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77.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 id="310" r:id="rId59"/>
    <p:sldId id="311" r:id="rId60"/>
    <p:sldId id="312" r:id="rId61"/>
    <p:sldId id="313" r:id="rId62"/>
    <p:sldId id="314" r:id="rId63"/>
    <p:sldId id="315" r:id="rId64"/>
    <p:sldId id="316" r:id="rId65"/>
    <p:sldId id="317" r:id="rId66"/>
    <p:sldId id="318" r:id="rId67"/>
    <p:sldId id="319" r:id="rId68"/>
    <p:sldId id="320" r:id="rId69"/>
    <p:sldId id="321" r:id="rId70"/>
    <p:sldId id="322" r:id="rId71"/>
    <p:sldId id="323" r:id="rId72"/>
    <p:sldId id="324" r:id="rId73"/>
    <p:sldId id="325" r:id="rId74"/>
    <p:sldId id="326" r:id="rId75"/>
    <p:sldId id="327" r:id="rId76"/>
    <p:sldId id="328" r:id="rId77"/>
    <p:sldId id="329" r:id="rId78"/>
    <p:sldId id="330" r:id="rId79"/>
    <p:sldId id="331" r:id="rId80"/>
    <p:sldId id="332" r:id="rId81"/>
    <p:sldId id="333" r:id="rId82"/>
  </p:sldIdLst>
  <p:sldSz cy="5143500" cx="9144000"/>
  <p:notesSz cx="6858000" cy="9144000"/>
  <p:embeddedFontLst>
    <p:embeddedFont>
      <p:font typeface="Anton"/>
      <p:regular r:id="rId83"/>
    </p:embeddedFont>
    <p:embeddedFont>
      <p:font typeface="Inter"/>
      <p:regular r:id="rId84"/>
      <p:bold r:id="rId85"/>
      <p:italic r:id="rId86"/>
      <p:boldItalic r:id="rId87"/>
    </p:embeddedFont>
    <p:embeddedFont>
      <p:font typeface="Arvo"/>
      <p:regular r:id="rId88"/>
      <p:bold r:id="rId89"/>
      <p:italic r:id="rId90"/>
      <p:boldItalic r:id="rId91"/>
    </p:embeddedFont>
    <p:embeddedFont>
      <p:font typeface="PT Sans"/>
      <p:regular r:id="rId92"/>
      <p:bold r:id="rId93"/>
      <p:italic r:id="rId94"/>
      <p:boldItalic r:id="rId95"/>
    </p:embeddedFont>
    <p:embeddedFont>
      <p:font typeface="Inter Medium"/>
      <p:regular r:id="rId96"/>
      <p:bold r:id="rId97"/>
      <p:italic r:id="rId98"/>
      <p:boldItalic r:id="rId9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43" Type="http://schemas.openxmlformats.org/officeDocument/2006/relationships/slide" Target="slides/slide39.xml"/><Relationship Id="rId46" Type="http://schemas.openxmlformats.org/officeDocument/2006/relationships/slide" Target="slides/slide42.xml"/><Relationship Id="rId45" Type="http://schemas.openxmlformats.org/officeDocument/2006/relationships/slide" Target="slides/slide41.xml"/><Relationship Id="rId48" Type="http://schemas.openxmlformats.org/officeDocument/2006/relationships/slide" Target="slides/slide44.xml"/><Relationship Id="rId47" Type="http://schemas.openxmlformats.org/officeDocument/2006/relationships/slide" Target="slides/slide43.xml"/><Relationship Id="rId49" Type="http://schemas.openxmlformats.org/officeDocument/2006/relationships/slide" Target="slides/slide45.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95" Type="http://schemas.openxmlformats.org/officeDocument/2006/relationships/font" Target="fonts/PTSans-boldItalic.fntdata"/><Relationship Id="rId94" Type="http://schemas.openxmlformats.org/officeDocument/2006/relationships/font" Target="fonts/PTSans-italic.fntdata"/><Relationship Id="rId97" Type="http://schemas.openxmlformats.org/officeDocument/2006/relationships/font" Target="fonts/InterMedium-bold.fntdata"/><Relationship Id="rId96" Type="http://schemas.openxmlformats.org/officeDocument/2006/relationships/font" Target="fonts/InterMedium-regular.fntdata"/><Relationship Id="rId11" Type="http://schemas.openxmlformats.org/officeDocument/2006/relationships/slide" Target="slides/slide7.xml"/><Relationship Id="rId99" Type="http://schemas.openxmlformats.org/officeDocument/2006/relationships/font" Target="fonts/InterMedium-boldItalic.fntdata"/><Relationship Id="rId10" Type="http://schemas.openxmlformats.org/officeDocument/2006/relationships/slide" Target="slides/slide6.xml"/><Relationship Id="rId98" Type="http://schemas.openxmlformats.org/officeDocument/2006/relationships/font" Target="fonts/InterMedium-italic.fntdata"/><Relationship Id="rId13" Type="http://schemas.openxmlformats.org/officeDocument/2006/relationships/slide" Target="slides/slide9.xml"/><Relationship Id="rId12" Type="http://schemas.openxmlformats.org/officeDocument/2006/relationships/slide" Target="slides/slide8.xml"/><Relationship Id="rId91" Type="http://schemas.openxmlformats.org/officeDocument/2006/relationships/font" Target="fonts/Arvo-boldItalic.fntdata"/><Relationship Id="rId90" Type="http://schemas.openxmlformats.org/officeDocument/2006/relationships/font" Target="fonts/Arvo-italic.fntdata"/><Relationship Id="rId93" Type="http://schemas.openxmlformats.org/officeDocument/2006/relationships/font" Target="fonts/PTSans-bold.fntdata"/><Relationship Id="rId92" Type="http://schemas.openxmlformats.org/officeDocument/2006/relationships/font" Target="fonts/PTSans-regular.fntdata"/><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 Id="rId84" Type="http://schemas.openxmlformats.org/officeDocument/2006/relationships/font" Target="fonts/Inter-regular.fntdata"/><Relationship Id="rId83" Type="http://schemas.openxmlformats.org/officeDocument/2006/relationships/font" Target="fonts/Anton-regular.fntdata"/><Relationship Id="rId86" Type="http://schemas.openxmlformats.org/officeDocument/2006/relationships/font" Target="fonts/Inter-italic.fntdata"/><Relationship Id="rId85" Type="http://schemas.openxmlformats.org/officeDocument/2006/relationships/font" Target="fonts/Inter-bold.fntdata"/><Relationship Id="rId88" Type="http://schemas.openxmlformats.org/officeDocument/2006/relationships/font" Target="fonts/Arvo-regular.fntdata"/><Relationship Id="rId87" Type="http://schemas.openxmlformats.org/officeDocument/2006/relationships/font" Target="fonts/Inter-boldItalic.fntdata"/><Relationship Id="rId89" Type="http://schemas.openxmlformats.org/officeDocument/2006/relationships/font" Target="fonts/Arvo-bold.fntdata"/><Relationship Id="rId80" Type="http://schemas.openxmlformats.org/officeDocument/2006/relationships/slide" Target="slides/slide76.xml"/><Relationship Id="rId82" Type="http://schemas.openxmlformats.org/officeDocument/2006/relationships/slide" Target="slides/slide78.xml"/><Relationship Id="rId81" Type="http://schemas.openxmlformats.org/officeDocument/2006/relationships/slide" Target="slides/slide77.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73" Type="http://schemas.openxmlformats.org/officeDocument/2006/relationships/slide" Target="slides/slide69.xml"/><Relationship Id="rId72" Type="http://schemas.openxmlformats.org/officeDocument/2006/relationships/slide" Target="slides/slide68.xml"/><Relationship Id="rId75" Type="http://schemas.openxmlformats.org/officeDocument/2006/relationships/slide" Target="slides/slide71.xml"/><Relationship Id="rId74" Type="http://schemas.openxmlformats.org/officeDocument/2006/relationships/slide" Target="slides/slide70.xml"/><Relationship Id="rId77" Type="http://schemas.openxmlformats.org/officeDocument/2006/relationships/slide" Target="slides/slide73.xml"/><Relationship Id="rId76" Type="http://schemas.openxmlformats.org/officeDocument/2006/relationships/slide" Target="slides/slide72.xml"/><Relationship Id="rId79" Type="http://schemas.openxmlformats.org/officeDocument/2006/relationships/slide" Target="slides/slide75.xml"/><Relationship Id="rId78" Type="http://schemas.openxmlformats.org/officeDocument/2006/relationships/slide" Target="slides/slide74.xml"/><Relationship Id="rId71" Type="http://schemas.openxmlformats.org/officeDocument/2006/relationships/slide" Target="slides/slide67.xml"/><Relationship Id="rId70" Type="http://schemas.openxmlformats.org/officeDocument/2006/relationships/slide" Target="slides/slide66.xml"/><Relationship Id="rId62" Type="http://schemas.openxmlformats.org/officeDocument/2006/relationships/slide" Target="slides/slide58.xml"/><Relationship Id="rId61" Type="http://schemas.openxmlformats.org/officeDocument/2006/relationships/slide" Target="slides/slide57.xml"/><Relationship Id="rId64" Type="http://schemas.openxmlformats.org/officeDocument/2006/relationships/slide" Target="slides/slide60.xml"/><Relationship Id="rId63" Type="http://schemas.openxmlformats.org/officeDocument/2006/relationships/slide" Target="slides/slide59.xml"/><Relationship Id="rId66" Type="http://schemas.openxmlformats.org/officeDocument/2006/relationships/slide" Target="slides/slide62.xml"/><Relationship Id="rId65" Type="http://schemas.openxmlformats.org/officeDocument/2006/relationships/slide" Target="slides/slide61.xml"/><Relationship Id="rId68" Type="http://schemas.openxmlformats.org/officeDocument/2006/relationships/slide" Target="slides/slide64.xml"/><Relationship Id="rId67" Type="http://schemas.openxmlformats.org/officeDocument/2006/relationships/slide" Target="slides/slide63.xml"/><Relationship Id="rId60" Type="http://schemas.openxmlformats.org/officeDocument/2006/relationships/slide" Target="slides/slide56.xml"/><Relationship Id="rId69" Type="http://schemas.openxmlformats.org/officeDocument/2006/relationships/slide" Target="slides/slide65.xml"/><Relationship Id="rId51" Type="http://schemas.openxmlformats.org/officeDocument/2006/relationships/slide" Target="slides/slide47.xml"/><Relationship Id="rId50" Type="http://schemas.openxmlformats.org/officeDocument/2006/relationships/slide" Target="slides/slide46.xml"/><Relationship Id="rId53" Type="http://schemas.openxmlformats.org/officeDocument/2006/relationships/slide" Target="slides/slide49.xml"/><Relationship Id="rId52" Type="http://schemas.openxmlformats.org/officeDocument/2006/relationships/slide" Target="slides/slide48.xml"/><Relationship Id="rId55" Type="http://schemas.openxmlformats.org/officeDocument/2006/relationships/slide" Target="slides/slide51.xml"/><Relationship Id="rId54" Type="http://schemas.openxmlformats.org/officeDocument/2006/relationships/slide" Target="slides/slide50.xml"/><Relationship Id="rId57" Type="http://schemas.openxmlformats.org/officeDocument/2006/relationships/slide" Target="slides/slide53.xml"/><Relationship Id="rId56" Type="http://schemas.openxmlformats.org/officeDocument/2006/relationships/slide" Target="slides/slide52.xml"/><Relationship Id="rId59" Type="http://schemas.openxmlformats.org/officeDocument/2006/relationships/slide" Target="slides/slide55.xml"/><Relationship Id="rId58"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6" name="Shape 2396"/>
        <p:cNvGrpSpPr/>
        <p:nvPr/>
      </p:nvGrpSpPr>
      <p:grpSpPr>
        <a:xfrm>
          <a:off x="0" y="0"/>
          <a:ext cx="0" cy="0"/>
          <a:chOff x="0" y="0"/>
          <a:chExt cx="0" cy="0"/>
        </a:xfrm>
      </p:grpSpPr>
      <p:sp>
        <p:nvSpPr>
          <p:cNvPr id="2397" name="Google Shape;2397;g13c2bc466c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98" name="Google Shape;2398;g13c2bc466c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3" name="Shape 2553"/>
        <p:cNvGrpSpPr/>
        <p:nvPr/>
      </p:nvGrpSpPr>
      <p:grpSpPr>
        <a:xfrm>
          <a:off x="0" y="0"/>
          <a:ext cx="0" cy="0"/>
          <a:chOff x="0" y="0"/>
          <a:chExt cx="0" cy="0"/>
        </a:xfrm>
      </p:grpSpPr>
      <p:sp>
        <p:nvSpPr>
          <p:cNvPr id="2554" name="Google Shape;2554;g237cca10642_0_1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55" name="Google Shape;2555;g237cca10642_0_1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4" name="Shape 2764"/>
        <p:cNvGrpSpPr/>
        <p:nvPr/>
      </p:nvGrpSpPr>
      <p:grpSpPr>
        <a:xfrm>
          <a:off x="0" y="0"/>
          <a:ext cx="0" cy="0"/>
          <a:chOff x="0" y="0"/>
          <a:chExt cx="0" cy="0"/>
        </a:xfrm>
      </p:grpSpPr>
      <p:sp>
        <p:nvSpPr>
          <p:cNvPr id="2765" name="Google Shape;2765;g3019d5eb566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66" name="Google Shape;2766;g3019d5eb566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1" name="Shape 2771"/>
        <p:cNvGrpSpPr/>
        <p:nvPr/>
      </p:nvGrpSpPr>
      <p:grpSpPr>
        <a:xfrm>
          <a:off x="0" y="0"/>
          <a:ext cx="0" cy="0"/>
          <a:chOff x="0" y="0"/>
          <a:chExt cx="0" cy="0"/>
        </a:xfrm>
      </p:grpSpPr>
      <p:sp>
        <p:nvSpPr>
          <p:cNvPr id="2772" name="Google Shape;2772;g3019d5eb566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73" name="Google Shape;2773;g3019d5eb566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7" name="Shape 2777"/>
        <p:cNvGrpSpPr/>
        <p:nvPr/>
      </p:nvGrpSpPr>
      <p:grpSpPr>
        <a:xfrm>
          <a:off x="0" y="0"/>
          <a:ext cx="0" cy="0"/>
          <a:chOff x="0" y="0"/>
          <a:chExt cx="0" cy="0"/>
        </a:xfrm>
      </p:grpSpPr>
      <p:sp>
        <p:nvSpPr>
          <p:cNvPr id="2778" name="Google Shape;2778;g3019d5eb566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79" name="Google Shape;2779;g3019d5eb566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3" name="Shape 2783"/>
        <p:cNvGrpSpPr/>
        <p:nvPr/>
      </p:nvGrpSpPr>
      <p:grpSpPr>
        <a:xfrm>
          <a:off x="0" y="0"/>
          <a:ext cx="0" cy="0"/>
          <a:chOff x="0" y="0"/>
          <a:chExt cx="0" cy="0"/>
        </a:xfrm>
      </p:grpSpPr>
      <p:sp>
        <p:nvSpPr>
          <p:cNvPr id="2784" name="Google Shape;2784;g3019d5eb566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85" name="Google Shape;2785;g3019d5eb566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8" name="Shape 2788"/>
        <p:cNvGrpSpPr/>
        <p:nvPr/>
      </p:nvGrpSpPr>
      <p:grpSpPr>
        <a:xfrm>
          <a:off x="0" y="0"/>
          <a:ext cx="0" cy="0"/>
          <a:chOff x="0" y="0"/>
          <a:chExt cx="0" cy="0"/>
        </a:xfrm>
      </p:grpSpPr>
      <p:sp>
        <p:nvSpPr>
          <p:cNvPr id="2789" name="Google Shape;2789;g3019d5eb566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90" name="Google Shape;2790;g3019d5eb566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4" name="Shape 2794"/>
        <p:cNvGrpSpPr/>
        <p:nvPr/>
      </p:nvGrpSpPr>
      <p:grpSpPr>
        <a:xfrm>
          <a:off x="0" y="0"/>
          <a:ext cx="0" cy="0"/>
          <a:chOff x="0" y="0"/>
          <a:chExt cx="0" cy="0"/>
        </a:xfrm>
      </p:grpSpPr>
      <p:sp>
        <p:nvSpPr>
          <p:cNvPr id="2795" name="Google Shape;2795;g3019d5eb566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96" name="Google Shape;2796;g3019d5eb566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1" name="Shape 2801"/>
        <p:cNvGrpSpPr/>
        <p:nvPr/>
      </p:nvGrpSpPr>
      <p:grpSpPr>
        <a:xfrm>
          <a:off x="0" y="0"/>
          <a:ext cx="0" cy="0"/>
          <a:chOff x="0" y="0"/>
          <a:chExt cx="0" cy="0"/>
        </a:xfrm>
      </p:grpSpPr>
      <p:sp>
        <p:nvSpPr>
          <p:cNvPr id="2802" name="Google Shape;2802;g3019d5eb566_0_1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03" name="Google Shape;2803;g3019d5eb566_0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8" name="Shape 2808"/>
        <p:cNvGrpSpPr/>
        <p:nvPr/>
      </p:nvGrpSpPr>
      <p:grpSpPr>
        <a:xfrm>
          <a:off x="0" y="0"/>
          <a:ext cx="0" cy="0"/>
          <a:chOff x="0" y="0"/>
          <a:chExt cx="0" cy="0"/>
        </a:xfrm>
      </p:grpSpPr>
      <p:sp>
        <p:nvSpPr>
          <p:cNvPr id="2809" name="Google Shape;2809;g3019d5eb566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10" name="Google Shape;2810;g3019d5eb566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7" name="Shape 2817"/>
        <p:cNvGrpSpPr/>
        <p:nvPr/>
      </p:nvGrpSpPr>
      <p:grpSpPr>
        <a:xfrm>
          <a:off x="0" y="0"/>
          <a:ext cx="0" cy="0"/>
          <a:chOff x="0" y="0"/>
          <a:chExt cx="0" cy="0"/>
        </a:xfrm>
      </p:grpSpPr>
      <p:sp>
        <p:nvSpPr>
          <p:cNvPr id="2818" name="Google Shape;2818;g3019d5eb566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19" name="Google Shape;2819;g3019d5eb566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4" name="Shape 2824"/>
        <p:cNvGrpSpPr/>
        <p:nvPr/>
      </p:nvGrpSpPr>
      <p:grpSpPr>
        <a:xfrm>
          <a:off x="0" y="0"/>
          <a:ext cx="0" cy="0"/>
          <a:chOff x="0" y="0"/>
          <a:chExt cx="0" cy="0"/>
        </a:xfrm>
      </p:grpSpPr>
      <p:sp>
        <p:nvSpPr>
          <p:cNvPr id="2825" name="Google Shape;2825;g3019d5eb566_0_1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26" name="Google Shape;2826;g3019d5eb566_0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1" name="Shape 2831"/>
        <p:cNvGrpSpPr/>
        <p:nvPr/>
      </p:nvGrpSpPr>
      <p:grpSpPr>
        <a:xfrm>
          <a:off x="0" y="0"/>
          <a:ext cx="0" cy="0"/>
          <a:chOff x="0" y="0"/>
          <a:chExt cx="0" cy="0"/>
        </a:xfrm>
      </p:grpSpPr>
      <p:sp>
        <p:nvSpPr>
          <p:cNvPr id="2832" name="Google Shape;2832;g3019d5eb566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33" name="Google Shape;2833;g3019d5eb566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8" name="Shape 2838"/>
        <p:cNvGrpSpPr/>
        <p:nvPr/>
      </p:nvGrpSpPr>
      <p:grpSpPr>
        <a:xfrm>
          <a:off x="0" y="0"/>
          <a:ext cx="0" cy="0"/>
          <a:chOff x="0" y="0"/>
          <a:chExt cx="0" cy="0"/>
        </a:xfrm>
      </p:grpSpPr>
      <p:sp>
        <p:nvSpPr>
          <p:cNvPr id="2839" name="Google Shape;2839;g3019d5eb566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40" name="Google Shape;2840;g3019d5eb566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5" name="Shape 2845"/>
        <p:cNvGrpSpPr/>
        <p:nvPr/>
      </p:nvGrpSpPr>
      <p:grpSpPr>
        <a:xfrm>
          <a:off x="0" y="0"/>
          <a:ext cx="0" cy="0"/>
          <a:chOff x="0" y="0"/>
          <a:chExt cx="0" cy="0"/>
        </a:xfrm>
      </p:grpSpPr>
      <p:sp>
        <p:nvSpPr>
          <p:cNvPr id="2846" name="Google Shape;2846;g3019d5eb566_0_1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47" name="Google Shape;2847;g3019d5eb566_0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1" name="Shape 2851"/>
        <p:cNvGrpSpPr/>
        <p:nvPr/>
      </p:nvGrpSpPr>
      <p:grpSpPr>
        <a:xfrm>
          <a:off x="0" y="0"/>
          <a:ext cx="0" cy="0"/>
          <a:chOff x="0" y="0"/>
          <a:chExt cx="0" cy="0"/>
        </a:xfrm>
      </p:grpSpPr>
      <p:sp>
        <p:nvSpPr>
          <p:cNvPr id="2852" name="Google Shape;2852;g3019d5eb566_0_1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53" name="Google Shape;2853;g3019d5eb566_0_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7" name="Shape 2857"/>
        <p:cNvGrpSpPr/>
        <p:nvPr/>
      </p:nvGrpSpPr>
      <p:grpSpPr>
        <a:xfrm>
          <a:off x="0" y="0"/>
          <a:ext cx="0" cy="0"/>
          <a:chOff x="0" y="0"/>
          <a:chExt cx="0" cy="0"/>
        </a:xfrm>
      </p:grpSpPr>
      <p:sp>
        <p:nvSpPr>
          <p:cNvPr id="2858" name="Google Shape;2858;g3019d5eb566_0_1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59" name="Google Shape;2859;g3019d5eb566_0_1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3" name="Shape 2863"/>
        <p:cNvGrpSpPr/>
        <p:nvPr/>
      </p:nvGrpSpPr>
      <p:grpSpPr>
        <a:xfrm>
          <a:off x="0" y="0"/>
          <a:ext cx="0" cy="0"/>
          <a:chOff x="0" y="0"/>
          <a:chExt cx="0" cy="0"/>
        </a:xfrm>
      </p:grpSpPr>
      <p:sp>
        <p:nvSpPr>
          <p:cNvPr id="2864" name="Google Shape;2864;g3019d5eb566_0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65" name="Google Shape;2865;g3019d5eb566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0" name="Shape 2870"/>
        <p:cNvGrpSpPr/>
        <p:nvPr/>
      </p:nvGrpSpPr>
      <p:grpSpPr>
        <a:xfrm>
          <a:off x="0" y="0"/>
          <a:ext cx="0" cy="0"/>
          <a:chOff x="0" y="0"/>
          <a:chExt cx="0" cy="0"/>
        </a:xfrm>
      </p:grpSpPr>
      <p:sp>
        <p:nvSpPr>
          <p:cNvPr id="2871" name="Google Shape;2871;g3019d5eb566_0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72" name="Google Shape;2872;g3019d5eb566_0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6" name="Shape 2876"/>
        <p:cNvGrpSpPr/>
        <p:nvPr/>
      </p:nvGrpSpPr>
      <p:grpSpPr>
        <a:xfrm>
          <a:off x="0" y="0"/>
          <a:ext cx="0" cy="0"/>
          <a:chOff x="0" y="0"/>
          <a:chExt cx="0" cy="0"/>
        </a:xfrm>
      </p:grpSpPr>
      <p:sp>
        <p:nvSpPr>
          <p:cNvPr id="2877" name="Google Shape;2877;g3019d5eb566_0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78" name="Google Shape;2878;g3019d5eb566_0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2" name="Shape 2882"/>
        <p:cNvGrpSpPr/>
        <p:nvPr/>
      </p:nvGrpSpPr>
      <p:grpSpPr>
        <a:xfrm>
          <a:off x="0" y="0"/>
          <a:ext cx="0" cy="0"/>
          <a:chOff x="0" y="0"/>
          <a:chExt cx="0" cy="0"/>
        </a:xfrm>
      </p:grpSpPr>
      <p:sp>
        <p:nvSpPr>
          <p:cNvPr id="2883" name="Google Shape;2883;g3019d5eb566_0_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84" name="Google Shape;2884;g3019d5eb566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8" name="Shape 2888"/>
        <p:cNvGrpSpPr/>
        <p:nvPr/>
      </p:nvGrpSpPr>
      <p:grpSpPr>
        <a:xfrm>
          <a:off x="0" y="0"/>
          <a:ext cx="0" cy="0"/>
          <a:chOff x="0" y="0"/>
          <a:chExt cx="0" cy="0"/>
        </a:xfrm>
      </p:grpSpPr>
      <p:sp>
        <p:nvSpPr>
          <p:cNvPr id="2889" name="Google Shape;2889;g3019d5eb566_0_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90" name="Google Shape;2890;g3019d5eb566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4" name="Shape 2894"/>
        <p:cNvGrpSpPr/>
        <p:nvPr/>
      </p:nvGrpSpPr>
      <p:grpSpPr>
        <a:xfrm>
          <a:off x="0" y="0"/>
          <a:ext cx="0" cy="0"/>
          <a:chOff x="0" y="0"/>
          <a:chExt cx="0" cy="0"/>
        </a:xfrm>
      </p:grpSpPr>
      <p:sp>
        <p:nvSpPr>
          <p:cNvPr id="2895" name="Google Shape;2895;g3019d5eb566_0_1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96" name="Google Shape;2896;g3019d5eb566_0_1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9" name="Shape 2899"/>
        <p:cNvGrpSpPr/>
        <p:nvPr/>
      </p:nvGrpSpPr>
      <p:grpSpPr>
        <a:xfrm>
          <a:off x="0" y="0"/>
          <a:ext cx="0" cy="0"/>
          <a:chOff x="0" y="0"/>
          <a:chExt cx="0" cy="0"/>
        </a:xfrm>
      </p:grpSpPr>
      <p:sp>
        <p:nvSpPr>
          <p:cNvPr id="2900" name="Google Shape;2900;g3019d5eb566_0_1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01" name="Google Shape;2901;g3019d5eb566_0_1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4" name="Shape 2904"/>
        <p:cNvGrpSpPr/>
        <p:nvPr/>
      </p:nvGrpSpPr>
      <p:grpSpPr>
        <a:xfrm>
          <a:off x="0" y="0"/>
          <a:ext cx="0" cy="0"/>
          <a:chOff x="0" y="0"/>
          <a:chExt cx="0" cy="0"/>
        </a:xfrm>
      </p:grpSpPr>
      <p:sp>
        <p:nvSpPr>
          <p:cNvPr id="2905" name="Google Shape;2905;g3019d5eb566_0_1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06" name="Google Shape;2906;g3019d5eb566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0" name="Shape 2910"/>
        <p:cNvGrpSpPr/>
        <p:nvPr/>
      </p:nvGrpSpPr>
      <p:grpSpPr>
        <a:xfrm>
          <a:off x="0" y="0"/>
          <a:ext cx="0" cy="0"/>
          <a:chOff x="0" y="0"/>
          <a:chExt cx="0" cy="0"/>
        </a:xfrm>
      </p:grpSpPr>
      <p:sp>
        <p:nvSpPr>
          <p:cNvPr id="2911" name="Google Shape;2911;g3019d5eb566_0_1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12" name="Google Shape;2912;g3019d5eb566_0_1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6" name="Shape 2916"/>
        <p:cNvGrpSpPr/>
        <p:nvPr/>
      </p:nvGrpSpPr>
      <p:grpSpPr>
        <a:xfrm>
          <a:off x="0" y="0"/>
          <a:ext cx="0" cy="0"/>
          <a:chOff x="0" y="0"/>
          <a:chExt cx="0" cy="0"/>
        </a:xfrm>
      </p:grpSpPr>
      <p:sp>
        <p:nvSpPr>
          <p:cNvPr id="2917" name="Google Shape;2917;g3019d5eb566_0_1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18" name="Google Shape;2918;g3019d5eb566_0_1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2" name="Shape 2922"/>
        <p:cNvGrpSpPr/>
        <p:nvPr/>
      </p:nvGrpSpPr>
      <p:grpSpPr>
        <a:xfrm>
          <a:off x="0" y="0"/>
          <a:ext cx="0" cy="0"/>
          <a:chOff x="0" y="0"/>
          <a:chExt cx="0" cy="0"/>
        </a:xfrm>
      </p:grpSpPr>
      <p:sp>
        <p:nvSpPr>
          <p:cNvPr id="2923" name="Google Shape;2923;g2d523a3c19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24" name="Google Shape;2924;g2d523a3c19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8" name="Shape 2928"/>
        <p:cNvGrpSpPr/>
        <p:nvPr/>
      </p:nvGrpSpPr>
      <p:grpSpPr>
        <a:xfrm>
          <a:off x="0" y="0"/>
          <a:ext cx="0" cy="0"/>
          <a:chOff x="0" y="0"/>
          <a:chExt cx="0" cy="0"/>
        </a:xfrm>
      </p:grpSpPr>
      <p:sp>
        <p:nvSpPr>
          <p:cNvPr id="2929" name="Google Shape;2929;g2d523a3c196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30" name="Google Shape;2930;g2d523a3c196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4" name="Shape 2934"/>
        <p:cNvGrpSpPr/>
        <p:nvPr/>
      </p:nvGrpSpPr>
      <p:grpSpPr>
        <a:xfrm>
          <a:off x="0" y="0"/>
          <a:ext cx="0" cy="0"/>
          <a:chOff x="0" y="0"/>
          <a:chExt cx="0" cy="0"/>
        </a:xfrm>
      </p:grpSpPr>
      <p:sp>
        <p:nvSpPr>
          <p:cNvPr id="2935" name="Google Shape;2935;g31183b0c5c4_0_1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36" name="Google Shape;2936;g31183b0c5c4_0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0" name="Shape 2940"/>
        <p:cNvGrpSpPr/>
        <p:nvPr/>
      </p:nvGrpSpPr>
      <p:grpSpPr>
        <a:xfrm>
          <a:off x="0" y="0"/>
          <a:ext cx="0" cy="0"/>
          <a:chOff x="0" y="0"/>
          <a:chExt cx="0" cy="0"/>
        </a:xfrm>
      </p:grpSpPr>
      <p:sp>
        <p:nvSpPr>
          <p:cNvPr id="2941" name="Google Shape;2941;g31183b0c5c4_0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42" name="Google Shape;2942;g31183b0c5c4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6" name="Shape 2946"/>
        <p:cNvGrpSpPr/>
        <p:nvPr/>
      </p:nvGrpSpPr>
      <p:grpSpPr>
        <a:xfrm>
          <a:off x="0" y="0"/>
          <a:ext cx="0" cy="0"/>
          <a:chOff x="0" y="0"/>
          <a:chExt cx="0" cy="0"/>
        </a:xfrm>
      </p:grpSpPr>
      <p:sp>
        <p:nvSpPr>
          <p:cNvPr id="2947" name="Google Shape;2947;g31183b0c5c4_0_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48" name="Google Shape;2948;g31183b0c5c4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2" name="Shape 2952"/>
        <p:cNvGrpSpPr/>
        <p:nvPr/>
      </p:nvGrpSpPr>
      <p:grpSpPr>
        <a:xfrm>
          <a:off x="0" y="0"/>
          <a:ext cx="0" cy="0"/>
          <a:chOff x="0" y="0"/>
          <a:chExt cx="0" cy="0"/>
        </a:xfrm>
      </p:grpSpPr>
      <p:sp>
        <p:nvSpPr>
          <p:cNvPr id="2953" name="Google Shape;2953;g2d523a3c196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54" name="Google Shape;2954;g2d523a3c196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8" name="Shape 2958"/>
        <p:cNvGrpSpPr/>
        <p:nvPr/>
      </p:nvGrpSpPr>
      <p:grpSpPr>
        <a:xfrm>
          <a:off x="0" y="0"/>
          <a:ext cx="0" cy="0"/>
          <a:chOff x="0" y="0"/>
          <a:chExt cx="0" cy="0"/>
        </a:xfrm>
      </p:grpSpPr>
      <p:sp>
        <p:nvSpPr>
          <p:cNvPr id="2959" name="Google Shape;2959;g31183b0c5c4_0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60" name="Google Shape;2960;g31183b0c5c4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3" name="Shape 2963"/>
        <p:cNvGrpSpPr/>
        <p:nvPr/>
      </p:nvGrpSpPr>
      <p:grpSpPr>
        <a:xfrm>
          <a:off x="0" y="0"/>
          <a:ext cx="0" cy="0"/>
          <a:chOff x="0" y="0"/>
          <a:chExt cx="0" cy="0"/>
        </a:xfrm>
      </p:grpSpPr>
      <p:sp>
        <p:nvSpPr>
          <p:cNvPr id="2964" name="Google Shape;2964;g2d523a3c196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65" name="Google Shape;2965;g2d523a3c196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9" name="Shape 2969"/>
        <p:cNvGrpSpPr/>
        <p:nvPr/>
      </p:nvGrpSpPr>
      <p:grpSpPr>
        <a:xfrm>
          <a:off x="0" y="0"/>
          <a:ext cx="0" cy="0"/>
          <a:chOff x="0" y="0"/>
          <a:chExt cx="0" cy="0"/>
        </a:xfrm>
      </p:grpSpPr>
      <p:sp>
        <p:nvSpPr>
          <p:cNvPr id="2970" name="Google Shape;2970;g2d523a3c196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71" name="Google Shape;2971;g2d523a3c196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5" name="Shape 2975"/>
        <p:cNvGrpSpPr/>
        <p:nvPr/>
      </p:nvGrpSpPr>
      <p:grpSpPr>
        <a:xfrm>
          <a:off x="0" y="0"/>
          <a:ext cx="0" cy="0"/>
          <a:chOff x="0" y="0"/>
          <a:chExt cx="0" cy="0"/>
        </a:xfrm>
      </p:grpSpPr>
      <p:sp>
        <p:nvSpPr>
          <p:cNvPr id="2976" name="Google Shape;2976;g31183b0c5c4_0_1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77" name="Google Shape;2977;g31183b0c5c4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1" name="Shape 2981"/>
        <p:cNvGrpSpPr/>
        <p:nvPr/>
      </p:nvGrpSpPr>
      <p:grpSpPr>
        <a:xfrm>
          <a:off x="0" y="0"/>
          <a:ext cx="0" cy="0"/>
          <a:chOff x="0" y="0"/>
          <a:chExt cx="0" cy="0"/>
        </a:xfrm>
      </p:grpSpPr>
      <p:sp>
        <p:nvSpPr>
          <p:cNvPr id="2982" name="Google Shape;2982;g31183b0c5c4_0_1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83" name="Google Shape;2983;g31183b0c5c4_0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8" name="Shape 2988"/>
        <p:cNvGrpSpPr/>
        <p:nvPr/>
      </p:nvGrpSpPr>
      <p:grpSpPr>
        <a:xfrm>
          <a:off x="0" y="0"/>
          <a:ext cx="0" cy="0"/>
          <a:chOff x="0" y="0"/>
          <a:chExt cx="0" cy="0"/>
        </a:xfrm>
      </p:grpSpPr>
      <p:sp>
        <p:nvSpPr>
          <p:cNvPr id="2989" name="Google Shape;2989;g31183b0c5c4_0_1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90" name="Google Shape;2990;g31183b0c5c4_0_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4" name="Shape 2994"/>
        <p:cNvGrpSpPr/>
        <p:nvPr/>
      </p:nvGrpSpPr>
      <p:grpSpPr>
        <a:xfrm>
          <a:off x="0" y="0"/>
          <a:ext cx="0" cy="0"/>
          <a:chOff x="0" y="0"/>
          <a:chExt cx="0" cy="0"/>
        </a:xfrm>
      </p:grpSpPr>
      <p:sp>
        <p:nvSpPr>
          <p:cNvPr id="2995" name="Google Shape;2995;g2d523a3c196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96" name="Google Shape;2996;g2d523a3c196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1" name="Shape 3001"/>
        <p:cNvGrpSpPr/>
        <p:nvPr/>
      </p:nvGrpSpPr>
      <p:grpSpPr>
        <a:xfrm>
          <a:off x="0" y="0"/>
          <a:ext cx="0" cy="0"/>
          <a:chOff x="0" y="0"/>
          <a:chExt cx="0" cy="0"/>
        </a:xfrm>
      </p:grpSpPr>
      <p:sp>
        <p:nvSpPr>
          <p:cNvPr id="3002" name="Google Shape;3002;g31183b0c5c4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03" name="Google Shape;3003;g31183b0c5c4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8" name="Shape 3008"/>
        <p:cNvGrpSpPr/>
        <p:nvPr/>
      </p:nvGrpSpPr>
      <p:grpSpPr>
        <a:xfrm>
          <a:off x="0" y="0"/>
          <a:ext cx="0" cy="0"/>
          <a:chOff x="0" y="0"/>
          <a:chExt cx="0" cy="0"/>
        </a:xfrm>
      </p:grpSpPr>
      <p:sp>
        <p:nvSpPr>
          <p:cNvPr id="3009" name="Google Shape;3009;g31183b0c5c4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10" name="Google Shape;3010;g31183b0c5c4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4" name="Shape 3014"/>
        <p:cNvGrpSpPr/>
        <p:nvPr/>
      </p:nvGrpSpPr>
      <p:grpSpPr>
        <a:xfrm>
          <a:off x="0" y="0"/>
          <a:ext cx="0" cy="0"/>
          <a:chOff x="0" y="0"/>
          <a:chExt cx="0" cy="0"/>
        </a:xfrm>
      </p:grpSpPr>
      <p:sp>
        <p:nvSpPr>
          <p:cNvPr id="3015" name="Google Shape;3015;g31183b0c5c4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16" name="Google Shape;3016;g31183b0c5c4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4" name="Shape 3024"/>
        <p:cNvGrpSpPr/>
        <p:nvPr/>
      </p:nvGrpSpPr>
      <p:grpSpPr>
        <a:xfrm>
          <a:off x="0" y="0"/>
          <a:ext cx="0" cy="0"/>
          <a:chOff x="0" y="0"/>
          <a:chExt cx="0" cy="0"/>
        </a:xfrm>
      </p:grpSpPr>
      <p:sp>
        <p:nvSpPr>
          <p:cNvPr id="3025" name="Google Shape;3025;g31183b0c5c4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26" name="Google Shape;3026;g31183b0c5c4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0" name="Shape 3030"/>
        <p:cNvGrpSpPr/>
        <p:nvPr/>
      </p:nvGrpSpPr>
      <p:grpSpPr>
        <a:xfrm>
          <a:off x="0" y="0"/>
          <a:ext cx="0" cy="0"/>
          <a:chOff x="0" y="0"/>
          <a:chExt cx="0" cy="0"/>
        </a:xfrm>
      </p:grpSpPr>
      <p:sp>
        <p:nvSpPr>
          <p:cNvPr id="3031" name="Google Shape;3031;g31183b0c5c4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32" name="Google Shape;3032;g31183b0c5c4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7" name="Shape 3037"/>
        <p:cNvGrpSpPr/>
        <p:nvPr/>
      </p:nvGrpSpPr>
      <p:grpSpPr>
        <a:xfrm>
          <a:off x="0" y="0"/>
          <a:ext cx="0" cy="0"/>
          <a:chOff x="0" y="0"/>
          <a:chExt cx="0" cy="0"/>
        </a:xfrm>
      </p:grpSpPr>
      <p:sp>
        <p:nvSpPr>
          <p:cNvPr id="3038" name="Google Shape;3038;g31183b0c5c4_0_1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39" name="Google Shape;3039;g31183b0c5c4_0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4" name="Shape 3044"/>
        <p:cNvGrpSpPr/>
        <p:nvPr/>
      </p:nvGrpSpPr>
      <p:grpSpPr>
        <a:xfrm>
          <a:off x="0" y="0"/>
          <a:ext cx="0" cy="0"/>
          <a:chOff x="0" y="0"/>
          <a:chExt cx="0" cy="0"/>
        </a:xfrm>
      </p:grpSpPr>
      <p:sp>
        <p:nvSpPr>
          <p:cNvPr id="3045" name="Google Shape;3045;g31183b0c5c4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46" name="Google Shape;3046;g31183b0c5c4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0" name="Shape 3050"/>
        <p:cNvGrpSpPr/>
        <p:nvPr/>
      </p:nvGrpSpPr>
      <p:grpSpPr>
        <a:xfrm>
          <a:off x="0" y="0"/>
          <a:ext cx="0" cy="0"/>
          <a:chOff x="0" y="0"/>
          <a:chExt cx="0" cy="0"/>
        </a:xfrm>
      </p:grpSpPr>
      <p:sp>
        <p:nvSpPr>
          <p:cNvPr id="3051" name="Google Shape;3051;g31183b0c5c4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52" name="Google Shape;3052;g31183b0c5c4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6" name="Shape 3056"/>
        <p:cNvGrpSpPr/>
        <p:nvPr/>
      </p:nvGrpSpPr>
      <p:grpSpPr>
        <a:xfrm>
          <a:off x="0" y="0"/>
          <a:ext cx="0" cy="0"/>
          <a:chOff x="0" y="0"/>
          <a:chExt cx="0" cy="0"/>
        </a:xfrm>
      </p:grpSpPr>
      <p:sp>
        <p:nvSpPr>
          <p:cNvPr id="3057" name="Google Shape;3057;g31183b0c5c4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58" name="Google Shape;3058;g31183b0c5c4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2" name="Shape 3062"/>
        <p:cNvGrpSpPr/>
        <p:nvPr/>
      </p:nvGrpSpPr>
      <p:grpSpPr>
        <a:xfrm>
          <a:off x="0" y="0"/>
          <a:ext cx="0" cy="0"/>
          <a:chOff x="0" y="0"/>
          <a:chExt cx="0" cy="0"/>
        </a:xfrm>
      </p:grpSpPr>
      <p:sp>
        <p:nvSpPr>
          <p:cNvPr id="3063" name="Google Shape;3063;g31183b0c5c4_0_1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64" name="Google Shape;3064;g31183b0c5c4_0_1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9" name="Shape 3069"/>
        <p:cNvGrpSpPr/>
        <p:nvPr/>
      </p:nvGrpSpPr>
      <p:grpSpPr>
        <a:xfrm>
          <a:off x="0" y="0"/>
          <a:ext cx="0" cy="0"/>
          <a:chOff x="0" y="0"/>
          <a:chExt cx="0" cy="0"/>
        </a:xfrm>
      </p:grpSpPr>
      <p:sp>
        <p:nvSpPr>
          <p:cNvPr id="3070" name="Google Shape;3070;g31183b0c5c4_0_1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71" name="Google Shape;3071;g31183b0c5c4_0_1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6" name="Shape 3076"/>
        <p:cNvGrpSpPr/>
        <p:nvPr/>
      </p:nvGrpSpPr>
      <p:grpSpPr>
        <a:xfrm>
          <a:off x="0" y="0"/>
          <a:ext cx="0" cy="0"/>
          <a:chOff x="0" y="0"/>
          <a:chExt cx="0" cy="0"/>
        </a:xfrm>
      </p:grpSpPr>
      <p:sp>
        <p:nvSpPr>
          <p:cNvPr id="3077" name="Google Shape;3077;g31183b0c5c4_0_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78" name="Google Shape;3078;g31183b0c5c4_0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3" name="Shape 3083"/>
        <p:cNvGrpSpPr/>
        <p:nvPr/>
      </p:nvGrpSpPr>
      <p:grpSpPr>
        <a:xfrm>
          <a:off x="0" y="0"/>
          <a:ext cx="0" cy="0"/>
          <a:chOff x="0" y="0"/>
          <a:chExt cx="0" cy="0"/>
        </a:xfrm>
      </p:grpSpPr>
      <p:sp>
        <p:nvSpPr>
          <p:cNvPr id="3084" name="Google Shape;3084;g31183b0c5c4_0_1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85" name="Google Shape;3085;g31183b0c5c4_0_1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0" name="Shape 3090"/>
        <p:cNvGrpSpPr/>
        <p:nvPr/>
      </p:nvGrpSpPr>
      <p:grpSpPr>
        <a:xfrm>
          <a:off x="0" y="0"/>
          <a:ext cx="0" cy="0"/>
          <a:chOff x="0" y="0"/>
          <a:chExt cx="0" cy="0"/>
        </a:xfrm>
      </p:grpSpPr>
      <p:sp>
        <p:nvSpPr>
          <p:cNvPr id="3091" name="Google Shape;3091;g31183b0c5c4_0_1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92" name="Google Shape;3092;g31183b0c5c4_0_1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7" name="Shape 3097"/>
        <p:cNvGrpSpPr/>
        <p:nvPr/>
      </p:nvGrpSpPr>
      <p:grpSpPr>
        <a:xfrm>
          <a:off x="0" y="0"/>
          <a:ext cx="0" cy="0"/>
          <a:chOff x="0" y="0"/>
          <a:chExt cx="0" cy="0"/>
        </a:xfrm>
      </p:grpSpPr>
      <p:sp>
        <p:nvSpPr>
          <p:cNvPr id="3098" name="Google Shape;3098;g31183b0c5c4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99" name="Google Shape;3099;g31183b0c5c4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3" name="Shape 3103"/>
        <p:cNvGrpSpPr/>
        <p:nvPr/>
      </p:nvGrpSpPr>
      <p:grpSpPr>
        <a:xfrm>
          <a:off x="0" y="0"/>
          <a:ext cx="0" cy="0"/>
          <a:chOff x="0" y="0"/>
          <a:chExt cx="0" cy="0"/>
        </a:xfrm>
      </p:grpSpPr>
      <p:sp>
        <p:nvSpPr>
          <p:cNvPr id="3104" name="Google Shape;3104;g31183b0c5c4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05" name="Google Shape;3105;g31183b0c5c4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9" name="Shape 3109"/>
        <p:cNvGrpSpPr/>
        <p:nvPr/>
      </p:nvGrpSpPr>
      <p:grpSpPr>
        <a:xfrm>
          <a:off x="0" y="0"/>
          <a:ext cx="0" cy="0"/>
          <a:chOff x="0" y="0"/>
          <a:chExt cx="0" cy="0"/>
        </a:xfrm>
      </p:grpSpPr>
      <p:sp>
        <p:nvSpPr>
          <p:cNvPr id="3110" name="Google Shape;3110;g31183b0c5c4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11" name="Google Shape;3111;g31183b0c5c4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5" name="Shape 3115"/>
        <p:cNvGrpSpPr/>
        <p:nvPr/>
      </p:nvGrpSpPr>
      <p:grpSpPr>
        <a:xfrm>
          <a:off x="0" y="0"/>
          <a:ext cx="0" cy="0"/>
          <a:chOff x="0" y="0"/>
          <a:chExt cx="0" cy="0"/>
        </a:xfrm>
      </p:grpSpPr>
      <p:sp>
        <p:nvSpPr>
          <p:cNvPr id="3116" name="Google Shape;3116;g31183b0c5c4_0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17" name="Google Shape;3117;g31183b0c5c4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1" name="Shape 3121"/>
        <p:cNvGrpSpPr/>
        <p:nvPr/>
      </p:nvGrpSpPr>
      <p:grpSpPr>
        <a:xfrm>
          <a:off x="0" y="0"/>
          <a:ext cx="0" cy="0"/>
          <a:chOff x="0" y="0"/>
          <a:chExt cx="0" cy="0"/>
        </a:xfrm>
      </p:grpSpPr>
      <p:sp>
        <p:nvSpPr>
          <p:cNvPr id="3122" name="Google Shape;3122;g31183b0c5c4_0_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23" name="Google Shape;3123;g31183b0c5c4_0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7" name="Shape 3127"/>
        <p:cNvGrpSpPr/>
        <p:nvPr/>
      </p:nvGrpSpPr>
      <p:grpSpPr>
        <a:xfrm>
          <a:off x="0" y="0"/>
          <a:ext cx="0" cy="0"/>
          <a:chOff x="0" y="0"/>
          <a:chExt cx="0" cy="0"/>
        </a:xfrm>
      </p:grpSpPr>
      <p:sp>
        <p:nvSpPr>
          <p:cNvPr id="3128" name="Google Shape;3128;g31834a3151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29" name="Google Shape;3129;g31834a3151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3" name="Shape 3133"/>
        <p:cNvGrpSpPr/>
        <p:nvPr/>
      </p:nvGrpSpPr>
      <p:grpSpPr>
        <a:xfrm>
          <a:off x="0" y="0"/>
          <a:ext cx="0" cy="0"/>
          <a:chOff x="0" y="0"/>
          <a:chExt cx="0" cy="0"/>
        </a:xfrm>
      </p:grpSpPr>
      <p:sp>
        <p:nvSpPr>
          <p:cNvPr id="3134" name="Google Shape;3134;g31834a3151e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35" name="Google Shape;3135;g31834a3151e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9" name="Shape 3139"/>
        <p:cNvGrpSpPr/>
        <p:nvPr/>
      </p:nvGrpSpPr>
      <p:grpSpPr>
        <a:xfrm>
          <a:off x="0" y="0"/>
          <a:ext cx="0" cy="0"/>
          <a:chOff x="0" y="0"/>
          <a:chExt cx="0" cy="0"/>
        </a:xfrm>
      </p:grpSpPr>
      <p:sp>
        <p:nvSpPr>
          <p:cNvPr id="3140" name="Google Shape;3140;g31834a3151e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41" name="Google Shape;3141;g31834a3151e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5" name="Shape 3145"/>
        <p:cNvGrpSpPr/>
        <p:nvPr/>
      </p:nvGrpSpPr>
      <p:grpSpPr>
        <a:xfrm>
          <a:off x="0" y="0"/>
          <a:ext cx="0" cy="0"/>
          <a:chOff x="0" y="0"/>
          <a:chExt cx="0" cy="0"/>
        </a:xfrm>
      </p:grpSpPr>
      <p:sp>
        <p:nvSpPr>
          <p:cNvPr id="3146" name="Google Shape;3146;g31834a3151e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47" name="Google Shape;3147;g31834a3151e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1" name="Shape 3151"/>
        <p:cNvGrpSpPr/>
        <p:nvPr/>
      </p:nvGrpSpPr>
      <p:grpSpPr>
        <a:xfrm>
          <a:off x="0" y="0"/>
          <a:ext cx="0" cy="0"/>
          <a:chOff x="0" y="0"/>
          <a:chExt cx="0" cy="0"/>
        </a:xfrm>
      </p:grpSpPr>
      <p:sp>
        <p:nvSpPr>
          <p:cNvPr id="3152" name="Google Shape;3152;g31834a3151e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53" name="Google Shape;3153;g31834a3151e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7" name="Shape 3157"/>
        <p:cNvGrpSpPr/>
        <p:nvPr/>
      </p:nvGrpSpPr>
      <p:grpSpPr>
        <a:xfrm>
          <a:off x="0" y="0"/>
          <a:ext cx="0" cy="0"/>
          <a:chOff x="0" y="0"/>
          <a:chExt cx="0" cy="0"/>
        </a:xfrm>
      </p:grpSpPr>
      <p:sp>
        <p:nvSpPr>
          <p:cNvPr id="3158" name="Google Shape;3158;g31834a3151e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59" name="Google Shape;3159;g31834a3151e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3" name="Shape 3163"/>
        <p:cNvGrpSpPr/>
        <p:nvPr/>
      </p:nvGrpSpPr>
      <p:grpSpPr>
        <a:xfrm>
          <a:off x="0" y="0"/>
          <a:ext cx="0" cy="0"/>
          <a:chOff x="0" y="0"/>
          <a:chExt cx="0" cy="0"/>
        </a:xfrm>
      </p:grpSpPr>
      <p:sp>
        <p:nvSpPr>
          <p:cNvPr id="3164" name="Google Shape;3164;g31834a3151e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65" name="Google Shape;3165;g31834a3151e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9" name="Shape 3169"/>
        <p:cNvGrpSpPr/>
        <p:nvPr/>
      </p:nvGrpSpPr>
      <p:grpSpPr>
        <a:xfrm>
          <a:off x="0" y="0"/>
          <a:ext cx="0" cy="0"/>
          <a:chOff x="0" y="0"/>
          <a:chExt cx="0" cy="0"/>
        </a:xfrm>
      </p:grpSpPr>
      <p:sp>
        <p:nvSpPr>
          <p:cNvPr id="3170" name="Google Shape;3170;g31834a3151e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71" name="Google Shape;3171;g31834a3151e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5" name="Shape 3175"/>
        <p:cNvGrpSpPr/>
        <p:nvPr/>
      </p:nvGrpSpPr>
      <p:grpSpPr>
        <a:xfrm>
          <a:off x="0" y="0"/>
          <a:ext cx="0" cy="0"/>
          <a:chOff x="0" y="0"/>
          <a:chExt cx="0" cy="0"/>
        </a:xfrm>
      </p:grpSpPr>
      <p:sp>
        <p:nvSpPr>
          <p:cNvPr id="3176" name="Google Shape;3176;g31834a3151e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77" name="Google Shape;3177;g31834a3151e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1" name="Shape 3181"/>
        <p:cNvGrpSpPr/>
        <p:nvPr/>
      </p:nvGrpSpPr>
      <p:grpSpPr>
        <a:xfrm>
          <a:off x="0" y="0"/>
          <a:ext cx="0" cy="0"/>
          <a:chOff x="0" y="0"/>
          <a:chExt cx="0" cy="0"/>
        </a:xfrm>
      </p:grpSpPr>
      <p:sp>
        <p:nvSpPr>
          <p:cNvPr id="3182" name="Google Shape;3182;g31834a3151e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83" name="Google Shape;3183;g31834a3151e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7" name="Shape 3187"/>
        <p:cNvGrpSpPr/>
        <p:nvPr/>
      </p:nvGrpSpPr>
      <p:grpSpPr>
        <a:xfrm>
          <a:off x="0" y="0"/>
          <a:ext cx="0" cy="0"/>
          <a:chOff x="0" y="0"/>
          <a:chExt cx="0" cy="0"/>
        </a:xfrm>
      </p:grpSpPr>
      <p:sp>
        <p:nvSpPr>
          <p:cNvPr id="3188" name="Google Shape;3188;g31834a3151e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89" name="Google Shape;3189;g31834a3151e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3" name="Shape 3193"/>
        <p:cNvGrpSpPr/>
        <p:nvPr/>
      </p:nvGrpSpPr>
      <p:grpSpPr>
        <a:xfrm>
          <a:off x="0" y="0"/>
          <a:ext cx="0" cy="0"/>
          <a:chOff x="0" y="0"/>
          <a:chExt cx="0" cy="0"/>
        </a:xfrm>
      </p:grpSpPr>
      <p:sp>
        <p:nvSpPr>
          <p:cNvPr id="3194" name="Google Shape;3194;g31834a3151e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95" name="Google Shape;3195;g31834a3151e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9" name="Shape 3199"/>
        <p:cNvGrpSpPr/>
        <p:nvPr/>
      </p:nvGrpSpPr>
      <p:grpSpPr>
        <a:xfrm>
          <a:off x="0" y="0"/>
          <a:ext cx="0" cy="0"/>
          <a:chOff x="0" y="0"/>
          <a:chExt cx="0" cy="0"/>
        </a:xfrm>
      </p:grpSpPr>
      <p:sp>
        <p:nvSpPr>
          <p:cNvPr id="3200" name="Google Shape;3200;g31834a3151e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01" name="Google Shape;3201;g31834a3151e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5" name="Shape 3205"/>
        <p:cNvGrpSpPr/>
        <p:nvPr/>
      </p:nvGrpSpPr>
      <p:grpSpPr>
        <a:xfrm>
          <a:off x="0" y="0"/>
          <a:ext cx="0" cy="0"/>
          <a:chOff x="0" y="0"/>
          <a:chExt cx="0" cy="0"/>
        </a:xfrm>
      </p:grpSpPr>
      <p:sp>
        <p:nvSpPr>
          <p:cNvPr id="3206" name="Google Shape;3206;g31834a3151e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07" name="Google Shape;3207;g31834a3151e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1" name="Shape 3211"/>
        <p:cNvGrpSpPr/>
        <p:nvPr/>
      </p:nvGrpSpPr>
      <p:grpSpPr>
        <a:xfrm>
          <a:off x="0" y="0"/>
          <a:ext cx="0" cy="0"/>
          <a:chOff x="0" y="0"/>
          <a:chExt cx="0" cy="0"/>
        </a:xfrm>
      </p:grpSpPr>
      <p:sp>
        <p:nvSpPr>
          <p:cNvPr id="3212" name="Google Shape;3212;g31834a3151e_0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13" name="Google Shape;3213;g31834a3151e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7" name="Shape 3217"/>
        <p:cNvGrpSpPr/>
        <p:nvPr/>
      </p:nvGrpSpPr>
      <p:grpSpPr>
        <a:xfrm>
          <a:off x="0" y="0"/>
          <a:ext cx="0" cy="0"/>
          <a:chOff x="0" y="0"/>
          <a:chExt cx="0" cy="0"/>
        </a:xfrm>
      </p:grpSpPr>
      <p:sp>
        <p:nvSpPr>
          <p:cNvPr id="3218" name="Google Shape;3218;g31834a3151e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19" name="Google Shape;3219;g31834a3151e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3" name="Shape 3223"/>
        <p:cNvGrpSpPr/>
        <p:nvPr/>
      </p:nvGrpSpPr>
      <p:grpSpPr>
        <a:xfrm>
          <a:off x="0" y="0"/>
          <a:ext cx="0" cy="0"/>
          <a:chOff x="0" y="0"/>
          <a:chExt cx="0" cy="0"/>
        </a:xfrm>
      </p:grpSpPr>
      <p:sp>
        <p:nvSpPr>
          <p:cNvPr id="3224" name="Google Shape;3224;g31834a3151e_0_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25" name="Google Shape;3225;g31834a3151e_0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9" name="Shape 3229"/>
        <p:cNvGrpSpPr/>
        <p:nvPr/>
      </p:nvGrpSpPr>
      <p:grpSpPr>
        <a:xfrm>
          <a:off x="0" y="0"/>
          <a:ext cx="0" cy="0"/>
          <a:chOff x="0" y="0"/>
          <a:chExt cx="0" cy="0"/>
        </a:xfrm>
      </p:grpSpPr>
      <p:sp>
        <p:nvSpPr>
          <p:cNvPr id="3230" name="Google Shape;3230;g31834a3151e_0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31" name="Google Shape;3231;g31834a3151e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5" name="Shape 3235"/>
        <p:cNvGrpSpPr/>
        <p:nvPr/>
      </p:nvGrpSpPr>
      <p:grpSpPr>
        <a:xfrm>
          <a:off x="0" y="0"/>
          <a:ext cx="0" cy="0"/>
          <a:chOff x="0" y="0"/>
          <a:chExt cx="0" cy="0"/>
        </a:xfrm>
      </p:grpSpPr>
      <p:sp>
        <p:nvSpPr>
          <p:cNvPr id="3236" name="Google Shape;3236;g31834a3151e_0_1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37" name="Google Shape;3237;g31834a3151e_0_1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bit.ly/3A1uf1Q"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
        <p:nvSpPr>
          <p:cNvPr id="9" name="Google Shape;9;p2"/>
          <p:cNvSpPr txBox="1"/>
          <p:nvPr>
            <p:ph type="ctrTitle"/>
          </p:nvPr>
        </p:nvSpPr>
        <p:spPr>
          <a:xfrm>
            <a:off x="2890501" y="1005950"/>
            <a:ext cx="5543400" cy="2700300"/>
          </a:xfrm>
          <a:prstGeom prst="rect">
            <a:avLst/>
          </a:prstGeom>
          <a:noFill/>
        </p:spPr>
        <p:txBody>
          <a:bodyPr anchorCtr="0" anchor="t" bIns="91425" lIns="91425" spcFirstLastPara="1" rIns="91425" wrap="square" tIns="91425">
            <a:noAutofit/>
          </a:bodyPr>
          <a:lstStyle>
            <a:lvl1pPr lvl="0" algn="r">
              <a:lnSpc>
                <a:spcPct val="90000"/>
              </a:lnSpc>
              <a:spcBef>
                <a:spcPts val="0"/>
              </a:spcBef>
              <a:spcAft>
                <a:spcPts val="0"/>
              </a:spcAft>
              <a:buSzPts val="4500"/>
              <a:buFont typeface="Loved by the King"/>
              <a:buNone/>
              <a:defRPr sz="4500"/>
            </a:lvl1pPr>
            <a:lvl2pPr lvl="1" algn="ctr">
              <a:spcBef>
                <a:spcPts val="0"/>
              </a:spcBef>
              <a:spcAft>
                <a:spcPts val="0"/>
              </a:spcAft>
              <a:buClr>
                <a:schemeClr val="lt1"/>
              </a:buClr>
              <a:buSzPts val="5200"/>
              <a:buNone/>
              <a:defRPr sz="5200">
                <a:solidFill>
                  <a:schemeClr val="lt1"/>
                </a:solidFill>
              </a:defRPr>
            </a:lvl2pPr>
            <a:lvl3pPr lvl="2" algn="ctr">
              <a:spcBef>
                <a:spcPts val="0"/>
              </a:spcBef>
              <a:spcAft>
                <a:spcPts val="0"/>
              </a:spcAft>
              <a:buClr>
                <a:schemeClr val="lt1"/>
              </a:buClr>
              <a:buSzPts val="5200"/>
              <a:buNone/>
              <a:defRPr sz="5200">
                <a:solidFill>
                  <a:schemeClr val="lt1"/>
                </a:solidFill>
              </a:defRPr>
            </a:lvl3pPr>
            <a:lvl4pPr lvl="3" algn="ctr">
              <a:spcBef>
                <a:spcPts val="0"/>
              </a:spcBef>
              <a:spcAft>
                <a:spcPts val="0"/>
              </a:spcAft>
              <a:buClr>
                <a:schemeClr val="lt1"/>
              </a:buClr>
              <a:buSzPts val="5200"/>
              <a:buNone/>
              <a:defRPr sz="5200">
                <a:solidFill>
                  <a:schemeClr val="lt1"/>
                </a:solidFill>
              </a:defRPr>
            </a:lvl4pPr>
            <a:lvl5pPr lvl="4" algn="ctr">
              <a:spcBef>
                <a:spcPts val="0"/>
              </a:spcBef>
              <a:spcAft>
                <a:spcPts val="0"/>
              </a:spcAft>
              <a:buClr>
                <a:schemeClr val="lt1"/>
              </a:buClr>
              <a:buSzPts val="5200"/>
              <a:buNone/>
              <a:defRPr sz="5200">
                <a:solidFill>
                  <a:schemeClr val="lt1"/>
                </a:solidFill>
              </a:defRPr>
            </a:lvl5pPr>
            <a:lvl6pPr lvl="5" algn="ctr">
              <a:spcBef>
                <a:spcPts val="0"/>
              </a:spcBef>
              <a:spcAft>
                <a:spcPts val="0"/>
              </a:spcAft>
              <a:buClr>
                <a:schemeClr val="lt1"/>
              </a:buClr>
              <a:buSzPts val="5200"/>
              <a:buNone/>
              <a:defRPr sz="5200">
                <a:solidFill>
                  <a:schemeClr val="lt1"/>
                </a:solidFill>
              </a:defRPr>
            </a:lvl6pPr>
            <a:lvl7pPr lvl="6" algn="ctr">
              <a:spcBef>
                <a:spcPts val="0"/>
              </a:spcBef>
              <a:spcAft>
                <a:spcPts val="0"/>
              </a:spcAft>
              <a:buClr>
                <a:schemeClr val="lt1"/>
              </a:buClr>
              <a:buSzPts val="5200"/>
              <a:buNone/>
              <a:defRPr sz="5200">
                <a:solidFill>
                  <a:schemeClr val="lt1"/>
                </a:solidFill>
              </a:defRPr>
            </a:lvl7pPr>
            <a:lvl8pPr lvl="7" algn="ctr">
              <a:spcBef>
                <a:spcPts val="0"/>
              </a:spcBef>
              <a:spcAft>
                <a:spcPts val="0"/>
              </a:spcAft>
              <a:buClr>
                <a:schemeClr val="lt1"/>
              </a:buClr>
              <a:buSzPts val="5200"/>
              <a:buNone/>
              <a:defRPr sz="5200">
                <a:solidFill>
                  <a:schemeClr val="lt1"/>
                </a:solidFill>
              </a:defRPr>
            </a:lvl8pPr>
            <a:lvl9pPr lvl="8" algn="ctr">
              <a:spcBef>
                <a:spcPts val="0"/>
              </a:spcBef>
              <a:spcAft>
                <a:spcPts val="0"/>
              </a:spcAft>
              <a:buClr>
                <a:schemeClr val="lt1"/>
              </a:buClr>
              <a:buSzPts val="5200"/>
              <a:buNone/>
              <a:defRPr sz="5200">
                <a:solidFill>
                  <a:schemeClr val="lt1"/>
                </a:solidFill>
              </a:defRPr>
            </a:lvl9pPr>
          </a:lstStyle>
          <a:p/>
        </p:txBody>
      </p:sp>
      <p:sp>
        <p:nvSpPr>
          <p:cNvPr id="10" name="Google Shape;10;p2"/>
          <p:cNvSpPr txBox="1"/>
          <p:nvPr>
            <p:ph idx="1" type="subTitle"/>
          </p:nvPr>
        </p:nvSpPr>
        <p:spPr>
          <a:xfrm>
            <a:off x="2888925" y="3654250"/>
            <a:ext cx="5546100" cy="365700"/>
          </a:xfrm>
          <a:prstGeom prst="rect">
            <a:avLst/>
          </a:prstGeom>
          <a:noFill/>
        </p:spPr>
        <p:txBody>
          <a:bodyPr anchorCtr="0" anchor="ctr" bIns="91425" lIns="91425" spcFirstLastPara="1" rIns="91425" wrap="square" tIns="91425">
            <a:noAutofit/>
          </a:bodyPr>
          <a:lstStyle>
            <a:lvl1pPr lvl="0" algn="r">
              <a:spcBef>
                <a:spcPts val="0"/>
              </a:spcBef>
              <a:spcAft>
                <a:spcPts val="0"/>
              </a:spcAft>
              <a:buSzPts val="1400"/>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grpSp>
        <p:nvGrpSpPr>
          <p:cNvPr id="11" name="Google Shape;11;p2"/>
          <p:cNvGrpSpPr/>
          <p:nvPr/>
        </p:nvGrpSpPr>
        <p:grpSpPr>
          <a:xfrm>
            <a:off x="-867" y="3967700"/>
            <a:ext cx="4177692" cy="460843"/>
            <a:chOff x="-867" y="3967700"/>
            <a:chExt cx="4177692" cy="460843"/>
          </a:xfrm>
        </p:grpSpPr>
        <p:sp>
          <p:nvSpPr>
            <p:cNvPr id="12" name="Google Shape;12;p2"/>
            <p:cNvSpPr/>
            <p:nvPr/>
          </p:nvSpPr>
          <p:spPr>
            <a:xfrm>
              <a:off x="-867" y="3967700"/>
              <a:ext cx="1707517" cy="460843"/>
            </a:xfrm>
            <a:custGeom>
              <a:rect b="b" l="l" r="r" t="t"/>
              <a:pathLst>
                <a:path extrusionOk="0" h="12734" w="47182">
                  <a:moveTo>
                    <a:pt x="7105" y="1"/>
                  </a:moveTo>
                  <a:lnTo>
                    <a:pt x="6979" y="22"/>
                  </a:lnTo>
                  <a:lnTo>
                    <a:pt x="6831" y="64"/>
                  </a:lnTo>
                  <a:lnTo>
                    <a:pt x="6705" y="106"/>
                  </a:lnTo>
                  <a:lnTo>
                    <a:pt x="6557" y="190"/>
                  </a:lnTo>
                  <a:lnTo>
                    <a:pt x="6410" y="296"/>
                  </a:lnTo>
                  <a:lnTo>
                    <a:pt x="6241" y="422"/>
                  </a:lnTo>
                  <a:lnTo>
                    <a:pt x="5862" y="760"/>
                  </a:lnTo>
                  <a:lnTo>
                    <a:pt x="5419" y="1202"/>
                  </a:lnTo>
                  <a:lnTo>
                    <a:pt x="4808" y="1835"/>
                  </a:lnTo>
                  <a:lnTo>
                    <a:pt x="4006" y="2678"/>
                  </a:lnTo>
                  <a:lnTo>
                    <a:pt x="2214" y="4617"/>
                  </a:lnTo>
                  <a:lnTo>
                    <a:pt x="1" y="7021"/>
                  </a:lnTo>
                  <a:lnTo>
                    <a:pt x="1" y="12734"/>
                  </a:lnTo>
                  <a:lnTo>
                    <a:pt x="47181" y="12333"/>
                  </a:lnTo>
                  <a:lnTo>
                    <a:pt x="46907" y="11870"/>
                  </a:lnTo>
                  <a:lnTo>
                    <a:pt x="46612" y="11385"/>
                  </a:lnTo>
                  <a:lnTo>
                    <a:pt x="46212" y="10815"/>
                  </a:lnTo>
                  <a:lnTo>
                    <a:pt x="45769" y="10204"/>
                  </a:lnTo>
                  <a:lnTo>
                    <a:pt x="45537" y="9909"/>
                  </a:lnTo>
                  <a:lnTo>
                    <a:pt x="45284" y="9614"/>
                  </a:lnTo>
                  <a:lnTo>
                    <a:pt x="45031" y="9361"/>
                  </a:lnTo>
                  <a:lnTo>
                    <a:pt x="44799" y="9108"/>
                  </a:lnTo>
                  <a:lnTo>
                    <a:pt x="44546" y="8918"/>
                  </a:lnTo>
                  <a:lnTo>
                    <a:pt x="44314" y="8749"/>
                  </a:lnTo>
                  <a:lnTo>
                    <a:pt x="44019" y="8602"/>
                  </a:lnTo>
                  <a:lnTo>
                    <a:pt x="43661" y="8454"/>
                  </a:lnTo>
                  <a:lnTo>
                    <a:pt x="43218" y="8328"/>
                  </a:lnTo>
                  <a:lnTo>
                    <a:pt x="42733" y="8180"/>
                  </a:lnTo>
                  <a:lnTo>
                    <a:pt x="41616" y="7885"/>
                  </a:lnTo>
                  <a:lnTo>
                    <a:pt x="40435" y="7611"/>
                  </a:lnTo>
                  <a:lnTo>
                    <a:pt x="38264" y="7105"/>
                  </a:lnTo>
                  <a:lnTo>
                    <a:pt x="37484" y="6915"/>
                  </a:lnTo>
                  <a:lnTo>
                    <a:pt x="37210" y="6831"/>
                  </a:lnTo>
                  <a:lnTo>
                    <a:pt x="37041" y="6768"/>
                  </a:lnTo>
                  <a:lnTo>
                    <a:pt x="36894" y="6662"/>
                  </a:lnTo>
                  <a:lnTo>
                    <a:pt x="36704" y="6515"/>
                  </a:lnTo>
                  <a:lnTo>
                    <a:pt x="36177" y="6072"/>
                  </a:lnTo>
                  <a:lnTo>
                    <a:pt x="35544" y="5482"/>
                  </a:lnTo>
                  <a:lnTo>
                    <a:pt x="34849" y="4849"/>
                  </a:lnTo>
                  <a:lnTo>
                    <a:pt x="33542" y="3584"/>
                  </a:lnTo>
                  <a:lnTo>
                    <a:pt x="32762" y="2762"/>
                  </a:lnTo>
                  <a:lnTo>
                    <a:pt x="32593" y="2615"/>
                  </a:lnTo>
                  <a:lnTo>
                    <a:pt x="32445" y="2467"/>
                  </a:lnTo>
                  <a:lnTo>
                    <a:pt x="32298" y="2362"/>
                  </a:lnTo>
                  <a:lnTo>
                    <a:pt x="32150" y="2277"/>
                  </a:lnTo>
                  <a:lnTo>
                    <a:pt x="32003" y="2193"/>
                  </a:lnTo>
                  <a:lnTo>
                    <a:pt x="31876" y="2151"/>
                  </a:lnTo>
                  <a:lnTo>
                    <a:pt x="31729" y="2130"/>
                  </a:lnTo>
                  <a:lnTo>
                    <a:pt x="31433" y="2130"/>
                  </a:lnTo>
                  <a:lnTo>
                    <a:pt x="31286" y="2151"/>
                  </a:lnTo>
                  <a:lnTo>
                    <a:pt x="31138" y="2193"/>
                  </a:lnTo>
                  <a:lnTo>
                    <a:pt x="30970" y="2256"/>
                  </a:lnTo>
                  <a:lnTo>
                    <a:pt x="30632" y="2425"/>
                  </a:lnTo>
                  <a:lnTo>
                    <a:pt x="30295" y="2636"/>
                  </a:lnTo>
                  <a:lnTo>
                    <a:pt x="28292" y="3859"/>
                  </a:lnTo>
                  <a:lnTo>
                    <a:pt x="27006" y="4639"/>
                  </a:lnTo>
                  <a:lnTo>
                    <a:pt x="26859" y="4512"/>
                  </a:lnTo>
                  <a:lnTo>
                    <a:pt x="26479" y="4175"/>
                  </a:lnTo>
                  <a:lnTo>
                    <a:pt x="26205" y="3964"/>
                  </a:lnTo>
                  <a:lnTo>
                    <a:pt x="25910" y="3753"/>
                  </a:lnTo>
                  <a:lnTo>
                    <a:pt x="25573" y="3542"/>
                  </a:lnTo>
                  <a:lnTo>
                    <a:pt x="25214" y="3332"/>
                  </a:lnTo>
                  <a:lnTo>
                    <a:pt x="25025" y="3205"/>
                  </a:lnTo>
                  <a:lnTo>
                    <a:pt x="24814" y="3057"/>
                  </a:lnTo>
                  <a:lnTo>
                    <a:pt x="24582" y="2868"/>
                  </a:lnTo>
                  <a:lnTo>
                    <a:pt x="24371" y="2657"/>
                  </a:lnTo>
                  <a:lnTo>
                    <a:pt x="23886" y="2193"/>
                  </a:lnTo>
                  <a:lnTo>
                    <a:pt x="23401" y="1708"/>
                  </a:lnTo>
                  <a:lnTo>
                    <a:pt x="22579" y="802"/>
                  </a:lnTo>
                  <a:lnTo>
                    <a:pt x="22263" y="486"/>
                  </a:lnTo>
                  <a:lnTo>
                    <a:pt x="22158" y="359"/>
                  </a:lnTo>
                  <a:lnTo>
                    <a:pt x="22052" y="296"/>
                  </a:lnTo>
                  <a:lnTo>
                    <a:pt x="21968" y="296"/>
                  </a:lnTo>
                  <a:lnTo>
                    <a:pt x="21841" y="317"/>
                  </a:lnTo>
                  <a:lnTo>
                    <a:pt x="21652" y="401"/>
                  </a:lnTo>
                  <a:lnTo>
                    <a:pt x="21441" y="507"/>
                  </a:lnTo>
                  <a:lnTo>
                    <a:pt x="20956" y="823"/>
                  </a:lnTo>
                  <a:lnTo>
                    <a:pt x="20408" y="1202"/>
                  </a:lnTo>
                  <a:lnTo>
                    <a:pt x="19860" y="1624"/>
                  </a:lnTo>
                  <a:lnTo>
                    <a:pt x="19354" y="2046"/>
                  </a:lnTo>
                  <a:lnTo>
                    <a:pt x="18932" y="2404"/>
                  </a:lnTo>
                  <a:lnTo>
                    <a:pt x="18637" y="2657"/>
                  </a:lnTo>
                  <a:lnTo>
                    <a:pt x="18342" y="2931"/>
                  </a:lnTo>
                  <a:lnTo>
                    <a:pt x="17857" y="3310"/>
                  </a:lnTo>
                  <a:lnTo>
                    <a:pt x="16655" y="4238"/>
                  </a:lnTo>
                  <a:lnTo>
                    <a:pt x="15074" y="5440"/>
                  </a:lnTo>
                  <a:lnTo>
                    <a:pt x="13873" y="4892"/>
                  </a:lnTo>
                  <a:lnTo>
                    <a:pt x="12818" y="4386"/>
                  </a:lnTo>
                  <a:lnTo>
                    <a:pt x="12291" y="4112"/>
                  </a:lnTo>
                  <a:lnTo>
                    <a:pt x="11828" y="3859"/>
                  </a:lnTo>
                  <a:lnTo>
                    <a:pt x="11617" y="3711"/>
                  </a:lnTo>
                  <a:lnTo>
                    <a:pt x="11385" y="3542"/>
                  </a:lnTo>
                  <a:lnTo>
                    <a:pt x="11174" y="3332"/>
                  </a:lnTo>
                  <a:lnTo>
                    <a:pt x="10942" y="3100"/>
                  </a:lnTo>
                  <a:lnTo>
                    <a:pt x="10500" y="2573"/>
                  </a:lnTo>
                  <a:lnTo>
                    <a:pt x="10036" y="2024"/>
                  </a:lnTo>
                  <a:lnTo>
                    <a:pt x="9572" y="1476"/>
                  </a:lnTo>
                  <a:lnTo>
                    <a:pt x="9340" y="1223"/>
                  </a:lnTo>
                  <a:lnTo>
                    <a:pt x="9108" y="970"/>
                  </a:lnTo>
                  <a:lnTo>
                    <a:pt x="8876" y="760"/>
                  </a:lnTo>
                  <a:lnTo>
                    <a:pt x="8644" y="570"/>
                  </a:lnTo>
                  <a:lnTo>
                    <a:pt x="8412" y="422"/>
                  </a:lnTo>
                  <a:lnTo>
                    <a:pt x="8181" y="296"/>
                  </a:lnTo>
                  <a:lnTo>
                    <a:pt x="7759" y="127"/>
                  </a:lnTo>
                  <a:lnTo>
                    <a:pt x="7569" y="64"/>
                  </a:lnTo>
                  <a:lnTo>
                    <a:pt x="7422" y="22"/>
                  </a:lnTo>
                  <a:lnTo>
                    <a:pt x="7253" y="1"/>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2469308" y="3967700"/>
              <a:ext cx="1707517" cy="460843"/>
            </a:xfrm>
            <a:custGeom>
              <a:rect b="b" l="l" r="r" t="t"/>
              <a:pathLst>
                <a:path extrusionOk="0" h="12734" w="47182">
                  <a:moveTo>
                    <a:pt x="7105" y="1"/>
                  </a:moveTo>
                  <a:lnTo>
                    <a:pt x="6979" y="22"/>
                  </a:lnTo>
                  <a:lnTo>
                    <a:pt x="6831" y="64"/>
                  </a:lnTo>
                  <a:lnTo>
                    <a:pt x="6705" y="106"/>
                  </a:lnTo>
                  <a:lnTo>
                    <a:pt x="6557" y="190"/>
                  </a:lnTo>
                  <a:lnTo>
                    <a:pt x="6410" y="296"/>
                  </a:lnTo>
                  <a:lnTo>
                    <a:pt x="6241" y="422"/>
                  </a:lnTo>
                  <a:lnTo>
                    <a:pt x="5862" y="760"/>
                  </a:lnTo>
                  <a:lnTo>
                    <a:pt x="5419" y="1202"/>
                  </a:lnTo>
                  <a:lnTo>
                    <a:pt x="4808" y="1835"/>
                  </a:lnTo>
                  <a:lnTo>
                    <a:pt x="4006" y="2678"/>
                  </a:lnTo>
                  <a:lnTo>
                    <a:pt x="2214" y="4617"/>
                  </a:lnTo>
                  <a:lnTo>
                    <a:pt x="1" y="7021"/>
                  </a:lnTo>
                  <a:lnTo>
                    <a:pt x="1" y="12734"/>
                  </a:lnTo>
                  <a:lnTo>
                    <a:pt x="47181" y="12333"/>
                  </a:lnTo>
                  <a:lnTo>
                    <a:pt x="46907" y="11870"/>
                  </a:lnTo>
                  <a:lnTo>
                    <a:pt x="46612" y="11385"/>
                  </a:lnTo>
                  <a:lnTo>
                    <a:pt x="46212" y="10815"/>
                  </a:lnTo>
                  <a:lnTo>
                    <a:pt x="45769" y="10204"/>
                  </a:lnTo>
                  <a:lnTo>
                    <a:pt x="45537" y="9909"/>
                  </a:lnTo>
                  <a:lnTo>
                    <a:pt x="45284" y="9614"/>
                  </a:lnTo>
                  <a:lnTo>
                    <a:pt x="45031" y="9361"/>
                  </a:lnTo>
                  <a:lnTo>
                    <a:pt x="44799" y="9108"/>
                  </a:lnTo>
                  <a:lnTo>
                    <a:pt x="44546" y="8918"/>
                  </a:lnTo>
                  <a:lnTo>
                    <a:pt x="44314" y="8749"/>
                  </a:lnTo>
                  <a:lnTo>
                    <a:pt x="44019" y="8602"/>
                  </a:lnTo>
                  <a:lnTo>
                    <a:pt x="43661" y="8454"/>
                  </a:lnTo>
                  <a:lnTo>
                    <a:pt x="43218" y="8328"/>
                  </a:lnTo>
                  <a:lnTo>
                    <a:pt x="42733" y="8180"/>
                  </a:lnTo>
                  <a:lnTo>
                    <a:pt x="41616" y="7885"/>
                  </a:lnTo>
                  <a:lnTo>
                    <a:pt x="40435" y="7611"/>
                  </a:lnTo>
                  <a:lnTo>
                    <a:pt x="38264" y="7105"/>
                  </a:lnTo>
                  <a:lnTo>
                    <a:pt x="37484" y="6915"/>
                  </a:lnTo>
                  <a:lnTo>
                    <a:pt x="37210" y="6831"/>
                  </a:lnTo>
                  <a:lnTo>
                    <a:pt x="37041" y="6768"/>
                  </a:lnTo>
                  <a:lnTo>
                    <a:pt x="36894" y="6662"/>
                  </a:lnTo>
                  <a:lnTo>
                    <a:pt x="36704" y="6515"/>
                  </a:lnTo>
                  <a:lnTo>
                    <a:pt x="36177" y="6072"/>
                  </a:lnTo>
                  <a:lnTo>
                    <a:pt x="35544" y="5482"/>
                  </a:lnTo>
                  <a:lnTo>
                    <a:pt x="34849" y="4849"/>
                  </a:lnTo>
                  <a:lnTo>
                    <a:pt x="33542" y="3584"/>
                  </a:lnTo>
                  <a:lnTo>
                    <a:pt x="32762" y="2762"/>
                  </a:lnTo>
                  <a:lnTo>
                    <a:pt x="32593" y="2615"/>
                  </a:lnTo>
                  <a:lnTo>
                    <a:pt x="32445" y="2467"/>
                  </a:lnTo>
                  <a:lnTo>
                    <a:pt x="32298" y="2362"/>
                  </a:lnTo>
                  <a:lnTo>
                    <a:pt x="32150" y="2277"/>
                  </a:lnTo>
                  <a:lnTo>
                    <a:pt x="32003" y="2193"/>
                  </a:lnTo>
                  <a:lnTo>
                    <a:pt x="31876" y="2151"/>
                  </a:lnTo>
                  <a:lnTo>
                    <a:pt x="31729" y="2130"/>
                  </a:lnTo>
                  <a:lnTo>
                    <a:pt x="31433" y="2130"/>
                  </a:lnTo>
                  <a:lnTo>
                    <a:pt x="31286" y="2151"/>
                  </a:lnTo>
                  <a:lnTo>
                    <a:pt x="31138" y="2193"/>
                  </a:lnTo>
                  <a:lnTo>
                    <a:pt x="30970" y="2256"/>
                  </a:lnTo>
                  <a:lnTo>
                    <a:pt x="30632" y="2425"/>
                  </a:lnTo>
                  <a:lnTo>
                    <a:pt x="30295" y="2636"/>
                  </a:lnTo>
                  <a:lnTo>
                    <a:pt x="28292" y="3859"/>
                  </a:lnTo>
                  <a:lnTo>
                    <a:pt x="27006" y="4639"/>
                  </a:lnTo>
                  <a:lnTo>
                    <a:pt x="26859" y="4512"/>
                  </a:lnTo>
                  <a:lnTo>
                    <a:pt x="26479" y="4175"/>
                  </a:lnTo>
                  <a:lnTo>
                    <a:pt x="26205" y="3964"/>
                  </a:lnTo>
                  <a:lnTo>
                    <a:pt x="25910" y="3753"/>
                  </a:lnTo>
                  <a:lnTo>
                    <a:pt x="25573" y="3542"/>
                  </a:lnTo>
                  <a:lnTo>
                    <a:pt x="25214" y="3332"/>
                  </a:lnTo>
                  <a:lnTo>
                    <a:pt x="25025" y="3205"/>
                  </a:lnTo>
                  <a:lnTo>
                    <a:pt x="24814" y="3057"/>
                  </a:lnTo>
                  <a:lnTo>
                    <a:pt x="24582" y="2868"/>
                  </a:lnTo>
                  <a:lnTo>
                    <a:pt x="24371" y="2657"/>
                  </a:lnTo>
                  <a:lnTo>
                    <a:pt x="23886" y="2193"/>
                  </a:lnTo>
                  <a:lnTo>
                    <a:pt x="23401" y="1708"/>
                  </a:lnTo>
                  <a:lnTo>
                    <a:pt x="22579" y="802"/>
                  </a:lnTo>
                  <a:lnTo>
                    <a:pt x="22263" y="486"/>
                  </a:lnTo>
                  <a:lnTo>
                    <a:pt x="22158" y="359"/>
                  </a:lnTo>
                  <a:lnTo>
                    <a:pt x="22052" y="296"/>
                  </a:lnTo>
                  <a:lnTo>
                    <a:pt x="21968" y="296"/>
                  </a:lnTo>
                  <a:lnTo>
                    <a:pt x="21841" y="317"/>
                  </a:lnTo>
                  <a:lnTo>
                    <a:pt x="21652" y="401"/>
                  </a:lnTo>
                  <a:lnTo>
                    <a:pt x="21441" y="507"/>
                  </a:lnTo>
                  <a:lnTo>
                    <a:pt x="20956" y="823"/>
                  </a:lnTo>
                  <a:lnTo>
                    <a:pt x="20408" y="1202"/>
                  </a:lnTo>
                  <a:lnTo>
                    <a:pt x="19860" y="1624"/>
                  </a:lnTo>
                  <a:lnTo>
                    <a:pt x="19354" y="2046"/>
                  </a:lnTo>
                  <a:lnTo>
                    <a:pt x="18932" y="2404"/>
                  </a:lnTo>
                  <a:lnTo>
                    <a:pt x="18637" y="2657"/>
                  </a:lnTo>
                  <a:lnTo>
                    <a:pt x="18342" y="2931"/>
                  </a:lnTo>
                  <a:lnTo>
                    <a:pt x="17857" y="3310"/>
                  </a:lnTo>
                  <a:lnTo>
                    <a:pt x="16655" y="4238"/>
                  </a:lnTo>
                  <a:lnTo>
                    <a:pt x="15074" y="5440"/>
                  </a:lnTo>
                  <a:lnTo>
                    <a:pt x="13873" y="4892"/>
                  </a:lnTo>
                  <a:lnTo>
                    <a:pt x="12818" y="4386"/>
                  </a:lnTo>
                  <a:lnTo>
                    <a:pt x="12291" y="4112"/>
                  </a:lnTo>
                  <a:lnTo>
                    <a:pt x="11828" y="3859"/>
                  </a:lnTo>
                  <a:lnTo>
                    <a:pt x="11617" y="3711"/>
                  </a:lnTo>
                  <a:lnTo>
                    <a:pt x="11385" y="3542"/>
                  </a:lnTo>
                  <a:lnTo>
                    <a:pt x="11174" y="3332"/>
                  </a:lnTo>
                  <a:lnTo>
                    <a:pt x="10942" y="3100"/>
                  </a:lnTo>
                  <a:lnTo>
                    <a:pt x="10500" y="2573"/>
                  </a:lnTo>
                  <a:lnTo>
                    <a:pt x="10036" y="2024"/>
                  </a:lnTo>
                  <a:lnTo>
                    <a:pt x="9572" y="1476"/>
                  </a:lnTo>
                  <a:lnTo>
                    <a:pt x="9340" y="1223"/>
                  </a:lnTo>
                  <a:lnTo>
                    <a:pt x="9108" y="970"/>
                  </a:lnTo>
                  <a:lnTo>
                    <a:pt x="8876" y="760"/>
                  </a:lnTo>
                  <a:lnTo>
                    <a:pt x="8644" y="570"/>
                  </a:lnTo>
                  <a:lnTo>
                    <a:pt x="8412" y="422"/>
                  </a:lnTo>
                  <a:lnTo>
                    <a:pt x="8181" y="296"/>
                  </a:lnTo>
                  <a:lnTo>
                    <a:pt x="7759" y="127"/>
                  </a:lnTo>
                  <a:lnTo>
                    <a:pt x="7569" y="64"/>
                  </a:lnTo>
                  <a:lnTo>
                    <a:pt x="7422" y="22"/>
                  </a:lnTo>
                  <a:lnTo>
                    <a:pt x="7253" y="1"/>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 name="Google Shape;14;p2"/>
          <p:cNvSpPr/>
          <p:nvPr/>
        </p:nvSpPr>
        <p:spPr>
          <a:xfrm>
            <a:off x="0" y="4410900"/>
            <a:ext cx="9144000" cy="7326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a:off x="8269794" y="192225"/>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a:off x="272969" y="810675"/>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a:off x="4330244" y="192225"/>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2"/>
          <p:cNvSpPr/>
          <p:nvPr/>
        </p:nvSpPr>
        <p:spPr>
          <a:xfrm>
            <a:off x="7959725" y="4414063"/>
            <a:ext cx="1184275" cy="726275"/>
          </a:xfrm>
          <a:custGeom>
            <a:rect b="b" l="l" r="r" t="t"/>
            <a:pathLst>
              <a:path extrusionOk="0" h="29051" w="47371">
                <a:moveTo>
                  <a:pt x="47371" y="1"/>
                </a:moveTo>
                <a:lnTo>
                  <a:pt x="46696" y="338"/>
                </a:lnTo>
                <a:lnTo>
                  <a:pt x="45979" y="675"/>
                </a:lnTo>
                <a:lnTo>
                  <a:pt x="45284" y="970"/>
                </a:lnTo>
                <a:lnTo>
                  <a:pt x="44567" y="1266"/>
                </a:lnTo>
                <a:lnTo>
                  <a:pt x="43850" y="1540"/>
                </a:lnTo>
                <a:lnTo>
                  <a:pt x="43133" y="1814"/>
                </a:lnTo>
                <a:lnTo>
                  <a:pt x="41658" y="2320"/>
                </a:lnTo>
                <a:lnTo>
                  <a:pt x="40182" y="2783"/>
                </a:lnTo>
                <a:lnTo>
                  <a:pt x="38706" y="3226"/>
                </a:lnTo>
                <a:lnTo>
                  <a:pt x="35734" y="4069"/>
                </a:lnTo>
                <a:lnTo>
                  <a:pt x="34132" y="4512"/>
                </a:lnTo>
                <a:lnTo>
                  <a:pt x="32529" y="4997"/>
                </a:lnTo>
                <a:lnTo>
                  <a:pt x="31707" y="5250"/>
                </a:lnTo>
                <a:lnTo>
                  <a:pt x="30906" y="5503"/>
                </a:lnTo>
                <a:lnTo>
                  <a:pt x="30105" y="5798"/>
                </a:lnTo>
                <a:lnTo>
                  <a:pt x="29304" y="6093"/>
                </a:lnTo>
                <a:lnTo>
                  <a:pt x="28503" y="6409"/>
                </a:lnTo>
                <a:lnTo>
                  <a:pt x="27723" y="6726"/>
                </a:lnTo>
                <a:lnTo>
                  <a:pt x="26964" y="7084"/>
                </a:lnTo>
                <a:lnTo>
                  <a:pt x="26205" y="7485"/>
                </a:lnTo>
                <a:lnTo>
                  <a:pt x="25467" y="7885"/>
                </a:lnTo>
                <a:lnTo>
                  <a:pt x="24771" y="8328"/>
                </a:lnTo>
                <a:lnTo>
                  <a:pt x="24076" y="8792"/>
                </a:lnTo>
                <a:lnTo>
                  <a:pt x="23401" y="9298"/>
                </a:lnTo>
                <a:lnTo>
                  <a:pt x="23169" y="9487"/>
                </a:lnTo>
                <a:lnTo>
                  <a:pt x="22937" y="9719"/>
                </a:lnTo>
                <a:lnTo>
                  <a:pt x="22726" y="9951"/>
                </a:lnTo>
                <a:lnTo>
                  <a:pt x="22537" y="10204"/>
                </a:lnTo>
                <a:lnTo>
                  <a:pt x="22368" y="10478"/>
                </a:lnTo>
                <a:lnTo>
                  <a:pt x="22220" y="10752"/>
                </a:lnTo>
                <a:lnTo>
                  <a:pt x="22094" y="11047"/>
                </a:lnTo>
                <a:lnTo>
                  <a:pt x="21989" y="11343"/>
                </a:lnTo>
                <a:lnTo>
                  <a:pt x="21925" y="11638"/>
                </a:lnTo>
                <a:lnTo>
                  <a:pt x="21904" y="11933"/>
                </a:lnTo>
                <a:lnTo>
                  <a:pt x="21904" y="12207"/>
                </a:lnTo>
                <a:lnTo>
                  <a:pt x="21968" y="12502"/>
                </a:lnTo>
                <a:lnTo>
                  <a:pt x="22073" y="12776"/>
                </a:lnTo>
                <a:lnTo>
                  <a:pt x="22220" y="13050"/>
                </a:lnTo>
                <a:lnTo>
                  <a:pt x="22326" y="13198"/>
                </a:lnTo>
                <a:lnTo>
                  <a:pt x="22431" y="13324"/>
                </a:lnTo>
                <a:lnTo>
                  <a:pt x="22537" y="13451"/>
                </a:lnTo>
                <a:lnTo>
                  <a:pt x="22684" y="13556"/>
                </a:lnTo>
                <a:lnTo>
                  <a:pt x="23001" y="13788"/>
                </a:lnTo>
                <a:lnTo>
                  <a:pt x="23338" y="14020"/>
                </a:lnTo>
                <a:lnTo>
                  <a:pt x="23675" y="14252"/>
                </a:lnTo>
                <a:lnTo>
                  <a:pt x="23991" y="14484"/>
                </a:lnTo>
                <a:lnTo>
                  <a:pt x="24139" y="14631"/>
                </a:lnTo>
                <a:lnTo>
                  <a:pt x="24265" y="14758"/>
                </a:lnTo>
                <a:lnTo>
                  <a:pt x="24371" y="14926"/>
                </a:lnTo>
                <a:lnTo>
                  <a:pt x="24455" y="15095"/>
                </a:lnTo>
                <a:lnTo>
                  <a:pt x="24518" y="15264"/>
                </a:lnTo>
                <a:lnTo>
                  <a:pt x="24539" y="15453"/>
                </a:lnTo>
                <a:lnTo>
                  <a:pt x="24518" y="15664"/>
                </a:lnTo>
                <a:lnTo>
                  <a:pt x="24476" y="15896"/>
                </a:lnTo>
                <a:lnTo>
                  <a:pt x="24392" y="16107"/>
                </a:lnTo>
                <a:lnTo>
                  <a:pt x="24286" y="16297"/>
                </a:lnTo>
                <a:lnTo>
                  <a:pt x="24139" y="16486"/>
                </a:lnTo>
                <a:lnTo>
                  <a:pt x="23991" y="16676"/>
                </a:lnTo>
                <a:lnTo>
                  <a:pt x="23823" y="16824"/>
                </a:lnTo>
                <a:lnTo>
                  <a:pt x="23654" y="16992"/>
                </a:lnTo>
                <a:lnTo>
                  <a:pt x="23443" y="17119"/>
                </a:lnTo>
                <a:lnTo>
                  <a:pt x="23232" y="17266"/>
                </a:lnTo>
                <a:lnTo>
                  <a:pt x="22811" y="17519"/>
                </a:lnTo>
                <a:lnTo>
                  <a:pt x="22368" y="17730"/>
                </a:lnTo>
                <a:lnTo>
                  <a:pt x="21546" y="18110"/>
                </a:lnTo>
                <a:lnTo>
                  <a:pt x="17793" y="19902"/>
                </a:lnTo>
                <a:lnTo>
                  <a:pt x="17077" y="20281"/>
                </a:lnTo>
                <a:lnTo>
                  <a:pt x="16697" y="20471"/>
                </a:lnTo>
                <a:lnTo>
                  <a:pt x="16360" y="20682"/>
                </a:lnTo>
                <a:lnTo>
                  <a:pt x="16001" y="20892"/>
                </a:lnTo>
                <a:lnTo>
                  <a:pt x="15685" y="21124"/>
                </a:lnTo>
                <a:lnTo>
                  <a:pt x="15369" y="21398"/>
                </a:lnTo>
                <a:lnTo>
                  <a:pt x="15074" y="21672"/>
                </a:lnTo>
                <a:lnTo>
                  <a:pt x="14779" y="21989"/>
                </a:lnTo>
                <a:lnTo>
                  <a:pt x="14505" y="22347"/>
                </a:lnTo>
                <a:lnTo>
                  <a:pt x="13999" y="23043"/>
                </a:lnTo>
                <a:lnTo>
                  <a:pt x="13746" y="23401"/>
                </a:lnTo>
                <a:lnTo>
                  <a:pt x="13493" y="23738"/>
                </a:lnTo>
                <a:lnTo>
                  <a:pt x="13219" y="24076"/>
                </a:lnTo>
                <a:lnTo>
                  <a:pt x="12902" y="24392"/>
                </a:lnTo>
                <a:lnTo>
                  <a:pt x="12565" y="24687"/>
                </a:lnTo>
                <a:lnTo>
                  <a:pt x="12207" y="24940"/>
                </a:lnTo>
                <a:lnTo>
                  <a:pt x="11827" y="25172"/>
                </a:lnTo>
                <a:lnTo>
                  <a:pt x="11427" y="25404"/>
                </a:lnTo>
                <a:lnTo>
                  <a:pt x="11026" y="25594"/>
                </a:lnTo>
                <a:lnTo>
                  <a:pt x="10626" y="25762"/>
                </a:lnTo>
                <a:lnTo>
                  <a:pt x="10204" y="25931"/>
                </a:lnTo>
                <a:lnTo>
                  <a:pt x="9782" y="26079"/>
                </a:lnTo>
                <a:lnTo>
                  <a:pt x="9298" y="26205"/>
                </a:lnTo>
                <a:lnTo>
                  <a:pt x="8813" y="26331"/>
                </a:lnTo>
                <a:lnTo>
                  <a:pt x="8307" y="26458"/>
                </a:lnTo>
                <a:lnTo>
                  <a:pt x="7801" y="26542"/>
                </a:lnTo>
                <a:lnTo>
                  <a:pt x="6789" y="26732"/>
                </a:lnTo>
                <a:lnTo>
                  <a:pt x="5777" y="26901"/>
                </a:lnTo>
                <a:lnTo>
                  <a:pt x="4786" y="27069"/>
                </a:lnTo>
                <a:lnTo>
                  <a:pt x="4280" y="27175"/>
                </a:lnTo>
                <a:lnTo>
                  <a:pt x="3795" y="27280"/>
                </a:lnTo>
                <a:lnTo>
                  <a:pt x="3289" y="27407"/>
                </a:lnTo>
                <a:lnTo>
                  <a:pt x="2804" y="27554"/>
                </a:lnTo>
                <a:lnTo>
                  <a:pt x="2320" y="27723"/>
                </a:lnTo>
                <a:lnTo>
                  <a:pt x="1856" y="27934"/>
                </a:lnTo>
                <a:lnTo>
                  <a:pt x="1350" y="28166"/>
                </a:lnTo>
                <a:lnTo>
                  <a:pt x="886" y="28419"/>
                </a:lnTo>
                <a:lnTo>
                  <a:pt x="443" y="28735"/>
                </a:lnTo>
                <a:lnTo>
                  <a:pt x="1" y="29051"/>
                </a:lnTo>
                <a:lnTo>
                  <a:pt x="47371" y="29051"/>
                </a:lnTo>
                <a:lnTo>
                  <a:pt x="47371"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2"/>
          <p:cNvSpPr/>
          <p:nvPr/>
        </p:nvSpPr>
        <p:spPr>
          <a:xfrm>
            <a:off x="-875" y="4428550"/>
            <a:ext cx="1408561" cy="732617"/>
          </a:xfrm>
          <a:custGeom>
            <a:rect b="b" l="l" r="r" t="t"/>
            <a:pathLst>
              <a:path extrusionOk="0" h="25066" w="48193">
                <a:moveTo>
                  <a:pt x="1" y="0"/>
                </a:moveTo>
                <a:lnTo>
                  <a:pt x="1" y="25066"/>
                </a:lnTo>
                <a:lnTo>
                  <a:pt x="48193" y="25066"/>
                </a:lnTo>
                <a:lnTo>
                  <a:pt x="47834" y="24729"/>
                </a:lnTo>
                <a:lnTo>
                  <a:pt x="47434" y="24391"/>
                </a:lnTo>
                <a:lnTo>
                  <a:pt x="47012" y="24117"/>
                </a:lnTo>
                <a:lnTo>
                  <a:pt x="46780" y="23991"/>
                </a:lnTo>
                <a:lnTo>
                  <a:pt x="46548" y="23864"/>
                </a:lnTo>
                <a:lnTo>
                  <a:pt x="45958" y="23590"/>
                </a:lnTo>
                <a:lnTo>
                  <a:pt x="45347" y="23337"/>
                </a:lnTo>
                <a:lnTo>
                  <a:pt x="44693" y="23105"/>
                </a:lnTo>
                <a:lnTo>
                  <a:pt x="44040" y="22874"/>
                </a:lnTo>
                <a:lnTo>
                  <a:pt x="43386" y="22642"/>
                </a:lnTo>
                <a:lnTo>
                  <a:pt x="42691" y="22431"/>
                </a:lnTo>
                <a:lnTo>
                  <a:pt x="41995" y="22241"/>
                </a:lnTo>
                <a:lnTo>
                  <a:pt x="41299" y="22051"/>
                </a:lnTo>
                <a:lnTo>
                  <a:pt x="39866" y="21693"/>
                </a:lnTo>
                <a:lnTo>
                  <a:pt x="38432" y="21377"/>
                </a:lnTo>
                <a:lnTo>
                  <a:pt x="37020" y="21103"/>
                </a:lnTo>
                <a:lnTo>
                  <a:pt x="35607" y="20871"/>
                </a:lnTo>
                <a:lnTo>
                  <a:pt x="34258" y="20660"/>
                </a:lnTo>
                <a:lnTo>
                  <a:pt x="32972" y="20470"/>
                </a:lnTo>
                <a:lnTo>
                  <a:pt x="30653" y="20154"/>
                </a:lnTo>
                <a:lnTo>
                  <a:pt x="28840" y="19943"/>
                </a:lnTo>
                <a:lnTo>
                  <a:pt x="28144" y="19859"/>
                </a:lnTo>
                <a:lnTo>
                  <a:pt x="27638" y="19775"/>
                </a:lnTo>
                <a:lnTo>
                  <a:pt x="27175" y="19690"/>
                </a:lnTo>
                <a:lnTo>
                  <a:pt x="26711" y="19585"/>
                </a:lnTo>
                <a:lnTo>
                  <a:pt x="26247" y="19458"/>
                </a:lnTo>
                <a:lnTo>
                  <a:pt x="25762" y="19290"/>
                </a:lnTo>
                <a:lnTo>
                  <a:pt x="25256" y="19121"/>
                </a:lnTo>
                <a:lnTo>
                  <a:pt x="24771" y="18910"/>
                </a:lnTo>
                <a:lnTo>
                  <a:pt x="24286" y="18699"/>
                </a:lnTo>
                <a:lnTo>
                  <a:pt x="23823" y="18446"/>
                </a:lnTo>
                <a:lnTo>
                  <a:pt x="23359" y="18172"/>
                </a:lnTo>
                <a:lnTo>
                  <a:pt x="22916" y="17877"/>
                </a:lnTo>
                <a:lnTo>
                  <a:pt x="22516" y="17561"/>
                </a:lnTo>
                <a:lnTo>
                  <a:pt x="22136" y="17224"/>
                </a:lnTo>
                <a:lnTo>
                  <a:pt x="21799" y="16865"/>
                </a:lnTo>
                <a:lnTo>
                  <a:pt x="21504" y="16465"/>
                </a:lnTo>
                <a:lnTo>
                  <a:pt x="21377" y="16275"/>
                </a:lnTo>
                <a:lnTo>
                  <a:pt x="21251" y="16064"/>
                </a:lnTo>
                <a:lnTo>
                  <a:pt x="21145" y="15853"/>
                </a:lnTo>
                <a:lnTo>
                  <a:pt x="21061" y="15643"/>
                </a:lnTo>
                <a:lnTo>
                  <a:pt x="20956" y="15305"/>
                </a:lnTo>
                <a:lnTo>
                  <a:pt x="20871" y="14989"/>
                </a:lnTo>
                <a:lnTo>
                  <a:pt x="20808" y="14694"/>
                </a:lnTo>
                <a:lnTo>
                  <a:pt x="20766" y="14399"/>
                </a:lnTo>
                <a:lnTo>
                  <a:pt x="20703" y="13851"/>
                </a:lnTo>
                <a:lnTo>
                  <a:pt x="20660" y="13345"/>
                </a:lnTo>
                <a:lnTo>
                  <a:pt x="20618" y="13092"/>
                </a:lnTo>
                <a:lnTo>
                  <a:pt x="20555" y="12839"/>
                </a:lnTo>
                <a:lnTo>
                  <a:pt x="20492" y="12607"/>
                </a:lnTo>
                <a:lnTo>
                  <a:pt x="20386" y="12354"/>
                </a:lnTo>
                <a:lnTo>
                  <a:pt x="20239" y="12122"/>
                </a:lnTo>
                <a:lnTo>
                  <a:pt x="20070" y="11869"/>
                </a:lnTo>
                <a:lnTo>
                  <a:pt x="19859" y="11616"/>
                </a:lnTo>
                <a:lnTo>
                  <a:pt x="19585" y="11363"/>
                </a:lnTo>
                <a:lnTo>
                  <a:pt x="19269" y="11110"/>
                </a:lnTo>
                <a:lnTo>
                  <a:pt x="18974" y="10878"/>
                </a:lnTo>
                <a:lnTo>
                  <a:pt x="18637" y="10667"/>
                </a:lnTo>
                <a:lnTo>
                  <a:pt x="18320" y="10457"/>
                </a:lnTo>
                <a:lnTo>
                  <a:pt x="17983" y="10267"/>
                </a:lnTo>
                <a:lnTo>
                  <a:pt x="17646" y="10098"/>
                </a:lnTo>
                <a:lnTo>
                  <a:pt x="16971" y="9782"/>
                </a:lnTo>
                <a:lnTo>
                  <a:pt x="16297" y="9508"/>
                </a:lnTo>
                <a:lnTo>
                  <a:pt x="15622" y="9255"/>
                </a:lnTo>
                <a:lnTo>
                  <a:pt x="14294" y="8812"/>
                </a:lnTo>
                <a:lnTo>
                  <a:pt x="13661" y="8580"/>
                </a:lnTo>
                <a:lnTo>
                  <a:pt x="13071" y="8327"/>
                </a:lnTo>
                <a:lnTo>
                  <a:pt x="12502" y="8074"/>
                </a:lnTo>
                <a:lnTo>
                  <a:pt x="12249" y="7927"/>
                </a:lnTo>
                <a:lnTo>
                  <a:pt x="11996" y="7758"/>
                </a:lnTo>
                <a:lnTo>
                  <a:pt x="11743" y="7589"/>
                </a:lnTo>
                <a:lnTo>
                  <a:pt x="11532" y="7421"/>
                </a:lnTo>
                <a:lnTo>
                  <a:pt x="11300" y="7210"/>
                </a:lnTo>
                <a:lnTo>
                  <a:pt x="11110" y="7020"/>
                </a:lnTo>
                <a:lnTo>
                  <a:pt x="10921" y="6788"/>
                </a:lnTo>
                <a:lnTo>
                  <a:pt x="10773" y="6535"/>
                </a:lnTo>
                <a:lnTo>
                  <a:pt x="10626" y="6282"/>
                </a:lnTo>
                <a:lnTo>
                  <a:pt x="10499" y="5987"/>
                </a:lnTo>
                <a:lnTo>
                  <a:pt x="10309" y="5587"/>
                </a:lnTo>
                <a:lnTo>
                  <a:pt x="10120" y="5207"/>
                </a:lnTo>
                <a:lnTo>
                  <a:pt x="9909" y="4849"/>
                </a:lnTo>
                <a:lnTo>
                  <a:pt x="9677" y="4490"/>
                </a:lnTo>
                <a:lnTo>
                  <a:pt x="9445" y="4174"/>
                </a:lnTo>
                <a:lnTo>
                  <a:pt x="9192" y="3879"/>
                </a:lnTo>
                <a:lnTo>
                  <a:pt x="8918" y="3584"/>
                </a:lnTo>
                <a:lnTo>
                  <a:pt x="8623" y="3310"/>
                </a:lnTo>
                <a:lnTo>
                  <a:pt x="8328" y="3057"/>
                </a:lnTo>
                <a:lnTo>
                  <a:pt x="8033" y="2825"/>
                </a:lnTo>
                <a:lnTo>
                  <a:pt x="7716" y="2593"/>
                </a:lnTo>
                <a:lnTo>
                  <a:pt x="7379" y="2382"/>
                </a:lnTo>
                <a:lnTo>
                  <a:pt x="7042" y="2193"/>
                </a:lnTo>
                <a:lnTo>
                  <a:pt x="6704" y="2003"/>
                </a:lnTo>
                <a:lnTo>
                  <a:pt x="6367" y="1834"/>
                </a:lnTo>
                <a:lnTo>
                  <a:pt x="6009" y="1687"/>
                </a:lnTo>
                <a:lnTo>
                  <a:pt x="5271" y="1391"/>
                </a:lnTo>
                <a:lnTo>
                  <a:pt x="4512" y="1139"/>
                </a:lnTo>
                <a:lnTo>
                  <a:pt x="3753" y="907"/>
                </a:lnTo>
                <a:lnTo>
                  <a:pt x="2994" y="696"/>
                </a:lnTo>
                <a:lnTo>
                  <a:pt x="1476" y="337"/>
                </a:lnTo>
                <a:lnTo>
                  <a:pt x="1"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0" name="Google Shape;20;p2"/>
          <p:cNvGrpSpPr/>
          <p:nvPr/>
        </p:nvGrpSpPr>
        <p:grpSpPr>
          <a:xfrm>
            <a:off x="4411275" y="4457400"/>
            <a:ext cx="473850" cy="449575"/>
            <a:chOff x="4411275" y="4457400"/>
            <a:chExt cx="473850" cy="449575"/>
          </a:xfrm>
        </p:grpSpPr>
        <p:sp>
          <p:nvSpPr>
            <p:cNvPr id="21" name="Google Shape;21;p2"/>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2"/>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 name="Google Shape;23;p2"/>
          <p:cNvGrpSpPr/>
          <p:nvPr/>
        </p:nvGrpSpPr>
        <p:grpSpPr>
          <a:xfrm>
            <a:off x="6620847" y="4485313"/>
            <a:ext cx="240526" cy="228204"/>
            <a:chOff x="4411275" y="4457400"/>
            <a:chExt cx="473850" cy="449575"/>
          </a:xfrm>
        </p:grpSpPr>
        <p:sp>
          <p:nvSpPr>
            <p:cNvPr id="24" name="Google Shape;24;p2"/>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2"/>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 name="Google Shape;26;p2"/>
          <p:cNvGrpSpPr/>
          <p:nvPr/>
        </p:nvGrpSpPr>
        <p:grpSpPr>
          <a:xfrm>
            <a:off x="5539772" y="4257113"/>
            <a:ext cx="240526" cy="228204"/>
            <a:chOff x="4411275" y="4457400"/>
            <a:chExt cx="473850" cy="449575"/>
          </a:xfrm>
        </p:grpSpPr>
        <p:sp>
          <p:nvSpPr>
            <p:cNvPr id="27" name="Google Shape;27;p2"/>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2"/>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9" name="Google Shape;29;p2"/>
          <p:cNvGrpSpPr/>
          <p:nvPr/>
        </p:nvGrpSpPr>
        <p:grpSpPr>
          <a:xfrm>
            <a:off x="2529872" y="4747238"/>
            <a:ext cx="240526" cy="228204"/>
            <a:chOff x="4411275" y="4457400"/>
            <a:chExt cx="473850" cy="449575"/>
          </a:xfrm>
        </p:grpSpPr>
        <p:sp>
          <p:nvSpPr>
            <p:cNvPr id="30" name="Google Shape;30;p2"/>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2"/>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2" name="Google Shape;32;p2"/>
          <p:cNvGrpSpPr/>
          <p:nvPr/>
        </p:nvGrpSpPr>
        <p:grpSpPr>
          <a:xfrm>
            <a:off x="1830000" y="4552425"/>
            <a:ext cx="473850" cy="449575"/>
            <a:chOff x="4411275" y="4457400"/>
            <a:chExt cx="473850" cy="449575"/>
          </a:xfrm>
        </p:grpSpPr>
        <p:sp>
          <p:nvSpPr>
            <p:cNvPr id="33" name="Google Shape;33;p2"/>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2"/>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5" name="Google Shape;35;p2"/>
          <p:cNvGrpSpPr/>
          <p:nvPr/>
        </p:nvGrpSpPr>
        <p:grpSpPr>
          <a:xfrm>
            <a:off x="8240097" y="4799613"/>
            <a:ext cx="240526" cy="228204"/>
            <a:chOff x="4411275" y="4457400"/>
            <a:chExt cx="473850" cy="449575"/>
          </a:xfrm>
        </p:grpSpPr>
        <p:sp>
          <p:nvSpPr>
            <p:cNvPr id="36" name="Google Shape;36;p2"/>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2"/>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8" name="Google Shape;38;p2"/>
          <p:cNvGrpSpPr/>
          <p:nvPr/>
        </p:nvGrpSpPr>
        <p:grpSpPr>
          <a:xfrm>
            <a:off x="5780289" y="4570098"/>
            <a:ext cx="791911" cy="449534"/>
            <a:chOff x="5104925" y="-1571550"/>
            <a:chExt cx="1573750" cy="893350"/>
          </a:xfrm>
        </p:grpSpPr>
        <p:sp>
          <p:nvSpPr>
            <p:cNvPr id="39" name="Google Shape;39;p2"/>
            <p:cNvSpPr/>
            <p:nvPr/>
          </p:nvSpPr>
          <p:spPr>
            <a:xfrm>
              <a:off x="5104925" y="-1571550"/>
              <a:ext cx="1573750" cy="792175"/>
            </a:xfrm>
            <a:custGeom>
              <a:rect b="b" l="l" r="r" t="t"/>
              <a:pathLst>
                <a:path extrusionOk="0" h="31687" w="62950">
                  <a:moveTo>
                    <a:pt x="31601" y="1"/>
                  </a:moveTo>
                  <a:lnTo>
                    <a:pt x="30126" y="64"/>
                  </a:lnTo>
                  <a:lnTo>
                    <a:pt x="28629" y="148"/>
                  </a:lnTo>
                  <a:lnTo>
                    <a:pt x="27069" y="275"/>
                  </a:lnTo>
                  <a:lnTo>
                    <a:pt x="25467" y="444"/>
                  </a:lnTo>
                  <a:lnTo>
                    <a:pt x="23822" y="675"/>
                  </a:lnTo>
                  <a:lnTo>
                    <a:pt x="22136" y="928"/>
                  </a:lnTo>
                  <a:lnTo>
                    <a:pt x="20386" y="1245"/>
                  </a:lnTo>
                  <a:lnTo>
                    <a:pt x="18615" y="1603"/>
                  </a:lnTo>
                  <a:lnTo>
                    <a:pt x="16781" y="2004"/>
                  </a:lnTo>
                  <a:lnTo>
                    <a:pt x="14905" y="2446"/>
                  </a:lnTo>
                  <a:lnTo>
                    <a:pt x="14314" y="2615"/>
                  </a:lnTo>
                  <a:lnTo>
                    <a:pt x="13766" y="2763"/>
                  </a:lnTo>
                  <a:lnTo>
                    <a:pt x="13218" y="2952"/>
                  </a:lnTo>
                  <a:lnTo>
                    <a:pt x="12691" y="3142"/>
                  </a:lnTo>
                  <a:lnTo>
                    <a:pt x="12164" y="3332"/>
                  </a:lnTo>
                  <a:lnTo>
                    <a:pt x="11658" y="3543"/>
                  </a:lnTo>
                  <a:lnTo>
                    <a:pt x="11173" y="3753"/>
                  </a:lnTo>
                  <a:lnTo>
                    <a:pt x="10710" y="3985"/>
                  </a:lnTo>
                  <a:lnTo>
                    <a:pt x="10246" y="4217"/>
                  </a:lnTo>
                  <a:lnTo>
                    <a:pt x="9782" y="4470"/>
                  </a:lnTo>
                  <a:lnTo>
                    <a:pt x="9339" y="4723"/>
                  </a:lnTo>
                  <a:lnTo>
                    <a:pt x="8918" y="4976"/>
                  </a:lnTo>
                  <a:lnTo>
                    <a:pt x="8517" y="5250"/>
                  </a:lnTo>
                  <a:lnTo>
                    <a:pt x="8117" y="5524"/>
                  </a:lnTo>
                  <a:lnTo>
                    <a:pt x="7716" y="5819"/>
                  </a:lnTo>
                  <a:lnTo>
                    <a:pt x="7337" y="6114"/>
                  </a:lnTo>
                  <a:lnTo>
                    <a:pt x="6978" y="6431"/>
                  </a:lnTo>
                  <a:lnTo>
                    <a:pt x="6620" y="6726"/>
                  </a:lnTo>
                  <a:lnTo>
                    <a:pt x="6282" y="7063"/>
                  </a:lnTo>
                  <a:lnTo>
                    <a:pt x="5945" y="7379"/>
                  </a:lnTo>
                  <a:lnTo>
                    <a:pt x="5334" y="8054"/>
                  </a:lnTo>
                  <a:lnTo>
                    <a:pt x="4744" y="8750"/>
                  </a:lnTo>
                  <a:lnTo>
                    <a:pt x="4195" y="9466"/>
                  </a:lnTo>
                  <a:lnTo>
                    <a:pt x="3689" y="10183"/>
                  </a:lnTo>
                  <a:lnTo>
                    <a:pt x="3226" y="10942"/>
                  </a:lnTo>
                  <a:lnTo>
                    <a:pt x="2804" y="11722"/>
                  </a:lnTo>
                  <a:lnTo>
                    <a:pt x="2425" y="12502"/>
                  </a:lnTo>
                  <a:lnTo>
                    <a:pt x="2066" y="13282"/>
                  </a:lnTo>
                  <a:lnTo>
                    <a:pt x="1750" y="14083"/>
                  </a:lnTo>
                  <a:lnTo>
                    <a:pt x="1455" y="14905"/>
                  </a:lnTo>
                  <a:lnTo>
                    <a:pt x="1202" y="15707"/>
                  </a:lnTo>
                  <a:lnTo>
                    <a:pt x="970" y="16529"/>
                  </a:lnTo>
                  <a:lnTo>
                    <a:pt x="759" y="17351"/>
                  </a:lnTo>
                  <a:lnTo>
                    <a:pt x="590" y="18152"/>
                  </a:lnTo>
                  <a:lnTo>
                    <a:pt x="443" y="18974"/>
                  </a:lnTo>
                  <a:lnTo>
                    <a:pt x="316" y="19775"/>
                  </a:lnTo>
                  <a:lnTo>
                    <a:pt x="211" y="20576"/>
                  </a:lnTo>
                  <a:lnTo>
                    <a:pt x="127" y="21377"/>
                  </a:lnTo>
                  <a:lnTo>
                    <a:pt x="84" y="22136"/>
                  </a:lnTo>
                  <a:lnTo>
                    <a:pt x="42" y="22916"/>
                  </a:lnTo>
                  <a:lnTo>
                    <a:pt x="0" y="23654"/>
                  </a:lnTo>
                  <a:lnTo>
                    <a:pt x="0" y="24392"/>
                  </a:lnTo>
                  <a:lnTo>
                    <a:pt x="21" y="24729"/>
                  </a:lnTo>
                  <a:lnTo>
                    <a:pt x="42" y="25088"/>
                  </a:lnTo>
                  <a:lnTo>
                    <a:pt x="106" y="25404"/>
                  </a:lnTo>
                  <a:lnTo>
                    <a:pt x="190" y="25720"/>
                  </a:lnTo>
                  <a:lnTo>
                    <a:pt x="295" y="26036"/>
                  </a:lnTo>
                  <a:lnTo>
                    <a:pt x="422" y="26332"/>
                  </a:lnTo>
                  <a:lnTo>
                    <a:pt x="569" y="26627"/>
                  </a:lnTo>
                  <a:lnTo>
                    <a:pt x="738" y="26901"/>
                  </a:lnTo>
                  <a:lnTo>
                    <a:pt x="928" y="27175"/>
                  </a:lnTo>
                  <a:lnTo>
                    <a:pt x="1117" y="27428"/>
                  </a:lnTo>
                  <a:lnTo>
                    <a:pt x="1349" y="27660"/>
                  </a:lnTo>
                  <a:lnTo>
                    <a:pt x="1602" y="27913"/>
                  </a:lnTo>
                  <a:lnTo>
                    <a:pt x="1855" y="28145"/>
                  </a:lnTo>
                  <a:lnTo>
                    <a:pt x="2150" y="28355"/>
                  </a:lnTo>
                  <a:lnTo>
                    <a:pt x="2446" y="28566"/>
                  </a:lnTo>
                  <a:lnTo>
                    <a:pt x="2762" y="28756"/>
                  </a:lnTo>
                  <a:lnTo>
                    <a:pt x="3099" y="28946"/>
                  </a:lnTo>
                  <a:lnTo>
                    <a:pt x="3436" y="29135"/>
                  </a:lnTo>
                  <a:lnTo>
                    <a:pt x="3816" y="29304"/>
                  </a:lnTo>
                  <a:lnTo>
                    <a:pt x="4195" y="29473"/>
                  </a:lnTo>
                  <a:lnTo>
                    <a:pt x="4996" y="29789"/>
                  </a:lnTo>
                  <a:lnTo>
                    <a:pt x="5861" y="30063"/>
                  </a:lnTo>
                  <a:lnTo>
                    <a:pt x="6767" y="30316"/>
                  </a:lnTo>
                  <a:lnTo>
                    <a:pt x="7737" y="30548"/>
                  </a:lnTo>
                  <a:lnTo>
                    <a:pt x="8749" y="30738"/>
                  </a:lnTo>
                  <a:lnTo>
                    <a:pt x="9782" y="30906"/>
                  </a:lnTo>
                  <a:lnTo>
                    <a:pt x="10878" y="31075"/>
                  </a:lnTo>
                  <a:lnTo>
                    <a:pt x="11996" y="31201"/>
                  </a:lnTo>
                  <a:lnTo>
                    <a:pt x="13134" y="31307"/>
                  </a:lnTo>
                  <a:lnTo>
                    <a:pt x="14314" y="31412"/>
                  </a:lnTo>
                  <a:lnTo>
                    <a:pt x="15516" y="31476"/>
                  </a:lnTo>
                  <a:lnTo>
                    <a:pt x="16718" y="31539"/>
                  </a:lnTo>
                  <a:lnTo>
                    <a:pt x="17962" y="31602"/>
                  </a:lnTo>
                  <a:lnTo>
                    <a:pt x="19205" y="31623"/>
                  </a:lnTo>
                  <a:lnTo>
                    <a:pt x="21693" y="31686"/>
                  </a:lnTo>
                  <a:lnTo>
                    <a:pt x="36956" y="31686"/>
                  </a:lnTo>
                  <a:lnTo>
                    <a:pt x="39760" y="31623"/>
                  </a:lnTo>
                  <a:lnTo>
                    <a:pt x="42585" y="31539"/>
                  </a:lnTo>
                  <a:lnTo>
                    <a:pt x="43997" y="31476"/>
                  </a:lnTo>
                  <a:lnTo>
                    <a:pt x="45410" y="31412"/>
                  </a:lnTo>
                  <a:lnTo>
                    <a:pt x="46780" y="31307"/>
                  </a:lnTo>
                  <a:lnTo>
                    <a:pt x="48150" y="31201"/>
                  </a:lnTo>
                  <a:lnTo>
                    <a:pt x="49499" y="31075"/>
                  </a:lnTo>
                  <a:lnTo>
                    <a:pt x="50807" y="30906"/>
                  </a:lnTo>
                  <a:lnTo>
                    <a:pt x="52071" y="30738"/>
                  </a:lnTo>
                  <a:lnTo>
                    <a:pt x="53294" y="30548"/>
                  </a:lnTo>
                  <a:lnTo>
                    <a:pt x="54475" y="30316"/>
                  </a:lnTo>
                  <a:lnTo>
                    <a:pt x="55592" y="30063"/>
                  </a:lnTo>
                  <a:lnTo>
                    <a:pt x="56667" y="29789"/>
                  </a:lnTo>
                  <a:lnTo>
                    <a:pt x="57658" y="29473"/>
                  </a:lnTo>
                  <a:lnTo>
                    <a:pt x="58143" y="29304"/>
                  </a:lnTo>
                  <a:lnTo>
                    <a:pt x="58607" y="29135"/>
                  </a:lnTo>
                  <a:lnTo>
                    <a:pt x="59028" y="28946"/>
                  </a:lnTo>
                  <a:lnTo>
                    <a:pt x="59450" y="28756"/>
                  </a:lnTo>
                  <a:lnTo>
                    <a:pt x="59850" y="28566"/>
                  </a:lnTo>
                  <a:lnTo>
                    <a:pt x="60230" y="28355"/>
                  </a:lnTo>
                  <a:lnTo>
                    <a:pt x="60588" y="28145"/>
                  </a:lnTo>
                  <a:lnTo>
                    <a:pt x="60926" y="27913"/>
                  </a:lnTo>
                  <a:lnTo>
                    <a:pt x="61221" y="27660"/>
                  </a:lnTo>
                  <a:lnTo>
                    <a:pt x="61516" y="27428"/>
                  </a:lnTo>
                  <a:lnTo>
                    <a:pt x="61790" y="27175"/>
                  </a:lnTo>
                  <a:lnTo>
                    <a:pt x="62022" y="26901"/>
                  </a:lnTo>
                  <a:lnTo>
                    <a:pt x="62233" y="26627"/>
                  </a:lnTo>
                  <a:lnTo>
                    <a:pt x="62422" y="26332"/>
                  </a:lnTo>
                  <a:lnTo>
                    <a:pt x="62591" y="26036"/>
                  </a:lnTo>
                  <a:lnTo>
                    <a:pt x="62718" y="25720"/>
                  </a:lnTo>
                  <a:lnTo>
                    <a:pt x="62823" y="25404"/>
                  </a:lnTo>
                  <a:lnTo>
                    <a:pt x="62886" y="25088"/>
                  </a:lnTo>
                  <a:lnTo>
                    <a:pt x="62928" y="24729"/>
                  </a:lnTo>
                  <a:lnTo>
                    <a:pt x="62949" y="24392"/>
                  </a:lnTo>
                  <a:lnTo>
                    <a:pt x="62928" y="23612"/>
                  </a:lnTo>
                  <a:lnTo>
                    <a:pt x="62865" y="22769"/>
                  </a:lnTo>
                  <a:lnTo>
                    <a:pt x="62739" y="21820"/>
                  </a:lnTo>
                  <a:lnTo>
                    <a:pt x="62549" y="20829"/>
                  </a:lnTo>
                  <a:lnTo>
                    <a:pt x="62443" y="20302"/>
                  </a:lnTo>
                  <a:lnTo>
                    <a:pt x="62317" y="19754"/>
                  </a:lnTo>
                  <a:lnTo>
                    <a:pt x="62169" y="19206"/>
                  </a:lnTo>
                  <a:lnTo>
                    <a:pt x="62001" y="18637"/>
                  </a:lnTo>
                  <a:lnTo>
                    <a:pt x="61811" y="18068"/>
                  </a:lnTo>
                  <a:lnTo>
                    <a:pt x="61621" y="17477"/>
                  </a:lnTo>
                  <a:lnTo>
                    <a:pt x="61389" y="16887"/>
                  </a:lnTo>
                  <a:lnTo>
                    <a:pt x="61158" y="16276"/>
                  </a:lnTo>
                  <a:lnTo>
                    <a:pt x="60905" y="15685"/>
                  </a:lnTo>
                  <a:lnTo>
                    <a:pt x="60609" y="15074"/>
                  </a:lnTo>
                  <a:lnTo>
                    <a:pt x="60314" y="14463"/>
                  </a:lnTo>
                  <a:lnTo>
                    <a:pt x="59998" y="13830"/>
                  </a:lnTo>
                  <a:lnTo>
                    <a:pt x="59640" y="13219"/>
                  </a:lnTo>
                  <a:lnTo>
                    <a:pt x="59260" y="12608"/>
                  </a:lnTo>
                  <a:lnTo>
                    <a:pt x="58881" y="11996"/>
                  </a:lnTo>
                  <a:lnTo>
                    <a:pt x="58459" y="11385"/>
                  </a:lnTo>
                  <a:lnTo>
                    <a:pt x="58016" y="10773"/>
                  </a:lnTo>
                  <a:lnTo>
                    <a:pt x="57553" y="10162"/>
                  </a:lnTo>
                  <a:lnTo>
                    <a:pt x="57047" y="9572"/>
                  </a:lnTo>
                  <a:lnTo>
                    <a:pt x="56520" y="8982"/>
                  </a:lnTo>
                  <a:lnTo>
                    <a:pt x="55971" y="8391"/>
                  </a:lnTo>
                  <a:lnTo>
                    <a:pt x="55402" y="7822"/>
                  </a:lnTo>
                  <a:lnTo>
                    <a:pt x="54791" y="7253"/>
                  </a:lnTo>
                  <a:lnTo>
                    <a:pt x="54158" y="6705"/>
                  </a:lnTo>
                  <a:lnTo>
                    <a:pt x="53484" y="6178"/>
                  </a:lnTo>
                  <a:lnTo>
                    <a:pt x="52788" y="5651"/>
                  </a:lnTo>
                  <a:lnTo>
                    <a:pt x="52071" y="5145"/>
                  </a:lnTo>
                  <a:lnTo>
                    <a:pt x="51312" y="4639"/>
                  </a:lnTo>
                  <a:lnTo>
                    <a:pt x="50511" y="4175"/>
                  </a:lnTo>
                  <a:lnTo>
                    <a:pt x="49689" y="3711"/>
                  </a:lnTo>
                  <a:lnTo>
                    <a:pt x="48846" y="3290"/>
                  </a:lnTo>
                  <a:lnTo>
                    <a:pt x="47939" y="2868"/>
                  </a:lnTo>
                  <a:lnTo>
                    <a:pt x="47033" y="2488"/>
                  </a:lnTo>
                  <a:lnTo>
                    <a:pt x="46063" y="2109"/>
                  </a:lnTo>
                  <a:lnTo>
                    <a:pt x="45072" y="1772"/>
                  </a:lnTo>
                  <a:lnTo>
                    <a:pt x="44039" y="1455"/>
                  </a:lnTo>
                  <a:lnTo>
                    <a:pt x="42964" y="1181"/>
                  </a:lnTo>
                  <a:lnTo>
                    <a:pt x="41868" y="907"/>
                  </a:lnTo>
                  <a:lnTo>
                    <a:pt x="40730" y="675"/>
                  </a:lnTo>
                  <a:lnTo>
                    <a:pt x="39528" y="486"/>
                  </a:lnTo>
                  <a:lnTo>
                    <a:pt x="38326" y="317"/>
                  </a:lnTo>
                  <a:lnTo>
                    <a:pt x="37061" y="191"/>
                  </a:lnTo>
                  <a:lnTo>
                    <a:pt x="35754" y="85"/>
                  </a:lnTo>
                  <a:lnTo>
                    <a:pt x="34405" y="22"/>
                  </a:lnTo>
                  <a:lnTo>
                    <a:pt x="33035"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2"/>
            <p:cNvSpPr/>
            <p:nvPr/>
          </p:nvSpPr>
          <p:spPr>
            <a:xfrm>
              <a:off x="5104925" y="-1571550"/>
              <a:ext cx="1573750" cy="792175"/>
            </a:xfrm>
            <a:custGeom>
              <a:rect b="b" l="l" r="r" t="t"/>
              <a:pathLst>
                <a:path extrusionOk="0" fill="none" h="31687" w="62950">
                  <a:moveTo>
                    <a:pt x="62949" y="24392"/>
                  </a:moveTo>
                  <a:lnTo>
                    <a:pt x="62949" y="24392"/>
                  </a:lnTo>
                  <a:lnTo>
                    <a:pt x="62928" y="24729"/>
                  </a:lnTo>
                  <a:lnTo>
                    <a:pt x="62886" y="25088"/>
                  </a:lnTo>
                  <a:lnTo>
                    <a:pt x="62823" y="25404"/>
                  </a:lnTo>
                  <a:lnTo>
                    <a:pt x="62718" y="25720"/>
                  </a:lnTo>
                  <a:lnTo>
                    <a:pt x="62591" y="26036"/>
                  </a:lnTo>
                  <a:lnTo>
                    <a:pt x="62422" y="26332"/>
                  </a:lnTo>
                  <a:lnTo>
                    <a:pt x="62233" y="26627"/>
                  </a:lnTo>
                  <a:lnTo>
                    <a:pt x="62022" y="26901"/>
                  </a:lnTo>
                  <a:lnTo>
                    <a:pt x="61790" y="27175"/>
                  </a:lnTo>
                  <a:lnTo>
                    <a:pt x="61516" y="27428"/>
                  </a:lnTo>
                  <a:lnTo>
                    <a:pt x="61221" y="27660"/>
                  </a:lnTo>
                  <a:lnTo>
                    <a:pt x="60926" y="27913"/>
                  </a:lnTo>
                  <a:lnTo>
                    <a:pt x="60588" y="28145"/>
                  </a:lnTo>
                  <a:lnTo>
                    <a:pt x="60230" y="28355"/>
                  </a:lnTo>
                  <a:lnTo>
                    <a:pt x="59850" y="28566"/>
                  </a:lnTo>
                  <a:lnTo>
                    <a:pt x="59450" y="28756"/>
                  </a:lnTo>
                  <a:lnTo>
                    <a:pt x="59028" y="28946"/>
                  </a:lnTo>
                  <a:lnTo>
                    <a:pt x="58607" y="29135"/>
                  </a:lnTo>
                  <a:lnTo>
                    <a:pt x="58143" y="29304"/>
                  </a:lnTo>
                  <a:lnTo>
                    <a:pt x="57658" y="29473"/>
                  </a:lnTo>
                  <a:lnTo>
                    <a:pt x="56667" y="29789"/>
                  </a:lnTo>
                  <a:lnTo>
                    <a:pt x="55592" y="30063"/>
                  </a:lnTo>
                  <a:lnTo>
                    <a:pt x="54475" y="30316"/>
                  </a:lnTo>
                  <a:lnTo>
                    <a:pt x="53294" y="30548"/>
                  </a:lnTo>
                  <a:lnTo>
                    <a:pt x="52071" y="30738"/>
                  </a:lnTo>
                  <a:lnTo>
                    <a:pt x="50807" y="30906"/>
                  </a:lnTo>
                  <a:lnTo>
                    <a:pt x="49499" y="31075"/>
                  </a:lnTo>
                  <a:lnTo>
                    <a:pt x="48150" y="31201"/>
                  </a:lnTo>
                  <a:lnTo>
                    <a:pt x="46780" y="31307"/>
                  </a:lnTo>
                  <a:lnTo>
                    <a:pt x="45410" y="31412"/>
                  </a:lnTo>
                  <a:lnTo>
                    <a:pt x="43997" y="31476"/>
                  </a:lnTo>
                  <a:lnTo>
                    <a:pt x="42585" y="31539"/>
                  </a:lnTo>
                  <a:lnTo>
                    <a:pt x="39760" y="31623"/>
                  </a:lnTo>
                  <a:lnTo>
                    <a:pt x="36956" y="31686"/>
                  </a:lnTo>
                  <a:lnTo>
                    <a:pt x="34215" y="31686"/>
                  </a:lnTo>
                  <a:lnTo>
                    <a:pt x="29114" y="31686"/>
                  </a:lnTo>
                  <a:lnTo>
                    <a:pt x="29114" y="31686"/>
                  </a:lnTo>
                  <a:lnTo>
                    <a:pt x="24202" y="31686"/>
                  </a:lnTo>
                  <a:lnTo>
                    <a:pt x="21693" y="31686"/>
                  </a:lnTo>
                  <a:lnTo>
                    <a:pt x="19205" y="31623"/>
                  </a:lnTo>
                  <a:lnTo>
                    <a:pt x="17962" y="31602"/>
                  </a:lnTo>
                  <a:lnTo>
                    <a:pt x="16718" y="31539"/>
                  </a:lnTo>
                  <a:lnTo>
                    <a:pt x="15516" y="31476"/>
                  </a:lnTo>
                  <a:lnTo>
                    <a:pt x="14314" y="31412"/>
                  </a:lnTo>
                  <a:lnTo>
                    <a:pt x="13134" y="31307"/>
                  </a:lnTo>
                  <a:lnTo>
                    <a:pt x="11996" y="31201"/>
                  </a:lnTo>
                  <a:lnTo>
                    <a:pt x="10878" y="31075"/>
                  </a:lnTo>
                  <a:lnTo>
                    <a:pt x="9782" y="30906"/>
                  </a:lnTo>
                  <a:lnTo>
                    <a:pt x="8749" y="30738"/>
                  </a:lnTo>
                  <a:lnTo>
                    <a:pt x="7737" y="30548"/>
                  </a:lnTo>
                  <a:lnTo>
                    <a:pt x="6767" y="30316"/>
                  </a:lnTo>
                  <a:lnTo>
                    <a:pt x="5861" y="30063"/>
                  </a:lnTo>
                  <a:lnTo>
                    <a:pt x="4996" y="29789"/>
                  </a:lnTo>
                  <a:lnTo>
                    <a:pt x="4195" y="29473"/>
                  </a:lnTo>
                  <a:lnTo>
                    <a:pt x="3816" y="29304"/>
                  </a:lnTo>
                  <a:lnTo>
                    <a:pt x="3436" y="29135"/>
                  </a:lnTo>
                  <a:lnTo>
                    <a:pt x="3099" y="28946"/>
                  </a:lnTo>
                  <a:lnTo>
                    <a:pt x="2762" y="28756"/>
                  </a:lnTo>
                  <a:lnTo>
                    <a:pt x="2446" y="28566"/>
                  </a:lnTo>
                  <a:lnTo>
                    <a:pt x="2150" y="28355"/>
                  </a:lnTo>
                  <a:lnTo>
                    <a:pt x="1855" y="28145"/>
                  </a:lnTo>
                  <a:lnTo>
                    <a:pt x="1602" y="27913"/>
                  </a:lnTo>
                  <a:lnTo>
                    <a:pt x="1349" y="27660"/>
                  </a:lnTo>
                  <a:lnTo>
                    <a:pt x="1117" y="27428"/>
                  </a:lnTo>
                  <a:lnTo>
                    <a:pt x="928" y="27175"/>
                  </a:lnTo>
                  <a:lnTo>
                    <a:pt x="738" y="26901"/>
                  </a:lnTo>
                  <a:lnTo>
                    <a:pt x="569" y="26627"/>
                  </a:lnTo>
                  <a:lnTo>
                    <a:pt x="422" y="26332"/>
                  </a:lnTo>
                  <a:lnTo>
                    <a:pt x="295" y="26036"/>
                  </a:lnTo>
                  <a:lnTo>
                    <a:pt x="190" y="25720"/>
                  </a:lnTo>
                  <a:lnTo>
                    <a:pt x="106" y="25404"/>
                  </a:lnTo>
                  <a:lnTo>
                    <a:pt x="42" y="25088"/>
                  </a:lnTo>
                  <a:lnTo>
                    <a:pt x="21" y="24729"/>
                  </a:lnTo>
                  <a:lnTo>
                    <a:pt x="0" y="24392"/>
                  </a:lnTo>
                  <a:lnTo>
                    <a:pt x="0" y="24392"/>
                  </a:lnTo>
                  <a:lnTo>
                    <a:pt x="0" y="23654"/>
                  </a:lnTo>
                  <a:lnTo>
                    <a:pt x="42" y="22916"/>
                  </a:lnTo>
                  <a:lnTo>
                    <a:pt x="84" y="22136"/>
                  </a:lnTo>
                  <a:lnTo>
                    <a:pt x="127" y="21377"/>
                  </a:lnTo>
                  <a:lnTo>
                    <a:pt x="211" y="20576"/>
                  </a:lnTo>
                  <a:lnTo>
                    <a:pt x="316" y="19775"/>
                  </a:lnTo>
                  <a:lnTo>
                    <a:pt x="443" y="18974"/>
                  </a:lnTo>
                  <a:lnTo>
                    <a:pt x="590" y="18152"/>
                  </a:lnTo>
                  <a:lnTo>
                    <a:pt x="759" y="17351"/>
                  </a:lnTo>
                  <a:lnTo>
                    <a:pt x="970" y="16529"/>
                  </a:lnTo>
                  <a:lnTo>
                    <a:pt x="1202" y="15707"/>
                  </a:lnTo>
                  <a:lnTo>
                    <a:pt x="1455" y="14905"/>
                  </a:lnTo>
                  <a:lnTo>
                    <a:pt x="1750" y="14083"/>
                  </a:lnTo>
                  <a:lnTo>
                    <a:pt x="2066" y="13282"/>
                  </a:lnTo>
                  <a:lnTo>
                    <a:pt x="2425" y="12502"/>
                  </a:lnTo>
                  <a:lnTo>
                    <a:pt x="2804" y="11722"/>
                  </a:lnTo>
                  <a:lnTo>
                    <a:pt x="3226" y="10942"/>
                  </a:lnTo>
                  <a:lnTo>
                    <a:pt x="3689" y="10183"/>
                  </a:lnTo>
                  <a:lnTo>
                    <a:pt x="4195" y="9466"/>
                  </a:lnTo>
                  <a:lnTo>
                    <a:pt x="4744" y="8750"/>
                  </a:lnTo>
                  <a:lnTo>
                    <a:pt x="5334" y="8054"/>
                  </a:lnTo>
                  <a:lnTo>
                    <a:pt x="5945" y="7379"/>
                  </a:lnTo>
                  <a:lnTo>
                    <a:pt x="6282" y="7063"/>
                  </a:lnTo>
                  <a:lnTo>
                    <a:pt x="6620" y="6726"/>
                  </a:lnTo>
                  <a:lnTo>
                    <a:pt x="6978" y="6431"/>
                  </a:lnTo>
                  <a:lnTo>
                    <a:pt x="7337" y="6114"/>
                  </a:lnTo>
                  <a:lnTo>
                    <a:pt x="7716" y="5819"/>
                  </a:lnTo>
                  <a:lnTo>
                    <a:pt x="8117" y="5524"/>
                  </a:lnTo>
                  <a:lnTo>
                    <a:pt x="8517" y="5250"/>
                  </a:lnTo>
                  <a:lnTo>
                    <a:pt x="8918" y="4976"/>
                  </a:lnTo>
                  <a:lnTo>
                    <a:pt x="9339" y="4723"/>
                  </a:lnTo>
                  <a:lnTo>
                    <a:pt x="9782" y="4470"/>
                  </a:lnTo>
                  <a:lnTo>
                    <a:pt x="10246" y="4217"/>
                  </a:lnTo>
                  <a:lnTo>
                    <a:pt x="10710" y="3985"/>
                  </a:lnTo>
                  <a:lnTo>
                    <a:pt x="11173" y="3753"/>
                  </a:lnTo>
                  <a:lnTo>
                    <a:pt x="11658" y="3543"/>
                  </a:lnTo>
                  <a:lnTo>
                    <a:pt x="12164" y="3332"/>
                  </a:lnTo>
                  <a:lnTo>
                    <a:pt x="12691" y="3142"/>
                  </a:lnTo>
                  <a:lnTo>
                    <a:pt x="13218" y="2952"/>
                  </a:lnTo>
                  <a:lnTo>
                    <a:pt x="13766" y="2763"/>
                  </a:lnTo>
                  <a:lnTo>
                    <a:pt x="14314" y="2615"/>
                  </a:lnTo>
                  <a:lnTo>
                    <a:pt x="14905" y="2446"/>
                  </a:lnTo>
                  <a:lnTo>
                    <a:pt x="14905" y="2446"/>
                  </a:lnTo>
                  <a:lnTo>
                    <a:pt x="16781" y="2004"/>
                  </a:lnTo>
                  <a:lnTo>
                    <a:pt x="18615" y="1603"/>
                  </a:lnTo>
                  <a:lnTo>
                    <a:pt x="20386" y="1245"/>
                  </a:lnTo>
                  <a:lnTo>
                    <a:pt x="22136" y="928"/>
                  </a:lnTo>
                  <a:lnTo>
                    <a:pt x="23822" y="675"/>
                  </a:lnTo>
                  <a:lnTo>
                    <a:pt x="25467" y="444"/>
                  </a:lnTo>
                  <a:lnTo>
                    <a:pt x="27069" y="275"/>
                  </a:lnTo>
                  <a:lnTo>
                    <a:pt x="28629" y="148"/>
                  </a:lnTo>
                  <a:lnTo>
                    <a:pt x="30126" y="64"/>
                  </a:lnTo>
                  <a:lnTo>
                    <a:pt x="31601" y="1"/>
                  </a:lnTo>
                  <a:lnTo>
                    <a:pt x="33035" y="1"/>
                  </a:lnTo>
                  <a:lnTo>
                    <a:pt x="34405" y="22"/>
                  </a:lnTo>
                  <a:lnTo>
                    <a:pt x="35754" y="85"/>
                  </a:lnTo>
                  <a:lnTo>
                    <a:pt x="37061" y="191"/>
                  </a:lnTo>
                  <a:lnTo>
                    <a:pt x="38326" y="317"/>
                  </a:lnTo>
                  <a:lnTo>
                    <a:pt x="39528" y="486"/>
                  </a:lnTo>
                  <a:lnTo>
                    <a:pt x="40730" y="675"/>
                  </a:lnTo>
                  <a:lnTo>
                    <a:pt x="41868" y="907"/>
                  </a:lnTo>
                  <a:lnTo>
                    <a:pt x="42964" y="1181"/>
                  </a:lnTo>
                  <a:lnTo>
                    <a:pt x="44039" y="1455"/>
                  </a:lnTo>
                  <a:lnTo>
                    <a:pt x="45072" y="1772"/>
                  </a:lnTo>
                  <a:lnTo>
                    <a:pt x="46063" y="2109"/>
                  </a:lnTo>
                  <a:lnTo>
                    <a:pt x="47033" y="2488"/>
                  </a:lnTo>
                  <a:lnTo>
                    <a:pt x="47939" y="2868"/>
                  </a:lnTo>
                  <a:lnTo>
                    <a:pt x="48846" y="3290"/>
                  </a:lnTo>
                  <a:lnTo>
                    <a:pt x="49689" y="3711"/>
                  </a:lnTo>
                  <a:lnTo>
                    <a:pt x="50511" y="4175"/>
                  </a:lnTo>
                  <a:lnTo>
                    <a:pt x="51312" y="4639"/>
                  </a:lnTo>
                  <a:lnTo>
                    <a:pt x="52071" y="5145"/>
                  </a:lnTo>
                  <a:lnTo>
                    <a:pt x="52788" y="5651"/>
                  </a:lnTo>
                  <a:lnTo>
                    <a:pt x="53484" y="6178"/>
                  </a:lnTo>
                  <a:lnTo>
                    <a:pt x="54158" y="6705"/>
                  </a:lnTo>
                  <a:lnTo>
                    <a:pt x="54791" y="7253"/>
                  </a:lnTo>
                  <a:lnTo>
                    <a:pt x="55402" y="7822"/>
                  </a:lnTo>
                  <a:lnTo>
                    <a:pt x="55971" y="8391"/>
                  </a:lnTo>
                  <a:lnTo>
                    <a:pt x="56520" y="8982"/>
                  </a:lnTo>
                  <a:lnTo>
                    <a:pt x="57047" y="9572"/>
                  </a:lnTo>
                  <a:lnTo>
                    <a:pt x="57553" y="10162"/>
                  </a:lnTo>
                  <a:lnTo>
                    <a:pt x="58016" y="10773"/>
                  </a:lnTo>
                  <a:lnTo>
                    <a:pt x="58459" y="11385"/>
                  </a:lnTo>
                  <a:lnTo>
                    <a:pt x="58881" y="11996"/>
                  </a:lnTo>
                  <a:lnTo>
                    <a:pt x="59260" y="12608"/>
                  </a:lnTo>
                  <a:lnTo>
                    <a:pt x="59640" y="13219"/>
                  </a:lnTo>
                  <a:lnTo>
                    <a:pt x="59998" y="13830"/>
                  </a:lnTo>
                  <a:lnTo>
                    <a:pt x="60314" y="14463"/>
                  </a:lnTo>
                  <a:lnTo>
                    <a:pt x="60609" y="15074"/>
                  </a:lnTo>
                  <a:lnTo>
                    <a:pt x="60905" y="15685"/>
                  </a:lnTo>
                  <a:lnTo>
                    <a:pt x="61158" y="16276"/>
                  </a:lnTo>
                  <a:lnTo>
                    <a:pt x="61389" y="16887"/>
                  </a:lnTo>
                  <a:lnTo>
                    <a:pt x="61621" y="17477"/>
                  </a:lnTo>
                  <a:lnTo>
                    <a:pt x="61811" y="18068"/>
                  </a:lnTo>
                  <a:lnTo>
                    <a:pt x="62001" y="18637"/>
                  </a:lnTo>
                  <a:lnTo>
                    <a:pt x="62169" y="19206"/>
                  </a:lnTo>
                  <a:lnTo>
                    <a:pt x="62317" y="19754"/>
                  </a:lnTo>
                  <a:lnTo>
                    <a:pt x="62443" y="20302"/>
                  </a:lnTo>
                  <a:lnTo>
                    <a:pt x="62549" y="20829"/>
                  </a:lnTo>
                  <a:lnTo>
                    <a:pt x="62739" y="21820"/>
                  </a:lnTo>
                  <a:lnTo>
                    <a:pt x="62865" y="22769"/>
                  </a:lnTo>
                  <a:lnTo>
                    <a:pt x="62928" y="23612"/>
                  </a:lnTo>
                  <a:lnTo>
                    <a:pt x="62949" y="24392"/>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2"/>
            <p:cNvSpPr/>
            <p:nvPr/>
          </p:nvSpPr>
          <p:spPr>
            <a:xfrm>
              <a:off x="5246700" y="-1235825"/>
              <a:ext cx="62200" cy="173425"/>
            </a:xfrm>
            <a:custGeom>
              <a:rect b="b" l="l" r="r" t="t"/>
              <a:pathLst>
                <a:path extrusionOk="0" h="6937" w="2488">
                  <a:moveTo>
                    <a:pt x="2446" y="1"/>
                  </a:moveTo>
                  <a:lnTo>
                    <a:pt x="2193" y="380"/>
                  </a:lnTo>
                  <a:lnTo>
                    <a:pt x="1940" y="760"/>
                  </a:lnTo>
                  <a:lnTo>
                    <a:pt x="1708" y="1160"/>
                  </a:lnTo>
                  <a:lnTo>
                    <a:pt x="1476" y="1582"/>
                  </a:lnTo>
                  <a:lnTo>
                    <a:pt x="1265" y="2003"/>
                  </a:lnTo>
                  <a:lnTo>
                    <a:pt x="1075" y="2425"/>
                  </a:lnTo>
                  <a:lnTo>
                    <a:pt x="886" y="2847"/>
                  </a:lnTo>
                  <a:lnTo>
                    <a:pt x="717" y="3268"/>
                  </a:lnTo>
                  <a:lnTo>
                    <a:pt x="548" y="3711"/>
                  </a:lnTo>
                  <a:lnTo>
                    <a:pt x="401" y="4154"/>
                  </a:lnTo>
                  <a:lnTo>
                    <a:pt x="274" y="4618"/>
                  </a:lnTo>
                  <a:lnTo>
                    <a:pt x="169" y="5060"/>
                  </a:lnTo>
                  <a:lnTo>
                    <a:pt x="84" y="5524"/>
                  </a:lnTo>
                  <a:lnTo>
                    <a:pt x="42" y="5988"/>
                  </a:lnTo>
                  <a:lnTo>
                    <a:pt x="0" y="6452"/>
                  </a:lnTo>
                  <a:lnTo>
                    <a:pt x="21" y="6915"/>
                  </a:lnTo>
                  <a:lnTo>
                    <a:pt x="42" y="6937"/>
                  </a:lnTo>
                  <a:lnTo>
                    <a:pt x="274" y="6030"/>
                  </a:lnTo>
                  <a:lnTo>
                    <a:pt x="843" y="3816"/>
                  </a:lnTo>
                  <a:lnTo>
                    <a:pt x="991" y="3311"/>
                  </a:lnTo>
                  <a:lnTo>
                    <a:pt x="1160" y="2826"/>
                  </a:lnTo>
                  <a:lnTo>
                    <a:pt x="1349" y="2341"/>
                  </a:lnTo>
                  <a:lnTo>
                    <a:pt x="1539" y="1856"/>
                  </a:lnTo>
                  <a:lnTo>
                    <a:pt x="1750" y="1392"/>
                  </a:lnTo>
                  <a:lnTo>
                    <a:pt x="1982" y="928"/>
                  </a:lnTo>
                  <a:lnTo>
                    <a:pt x="2235" y="465"/>
                  </a:lnTo>
                  <a:lnTo>
                    <a:pt x="2488"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2"/>
            <p:cNvSpPr/>
            <p:nvPr/>
          </p:nvSpPr>
          <p:spPr>
            <a:xfrm>
              <a:off x="5246700" y="-1235825"/>
              <a:ext cx="62200" cy="173425"/>
            </a:xfrm>
            <a:custGeom>
              <a:rect b="b" l="l" r="r" t="t"/>
              <a:pathLst>
                <a:path extrusionOk="0" fill="none" h="6937" w="2488">
                  <a:moveTo>
                    <a:pt x="2446" y="1"/>
                  </a:moveTo>
                  <a:lnTo>
                    <a:pt x="2446" y="1"/>
                  </a:lnTo>
                  <a:lnTo>
                    <a:pt x="2193" y="380"/>
                  </a:lnTo>
                  <a:lnTo>
                    <a:pt x="1940" y="760"/>
                  </a:lnTo>
                  <a:lnTo>
                    <a:pt x="1708" y="1160"/>
                  </a:lnTo>
                  <a:lnTo>
                    <a:pt x="1476" y="1582"/>
                  </a:lnTo>
                  <a:lnTo>
                    <a:pt x="1265" y="2003"/>
                  </a:lnTo>
                  <a:lnTo>
                    <a:pt x="1075" y="2425"/>
                  </a:lnTo>
                  <a:lnTo>
                    <a:pt x="886" y="2847"/>
                  </a:lnTo>
                  <a:lnTo>
                    <a:pt x="717" y="3268"/>
                  </a:lnTo>
                  <a:lnTo>
                    <a:pt x="717" y="3268"/>
                  </a:lnTo>
                  <a:lnTo>
                    <a:pt x="548" y="3711"/>
                  </a:lnTo>
                  <a:lnTo>
                    <a:pt x="401" y="4154"/>
                  </a:lnTo>
                  <a:lnTo>
                    <a:pt x="274" y="4618"/>
                  </a:lnTo>
                  <a:lnTo>
                    <a:pt x="169" y="5060"/>
                  </a:lnTo>
                  <a:lnTo>
                    <a:pt x="84" y="5524"/>
                  </a:lnTo>
                  <a:lnTo>
                    <a:pt x="42" y="5988"/>
                  </a:lnTo>
                  <a:lnTo>
                    <a:pt x="0" y="6452"/>
                  </a:lnTo>
                  <a:lnTo>
                    <a:pt x="21" y="6915"/>
                  </a:lnTo>
                  <a:lnTo>
                    <a:pt x="42" y="6937"/>
                  </a:lnTo>
                  <a:lnTo>
                    <a:pt x="42" y="6937"/>
                  </a:lnTo>
                  <a:lnTo>
                    <a:pt x="274" y="6030"/>
                  </a:lnTo>
                  <a:lnTo>
                    <a:pt x="274" y="6030"/>
                  </a:lnTo>
                  <a:lnTo>
                    <a:pt x="843" y="3816"/>
                  </a:lnTo>
                  <a:lnTo>
                    <a:pt x="843" y="3816"/>
                  </a:lnTo>
                  <a:lnTo>
                    <a:pt x="991" y="3311"/>
                  </a:lnTo>
                  <a:lnTo>
                    <a:pt x="1160" y="2826"/>
                  </a:lnTo>
                  <a:lnTo>
                    <a:pt x="1349" y="2341"/>
                  </a:lnTo>
                  <a:lnTo>
                    <a:pt x="1539" y="1856"/>
                  </a:lnTo>
                  <a:lnTo>
                    <a:pt x="1750" y="1392"/>
                  </a:lnTo>
                  <a:lnTo>
                    <a:pt x="1982" y="928"/>
                  </a:lnTo>
                  <a:lnTo>
                    <a:pt x="2235" y="465"/>
                  </a:lnTo>
                  <a:lnTo>
                    <a:pt x="2488" y="1"/>
                  </a:lnTo>
                  <a:lnTo>
                    <a:pt x="2446"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2"/>
            <p:cNvSpPr/>
            <p:nvPr/>
          </p:nvSpPr>
          <p:spPr>
            <a:xfrm>
              <a:off x="5460675" y="-1429250"/>
              <a:ext cx="610325" cy="93325"/>
            </a:xfrm>
            <a:custGeom>
              <a:rect b="b" l="l" r="r" t="t"/>
              <a:pathLst>
                <a:path extrusionOk="0" h="3733" w="24413">
                  <a:moveTo>
                    <a:pt x="15579" y="1"/>
                  </a:moveTo>
                  <a:lnTo>
                    <a:pt x="14567" y="22"/>
                  </a:lnTo>
                  <a:lnTo>
                    <a:pt x="13556" y="64"/>
                  </a:lnTo>
                  <a:lnTo>
                    <a:pt x="12544" y="148"/>
                  </a:lnTo>
                  <a:lnTo>
                    <a:pt x="11553" y="254"/>
                  </a:lnTo>
                  <a:lnTo>
                    <a:pt x="10541" y="401"/>
                  </a:lnTo>
                  <a:lnTo>
                    <a:pt x="9550" y="549"/>
                  </a:lnTo>
                  <a:lnTo>
                    <a:pt x="8559" y="760"/>
                  </a:lnTo>
                  <a:lnTo>
                    <a:pt x="7568" y="971"/>
                  </a:lnTo>
                  <a:lnTo>
                    <a:pt x="6599" y="1224"/>
                  </a:lnTo>
                  <a:lnTo>
                    <a:pt x="5629" y="1498"/>
                  </a:lnTo>
                  <a:lnTo>
                    <a:pt x="4659" y="1814"/>
                  </a:lnTo>
                  <a:lnTo>
                    <a:pt x="3711" y="2151"/>
                  </a:lnTo>
                  <a:lnTo>
                    <a:pt x="2762" y="2510"/>
                  </a:lnTo>
                  <a:lnTo>
                    <a:pt x="1834" y="2889"/>
                  </a:lnTo>
                  <a:lnTo>
                    <a:pt x="907" y="3311"/>
                  </a:lnTo>
                  <a:lnTo>
                    <a:pt x="0" y="3732"/>
                  </a:lnTo>
                  <a:lnTo>
                    <a:pt x="949" y="3332"/>
                  </a:lnTo>
                  <a:lnTo>
                    <a:pt x="1897" y="2931"/>
                  </a:lnTo>
                  <a:lnTo>
                    <a:pt x="2846" y="2573"/>
                  </a:lnTo>
                  <a:lnTo>
                    <a:pt x="3795" y="2235"/>
                  </a:lnTo>
                  <a:lnTo>
                    <a:pt x="4765" y="1940"/>
                  </a:lnTo>
                  <a:lnTo>
                    <a:pt x="5713" y="1645"/>
                  </a:lnTo>
                  <a:lnTo>
                    <a:pt x="6662" y="1392"/>
                  </a:lnTo>
                  <a:lnTo>
                    <a:pt x="7632" y="1181"/>
                  </a:lnTo>
                  <a:lnTo>
                    <a:pt x="8601" y="971"/>
                  </a:lnTo>
                  <a:lnTo>
                    <a:pt x="9571" y="802"/>
                  </a:lnTo>
                  <a:lnTo>
                    <a:pt x="10541" y="654"/>
                  </a:lnTo>
                  <a:lnTo>
                    <a:pt x="11511" y="549"/>
                  </a:lnTo>
                  <a:lnTo>
                    <a:pt x="12480" y="444"/>
                  </a:lnTo>
                  <a:lnTo>
                    <a:pt x="13471" y="380"/>
                  </a:lnTo>
                  <a:lnTo>
                    <a:pt x="14441" y="359"/>
                  </a:lnTo>
                  <a:lnTo>
                    <a:pt x="15432" y="338"/>
                  </a:lnTo>
                  <a:lnTo>
                    <a:pt x="16359" y="338"/>
                  </a:lnTo>
                  <a:lnTo>
                    <a:pt x="17266" y="380"/>
                  </a:lnTo>
                  <a:lnTo>
                    <a:pt x="18193" y="444"/>
                  </a:lnTo>
                  <a:lnTo>
                    <a:pt x="19121" y="507"/>
                  </a:lnTo>
                  <a:lnTo>
                    <a:pt x="20049" y="612"/>
                  </a:lnTo>
                  <a:lnTo>
                    <a:pt x="20976" y="718"/>
                  </a:lnTo>
                  <a:lnTo>
                    <a:pt x="21925" y="865"/>
                  </a:lnTo>
                  <a:lnTo>
                    <a:pt x="22874" y="1034"/>
                  </a:lnTo>
                  <a:lnTo>
                    <a:pt x="24391" y="1329"/>
                  </a:lnTo>
                  <a:lnTo>
                    <a:pt x="24413" y="1308"/>
                  </a:lnTo>
                  <a:lnTo>
                    <a:pt x="22895" y="865"/>
                  </a:lnTo>
                  <a:lnTo>
                    <a:pt x="21988" y="675"/>
                  </a:lnTo>
                  <a:lnTo>
                    <a:pt x="21082" y="486"/>
                  </a:lnTo>
                  <a:lnTo>
                    <a:pt x="20175" y="338"/>
                  </a:lnTo>
                  <a:lnTo>
                    <a:pt x="19269" y="212"/>
                  </a:lnTo>
                  <a:lnTo>
                    <a:pt x="18341" y="127"/>
                  </a:lnTo>
                  <a:lnTo>
                    <a:pt x="17413" y="64"/>
                  </a:lnTo>
                  <a:lnTo>
                    <a:pt x="16507" y="22"/>
                  </a:lnTo>
                  <a:lnTo>
                    <a:pt x="15579"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2"/>
            <p:cNvSpPr/>
            <p:nvPr/>
          </p:nvSpPr>
          <p:spPr>
            <a:xfrm>
              <a:off x="5460675" y="-1429250"/>
              <a:ext cx="610325" cy="93325"/>
            </a:xfrm>
            <a:custGeom>
              <a:rect b="b" l="l" r="r" t="t"/>
              <a:pathLst>
                <a:path extrusionOk="0" fill="none" h="3733" w="24413">
                  <a:moveTo>
                    <a:pt x="15579" y="1"/>
                  </a:moveTo>
                  <a:lnTo>
                    <a:pt x="15579" y="1"/>
                  </a:lnTo>
                  <a:lnTo>
                    <a:pt x="14567" y="22"/>
                  </a:lnTo>
                  <a:lnTo>
                    <a:pt x="13556" y="64"/>
                  </a:lnTo>
                  <a:lnTo>
                    <a:pt x="12544" y="148"/>
                  </a:lnTo>
                  <a:lnTo>
                    <a:pt x="11553" y="254"/>
                  </a:lnTo>
                  <a:lnTo>
                    <a:pt x="10541" y="401"/>
                  </a:lnTo>
                  <a:lnTo>
                    <a:pt x="9550" y="549"/>
                  </a:lnTo>
                  <a:lnTo>
                    <a:pt x="8559" y="760"/>
                  </a:lnTo>
                  <a:lnTo>
                    <a:pt x="7568" y="971"/>
                  </a:lnTo>
                  <a:lnTo>
                    <a:pt x="6599" y="1224"/>
                  </a:lnTo>
                  <a:lnTo>
                    <a:pt x="5629" y="1498"/>
                  </a:lnTo>
                  <a:lnTo>
                    <a:pt x="4659" y="1814"/>
                  </a:lnTo>
                  <a:lnTo>
                    <a:pt x="3711" y="2151"/>
                  </a:lnTo>
                  <a:lnTo>
                    <a:pt x="2762" y="2510"/>
                  </a:lnTo>
                  <a:lnTo>
                    <a:pt x="1834" y="2889"/>
                  </a:lnTo>
                  <a:lnTo>
                    <a:pt x="907" y="3311"/>
                  </a:lnTo>
                  <a:lnTo>
                    <a:pt x="0" y="3732"/>
                  </a:lnTo>
                  <a:lnTo>
                    <a:pt x="0" y="3732"/>
                  </a:lnTo>
                  <a:lnTo>
                    <a:pt x="949" y="3332"/>
                  </a:lnTo>
                  <a:lnTo>
                    <a:pt x="1897" y="2931"/>
                  </a:lnTo>
                  <a:lnTo>
                    <a:pt x="2846" y="2573"/>
                  </a:lnTo>
                  <a:lnTo>
                    <a:pt x="3795" y="2235"/>
                  </a:lnTo>
                  <a:lnTo>
                    <a:pt x="4765" y="1940"/>
                  </a:lnTo>
                  <a:lnTo>
                    <a:pt x="5713" y="1645"/>
                  </a:lnTo>
                  <a:lnTo>
                    <a:pt x="6662" y="1392"/>
                  </a:lnTo>
                  <a:lnTo>
                    <a:pt x="7632" y="1181"/>
                  </a:lnTo>
                  <a:lnTo>
                    <a:pt x="8601" y="971"/>
                  </a:lnTo>
                  <a:lnTo>
                    <a:pt x="9571" y="802"/>
                  </a:lnTo>
                  <a:lnTo>
                    <a:pt x="10541" y="654"/>
                  </a:lnTo>
                  <a:lnTo>
                    <a:pt x="11511" y="549"/>
                  </a:lnTo>
                  <a:lnTo>
                    <a:pt x="12480" y="444"/>
                  </a:lnTo>
                  <a:lnTo>
                    <a:pt x="13471" y="380"/>
                  </a:lnTo>
                  <a:lnTo>
                    <a:pt x="14441" y="359"/>
                  </a:lnTo>
                  <a:lnTo>
                    <a:pt x="15432" y="338"/>
                  </a:lnTo>
                  <a:lnTo>
                    <a:pt x="15432" y="338"/>
                  </a:lnTo>
                  <a:lnTo>
                    <a:pt x="16359" y="338"/>
                  </a:lnTo>
                  <a:lnTo>
                    <a:pt x="17266" y="380"/>
                  </a:lnTo>
                  <a:lnTo>
                    <a:pt x="18193" y="444"/>
                  </a:lnTo>
                  <a:lnTo>
                    <a:pt x="19121" y="507"/>
                  </a:lnTo>
                  <a:lnTo>
                    <a:pt x="20049" y="612"/>
                  </a:lnTo>
                  <a:lnTo>
                    <a:pt x="20976" y="718"/>
                  </a:lnTo>
                  <a:lnTo>
                    <a:pt x="21925" y="865"/>
                  </a:lnTo>
                  <a:lnTo>
                    <a:pt x="22874" y="1034"/>
                  </a:lnTo>
                  <a:lnTo>
                    <a:pt x="22874" y="1034"/>
                  </a:lnTo>
                  <a:lnTo>
                    <a:pt x="24391" y="1329"/>
                  </a:lnTo>
                  <a:lnTo>
                    <a:pt x="24413" y="1308"/>
                  </a:lnTo>
                  <a:lnTo>
                    <a:pt x="24413" y="1308"/>
                  </a:lnTo>
                  <a:lnTo>
                    <a:pt x="22895" y="865"/>
                  </a:lnTo>
                  <a:lnTo>
                    <a:pt x="22895" y="865"/>
                  </a:lnTo>
                  <a:lnTo>
                    <a:pt x="21988" y="675"/>
                  </a:lnTo>
                  <a:lnTo>
                    <a:pt x="21082" y="486"/>
                  </a:lnTo>
                  <a:lnTo>
                    <a:pt x="20175" y="338"/>
                  </a:lnTo>
                  <a:lnTo>
                    <a:pt x="19269" y="212"/>
                  </a:lnTo>
                  <a:lnTo>
                    <a:pt x="18341" y="127"/>
                  </a:lnTo>
                  <a:lnTo>
                    <a:pt x="17413" y="64"/>
                  </a:lnTo>
                  <a:lnTo>
                    <a:pt x="16507" y="22"/>
                  </a:lnTo>
                  <a:lnTo>
                    <a:pt x="15579"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2"/>
            <p:cNvSpPr/>
            <p:nvPr/>
          </p:nvSpPr>
          <p:spPr>
            <a:xfrm>
              <a:off x="6221700" y="-1379175"/>
              <a:ext cx="231400" cy="122825"/>
            </a:xfrm>
            <a:custGeom>
              <a:rect b="b" l="l" r="r" t="t"/>
              <a:pathLst>
                <a:path extrusionOk="0" h="4913" w="9256">
                  <a:moveTo>
                    <a:pt x="1" y="1"/>
                  </a:moveTo>
                  <a:lnTo>
                    <a:pt x="1" y="22"/>
                  </a:lnTo>
                  <a:lnTo>
                    <a:pt x="654" y="106"/>
                  </a:lnTo>
                  <a:lnTo>
                    <a:pt x="1329" y="232"/>
                  </a:lnTo>
                  <a:lnTo>
                    <a:pt x="1982" y="380"/>
                  </a:lnTo>
                  <a:lnTo>
                    <a:pt x="2615" y="570"/>
                  </a:lnTo>
                  <a:lnTo>
                    <a:pt x="3100" y="717"/>
                  </a:lnTo>
                  <a:lnTo>
                    <a:pt x="3564" y="907"/>
                  </a:lnTo>
                  <a:lnTo>
                    <a:pt x="4006" y="1097"/>
                  </a:lnTo>
                  <a:lnTo>
                    <a:pt x="4470" y="1308"/>
                  </a:lnTo>
                  <a:lnTo>
                    <a:pt x="4913" y="1540"/>
                  </a:lnTo>
                  <a:lnTo>
                    <a:pt x="5334" y="1793"/>
                  </a:lnTo>
                  <a:lnTo>
                    <a:pt x="5756" y="2045"/>
                  </a:lnTo>
                  <a:lnTo>
                    <a:pt x="6178" y="2341"/>
                  </a:lnTo>
                  <a:lnTo>
                    <a:pt x="6979" y="2931"/>
                  </a:lnTo>
                  <a:lnTo>
                    <a:pt x="7759" y="3542"/>
                  </a:lnTo>
                  <a:lnTo>
                    <a:pt x="8138" y="3880"/>
                  </a:lnTo>
                  <a:lnTo>
                    <a:pt x="8497" y="4217"/>
                  </a:lnTo>
                  <a:lnTo>
                    <a:pt x="9234" y="4913"/>
                  </a:lnTo>
                  <a:lnTo>
                    <a:pt x="9256" y="4891"/>
                  </a:lnTo>
                  <a:lnTo>
                    <a:pt x="8855" y="4343"/>
                  </a:lnTo>
                  <a:lnTo>
                    <a:pt x="8539" y="3943"/>
                  </a:lnTo>
                  <a:lnTo>
                    <a:pt x="8202" y="3563"/>
                  </a:lnTo>
                  <a:lnTo>
                    <a:pt x="7822" y="3205"/>
                  </a:lnTo>
                  <a:lnTo>
                    <a:pt x="7443" y="2868"/>
                  </a:lnTo>
                  <a:lnTo>
                    <a:pt x="7063" y="2551"/>
                  </a:lnTo>
                  <a:lnTo>
                    <a:pt x="6641" y="2256"/>
                  </a:lnTo>
                  <a:lnTo>
                    <a:pt x="6220" y="1961"/>
                  </a:lnTo>
                  <a:lnTo>
                    <a:pt x="5777" y="1708"/>
                  </a:lnTo>
                  <a:lnTo>
                    <a:pt x="5103" y="1350"/>
                  </a:lnTo>
                  <a:lnTo>
                    <a:pt x="4428" y="1034"/>
                  </a:lnTo>
                  <a:lnTo>
                    <a:pt x="3711" y="738"/>
                  </a:lnTo>
                  <a:lnTo>
                    <a:pt x="2994" y="507"/>
                  </a:lnTo>
                  <a:lnTo>
                    <a:pt x="2257" y="296"/>
                  </a:lnTo>
                  <a:lnTo>
                    <a:pt x="1519" y="148"/>
                  </a:lnTo>
                  <a:lnTo>
                    <a:pt x="760" y="43"/>
                  </a:lnTo>
                  <a:lnTo>
                    <a:pt x="380" y="22"/>
                  </a:lnTo>
                  <a:lnTo>
                    <a:pt x="1"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2"/>
            <p:cNvSpPr/>
            <p:nvPr/>
          </p:nvSpPr>
          <p:spPr>
            <a:xfrm>
              <a:off x="6221700" y="-1379175"/>
              <a:ext cx="231400" cy="122825"/>
            </a:xfrm>
            <a:custGeom>
              <a:rect b="b" l="l" r="r" t="t"/>
              <a:pathLst>
                <a:path extrusionOk="0" fill="none" h="4913" w="9256">
                  <a:moveTo>
                    <a:pt x="1" y="1"/>
                  </a:moveTo>
                  <a:lnTo>
                    <a:pt x="1" y="22"/>
                  </a:lnTo>
                  <a:lnTo>
                    <a:pt x="1" y="22"/>
                  </a:lnTo>
                  <a:lnTo>
                    <a:pt x="654" y="106"/>
                  </a:lnTo>
                  <a:lnTo>
                    <a:pt x="1329" y="232"/>
                  </a:lnTo>
                  <a:lnTo>
                    <a:pt x="1982" y="380"/>
                  </a:lnTo>
                  <a:lnTo>
                    <a:pt x="2615" y="570"/>
                  </a:lnTo>
                  <a:lnTo>
                    <a:pt x="2615" y="570"/>
                  </a:lnTo>
                  <a:lnTo>
                    <a:pt x="3100" y="717"/>
                  </a:lnTo>
                  <a:lnTo>
                    <a:pt x="3564" y="907"/>
                  </a:lnTo>
                  <a:lnTo>
                    <a:pt x="4006" y="1097"/>
                  </a:lnTo>
                  <a:lnTo>
                    <a:pt x="4470" y="1308"/>
                  </a:lnTo>
                  <a:lnTo>
                    <a:pt x="4913" y="1540"/>
                  </a:lnTo>
                  <a:lnTo>
                    <a:pt x="5334" y="1793"/>
                  </a:lnTo>
                  <a:lnTo>
                    <a:pt x="5756" y="2045"/>
                  </a:lnTo>
                  <a:lnTo>
                    <a:pt x="6178" y="2341"/>
                  </a:lnTo>
                  <a:lnTo>
                    <a:pt x="6178" y="2341"/>
                  </a:lnTo>
                  <a:lnTo>
                    <a:pt x="6979" y="2931"/>
                  </a:lnTo>
                  <a:lnTo>
                    <a:pt x="7759" y="3542"/>
                  </a:lnTo>
                  <a:lnTo>
                    <a:pt x="7759" y="3542"/>
                  </a:lnTo>
                  <a:lnTo>
                    <a:pt x="8138" y="3880"/>
                  </a:lnTo>
                  <a:lnTo>
                    <a:pt x="8497" y="4217"/>
                  </a:lnTo>
                  <a:lnTo>
                    <a:pt x="9234" y="4913"/>
                  </a:lnTo>
                  <a:lnTo>
                    <a:pt x="9256" y="4891"/>
                  </a:lnTo>
                  <a:lnTo>
                    <a:pt x="9256" y="4891"/>
                  </a:lnTo>
                  <a:lnTo>
                    <a:pt x="8855" y="4343"/>
                  </a:lnTo>
                  <a:lnTo>
                    <a:pt x="8855" y="4343"/>
                  </a:lnTo>
                  <a:lnTo>
                    <a:pt x="8539" y="3943"/>
                  </a:lnTo>
                  <a:lnTo>
                    <a:pt x="8202" y="3563"/>
                  </a:lnTo>
                  <a:lnTo>
                    <a:pt x="7822" y="3205"/>
                  </a:lnTo>
                  <a:lnTo>
                    <a:pt x="7443" y="2868"/>
                  </a:lnTo>
                  <a:lnTo>
                    <a:pt x="7063" y="2551"/>
                  </a:lnTo>
                  <a:lnTo>
                    <a:pt x="6641" y="2256"/>
                  </a:lnTo>
                  <a:lnTo>
                    <a:pt x="6220" y="1961"/>
                  </a:lnTo>
                  <a:lnTo>
                    <a:pt x="5777" y="1708"/>
                  </a:lnTo>
                  <a:lnTo>
                    <a:pt x="5777" y="1708"/>
                  </a:lnTo>
                  <a:lnTo>
                    <a:pt x="5103" y="1350"/>
                  </a:lnTo>
                  <a:lnTo>
                    <a:pt x="4428" y="1034"/>
                  </a:lnTo>
                  <a:lnTo>
                    <a:pt x="3711" y="738"/>
                  </a:lnTo>
                  <a:lnTo>
                    <a:pt x="2994" y="507"/>
                  </a:lnTo>
                  <a:lnTo>
                    <a:pt x="2257" y="296"/>
                  </a:lnTo>
                  <a:lnTo>
                    <a:pt x="1519" y="148"/>
                  </a:lnTo>
                  <a:lnTo>
                    <a:pt x="760" y="43"/>
                  </a:lnTo>
                  <a:lnTo>
                    <a:pt x="380" y="22"/>
                  </a:lnTo>
                  <a:lnTo>
                    <a:pt x="1"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2"/>
            <p:cNvSpPr/>
            <p:nvPr/>
          </p:nvSpPr>
          <p:spPr>
            <a:xfrm>
              <a:off x="5386350" y="-1018675"/>
              <a:ext cx="689925" cy="340475"/>
            </a:xfrm>
            <a:custGeom>
              <a:rect b="b" l="l" r="r" t="t"/>
              <a:pathLst>
                <a:path extrusionOk="0" h="13619" w="27597">
                  <a:moveTo>
                    <a:pt x="15411" y="0"/>
                  </a:moveTo>
                  <a:lnTo>
                    <a:pt x="14779" y="21"/>
                  </a:lnTo>
                  <a:lnTo>
                    <a:pt x="14125" y="85"/>
                  </a:lnTo>
                  <a:lnTo>
                    <a:pt x="13472" y="169"/>
                  </a:lnTo>
                  <a:lnTo>
                    <a:pt x="12818" y="274"/>
                  </a:lnTo>
                  <a:lnTo>
                    <a:pt x="12165" y="422"/>
                  </a:lnTo>
                  <a:lnTo>
                    <a:pt x="11490" y="612"/>
                  </a:lnTo>
                  <a:lnTo>
                    <a:pt x="10837" y="822"/>
                  </a:lnTo>
                  <a:lnTo>
                    <a:pt x="10162" y="1054"/>
                  </a:lnTo>
                  <a:lnTo>
                    <a:pt x="9508" y="1307"/>
                  </a:lnTo>
                  <a:lnTo>
                    <a:pt x="8855" y="1581"/>
                  </a:lnTo>
                  <a:lnTo>
                    <a:pt x="8201" y="1877"/>
                  </a:lnTo>
                  <a:lnTo>
                    <a:pt x="7569" y="2193"/>
                  </a:lnTo>
                  <a:lnTo>
                    <a:pt x="6958" y="2530"/>
                  </a:lnTo>
                  <a:lnTo>
                    <a:pt x="6346" y="2867"/>
                  </a:lnTo>
                  <a:lnTo>
                    <a:pt x="5756" y="3226"/>
                  </a:lnTo>
                  <a:lnTo>
                    <a:pt x="5187" y="3605"/>
                  </a:lnTo>
                  <a:lnTo>
                    <a:pt x="4639" y="4006"/>
                  </a:lnTo>
                  <a:lnTo>
                    <a:pt x="4090" y="4406"/>
                  </a:lnTo>
                  <a:lnTo>
                    <a:pt x="3585" y="4807"/>
                  </a:lnTo>
                  <a:lnTo>
                    <a:pt x="3100" y="5207"/>
                  </a:lnTo>
                  <a:lnTo>
                    <a:pt x="2657" y="5629"/>
                  </a:lnTo>
                  <a:lnTo>
                    <a:pt x="2214" y="6051"/>
                  </a:lnTo>
                  <a:lnTo>
                    <a:pt x="1835" y="6472"/>
                  </a:lnTo>
                  <a:lnTo>
                    <a:pt x="1455" y="6894"/>
                  </a:lnTo>
                  <a:lnTo>
                    <a:pt x="1139" y="7295"/>
                  </a:lnTo>
                  <a:lnTo>
                    <a:pt x="844" y="7716"/>
                  </a:lnTo>
                  <a:lnTo>
                    <a:pt x="591" y="8117"/>
                  </a:lnTo>
                  <a:lnTo>
                    <a:pt x="380" y="8538"/>
                  </a:lnTo>
                  <a:lnTo>
                    <a:pt x="211" y="8918"/>
                  </a:lnTo>
                  <a:lnTo>
                    <a:pt x="106" y="9297"/>
                  </a:lnTo>
                  <a:lnTo>
                    <a:pt x="22" y="9677"/>
                  </a:lnTo>
                  <a:lnTo>
                    <a:pt x="1" y="10035"/>
                  </a:lnTo>
                  <a:lnTo>
                    <a:pt x="1" y="10204"/>
                  </a:lnTo>
                  <a:lnTo>
                    <a:pt x="22" y="10372"/>
                  </a:lnTo>
                  <a:lnTo>
                    <a:pt x="64" y="10541"/>
                  </a:lnTo>
                  <a:lnTo>
                    <a:pt x="106" y="10689"/>
                  </a:lnTo>
                  <a:lnTo>
                    <a:pt x="148" y="10857"/>
                  </a:lnTo>
                  <a:lnTo>
                    <a:pt x="211" y="11005"/>
                  </a:lnTo>
                  <a:lnTo>
                    <a:pt x="380" y="11279"/>
                  </a:lnTo>
                  <a:lnTo>
                    <a:pt x="591" y="11532"/>
                  </a:lnTo>
                  <a:lnTo>
                    <a:pt x="844" y="11764"/>
                  </a:lnTo>
                  <a:lnTo>
                    <a:pt x="1139" y="11975"/>
                  </a:lnTo>
                  <a:lnTo>
                    <a:pt x="1455" y="12185"/>
                  </a:lnTo>
                  <a:lnTo>
                    <a:pt x="1835" y="12375"/>
                  </a:lnTo>
                  <a:lnTo>
                    <a:pt x="2214" y="12544"/>
                  </a:lnTo>
                  <a:lnTo>
                    <a:pt x="2657" y="12691"/>
                  </a:lnTo>
                  <a:lnTo>
                    <a:pt x="3100" y="12818"/>
                  </a:lnTo>
                  <a:lnTo>
                    <a:pt x="3585" y="12944"/>
                  </a:lnTo>
                  <a:lnTo>
                    <a:pt x="4090" y="13050"/>
                  </a:lnTo>
                  <a:lnTo>
                    <a:pt x="4639" y="13155"/>
                  </a:lnTo>
                  <a:lnTo>
                    <a:pt x="5187" y="13239"/>
                  </a:lnTo>
                  <a:lnTo>
                    <a:pt x="6346" y="13387"/>
                  </a:lnTo>
                  <a:lnTo>
                    <a:pt x="7569" y="13471"/>
                  </a:lnTo>
                  <a:lnTo>
                    <a:pt x="8855" y="13556"/>
                  </a:lnTo>
                  <a:lnTo>
                    <a:pt x="10162" y="13598"/>
                  </a:lnTo>
                  <a:lnTo>
                    <a:pt x="11490" y="13619"/>
                  </a:lnTo>
                  <a:lnTo>
                    <a:pt x="16044" y="13619"/>
                  </a:lnTo>
                  <a:lnTo>
                    <a:pt x="16655" y="13598"/>
                  </a:lnTo>
                  <a:lnTo>
                    <a:pt x="17266" y="13535"/>
                  </a:lnTo>
                  <a:lnTo>
                    <a:pt x="17857" y="13492"/>
                  </a:lnTo>
                  <a:lnTo>
                    <a:pt x="18447" y="13408"/>
                  </a:lnTo>
                  <a:lnTo>
                    <a:pt x="19037" y="13324"/>
                  </a:lnTo>
                  <a:lnTo>
                    <a:pt x="19606" y="13218"/>
                  </a:lnTo>
                  <a:lnTo>
                    <a:pt x="20155" y="13092"/>
                  </a:lnTo>
                  <a:lnTo>
                    <a:pt x="20703" y="12944"/>
                  </a:lnTo>
                  <a:lnTo>
                    <a:pt x="21209" y="12797"/>
                  </a:lnTo>
                  <a:lnTo>
                    <a:pt x="21736" y="12628"/>
                  </a:lnTo>
                  <a:lnTo>
                    <a:pt x="22221" y="12459"/>
                  </a:lnTo>
                  <a:lnTo>
                    <a:pt x="22705" y="12270"/>
                  </a:lnTo>
                  <a:lnTo>
                    <a:pt x="23169" y="12059"/>
                  </a:lnTo>
                  <a:lnTo>
                    <a:pt x="23612" y="11848"/>
                  </a:lnTo>
                  <a:lnTo>
                    <a:pt x="24034" y="11637"/>
                  </a:lnTo>
                  <a:lnTo>
                    <a:pt x="24434" y="11384"/>
                  </a:lnTo>
                  <a:lnTo>
                    <a:pt x="24814" y="11152"/>
                  </a:lnTo>
                  <a:lnTo>
                    <a:pt x="25172" y="10878"/>
                  </a:lnTo>
                  <a:lnTo>
                    <a:pt x="25509" y="10625"/>
                  </a:lnTo>
                  <a:lnTo>
                    <a:pt x="25825" y="10351"/>
                  </a:lnTo>
                  <a:lnTo>
                    <a:pt x="26121" y="10056"/>
                  </a:lnTo>
                  <a:lnTo>
                    <a:pt x="26395" y="9761"/>
                  </a:lnTo>
                  <a:lnTo>
                    <a:pt x="26648" y="9466"/>
                  </a:lnTo>
                  <a:lnTo>
                    <a:pt x="26858" y="9150"/>
                  </a:lnTo>
                  <a:lnTo>
                    <a:pt x="27048" y="8833"/>
                  </a:lnTo>
                  <a:lnTo>
                    <a:pt x="27217" y="8517"/>
                  </a:lnTo>
                  <a:lnTo>
                    <a:pt x="27343" y="8180"/>
                  </a:lnTo>
                  <a:lnTo>
                    <a:pt x="27449" y="7843"/>
                  </a:lnTo>
                  <a:lnTo>
                    <a:pt x="27533" y="7505"/>
                  </a:lnTo>
                  <a:lnTo>
                    <a:pt x="27575" y="7168"/>
                  </a:lnTo>
                  <a:lnTo>
                    <a:pt x="27596" y="6810"/>
                  </a:lnTo>
                  <a:lnTo>
                    <a:pt x="27575" y="6472"/>
                  </a:lnTo>
                  <a:lnTo>
                    <a:pt x="27533" y="6114"/>
                  </a:lnTo>
                  <a:lnTo>
                    <a:pt x="27449" y="5777"/>
                  </a:lnTo>
                  <a:lnTo>
                    <a:pt x="27343" y="5439"/>
                  </a:lnTo>
                  <a:lnTo>
                    <a:pt x="27217" y="5102"/>
                  </a:lnTo>
                  <a:lnTo>
                    <a:pt x="27048" y="4786"/>
                  </a:lnTo>
                  <a:lnTo>
                    <a:pt x="26858" y="4470"/>
                  </a:lnTo>
                  <a:lnTo>
                    <a:pt x="26648" y="4153"/>
                  </a:lnTo>
                  <a:lnTo>
                    <a:pt x="26395" y="3858"/>
                  </a:lnTo>
                  <a:lnTo>
                    <a:pt x="26121" y="3563"/>
                  </a:lnTo>
                  <a:lnTo>
                    <a:pt x="25825" y="3289"/>
                  </a:lnTo>
                  <a:lnTo>
                    <a:pt x="25509" y="3015"/>
                  </a:lnTo>
                  <a:lnTo>
                    <a:pt x="25172" y="2741"/>
                  </a:lnTo>
                  <a:lnTo>
                    <a:pt x="24814" y="2488"/>
                  </a:lnTo>
                  <a:lnTo>
                    <a:pt x="24434" y="2235"/>
                  </a:lnTo>
                  <a:lnTo>
                    <a:pt x="24034" y="2003"/>
                  </a:lnTo>
                  <a:lnTo>
                    <a:pt x="23612" y="1771"/>
                  </a:lnTo>
                  <a:lnTo>
                    <a:pt x="23169" y="1560"/>
                  </a:lnTo>
                  <a:lnTo>
                    <a:pt x="22705" y="1350"/>
                  </a:lnTo>
                  <a:lnTo>
                    <a:pt x="22221" y="1160"/>
                  </a:lnTo>
                  <a:lnTo>
                    <a:pt x="21736" y="991"/>
                  </a:lnTo>
                  <a:lnTo>
                    <a:pt x="21209" y="822"/>
                  </a:lnTo>
                  <a:lnTo>
                    <a:pt x="20703" y="675"/>
                  </a:lnTo>
                  <a:lnTo>
                    <a:pt x="20155" y="548"/>
                  </a:lnTo>
                  <a:lnTo>
                    <a:pt x="19606" y="422"/>
                  </a:lnTo>
                  <a:lnTo>
                    <a:pt x="19037" y="317"/>
                  </a:lnTo>
                  <a:lnTo>
                    <a:pt x="18447" y="211"/>
                  </a:lnTo>
                  <a:lnTo>
                    <a:pt x="17857" y="148"/>
                  </a:lnTo>
                  <a:lnTo>
                    <a:pt x="17266" y="85"/>
                  </a:lnTo>
                  <a:lnTo>
                    <a:pt x="16655" y="42"/>
                  </a:lnTo>
                  <a:lnTo>
                    <a:pt x="16044" y="21"/>
                  </a:lnTo>
                  <a:lnTo>
                    <a:pt x="15411"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2"/>
            <p:cNvSpPr/>
            <p:nvPr/>
          </p:nvSpPr>
          <p:spPr>
            <a:xfrm>
              <a:off x="5386350" y="-1018675"/>
              <a:ext cx="689925" cy="340475"/>
            </a:xfrm>
            <a:custGeom>
              <a:rect b="b" l="l" r="r" t="t"/>
              <a:pathLst>
                <a:path extrusionOk="0" fill="none" h="13619" w="27597">
                  <a:moveTo>
                    <a:pt x="27596" y="6810"/>
                  </a:moveTo>
                  <a:lnTo>
                    <a:pt x="27596" y="6810"/>
                  </a:lnTo>
                  <a:lnTo>
                    <a:pt x="27575" y="7168"/>
                  </a:lnTo>
                  <a:lnTo>
                    <a:pt x="27533" y="7505"/>
                  </a:lnTo>
                  <a:lnTo>
                    <a:pt x="27449" y="7843"/>
                  </a:lnTo>
                  <a:lnTo>
                    <a:pt x="27343" y="8180"/>
                  </a:lnTo>
                  <a:lnTo>
                    <a:pt x="27217" y="8517"/>
                  </a:lnTo>
                  <a:lnTo>
                    <a:pt x="27048" y="8833"/>
                  </a:lnTo>
                  <a:lnTo>
                    <a:pt x="26858" y="9150"/>
                  </a:lnTo>
                  <a:lnTo>
                    <a:pt x="26648" y="9466"/>
                  </a:lnTo>
                  <a:lnTo>
                    <a:pt x="26395" y="9761"/>
                  </a:lnTo>
                  <a:lnTo>
                    <a:pt x="26121" y="10056"/>
                  </a:lnTo>
                  <a:lnTo>
                    <a:pt x="25825" y="10351"/>
                  </a:lnTo>
                  <a:lnTo>
                    <a:pt x="25509" y="10625"/>
                  </a:lnTo>
                  <a:lnTo>
                    <a:pt x="25172" y="10878"/>
                  </a:lnTo>
                  <a:lnTo>
                    <a:pt x="24814" y="11152"/>
                  </a:lnTo>
                  <a:lnTo>
                    <a:pt x="24434" y="11384"/>
                  </a:lnTo>
                  <a:lnTo>
                    <a:pt x="24034" y="11637"/>
                  </a:lnTo>
                  <a:lnTo>
                    <a:pt x="23612" y="11848"/>
                  </a:lnTo>
                  <a:lnTo>
                    <a:pt x="23169" y="12059"/>
                  </a:lnTo>
                  <a:lnTo>
                    <a:pt x="22705" y="12270"/>
                  </a:lnTo>
                  <a:lnTo>
                    <a:pt x="22221" y="12459"/>
                  </a:lnTo>
                  <a:lnTo>
                    <a:pt x="21736" y="12628"/>
                  </a:lnTo>
                  <a:lnTo>
                    <a:pt x="21209" y="12797"/>
                  </a:lnTo>
                  <a:lnTo>
                    <a:pt x="20703" y="12944"/>
                  </a:lnTo>
                  <a:lnTo>
                    <a:pt x="20155" y="13092"/>
                  </a:lnTo>
                  <a:lnTo>
                    <a:pt x="19606" y="13218"/>
                  </a:lnTo>
                  <a:lnTo>
                    <a:pt x="19037" y="13324"/>
                  </a:lnTo>
                  <a:lnTo>
                    <a:pt x="18447" y="13408"/>
                  </a:lnTo>
                  <a:lnTo>
                    <a:pt x="17857" y="13492"/>
                  </a:lnTo>
                  <a:lnTo>
                    <a:pt x="17266" y="13535"/>
                  </a:lnTo>
                  <a:lnTo>
                    <a:pt x="16655" y="13598"/>
                  </a:lnTo>
                  <a:lnTo>
                    <a:pt x="16044" y="13619"/>
                  </a:lnTo>
                  <a:lnTo>
                    <a:pt x="15411" y="13619"/>
                  </a:lnTo>
                  <a:lnTo>
                    <a:pt x="15411" y="13619"/>
                  </a:lnTo>
                  <a:lnTo>
                    <a:pt x="12818" y="13619"/>
                  </a:lnTo>
                  <a:lnTo>
                    <a:pt x="11490" y="13619"/>
                  </a:lnTo>
                  <a:lnTo>
                    <a:pt x="10162" y="13598"/>
                  </a:lnTo>
                  <a:lnTo>
                    <a:pt x="8855" y="13556"/>
                  </a:lnTo>
                  <a:lnTo>
                    <a:pt x="7569" y="13471"/>
                  </a:lnTo>
                  <a:lnTo>
                    <a:pt x="6346" y="13387"/>
                  </a:lnTo>
                  <a:lnTo>
                    <a:pt x="5187" y="13239"/>
                  </a:lnTo>
                  <a:lnTo>
                    <a:pt x="4639" y="13155"/>
                  </a:lnTo>
                  <a:lnTo>
                    <a:pt x="4090" y="13050"/>
                  </a:lnTo>
                  <a:lnTo>
                    <a:pt x="3585" y="12944"/>
                  </a:lnTo>
                  <a:lnTo>
                    <a:pt x="3100" y="12818"/>
                  </a:lnTo>
                  <a:lnTo>
                    <a:pt x="2657" y="12691"/>
                  </a:lnTo>
                  <a:lnTo>
                    <a:pt x="2214" y="12544"/>
                  </a:lnTo>
                  <a:lnTo>
                    <a:pt x="1835" y="12375"/>
                  </a:lnTo>
                  <a:lnTo>
                    <a:pt x="1455" y="12185"/>
                  </a:lnTo>
                  <a:lnTo>
                    <a:pt x="1139" y="11975"/>
                  </a:lnTo>
                  <a:lnTo>
                    <a:pt x="844" y="11764"/>
                  </a:lnTo>
                  <a:lnTo>
                    <a:pt x="591" y="11532"/>
                  </a:lnTo>
                  <a:lnTo>
                    <a:pt x="380" y="11279"/>
                  </a:lnTo>
                  <a:lnTo>
                    <a:pt x="211" y="11005"/>
                  </a:lnTo>
                  <a:lnTo>
                    <a:pt x="148" y="10857"/>
                  </a:lnTo>
                  <a:lnTo>
                    <a:pt x="106" y="10689"/>
                  </a:lnTo>
                  <a:lnTo>
                    <a:pt x="64" y="10541"/>
                  </a:lnTo>
                  <a:lnTo>
                    <a:pt x="22" y="10372"/>
                  </a:lnTo>
                  <a:lnTo>
                    <a:pt x="1" y="10204"/>
                  </a:lnTo>
                  <a:lnTo>
                    <a:pt x="1" y="10035"/>
                  </a:lnTo>
                  <a:lnTo>
                    <a:pt x="1" y="10035"/>
                  </a:lnTo>
                  <a:lnTo>
                    <a:pt x="22" y="9677"/>
                  </a:lnTo>
                  <a:lnTo>
                    <a:pt x="106" y="9297"/>
                  </a:lnTo>
                  <a:lnTo>
                    <a:pt x="211" y="8918"/>
                  </a:lnTo>
                  <a:lnTo>
                    <a:pt x="380" y="8538"/>
                  </a:lnTo>
                  <a:lnTo>
                    <a:pt x="591" y="8117"/>
                  </a:lnTo>
                  <a:lnTo>
                    <a:pt x="844" y="7716"/>
                  </a:lnTo>
                  <a:lnTo>
                    <a:pt x="1139" y="7295"/>
                  </a:lnTo>
                  <a:lnTo>
                    <a:pt x="1455" y="6894"/>
                  </a:lnTo>
                  <a:lnTo>
                    <a:pt x="1835" y="6472"/>
                  </a:lnTo>
                  <a:lnTo>
                    <a:pt x="2214" y="6051"/>
                  </a:lnTo>
                  <a:lnTo>
                    <a:pt x="2657" y="5629"/>
                  </a:lnTo>
                  <a:lnTo>
                    <a:pt x="3100" y="5207"/>
                  </a:lnTo>
                  <a:lnTo>
                    <a:pt x="3585" y="4807"/>
                  </a:lnTo>
                  <a:lnTo>
                    <a:pt x="4090" y="4406"/>
                  </a:lnTo>
                  <a:lnTo>
                    <a:pt x="4639" y="4006"/>
                  </a:lnTo>
                  <a:lnTo>
                    <a:pt x="5187" y="3605"/>
                  </a:lnTo>
                  <a:lnTo>
                    <a:pt x="5756" y="3226"/>
                  </a:lnTo>
                  <a:lnTo>
                    <a:pt x="6346" y="2867"/>
                  </a:lnTo>
                  <a:lnTo>
                    <a:pt x="6958" y="2530"/>
                  </a:lnTo>
                  <a:lnTo>
                    <a:pt x="7569" y="2193"/>
                  </a:lnTo>
                  <a:lnTo>
                    <a:pt x="8201" y="1877"/>
                  </a:lnTo>
                  <a:lnTo>
                    <a:pt x="8855" y="1581"/>
                  </a:lnTo>
                  <a:lnTo>
                    <a:pt x="9508" y="1307"/>
                  </a:lnTo>
                  <a:lnTo>
                    <a:pt x="10162" y="1054"/>
                  </a:lnTo>
                  <a:lnTo>
                    <a:pt x="10837" y="822"/>
                  </a:lnTo>
                  <a:lnTo>
                    <a:pt x="11490" y="612"/>
                  </a:lnTo>
                  <a:lnTo>
                    <a:pt x="12165" y="422"/>
                  </a:lnTo>
                  <a:lnTo>
                    <a:pt x="12818" y="274"/>
                  </a:lnTo>
                  <a:lnTo>
                    <a:pt x="13472" y="169"/>
                  </a:lnTo>
                  <a:lnTo>
                    <a:pt x="14125" y="85"/>
                  </a:lnTo>
                  <a:lnTo>
                    <a:pt x="14779" y="21"/>
                  </a:lnTo>
                  <a:lnTo>
                    <a:pt x="15411" y="0"/>
                  </a:lnTo>
                  <a:lnTo>
                    <a:pt x="15411" y="0"/>
                  </a:lnTo>
                  <a:lnTo>
                    <a:pt x="16044" y="21"/>
                  </a:lnTo>
                  <a:lnTo>
                    <a:pt x="16655" y="42"/>
                  </a:lnTo>
                  <a:lnTo>
                    <a:pt x="17266" y="85"/>
                  </a:lnTo>
                  <a:lnTo>
                    <a:pt x="17857" y="148"/>
                  </a:lnTo>
                  <a:lnTo>
                    <a:pt x="18447" y="211"/>
                  </a:lnTo>
                  <a:lnTo>
                    <a:pt x="19037" y="317"/>
                  </a:lnTo>
                  <a:lnTo>
                    <a:pt x="19606" y="422"/>
                  </a:lnTo>
                  <a:lnTo>
                    <a:pt x="20155" y="548"/>
                  </a:lnTo>
                  <a:lnTo>
                    <a:pt x="20703" y="675"/>
                  </a:lnTo>
                  <a:lnTo>
                    <a:pt x="21209" y="822"/>
                  </a:lnTo>
                  <a:lnTo>
                    <a:pt x="21736" y="991"/>
                  </a:lnTo>
                  <a:lnTo>
                    <a:pt x="22221" y="1160"/>
                  </a:lnTo>
                  <a:lnTo>
                    <a:pt x="22705" y="1350"/>
                  </a:lnTo>
                  <a:lnTo>
                    <a:pt x="23169" y="1560"/>
                  </a:lnTo>
                  <a:lnTo>
                    <a:pt x="23612" y="1771"/>
                  </a:lnTo>
                  <a:lnTo>
                    <a:pt x="24034" y="2003"/>
                  </a:lnTo>
                  <a:lnTo>
                    <a:pt x="24434" y="2235"/>
                  </a:lnTo>
                  <a:lnTo>
                    <a:pt x="24814" y="2488"/>
                  </a:lnTo>
                  <a:lnTo>
                    <a:pt x="25172" y="2741"/>
                  </a:lnTo>
                  <a:lnTo>
                    <a:pt x="25509" y="3015"/>
                  </a:lnTo>
                  <a:lnTo>
                    <a:pt x="25825" y="3289"/>
                  </a:lnTo>
                  <a:lnTo>
                    <a:pt x="26121" y="3563"/>
                  </a:lnTo>
                  <a:lnTo>
                    <a:pt x="26395" y="3858"/>
                  </a:lnTo>
                  <a:lnTo>
                    <a:pt x="26648" y="4153"/>
                  </a:lnTo>
                  <a:lnTo>
                    <a:pt x="26858" y="4470"/>
                  </a:lnTo>
                  <a:lnTo>
                    <a:pt x="27048" y="4786"/>
                  </a:lnTo>
                  <a:lnTo>
                    <a:pt x="27217" y="5102"/>
                  </a:lnTo>
                  <a:lnTo>
                    <a:pt x="27343" y="5439"/>
                  </a:lnTo>
                  <a:lnTo>
                    <a:pt x="27449" y="5777"/>
                  </a:lnTo>
                  <a:lnTo>
                    <a:pt x="27533" y="6114"/>
                  </a:lnTo>
                  <a:lnTo>
                    <a:pt x="27575" y="6472"/>
                  </a:lnTo>
                  <a:lnTo>
                    <a:pt x="27596" y="6810"/>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2"/>
            <p:cNvSpPr/>
            <p:nvPr/>
          </p:nvSpPr>
          <p:spPr>
            <a:xfrm>
              <a:off x="5573975" y="-979675"/>
              <a:ext cx="170800" cy="64325"/>
            </a:xfrm>
            <a:custGeom>
              <a:rect b="b" l="l" r="r" t="t"/>
              <a:pathLst>
                <a:path extrusionOk="0" h="2573" w="6832">
                  <a:moveTo>
                    <a:pt x="6810" y="0"/>
                  </a:moveTo>
                  <a:lnTo>
                    <a:pt x="5925" y="148"/>
                  </a:lnTo>
                  <a:lnTo>
                    <a:pt x="5018" y="338"/>
                  </a:lnTo>
                  <a:lnTo>
                    <a:pt x="4133" y="570"/>
                  </a:lnTo>
                  <a:lnTo>
                    <a:pt x="3268" y="865"/>
                  </a:lnTo>
                  <a:lnTo>
                    <a:pt x="2826" y="1012"/>
                  </a:lnTo>
                  <a:lnTo>
                    <a:pt x="2383" y="1160"/>
                  </a:lnTo>
                  <a:lnTo>
                    <a:pt x="1961" y="1350"/>
                  </a:lnTo>
                  <a:lnTo>
                    <a:pt x="1561" y="1539"/>
                  </a:lnTo>
                  <a:lnTo>
                    <a:pt x="1139" y="1771"/>
                  </a:lnTo>
                  <a:lnTo>
                    <a:pt x="760" y="2003"/>
                  </a:lnTo>
                  <a:lnTo>
                    <a:pt x="380" y="2256"/>
                  </a:lnTo>
                  <a:lnTo>
                    <a:pt x="1" y="2530"/>
                  </a:lnTo>
                  <a:lnTo>
                    <a:pt x="22" y="2572"/>
                  </a:lnTo>
                  <a:lnTo>
                    <a:pt x="443" y="2383"/>
                  </a:lnTo>
                  <a:lnTo>
                    <a:pt x="1181" y="2066"/>
                  </a:lnTo>
                  <a:lnTo>
                    <a:pt x="1898" y="1750"/>
                  </a:lnTo>
                  <a:lnTo>
                    <a:pt x="3353" y="1118"/>
                  </a:lnTo>
                  <a:lnTo>
                    <a:pt x="4196" y="780"/>
                  </a:lnTo>
                  <a:lnTo>
                    <a:pt x="5060" y="506"/>
                  </a:lnTo>
                  <a:lnTo>
                    <a:pt x="5946" y="253"/>
                  </a:lnTo>
                  <a:lnTo>
                    <a:pt x="6831" y="21"/>
                  </a:lnTo>
                  <a:lnTo>
                    <a:pt x="6810"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2"/>
            <p:cNvSpPr/>
            <p:nvPr/>
          </p:nvSpPr>
          <p:spPr>
            <a:xfrm>
              <a:off x="5573975" y="-979675"/>
              <a:ext cx="170800" cy="64325"/>
            </a:xfrm>
            <a:custGeom>
              <a:rect b="b" l="l" r="r" t="t"/>
              <a:pathLst>
                <a:path extrusionOk="0" fill="none" h="2573" w="6832">
                  <a:moveTo>
                    <a:pt x="6810" y="0"/>
                  </a:moveTo>
                  <a:lnTo>
                    <a:pt x="6810" y="0"/>
                  </a:lnTo>
                  <a:lnTo>
                    <a:pt x="5925" y="148"/>
                  </a:lnTo>
                  <a:lnTo>
                    <a:pt x="5018" y="338"/>
                  </a:lnTo>
                  <a:lnTo>
                    <a:pt x="4133" y="570"/>
                  </a:lnTo>
                  <a:lnTo>
                    <a:pt x="3268" y="865"/>
                  </a:lnTo>
                  <a:lnTo>
                    <a:pt x="3268" y="865"/>
                  </a:lnTo>
                  <a:lnTo>
                    <a:pt x="2826" y="1012"/>
                  </a:lnTo>
                  <a:lnTo>
                    <a:pt x="2383" y="1160"/>
                  </a:lnTo>
                  <a:lnTo>
                    <a:pt x="1961" y="1350"/>
                  </a:lnTo>
                  <a:lnTo>
                    <a:pt x="1561" y="1539"/>
                  </a:lnTo>
                  <a:lnTo>
                    <a:pt x="1139" y="1771"/>
                  </a:lnTo>
                  <a:lnTo>
                    <a:pt x="760" y="2003"/>
                  </a:lnTo>
                  <a:lnTo>
                    <a:pt x="380" y="2256"/>
                  </a:lnTo>
                  <a:lnTo>
                    <a:pt x="1" y="2530"/>
                  </a:lnTo>
                  <a:lnTo>
                    <a:pt x="22" y="2572"/>
                  </a:lnTo>
                  <a:lnTo>
                    <a:pt x="22" y="2572"/>
                  </a:lnTo>
                  <a:lnTo>
                    <a:pt x="443" y="2383"/>
                  </a:lnTo>
                  <a:lnTo>
                    <a:pt x="443" y="2383"/>
                  </a:lnTo>
                  <a:lnTo>
                    <a:pt x="1181" y="2066"/>
                  </a:lnTo>
                  <a:lnTo>
                    <a:pt x="1898" y="1750"/>
                  </a:lnTo>
                  <a:lnTo>
                    <a:pt x="3353" y="1118"/>
                  </a:lnTo>
                  <a:lnTo>
                    <a:pt x="3353" y="1118"/>
                  </a:lnTo>
                  <a:lnTo>
                    <a:pt x="4196" y="780"/>
                  </a:lnTo>
                  <a:lnTo>
                    <a:pt x="5060" y="506"/>
                  </a:lnTo>
                  <a:lnTo>
                    <a:pt x="5946" y="253"/>
                  </a:lnTo>
                  <a:lnTo>
                    <a:pt x="6831" y="21"/>
                  </a:lnTo>
                  <a:lnTo>
                    <a:pt x="6810" y="0"/>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2"/>
            <p:cNvSpPr/>
            <p:nvPr/>
          </p:nvSpPr>
          <p:spPr>
            <a:xfrm>
              <a:off x="5444325" y="-866375"/>
              <a:ext cx="67500" cy="44825"/>
            </a:xfrm>
            <a:custGeom>
              <a:rect b="b" l="l" r="r" t="t"/>
              <a:pathLst>
                <a:path extrusionOk="0" h="1793" w="2700">
                  <a:moveTo>
                    <a:pt x="2699" y="1"/>
                  </a:moveTo>
                  <a:lnTo>
                    <a:pt x="2488" y="22"/>
                  </a:lnTo>
                  <a:lnTo>
                    <a:pt x="2277" y="43"/>
                  </a:lnTo>
                  <a:lnTo>
                    <a:pt x="1877" y="148"/>
                  </a:lnTo>
                  <a:lnTo>
                    <a:pt x="1624" y="233"/>
                  </a:lnTo>
                  <a:lnTo>
                    <a:pt x="1371" y="338"/>
                  </a:lnTo>
                  <a:lnTo>
                    <a:pt x="1139" y="465"/>
                  </a:lnTo>
                  <a:lnTo>
                    <a:pt x="907" y="612"/>
                  </a:lnTo>
                  <a:lnTo>
                    <a:pt x="738" y="718"/>
                  </a:lnTo>
                  <a:lnTo>
                    <a:pt x="591" y="823"/>
                  </a:lnTo>
                  <a:lnTo>
                    <a:pt x="443" y="971"/>
                  </a:lnTo>
                  <a:lnTo>
                    <a:pt x="338" y="1097"/>
                  </a:lnTo>
                  <a:lnTo>
                    <a:pt x="211" y="1266"/>
                  </a:lnTo>
                  <a:lnTo>
                    <a:pt x="127" y="1434"/>
                  </a:lnTo>
                  <a:lnTo>
                    <a:pt x="43" y="1603"/>
                  </a:lnTo>
                  <a:lnTo>
                    <a:pt x="1" y="1793"/>
                  </a:lnTo>
                  <a:lnTo>
                    <a:pt x="22" y="1793"/>
                  </a:lnTo>
                  <a:lnTo>
                    <a:pt x="254" y="1603"/>
                  </a:lnTo>
                  <a:lnTo>
                    <a:pt x="486" y="1392"/>
                  </a:lnTo>
                  <a:lnTo>
                    <a:pt x="781" y="1118"/>
                  </a:lnTo>
                  <a:lnTo>
                    <a:pt x="1076" y="844"/>
                  </a:lnTo>
                  <a:lnTo>
                    <a:pt x="1266" y="697"/>
                  </a:lnTo>
                  <a:lnTo>
                    <a:pt x="1455" y="570"/>
                  </a:lnTo>
                  <a:lnTo>
                    <a:pt x="1645" y="465"/>
                  </a:lnTo>
                  <a:lnTo>
                    <a:pt x="1835" y="338"/>
                  </a:lnTo>
                  <a:lnTo>
                    <a:pt x="2046" y="254"/>
                  </a:lnTo>
                  <a:lnTo>
                    <a:pt x="2256" y="170"/>
                  </a:lnTo>
                  <a:lnTo>
                    <a:pt x="2488" y="85"/>
                  </a:lnTo>
                  <a:lnTo>
                    <a:pt x="2699" y="22"/>
                  </a:lnTo>
                  <a:lnTo>
                    <a:pt x="2699"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2"/>
            <p:cNvSpPr/>
            <p:nvPr/>
          </p:nvSpPr>
          <p:spPr>
            <a:xfrm>
              <a:off x="5444325" y="-866375"/>
              <a:ext cx="67500" cy="44825"/>
            </a:xfrm>
            <a:custGeom>
              <a:rect b="b" l="l" r="r" t="t"/>
              <a:pathLst>
                <a:path extrusionOk="0" fill="none" h="1793" w="2700">
                  <a:moveTo>
                    <a:pt x="2699" y="1"/>
                  </a:moveTo>
                  <a:lnTo>
                    <a:pt x="2699" y="1"/>
                  </a:lnTo>
                  <a:lnTo>
                    <a:pt x="2488" y="22"/>
                  </a:lnTo>
                  <a:lnTo>
                    <a:pt x="2277" y="43"/>
                  </a:lnTo>
                  <a:lnTo>
                    <a:pt x="1877" y="148"/>
                  </a:lnTo>
                  <a:lnTo>
                    <a:pt x="1877" y="148"/>
                  </a:lnTo>
                  <a:lnTo>
                    <a:pt x="1624" y="233"/>
                  </a:lnTo>
                  <a:lnTo>
                    <a:pt x="1371" y="338"/>
                  </a:lnTo>
                  <a:lnTo>
                    <a:pt x="1139" y="465"/>
                  </a:lnTo>
                  <a:lnTo>
                    <a:pt x="907" y="612"/>
                  </a:lnTo>
                  <a:lnTo>
                    <a:pt x="907" y="612"/>
                  </a:lnTo>
                  <a:lnTo>
                    <a:pt x="738" y="718"/>
                  </a:lnTo>
                  <a:lnTo>
                    <a:pt x="591" y="823"/>
                  </a:lnTo>
                  <a:lnTo>
                    <a:pt x="443" y="971"/>
                  </a:lnTo>
                  <a:lnTo>
                    <a:pt x="338" y="1097"/>
                  </a:lnTo>
                  <a:lnTo>
                    <a:pt x="211" y="1266"/>
                  </a:lnTo>
                  <a:lnTo>
                    <a:pt x="127" y="1434"/>
                  </a:lnTo>
                  <a:lnTo>
                    <a:pt x="43" y="1603"/>
                  </a:lnTo>
                  <a:lnTo>
                    <a:pt x="1" y="1793"/>
                  </a:lnTo>
                  <a:lnTo>
                    <a:pt x="22" y="1793"/>
                  </a:lnTo>
                  <a:lnTo>
                    <a:pt x="22" y="1793"/>
                  </a:lnTo>
                  <a:lnTo>
                    <a:pt x="254" y="1603"/>
                  </a:lnTo>
                  <a:lnTo>
                    <a:pt x="486" y="1392"/>
                  </a:lnTo>
                  <a:lnTo>
                    <a:pt x="486" y="1392"/>
                  </a:lnTo>
                  <a:lnTo>
                    <a:pt x="781" y="1118"/>
                  </a:lnTo>
                  <a:lnTo>
                    <a:pt x="1076" y="844"/>
                  </a:lnTo>
                  <a:lnTo>
                    <a:pt x="1076" y="844"/>
                  </a:lnTo>
                  <a:lnTo>
                    <a:pt x="1266" y="697"/>
                  </a:lnTo>
                  <a:lnTo>
                    <a:pt x="1455" y="570"/>
                  </a:lnTo>
                  <a:lnTo>
                    <a:pt x="1645" y="465"/>
                  </a:lnTo>
                  <a:lnTo>
                    <a:pt x="1835" y="338"/>
                  </a:lnTo>
                  <a:lnTo>
                    <a:pt x="2046" y="254"/>
                  </a:lnTo>
                  <a:lnTo>
                    <a:pt x="2256" y="170"/>
                  </a:lnTo>
                  <a:lnTo>
                    <a:pt x="2488" y="85"/>
                  </a:lnTo>
                  <a:lnTo>
                    <a:pt x="2699" y="22"/>
                  </a:lnTo>
                  <a:lnTo>
                    <a:pt x="2699"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3" name="Google Shape;53;p2"/>
          <p:cNvGrpSpPr/>
          <p:nvPr/>
        </p:nvGrpSpPr>
        <p:grpSpPr>
          <a:xfrm>
            <a:off x="8545000" y="3329325"/>
            <a:ext cx="639200" cy="1081575"/>
            <a:chOff x="-1254775" y="1770625"/>
            <a:chExt cx="639200" cy="1081575"/>
          </a:xfrm>
        </p:grpSpPr>
        <p:sp>
          <p:nvSpPr>
            <p:cNvPr id="54" name="Google Shape;54;p2"/>
            <p:cNvSpPr/>
            <p:nvPr/>
          </p:nvSpPr>
          <p:spPr>
            <a:xfrm>
              <a:off x="-925450" y="2281200"/>
              <a:ext cx="35600" cy="571000"/>
            </a:xfrm>
            <a:custGeom>
              <a:rect b="b" l="l" r="r" t="t"/>
              <a:pathLst>
                <a:path extrusionOk="0" h="22840" w="1424">
                  <a:moveTo>
                    <a:pt x="839" y="0"/>
                  </a:moveTo>
                  <a:lnTo>
                    <a:pt x="800" y="20"/>
                  </a:lnTo>
                  <a:lnTo>
                    <a:pt x="780" y="39"/>
                  </a:lnTo>
                  <a:lnTo>
                    <a:pt x="780" y="59"/>
                  </a:lnTo>
                  <a:lnTo>
                    <a:pt x="644" y="877"/>
                  </a:lnTo>
                  <a:lnTo>
                    <a:pt x="527" y="1890"/>
                  </a:lnTo>
                  <a:lnTo>
                    <a:pt x="391" y="3118"/>
                  </a:lnTo>
                  <a:lnTo>
                    <a:pt x="293" y="4482"/>
                  </a:lnTo>
                  <a:lnTo>
                    <a:pt x="176" y="5983"/>
                  </a:lnTo>
                  <a:lnTo>
                    <a:pt x="98" y="7600"/>
                  </a:lnTo>
                  <a:lnTo>
                    <a:pt x="40" y="9276"/>
                  </a:lnTo>
                  <a:lnTo>
                    <a:pt x="1" y="10991"/>
                  </a:lnTo>
                  <a:lnTo>
                    <a:pt x="1" y="12745"/>
                  </a:lnTo>
                  <a:lnTo>
                    <a:pt x="40" y="14460"/>
                  </a:lnTo>
                  <a:lnTo>
                    <a:pt x="79" y="15298"/>
                  </a:lnTo>
                  <a:lnTo>
                    <a:pt x="118" y="16136"/>
                  </a:lnTo>
                  <a:lnTo>
                    <a:pt x="176" y="16935"/>
                  </a:lnTo>
                  <a:lnTo>
                    <a:pt x="235" y="17734"/>
                  </a:lnTo>
                  <a:lnTo>
                    <a:pt x="313" y="18494"/>
                  </a:lnTo>
                  <a:lnTo>
                    <a:pt x="410" y="19234"/>
                  </a:lnTo>
                  <a:lnTo>
                    <a:pt x="508" y="19936"/>
                  </a:lnTo>
                  <a:lnTo>
                    <a:pt x="644" y="20599"/>
                  </a:lnTo>
                  <a:lnTo>
                    <a:pt x="780" y="21222"/>
                  </a:lnTo>
                  <a:lnTo>
                    <a:pt x="917" y="21787"/>
                  </a:lnTo>
                  <a:lnTo>
                    <a:pt x="1092" y="22313"/>
                  </a:lnTo>
                  <a:lnTo>
                    <a:pt x="1268" y="22801"/>
                  </a:lnTo>
                  <a:lnTo>
                    <a:pt x="1307" y="22840"/>
                  </a:lnTo>
                  <a:lnTo>
                    <a:pt x="1385" y="22840"/>
                  </a:lnTo>
                  <a:lnTo>
                    <a:pt x="1404" y="22820"/>
                  </a:lnTo>
                  <a:lnTo>
                    <a:pt x="1423" y="22801"/>
                  </a:lnTo>
                  <a:lnTo>
                    <a:pt x="1423" y="22762"/>
                  </a:lnTo>
                  <a:lnTo>
                    <a:pt x="1423" y="22742"/>
                  </a:lnTo>
                  <a:lnTo>
                    <a:pt x="1229" y="22255"/>
                  </a:lnTo>
                  <a:lnTo>
                    <a:pt x="1073" y="21729"/>
                  </a:lnTo>
                  <a:lnTo>
                    <a:pt x="917" y="21164"/>
                  </a:lnTo>
                  <a:lnTo>
                    <a:pt x="780" y="20540"/>
                  </a:lnTo>
                  <a:lnTo>
                    <a:pt x="663" y="19878"/>
                  </a:lnTo>
                  <a:lnTo>
                    <a:pt x="566" y="19176"/>
                  </a:lnTo>
                  <a:lnTo>
                    <a:pt x="469" y="18455"/>
                  </a:lnTo>
                  <a:lnTo>
                    <a:pt x="391" y="17695"/>
                  </a:lnTo>
                  <a:lnTo>
                    <a:pt x="332" y="16915"/>
                  </a:lnTo>
                  <a:lnTo>
                    <a:pt x="274" y="16097"/>
                  </a:lnTo>
                  <a:lnTo>
                    <a:pt x="196" y="14440"/>
                  </a:lnTo>
                  <a:lnTo>
                    <a:pt x="157" y="12726"/>
                  </a:lnTo>
                  <a:lnTo>
                    <a:pt x="157" y="10991"/>
                  </a:lnTo>
                  <a:lnTo>
                    <a:pt x="196" y="9276"/>
                  </a:lnTo>
                  <a:lnTo>
                    <a:pt x="254" y="7600"/>
                  </a:lnTo>
                  <a:lnTo>
                    <a:pt x="332" y="6002"/>
                  </a:lnTo>
                  <a:lnTo>
                    <a:pt x="449" y="4502"/>
                  </a:lnTo>
                  <a:lnTo>
                    <a:pt x="547" y="3118"/>
                  </a:lnTo>
                  <a:lnTo>
                    <a:pt x="683" y="1910"/>
                  </a:lnTo>
                  <a:lnTo>
                    <a:pt x="800" y="897"/>
                  </a:lnTo>
                  <a:lnTo>
                    <a:pt x="936" y="98"/>
                  </a:lnTo>
                  <a:lnTo>
                    <a:pt x="936" y="59"/>
                  </a:lnTo>
                  <a:lnTo>
                    <a:pt x="917" y="39"/>
                  </a:lnTo>
                  <a:lnTo>
                    <a:pt x="897" y="20"/>
                  </a:lnTo>
                  <a:lnTo>
                    <a:pt x="858"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2"/>
            <p:cNvSpPr/>
            <p:nvPr/>
          </p:nvSpPr>
          <p:spPr>
            <a:xfrm>
              <a:off x="-925925" y="2260250"/>
              <a:ext cx="172000" cy="229975"/>
            </a:xfrm>
            <a:custGeom>
              <a:rect b="b" l="l" r="r" t="t"/>
              <a:pathLst>
                <a:path extrusionOk="0" h="9199" w="6880">
                  <a:moveTo>
                    <a:pt x="6743" y="0"/>
                  </a:moveTo>
                  <a:lnTo>
                    <a:pt x="6236" y="370"/>
                  </a:lnTo>
                  <a:lnTo>
                    <a:pt x="5749" y="741"/>
                  </a:lnTo>
                  <a:lnTo>
                    <a:pt x="5282" y="1150"/>
                  </a:lnTo>
                  <a:lnTo>
                    <a:pt x="4853" y="1559"/>
                  </a:lnTo>
                  <a:lnTo>
                    <a:pt x="4463" y="1988"/>
                  </a:lnTo>
                  <a:lnTo>
                    <a:pt x="4093" y="2417"/>
                  </a:lnTo>
                  <a:lnTo>
                    <a:pt x="3742" y="2865"/>
                  </a:lnTo>
                  <a:lnTo>
                    <a:pt x="3430" y="3313"/>
                  </a:lnTo>
                  <a:lnTo>
                    <a:pt x="3138" y="3761"/>
                  </a:lnTo>
                  <a:lnTo>
                    <a:pt x="2846" y="4210"/>
                  </a:lnTo>
                  <a:lnTo>
                    <a:pt x="2592" y="4658"/>
                  </a:lnTo>
                  <a:lnTo>
                    <a:pt x="2339" y="5106"/>
                  </a:lnTo>
                  <a:lnTo>
                    <a:pt x="1910" y="5963"/>
                  </a:lnTo>
                  <a:lnTo>
                    <a:pt x="1501" y="6782"/>
                  </a:lnTo>
                  <a:lnTo>
                    <a:pt x="1111" y="7581"/>
                  </a:lnTo>
                  <a:lnTo>
                    <a:pt x="916" y="7932"/>
                  </a:lnTo>
                  <a:lnTo>
                    <a:pt x="741" y="8263"/>
                  </a:lnTo>
                  <a:lnTo>
                    <a:pt x="566" y="8536"/>
                  </a:lnTo>
                  <a:lnTo>
                    <a:pt x="390" y="8750"/>
                  </a:lnTo>
                  <a:lnTo>
                    <a:pt x="215" y="8926"/>
                  </a:lnTo>
                  <a:lnTo>
                    <a:pt x="137" y="8984"/>
                  </a:lnTo>
                  <a:lnTo>
                    <a:pt x="39" y="9042"/>
                  </a:lnTo>
                  <a:lnTo>
                    <a:pt x="20" y="9062"/>
                  </a:lnTo>
                  <a:lnTo>
                    <a:pt x="0" y="9081"/>
                  </a:lnTo>
                  <a:lnTo>
                    <a:pt x="0" y="9120"/>
                  </a:lnTo>
                  <a:lnTo>
                    <a:pt x="0" y="9140"/>
                  </a:lnTo>
                  <a:lnTo>
                    <a:pt x="20" y="9179"/>
                  </a:lnTo>
                  <a:lnTo>
                    <a:pt x="78" y="9198"/>
                  </a:lnTo>
                  <a:lnTo>
                    <a:pt x="98" y="9179"/>
                  </a:lnTo>
                  <a:lnTo>
                    <a:pt x="195" y="9120"/>
                  </a:lnTo>
                  <a:lnTo>
                    <a:pt x="293" y="9062"/>
                  </a:lnTo>
                  <a:lnTo>
                    <a:pt x="488" y="8887"/>
                  </a:lnTo>
                  <a:lnTo>
                    <a:pt x="663" y="8653"/>
                  </a:lnTo>
                  <a:lnTo>
                    <a:pt x="858" y="8380"/>
                  </a:lnTo>
                  <a:lnTo>
                    <a:pt x="1033" y="8049"/>
                  </a:lnTo>
                  <a:lnTo>
                    <a:pt x="1228" y="7698"/>
                  </a:lnTo>
                  <a:lnTo>
                    <a:pt x="1657" y="6840"/>
                  </a:lnTo>
                  <a:lnTo>
                    <a:pt x="2047" y="6041"/>
                  </a:lnTo>
                  <a:lnTo>
                    <a:pt x="2475" y="5184"/>
                  </a:lnTo>
                  <a:lnTo>
                    <a:pt x="2729" y="4755"/>
                  </a:lnTo>
                  <a:lnTo>
                    <a:pt x="2982" y="4307"/>
                  </a:lnTo>
                  <a:lnTo>
                    <a:pt x="3255" y="3859"/>
                  </a:lnTo>
                  <a:lnTo>
                    <a:pt x="3547" y="3411"/>
                  </a:lnTo>
                  <a:lnTo>
                    <a:pt x="3878" y="2962"/>
                  </a:lnTo>
                  <a:lnTo>
                    <a:pt x="4210" y="2534"/>
                  </a:lnTo>
                  <a:lnTo>
                    <a:pt x="4580" y="2105"/>
                  </a:lnTo>
                  <a:lnTo>
                    <a:pt x="4970" y="1676"/>
                  </a:lnTo>
                  <a:lnTo>
                    <a:pt x="5398" y="1267"/>
                  </a:lnTo>
                  <a:lnTo>
                    <a:pt x="5847" y="877"/>
                  </a:lnTo>
                  <a:lnTo>
                    <a:pt x="6334" y="487"/>
                  </a:lnTo>
                  <a:lnTo>
                    <a:pt x="6841" y="137"/>
                  </a:lnTo>
                  <a:lnTo>
                    <a:pt x="6860" y="117"/>
                  </a:lnTo>
                  <a:lnTo>
                    <a:pt x="6880" y="98"/>
                  </a:lnTo>
                  <a:lnTo>
                    <a:pt x="6880" y="59"/>
                  </a:lnTo>
                  <a:lnTo>
                    <a:pt x="6860" y="39"/>
                  </a:lnTo>
                  <a:lnTo>
                    <a:pt x="6841"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2"/>
            <p:cNvSpPr/>
            <p:nvPr/>
          </p:nvSpPr>
          <p:spPr>
            <a:xfrm>
              <a:off x="-999000" y="2197400"/>
              <a:ext cx="77975" cy="206600"/>
            </a:xfrm>
            <a:custGeom>
              <a:rect b="b" l="l" r="r" t="t"/>
              <a:pathLst>
                <a:path extrusionOk="0" h="8264" w="3119">
                  <a:moveTo>
                    <a:pt x="176" y="0"/>
                  </a:moveTo>
                  <a:lnTo>
                    <a:pt x="156" y="20"/>
                  </a:lnTo>
                  <a:lnTo>
                    <a:pt x="137" y="39"/>
                  </a:lnTo>
                  <a:lnTo>
                    <a:pt x="117" y="59"/>
                  </a:lnTo>
                  <a:lnTo>
                    <a:pt x="59" y="624"/>
                  </a:lnTo>
                  <a:lnTo>
                    <a:pt x="20" y="1170"/>
                  </a:lnTo>
                  <a:lnTo>
                    <a:pt x="0" y="1676"/>
                  </a:lnTo>
                  <a:lnTo>
                    <a:pt x="20" y="2163"/>
                  </a:lnTo>
                  <a:lnTo>
                    <a:pt x="39" y="2631"/>
                  </a:lnTo>
                  <a:lnTo>
                    <a:pt x="98" y="3079"/>
                  </a:lnTo>
                  <a:lnTo>
                    <a:pt x="156" y="3508"/>
                  </a:lnTo>
                  <a:lnTo>
                    <a:pt x="234" y="3917"/>
                  </a:lnTo>
                  <a:lnTo>
                    <a:pt x="332" y="4307"/>
                  </a:lnTo>
                  <a:lnTo>
                    <a:pt x="429" y="4658"/>
                  </a:lnTo>
                  <a:lnTo>
                    <a:pt x="546" y="5009"/>
                  </a:lnTo>
                  <a:lnTo>
                    <a:pt x="682" y="5340"/>
                  </a:lnTo>
                  <a:lnTo>
                    <a:pt x="819" y="5632"/>
                  </a:lnTo>
                  <a:lnTo>
                    <a:pt x="955" y="5925"/>
                  </a:lnTo>
                  <a:lnTo>
                    <a:pt x="1092" y="6197"/>
                  </a:lnTo>
                  <a:lnTo>
                    <a:pt x="1247" y="6451"/>
                  </a:lnTo>
                  <a:lnTo>
                    <a:pt x="1559" y="6879"/>
                  </a:lnTo>
                  <a:lnTo>
                    <a:pt x="1871" y="7269"/>
                  </a:lnTo>
                  <a:lnTo>
                    <a:pt x="2163" y="7581"/>
                  </a:lnTo>
                  <a:lnTo>
                    <a:pt x="2436" y="7834"/>
                  </a:lnTo>
                  <a:lnTo>
                    <a:pt x="2651" y="8029"/>
                  </a:lnTo>
                  <a:lnTo>
                    <a:pt x="2845" y="8146"/>
                  </a:lnTo>
                  <a:lnTo>
                    <a:pt x="3001" y="8263"/>
                  </a:lnTo>
                  <a:lnTo>
                    <a:pt x="3079" y="8263"/>
                  </a:lnTo>
                  <a:lnTo>
                    <a:pt x="3118" y="8224"/>
                  </a:lnTo>
                  <a:lnTo>
                    <a:pt x="3118" y="8205"/>
                  </a:lnTo>
                  <a:lnTo>
                    <a:pt x="3118" y="8166"/>
                  </a:lnTo>
                  <a:lnTo>
                    <a:pt x="3099" y="8146"/>
                  </a:lnTo>
                  <a:lnTo>
                    <a:pt x="3079" y="8127"/>
                  </a:lnTo>
                  <a:lnTo>
                    <a:pt x="2923" y="8029"/>
                  </a:lnTo>
                  <a:lnTo>
                    <a:pt x="2748" y="7893"/>
                  </a:lnTo>
                  <a:lnTo>
                    <a:pt x="2534" y="7717"/>
                  </a:lnTo>
                  <a:lnTo>
                    <a:pt x="2280" y="7484"/>
                  </a:lnTo>
                  <a:lnTo>
                    <a:pt x="1988" y="7172"/>
                  </a:lnTo>
                  <a:lnTo>
                    <a:pt x="1696" y="6821"/>
                  </a:lnTo>
                  <a:lnTo>
                    <a:pt x="1384" y="6392"/>
                  </a:lnTo>
                  <a:lnTo>
                    <a:pt x="1111" y="5905"/>
                  </a:lnTo>
                  <a:lnTo>
                    <a:pt x="975" y="5652"/>
                  </a:lnTo>
                  <a:lnTo>
                    <a:pt x="858" y="5359"/>
                  </a:lnTo>
                  <a:lnTo>
                    <a:pt x="721" y="5048"/>
                  </a:lnTo>
                  <a:lnTo>
                    <a:pt x="604" y="4716"/>
                  </a:lnTo>
                  <a:lnTo>
                    <a:pt x="507" y="4366"/>
                  </a:lnTo>
                  <a:lnTo>
                    <a:pt x="410" y="3976"/>
                  </a:lnTo>
                  <a:lnTo>
                    <a:pt x="332" y="3586"/>
                  </a:lnTo>
                  <a:lnTo>
                    <a:pt x="254" y="3157"/>
                  </a:lnTo>
                  <a:lnTo>
                    <a:pt x="215" y="2709"/>
                  </a:lnTo>
                  <a:lnTo>
                    <a:pt x="176" y="2222"/>
                  </a:lnTo>
                  <a:lnTo>
                    <a:pt x="156" y="1735"/>
                  </a:lnTo>
                  <a:lnTo>
                    <a:pt x="176" y="1209"/>
                  </a:lnTo>
                  <a:lnTo>
                    <a:pt x="215" y="663"/>
                  </a:lnTo>
                  <a:lnTo>
                    <a:pt x="273" y="78"/>
                  </a:lnTo>
                  <a:lnTo>
                    <a:pt x="273" y="59"/>
                  </a:lnTo>
                  <a:lnTo>
                    <a:pt x="254" y="20"/>
                  </a:lnTo>
                  <a:lnTo>
                    <a:pt x="234"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2"/>
            <p:cNvSpPr/>
            <p:nvPr/>
          </p:nvSpPr>
          <p:spPr>
            <a:xfrm>
              <a:off x="-1254775" y="1770625"/>
              <a:ext cx="639200" cy="565650"/>
            </a:xfrm>
            <a:custGeom>
              <a:rect b="b" l="l" r="r" t="t"/>
              <a:pathLst>
                <a:path extrusionOk="0" h="22626" w="25568">
                  <a:moveTo>
                    <a:pt x="14811" y="0"/>
                  </a:moveTo>
                  <a:lnTo>
                    <a:pt x="14655" y="20"/>
                  </a:lnTo>
                  <a:lnTo>
                    <a:pt x="14499" y="39"/>
                  </a:lnTo>
                  <a:lnTo>
                    <a:pt x="14324" y="78"/>
                  </a:lnTo>
                  <a:lnTo>
                    <a:pt x="14168" y="117"/>
                  </a:lnTo>
                  <a:lnTo>
                    <a:pt x="14012" y="195"/>
                  </a:lnTo>
                  <a:lnTo>
                    <a:pt x="13525" y="468"/>
                  </a:lnTo>
                  <a:lnTo>
                    <a:pt x="13135" y="721"/>
                  </a:lnTo>
                  <a:lnTo>
                    <a:pt x="12804" y="994"/>
                  </a:lnTo>
                  <a:lnTo>
                    <a:pt x="12550" y="1267"/>
                  </a:lnTo>
                  <a:lnTo>
                    <a:pt x="12336" y="1520"/>
                  </a:lnTo>
                  <a:lnTo>
                    <a:pt x="12180" y="1793"/>
                  </a:lnTo>
                  <a:lnTo>
                    <a:pt x="12044" y="2046"/>
                  </a:lnTo>
                  <a:lnTo>
                    <a:pt x="11927" y="2300"/>
                  </a:lnTo>
                  <a:lnTo>
                    <a:pt x="11751" y="2806"/>
                  </a:lnTo>
                  <a:lnTo>
                    <a:pt x="11654" y="3060"/>
                  </a:lnTo>
                  <a:lnTo>
                    <a:pt x="11556" y="3294"/>
                  </a:lnTo>
                  <a:lnTo>
                    <a:pt x="11420" y="3508"/>
                  </a:lnTo>
                  <a:lnTo>
                    <a:pt x="11264" y="3722"/>
                  </a:lnTo>
                  <a:lnTo>
                    <a:pt x="11069" y="3937"/>
                  </a:lnTo>
                  <a:lnTo>
                    <a:pt x="10816" y="4132"/>
                  </a:lnTo>
                  <a:lnTo>
                    <a:pt x="10543" y="4326"/>
                  </a:lnTo>
                  <a:lnTo>
                    <a:pt x="10290" y="4463"/>
                  </a:lnTo>
                  <a:lnTo>
                    <a:pt x="10017" y="4599"/>
                  </a:lnTo>
                  <a:lnTo>
                    <a:pt x="9744" y="4716"/>
                  </a:lnTo>
                  <a:lnTo>
                    <a:pt x="9218" y="4911"/>
                  </a:lnTo>
                  <a:lnTo>
                    <a:pt x="8672" y="5106"/>
                  </a:lnTo>
                  <a:lnTo>
                    <a:pt x="8088" y="5281"/>
                  </a:lnTo>
                  <a:lnTo>
                    <a:pt x="7445" y="5515"/>
                  </a:lnTo>
                  <a:lnTo>
                    <a:pt x="7113" y="5652"/>
                  </a:lnTo>
                  <a:lnTo>
                    <a:pt x="6762" y="5827"/>
                  </a:lnTo>
                  <a:lnTo>
                    <a:pt x="6373" y="6002"/>
                  </a:lnTo>
                  <a:lnTo>
                    <a:pt x="5983" y="6236"/>
                  </a:lnTo>
                  <a:lnTo>
                    <a:pt x="5788" y="6353"/>
                  </a:lnTo>
                  <a:lnTo>
                    <a:pt x="5613" y="6470"/>
                  </a:lnTo>
                  <a:lnTo>
                    <a:pt x="5457" y="6606"/>
                  </a:lnTo>
                  <a:lnTo>
                    <a:pt x="5340" y="6743"/>
                  </a:lnTo>
                  <a:lnTo>
                    <a:pt x="5223" y="6879"/>
                  </a:lnTo>
                  <a:lnTo>
                    <a:pt x="5145" y="7016"/>
                  </a:lnTo>
                  <a:lnTo>
                    <a:pt x="5067" y="7152"/>
                  </a:lnTo>
                  <a:lnTo>
                    <a:pt x="5009" y="7308"/>
                  </a:lnTo>
                  <a:lnTo>
                    <a:pt x="4970" y="7444"/>
                  </a:lnTo>
                  <a:lnTo>
                    <a:pt x="4950" y="7600"/>
                  </a:lnTo>
                  <a:lnTo>
                    <a:pt x="4931" y="7912"/>
                  </a:lnTo>
                  <a:lnTo>
                    <a:pt x="4950" y="8243"/>
                  </a:lnTo>
                  <a:lnTo>
                    <a:pt x="4989" y="8575"/>
                  </a:lnTo>
                  <a:lnTo>
                    <a:pt x="5145" y="9257"/>
                  </a:lnTo>
                  <a:lnTo>
                    <a:pt x="5203" y="9608"/>
                  </a:lnTo>
                  <a:lnTo>
                    <a:pt x="5281" y="9978"/>
                  </a:lnTo>
                  <a:lnTo>
                    <a:pt x="5320" y="10329"/>
                  </a:lnTo>
                  <a:lnTo>
                    <a:pt x="5340" y="10699"/>
                  </a:lnTo>
                  <a:lnTo>
                    <a:pt x="5320" y="11069"/>
                  </a:lnTo>
                  <a:lnTo>
                    <a:pt x="5281" y="11264"/>
                  </a:lnTo>
                  <a:lnTo>
                    <a:pt x="5242" y="11439"/>
                  </a:lnTo>
                  <a:lnTo>
                    <a:pt x="5184" y="11615"/>
                  </a:lnTo>
                  <a:lnTo>
                    <a:pt x="5126" y="11790"/>
                  </a:lnTo>
                  <a:lnTo>
                    <a:pt x="4970" y="12102"/>
                  </a:lnTo>
                  <a:lnTo>
                    <a:pt x="4775" y="12394"/>
                  </a:lnTo>
                  <a:lnTo>
                    <a:pt x="4560" y="12648"/>
                  </a:lnTo>
                  <a:lnTo>
                    <a:pt x="4307" y="12881"/>
                  </a:lnTo>
                  <a:lnTo>
                    <a:pt x="4054" y="13115"/>
                  </a:lnTo>
                  <a:lnTo>
                    <a:pt x="3761" y="13330"/>
                  </a:lnTo>
                  <a:lnTo>
                    <a:pt x="3450" y="13544"/>
                  </a:lnTo>
                  <a:lnTo>
                    <a:pt x="2826" y="13953"/>
                  </a:lnTo>
                  <a:lnTo>
                    <a:pt x="2495" y="14168"/>
                  </a:lnTo>
                  <a:lnTo>
                    <a:pt x="2144" y="14402"/>
                  </a:lnTo>
                  <a:lnTo>
                    <a:pt x="1813" y="14674"/>
                  </a:lnTo>
                  <a:lnTo>
                    <a:pt x="1481" y="14947"/>
                  </a:lnTo>
                  <a:lnTo>
                    <a:pt x="1170" y="15259"/>
                  </a:lnTo>
                  <a:lnTo>
                    <a:pt x="858" y="15590"/>
                  </a:lnTo>
                  <a:lnTo>
                    <a:pt x="702" y="15785"/>
                  </a:lnTo>
                  <a:lnTo>
                    <a:pt x="565" y="15980"/>
                  </a:lnTo>
                  <a:lnTo>
                    <a:pt x="449" y="16194"/>
                  </a:lnTo>
                  <a:lnTo>
                    <a:pt x="332" y="16428"/>
                  </a:lnTo>
                  <a:lnTo>
                    <a:pt x="254" y="16662"/>
                  </a:lnTo>
                  <a:lnTo>
                    <a:pt x="176" y="16896"/>
                  </a:lnTo>
                  <a:lnTo>
                    <a:pt x="98" y="17149"/>
                  </a:lnTo>
                  <a:lnTo>
                    <a:pt x="59" y="17403"/>
                  </a:lnTo>
                  <a:lnTo>
                    <a:pt x="20" y="17656"/>
                  </a:lnTo>
                  <a:lnTo>
                    <a:pt x="0" y="17909"/>
                  </a:lnTo>
                  <a:lnTo>
                    <a:pt x="0" y="18163"/>
                  </a:lnTo>
                  <a:lnTo>
                    <a:pt x="20" y="18416"/>
                  </a:lnTo>
                  <a:lnTo>
                    <a:pt x="39" y="18669"/>
                  </a:lnTo>
                  <a:lnTo>
                    <a:pt x="98" y="18903"/>
                  </a:lnTo>
                  <a:lnTo>
                    <a:pt x="156" y="19156"/>
                  </a:lnTo>
                  <a:lnTo>
                    <a:pt x="234" y="19390"/>
                  </a:lnTo>
                  <a:lnTo>
                    <a:pt x="351" y="19605"/>
                  </a:lnTo>
                  <a:lnTo>
                    <a:pt x="468" y="19819"/>
                  </a:lnTo>
                  <a:lnTo>
                    <a:pt x="604" y="20014"/>
                  </a:lnTo>
                  <a:lnTo>
                    <a:pt x="780" y="20189"/>
                  </a:lnTo>
                  <a:lnTo>
                    <a:pt x="955" y="20365"/>
                  </a:lnTo>
                  <a:lnTo>
                    <a:pt x="1150" y="20501"/>
                  </a:lnTo>
                  <a:lnTo>
                    <a:pt x="1384" y="20638"/>
                  </a:lnTo>
                  <a:lnTo>
                    <a:pt x="1618" y="20754"/>
                  </a:lnTo>
                  <a:lnTo>
                    <a:pt x="1891" y="20832"/>
                  </a:lnTo>
                  <a:lnTo>
                    <a:pt x="2183" y="20891"/>
                  </a:lnTo>
                  <a:lnTo>
                    <a:pt x="2495" y="20930"/>
                  </a:lnTo>
                  <a:lnTo>
                    <a:pt x="2826" y="20949"/>
                  </a:lnTo>
                  <a:lnTo>
                    <a:pt x="3177" y="20930"/>
                  </a:lnTo>
                  <a:lnTo>
                    <a:pt x="3567" y="20871"/>
                  </a:lnTo>
                  <a:lnTo>
                    <a:pt x="3976" y="20793"/>
                  </a:lnTo>
                  <a:lnTo>
                    <a:pt x="4404" y="20696"/>
                  </a:lnTo>
                  <a:lnTo>
                    <a:pt x="5223" y="20462"/>
                  </a:lnTo>
                  <a:lnTo>
                    <a:pt x="5944" y="20306"/>
                  </a:lnTo>
                  <a:lnTo>
                    <a:pt x="6568" y="20209"/>
                  </a:lnTo>
                  <a:lnTo>
                    <a:pt x="6840" y="20189"/>
                  </a:lnTo>
                  <a:lnTo>
                    <a:pt x="7094" y="20170"/>
                  </a:lnTo>
                  <a:lnTo>
                    <a:pt x="7347" y="20170"/>
                  </a:lnTo>
                  <a:lnTo>
                    <a:pt x="7561" y="20189"/>
                  </a:lnTo>
                  <a:lnTo>
                    <a:pt x="7776" y="20209"/>
                  </a:lnTo>
                  <a:lnTo>
                    <a:pt x="7971" y="20228"/>
                  </a:lnTo>
                  <a:lnTo>
                    <a:pt x="8146" y="20287"/>
                  </a:lnTo>
                  <a:lnTo>
                    <a:pt x="8302" y="20326"/>
                  </a:lnTo>
                  <a:lnTo>
                    <a:pt x="8614" y="20462"/>
                  </a:lnTo>
                  <a:lnTo>
                    <a:pt x="8887" y="20618"/>
                  </a:lnTo>
                  <a:lnTo>
                    <a:pt x="9140" y="20793"/>
                  </a:lnTo>
                  <a:lnTo>
                    <a:pt x="9374" y="21008"/>
                  </a:lnTo>
                  <a:lnTo>
                    <a:pt x="9627" y="21203"/>
                  </a:lnTo>
                  <a:lnTo>
                    <a:pt x="9880" y="21417"/>
                  </a:lnTo>
                  <a:lnTo>
                    <a:pt x="10153" y="21631"/>
                  </a:lnTo>
                  <a:lnTo>
                    <a:pt x="10465" y="21846"/>
                  </a:lnTo>
                  <a:lnTo>
                    <a:pt x="10816" y="22060"/>
                  </a:lnTo>
                  <a:lnTo>
                    <a:pt x="11206" y="22236"/>
                  </a:lnTo>
                  <a:lnTo>
                    <a:pt x="11615" y="22372"/>
                  </a:lnTo>
                  <a:lnTo>
                    <a:pt x="12005" y="22469"/>
                  </a:lnTo>
                  <a:lnTo>
                    <a:pt x="12414" y="22547"/>
                  </a:lnTo>
                  <a:lnTo>
                    <a:pt x="12823" y="22606"/>
                  </a:lnTo>
                  <a:lnTo>
                    <a:pt x="13232" y="22625"/>
                  </a:lnTo>
                  <a:lnTo>
                    <a:pt x="13642" y="22606"/>
                  </a:lnTo>
                  <a:lnTo>
                    <a:pt x="14031" y="22567"/>
                  </a:lnTo>
                  <a:lnTo>
                    <a:pt x="14441" y="22489"/>
                  </a:lnTo>
                  <a:lnTo>
                    <a:pt x="14830" y="22391"/>
                  </a:lnTo>
                  <a:lnTo>
                    <a:pt x="15201" y="22275"/>
                  </a:lnTo>
                  <a:lnTo>
                    <a:pt x="15571" y="22138"/>
                  </a:lnTo>
                  <a:lnTo>
                    <a:pt x="15922" y="21963"/>
                  </a:lnTo>
                  <a:lnTo>
                    <a:pt x="16253" y="21768"/>
                  </a:lnTo>
                  <a:lnTo>
                    <a:pt x="16584" y="21553"/>
                  </a:lnTo>
                  <a:lnTo>
                    <a:pt x="16896" y="21320"/>
                  </a:lnTo>
                  <a:lnTo>
                    <a:pt x="17169" y="21086"/>
                  </a:lnTo>
                  <a:lnTo>
                    <a:pt x="17403" y="20910"/>
                  </a:lnTo>
                  <a:lnTo>
                    <a:pt x="17617" y="20774"/>
                  </a:lnTo>
                  <a:lnTo>
                    <a:pt x="17812" y="20677"/>
                  </a:lnTo>
                  <a:lnTo>
                    <a:pt x="17987" y="20618"/>
                  </a:lnTo>
                  <a:lnTo>
                    <a:pt x="18163" y="20599"/>
                  </a:lnTo>
                  <a:lnTo>
                    <a:pt x="18319" y="20599"/>
                  </a:lnTo>
                  <a:lnTo>
                    <a:pt x="18475" y="20638"/>
                  </a:lnTo>
                  <a:lnTo>
                    <a:pt x="18630" y="20696"/>
                  </a:lnTo>
                  <a:lnTo>
                    <a:pt x="18806" y="20774"/>
                  </a:lnTo>
                  <a:lnTo>
                    <a:pt x="19176" y="21008"/>
                  </a:lnTo>
                  <a:lnTo>
                    <a:pt x="19663" y="21281"/>
                  </a:lnTo>
                  <a:lnTo>
                    <a:pt x="19956" y="21437"/>
                  </a:lnTo>
                  <a:lnTo>
                    <a:pt x="20267" y="21612"/>
                  </a:lnTo>
                  <a:lnTo>
                    <a:pt x="20462" y="21690"/>
                  </a:lnTo>
                  <a:lnTo>
                    <a:pt x="20638" y="21748"/>
                  </a:lnTo>
                  <a:lnTo>
                    <a:pt x="20852" y="21807"/>
                  </a:lnTo>
                  <a:lnTo>
                    <a:pt x="21047" y="21846"/>
                  </a:lnTo>
                  <a:lnTo>
                    <a:pt x="21261" y="21885"/>
                  </a:lnTo>
                  <a:lnTo>
                    <a:pt x="21495" y="21904"/>
                  </a:lnTo>
                  <a:lnTo>
                    <a:pt x="21963" y="21904"/>
                  </a:lnTo>
                  <a:lnTo>
                    <a:pt x="22197" y="21885"/>
                  </a:lnTo>
                  <a:lnTo>
                    <a:pt x="22430" y="21865"/>
                  </a:lnTo>
                  <a:lnTo>
                    <a:pt x="22664" y="21826"/>
                  </a:lnTo>
                  <a:lnTo>
                    <a:pt x="22898" y="21768"/>
                  </a:lnTo>
                  <a:lnTo>
                    <a:pt x="23132" y="21690"/>
                  </a:lnTo>
                  <a:lnTo>
                    <a:pt x="23366" y="21612"/>
                  </a:lnTo>
                  <a:lnTo>
                    <a:pt x="23580" y="21534"/>
                  </a:lnTo>
                  <a:lnTo>
                    <a:pt x="23814" y="21417"/>
                  </a:lnTo>
                  <a:lnTo>
                    <a:pt x="24028" y="21300"/>
                  </a:lnTo>
                  <a:lnTo>
                    <a:pt x="24223" y="21183"/>
                  </a:lnTo>
                  <a:lnTo>
                    <a:pt x="24418" y="21027"/>
                  </a:lnTo>
                  <a:lnTo>
                    <a:pt x="24594" y="20871"/>
                  </a:lnTo>
                  <a:lnTo>
                    <a:pt x="24769" y="20716"/>
                  </a:lnTo>
                  <a:lnTo>
                    <a:pt x="24925" y="20521"/>
                  </a:lnTo>
                  <a:lnTo>
                    <a:pt x="25081" y="20326"/>
                  </a:lnTo>
                  <a:lnTo>
                    <a:pt x="25198" y="20131"/>
                  </a:lnTo>
                  <a:lnTo>
                    <a:pt x="25315" y="19897"/>
                  </a:lnTo>
                  <a:lnTo>
                    <a:pt x="25412" y="19663"/>
                  </a:lnTo>
                  <a:lnTo>
                    <a:pt x="25471" y="19410"/>
                  </a:lnTo>
                  <a:lnTo>
                    <a:pt x="25529" y="19137"/>
                  </a:lnTo>
                  <a:lnTo>
                    <a:pt x="25568" y="18864"/>
                  </a:lnTo>
                  <a:lnTo>
                    <a:pt x="25568" y="18572"/>
                  </a:lnTo>
                  <a:lnTo>
                    <a:pt x="25549" y="18260"/>
                  </a:lnTo>
                  <a:lnTo>
                    <a:pt x="25510" y="17948"/>
                  </a:lnTo>
                  <a:lnTo>
                    <a:pt x="25451" y="17617"/>
                  </a:lnTo>
                  <a:lnTo>
                    <a:pt x="25373" y="17305"/>
                  </a:lnTo>
                  <a:lnTo>
                    <a:pt x="25295" y="17032"/>
                  </a:lnTo>
                  <a:lnTo>
                    <a:pt x="25217" y="16760"/>
                  </a:lnTo>
                  <a:lnTo>
                    <a:pt x="25003" y="16253"/>
                  </a:lnTo>
                  <a:lnTo>
                    <a:pt x="24788" y="15785"/>
                  </a:lnTo>
                  <a:lnTo>
                    <a:pt x="24555" y="15376"/>
                  </a:lnTo>
                  <a:lnTo>
                    <a:pt x="24321" y="15006"/>
                  </a:lnTo>
                  <a:lnTo>
                    <a:pt x="24087" y="14674"/>
                  </a:lnTo>
                  <a:lnTo>
                    <a:pt x="23853" y="14363"/>
                  </a:lnTo>
                  <a:lnTo>
                    <a:pt x="23639" y="14070"/>
                  </a:lnTo>
                  <a:lnTo>
                    <a:pt x="23424" y="13778"/>
                  </a:lnTo>
                  <a:lnTo>
                    <a:pt x="23249" y="13505"/>
                  </a:lnTo>
                  <a:lnTo>
                    <a:pt x="23113" y="13232"/>
                  </a:lnTo>
                  <a:lnTo>
                    <a:pt x="23015" y="12959"/>
                  </a:lnTo>
                  <a:lnTo>
                    <a:pt x="22996" y="12823"/>
                  </a:lnTo>
                  <a:lnTo>
                    <a:pt x="22976" y="12667"/>
                  </a:lnTo>
                  <a:lnTo>
                    <a:pt x="22976" y="12511"/>
                  </a:lnTo>
                  <a:lnTo>
                    <a:pt x="22976" y="12355"/>
                  </a:lnTo>
                  <a:lnTo>
                    <a:pt x="22996" y="12199"/>
                  </a:lnTo>
                  <a:lnTo>
                    <a:pt x="23054" y="12024"/>
                  </a:lnTo>
                  <a:lnTo>
                    <a:pt x="23268" y="11322"/>
                  </a:lnTo>
                  <a:lnTo>
                    <a:pt x="23463" y="10601"/>
                  </a:lnTo>
                  <a:lnTo>
                    <a:pt x="23561" y="10231"/>
                  </a:lnTo>
                  <a:lnTo>
                    <a:pt x="23639" y="9880"/>
                  </a:lnTo>
                  <a:lnTo>
                    <a:pt x="23697" y="9530"/>
                  </a:lnTo>
                  <a:lnTo>
                    <a:pt x="23717" y="9179"/>
                  </a:lnTo>
                  <a:lnTo>
                    <a:pt x="23736" y="8828"/>
                  </a:lnTo>
                  <a:lnTo>
                    <a:pt x="23697" y="8497"/>
                  </a:lnTo>
                  <a:lnTo>
                    <a:pt x="23639" y="8146"/>
                  </a:lnTo>
                  <a:lnTo>
                    <a:pt x="23541" y="7834"/>
                  </a:lnTo>
                  <a:lnTo>
                    <a:pt x="23463" y="7659"/>
                  </a:lnTo>
                  <a:lnTo>
                    <a:pt x="23385" y="7503"/>
                  </a:lnTo>
                  <a:lnTo>
                    <a:pt x="23288" y="7367"/>
                  </a:lnTo>
                  <a:lnTo>
                    <a:pt x="23191" y="7211"/>
                  </a:lnTo>
                  <a:lnTo>
                    <a:pt x="23074" y="7055"/>
                  </a:lnTo>
                  <a:lnTo>
                    <a:pt x="22937" y="6918"/>
                  </a:lnTo>
                  <a:lnTo>
                    <a:pt x="22781" y="6762"/>
                  </a:lnTo>
                  <a:lnTo>
                    <a:pt x="22625" y="6626"/>
                  </a:lnTo>
                  <a:lnTo>
                    <a:pt x="22275" y="6373"/>
                  </a:lnTo>
                  <a:lnTo>
                    <a:pt x="21924" y="6139"/>
                  </a:lnTo>
                  <a:lnTo>
                    <a:pt x="21554" y="5924"/>
                  </a:lnTo>
                  <a:lnTo>
                    <a:pt x="21183" y="5749"/>
                  </a:lnTo>
                  <a:lnTo>
                    <a:pt x="20462" y="5398"/>
                  </a:lnTo>
                  <a:lnTo>
                    <a:pt x="19780" y="5086"/>
                  </a:lnTo>
                  <a:lnTo>
                    <a:pt x="19449" y="4911"/>
                  </a:lnTo>
                  <a:lnTo>
                    <a:pt x="19157" y="4755"/>
                  </a:lnTo>
                  <a:lnTo>
                    <a:pt x="18884" y="4560"/>
                  </a:lnTo>
                  <a:lnTo>
                    <a:pt x="18630" y="4365"/>
                  </a:lnTo>
                  <a:lnTo>
                    <a:pt x="18416" y="4151"/>
                  </a:lnTo>
                  <a:lnTo>
                    <a:pt x="18221" y="3917"/>
                  </a:lnTo>
                  <a:lnTo>
                    <a:pt x="18143" y="3781"/>
                  </a:lnTo>
                  <a:lnTo>
                    <a:pt x="18085" y="3644"/>
                  </a:lnTo>
                  <a:lnTo>
                    <a:pt x="18026" y="3508"/>
                  </a:lnTo>
                  <a:lnTo>
                    <a:pt x="17987" y="3352"/>
                  </a:lnTo>
                  <a:lnTo>
                    <a:pt x="17890" y="3021"/>
                  </a:lnTo>
                  <a:lnTo>
                    <a:pt x="17773" y="2689"/>
                  </a:lnTo>
                  <a:lnTo>
                    <a:pt x="17617" y="2358"/>
                  </a:lnTo>
                  <a:lnTo>
                    <a:pt x="17422" y="2007"/>
                  </a:lnTo>
                  <a:lnTo>
                    <a:pt x="17227" y="1696"/>
                  </a:lnTo>
                  <a:lnTo>
                    <a:pt x="16993" y="1364"/>
                  </a:lnTo>
                  <a:lnTo>
                    <a:pt x="16740" y="1072"/>
                  </a:lnTo>
                  <a:lnTo>
                    <a:pt x="16487" y="799"/>
                  </a:lnTo>
                  <a:lnTo>
                    <a:pt x="16194" y="565"/>
                  </a:lnTo>
                  <a:lnTo>
                    <a:pt x="15902" y="370"/>
                  </a:lnTo>
                  <a:lnTo>
                    <a:pt x="15610" y="195"/>
                  </a:lnTo>
                  <a:lnTo>
                    <a:pt x="15454" y="137"/>
                  </a:lnTo>
                  <a:lnTo>
                    <a:pt x="15298" y="78"/>
                  </a:lnTo>
                  <a:lnTo>
                    <a:pt x="15142" y="39"/>
                  </a:lnTo>
                  <a:lnTo>
                    <a:pt x="14967" y="20"/>
                  </a:lnTo>
                  <a:lnTo>
                    <a:pt x="1481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2"/>
            <p:cNvSpPr/>
            <p:nvPr/>
          </p:nvSpPr>
          <p:spPr>
            <a:xfrm>
              <a:off x="-1254775" y="1770625"/>
              <a:ext cx="639200" cy="565650"/>
            </a:xfrm>
            <a:custGeom>
              <a:rect b="b" l="l" r="r" t="t"/>
              <a:pathLst>
                <a:path extrusionOk="0" h="22626" w="25568">
                  <a:moveTo>
                    <a:pt x="14811" y="0"/>
                  </a:moveTo>
                  <a:lnTo>
                    <a:pt x="14655" y="20"/>
                  </a:lnTo>
                  <a:lnTo>
                    <a:pt x="14499" y="39"/>
                  </a:lnTo>
                  <a:lnTo>
                    <a:pt x="14324" y="78"/>
                  </a:lnTo>
                  <a:lnTo>
                    <a:pt x="14168" y="117"/>
                  </a:lnTo>
                  <a:lnTo>
                    <a:pt x="14012" y="195"/>
                  </a:lnTo>
                  <a:lnTo>
                    <a:pt x="13525" y="468"/>
                  </a:lnTo>
                  <a:lnTo>
                    <a:pt x="13135" y="721"/>
                  </a:lnTo>
                  <a:lnTo>
                    <a:pt x="12804" y="994"/>
                  </a:lnTo>
                  <a:lnTo>
                    <a:pt x="12550" y="1267"/>
                  </a:lnTo>
                  <a:lnTo>
                    <a:pt x="12336" y="1520"/>
                  </a:lnTo>
                  <a:lnTo>
                    <a:pt x="12180" y="1793"/>
                  </a:lnTo>
                  <a:lnTo>
                    <a:pt x="12044" y="2046"/>
                  </a:lnTo>
                  <a:lnTo>
                    <a:pt x="11927" y="2300"/>
                  </a:lnTo>
                  <a:lnTo>
                    <a:pt x="11751" y="2806"/>
                  </a:lnTo>
                  <a:lnTo>
                    <a:pt x="11654" y="3060"/>
                  </a:lnTo>
                  <a:lnTo>
                    <a:pt x="11556" y="3294"/>
                  </a:lnTo>
                  <a:lnTo>
                    <a:pt x="11420" y="3508"/>
                  </a:lnTo>
                  <a:lnTo>
                    <a:pt x="11264" y="3722"/>
                  </a:lnTo>
                  <a:lnTo>
                    <a:pt x="11069" y="3937"/>
                  </a:lnTo>
                  <a:lnTo>
                    <a:pt x="10816" y="4132"/>
                  </a:lnTo>
                  <a:lnTo>
                    <a:pt x="10543" y="4326"/>
                  </a:lnTo>
                  <a:lnTo>
                    <a:pt x="10290" y="4463"/>
                  </a:lnTo>
                  <a:lnTo>
                    <a:pt x="10017" y="4599"/>
                  </a:lnTo>
                  <a:lnTo>
                    <a:pt x="9744" y="4716"/>
                  </a:lnTo>
                  <a:lnTo>
                    <a:pt x="9218" y="4911"/>
                  </a:lnTo>
                  <a:lnTo>
                    <a:pt x="8672" y="5106"/>
                  </a:lnTo>
                  <a:lnTo>
                    <a:pt x="8088" y="5281"/>
                  </a:lnTo>
                  <a:lnTo>
                    <a:pt x="7445" y="5515"/>
                  </a:lnTo>
                  <a:lnTo>
                    <a:pt x="7113" y="5652"/>
                  </a:lnTo>
                  <a:lnTo>
                    <a:pt x="6762" y="5827"/>
                  </a:lnTo>
                  <a:lnTo>
                    <a:pt x="6373" y="6002"/>
                  </a:lnTo>
                  <a:lnTo>
                    <a:pt x="5983" y="6236"/>
                  </a:lnTo>
                  <a:lnTo>
                    <a:pt x="5788" y="6353"/>
                  </a:lnTo>
                  <a:lnTo>
                    <a:pt x="5613" y="6470"/>
                  </a:lnTo>
                  <a:lnTo>
                    <a:pt x="5457" y="6606"/>
                  </a:lnTo>
                  <a:lnTo>
                    <a:pt x="5340" y="6743"/>
                  </a:lnTo>
                  <a:lnTo>
                    <a:pt x="5223" y="6879"/>
                  </a:lnTo>
                  <a:lnTo>
                    <a:pt x="5145" y="7016"/>
                  </a:lnTo>
                  <a:lnTo>
                    <a:pt x="5067" y="7152"/>
                  </a:lnTo>
                  <a:lnTo>
                    <a:pt x="5009" y="7308"/>
                  </a:lnTo>
                  <a:lnTo>
                    <a:pt x="4970" y="7444"/>
                  </a:lnTo>
                  <a:lnTo>
                    <a:pt x="4950" y="7600"/>
                  </a:lnTo>
                  <a:lnTo>
                    <a:pt x="4931" y="7912"/>
                  </a:lnTo>
                  <a:lnTo>
                    <a:pt x="4950" y="8243"/>
                  </a:lnTo>
                  <a:lnTo>
                    <a:pt x="4989" y="8575"/>
                  </a:lnTo>
                  <a:lnTo>
                    <a:pt x="5145" y="9257"/>
                  </a:lnTo>
                  <a:lnTo>
                    <a:pt x="5203" y="9608"/>
                  </a:lnTo>
                  <a:lnTo>
                    <a:pt x="5281" y="9978"/>
                  </a:lnTo>
                  <a:lnTo>
                    <a:pt x="5320" y="10329"/>
                  </a:lnTo>
                  <a:lnTo>
                    <a:pt x="5340" y="10699"/>
                  </a:lnTo>
                  <a:lnTo>
                    <a:pt x="5320" y="11069"/>
                  </a:lnTo>
                  <a:lnTo>
                    <a:pt x="5281" y="11264"/>
                  </a:lnTo>
                  <a:lnTo>
                    <a:pt x="5242" y="11439"/>
                  </a:lnTo>
                  <a:lnTo>
                    <a:pt x="5184" y="11615"/>
                  </a:lnTo>
                  <a:lnTo>
                    <a:pt x="5126" y="11790"/>
                  </a:lnTo>
                  <a:lnTo>
                    <a:pt x="4970" y="12102"/>
                  </a:lnTo>
                  <a:lnTo>
                    <a:pt x="4775" y="12394"/>
                  </a:lnTo>
                  <a:lnTo>
                    <a:pt x="4560" y="12648"/>
                  </a:lnTo>
                  <a:lnTo>
                    <a:pt x="4307" y="12881"/>
                  </a:lnTo>
                  <a:lnTo>
                    <a:pt x="4054" y="13115"/>
                  </a:lnTo>
                  <a:lnTo>
                    <a:pt x="3761" y="13330"/>
                  </a:lnTo>
                  <a:lnTo>
                    <a:pt x="3450" y="13544"/>
                  </a:lnTo>
                  <a:lnTo>
                    <a:pt x="2826" y="13953"/>
                  </a:lnTo>
                  <a:lnTo>
                    <a:pt x="2495" y="14168"/>
                  </a:lnTo>
                  <a:lnTo>
                    <a:pt x="2144" y="14402"/>
                  </a:lnTo>
                  <a:lnTo>
                    <a:pt x="1813" y="14674"/>
                  </a:lnTo>
                  <a:lnTo>
                    <a:pt x="1481" y="14947"/>
                  </a:lnTo>
                  <a:lnTo>
                    <a:pt x="1170" y="15259"/>
                  </a:lnTo>
                  <a:lnTo>
                    <a:pt x="858" y="15590"/>
                  </a:lnTo>
                  <a:lnTo>
                    <a:pt x="702" y="15785"/>
                  </a:lnTo>
                  <a:lnTo>
                    <a:pt x="565" y="15980"/>
                  </a:lnTo>
                  <a:lnTo>
                    <a:pt x="449" y="16194"/>
                  </a:lnTo>
                  <a:lnTo>
                    <a:pt x="332" y="16428"/>
                  </a:lnTo>
                  <a:lnTo>
                    <a:pt x="254" y="16662"/>
                  </a:lnTo>
                  <a:lnTo>
                    <a:pt x="176" y="16896"/>
                  </a:lnTo>
                  <a:lnTo>
                    <a:pt x="98" y="17149"/>
                  </a:lnTo>
                  <a:lnTo>
                    <a:pt x="59" y="17403"/>
                  </a:lnTo>
                  <a:lnTo>
                    <a:pt x="20" y="17656"/>
                  </a:lnTo>
                  <a:lnTo>
                    <a:pt x="0" y="17909"/>
                  </a:lnTo>
                  <a:lnTo>
                    <a:pt x="0" y="18163"/>
                  </a:lnTo>
                  <a:lnTo>
                    <a:pt x="20" y="18416"/>
                  </a:lnTo>
                  <a:lnTo>
                    <a:pt x="39" y="18669"/>
                  </a:lnTo>
                  <a:lnTo>
                    <a:pt x="98" y="18903"/>
                  </a:lnTo>
                  <a:lnTo>
                    <a:pt x="156" y="19156"/>
                  </a:lnTo>
                  <a:lnTo>
                    <a:pt x="234" y="19390"/>
                  </a:lnTo>
                  <a:lnTo>
                    <a:pt x="351" y="19605"/>
                  </a:lnTo>
                  <a:lnTo>
                    <a:pt x="468" y="19819"/>
                  </a:lnTo>
                  <a:lnTo>
                    <a:pt x="604" y="20014"/>
                  </a:lnTo>
                  <a:lnTo>
                    <a:pt x="780" y="20189"/>
                  </a:lnTo>
                  <a:lnTo>
                    <a:pt x="955" y="20365"/>
                  </a:lnTo>
                  <a:lnTo>
                    <a:pt x="1150" y="20501"/>
                  </a:lnTo>
                  <a:lnTo>
                    <a:pt x="1384" y="20638"/>
                  </a:lnTo>
                  <a:lnTo>
                    <a:pt x="1618" y="20754"/>
                  </a:lnTo>
                  <a:lnTo>
                    <a:pt x="1891" y="20832"/>
                  </a:lnTo>
                  <a:lnTo>
                    <a:pt x="2183" y="20891"/>
                  </a:lnTo>
                  <a:lnTo>
                    <a:pt x="2495" y="20930"/>
                  </a:lnTo>
                  <a:lnTo>
                    <a:pt x="2826" y="20949"/>
                  </a:lnTo>
                  <a:lnTo>
                    <a:pt x="3177" y="20930"/>
                  </a:lnTo>
                  <a:lnTo>
                    <a:pt x="3567" y="20871"/>
                  </a:lnTo>
                  <a:lnTo>
                    <a:pt x="3976" y="20793"/>
                  </a:lnTo>
                  <a:lnTo>
                    <a:pt x="4404" y="20696"/>
                  </a:lnTo>
                  <a:lnTo>
                    <a:pt x="5223" y="20462"/>
                  </a:lnTo>
                  <a:lnTo>
                    <a:pt x="5944" y="20306"/>
                  </a:lnTo>
                  <a:lnTo>
                    <a:pt x="6568" y="20209"/>
                  </a:lnTo>
                  <a:lnTo>
                    <a:pt x="6840" y="20189"/>
                  </a:lnTo>
                  <a:lnTo>
                    <a:pt x="7094" y="20170"/>
                  </a:lnTo>
                  <a:lnTo>
                    <a:pt x="7347" y="20170"/>
                  </a:lnTo>
                  <a:lnTo>
                    <a:pt x="7561" y="20189"/>
                  </a:lnTo>
                  <a:lnTo>
                    <a:pt x="7776" y="20209"/>
                  </a:lnTo>
                  <a:lnTo>
                    <a:pt x="7971" y="20228"/>
                  </a:lnTo>
                  <a:lnTo>
                    <a:pt x="8146" y="20287"/>
                  </a:lnTo>
                  <a:lnTo>
                    <a:pt x="8302" y="20326"/>
                  </a:lnTo>
                  <a:lnTo>
                    <a:pt x="8614" y="20462"/>
                  </a:lnTo>
                  <a:lnTo>
                    <a:pt x="8887" y="20618"/>
                  </a:lnTo>
                  <a:lnTo>
                    <a:pt x="9140" y="20793"/>
                  </a:lnTo>
                  <a:lnTo>
                    <a:pt x="9374" y="21008"/>
                  </a:lnTo>
                  <a:lnTo>
                    <a:pt x="9627" y="21203"/>
                  </a:lnTo>
                  <a:lnTo>
                    <a:pt x="9880" y="21417"/>
                  </a:lnTo>
                  <a:lnTo>
                    <a:pt x="10153" y="21631"/>
                  </a:lnTo>
                  <a:lnTo>
                    <a:pt x="10465" y="21846"/>
                  </a:lnTo>
                  <a:lnTo>
                    <a:pt x="10816" y="22060"/>
                  </a:lnTo>
                  <a:lnTo>
                    <a:pt x="11206" y="22236"/>
                  </a:lnTo>
                  <a:lnTo>
                    <a:pt x="11615" y="22372"/>
                  </a:lnTo>
                  <a:lnTo>
                    <a:pt x="12005" y="22469"/>
                  </a:lnTo>
                  <a:lnTo>
                    <a:pt x="12414" y="22547"/>
                  </a:lnTo>
                  <a:lnTo>
                    <a:pt x="12823" y="22606"/>
                  </a:lnTo>
                  <a:lnTo>
                    <a:pt x="13232" y="22625"/>
                  </a:lnTo>
                  <a:lnTo>
                    <a:pt x="13642" y="22606"/>
                  </a:lnTo>
                  <a:lnTo>
                    <a:pt x="14031" y="22567"/>
                  </a:lnTo>
                  <a:lnTo>
                    <a:pt x="14441" y="22489"/>
                  </a:lnTo>
                  <a:lnTo>
                    <a:pt x="14830" y="22391"/>
                  </a:lnTo>
                  <a:lnTo>
                    <a:pt x="15201" y="22275"/>
                  </a:lnTo>
                  <a:lnTo>
                    <a:pt x="15571" y="22138"/>
                  </a:lnTo>
                  <a:lnTo>
                    <a:pt x="15922" y="21963"/>
                  </a:lnTo>
                  <a:lnTo>
                    <a:pt x="16253" y="21768"/>
                  </a:lnTo>
                  <a:lnTo>
                    <a:pt x="16584" y="21553"/>
                  </a:lnTo>
                  <a:lnTo>
                    <a:pt x="16896" y="21320"/>
                  </a:lnTo>
                  <a:lnTo>
                    <a:pt x="17169" y="21086"/>
                  </a:lnTo>
                  <a:lnTo>
                    <a:pt x="17403" y="20910"/>
                  </a:lnTo>
                  <a:lnTo>
                    <a:pt x="17617" y="20774"/>
                  </a:lnTo>
                  <a:lnTo>
                    <a:pt x="17812" y="20677"/>
                  </a:lnTo>
                  <a:lnTo>
                    <a:pt x="17987" y="20618"/>
                  </a:lnTo>
                  <a:lnTo>
                    <a:pt x="18163" y="20599"/>
                  </a:lnTo>
                  <a:lnTo>
                    <a:pt x="18319" y="20599"/>
                  </a:lnTo>
                  <a:lnTo>
                    <a:pt x="18475" y="20638"/>
                  </a:lnTo>
                  <a:lnTo>
                    <a:pt x="18630" y="20696"/>
                  </a:lnTo>
                  <a:lnTo>
                    <a:pt x="18806" y="20774"/>
                  </a:lnTo>
                  <a:lnTo>
                    <a:pt x="19176" y="21008"/>
                  </a:lnTo>
                  <a:lnTo>
                    <a:pt x="19663" y="21281"/>
                  </a:lnTo>
                  <a:lnTo>
                    <a:pt x="19956" y="21437"/>
                  </a:lnTo>
                  <a:lnTo>
                    <a:pt x="20267" y="21612"/>
                  </a:lnTo>
                  <a:lnTo>
                    <a:pt x="20462" y="21690"/>
                  </a:lnTo>
                  <a:lnTo>
                    <a:pt x="20638" y="21748"/>
                  </a:lnTo>
                  <a:lnTo>
                    <a:pt x="20852" y="21807"/>
                  </a:lnTo>
                  <a:lnTo>
                    <a:pt x="21047" y="21846"/>
                  </a:lnTo>
                  <a:lnTo>
                    <a:pt x="21261" y="21885"/>
                  </a:lnTo>
                  <a:lnTo>
                    <a:pt x="21495" y="21904"/>
                  </a:lnTo>
                  <a:lnTo>
                    <a:pt x="21963" y="21904"/>
                  </a:lnTo>
                  <a:lnTo>
                    <a:pt x="22197" y="21885"/>
                  </a:lnTo>
                  <a:lnTo>
                    <a:pt x="22430" y="21865"/>
                  </a:lnTo>
                  <a:lnTo>
                    <a:pt x="22664" y="21826"/>
                  </a:lnTo>
                  <a:lnTo>
                    <a:pt x="22898" y="21768"/>
                  </a:lnTo>
                  <a:lnTo>
                    <a:pt x="23132" y="21690"/>
                  </a:lnTo>
                  <a:lnTo>
                    <a:pt x="23366" y="21612"/>
                  </a:lnTo>
                  <a:lnTo>
                    <a:pt x="23580" y="21534"/>
                  </a:lnTo>
                  <a:lnTo>
                    <a:pt x="23814" y="21417"/>
                  </a:lnTo>
                  <a:lnTo>
                    <a:pt x="24028" y="21300"/>
                  </a:lnTo>
                  <a:lnTo>
                    <a:pt x="24223" y="21183"/>
                  </a:lnTo>
                  <a:lnTo>
                    <a:pt x="24418" y="21027"/>
                  </a:lnTo>
                  <a:lnTo>
                    <a:pt x="24594" y="20871"/>
                  </a:lnTo>
                  <a:lnTo>
                    <a:pt x="24769" y="20716"/>
                  </a:lnTo>
                  <a:lnTo>
                    <a:pt x="24925" y="20521"/>
                  </a:lnTo>
                  <a:lnTo>
                    <a:pt x="25081" y="20326"/>
                  </a:lnTo>
                  <a:lnTo>
                    <a:pt x="25198" y="20131"/>
                  </a:lnTo>
                  <a:lnTo>
                    <a:pt x="25315" y="19897"/>
                  </a:lnTo>
                  <a:lnTo>
                    <a:pt x="25412" y="19663"/>
                  </a:lnTo>
                  <a:lnTo>
                    <a:pt x="25471" y="19410"/>
                  </a:lnTo>
                  <a:lnTo>
                    <a:pt x="25529" y="19137"/>
                  </a:lnTo>
                  <a:lnTo>
                    <a:pt x="25568" y="18864"/>
                  </a:lnTo>
                  <a:lnTo>
                    <a:pt x="25568" y="18572"/>
                  </a:lnTo>
                  <a:lnTo>
                    <a:pt x="25549" y="18260"/>
                  </a:lnTo>
                  <a:lnTo>
                    <a:pt x="25510" y="17948"/>
                  </a:lnTo>
                  <a:lnTo>
                    <a:pt x="25451" y="17617"/>
                  </a:lnTo>
                  <a:lnTo>
                    <a:pt x="25373" y="17305"/>
                  </a:lnTo>
                  <a:lnTo>
                    <a:pt x="25295" y="17032"/>
                  </a:lnTo>
                  <a:lnTo>
                    <a:pt x="25217" y="16760"/>
                  </a:lnTo>
                  <a:lnTo>
                    <a:pt x="25003" y="16253"/>
                  </a:lnTo>
                  <a:lnTo>
                    <a:pt x="24788" y="15785"/>
                  </a:lnTo>
                  <a:lnTo>
                    <a:pt x="24555" y="15376"/>
                  </a:lnTo>
                  <a:lnTo>
                    <a:pt x="24321" y="15006"/>
                  </a:lnTo>
                  <a:lnTo>
                    <a:pt x="24087" y="14674"/>
                  </a:lnTo>
                  <a:lnTo>
                    <a:pt x="23853" y="14363"/>
                  </a:lnTo>
                  <a:lnTo>
                    <a:pt x="23639" y="14070"/>
                  </a:lnTo>
                  <a:lnTo>
                    <a:pt x="23424" y="13778"/>
                  </a:lnTo>
                  <a:lnTo>
                    <a:pt x="23249" y="13505"/>
                  </a:lnTo>
                  <a:lnTo>
                    <a:pt x="23113" y="13232"/>
                  </a:lnTo>
                  <a:lnTo>
                    <a:pt x="23015" y="12959"/>
                  </a:lnTo>
                  <a:lnTo>
                    <a:pt x="22996" y="12823"/>
                  </a:lnTo>
                  <a:lnTo>
                    <a:pt x="22976" y="12667"/>
                  </a:lnTo>
                  <a:lnTo>
                    <a:pt x="22976" y="12511"/>
                  </a:lnTo>
                  <a:lnTo>
                    <a:pt x="22976" y="12355"/>
                  </a:lnTo>
                  <a:lnTo>
                    <a:pt x="22996" y="12199"/>
                  </a:lnTo>
                  <a:lnTo>
                    <a:pt x="23054" y="12024"/>
                  </a:lnTo>
                  <a:lnTo>
                    <a:pt x="23268" y="11322"/>
                  </a:lnTo>
                  <a:lnTo>
                    <a:pt x="23463" y="10601"/>
                  </a:lnTo>
                  <a:lnTo>
                    <a:pt x="23561" y="10231"/>
                  </a:lnTo>
                  <a:lnTo>
                    <a:pt x="23639" y="9880"/>
                  </a:lnTo>
                  <a:lnTo>
                    <a:pt x="23697" y="9530"/>
                  </a:lnTo>
                  <a:lnTo>
                    <a:pt x="23717" y="9179"/>
                  </a:lnTo>
                  <a:lnTo>
                    <a:pt x="23736" y="8828"/>
                  </a:lnTo>
                  <a:lnTo>
                    <a:pt x="23697" y="8497"/>
                  </a:lnTo>
                  <a:lnTo>
                    <a:pt x="23639" y="8146"/>
                  </a:lnTo>
                  <a:lnTo>
                    <a:pt x="23541" y="7834"/>
                  </a:lnTo>
                  <a:lnTo>
                    <a:pt x="23463" y="7659"/>
                  </a:lnTo>
                  <a:lnTo>
                    <a:pt x="23385" y="7503"/>
                  </a:lnTo>
                  <a:lnTo>
                    <a:pt x="23288" y="7367"/>
                  </a:lnTo>
                  <a:lnTo>
                    <a:pt x="23191" y="7211"/>
                  </a:lnTo>
                  <a:lnTo>
                    <a:pt x="23074" y="7055"/>
                  </a:lnTo>
                  <a:lnTo>
                    <a:pt x="22937" y="6918"/>
                  </a:lnTo>
                  <a:lnTo>
                    <a:pt x="22781" y="6762"/>
                  </a:lnTo>
                  <a:lnTo>
                    <a:pt x="22625" y="6626"/>
                  </a:lnTo>
                  <a:lnTo>
                    <a:pt x="22275" y="6373"/>
                  </a:lnTo>
                  <a:lnTo>
                    <a:pt x="21924" y="6139"/>
                  </a:lnTo>
                  <a:lnTo>
                    <a:pt x="21554" y="5924"/>
                  </a:lnTo>
                  <a:lnTo>
                    <a:pt x="21183" y="5749"/>
                  </a:lnTo>
                  <a:lnTo>
                    <a:pt x="20462" y="5398"/>
                  </a:lnTo>
                  <a:lnTo>
                    <a:pt x="19780" y="5086"/>
                  </a:lnTo>
                  <a:lnTo>
                    <a:pt x="19449" y="4911"/>
                  </a:lnTo>
                  <a:lnTo>
                    <a:pt x="19157" y="4755"/>
                  </a:lnTo>
                  <a:lnTo>
                    <a:pt x="18884" y="4560"/>
                  </a:lnTo>
                  <a:lnTo>
                    <a:pt x="18630" y="4365"/>
                  </a:lnTo>
                  <a:lnTo>
                    <a:pt x="18416" y="4151"/>
                  </a:lnTo>
                  <a:lnTo>
                    <a:pt x="18221" y="3917"/>
                  </a:lnTo>
                  <a:lnTo>
                    <a:pt x="18143" y="3781"/>
                  </a:lnTo>
                  <a:lnTo>
                    <a:pt x="18085" y="3644"/>
                  </a:lnTo>
                  <a:lnTo>
                    <a:pt x="18026" y="3508"/>
                  </a:lnTo>
                  <a:lnTo>
                    <a:pt x="17987" y="3352"/>
                  </a:lnTo>
                  <a:lnTo>
                    <a:pt x="17890" y="3021"/>
                  </a:lnTo>
                  <a:lnTo>
                    <a:pt x="17773" y="2689"/>
                  </a:lnTo>
                  <a:lnTo>
                    <a:pt x="17617" y="2358"/>
                  </a:lnTo>
                  <a:lnTo>
                    <a:pt x="17422" y="2007"/>
                  </a:lnTo>
                  <a:lnTo>
                    <a:pt x="17227" y="1696"/>
                  </a:lnTo>
                  <a:lnTo>
                    <a:pt x="16993" y="1364"/>
                  </a:lnTo>
                  <a:lnTo>
                    <a:pt x="16740" y="1072"/>
                  </a:lnTo>
                  <a:lnTo>
                    <a:pt x="16487" y="799"/>
                  </a:lnTo>
                  <a:lnTo>
                    <a:pt x="16194" y="565"/>
                  </a:lnTo>
                  <a:lnTo>
                    <a:pt x="15902" y="370"/>
                  </a:lnTo>
                  <a:lnTo>
                    <a:pt x="15610" y="195"/>
                  </a:lnTo>
                  <a:lnTo>
                    <a:pt x="15454" y="137"/>
                  </a:lnTo>
                  <a:lnTo>
                    <a:pt x="15298" y="78"/>
                  </a:lnTo>
                  <a:lnTo>
                    <a:pt x="15142" y="39"/>
                  </a:lnTo>
                  <a:lnTo>
                    <a:pt x="14967" y="20"/>
                  </a:lnTo>
                  <a:lnTo>
                    <a:pt x="14811" y="0"/>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9" name="Shape 59"/>
        <p:cNvGrpSpPr/>
        <p:nvPr/>
      </p:nvGrpSpPr>
      <p:grpSpPr>
        <a:xfrm>
          <a:off x="0" y="0"/>
          <a:ext cx="0" cy="0"/>
          <a:chOff x="0" y="0"/>
          <a:chExt cx="0" cy="0"/>
        </a:xfrm>
      </p:grpSpPr>
      <p:sp>
        <p:nvSpPr>
          <p:cNvPr id="60" name="Google Shape;60;p3"/>
          <p:cNvSpPr txBox="1"/>
          <p:nvPr>
            <p:ph type="title"/>
          </p:nvPr>
        </p:nvSpPr>
        <p:spPr>
          <a:xfrm>
            <a:off x="1778550" y="2097060"/>
            <a:ext cx="5586900" cy="914400"/>
          </a:xfrm>
          <a:prstGeom prst="rect">
            <a:avLst/>
          </a:prstGeom>
          <a:noFill/>
        </p:spPr>
        <p:txBody>
          <a:bodyPr anchorCtr="0" anchor="t" bIns="91425" lIns="91425" spcFirstLastPara="1" rIns="91425" wrap="square" tIns="91425">
            <a:noAutofit/>
          </a:bodyPr>
          <a:lstStyle>
            <a:lvl1pPr lvl="0">
              <a:spcBef>
                <a:spcPts val="0"/>
              </a:spcBef>
              <a:spcAft>
                <a:spcPts val="0"/>
              </a:spcAft>
              <a:buSzPts val="3600"/>
              <a:buNone/>
              <a:defRPr sz="5000"/>
            </a:lvl1pPr>
            <a:lvl2pPr lvl="1" algn="ctr">
              <a:spcBef>
                <a:spcPts val="0"/>
              </a:spcBef>
              <a:spcAft>
                <a:spcPts val="0"/>
              </a:spcAft>
              <a:buClr>
                <a:schemeClr val="lt1"/>
              </a:buClr>
              <a:buSzPts val="3600"/>
              <a:buNone/>
              <a:defRPr sz="3600">
                <a:solidFill>
                  <a:schemeClr val="lt1"/>
                </a:solidFill>
              </a:defRPr>
            </a:lvl2pPr>
            <a:lvl3pPr lvl="2" algn="ctr">
              <a:spcBef>
                <a:spcPts val="0"/>
              </a:spcBef>
              <a:spcAft>
                <a:spcPts val="0"/>
              </a:spcAft>
              <a:buClr>
                <a:schemeClr val="lt1"/>
              </a:buClr>
              <a:buSzPts val="3600"/>
              <a:buNone/>
              <a:defRPr sz="3600">
                <a:solidFill>
                  <a:schemeClr val="lt1"/>
                </a:solidFill>
              </a:defRPr>
            </a:lvl3pPr>
            <a:lvl4pPr lvl="3" algn="ctr">
              <a:spcBef>
                <a:spcPts val="0"/>
              </a:spcBef>
              <a:spcAft>
                <a:spcPts val="0"/>
              </a:spcAft>
              <a:buClr>
                <a:schemeClr val="lt1"/>
              </a:buClr>
              <a:buSzPts val="3600"/>
              <a:buNone/>
              <a:defRPr sz="3600">
                <a:solidFill>
                  <a:schemeClr val="lt1"/>
                </a:solidFill>
              </a:defRPr>
            </a:lvl4pPr>
            <a:lvl5pPr lvl="4" algn="ctr">
              <a:spcBef>
                <a:spcPts val="0"/>
              </a:spcBef>
              <a:spcAft>
                <a:spcPts val="0"/>
              </a:spcAft>
              <a:buClr>
                <a:schemeClr val="lt1"/>
              </a:buClr>
              <a:buSzPts val="3600"/>
              <a:buNone/>
              <a:defRPr sz="3600">
                <a:solidFill>
                  <a:schemeClr val="lt1"/>
                </a:solidFill>
              </a:defRPr>
            </a:lvl5pPr>
            <a:lvl6pPr lvl="5" algn="ctr">
              <a:spcBef>
                <a:spcPts val="0"/>
              </a:spcBef>
              <a:spcAft>
                <a:spcPts val="0"/>
              </a:spcAft>
              <a:buClr>
                <a:schemeClr val="lt1"/>
              </a:buClr>
              <a:buSzPts val="3600"/>
              <a:buNone/>
              <a:defRPr sz="3600">
                <a:solidFill>
                  <a:schemeClr val="lt1"/>
                </a:solidFill>
              </a:defRPr>
            </a:lvl6pPr>
            <a:lvl7pPr lvl="6" algn="ctr">
              <a:spcBef>
                <a:spcPts val="0"/>
              </a:spcBef>
              <a:spcAft>
                <a:spcPts val="0"/>
              </a:spcAft>
              <a:buClr>
                <a:schemeClr val="lt1"/>
              </a:buClr>
              <a:buSzPts val="3600"/>
              <a:buNone/>
              <a:defRPr sz="3600">
                <a:solidFill>
                  <a:schemeClr val="lt1"/>
                </a:solidFill>
              </a:defRPr>
            </a:lvl7pPr>
            <a:lvl8pPr lvl="7" algn="ctr">
              <a:spcBef>
                <a:spcPts val="0"/>
              </a:spcBef>
              <a:spcAft>
                <a:spcPts val="0"/>
              </a:spcAft>
              <a:buClr>
                <a:schemeClr val="lt1"/>
              </a:buClr>
              <a:buSzPts val="3600"/>
              <a:buNone/>
              <a:defRPr sz="3600">
                <a:solidFill>
                  <a:schemeClr val="lt1"/>
                </a:solidFill>
              </a:defRPr>
            </a:lvl8pPr>
            <a:lvl9pPr lvl="8" algn="ctr">
              <a:spcBef>
                <a:spcPts val="0"/>
              </a:spcBef>
              <a:spcAft>
                <a:spcPts val="0"/>
              </a:spcAft>
              <a:buClr>
                <a:schemeClr val="lt1"/>
              </a:buClr>
              <a:buSzPts val="3600"/>
              <a:buNone/>
              <a:defRPr sz="3600">
                <a:solidFill>
                  <a:schemeClr val="lt1"/>
                </a:solidFill>
              </a:defRPr>
            </a:lvl9pPr>
          </a:lstStyle>
          <a:p/>
        </p:txBody>
      </p:sp>
      <p:sp>
        <p:nvSpPr>
          <p:cNvPr id="61" name="Google Shape;61;p3"/>
          <p:cNvSpPr txBox="1"/>
          <p:nvPr>
            <p:ph hasCustomPrompt="1" idx="2" type="title"/>
          </p:nvPr>
        </p:nvSpPr>
        <p:spPr>
          <a:xfrm>
            <a:off x="4114800" y="1086692"/>
            <a:ext cx="914400" cy="6909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6000"/>
              <a:buNone/>
              <a:defRPr sz="55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62" name="Google Shape;62;p3"/>
          <p:cNvSpPr txBox="1"/>
          <p:nvPr>
            <p:ph idx="1" type="subTitle"/>
          </p:nvPr>
        </p:nvSpPr>
        <p:spPr>
          <a:xfrm>
            <a:off x="1780650" y="3011909"/>
            <a:ext cx="5582700" cy="365700"/>
          </a:xfrm>
          <a:prstGeom prst="rect">
            <a:avLst/>
          </a:prstGeom>
          <a:noFill/>
        </p:spPr>
        <p:txBody>
          <a:bodyPr anchorCtr="0" anchor="t" bIns="91425" lIns="91425" spcFirstLastPara="1" rIns="91425" wrap="square" tIns="91425">
            <a:noAutofit/>
          </a:bodyPr>
          <a:lstStyle>
            <a:lvl1pPr lvl="0" rtl="0" algn="ctr">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63" name="Google Shape;63;p3"/>
          <p:cNvSpPr/>
          <p:nvPr/>
        </p:nvSpPr>
        <p:spPr>
          <a:xfrm>
            <a:off x="0" y="4410900"/>
            <a:ext cx="9144000" cy="7326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3"/>
          <p:cNvSpPr/>
          <p:nvPr/>
        </p:nvSpPr>
        <p:spPr>
          <a:xfrm>
            <a:off x="7959725" y="4414063"/>
            <a:ext cx="1184275" cy="726275"/>
          </a:xfrm>
          <a:custGeom>
            <a:rect b="b" l="l" r="r" t="t"/>
            <a:pathLst>
              <a:path extrusionOk="0" h="29051" w="47371">
                <a:moveTo>
                  <a:pt x="47371" y="1"/>
                </a:moveTo>
                <a:lnTo>
                  <a:pt x="46696" y="338"/>
                </a:lnTo>
                <a:lnTo>
                  <a:pt x="45979" y="675"/>
                </a:lnTo>
                <a:lnTo>
                  <a:pt x="45284" y="970"/>
                </a:lnTo>
                <a:lnTo>
                  <a:pt x="44567" y="1266"/>
                </a:lnTo>
                <a:lnTo>
                  <a:pt x="43850" y="1540"/>
                </a:lnTo>
                <a:lnTo>
                  <a:pt x="43133" y="1814"/>
                </a:lnTo>
                <a:lnTo>
                  <a:pt x="41658" y="2320"/>
                </a:lnTo>
                <a:lnTo>
                  <a:pt x="40182" y="2783"/>
                </a:lnTo>
                <a:lnTo>
                  <a:pt x="38706" y="3226"/>
                </a:lnTo>
                <a:lnTo>
                  <a:pt x="35734" y="4069"/>
                </a:lnTo>
                <a:lnTo>
                  <a:pt x="34132" y="4512"/>
                </a:lnTo>
                <a:lnTo>
                  <a:pt x="32529" y="4997"/>
                </a:lnTo>
                <a:lnTo>
                  <a:pt x="31707" y="5250"/>
                </a:lnTo>
                <a:lnTo>
                  <a:pt x="30906" y="5503"/>
                </a:lnTo>
                <a:lnTo>
                  <a:pt x="30105" y="5798"/>
                </a:lnTo>
                <a:lnTo>
                  <a:pt x="29304" y="6093"/>
                </a:lnTo>
                <a:lnTo>
                  <a:pt x="28503" y="6409"/>
                </a:lnTo>
                <a:lnTo>
                  <a:pt x="27723" y="6726"/>
                </a:lnTo>
                <a:lnTo>
                  <a:pt x="26964" y="7084"/>
                </a:lnTo>
                <a:lnTo>
                  <a:pt x="26205" y="7485"/>
                </a:lnTo>
                <a:lnTo>
                  <a:pt x="25467" y="7885"/>
                </a:lnTo>
                <a:lnTo>
                  <a:pt x="24771" y="8328"/>
                </a:lnTo>
                <a:lnTo>
                  <a:pt x="24076" y="8792"/>
                </a:lnTo>
                <a:lnTo>
                  <a:pt x="23401" y="9298"/>
                </a:lnTo>
                <a:lnTo>
                  <a:pt x="23169" y="9487"/>
                </a:lnTo>
                <a:lnTo>
                  <a:pt x="22937" y="9719"/>
                </a:lnTo>
                <a:lnTo>
                  <a:pt x="22726" y="9951"/>
                </a:lnTo>
                <a:lnTo>
                  <a:pt x="22537" y="10204"/>
                </a:lnTo>
                <a:lnTo>
                  <a:pt x="22368" y="10478"/>
                </a:lnTo>
                <a:lnTo>
                  <a:pt x="22220" y="10752"/>
                </a:lnTo>
                <a:lnTo>
                  <a:pt x="22094" y="11047"/>
                </a:lnTo>
                <a:lnTo>
                  <a:pt x="21989" y="11343"/>
                </a:lnTo>
                <a:lnTo>
                  <a:pt x="21925" y="11638"/>
                </a:lnTo>
                <a:lnTo>
                  <a:pt x="21904" y="11933"/>
                </a:lnTo>
                <a:lnTo>
                  <a:pt x="21904" y="12207"/>
                </a:lnTo>
                <a:lnTo>
                  <a:pt x="21968" y="12502"/>
                </a:lnTo>
                <a:lnTo>
                  <a:pt x="22073" y="12776"/>
                </a:lnTo>
                <a:lnTo>
                  <a:pt x="22220" y="13050"/>
                </a:lnTo>
                <a:lnTo>
                  <a:pt x="22326" y="13198"/>
                </a:lnTo>
                <a:lnTo>
                  <a:pt x="22431" y="13324"/>
                </a:lnTo>
                <a:lnTo>
                  <a:pt x="22537" y="13451"/>
                </a:lnTo>
                <a:lnTo>
                  <a:pt x="22684" y="13556"/>
                </a:lnTo>
                <a:lnTo>
                  <a:pt x="23001" y="13788"/>
                </a:lnTo>
                <a:lnTo>
                  <a:pt x="23338" y="14020"/>
                </a:lnTo>
                <a:lnTo>
                  <a:pt x="23675" y="14252"/>
                </a:lnTo>
                <a:lnTo>
                  <a:pt x="23991" y="14484"/>
                </a:lnTo>
                <a:lnTo>
                  <a:pt x="24139" y="14631"/>
                </a:lnTo>
                <a:lnTo>
                  <a:pt x="24265" y="14758"/>
                </a:lnTo>
                <a:lnTo>
                  <a:pt x="24371" y="14926"/>
                </a:lnTo>
                <a:lnTo>
                  <a:pt x="24455" y="15095"/>
                </a:lnTo>
                <a:lnTo>
                  <a:pt x="24518" y="15264"/>
                </a:lnTo>
                <a:lnTo>
                  <a:pt x="24539" y="15453"/>
                </a:lnTo>
                <a:lnTo>
                  <a:pt x="24518" y="15664"/>
                </a:lnTo>
                <a:lnTo>
                  <a:pt x="24476" y="15896"/>
                </a:lnTo>
                <a:lnTo>
                  <a:pt x="24392" y="16107"/>
                </a:lnTo>
                <a:lnTo>
                  <a:pt x="24286" y="16297"/>
                </a:lnTo>
                <a:lnTo>
                  <a:pt x="24139" y="16486"/>
                </a:lnTo>
                <a:lnTo>
                  <a:pt x="23991" y="16676"/>
                </a:lnTo>
                <a:lnTo>
                  <a:pt x="23823" y="16824"/>
                </a:lnTo>
                <a:lnTo>
                  <a:pt x="23654" y="16992"/>
                </a:lnTo>
                <a:lnTo>
                  <a:pt x="23443" y="17119"/>
                </a:lnTo>
                <a:lnTo>
                  <a:pt x="23232" y="17266"/>
                </a:lnTo>
                <a:lnTo>
                  <a:pt x="22811" y="17519"/>
                </a:lnTo>
                <a:lnTo>
                  <a:pt x="22368" y="17730"/>
                </a:lnTo>
                <a:lnTo>
                  <a:pt x="21546" y="18110"/>
                </a:lnTo>
                <a:lnTo>
                  <a:pt x="17793" y="19902"/>
                </a:lnTo>
                <a:lnTo>
                  <a:pt x="17077" y="20281"/>
                </a:lnTo>
                <a:lnTo>
                  <a:pt x="16697" y="20471"/>
                </a:lnTo>
                <a:lnTo>
                  <a:pt x="16360" y="20682"/>
                </a:lnTo>
                <a:lnTo>
                  <a:pt x="16001" y="20892"/>
                </a:lnTo>
                <a:lnTo>
                  <a:pt x="15685" y="21124"/>
                </a:lnTo>
                <a:lnTo>
                  <a:pt x="15369" y="21398"/>
                </a:lnTo>
                <a:lnTo>
                  <a:pt x="15074" y="21672"/>
                </a:lnTo>
                <a:lnTo>
                  <a:pt x="14779" y="21989"/>
                </a:lnTo>
                <a:lnTo>
                  <a:pt x="14505" y="22347"/>
                </a:lnTo>
                <a:lnTo>
                  <a:pt x="13999" y="23043"/>
                </a:lnTo>
                <a:lnTo>
                  <a:pt x="13746" y="23401"/>
                </a:lnTo>
                <a:lnTo>
                  <a:pt x="13493" y="23738"/>
                </a:lnTo>
                <a:lnTo>
                  <a:pt x="13219" y="24076"/>
                </a:lnTo>
                <a:lnTo>
                  <a:pt x="12902" y="24392"/>
                </a:lnTo>
                <a:lnTo>
                  <a:pt x="12565" y="24687"/>
                </a:lnTo>
                <a:lnTo>
                  <a:pt x="12207" y="24940"/>
                </a:lnTo>
                <a:lnTo>
                  <a:pt x="11827" y="25172"/>
                </a:lnTo>
                <a:lnTo>
                  <a:pt x="11427" y="25404"/>
                </a:lnTo>
                <a:lnTo>
                  <a:pt x="11026" y="25594"/>
                </a:lnTo>
                <a:lnTo>
                  <a:pt x="10626" y="25762"/>
                </a:lnTo>
                <a:lnTo>
                  <a:pt x="10204" y="25931"/>
                </a:lnTo>
                <a:lnTo>
                  <a:pt x="9782" y="26079"/>
                </a:lnTo>
                <a:lnTo>
                  <a:pt x="9298" y="26205"/>
                </a:lnTo>
                <a:lnTo>
                  <a:pt x="8813" y="26331"/>
                </a:lnTo>
                <a:lnTo>
                  <a:pt x="8307" y="26458"/>
                </a:lnTo>
                <a:lnTo>
                  <a:pt x="7801" y="26542"/>
                </a:lnTo>
                <a:lnTo>
                  <a:pt x="6789" y="26732"/>
                </a:lnTo>
                <a:lnTo>
                  <a:pt x="5777" y="26901"/>
                </a:lnTo>
                <a:lnTo>
                  <a:pt x="4786" y="27069"/>
                </a:lnTo>
                <a:lnTo>
                  <a:pt x="4280" y="27175"/>
                </a:lnTo>
                <a:lnTo>
                  <a:pt x="3795" y="27280"/>
                </a:lnTo>
                <a:lnTo>
                  <a:pt x="3289" y="27407"/>
                </a:lnTo>
                <a:lnTo>
                  <a:pt x="2804" y="27554"/>
                </a:lnTo>
                <a:lnTo>
                  <a:pt x="2320" y="27723"/>
                </a:lnTo>
                <a:lnTo>
                  <a:pt x="1856" y="27934"/>
                </a:lnTo>
                <a:lnTo>
                  <a:pt x="1350" y="28166"/>
                </a:lnTo>
                <a:lnTo>
                  <a:pt x="886" y="28419"/>
                </a:lnTo>
                <a:lnTo>
                  <a:pt x="443" y="28735"/>
                </a:lnTo>
                <a:lnTo>
                  <a:pt x="1" y="29051"/>
                </a:lnTo>
                <a:lnTo>
                  <a:pt x="47371" y="29051"/>
                </a:lnTo>
                <a:lnTo>
                  <a:pt x="47371"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5" name="Google Shape;65;p3"/>
          <p:cNvGrpSpPr/>
          <p:nvPr/>
        </p:nvGrpSpPr>
        <p:grpSpPr>
          <a:xfrm>
            <a:off x="3347100" y="4433663"/>
            <a:ext cx="473850" cy="449575"/>
            <a:chOff x="4411275" y="4457400"/>
            <a:chExt cx="473850" cy="449575"/>
          </a:xfrm>
        </p:grpSpPr>
        <p:sp>
          <p:nvSpPr>
            <p:cNvPr id="66" name="Google Shape;66;p3"/>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3"/>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8" name="Google Shape;68;p3"/>
          <p:cNvGrpSpPr/>
          <p:nvPr/>
        </p:nvGrpSpPr>
        <p:grpSpPr>
          <a:xfrm>
            <a:off x="7886722" y="4772538"/>
            <a:ext cx="240526" cy="228204"/>
            <a:chOff x="4411275" y="4457400"/>
            <a:chExt cx="473850" cy="449575"/>
          </a:xfrm>
        </p:grpSpPr>
        <p:sp>
          <p:nvSpPr>
            <p:cNvPr id="69" name="Google Shape;69;p3"/>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3"/>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1" name="Google Shape;71;p3"/>
          <p:cNvGrpSpPr/>
          <p:nvPr/>
        </p:nvGrpSpPr>
        <p:grpSpPr>
          <a:xfrm>
            <a:off x="4921872" y="4772538"/>
            <a:ext cx="240526" cy="228204"/>
            <a:chOff x="4411275" y="4457400"/>
            <a:chExt cx="473850" cy="449575"/>
          </a:xfrm>
        </p:grpSpPr>
        <p:sp>
          <p:nvSpPr>
            <p:cNvPr id="72" name="Google Shape;72;p3"/>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3"/>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4" name="Google Shape;74;p3"/>
          <p:cNvGrpSpPr/>
          <p:nvPr/>
        </p:nvGrpSpPr>
        <p:grpSpPr>
          <a:xfrm>
            <a:off x="2529872" y="4747238"/>
            <a:ext cx="240526" cy="228204"/>
            <a:chOff x="4411275" y="4457400"/>
            <a:chExt cx="473850" cy="449575"/>
          </a:xfrm>
        </p:grpSpPr>
        <p:sp>
          <p:nvSpPr>
            <p:cNvPr id="75" name="Google Shape;75;p3"/>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3"/>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7" name="Google Shape;77;p3"/>
          <p:cNvGrpSpPr/>
          <p:nvPr/>
        </p:nvGrpSpPr>
        <p:grpSpPr>
          <a:xfrm>
            <a:off x="6647775" y="4485288"/>
            <a:ext cx="473850" cy="449575"/>
            <a:chOff x="4411275" y="4457400"/>
            <a:chExt cx="473850" cy="449575"/>
          </a:xfrm>
        </p:grpSpPr>
        <p:sp>
          <p:nvSpPr>
            <p:cNvPr id="78" name="Google Shape;78;p3"/>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3"/>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0" name="Google Shape;80;p3"/>
          <p:cNvGrpSpPr/>
          <p:nvPr/>
        </p:nvGrpSpPr>
        <p:grpSpPr>
          <a:xfrm>
            <a:off x="7478672" y="4485313"/>
            <a:ext cx="240526" cy="228204"/>
            <a:chOff x="4411275" y="4457400"/>
            <a:chExt cx="473850" cy="449575"/>
          </a:xfrm>
        </p:grpSpPr>
        <p:sp>
          <p:nvSpPr>
            <p:cNvPr id="81" name="Google Shape;81;p3"/>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3"/>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3" name="Google Shape;83;p3"/>
          <p:cNvGrpSpPr/>
          <p:nvPr/>
        </p:nvGrpSpPr>
        <p:grpSpPr>
          <a:xfrm>
            <a:off x="183539" y="4485323"/>
            <a:ext cx="791911" cy="449534"/>
            <a:chOff x="5104925" y="-1571550"/>
            <a:chExt cx="1573750" cy="893350"/>
          </a:xfrm>
        </p:grpSpPr>
        <p:sp>
          <p:nvSpPr>
            <p:cNvPr id="84" name="Google Shape;84;p3"/>
            <p:cNvSpPr/>
            <p:nvPr/>
          </p:nvSpPr>
          <p:spPr>
            <a:xfrm>
              <a:off x="5104925" y="-1571550"/>
              <a:ext cx="1573750" cy="792175"/>
            </a:xfrm>
            <a:custGeom>
              <a:rect b="b" l="l" r="r" t="t"/>
              <a:pathLst>
                <a:path extrusionOk="0" h="31687" w="62950">
                  <a:moveTo>
                    <a:pt x="31601" y="1"/>
                  </a:moveTo>
                  <a:lnTo>
                    <a:pt x="30126" y="64"/>
                  </a:lnTo>
                  <a:lnTo>
                    <a:pt x="28629" y="148"/>
                  </a:lnTo>
                  <a:lnTo>
                    <a:pt x="27069" y="275"/>
                  </a:lnTo>
                  <a:lnTo>
                    <a:pt x="25467" y="444"/>
                  </a:lnTo>
                  <a:lnTo>
                    <a:pt x="23822" y="675"/>
                  </a:lnTo>
                  <a:lnTo>
                    <a:pt x="22136" y="928"/>
                  </a:lnTo>
                  <a:lnTo>
                    <a:pt x="20386" y="1245"/>
                  </a:lnTo>
                  <a:lnTo>
                    <a:pt x="18615" y="1603"/>
                  </a:lnTo>
                  <a:lnTo>
                    <a:pt x="16781" y="2004"/>
                  </a:lnTo>
                  <a:lnTo>
                    <a:pt x="14905" y="2446"/>
                  </a:lnTo>
                  <a:lnTo>
                    <a:pt x="14314" y="2615"/>
                  </a:lnTo>
                  <a:lnTo>
                    <a:pt x="13766" y="2763"/>
                  </a:lnTo>
                  <a:lnTo>
                    <a:pt x="13218" y="2952"/>
                  </a:lnTo>
                  <a:lnTo>
                    <a:pt x="12691" y="3142"/>
                  </a:lnTo>
                  <a:lnTo>
                    <a:pt x="12164" y="3332"/>
                  </a:lnTo>
                  <a:lnTo>
                    <a:pt x="11658" y="3543"/>
                  </a:lnTo>
                  <a:lnTo>
                    <a:pt x="11173" y="3753"/>
                  </a:lnTo>
                  <a:lnTo>
                    <a:pt x="10710" y="3985"/>
                  </a:lnTo>
                  <a:lnTo>
                    <a:pt x="10246" y="4217"/>
                  </a:lnTo>
                  <a:lnTo>
                    <a:pt x="9782" y="4470"/>
                  </a:lnTo>
                  <a:lnTo>
                    <a:pt x="9339" y="4723"/>
                  </a:lnTo>
                  <a:lnTo>
                    <a:pt x="8918" y="4976"/>
                  </a:lnTo>
                  <a:lnTo>
                    <a:pt x="8517" y="5250"/>
                  </a:lnTo>
                  <a:lnTo>
                    <a:pt x="8117" y="5524"/>
                  </a:lnTo>
                  <a:lnTo>
                    <a:pt x="7716" y="5819"/>
                  </a:lnTo>
                  <a:lnTo>
                    <a:pt x="7337" y="6114"/>
                  </a:lnTo>
                  <a:lnTo>
                    <a:pt x="6978" y="6431"/>
                  </a:lnTo>
                  <a:lnTo>
                    <a:pt x="6620" y="6726"/>
                  </a:lnTo>
                  <a:lnTo>
                    <a:pt x="6282" y="7063"/>
                  </a:lnTo>
                  <a:lnTo>
                    <a:pt x="5945" y="7379"/>
                  </a:lnTo>
                  <a:lnTo>
                    <a:pt x="5334" y="8054"/>
                  </a:lnTo>
                  <a:lnTo>
                    <a:pt x="4744" y="8750"/>
                  </a:lnTo>
                  <a:lnTo>
                    <a:pt x="4195" y="9466"/>
                  </a:lnTo>
                  <a:lnTo>
                    <a:pt x="3689" y="10183"/>
                  </a:lnTo>
                  <a:lnTo>
                    <a:pt x="3226" y="10942"/>
                  </a:lnTo>
                  <a:lnTo>
                    <a:pt x="2804" y="11722"/>
                  </a:lnTo>
                  <a:lnTo>
                    <a:pt x="2425" y="12502"/>
                  </a:lnTo>
                  <a:lnTo>
                    <a:pt x="2066" y="13282"/>
                  </a:lnTo>
                  <a:lnTo>
                    <a:pt x="1750" y="14083"/>
                  </a:lnTo>
                  <a:lnTo>
                    <a:pt x="1455" y="14905"/>
                  </a:lnTo>
                  <a:lnTo>
                    <a:pt x="1202" y="15707"/>
                  </a:lnTo>
                  <a:lnTo>
                    <a:pt x="970" y="16529"/>
                  </a:lnTo>
                  <a:lnTo>
                    <a:pt x="759" y="17351"/>
                  </a:lnTo>
                  <a:lnTo>
                    <a:pt x="590" y="18152"/>
                  </a:lnTo>
                  <a:lnTo>
                    <a:pt x="443" y="18974"/>
                  </a:lnTo>
                  <a:lnTo>
                    <a:pt x="316" y="19775"/>
                  </a:lnTo>
                  <a:lnTo>
                    <a:pt x="211" y="20576"/>
                  </a:lnTo>
                  <a:lnTo>
                    <a:pt x="127" y="21377"/>
                  </a:lnTo>
                  <a:lnTo>
                    <a:pt x="84" y="22136"/>
                  </a:lnTo>
                  <a:lnTo>
                    <a:pt x="42" y="22916"/>
                  </a:lnTo>
                  <a:lnTo>
                    <a:pt x="0" y="23654"/>
                  </a:lnTo>
                  <a:lnTo>
                    <a:pt x="0" y="24392"/>
                  </a:lnTo>
                  <a:lnTo>
                    <a:pt x="21" y="24729"/>
                  </a:lnTo>
                  <a:lnTo>
                    <a:pt x="42" y="25088"/>
                  </a:lnTo>
                  <a:lnTo>
                    <a:pt x="106" y="25404"/>
                  </a:lnTo>
                  <a:lnTo>
                    <a:pt x="190" y="25720"/>
                  </a:lnTo>
                  <a:lnTo>
                    <a:pt x="295" y="26036"/>
                  </a:lnTo>
                  <a:lnTo>
                    <a:pt x="422" y="26332"/>
                  </a:lnTo>
                  <a:lnTo>
                    <a:pt x="569" y="26627"/>
                  </a:lnTo>
                  <a:lnTo>
                    <a:pt x="738" y="26901"/>
                  </a:lnTo>
                  <a:lnTo>
                    <a:pt x="928" y="27175"/>
                  </a:lnTo>
                  <a:lnTo>
                    <a:pt x="1117" y="27428"/>
                  </a:lnTo>
                  <a:lnTo>
                    <a:pt x="1349" y="27660"/>
                  </a:lnTo>
                  <a:lnTo>
                    <a:pt x="1602" y="27913"/>
                  </a:lnTo>
                  <a:lnTo>
                    <a:pt x="1855" y="28145"/>
                  </a:lnTo>
                  <a:lnTo>
                    <a:pt x="2150" y="28355"/>
                  </a:lnTo>
                  <a:lnTo>
                    <a:pt x="2446" y="28566"/>
                  </a:lnTo>
                  <a:lnTo>
                    <a:pt x="2762" y="28756"/>
                  </a:lnTo>
                  <a:lnTo>
                    <a:pt x="3099" y="28946"/>
                  </a:lnTo>
                  <a:lnTo>
                    <a:pt x="3436" y="29135"/>
                  </a:lnTo>
                  <a:lnTo>
                    <a:pt x="3816" y="29304"/>
                  </a:lnTo>
                  <a:lnTo>
                    <a:pt x="4195" y="29473"/>
                  </a:lnTo>
                  <a:lnTo>
                    <a:pt x="4996" y="29789"/>
                  </a:lnTo>
                  <a:lnTo>
                    <a:pt x="5861" y="30063"/>
                  </a:lnTo>
                  <a:lnTo>
                    <a:pt x="6767" y="30316"/>
                  </a:lnTo>
                  <a:lnTo>
                    <a:pt x="7737" y="30548"/>
                  </a:lnTo>
                  <a:lnTo>
                    <a:pt x="8749" y="30738"/>
                  </a:lnTo>
                  <a:lnTo>
                    <a:pt x="9782" y="30906"/>
                  </a:lnTo>
                  <a:lnTo>
                    <a:pt x="10878" y="31075"/>
                  </a:lnTo>
                  <a:lnTo>
                    <a:pt x="11996" y="31201"/>
                  </a:lnTo>
                  <a:lnTo>
                    <a:pt x="13134" y="31307"/>
                  </a:lnTo>
                  <a:lnTo>
                    <a:pt x="14314" y="31412"/>
                  </a:lnTo>
                  <a:lnTo>
                    <a:pt x="15516" y="31476"/>
                  </a:lnTo>
                  <a:lnTo>
                    <a:pt x="16718" y="31539"/>
                  </a:lnTo>
                  <a:lnTo>
                    <a:pt x="17962" y="31602"/>
                  </a:lnTo>
                  <a:lnTo>
                    <a:pt x="19205" y="31623"/>
                  </a:lnTo>
                  <a:lnTo>
                    <a:pt x="21693" y="31686"/>
                  </a:lnTo>
                  <a:lnTo>
                    <a:pt x="36956" y="31686"/>
                  </a:lnTo>
                  <a:lnTo>
                    <a:pt x="39760" y="31623"/>
                  </a:lnTo>
                  <a:lnTo>
                    <a:pt x="42585" y="31539"/>
                  </a:lnTo>
                  <a:lnTo>
                    <a:pt x="43997" y="31476"/>
                  </a:lnTo>
                  <a:lnTo>
                    <a:pt x="45410" y="31412"/>
                  </a:lnTo>
                  <a:lnTo>
                    <a:pt x="46780" y="31307"/>
                  </a:lnTo>
                  <a:lnTo>
                    <a:pt x="48150" y="31201"/>
                  </a:lnTo>
                  <a:lnTo>
                    <a:pt x="49499" y="31075"/>
                  </a:lnTo>
                  <a:lnTo>
                    <a:pt x="50807" y="30906"/>
                  </a:lnTo>
                  <a:lnTo>
                    <a:pt x="52071" y="30738"/>
                  </a:lnTo>
                  <a:lnTo>
                    <a:pt x="53294" y="30548"/>
                  </a:lnTo>
                  <a:lnTo>
                    <a:pt x="54475" y="30316"/>
                  </a:lnTo>
                  <a:lnTo>
                    <a:pt x="55592" y="30063"/>
                  </a:lnTo>
                  <a:lnTo>
                    <a:pt x="56667" y="29789"/>
                  </a:lnTo>
                  <a:lnTo>
                    <a:pt x="57658" y="29473"/>
                  </a:lnTo>
                  <a:lnTo>
                    <a:pt x="58143" y="29304"/>
                  </a:lnTo>
                  <a:lnTo>
                    <a:pt x="58607" y="29135"/>
                  </a:lnTo>
                  <a:lnTo>
                    <a:pt x="59028" y="28946"/>
                  </a:lnTo>
                  <a:lnTo>
                    <a:pt x="59450" y="28756"/>
                  </a:lnTo>
                  <a:lnTo>
                    <a:pt x="59850" y="28566"/>
                  </a:lnTo>
                  <a:lnTo>
                    <a:pt x="60230" y="28355"/>
                  </a:lnTo>
                  <a:lnTo>
                    <a:pt x="60588" y="28145"/>
                  </a:lnTo>
                  <a:lnTo>
                    <a:pt x="60926" y="27913"/>
                  </a:lnTo>
                  <a:lnTo>
                    <a:pt x="61221" y="27660"/>
                  </a:lnTo>
                  <a:lnTo>
                    <a:pt x="61516" y="27428"/>
                  </a:lnTo>
                  <a:lnTo>
                    <a:pt x="61790" y="27175"/>
                  </a:lnTo>
                  <a:lnTo>
                    <a:pt x="62022" y="26901"/>
                  </a:lnTo>
                  <a:lnTo>
                    <a:pt x="62233" y="26627"/>
                  </a:lnTo>
                  <a:lnTo>
                    <a:pt x="62422" y="26332"/>
                  </a:lnTo>
                  <a:lnTo>
                    <a:pt x="62591" y="26036"/>
                  </a:lnTo>
                  <a:lnTo>
                    <a:pt x="62718" y="25720"/>
                  </a:lnTo>
                  <a:lnTo>
                    <a:pt x="62823" y="25404"/>
                  </a:lnTo>
                  <a:lnTo>
                    <a:pt x="62886" y="25088"/>
                  </a:lnTo>
                  <a:lnTo>
                    <a:pt x="62928" y="24729"/>
                  </a:lnTo>
                  <a:lnTo>
                    <a:pt x="62949" y="24392"/>
                  </a:lnTo>
                  <a:lnTo>
                    <a:pt x="62928" y="23612"/>
                  </a:lnTo>
                  <a:lnTo>
                    <a:pt x="62865" y="22769"/>
                  </a:lnTo>
                  <a:lnTo>
                    <a:pt x="62739" y="21820"/>
                  </a:lnTo>
                  <a:lnTo>
                    <a:pt x="62549" y="20829"/>
                  </a:lnTo>
                  <a:lnTo>
                    <a:pt x="62443" y="20302"/>
                  </a:lnTo>
                  <a:lnTo>
                    <a:pt x="62317" y="19754"/>
                  </a:lnTo>
                  <a:lnTo>
                    <a:pt x="62169" y="19206"/>
                  </a:lnTo>
                  <a:lnTo>
                    <a:pt x="62001" y="18637"/>
                  </a:lnTo>
                  <a:lnTo>
                    <a:pt x="61811" y="18068"/>
                  </a:lnTo>
                  <a:lnTo>
                    <a:pt x="61621" y="17477"/>
                  </a:lnTo>
                  <a:lnTo>
                    <a:pt x="61389" y="16887"/>
                  </a:lnTo>
                  <a:lnTo>
                    <a:pt x="61158" y="16276"/>
                  </a:lnTo>
                  <a:lnTo>
                    <a:pt x="60905" y="15685"/>
                  </a:lnTo>
                  <a:lnTo>
                    <a:pt x="60609" y="15074"/>
                  </a:lnTo>
                  <a:lnTo>
                    <a:pt x="60314" y="14463"/>
                  </a:lnTo>
                  <a:lnTo>
                    <a:pt x="59998" y="13830"/>
                  </a:lnTo>
                  <a:lnTo>
                    <a:pt x="59640" y="13219"/>
                  </a:lnTo>
                  <a:lnTo>
                    <a:pt x="59260" y="12608"/>
                  </a:lnTo>
                  <a:lnTo>
                    <a:pt x="58881" y="11996"/>
                  </a:lnTo>
                  <a:lnTo>
                    <a:pt x="58459" y="11385"/>
                  </a:lnTo>
                  <a:lnTo>
                    <a:pt x="58016" y="10773"/>
                  </a:lnTo>
                  <a:lnTo>
                    <a:pt x="57553" y="10162"/>
                  </a:lnTo>
                  <a:lnTo>
                    <a:pt x="57047" y="9572"/>
                  </a:lnTo>
                  <a:lnTo>
                    <a:pt x="56520" y="8982"/>
                  </a:lnTo>
                  <a:lnTo>
                    <a:pt x="55971" y="8391"/>
                  </a:lnTo>
                  <a:lnTo>
                    <a:pt x="55402" y="7822"/>
                  </a:lnTo>
                  <a:lnTo>
                    <a:pt x="54791" y="7253"/>
                  </a:lnTo>
                  <a:lnTo>
                    <a:pt x="54158" y="6705"/>
                  </a:lnTo>
                  <a:lnTo>
                    <a:pt x="53484" y="6178"/>
                  </a:lnTo>
                  <a:lnTo>
                    <a:pt x="52788" y="5651"/>
                  </a:lnTo>
                  <a:lnTo>
                    <a:pt x="52071" y="5145"/>
                  </a:lnTo>
                  <a:lnTo>
                    <a:pt x="51312" y="4639"/>
                  </a:lnTo>
                  <a:lnTo>
                    <a:pt x="50511" y="4175"/>
                  </a:lnTo>
                  <a:lnTo>
                    <a:pt x="49689" y="3711"/>
                  </a:lnTo>
                  <a:lnTo>
                    <a:pt x="48846" y="3290"/>
                  </a:lnTo>
                  <a:lnTo>
                    <a:pt x="47939" y="2868"/>
                  </a:lnTo>
                  <a:lnTo>
                    <a:pt x="47033" y="2488"/>
                  </a:lnTo>
                  <a:lnTo>
                    <a:pt x="46063" y="2109"/>
                  </a:lnTo>
                  <a:lnTo>
                    <a:pt x="45072" y="1772"/>
                  </a:lnTo>
                  <a:lnTo>
                    <a:pt x="44039" y="1455"/>
                  </a:lnTo>
                  <a:lnTo>
                    <a:pt x="42964" y="1181"/>
                  </a:lnTo>
                  <a:lnTo>
                    <a:pt x="41868" y="907"/>
                  </a:lnTo>
                  <a:lnTo>
                    <a:pt x="40730" y="675"/>
                  </a:lnTo>
                  <a:lnTo>
                    <a:pt x="39528" y="486"/>
                  </a:lnTo>
                  <a:lnTo>
                    <a:pt x="38326" y="317"/>
                  </a:lnTo>
                  <a:lnTo>
                    <a:pt x="37061" y="191"/>
                  </a:lnTo>
                  <a:lnTo>
                    <a:pt x="35754" y="85"/>
                  </a:lnTo>
                  <a:lnTo>
                    <a:pt x="34405" y="22"/>
                  </a:lnTo>
                  <a:lnTo>
                    <a:pt x="33035"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3"/>
            <p:cNvSpPr/>
            <p:nvPr/>
          </p:nvSpPr>
          <p:spPr>
            <a:xfrm>
              <a:off x="5104925" y="-1571550"/>
              <a:ext cx="1573750" cy="792175"/>
            </a:xfrm>
            <a:custGeom>
              <a:rect b="b" l="l" r="r" t="t"/>
              <a:pathLst>
                <a:path extrusionOk="0" fill="none" h="31687" w="62950">
                  <a:moveTo>
                    <a:pt x="62949" y="24392"/>
                  </a:moveTo>
                  <a:lnTo>
                    <a:pt x="62949" y="24392"/>
                  </a:lnTo>
                  <a:lnTo>
                    <a:pt x="62928" y="24729"/>
                  </a:lnTo>
                  <a:lnTo>
                    <a:pt x="62886" y="25088"/>
                  </a:lnTo>
                  <a:lnTo>
                    <a:pt x="62823" y="25404"/>
                  </a:lnTo>
                  <a:lnTo>
                    <a:pt x="62718" y="25720"/>
                  </a:lnTo>
                  <a:lnTo>
                    <a:pt x="62591" y="26036"/>
                  </a:lnTo>
                  <a:lnTo>
                    <a:pt x="62422" y="26332"/>
                  </a:lnTo>
                  <a:lnTo>
                    <a:pt x="62233" y="26627"/>
                  </a:lnTo>
                  <a:lnTo>
                    <a:pt x="62022" y="26901"/>
                  </a:lnTo>
                  <a:lnTo>
                    <a:pt x="61790" y="27175"/>
                  </a:lnTo>
                  <a:lnTo>
                    <a:pt x="61516" y="27428"/>
                  </a:lnTo>
                  <a:lnTo>
                    <a:pt x="61221" y="27660"/>
                  </a:lnTo>
                  <a:lnTo>
                    <a:pt x="60926" y="27913"/>
                  </a:lnTo>
                  <a:lnTo>
                    <a:pt x="60588" y="28145"/>
                  </a:lnTo>
                  <a:lnTo>
                    <a:pt x="60230" y="28355"/>
                  </a:lnTo>
                  <a:lnTo>
                    <a:pt x="59850" y="28566"/>
                  </a:lnTo>
                  <a:lnTo>
                    <a:pt x="59450" y="28756"/>
                  </a:lnTo>
                  <a:lnTo>
                    <a:pt x="59028" y="28946"/>
                  </a:lnTo>
                  <a:lnTo>
                    <a:pt x="58607" y="29135"/>
                  </a:lnTo>
                  <a:lnTo>
                    <a:pt x="58143" y="29304"/>
                  </a:lnTo>
                  <a:lnTo>
                    <a:pt x="57658" y="29473"/>
                  </a:lnTo>
                  <a:lnTo>
                    <a:pt x="56667" y="29789"/>
                  </a:lnTo>
                  <a:lnTo>
                    <a:pt x="55592" y="30063"/>
                  </a:lnTo>
                  <a:lnTo>
                    <a:pt x="54475" y="30316"/>
                  </a:lnTo>
                  <a:lnTo>
                    <a:pt x="53294" y="30548"/>
                  </a:lnTo>
                  <a:lnTo>
                    <a:pt x="52071" y="30738"/>
                  </a:lnTo>
                  <a:lnTo>
                    <a:pt x="50807" y="30906"/>
                  </a:lnTo>
                  <a:lnTo>
                    <a:pt x="49499" y="31075"/>
                  </a:lnTo>
                  <a:lnTo>
                    <a:pt x="48150" y="31201"/>
                  </a:lnTo>
                  <a:lnTo>
                    <a:pt x="46780" y="31307"/>
                  </a:lnTo>
                  <a:lnTo>
                    <a:pt x="45410" y="31412"/>
                  </a:lnTo>
                  <a:lnTo>
                    <a:pt x="43997" y="31476"/>
                  </a:lnTo>
                  <a:lnTo>
                    <a:pt x="42585" y="31539"/>
                  </a:lnTo>
                  <a:lnTo>
                    <a:pt x="39760" y="31623"/>
                  </a:lnTo>
                  <a:lnTo>
                    <a:pt x="36956" y="31686"/>
                  </a:lnTo>
                  <a:lnTo>
                    <a:pt x="34215" y="31686"/>
                  </a:lnTo>
                  <a:lnTo>
                    <a:pt x="29114" y="31686"/>
                  </a:lnTo>
                  <a:lnTo>
                    <a:pt x="29114" y="31686"/>
                  </a:lnTo>
                  <a:lnTo>
                    <a:pt x="24202" y="31686"/>
                  </a:lnTo>
                  <a:lnTo>
                    <a:pt x="21693" y="31686"/>
                  </a:lnTo>
                  <a:lnTo>
                    <a:pt x="19205" y="31623"/>
                  </a:lnTo>
                  <a:lnTo>
                    <a:pt x="17962" y="31602"/>
                  </a:lnTo>
                  <a:lnTo>
                    <a:pt x="16718" y="31539"/>
                  </a:lnTo>
                  <a:lnTo>
                    <a:pt x="15516" y="31476"/>
                  </a:lnTo>
                  <a:lnTo>
                    <a:pt x="14314" y="31412"/>
                  </a:lnTo>
                  <a:lnTo>
                    <a:pt x="13134" y="31307"/>
                  </a:lnTo>
                  <a:lnTo>
                    <a:pt x="11996" y="31201"/>
                  </a:lnTo>
                  <a:lnTo>
                    <a:pt x="10878" y="31075"/>
                  </a:lnTo>
                  <a:lnTo>
                    <a:pt x="9782" y="30906"/>
                  </a:lnTo>
                  <a:lnTo>
                    <a:pt x="8749" y="30738"/>
                  </a:lnTo>
                  <a:lnTo>
                    <a:pt x="7737" y="30548"/>
                  </a:lnTo>
                  <a:lnTo>
                    <a:pt x="6767" y="30316"/>
                  </a:lnTo>
                  <a:lnTo>
                    <a:pt x="5861" y="30063"/>
                  </a:lnTo>
                  <a:lnTo>
                    <a:pt x="4996" y="29789"/>
                  </a:lnTo>
                  <a:lnTo>
                    <a:pt x="4195" y="29473"/>
                  </a:lnTo>
                  <a:lnTo>
                    <a:pt x="3816" y="29304"/>
                  </a:lnTo>
                  <a:lnTo>
                    <a:pt x="3436" y="29135"/>
                  </a:lnTo>
                  <a:lnTo>
                    <a:pt x="3099" y="28946"/>
                  </a:lnTo>
                  <a:lnTo>
                    <a:pt x="2762" y="28756"/>
                  </a:lnTo>
                  <a:lnTo>
                    <a:pt x="2446" y="28566"/>
                  </a:lnTo>
                  <a:lnTo>
                    <a:pt x="2150" y="28355"/>
                  </a:lnTo>
                  <a:lnTo>
                    <a:pt x="1855" y="28145"/>
                  </a:lnTo>
                  <a:lnTo>
                    <a:pt x="1602" y="27913"/>
                  </a:lnTo>
                  <a:lnTo>
                    <a:pt x="1349" y="27660"/>
                  </a:lnTo>
                  <a:lnTo>
                    <a:pt x="1117" y="27428"/>
                  </a:lnTo>
                  <a:lnTo>
                    <a:pt x="928" y="27175"/>
                  </a:lnTo>
                  <a:lnTo>
                    <a:pt x="738" y="26901"/>
                  </a:lnTo>
                  <a:lnTo>
                    <a:pt x="569" y="26627"/>
                  </a:lnTo>
                  <a:lnTo>
                    <a:pt x="422" y="26332"/>
                  </a:lnTo>
                  <a:lnTo>
                    <a:pt x="295" y="26036"/>
                  </a:lnTo>
                  <a:lnTo>
                    <a:pt x="190" y="25720"/>
                  </a:lnTo>
                  <a:lnTo>
                    <a:pt x="106" y="25404"/>
                  </a:lnTo>
                  <a:lnTo>
                    <a:pt x="42" y="25088"/>
                  </a:lnTo>
                  <a:lnTo>
                    <a:pt x="21" y="24729"/>
                  </a:lnTo>
                  <a:lnTo>
                    <a:pt x="0" y="24392"/>
                  </a:lnTo>
                  <a:lnTo>
                    <a:pt x="0" y="24392"/>
                  </a:lnTo>
                  <a:lnTo>
                    <a:pt x="0" y="23654"/>
                  </a:lnTo>
                  <a:lnTo>
                    <a:pt x="42" y="22916"/>
                  </a:lnTo>
                  <a:lnTo>
                    <a:pt x="84" y="22136"/>
                  </a:lnTo>
                  <a:lnTo>
                    <a:pt x="127" y="21377"/>
                  </a:lnTo>
                  <a:lnTo>
                    <a:pt x="211" y="20576"/>
                  </a:lnTo>
                  <a:lnTo>
                    <a:pt x="316" y="19775"/>
                  </a:lnTo>
                  <a:lnTo>
                    <a:pt x="443" y="18974"/>
                  </a:lnTo>
                  <a:lnTo>
                    <a:pt x="590" y="18152"/>
                  </a:lnTo>
                  <a:lnTo>
                    <a:pt x="759" y="17351"/>
                  </a:lnTo>
                  <a:lnTo>
                    <a:pt x="970" y="16529"/>
                  </a:lnTo>
                  <a:lnTo>
                    <a:pt x="1202" y="15707"/>
                  </a:lnTo>
                  <a:lnTo>
                    <a:pt x="1455" y="14905"/>
                  </a:lnTo>
                  <a:lnTo>
                    <a:pt x="1750" y="14083"/>
                  </a:lnTo>
                  <a:lnTo>
                    <a:pt x="2066" y="13282"/>
                  </a:lnTo>
                  <a:lnTo>
                    <a:pt x="2425" y="12502"/>
                  </a:lnTo>
                  <a:lnTo>
                    <a:pt x="2804" y="11722"/>
                  </a:lnTo>
                  <a:lnTo>
                    <a:pt x="3226" y="10942"/>
                  </a:lnTo>
                  <a:lnTo>
                    <a:pt x="3689" y="10183"/>
                  </a:lnTo>
                  <a:lnTo>
                    <a:pt x="4195" y="9466"/>
                  </a:lnTo>
                  <a:lnTo>
                    <a:pt x="4744" y="8750"/>
                  </a:lnTo>
                  <a:lnTo>
                    <a:pt x="5334" y="8054"/>
                  </a:lnTo>
                  <a:lnTo>
                    <a:pt x="5945" y="7379"/>
                  </a:lnTo>
                  <a:lnTo>
                    <a:pt x="6282" y="7063"/>
                  </a:lnTo>
                  <a:lnTo>
                    <a:pt x="6620" y="6726"/>
                  </a:lnTo>
                  <a:lnTo>
                    <a:pt x="6978" y="6431"/>
                  </a:lnTo>
                  <a:lnTo>
                    <a:pt x="7337" y="6114"/>
                  </a:lnTo>
                  <a:lnTo>
                    <a:pt x="7716" y="5819"/>
                  </a:lnTo>
                  <a:lnTo>
                    <a:pt x="8117" y="5524"/>
                  </a:lnTo>
                  <a:lnTo>
                    <a:pt x="8517" y="5250"/>
                  </a:lnTo>
                  <a:lnTo>
                    <a:pt x="8918" y="4976"/>
                  </a:lnTo>
                  <a:lnTo>
                    <a:pt x="9339" y="4723"/>
                  </a:lnTo>
                  <a:lnTo>
                    <a:pt x="9782" y="4470"/>
                  </a:lnTo>
                  <a:lnTo>
                    <a:pt x="10246" y="4217"/>
                  </a:lnTo>
                  <a:lnTo>
                    <a:pt x="10710" y="3985"/>
                  </a:lnTo>
                  <a:lnTo>
                    <a:pt x="11173" y="3753"/>
                  </a:lnTo>
                  <a:lnTo>
                    <a:pt x="11658" y="3543"/>
                  </a:lnTo>
                  <a:lnTo>
                    <a:pt x="12164" y="3332"/>
                  </a:lnTo>
                  <a:lnTo>
                    <a:pt x="12691" y="3142"/>
                  </a:lnTo>
                  <a:lnTo>
                    <a:pt x="13218" y="2952"/>
                  </a:lnTo>
                  <a:lnTo>
                    <a:pt x="13766" y="2763"/>
                  </a:lnTo>
                  <a:lnTo>
                    <a:pt x="14314" y="2615"/>
                  </a:lnTo>
                  <a:lnTo>
                    <a:pt x="14905" y="2446"/>
                  </a:lnTo>
                  <a:lnTo>
                    <a:pt x="14905" y="2446"/>
                  </a:lnTo>
                  <a:lnTo>
                    <a:pt x="16781" y="2004"/>
                  </a:lnTo>
                  <a:lnTo>
                    <a:pt x="18615" y="1603"/>
                  </a:lnTo>
                  <a:lnTo>
                    <a:pt x="20386" y="1245"/>
                  </a:lnTo>
                  <a:lnTo>
                    <a:pt x="22136" y="928"/>
                  </a:lnTo>
                  <a:lnTo>
                    <a:pt x="23822" y="675"/>
                  </a:lnTo>
                  <a:lnTo>
                    <a:pt x="25467" y="444"/>
                  </a:lnTo>
                  <a:lnTo>
                    <a:pt x="27069" y="275"/>
                  </a:lnTo>
                  <a:lnTo>
                    <a:pt x="28629" y="148"/>
                  </a:lnTo>
                  <a:lnTo>
                    <a:pt x="30126" y="64"/>
                  </a:lnTo>
                  <a:lnTo>
                    <a:pt x="31601" y="1"/>
                  </a:lnTo>
                  <a:lnTo>
                    <a:pt x="33035" y="1"/>
                  </a:lnTo>
                  <a:lnTo>
                    <a:pt x="34405" y="22"/>
                  </a:lnTo>
                  <a:lnTo>
                    <a:pt x="35754" y="85"/>
                  </a:lnTo>
                  <a:lnTo>
                    <a:pt x="37061" y="191"/>
                  </a:lnTo>
                  <a:lnTo>
                    <a:pt x="38326" y="317"/>
                  </a:lnTo>
                  <a:lnTo>
                    <a:pt x="39528" y="486"/>
                  </a:lnTo>
                  <a:lnTo>
                    <a:pt x="40730" y="675"/>
                  </a:lnTo>
                  <a:lnTo>
                    <a:pt x="41868" y="907"/>
                  </a:lnTo>
                  <a:lnTo>
                    <a:pt x="42964" y="1181"/>
                  </a:lnTo>
                  <a:lnTo>
                    <a:pt x="44039" y="1455"/>
                  </a:lnTo>
                  <a:lnTo>
                    <a:pt x="45072" y="1772"/>
                  </a:lnTo>
                  <a:lnTo>
                    <a:pt x="46063" y="2109"/>
                  </a:lnTo>
                  <a:lnTo>
                    <a:pt x="47033" y="2488"/>
                  </a:lnTo>
                  <a:lnTo>
                    <a:pt x="47939" y="2868"/>
                  </a:lnTo>
                  <a:lnTo>
                    <a:pt x="48846" y="3290"/>
                  </a:lnTo>
                  <a:lnTo>
                    <a:pt x="49689" y="3711"/>
                  </a:lnTo>
                  <a:lnTo>
                    <a:pt x="50511" y="4175"/>
                  </a:lnTo>
                  <a:lnTo>
                    <a:pt x="51312" y="4639"/>
                  </a:lnTo>
                  <a:lnTo>
                    <a:pt x="52071" y="5145"/>
                  </a:lnTo>
                  <a:lnTo>
                    <a:pt x="52788" y="5651"/>
                  </a:lnTo>
                  <a:lnTo>
                    <a:pt x="53484" y="6178"/>
                  </a:lnTo>
                  <a:lnTo>
                    <a:pt x="54158" y="6705"/>
                  </a:lnTo>
                  <a:lnTo>
                    <a:pt x="54791" y="7253"/>
                  </a:lnTo>
                  <a:lnTo>
                    <a:pt x="55402" y="7822"/>
                  </a:lnTo>
                  <a:lnTo>
                    <a:pt x="55971" y="8391"/>
                  </a:lnTo>
                  <a:lnTo>
                    <a:pt x="56520" y="8982"/>
                  </a:lnTo>
                  <a:lnTo>
                    <a:pt x="57047" y="9572"/>
                  </a:lnTo>
                  <a:lnTo>
                    <a:pt x="57553" y="10162"/>
                  </a:lnTo>
                  <a:lnTo>
                    <a:pt x="58016" y="10773"/>
                  </a:lnTo>
                  <a:lnTo>
                    <a:pt x="58459" y="11385"/>
                  </a:lnTo>
                  <a:lnTo>
                    <a:pt x="58881" y="11996"/>
                  </a:lnTo>
                  <a:lnTo>
                    <a:pt x="59260" y="12608"/>
                  </a:lnTo>
                  <a:lnTo>
                    <a:pt x="59640" y="13219"/>
                  </a:lnTo>
                  <a:lnTo>
                    <a:pt x="59998" y="13830"/>
                  </a:lnTo>
                  <a:lnTo>
                    <a:pt x="60314" y="14463"/>
                  </a:lnTo>
                  <a:lnTo>
                    <a:pt x="60609" y="15074"/>
                  </a:lnTo>
                  <a:lnTo>
                    <a:pt x="60905" y="15685"/>
                  </a:lnTo>
                  <a:lnTo>
                    <a:pt x="61158" y="16276"/>
                  </a:lnTo>
                  <a:lnTo>
                    <a:pt x="61389" y="16887"/>
                  </a:lnTo>
                  <a:lnTo>
                    <a:pt x="61621" y="17477"/>
                  </a:lnTo>
                  <a:lnTo>
                    <a:pt x="61811" y="18068"/>
                  </a:lnTo>
                  <a:lnTo>
                    <a:pt x="62001" y="18637"/>
                  </a:lnTo>
                  <a:lnTo>
                    <a:pt x="62169" y="19206"/>
                  </a:lnTo>
                  <a:lnTo>
                    <a:pt x="62317" y="19754"/>
                  </a:lnTo>
                  <a:lnTo>
                    <a:pt x="62443" y="20302"/>
                  </a:lnTo>
                  <a:lnTo>
                    <a:pt x="62549" y="20829"/>
                  </a:lnTo>
                  <a:lnTo>
                    <a:pt x="62739" y="21820"/>
                  </a:lnTo>
                  <a:lnTo>
                    <a:pt x="62865" y="22769"/>
                  </a:lnTo>
                  <a:lnTo>
                    <a:pt x="62928" y="23612"/>
                  </a:lnTo>
                  <a:lnTo>
                    <a:pt x="62949" y="24392"/>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3"/>
            <p:cNvSpPr/>
            <p:nvPr/>
          </p:nvSpPr>
          <p:spPr>
            <a:xfrm>
              <a:off x="5246700" y="-1235825"/>
              <a:ext cx="62200" cy="173425"/>
            </a:xfrm>
            <a:custGeom>
              <a:rect b="b" l="l" r="r" t="t"/>
              <a:pathLst>
                <a:path extrusionOk="0" h="6937" w="2488">
                  <a:moveTo>
                    <a:pt x="2446" y="1"/>
                  </a:moveTo>
                  <a:lnTo>
                    <a:pt x="2193" y="380"/>
                  </a:lnTo>
                  <a:lnTo>
                    <a:pt x="1940" y="760"/>
                  </a:lnTo>
                  <a:lnTo>
                    <a:pt x="1708" y="1160"/>
                  </a:lnTo>
                  <a:lnTo>
                    <a:pt x="1476" y="1582"/>
                  </a:lnTo>
                  <a:lnTo>
                    <a:pt x="1265" y="2003"/>
                  </a:lnTo>
                  <a:lnTo>
                    <a:pt x="1075" y="2425"/>
                  </a:lnTo>
                  <a:lnTo>
                    <a:pt x="886" y="2847"/>
                  </a:lnTo>
                  <a:lnTo>
                    <a:pt x="717" y="3268"/>
                  </a:lnTo>
                  <a:lnTo>
                    <a:pt x="548" y="3711"/>
                  </a:lnTo>
                  <a:lnTo>
                    <a:pt x="401" y="4154"/>
                  </a:lnTo>
                  <a:lnTo>
                    <a:pt x="274" y="4618"/>
                  </a:lnTo>
                  <a:lnTo>
                    <a:pt x="169" y="5060"/>
                  </a:lnTo>
                  <a:lnTo>
                    <a:pt x="84" y="5524"/>
                  </a:lnTo>
                  <a:lnTo>
                    <a:pt x="42" y="5988"/>
                  </a:lnTo>
                  <a:lnTo>
                    <a:pt x="0" y="6452"/>
                  </a:lnTo>
                  <a:lnTo>
                    <a:pt x="21" y="6915"/>
                  </a:lnTo>
                  <a:lnTo>
                    <a:pt x="42" y="6937"/>
                  </a:lnTo>
                  <a:lnTo>
                    <a:pt x="274" y="6030"/>
                  </a:lnTo>
                  <a:lnTo>
                    <a:pt x="843" y="3816"/>
                  </a:lnTo>
                  <a:lnTo>
                    <a:pt x="991" y="3311"/>
                  </a:lnTo>
                  <a:lnTo>
                    <a:pt x="1160" y="2826"/>
                  </a:lnTo>
                  <a:lnTo>
                    <a:pt x="1349" y="2341"/>
                  </a:lnTo>
                  <a:lnTo>
                    <a:pt x="1539" y="1856"/>
                  </a:lnTo>
                  <a:lnTo>
                    <a:pt x="1750" y="1392"/>
                  </a:lnTo>
                  <a:lnTo>
                    <a:pt x="1982" y="928"/>
                  </a:lnTo>
                  <a:lnTo>
                    <a:pt x="2235" y="465"/>
                  </a:lnTo>
                  <a:lnTo>
                    <a:pt x="2488"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3"/>
            <p:cNvSpPr/>
            <p:nvPr/>
          </p:nvSpPr>
          <p:spPr>
            <a:xfrm>
              <a:off x="5246700" y="-1235825"/>
              <a:ext cx="62200" cy="173425"/>
            </a:xfrm>
            <a:custGeom>
              <a:rect b="b" l="l" r="r" t="t"/>
              <a:pathLst>
                <a:path extrusionOk="0" fill="none" h="6937" w="2488">
                  <a:moveTo>
                    <a:pt x="2446" y="1"/>
                  </a:moveTo>
                  <a:lnTo>
                    <a:pt x="2446" y="1"/>
                  </a:lnTo>
                  <a:lnTo>
                    <a:pt x="2193" y="380"/>
                  </a:lnTo>
                  <a:lnTo>
                    <a:pt x="1940" y="760"/>
                  </a:lnTo>
                  <a:lnTo>
                    <a:pt x="1708" y="1160"/>
                  </a:lnTo>
                  <a:lnTo>
                    <a:pt x="1476" y="1582"/>
                  </a:lnTo>
                  <a:lnTo>
                    <a:pt x="1265" y="2003"/>
                  </a:lnTo>
                  <a:lnTo>
                    <a:pt x="1075" y="2425"/>
                  </a:lnTo>
                  <a:lnTo>
                    <a:pt x="886" y="2847"/>
                  </a:lnTo>
                  <a:lnTo>
                    <a:pt x="717" y="3268"/>
                  </a:lnTo>
                  <a:lnTo>
                    <a:pt x="717" y="3268"/>
                  </a:lnTo>
                  <a:lnTo>
                    <a:pt x="548" y="3711"/>
                  </a:lnTo>
                  <a:lnTo>
                    <a:pt x="401" y="4154"/>
                  </a:lnTo>
                  <a:lnTo>
                    <a:pt x="274" y="4618"/>
                  </a:lnTo>
                  <a:lnTo>
                    <a:pt x="169" y="5060"/>
                  </a:lnTo>
                  <a:lnTo>
                    <a:pt x="84" y="5524"/>
                  </a:lnTo>
                  <a:lnTo>
                    <a:pt x="42" y="5988"/>
                  </a:lnTo>
                  <a:lnTo>
                    <a:pt x="0" y="6452"/>
                  </a:lnTo>
                  <a:lnTo>
                    <a:pt x="21" y="6915"/>
                  </a:lnTo>
                  <a:lnTo>
                    <a:pt x="42" y="6937"/>
                  </a:lnTo>
                  <a:lnTo>
                    <a:pt x="42" y="6937"/>
                  </a:lnTo>
                  <a:lnTo>
                    <a:pt x="274" y="6030"/>
                  </a:lnTo>
                  <a:lnTo>
                    <a:pt x="274" y="6030"/>
                  </a:lnTo>
                  <a:lnTo>
                    <a:pt x="843" y="3816"/>
                  </a:lnTo>
                  <a:lnTo>
                    <a:pt x="843" y="3816"/>
                  </a:lnTo>
                  <a:lnTo>
                    <a:pt x="991" y="3311"/>
                  </a:lnTo>
                  <a:lnTo>
                    <a:pt x="1160" y="2826"/>
                  </a:lnTo>
                  <a:lnTo>
                    <a:pt x="1349" y="2341"/>
                  </a:lnTo>
                  <a:lnTo>
                    <a:pt x="1539" y="1856"/>
                  </a:lnTo>
                  <a:lnTo>
                    <a:pt x="1750" y="1392"/>
                  </a:lnTo>
                  <a:lnTo>
                    <a:pt x="1982" y="928"/>
                  </a:lnTo>
                  <a:lnTo>
                    <a:pt x="2235" y="465"/>
                  </a:lnTo>
                  <a:lnTo>
                    <a:pt x="2488" y="1"/>
                  </a:lnTo>
                  <a:lnTo>
                    <a:pt x="2446"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3"/>
            <p:cNvSpPr/>
            <p:nvPr/>
          </p:nvSpPr>
          <p:spPr>
            <a:xfrm>
              <a:off x="5460675" y="-1429250"/>
              <a:ext cx="610325" cy="93325"/>
            </a:xfrm>
            <a:custGeom>
              <a:rect b="b" l="l" r="r" t="t"/>
              <a:pathLst>
                <a:path extrusionOk="0" h="3733" w="24413">
                  <a:moveTo>
                    <a:pt x="15579" y="1"/>
                  </a:moveTo>
                  <a:lnTo>
                    <a:pt x="14567" y="22"/>
                  </a:lnTo>
                  <a:lnTo>
                    <a:pt x="13556" y="64"/>
                  </a:lnTo>
                  <a:lnTo>
                    <a:pt x="12544" y="148"/>
                  </a:lnTo>
                  <a:lnTo>
                    <a:pt x="11553" y="254"/>
                  </a:lnTo>
                  <a:lnTo>
                    <a:pt x="10541" y="401"/>
                  </a:lnTo>
                  <a:lnTo>
                    <a:pt x="9550" y="549"/>
                  </a:lnTo>
                  <a:lnTo>
                    <a:pt x="8559" y="760"/>
                  </a:lnTo>
                  <a:lnTo>
                    <a:pt x="7568" y="971"/>
                  </a:lnTo>
                  <a:lnTo>
                    <a:pt x="6599" y="1224"/>
                  </a:lnTo>
                  <a:lnTo>
                    <a:pt x="5629" y="1498"/>
                  </a:lnTo>
                  <a:lnTo>
                    <a:pt x="4659" y="1814"/>
                  </a:lnTo>
                  <a:lnTo>
                    <a:pt x="3711" y="2151"/>
                  </a:lnTo>
                  <a:lnTo>
                    <a:pt x="2762" y="2510"/>
                  </a:lnTo>
                  <a:lnTo>
                    <a:pt x="1834" y="2889"/>
                  </a:lnTo>
                  <a:lnTo>
                    <a:pt x="907" y="3311"/>
                  </a:lnTo>
                  <a:lnTo>
                    <a:pt x="0" y="3732"/>
                  </a:lnTo>
                  <a:lnTo>
                    <a:pt x="949" y="3332"/>
                  </a:lnTo>
                  <a:lnTo>
                    <a:pt x="1897" y="2931"/>
                  </a:lnTo>
                  <a:lnTo>
                    <a:pt x="2846" y="2573"/>
                  </a:lnTo>
                  <a:lnTo>
                    <a:pt x="3795" y="2235"/>
                  </a:lnTo>
                  <a:lnTo>
                    <a:pt x="4765" y="1940"/>
                  </a:lnTo>
                  <a:lnTo>
                    <a:pt x="5713" y="1645"/>
                  </a:lnTo>
                  <a:lnTo>
                    <a:pt x="6662" y="1392"/>
                  </a:lnTo>
                  <a:lnTo>
                    <a:pt x="7632" y="1181"/>
                  </a:lnTo>
                  <a:lnTo>
                    <a:pt x="8601" y="971"/>
                  </a:lnTo>
                  <a:lnTo>
                    <a:pt x="9571" y="802"/>
                  </a:lnTo>
                  <a:lnTo>
                    <a:pt x="10541" y="654"/>
                  </a:lnTo>
                  <a:lnTo>
                    <a:pt x="11511" y="549"/>
                  </a:lnTo>
                  <a:lnTo>
                    <a:pt x="12480" y="444"/>
                  </a:lnTo>
                  <a:lnTo>
                    <a:pt x="13471" y="380"/>
                  </a:lnTo>
                  <a:lnTo>
                    <a:pt x="14441" y="359"/>
                  </a:lnTo>
                  <a:lnTo>
                    <a:pt x="15432" y="338"/>
                  </a:lnTo>
                  <a:lnTo>
                    <a:pt x="16359" y="338"/>
                  </a:lnTo>
                  <a:lnTo>
                    <a:pt x="17266" y="380"/>
                  </a:lnTo>
                  <a:lnTo>
                    <a:pt x="18193" y="444"/>
                  </a:lnTo>
                  <a:lnTo>
                    <a:pt x="19121" y="507"/>
                  </a:lnTo>
                  <a:lnTo>
                    <a:pt x="20049" y="612"/>
                  </a:lnTo>
                  <a:lnTo>
                    <a:pt x="20976" y="718"/>
                  </a:lnTo>
                  <a:lnTo>
                    <a:pt x="21925" y="865"/>
                  </a:lnTo>
                  <a:lnTo>
                    <a:pt x="22874" y="1034"/>
                  </a:lnTo>
                  <a:lnTo>
                    <a:pt x="24391" y="1329"/>
                  </a:lnTo>
                  <a:lnTo>
                    <a:pt x="24413" y="1308"/>
                  </a:lnTo>
                  <a:lnTo>
                    <a:pt x="22895" y="865"/>
                  </a:lnTo>
                  <a:lnTo>
                    <a:pt x="21988" y="675"/>
                  </a:lnTo>
                  <a:lnTo>
                    <a:pt x="21082" y="486"/>
                  </a:lnTo>
                  <a:lnTo>
                    <a:pt x="20175" y="338"/>
                  </a:lnTo>
                  <a:lnTo>
                    <a:pt x="19269" y="212"/>
                  </a:lnTo>
                  <a:lnTo>
                    <a:pt x="18341" y="127"/>
                  </a:lnTo>
                  <a:lnTo>
                    <a:pt x="17413" y="64"/>
                  </a:lnTo>
                  <a:lnTo>
                    <a:pt x="16507" y="22"/>
                  </a:lnTo>
                  <a:lnTo>
                    <a:pt x="15579"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3"/>
            <p:cNvSpPr/>
            <p:nvPr/>
          </p:nvSpPr>
          <p:spPr>
            <a:xfrm>
              <a:off x="5460675" y="-1429250"/>
              <a:ext cx="610325" cy="93325"/>
            </a:xfrm>
            <a:custGeom>
              <a:rect b="b" l="l" r="r" t="t"/>
              <a:pathLst>
                <a:path extrusionOk="0" fill="none" h="3733" w="24413">
                  <a:moveTo>
                    <a:pt x="15579" y="1"/>
                  </a:moveTo>
                  <a:lnTo>
                    <a:pt x="15579" y="1"/>
                  </a:lnTo>
                  <a:lnTo>
                    <a:pt x="14567" y="22"/>
                  </a:lnTo>
                  <a:lnTo>
                    <a:pt x="13556" y="64"/>
                  </a:lnTo>
                  <a:lnTo>
                    <a:pt x="12544" y="148"/>
                  </a:lnTo>
                  <a:lnTo>
                    <a:pt x="11553" y="254"/>
                  </a:lnTo>
                  <a:lnTo>
                    <a:pt x="10541" y="401"/>
                  </a:lnTo>
                  <a:lnTo>
                    <a:pt x="9550" y="549"/>
                  </a:lnTo>
                  <a:lnTo>
                    <a:pt x="8559" y="760"/>
                  </a:lnTo>
                  <a:lnTo>
                    <a:pt x="7568" y="971"/>
                  </a:lnTo>
                  <a:lnTo>
                    <a:pt x="6599" y="1224"/>
                  </a:lnTo>
                  <a:lnTo>
                    <a:pt x="5629" y="1498"/>
                  </a:lnTo>
                  <a:lnTo>
                    <a:pt x="4659" y="1814"/>
                  </a:lnTo>
                  <a:lnTo>
                    <a:pt x="3711" y="2151"/>
                  </a:lnTo>
                  <a:lnTo>
                    <a:pt x="2762" y="2510"/>
                  </a:lnTo>
                  <a:lnTo>
                    <a:pt x="1834" y="2889"/>
                  </a:lnTo>
                  <a:lnTo>
                    <a:pt x="907" y="3311"/>
                  </a:lnTo>
                  <a:lnTo>
                    <a:pt x="0" y="3732"/>
                  </a:lnTo>
                  <a:lnTo>
                    <a:pt x="0" y="3732"/>
                  </a:lnTo>
                  <a:lnTo>
                    <a:pt x="949" y="3332"/>
                  </a:lnTo>
                  <a:lnTo>
                    <a:pt x="1897" y="2931"/>
                  </a:lnTo>
                  <a:lnTo>
                    <a:pt x="2846" y="2573"/>
                  </a:lnTo>
                  <a:lnTo>
                    <a:pt x="3795" y="2235"/>
                  </a:lnTo>
                  <a:lnTo>
                    <a:pt x="4765" y="1940"/>
                  </a:lnTo>
                  <a:lnTo>
                    <a:pt x="5713" y="1645"/>
                  </a:lnTo>
                  <a:lnTo>
                    <a:pt x="6662" y="1392"/>
                  </a:lnTo>
                  <a:lnTo>
                    <a:pt x="7632" y="1181"/>
                  </a:lnTo>
                  <a:lnTo>
                    <a:pt x="8601" y="971"/>
                  </a:lnTo>
                  <a:lnTo>
                    <a:pt x="9571" y="802"/>
                  </a:lnTo>
                  <a:lnTo>
                    <a:pt x="10541" y="654"/>
                  </a:lnTo>
                  <a:lnTo>
                    <a:pt x="11511" y="549"/>
                  </a:lnTo>
                  <a:lnTo>
                    <a:pt x="12480" y="444"/>
                  </a:lnTo>
                  <a:lnTo>
                    <a:pt x="13471" y="380"/>
                  </a:lnTo>
                  <a:lnTo>
                    <a:pt x="14441" y="359"/>
                  </a:lnTo>
                  <a:lnTo>
                    <a:pt x="15432" y="338"/>
                  </a:lnTo>
                  <a:lnTo>
                    <a:pt x="15432" y="338"/>
                  </a:lnTo>
                  <a:lnTo>
                    <a:pt x="16359" y="338"/>
                  </a:lnTo>
                  <a:lnTo>
                    <a:pt x="17266" y="380"/>
                  </a:lnTo>
                  <a:lnTo>
                    <a:pt x="18193" y="444"/>
                  </a:lnTo>
                  <a:lnTo>
                    <a:pt x="19121" y="507"/>
                  </a:lnTo>
                  <a:lnTo>
                    <a:pt x="20049" y="612"/>
                  </a:lnTo>
                  <a:lnTo>
                    <a:pt x="20976" y="718"/>
                  </a:lnTo>
                  <a:lnTo>
                    <a:pt x="21925" y="865"/>
                  </a:lnTo>
                  <a:lnTo>
                    <a:pt x="22874" y="1034"/>
                  </a:lnTo>
                  <a:lnTo>
                    <a:pt x="22874" y="1034"/>
                  </a:lnTo>
                  <a:lnTo>
                    <a:pt x="24391" y="1329"/>
                  </a:lnTo>
                  <a:lnTo>
                    <a:pt x="24413" y="1308"/>
                  </a:lnTo>
                  <a:lnTo>
                    <a:pt x="24413" y="1308"/>
                  </a:lnTo>
                  <a:lnTo>
                    <a:pt x="22895" y="865"/>
                  </a:lnTo>
                  <a:lnTo>
                    <a:pt x="22895" y="865"/>
                  </a:lnTo>
                  <a:lnTo>
                    <a:pt x="21988" y="675"/>
                  </a:lnTo>
                  <a:lnTo>
                    <a:pt x="21082" y="486"/>
                  </a:lnTo>
                  <a:lnTo>
                    <a:pt x="20175" y="338"/>
                  </a:lnTo>
                  <a:lnTo>
                    <a:pt x="19269" y="212"/>
                  </a:lnTo>
                  <a:lnTo>
                    <a:pt x="18341" y="127"/>
                  </a:lnTo>
                  <a:lnTo>
                    <a:pt x="17413" y="64"/>
                  </a:lnTo>
                  <a:lnTo>
                    <a:pt x="16507" y="22"/>
                  </a:lnTo>
                  <a:lnTo>
                    <a:pt x="15579"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3"/>
            <p:cNvSpPr/>
            <p:nvPr/>
          </p:nvSpPr>
          <p:spPr>
            <a:xfrm>
              <a:off x="6221700" y="-1379175"/>
              <a:ext cx="231400" cy="122825"/>
            </a:xfrm>
            <a:custGeom>
              <a:rect b="b" l="l" r="r" t="t"/>
              <a:pathLst>
                <a:path extrusionOk="0" h="4913" w="9256">
                  <a:moveTo>
                    <a:pt x="1" y="1"/>
                  </a:moveTo>
                  <a:lnTo>
                    <a:pt x="1" y="22"/>
                  </a:lnTo>
                  <a:lnTo>
                    <a:pt x="654" y="106"/>
                  </a:lnTo>
                  <a:lnTo>
                    <a:pt x="1329" y="232"/>
                  </a:lnTo>
                  <a:lnTo>
                    <a:pt x="1982" y="380"/>
                  </a:lnTo>
                  <a:lnTo>
                    <a:pt x="2615" y="570"/>
                  </a:lnTo>
                  <a:lnTo>
                    <a:pt x="3100" y="717"/>
                  </a:lnTo>
                  <a:lnTo>
                    <a:pt x="3564" y="907"/>
                  </a:lnTo>
                  <a:lnTo>
                    <a:pt x="4006" y="1097"/>
                  </a:lnTo>
                  <a:lnTo>
                    <a:pt x="4470" y="1308"/>
                  </a:lnTo>
                  <a:lnTo>
                    <a:pt x="4913" y="1540"/>
                  </a:lnTo>
                  <a:lnTo>
                    <a:pt x="5334" y="1793"/>
                  </a:lnTo>
                  <a:lnTo>
                    <a:pt x="5756" y="2045"/>
                  </a:lnTo>
                  <a:lnTo>
                    <a:pt x="6178" y="2341"/>
                  </a:lnTo>
                  <a:lnTo>
                    <a:pt x="6979" y="2931"/>
                  </a:lnTo>
                  <a:lnTo>
                    <a:pt x="7759" y="3542"/>
                  </a:lnTo>
                  <a:lnTo>
                    <a:pt x="8138" y="3880"/>
                  </a:lnTo>
                  <a:lnTo>
                    <a:pt x="8497" y="4217"/>
                  </a:lnTo>
                  <a:lnTo>
                    <a:pt x="9234" y="4913"/>
                  </a:lnTo>
                  <a:lnTo>
                    <a:pt x="9256" y="4891"/>
                  </a:lnTo>
                  <a:lnTo>
                    <a:pt x="8855" y="4343"/>
                  </a:lnTo>
                  <a:lnTo>
                    <a:pt x="8539" y="3943"/>
                  </a:lnTo>
                  <a:lnTo>
                    <a:pt x="8202" y="3563"/>
                  </a:lnTo>
                  <a:lnTo>
                    <a:pt x="7822" y="3205"/>
                  </a:lnTo>
                  <a:lnTo>
                    <a:pt x="7443" y="2868"/>
                  </a:lnTo>
                  <a:lnTo>
                    <a:pt x="7063" y="2551"/>
                  </a:lnTo>
                  <a:lnTo>
                    <a:pt x="6641" y="2256"/>
                  </a:lnTo>
                  <a:lnTo>
                    <a:pt x="6220" y="1961"/>
                  </a:lnTo>
                  <a:lnTo>
                    <a:pt x="5777" y="1708"/>
                  </a:lnTo>
                  <a:lnTo>
                    <a:pt x="5103" y="1350"/>
                  </a:lnTo>
                  <a:lnTo>
                    <a:pt x="4428" y="1034"/>
                  </a:lnTo>
                  <a:lnTo>
                    <a:pt x="3711" y="738"/>
                  </a:lnTo>
                  <a:lnTo>
                    <a:pt x="2994" y="507"/>
                  </a:lnTo>
                  <a:lnTo>
                    <a:pt x="2257" y="296"/>
                  </a:lnTo>
                  <a:lnTo>
                    <a:pt x="1519" y="148"/>
                  </a:lnTo>
                  <a:lnTo>
                    <a:pt x="760" y="43"/>
                  </a:lnTo>
                  <a:lnTo>
                    <a:pt x="380" y="22"/>
                  </a:lnTo>
                  <a:lnTo>
                    <a:pt x="1"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3"/>
            <p:cNvSpPr/>
            <p:nvPr/>
          </p:nvSpPr>
          <p:spPr>
            <a:xfrm>
              <a:off x="6221700" y="-1379175"/>
              <a:ext cx="231400" cy="122825"/>
            </a:xfrm>
            <a:custGeom>
              <a:rect b="b" l="l" r="r" t="t"/>
              <a:pathLst>
                <a:path extrusionOk="0" fill="none" h="4913" w="9256">
                  <a:moveTo>
                    <a:pt x="1" y="1"/>
                  </a:moveTo>
                  <a:lnTo>
                    <a:pt x="1" y="22"/>
                  </a:lnTo>
                  <a:lnTo>
                    <a:pt x="1" y="22"/>
                  </a:lnTo>
                  <a:lnTo>
                    <a:pt x="654" y="106"/>
                  </a:lnTo>
                  <a:lnTo>
                    <a:pt x="1329" y="232"/>
                  </a:lnTo>
                  <a:lnTo>
                    <a:pt x="1982" y="380"/>
                  </a:lnTo>
                  <a:lnTo>
                    <a:pt x="2615" y="570"/>
                  </a:lnTo>
                  <a:lnTo>
                    <a:pt x="2615" y="570"/>
                  </a:lnTo>
                  <a:lnTo>
                    <a:pt x="3100" y="717"/>
                  </a:lnTo>
                  <a:lnTo>
                    <a:pt x="3564" y="907"/>
                  </a:lnTo>
                  <a:lnTo>
                    <a:pt x="4006" y="1097"/>
                  </a:lnTo>
                  <a:lnTo>
                    <a:pt x="4470" y="1308"/>
                  </a:lnTo>
                  <a:lnTo>
                    <a:pt x="4913" y="1540"/>
                  </a:lnTo>
                  <a:lnTo>
                    <a:pt x="5334" y="1793"/>
                  </a:lnTo>
                  <a:lnTo>
                    <a:pt x="5756" y="2045"/>
                  </a:lnTo>
                  <a:lnTo>
                    <a:pt x="6178" y="2341"/>
                  </a:lnTo>
                  <a:lnTo>
                    <a:pt x="6178" y="2341"/>
                  </a:lnTo>
                  <a:lnTo>
                    <a:pt x="6979" y="2931"/>
                  </a:lnTo>
                  <a:lnTo>
                    <a:pt x="7759" y="3542"/>
                  </a:lnTo>
                  <a:lnTo>
                    <a:pt x="7759" y="3542"/>
                  </a:lnTo>
                  <a:lnTo>
                    <a:pt x="8138" y="3880"/>
                  </a:lnTo>
                  <a:lnTo>
                    <a:pt x="8497" y="4217"/>
                  </a:lnTo>
                  <a:lnTo>
                    <a:pt x="9234" y="4913"/>
                  </a:lnTo>
                  <a:lnTo>
                    <a:pt x="9256" y="4891"/>
                  </a:lnTo>
                  <a:lnTo>
                    <a:pt x="9256" y="4891"/>
                  </a:lnTo>
                  <a:lnTo>
                    <a:pt x="8855" y="4343"/>
                  </a:lnTo>
                  <a:lnTo>
                    <a:pt x="8855" y="4343"/>
                  </a:lnTo>
                  <a:lnTo>
                    <a:pt x="8539" y="3943"/>
                  </a:lnTo>
                  <a:lnTo>
                    <a:pt x="8202" y="3563"/>
                  </a:lnTo>
                  <a:lnTo>
                    <a:pt x="7822" y="3205"/>
                  </a:lnTo>
                  <a:lnTo>
                    <a:pt x="7443" y="2868"/>
                  </a:lnTo>
                  <a:lnTo>
                    <a:pt x="7063" y="2551"/>
                  </a:lnTo>
                  <a:lnTo>
                    <a:pt x="6641" y="2256"/>
                  </a:lnTo>
                  <a:lnTo>
                    <a:pt x="6220" y="1961"/>
                  </a:lnTo>
                  <a:lnTo>
                    <a:pt x="5777" y="1708"/>
                  </a:lnTo>
                  <a:lnTo>
                    <a:pt x="5777" y="1708"/>
                  </a:lnTo>
                  <a:lnTo>
                    <a:pt x="5103" y="1350"/>
                  </a:lnTo>
                  <a:lnTo>
                    <a:pt x="4428" y="1034"/>
                  </a:lnTo>
                  <a:lnTo>
                    <a:pt x="3711" y="738"/>
                  </a:lnTo>
                  <a:lnTo>
                    <a:pt x="2994" y="507"/>
                  </a:lnTo>
                  <a:lnTo>
                    <a:pt x="2257" y="296"/>
                  </a:lnTo>
                  <a:lnTo>
                    <a:pt x="1519" y="148"/>
                  </a:lnTo>
                  <a:lnTo>
                    <a:pt x="760" y="43"/>
                  </a:lnTo>
                  <a:lnTo>
                    <a:pt x="380" y="22"/>
                  </a:lnTo>
                  <a:lnTo>
                    <a:pt x="1"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3"/>
            <p:cNvSpPr/>
            <p:nvPr/>
          </p:nvSpPr>
          <p:spPr>
            <a:xfrm>
              <a:off x="5386350" y="-1018675"/>
              <a:ext cx="689925" cy="340475"/>
            </a:xfrm>
            <a:custGeom>
              <a:rect b="b" l="l" r="r" t="t"/>
              <a:pathLst>
                <a:path extrusionOk="0" h="13619" w="27597">
                  <a:moveTo>
                    <a:pt x="15411" y="0"/>
                  </a:moveTo>
                  <a:lnTo>
                    <a:pt x="14779" y="21"/>
                  </a:lnTo>
                  <a:lnTo>
                    <a:pt x="14125" y="85"/>
                  </a:lnTo>
                  <a:lnTo>
                    <a:pt x="13472" y="169"/>
                  </a:lnTo>
                  <a:lnTo>
                    <a:pt x="12818" y="274"/>
                  </a:lnTo>
                  <a:lnTo>
                    <a:pt x="12165" y="422"/>
                  </a:lnTo>
                  <a:lnTo>
                    <a:pt x="11490" y="612"/>
                  </a:lnTo>
                  <a:lnTo>
                    <a:pt x="10837" y="822"/>
                  </a:lnTo>
                  <a:lnTo>
                    <a:pt x="10162" y="1054"/>
                  </a:lnTo>
                  <a:lnTo>
                    <a:pt x="9508" y="1307"/>
                  </a:lnTo>
                  <a:lnTo>
                    <a:pt x="8855" y="1581"/>
                  </a:lnTo>
                  <a:lnTo>
                    <a:pt x="8201" y="1877"/>
                  </a:lnTo>
                  <a:lnTo>
                    <a:pt x="7569" y="2193"/>
                  </a:lnTo>
                  <a:lnTo>
                    <a:pt x="6958" y="2530"/>
                  </a:lnTo>
                  <a:lnTo>
                    <a:pt x="6346" y="2867"/>
                  </a:lnTo>
                  <a:lnTo>
                    <a:pt x="5756" y="3226"/>
                  </a:lnTo>
                  <a:lnTo>
                    <a:pt x="5187" y="3605"/>
                  </a:lnTo>
                  <a:lnTo>
                    <a:pt x="4639" y="4006"/>
                  </a:lnTo>
                  <a:lnTo>
                    <a:pt x="4090" y="4406"/>
                  </a:lnTo>
                  <a:lnTo>
                    <a:pt x="3585" y="4807"/>
                  </a:lnTo>
                  <a:lnTo>
                    <a:pt x="3100" y="5207"/>
                  </a:lnTo>
                  <a:lnTo>
                    <a:pt x="2657" y="5629"/>
                  </a:lnTo>
                  <a:lnTo>
                    <a:pt x="2214" y="6051"/>
                  </a:lnTo>
                  <a:lnTo>
                    <a:pt x="1835" y="6472"/>
                  </a:lnTo>
                  <a:lnTo>
                    <a:pt x="1455" y="6894"/>
                  </a:lnTo>
                  <a:lnTo>
                    <a:pt x="1139" y="7295"/>
                  </a:lnTo>
                  <a:lnTo>
                    <a:pt x="844" y="7716"/>
                  </a:lnTo>
                  <a:lnTo>
                    <a:pt x="591" y="8117"/>
                  </a:lnTo>
                  <a:lnTo>
                    <a:pt x="380" y="8538"/>
                  </a:lnTo>
                  <a:lnTo>
                    <a:pt x="211" y="8918"/>
                  </a:lnTo>
                  <a:lnTo>
                    <a:pt x="106" y="9297"/>
                  </a:lnTo>
                  <a:lnTo>
                    <a:pt x="22" y="9677"/>
                  </a:lnTo>
                  <a:lnTo>
                    <a:pt x="1" y="10035"/>
                  </a:lnTo>
                  <a:lnTo>
                    <a:pt x="1" y="10204"/>
                  </a:lnTo>
                  <a:lnTo>
                    <a:pt x="22" y="10372"/>
                  </a:lnTo>
                  <a:lnTo>
                    <a:pt x="64" y="10541"/>
                  </a:lnTo>
                  <a:lnTo>
                    <a:pt x="106" y="10689"/>
                  </a:lnTo>
                  <a:lnTo>
                    <a:pt x="148" y="10857"/>
                  </a:lnTo>
                  <a:lnTo>
                    <a:pt x="211" y="11005"/>
                  </a:lnTo>
                  <a:lnTo>
                    <a:pt x="380" y="11279"/>
                  </a:lnTo>
                  <a:lnTo>
                    <a:pt x="591" y="11532"/>
                  </a:lnTo>
                  <a:lnTo>
                    <a:pt x="844" y="11764"/>
                  </a:lnTo>
                  <a:lnTo>
                    <a:pt x="1139" y="11975"/>
                  </a:lnTo>
                  <a:lnTo>
                    <a:pt x="1455" y="12185"/>
                  </a:lnTo>
                  <a:lnTo>
                    <a:pt x="1835" y="12375"/>
                  </a:lnTo>
                  <a:lnTo>
                    <a:pt x="2214" y="12544"/>
                  </a:lnTo>
                  <a:lnTo>
                    <a:pt x="2657" y="12691"/>
                  </a:lnTo>
                  <a:lnTo>
                    <a:pt x="3100" y="12818"/>
                  </a:lnTo>
                  <a:lnTo>
                    <a:pt x="3585" y="12944"/>
                  </a:lnTo>
                  <a:lnTo>
                    <a:pt x="4090" y="13050"/>
                  </a:lnTo>
                  <a:lnTo>
                    <a:pt x="4639" y="13155"/>
                  </a:lnTo>
                  <a:lnTo>
                    <a:pt x="5187" y="13239"/>
                  </a:lnTo>
                  <a:lnTo>
                    <a:pt x="6346" y="13387"/>
                  </a:lnTo>
                  <a:lnTo>
                    <a:pt x="7569" y="13471"/>
                  </a:lnTo>
                  <a:lnTo>
                    <a:pt x="8855" y="13556"/>
                  </a:lnTo>
                  <a:lnTo>
                    <a:pt x="10162" y="13598"/>
                  </a:lnTo>
                  <a:lnTo>
                    <a:pt x="11490" y="13619"/>
                  </a:lnTo>
                  <a:lnTo>
                    <a:pt x="16044" y="13619"/>
                  </a:lnTo>
                  <a:lnTo>
                    <a:pt x="16655" y="13598"/>
                  </a:lnTo>
                  <a:lnTo>
                    <a:pt x="17266" y="13535"/>
                  </a:lnTo>
                  <a:lnTo>
                    <a:pt x="17857" y="13492"/>
                  </a:lnTo>
                  <a:lnTo>
                    <a:pt x="18447" y="13408"/>
                  </a:lnTo>
                  <a:lnTo>
                    <a:pt x="19037" y="13324"/>
                  </a:lnTo>
                  <a:lnTo>
                    <a:pt x="19606" y="13218"/>
                  </a:lnTo>
                  <a:lnTo>
                    <a:pt x="20155" y="13092"/>
                  </a:lnTo>
                  <a:lnTo>
                    <a:pt x="20703" y="12944"/>
                  </a:lnTo>
                  <a:lnTo>
                    <a:pt x="21209" y="12797"/>
                  </a:lnTo>
                  <a:lnTo>
                    <a:pt x="21736" y="12628"/>
                  </a:lnTo>
                  <a:lnTo>
                    <a:pt x="22221" y="12459"/>
                  </a:lnTo>
                  <a:lnTo>
                    <a:pt x="22705" y="12270"/>
                  </a:lnTo>
                  <a:lnTo>
                    <a:pt x="23169" y="12059"/>
                  </a:lnTo>
                  <a:lnTo>
                    <a:pt x="23612" y="11848"/>
                  </a:lnTo>
                  <a:lnTo>
                    <a:pt x="24034" y="11637"/>
                  </a:lnTo>
                  <a:lnTo>
                    <a:pt x="24434" y="11384"/>
                  </a:lnTo>
                  <a:lnTo>
                    <a:pt x="24814" y="11152"/>
                  </a:lnTo>
                  <a:lnTo>
                    <a:pt x="25172" y="10878"/>
                  </a:lnTo>
                  <a:lnTo>
                    <a:pt x="25509" y="10625"/>
                  </a:lnTo>
                  <a:lnTo>
                    <a:pt x="25825" y="10351"/>
                  </a:lnTo>
                  <a:lnTo>
                    <a:pt x="26121" y="10056"/>
                  </a:lnTo>
                  <a:lnTo>
                    <a:pt x="26395" y="9761"/>
                  </a:lnTo>
                  <a:lnTo>
                    <a:pt x="26648" y="9466"/>
                  </a:lnTo>
                  <a:lnTo>
                    <a:pt x="26858" y="9150"/>
                  </a:lnTo>
                  <a:lnTo>
                    <a:pt x="27048" y="8833"/>
                  </a:lnTo>
                  <a:lnTo>
                    <a:pt x="27217" y="8517"/>
                  </a:lnTo>
                  <a:lnTo>
                    <a:pt x="27343" y="8180"/>
                  </a:lnTo>
                  <a:lnTo>
                    <a:pt x="27449" y="7843"/>
                  </a:lnTo>
                  <a:lnTo>
                    <a:pt x="27533" y="7505"/>
                  </a:lnTo>
                  <a:lnTo>
                    <a:pt x="27575" y="7168"/>
                  </a:lnTo>
                  <a:lnTo>
                    <a:pt x="27596" y="6810"/>
                  </a:lnTo>
                  <a:lnTo>
                    <a:pt x="27575" y="6472"/>
                  </a:lnTo>
                  <a:lnTo>
                    <a:pt x="27533" y="6114"/>
                  </a:lnTo>
                  <a:lnTo>
                    <a:pt x="27449" y="5777"/>
                  </a:lnTo>
                  <a:lnTo>
                    <a:pt x="27343" y="5439"/>
                  </a:lnTo>
                  <a:lnTo>
                    <a:pt x="27217" y="5102"/>
                  </a:lnTo>
                  <a:lnTo>
                    <a:pt x="27048" y="4786"/>
                  </a:lnTo>
                  <a:lnTo>
                    <a:pt x="26858" y="4470"/>
                  </a:lnTo>
                  <a:lnTo>
                    <a:pt x="26648" y="4153"/>
                  </a:lnTo>
                  <a:lnTo>
                    <a:pt x="26395" y="3858"/>
                  </a:lnTo>
                  <a:lnTo>
                    <a:pt x="26121" y="3563"/>
                  </a:lnTo>
                  <a:lnTo>
                    <a:pt x="25825" y="3289"/>
                  </a:lnTo>
                  <a:lnTo>
                    <a:pt x="25509" y="3015"/>
                  </a:lnTo>
                  <a:lnTo>
                    <a:pt x="25172" y="2741"/>
                  </a:lnTo>
                  <a:lnTo>
                    <a:pt x="24814" y="2488"/>
                  </a:lnTo>
                  <a:lnTo>
                    <a:pt x="24434" y="2235"/>
                  </a:lnTo>
                  <a:lnTo>
                    <a:pt x="24034" y="2003"/>
                  </a:lnTo>
                  <a:lnTo>
                    <a:pt x="23612" y="1771"/>
                  </a:lnTo>
                  <a:lnTo>
                    <a:pt x="23169" y="1560"/>
                  </a:lnTo>
                  <a:lnTo>
                    <a:pt x="22705" y="1350"/>
                  </a:lnTo>
                  <a:lnTo>
                    <a:pt x="22221" y="1160"/>
                  </a:lnTo>
                  <a:lnTo>
                    <a:pt x="21736" y="991"/>
                  </a:lnTo>
                  <a:lnTo>
                    <a:pt x="21209" y="822"/>
                  </a:lnTo>
                  <a:lnTo>
                    <a:pt x="20703" y="675"/>
                  </a:lnTo>
                  <a:lnTo>
                    <a:pt x="20155" y="548"/>
                  </a:lnTo>
                  <a:lnTo>
                    <a:pt x="19606" y="422"/>
                  </a:lnTo>
                  <a:lnTo>
                    <a:pt x="19037" y="317"/>
                  </a:lnTo>
                  <a:lnTo>
                    <a:pt x="18447" y="211"/>
                  </a:lnTo>
                  <a:lnTo>
                    <a:pt x="17857" y="148"/>
                  </a:lnTo>
                  <a:lnTo>
                    <a:pt x="17266" y="85"/>
                  </a:lnTo>
                  <a:lnTo>
                    <a:pt x="16655" y="42"/>
                  </a:lnTo>
                  <a:lnTo>
                    <a:pt x="16044" y="21"/>
                  </a:lnTo>
                  <a:lnTo>
                    <a:pt x="15411"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3"/>
            <p:cNvSpPr/>
            <p:nvPr/>
          </p:nvSpPr>
          <p:spPr>
            <a:xfrm>
              <a:off x="5386350" y="-1018675"/>
              <a:ext cx="689925" cy="340475"/>
            </a:xfrm>
            <a:custGeom>
              <a:rect b="b" l="l" r="r" t="t"/>
              <a:pathLst>
                <a:path extrusionOk="0" fill="none" h="13619" w="27597">
                  <a:moveTo>
                    <a:pt x="27596" y="6810"/>
                  </a:moveTo>
                  <a:lnTo>
                    <a:pt x="27596" y="6810"/>
                  </a:lnTo>
                  <a:lnTo>
                    <a:pt x="27575" y="7168"/>
                  </a:lnTo>
                  <a:lnTo>
                    <a:pt x="27533" y="7505"/>
                  </a:lnTo>
                  <a:lnTo>
                    <a:pt x="27449" y="7843"/>
                  </a:lnTo>
                  <a:lnTo>
                    <a:pt x="27343" y="8180"/>
                  </a:lnTo>
                  <a:lnTo>
                    <a:pt x="27217" y="8517"/>
                  </a:lnTo>
                  <a:lnTo>
                    <a:pt x="27048" y="8833"/>
                  </a:lnTo>
                  <a:lnTo>
                    <a:pt x="26858" y="9150"/>
                  </a:lnTo>
                  <a:lnTo>
                    <a:pt x="26648" y="9466"/>
                  </a:lnTo>
                  <a:lnTo>
                    <a:pt x="26395" y="9761"/>
                  </a:lnTo>
                  <a:lnTo>
                    <a:pt x="26121" y="10056"/>
                  </a:lnTo>
                  <a:lnTo>
                    <a:pt x="25825" y="10351"/>
                  </a:lnTo>
                  <a:lnTo>
                    <a:pt x="25509" y="10625"/>
                  </a:lnTo>
                  <a:lnTo>
                    <a:pt x="25172" y="10878"/>
                  </a:lnTo>
                  <a:lnTo>
                    <a:pt x="24814" y="11152"/>
                  </a:lnTo>
                  <a:lnTo>
                    <a:pt x="24434" y="11384"/>
                  </a:lnTo>
                  <a:lnTo>
                    <a:pt x="24034" y="11637"/>
                  </a:lnTo>
                  <a:lnTo>
                    <a:pt x="23612" y="11848"/>
                  </a:lnTo>
                  <a:lnTo>
                    <a:pt x="23169" y="12059"/>
                  </a:lnTo>
                  <a:lnTo>
                    <a:pt x="22705" y="12270"/>
                  </a:lnTo>
                  <a:lnTo>
                    <a:pt x="22221" y="12459"/>
                  </a:lnTo>
                  <a:lnTo>
                    <a:pt x="21736" y="12628"/>
                  </a:lnTo>
                  <a:lnTo>
                    <a:pt x="21209" y="12797"/>
                  </a:lnTo>
                  <a:lnTo>
                    <a:pt x="20703" y="12944"/>
                  </a:lnTo>
                  <a:lnTo>
                    <a:pt x="20155" y="13092"/>
                  </a:lnTo>
                  <a:lnTo>
                    <a:pt x="19606" y="13218"/>
                  </a:lnTo>
                  <a:lnTo>
                    <a:pt x="19037" y="13324"/>
                  </a:lnTo>
                  <a:lnTo>
                    <a:pt x="18447" y="13408"/>
                  </a:lnTo>
                  <a:lnTo>
                    <a:pt x="17857" y="13492"/>
                  </a:lnTo>
                  <a:lnTo>
                    <a:pt x="17266" y="13535"/>
                  </a:lnTo>
                  <a:lnTo>
                    <a:pt x="16655" y="13598"/>
                  </a:lnTo>
                  <a:lnTo>
                    <a:pt x="16044" y="13619"/>
                  </a:lnTo>
                  <a:lnTo>
                    <a:pt x="15411" y="13619"/>
                  </a:lnTo>
                  <a:lnTo>
                    <a:pt x="15411" y="13619"/>
                  </a:lnTo>
                  <a:lnTo>
                    <a:pt x="12818" y="13619"/>
                  </a:lnTo>
                  <a:lnTo>
                    <a:pt x="11490" y="13619"/>
                  </a:lnTo>
                  <a:lnTo>
                    <a:pt x="10162" y="13598"/>
                  </a:lnTo>
                  <a:lnTo>
                    <a:pt x="8855" y="13556"/>
                  </a:lnTo>
                  <a:lnTo>
                    <a:pt x="7569" y="13471"/>
                  </a:lnTo>
                  <a:lnTo>
                    <a:pt x="6346" y="13387"/>
                  </a:lnTo>
                  <a:lnTo>
                    <a:pt x="5187" y="13239"/>
                  </a:lnTo>
                  <a:lnTo>
                    <a:pt x="4639" y="13155"/>
                  </a:lnTo>
                  <a:lnTo>
                    <a:pt x="4090" y="13050"/>
                  </a:lnTo>
                  <a:lnTo>
                    <a:pt x="3585" y="12944"/>
                  </a:lnTo>
                  <a:lnTo>
                    <a:pt x="3100" y="12818"/>
                  </a:lnTo>
                  <a:lnTo>
                    <a:pt x="2657" y="12691"/>
                  </a:lnTo>
                  <a:lnTo>
                    <a:pt x="2214" y="12544"/>
                  </a:lnTo>
                  <a:lnTo>
                    <a:pt x="1835" y="12375"/>
                  </a:lnTo>
                  <a:lnTo>
                    <a:pt x="1455" y="12185"/>
                  </a:lnTo>
                  <a:lnTo>
                    <a:pt x="1139" y="11975"/>
                  </a:lnTo>
                  <a:lnTo>
                    <a:pt x="844" y="11764"/>
                  </a:lnTo>
                  <a:lnTo>
                    <a:pt x="591" y="11532"/>
                  </a:lnTo>
                  <a:lnTo>
                    <a:pt x="380" y="11279"/>
                  </a:lnTo>
                  <a:lnTo>
                    <a:pt x="211" y="11005"/>
                  </a:lnTo>
                  <a:lnTo>
                    <a:pt x="148" y="10857"/>
                  </a:lnTo>
                  <a:lnTo>
                    <a:pt x="106" y="10689"/>
                  </a:lnTo>
                  <a:lnTo>
                    <a:pt x="64" y="10541"/>
                  </a:lnTo>
                  <a:lnTo>
                    <a:pt x="22" y="10372"/>
                  </a:lnTo>
                  <a:lnTo>
                    <a:pt x="1" y="10204"/>
                  </a:lnTo>
                  <a:lnTo>
                    <a:pt x="1" y="10035"/>
                  </a:lnTo>
                  <a:lnTo>
                    <a:pt x="1" y="10035"/>
                  </a:lnTo>
                  <a:lnTo>
                    <a:pt x="22" y="9677"/>
                  </a:lnTo>
                  <a:lnTo>
                    <a:pt x="106" y="9297"/>
                  </a:lnTo>
                  <a:lnTo>
                    <a:pt x="211" y="8918"/>
                  </a:lnTo>
                  <a:lnTo>
                    <a:pt x="380" y="8538"/>
                  </a:lnTo>
                  <a:lnTo>
                    <a:pt x="591" y="8117"/>
                  </a:lnTo>
                  <a:lnTo>
                    <a:pt x="844" y="7716"/>
                  </a:lnTo>
                  <a:lnTo>
                    <a:pt x="1139" y="7295"/>
                  </a:lnTo>
                  <a:lnTo>
                    <a:pt x="1455" y="6894"/>
                  </a:lnTo>
                  <a:lnTo>
                    <a:pt x="1835" y="6472"/>
                  </a:lnTo>
                  <a:lnTo>
                    <a:pt x="2214" y="6051"/>
                  </a:lnTo>
                  <a:lnTo>
                    <a:pt x="2657" y="5629"/>
                  </a:lnTo>
                  <a:lnTo>
                    <a:pt x="3100" y="5207"/>
                  </a:lnTo>
                  <a:lnTo>
                    <a:pt x="3585" y="4807"/>
                  </a:lnTo>
                  <a:lnTo>
                    <a:pt x="4090" y="4406"/>
                  </a:lnTo>
                  <a:lnTo>
                    <a:pt x="4639" y="4006"/>
                  </a:lnTo>
                  <a:lnTo>
                    <a:pt x="5187" y="3605"/>
                  </a:lnTo>
                  <a:lnTo>
                    <a:pt x="5756" y="3226"/>
                  </a:lnTo>
                  <a:lnTo>
                    <a:pt x="6346" y="2867"/>
                  </a:lnTo>
                  <a:lnTo>
                    <a:pt x="6958" y="2530"/>
                  </a:lnTo>
                  <a:lnTo>
                    <a:pt x="7569" y="2193"/>
                  </a:lnTo>
                  <a:lnTo>
                    <a:pt x="8201" y="1877"/>
                  </a:lnTo>
                  <a:lnTo>
                    <a:pt x="8855" y="1581"/>
                  </a:lnTo>
                  <a:lnTo>
                    <a:pt x="9508" y="1307"/>
                  </a:lnTo>
                  <a:lnTo>
                    <a:pt x="10162" y="1054"/>
                  </a:lnTo>
                  <a:lnTo>
                    <a:pt x="10837" y="822"/>
                  </a:lnTo>
                  <a:lnTo>
                    <a:pt x="11490" y="612"/>
                  </a:lnTo>
                  <a:lnTo>
                    <a:pt x="12165" y="422"/>
                  </a:lnTo>
                  <a:lnTo>
                    <a:pt x="12818" y="274"/>
                  </a:lnTo>
                  <a:lnTo>
                    <a:pt x="13472" y="169"/>
                  </a:lnTo>
                  <a:lnTo>
                    <a:pt x="14125" y="85"/>
                  </a:lnTo>
                  <a:lnTo>
                    <a:pt x="14779" y="21"/>
                  </a:lnTo>
                  <a:lnTo>
                    <a:pt x="15411" y="0"/>
                  </a:lnTo>
                  <a:lnTo>
                    <a:pt x="15411" y="0"/>
                  </a:lnTo>
                  <a:lnTo>
                    <a:pt x="16044" y="21"/>
                  </a:lnTo>
                  <a:lnTo>
                    <a:pt x="16655" y="42"/>
                  </a:lnTo>
                  <a:lnTo>
                    <a:pt x="17266" y="85"/>
                  </a:lnTo>
                  <a:lnTo>
                    <a:pt x="17857" y="148"/>
                  </a:lnTo>
                  <a:lnTo>
                    <a:pt x="18447" y="211"/>
                  </a:lnTo>
                  <a:lnTo>
                    <a:pt x="19037" y="317"/>
                  </a:lnTo>
                  <a:lnTo>
                    <a:pt x="19606" y="422"/>
                  </a:lnTo>
                  <a:lnTo>
                    <a:pt x="20155" y="548"/>
                  </a:lnTo>
                  <a:lnTo>
                    <a:pt x="20703" y="675"/>
                  </a:lnTo>
                  <a:lnTo>
                    <a:pt x="21209" y="822"/>
                  </a:lnTo>
                  <a:lnTo>
                    <a:pt x="21736" y="991"/>
                  </a:lnTo>
                  <a:lnTo>
                    <a:pt x="22221" y="1160"/>
                  </a:lnTo>
                  <a:lnTo>
                    <a:pt x="22705" y="1350"/>
                  </a:lnTo>
                  <a:lnTo>
                    <a:pt x="23169" y="1560"/>
                  </a:lnTo>
                  <a:lnTo>
                    <a:pt x="23612" y="1771"/>
                  </a:lnTo>
                  <a:lnTo>
                    <a:pt x="24034" y="2003"/>
                  </a:lnTo>
                  <a:lnTo>
                    <a:pt x="24434" y="2235"/>
                  </a:lnTo>
                  <a:lnTo>
                    <a:pt x="24814" y="2488"/>
                  </a:lnTo>
                  <a:lnTo>
                    <a:pt x="25172" y="2741"/>
                  </a:lnTo>
                  <a:lnTo>
                    <a:pt x="25509" y="3015"/>
                  </a:lnTo>
                  <a:lnTo>
                    <a:pt x="25825" y="3289"/>
                  </a:lnTo>
                  <a:lnTo>
                    <a:pt x="26121" y="3563"/>
                  </a:lnTo>
                  <a:lnTo>
                    <a:pt x="26395" y="3858"/>
                  </a:lnTo>
                  <a:lnTo>
                    <a:pt x="26648" y="4153"/>
                  </a:lnTo>
                  <a:lnTo>
                    <a:pt x="26858" y="4470"/>
                  </a:lnTo>
                  <a:lnTo>
                    <a:pt x="27048" y="4786"/>
                  </a:lnTo>
                  <a:lnTo>
                    <a:pt x="27217" y="5102"/>
                  </a:lnTo>
                  <a:lnTo>
                    <a:pt x="27343" y="5439"/>
                  </a:lnTo>
                  <a:lnTo>
                    <a:pt x="27449" y="5777"/>
                  </a:lnTo>
                  <a:lnTo>
                    <a:pt x="27533" y="6114"/>
                  </a:lnTo>
                  <a:lnTo>
                    <a:pt x="27575" y="6472"/>
                  </a:lnTo>
                  <a:lnTo>
                    <a:pt x="27596" y="6810"/>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3"/>
            <p:cNvSpPr/>
            <p:nvPr/>
          </p:nvSpPr>
          <p:spPr>
            <a:xfrm>
              <a:off x="5573975" y="-979675"/>
              <a:ext cx="170800" cy="64325"/>
            </a:xfrm>
            <a:custGeom>
              <a:rect b="b" l="l" r="r" t="t"/>
              <a:pathLst>
                <a:path extrusionOk="0" h="2573" w="6832">
                  <a:moveTo>
                    <a:pt x="6810" y="0"/>
                  </a:moveTo>
                  <a:lnTo>
                    <a:pt x="5925" y="148"/>
                  </a:lnTo>
                  <a:lnTo>
                    <a:pt x="5018" y="338"/>
                  </a:lnTo>
                  <a:lnTo>
                    <a:pt x="4133" y="570"/>
                  </a:lnTo>
                  <a:lnTo>
                    <a:pt x="3268" y="865"/>
                  </a:lnTo>
                  <a:lnTo>
                    <a:pt x="2826" y="1012"/>
                  </a:lnTo>
                  <a:lnTo>
                    <a:pt x="2383" y="1160"/>
                  </a:lnTo>
                  <a:lnTo>
                    <a:pt x="1961" y="1350"/>
                  </a:lnTo>
                  <a:lnTo>
                    <a:pt x="1561" y="1539"/>
                  </a:lnTo>
                  <a:lnTo>
                    <a:pt x="1139" y="1771"/>
                  </a:lnTo>
                  <a:lnTo>
                    <a:pt x="760" y="2003"/>
                  </a:lnTo>
                  <a:lnTo>
                    <a:pt x="380" y="2256"/>
                  </a:lnTo>
                  <a:lnTo>
                    <a:pt x="1" y="2530"/>
                  </a:lnTo>
                  <a:lnTo>
                    <a:pt x="22" y="2572"/>
                  </a:lnTo>
                  <a:lnTo>
                    <a:pt x="443" y="2383"/>
                  </a:lnTo>
                  <a:lnTo>
                    <a:pt x="1181" y="2066"/>
                  </a:lnTo>
                  <a:lnTo>
                    <a:pt x="1898" y="1750"/>
                  </a:lnTo>
                  <a:lnTo>
                    <a:pt x="3353" y="1118"/>
                  </a:lnTo>
                  <a:lnTo>
                    <a:pt x="4196" y="780"/>
                  </a:lnTo>
                  <a:lnTo>
                    <a:pt x="5060" y="506"/>
                  </a:lnTo>
                  <a:lnTo>
                    <a:pt x="5946" y="253"/>
                  </a:lnTo>
                  <a:lnTo>
                    <a:pt x="6831" y="21"/>
                  </a:lnTo>
                  <a:lnTo>
                    <a:pt x="6810"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3"/>
            <p:cNvSpPr/>
            <p:nvPr/>
          </p:nvSpPr>
          <p:spPr>
            <a:xfrm>
              <a:off x="5573975" y="-979675"/>
              <a:ext cx="170800" cy="64325"/>
            </a:xfrm>
            <a:custGeom>
              <a:rect b="b" l="l" r="r" t="t"/>
              <a:pathLst>
                <a:path extrusionOk="0" fill="none" h="2573" w="6832">
                  <a:moveTo>
                    <a:pt x="6810" y="0"/>
                  </a:moveTo>
                  <a:lnTo>
                    <a:pt x="6810" y="0"/>
                  </a:lnTo>
                  <a:lnTo>
                    <a:pt x="5925" y="148"/>
                  </a:lnTo>
                  <a:lnTo>
                    <a:pt x="5018" y="338"/>
                  </a:lnTo>
                  <a:lnTo>
                    <a:pt x="4133" y="570"/>
                  </a:lnTo>
                  <a:lnTo>
                    <a:pt x="3268" y="865"/>
                  </a:lnTo>
                  <a:lnTo>
                    <a:pt x="3268" y="865"/>
                  </a:lnTo>
                  <a:lnTo>
                    <a:pt x="2826" y="1012"/>
                  </a:lnTo>
                  <a:lnTo>
                    <a:pt x="2383" y="1160"/>
                  </a:lnTo>
                  <a:lnTo>
                    <a:pt x="1961" y="1350"/>
                  </a:lnTo>
                  <a:lnTo>
                    <a:pt x="1561" y="1539"/>
                  </a:lnTo>
                  <a:lnTo>
                    <a:pt x="1139" y="1771"/>
                  </a:lnTo>
                  <a:lnTo>
                    <a:pt x="760" y="2003"/>
                  </a:lnTo>
                  <a:lnTo>
                    <a:pt x="380" y="2256"/>
                  </a:lnTo>
                  <a:lnTo>
                    <a:pt x="1" y="2530"/>
                  </a:lnTo>
                  <a:lnTo>
                    <a:pt x="22" y="2572"/>
                  </a:lnTo>
                  <a:lnTo>
                    <a:pt x="22" y="2572"/>
                  </a:lnTo>
                  <a:lnTo>
                    <a:pt x="443" y="2383"/>
                  </a:lnTo>
                  <a:lnTo>
                    <a:pt x="443" y="2383"/>
                  </a:lnTo>
                  <a:lnTo>
                    <a:pt x="1181" y="2066"/>
                  </a:lnTo>
                  <a:lnTo>
                    <a:pt x="1898" y="1750"/>
                  </a:lnTo>
                  <a:lnTo>
                    <a:pt x="3353" y="1118"/>
                  </a:lnTo>
                  <a:lnTo>
                    <a:pt x="3353" y="1118"/>
                  </a:lnTo>
                  <a:lnTo>
                    <a:pt x="4196" y="780"/>
                  </a:lnTo>
                  <a:lnTo>
                    <a:pt x="5060" y="506"/>
                  </a:lnTo>
                  <a:lnTo>
                    <a:pt x="5946" y="253"/>
                  </a:lnTo>
                  <a:lnTo>
                    <a:pt x="6831" y="21"/>
                  </a:lnTo>
                  <a:lnTo>
                    <a:pt x="6810" y="0"/>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3"/>
            <p:cNvSpPr/>
            <p:nvPr/>
          </p:nvSpPr>
          <p:spPr>
            <a:xfrm>
              <a:off x="5444325" y="-866375"/>
              <a:ext cx="67500" cy="44825"/>
            </a:xfrm>
            <a:custGeom>
              <a:rect b="b" l="l" r="r" t="t"/>
              <a:pathLst>
                <a:path extrusionOk="0" h="1793" w="2700">
                  <a:moveTo>
                    <a:pt x="2699" y="1"/>
                  </a:moveTo>
                  <a:lnTo>
                    <a:pt x="2488" y="22"/>
                  </a:lnTo>
                  <a:lnTo>
                    <a:pt x="2277" y="43"/>
                  </a:lnTo>
                  <a:lnTo>
                    <a:pt x="1877" y="148"/>
                  </a:lnTo>
                  <a:lnTo>
                    <a:pt x="1624" y="233"/>
                  </a:lnTo>
                  <a:lnTo>
                    <a:pt x="1371" y="338"/>
                  </a:lnTo>
                  <a:lnTo>
                    <a:pt x="1139" y="465"/>
                  </a:lnTo>
                  <a:lnTo>
                    <a:pt x="907" y="612"/>
                  </a:lnTo>
                  <a:lnTo>
                    <a:pt x="738" y="718"/>
                  </a:lnTo>
                  <a:lnTo>
                    <a:pt x="591" y="823"/>
                  </a:lnTo>
                  <a:lnTo>
                    <a:pt x="443" y="971"/>
                  </a:lnTo>
                  <a:lnTo>
                    <a:pt x="338" y="1097"/>
                  </a:lnTo>
                  <a:lnTo>
                    <a:pt x="211" y="1266"/>
                  </a:lnTo>
                  <a:lnTo>
                    <a:pt x="127" y="1434"/>
                  </a:lnTo>
                  <a:lnTo>
                    <a:pt x="43" y="1603"/>
                  </a:lnTo>
                  <a:lnTo>
                    <a:pt x="1" y="1793"/>
                  </a:lnTo>
                  <a:lnTo>
                    <a:pt x="22" y="1793"/>
                  </a:lnTo>
                  <a:lnTo>
                    <a:pt x="254" y="1603"/>
                  </a:lnTo>
                  <a:lnTo>
                    <a:pt x="486" y="1392"/>
                  </a:lnTo>
                  <a:lnTo>
                    <a:pt x="781" y="1118"/>
                  </a:lnTo>
                  <a:lnTo>
                    <a:pt x="1076" y="844"/>
                  </a:lnTo>
                  <a:lnTo>
                    <a:pt x="1266" y="697"/>
                  </a:lnTo>
                  <a:lnTo>
                    <a:pt x="1455" y="570"/>
                  </a:lnTo>
                  <a:lnTo>
                    <a:pt x="1645" y="465"/>
                  </a:lnTo>
                  <a:lnTo>
                    <a:pt x="1835" y="338"/>
                  </a:lnTo>
                  <a:lnTo>
                    <a:pt x="2046" y="254"/>
                  </a:lnTo>
                  <a:lnTo>
                    <a:pt x="2256" y="170"/>
                  </a:lnTo>
                  <a:lnTo>
                    <a:pt x="2488" y="85"/>
                  </a:lnTo>
                  <a:lnTo>
                    <a:pt x="2699" y="22"/>
                  </a:lnTo>
                  <a:lnTo>
                    <a:pt x="2699"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3"/>
            <p:cNvSpPr/>
            <p:nvPr/>
          </p:nvSpPr>
          <p:spPr>
            <a:xfrm>
              <a:off x="5444325" y="-866375"/>
              <a:ext cx="67500" cy="44825"/>
            </a:xfrm>
            <a:custGeom>
              <a:rect b="b" l="l" r="r" t="t"/>
              <a:pathLst>
                <a:path extrusionOk="0" fill="none" h="1793" w="2700">
                  <a:moveTo>
                    <a:pt x="2699" y="1"/>
                  </a:moveTo>
                  <a:lnTo>
                    <a:pt x="2699" y="1"/>
                  </a:lnTo>
                  <a:lnTo>
                    <a:pt x="2488" y="22"/>
                  </a:lnTo>
                  <a:lnTo>
                    <a:pt x="2277" y="43"/>
                  </a:lnTo>
                  <a:lnTo>
                    <a:pt x="1877" y="148"/>
                  </a:lnTo>
                  <a:lnTo>
                    <a:pt x="1877" y="148"/>
                  </a:lnTo>
                  <a:lnTo>
                    <a:pt x="1624" y="233"/>
                  </a:lnTo>
                  <a:lnTo>
                    <a:pt x="1371" y="338"/>
                  </a:lnTo>
                  <a:lnTo>
                    <a:pt x="1139" y="465"/>
                  </a:lnTo>
                  <a:lnTo>
                    <a:pt x="907" y="612"/>
                  </a:lnTo>
                  <a:lnTo>
                    <a:pt x="907" y="612"/>
                  </a:lnTo>
                  <a:lnTo>
                    <a:pt x="738" y="718"/>
                  </a:lnTo>
                  <a:lnTo>
                    <a:pt x="591" y="823"/>
                  </a:lnTo>
                  <a:lnTo>
                    <a:pt x="443" y="971"/>
                  </a:lnTo>
                  <a:lnTo>
                    <a:pt x="338" y="1097"/>
                  </a:lnTo>
                  <a:lnTo>
                    <a:pt x="211" y="1266"/>
                  </a:lnTo>
                  <a:lnTo>
                    <a:pt x="127" y="1434"/>
                  </a:lnTo>
                  <a:lnTo>
                    <a:pt x="43" y="1603"/>
                  </a:lnTo>
                  <a:lnTo>
                    <a:pt x="1" y="1793"/>
                  </a:lnTo>
                  <a:lnTo>
                    <a:pt x="22" y="1793"/>
                  </a:lnTo>
                  <a:lnTo>
                    <a:pt x="22" y="1793"/>
                  </a:lnTo>
                  <a:lnTo>
                    <a:pt x="254" y="1603"/>
                  </a:lnTo>
                  <a:lnTo>
                    <a:pt x="486" y="1392"/>
                  </a:lnTo>
                  <a:lnTo>
                    <a:pt x="486" y="1392"/>
                  </a:lnTo>
                  <a:lnTo>
                    <a:pt x="781" y="1118"/>
                  </a:lnTo>
                  <a:lnTo>
                    <a:pt x="1076" y="844"/>
                  </a:lnTo>
                  <a:lnTo>
                    <a:pt x="1076" y="844"/>
                  </a:lnTo>
                  <a:lnTo>
                    <a:pt x="1266" y="697"/>
                  </a:lnTo>
                  <a:lnTo>
                    <a:pt x="1455" y="570"/>
                  </a:lnTo>
                  <a:lnTo>
                    <a:pt x="1645" y="465"/>
                  </a:lnTo>
                  <a:lnTo>
                    <a:pt x="1835" y="338"/>
                  </a:lnTo>
                  <a:lnTo>
                    <a:pt x="2046" y="254"/>
                  </a:lnTo>
                  <a:lnTo>
                    <a:pt x="2256" y="170"/>
                  </a:lnTo>
                  <a:lnTo>
                    <a:pt x="2488" y="85"/>
                  </a:lnTo>
                  <a:lnTo>
                    <a:pt x="2699" y="22"/>
                  </a:lnTo>
                  <a:lnTo>
                    <a:pt x="2699"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8" name="Google Shape;98;p3"/>
          <p:cNvSpPr/>
          <p:nvPr/>
        </p:nvSpPr>
        <p:spPr>
          <a:xfrm>
            <a:off x="56094" y="1360225"/>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3"/>
          <p:cNvSpPr/>
          <p:nvPr/>
        </p:nvSpPr>
        <p:spPr>
          <a:xfrm>
            <a:off x="5438869" y="125875"/>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0" name="Google Shape;100;p3"/>
          <p:cNvGrpSpPr/>
          <p:nvPr/>
        </p:nvGrpSpPr>
        <p:grpSpPr>
          <a:xfrm>
            <a:off x="5355422" y="4433663"/>
            <a:ext cx="240526" cy="228204"/>
            <a:chOff x="4411275" y="4457400"/>
            <a:chExt cx="473850" cy="449575"/>
          </a:xfrm>
        </p:grpSpPr>
        <p:sp>
          <p:nvSpPr>
            <p:cNvPr id="101" name="Google Shape;101;p3"/>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3"/>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3" name="Google Shape;103;p3"/>
          <p:cNvSpPr/>
          <p:nvPr/>
        </p:nvSpPr>
        <p:spPr>
          <a:xfrm>
            <a:off x="8432244" y="857863"/>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3"/>
          <p:cNvSpPr/>
          <p:nvPr/>
        </p:nvSpPr>
        <p:spPr>
          <a:xfrm>
            <a:off x="141575" y="3964275"/>
            <a:ext cx="765986" cy="457229"/>
          </a:xfrm>
          <a:custGeom>
            <a:rect b="b" l="l" r="r" t="t"/>
            <a:pathLst>
              <a:path extrusionOk="0" h="27011" w="45251">
                <a:moveTo>
                  <a:pt x="8478" y="9043"/>
                </a:moveTo>
                <a:lnTo>
                  <a:pt x="8790" y="9140"/>
                </a:lnTo>
                <a:lnTo>
                  <a:pt x="9102" y="9238"/>
                </a:lnTo>
                <a:lnTo>
                  <a:pt x="9394" y="9374"/>
                </a:lnTo>
                <a:lnTo>
                  <a:pt x="9667" y="9530"/>
                </a:lnTo>
                <a:lnTo>
                  <a:pt x="10017" y="9764"/>
                </a:lnTo>
                <a:lnTo>
                  <a:pt x="10310" y="9998"/>
                </a:lnTo>
                <a:lnTo>
                  <a:pt x="10563" y="10251"/>
                </a:lnTo>
                <a:lnTo>
                  <a:pt x="10797" y="10505"/>
                </a:lnTo>
                <a:lnTo>
                  <a:pt x="10797" y="10505"/>
                </a:lnTo>
                <a:lnTo>
                  <a:pt x="10232" y="10368"/>
                </a:lnTo>
                <a:lnTo>
                  <a:pt x="9667" y="10251"/>
                </a:lnTo>
                <a:lnTo>
                  <a:pt x="9063" y="10193"/>
                </a:lnTo>
                <a:lnTo>
                  <a:pt x="8478" y="10173"/>
                </a:lnTo>
                <a:lnTo>
                  <a:pt x="8478" y="9043"/>
                </a:lnTo>
                <a:close/>
                <a:moveTo>
                  <a:pt x="11596" y="12064"/>
                </a:moveTo>
                <a:lnTo>
                  <a:pt x="12005" y="12278"/>
                </a:lnTo>
                <a:lnTo>
                  <a:pt x="12044" y="12648"/>
                </a:lnTo>
                <a:lnTo>
                  <a:pt x="12142" y="13623"/>
                </a:lnTo>
                <a:lnTo>
                  <a:pt x="12239" y="14344"/>
                </a:lnTo>
                <a:lnTo>
                  <a:pt x="11908" y="14714"/>
                </a:lnTo>
                <a:lnTo>
                  <a:pt x="11830" y="14129"/>
                </a:lnTo>
                <a:lnTo>
                  <a:pt x="11791" y="13564"/>
                </a:lnTo>
                <a:lnTo>
                  <a:pt x="11713" y="12804"/>
                </a:lnTo>
                <a:lnTo>
                  <a:pt x="11654" y="12434"/>
                </a:lnTo>
                <a:lnTo>
                  <a:pt x="11596" y="12064"/>
                </a:lnTo>
                <a:close/>
                <a:moveTo>
                  <a:pt x="37242" y="14461"/>
                </a:moveTo>
                <a:lnTo>
                  <a:pt x="37242" y="15221"/>
                </a:lnTo>
                <a:lnTo>
                  <a:pt x="36891" y="15221"/>
                </a:lnTo>
                <a:lnTo>
                  <a:pt x="36560" y="15260"/>
                </a:lnTo>
                <a:lnTo>
                  <a:pt x="36228" y="15299"/>
                </a:lnTo>
                <a:lnTo>
                  <a:pt x="35916" y="15357"/>
                </a:lnTo>
                <a:lnTo>
                  <a:pt x="35605" y="15454"/>
                </a:lnTo>
                <a:lnTo>
                  <a:pt x="35293" y="15552"/>
                </a:lnTo>
                <a:lnTo>
                  <a:pt x="35001" y="15649"/>
                </a:lnTo>
                <a:lnTo>
                  <a:pt x="34708" y="15786"/>
                </a:lnTo>
                <a:lnTo>
                  <a:pt x="34708" y="15786"/>
                </a:lnTo>
                <a:lnTo>
                  <a:pt x="35137" y="15493"/>
                </a:lnTo>
                <a:lnTo>
                  <a:pt x="35507" y="15240"/>
                </a:lnTo>
                <a:lnTo>
                  <a:pt x="35858" y="15026"/>
                </a:lnTo>
                <a:lnTo>
                  <a:pt x="36189" y="14850"/>
                </a:lnTo>
                <a:lnTo>
                  <a:pt x="36482" y="14714"/>
                </a:lnTo>
                <a:lnTo>
                  <a:pt x="36754" y="14597"/>
                </a:lnTo>
                <a:lnTo>
                  <a:pt x="37008" y="14519"/>
                </a:lnTo>
                <a:lnTo>
                  <a:pt x="37242" y="14461"/>
                </a:lnTo>
                <a:close/>
                <a:moveTo>
                  <a:pt x="8381" y="11343"/>
                </a:moveTo>
                <a:lnTo>
                  <a:pt x="8381" y="17890"/>
                </a:lnTo>
                <a:lnTo>
                  <a:pt x="8361" y="17910"/>
                </a:lnTo>
                <a:lnTo>
                  <a:pt x="3742" y="13057"/>
                </a:lnTo>
                <a:lnTo>
                  <a:pt x="3996" y="12863"/>
                </a:lnTo>
                <a:lnTo>
                  <a:pt x="4230" y="12687"/>
                </a:lnTo>
                <a:lnTo>
                  <a:pt x="4483" y="12512"/>
                </a:lnTo>
                <a:lnTo>
                  <a:pt x="4756" y="12336"/>
                </a:lnTo>
                <a:lnTo>
                  <a:pt x="5029" y="12200"/>
                </a:lnTo>
                <a:lnTo>
                  <a:pt x="5301" y="12044"/>
                </a:lnTo>
                <a:lnTo>
                  <a:pt x="5574" y="11927"/>
                </a:lnTo>
                <a:lnTo>
                  <a:pt x="5867" y="11810"/>
                </a:lnTo>
                <a:lnTo>
                  <a:pt x="6178" y="11693"/>
                </a:lnTo>
                <a:lnTo>
                  <a:pt x="6471" y="11615"/>
                </a:lnTo>
                <a:lnTo>
                  <a:pt x="6783" y="11537"/>
                </a:lnTo>
                <a:lnTo>
                  <a:pt x="7094" y="11459"/>
                </a:lnTo>
                <a:lnTo>
                  <a:pt x="7406" y="11421"/>
                </a:lnTo>
                <a:lnTo>
                  <a:pt x="7718" y="11382"/>
                </a:lnTo>
                <a:lnTo>
                  <a:pt x="8049" y="11343"/>
                </a:lnTo>
                <a:close/>
                <a:moveTo>
                  <a:pt x="8907" y="11362"/>
                </a:moveTo>
                <a:lnTo>
                  <a:pt x="9238" y="11382"/>
                </a:lnTo>
                <a:lnTo>
                  <a:pt x="9589" y="11440"/>
                </a:lnTo>
                <a:lnTo>
                  <a:pt x="9920" y="11498"/>
                </a:lnTo>
                <a:lnTo>
                  <a:pt x="10251" y="11576"/>
                </a:lnTo>
                <a:lnTo>
                  <a:pt x="10563" y="11674"/>
                </a:lnTo>
                <a:lnTo>
                  <a:pt x="10875" y="11771"/>
                </a:lnTo>
                <a:lnTo>
                  <a:pt x="11187" y="11888"/>
                </a:lnTo>
                <a:lnTo>
                  <a:pt x="11499" y="12025"/>
                </a:lnTo>
                <a:lnTo>
                  <a:pt x="11557" y="12395"/>
                </a:lnTo>
                <a:lnTo>
                  <a:pt x="11615" y="12785"/>
                </a:lnTo>
                <a:lnTo>
                  <a:pt x="11693" y="13584"/>
                </a:lnTo>
                <a:lnTo>
                  <a:pt x="11752" y="14188"/>
                </a:lnTo>
                <a:lnTo>
                  <a:pt x="11830" y="14792"/>
                </a:lnTo>
                <a:lnTo>
                  <a:pt x="8946" y="17910"/>
                </a:lnTo>
                <a:lnTo>
                  <a:pt x="8907" y="17890"/>
                </a:lnTo>
                <a:lnTo>
                  <a:pt x="8907" y="11362"/>
                </a:lnTo>
                <a:close/>
                <a:moveTo>
                  <a:pt x="3372" y="13389"/>
                </a:moveTo>
                <a:lnTo>
                  <a:pt x="7991" y="18241"/>
                </a:lnTo>
                <a:lnTo>
                  <a:pt x="7952" y="18339"/>
                </a:lnTo>
                <a:lnTo>
                  <a:pt x="1190" y="18339"/>
                </a:lnTo>
                <a:lnTo>
                  <a:pt x="1209" y="17968"/>
                </a:lnTo>
                <a:lnTo>
                  <a:pt x="1248" y="17618"/>
                </a:lnTo>
                <a:lnTo>
                  <a:pt x="1307" y="17267"/>
                </a:lnTo>
                <a:lnTo>
                  <a:pt x="1365" y="16935"/>
                </a:lnTo>
                <a:lnTo>
                  <a:pt x="1462" y="16585"/>
                </a:lnTo>
                <a:lnTo>
                  <a:pt x="1560" y="16253"/>
                </a:lnTo>
                <a:lnTo>
                  <a:pt x="1677" y="15942"/>
                </a:lnTo>
                <a:lnTo>
                  <a:pt x="1813" y="15610"/>
                </a:lnTo>
                <a:lnTo>
                  <a:pt x="1969" y="15299"/>
                </a:lnTo>
                <a:lnTo>
                  <a:pt x="2125" y="15006"/>
                </a:lnTo>
                <a:lnTo>
                  <a:pt x="2300" y="14714"/>
                </a:lnTo>
                <a:lnTo>
                  <a:pt x="2495" y="14422"/>
                </a:lnTo>
                <a:lnTo>
                  <a:pt x="2690" y="14149"/>
                </a:lnTo>
                <a:lnTo>
                  <a:pt x="2905" y="13895"/>
                </a:lnTo>
                <a:lnTo>
                  <a:pt x="3138" y="13642"/>
                </a:lnTo>
                <a:lnTo>
                  <a:pt x="3372" y="13389"/>
                </a:lnTo>
                <a:close/>
                <a:moveTo>
                  <a:pt x="11947" y="15415"/>
                </a:moveTo>
                <a:lnTo>
                  <a:pt x="12044" y="15786"/>
                </a:lnTo>
                <a:lnTo>
                  <a:pt x="12181" y="16156"/>
                </a:lnTo>
                <a:lnTo>
                  <a:pt x="12336" y="16526"/>
                </a:lnTo>
                <a:lnTo>
                  <a:pt x="12551" y="16877"/>
                </a:lnTo>
                <a:lnTo>
                  <a:pt x="12785" y="17247"/>
                </a:lnTo>
                <a:lnTo>
                  <a:pt x="13077" y="17618"/>
                </a:lnTo>
                <a:lnTo>
                  <a:pt x="13428" y="17988"/>
                </a:lnTo>
                <a:lnTo>
                  <a:pt x="13837" y="18339"/>
                </a:lnTo>
                <a:lnTo>
                  <a:pt x="9355" y="18339"/>
                </a:lnTo>
                <a:lnTo>
                  <a:pt x="9316" y="18261"/>
                </a:lnTo>
                <a:lnTo>
                  <a:pt x="11947" y="15415"/>
                </a:lnTo>
                <a:close/>
                <a:moveTo>
                  <a:pt x="12375" y="14928"/>
                </a:moveTo>
                <a:lnTo>
                  <a:pt x="12414" y="14987"/>
                </a:lnTo>
                <a:lnTo>
                  <a:pt x="12434" y="15026"/>
                </a:lnTo>
                <a:lnTo>
                  <a:pt x="12492" y="15104"/>
                </a:lnTo>
                <a:lnTo>
                  <a:pt x="12512" y="15162"/>
                </a:lnTo>
                <a:lnTo>
                  <a:pt x="12590" y="15240"/>
                </a:lnTo>
                <a:lnTo>
                  <a:pt x="12629" y="15299"/>
                </a:lnTo>
                <a:lnTo>
                  <a:pt x="12707" y="15396"/>
                </a:lnTo>
                <a:lnTo>
                  <a:pt x="12746" y="15474"/>
                </a:lnTo>
                <a:lnTo>
                  <a:pt x="12843" y="15571"/>
                </a:lnTo>
                <a:lnTo>
                  <a:pt x="12902" y="15630"/>
                </a:lnTo>
                <a:lnTo>
                  <a:pt x="12999" y="15747"/>
                </a:lnTo>
                <a:lnTo>
                  <a:pt x="13058" y="15825"/>
                </a:lnTo>
                <a:lnTo>
                  <a:pt x="13213" y="15981"/>
                </a:lnTo>
                <a:lnTo>
                  <a:pt x="13272" y="16039"/>
                </a:lnTo>
                <a:lnTo>
                  <a:pt x="13428" y="16195"/>
                </a:lnTo>
                <a:lnTo>
                  <a:pt x="13506" y="16273"/>
                </a:lnTo>
                <a:lnTo>
                  <a:pt x="13642" y="16409"/>
                </a:lnTo>
                <a:lnTo>
                  <a:pt x="13740" y="16507"/>
                </a:lnTo>
                <a:lnTo>
                  <a:pt x="13876" y="16624"/>
                </a:lnTo>
                <a:lnTo>
                  <a:pt x="13973" y="16721"/>
                </a:lnTo>
                <a:lnTo>
                  <a:pt x="14110" y="16838"/>
                </a:lnTo>
                <a:lnTo>
                  <a:pt x="14227" y="16935"/>
                </a:lnTo>
                <a:lnTo>
                  <a:pt x="14383" y="17052"/>
                </a:lnTo>
                <a:lnTo>
                  <a:pt x="14500" y="17150"/>
                </a:lnTo>
                <a:lnTo>
                  <a:pt x="14656" y="17267"/>
                </a:lnTo>
                <a:lnTo>
                  <a:pt x="14772" y="17364"/>
                </a:lnTo>
                <a:lnTo>
                  <a:pt x="14967" y="17501"/>
                </a:lnTo>
                <a:lnTo>
                  <a:pt x="15084" y="17598"/>
                </a:lnTo>
                <a:lnTo>
                  <a:pt x="15357" y="17773"/>
                </a:lnTo>
                <a:lnTo>
                  <a:pt x="15435" y="17851"/>
                </a:lnTo>
                <a:lnTo>
                  <a:pt x="15649" y="17988"/>
                </a:lnTo>
                <a:lnTo>
                  <a:pt x="15669" y="18339"/>
                </a:lnTo>
                <a:lnTo>
                  <a:pt x="13973" y="18339"/>
                </a:lnTo>
                <a:lnTo>
                  <a:pt x="13934" y="18300"/>
                </a:lnTo>
                <a:lnTo>
                  <a:pt x="13506" y="17929"/>
                </a:lnTo>
                <a:lnTo>
                  <a:pt x="13155" y="17579"/>
                </a:lnTo>
                <a:lnTo>
                  <a:pt x="12863" y="17208"/>
                </a:lnTo>
                <a:lnTo>
                  <a:pt x="12609" y="16838"/>
                </a:lnTo>
                <a:lnTo>
                  <a:pt x="12414" y="16448"/>
                </a:lnTo>
                <a:lnTo>
                  <a:pt x="12239" y="16078"/>
                </a:lnTo>
                <a:lnTo>
                  <a:pt x="12122" y="15708"/>
                </a:lnTo>
                <a:lnTo>
                  <a:pt x="12025" y="15338"/>
                </a:lnTo>
                <a:lnTo>
                  <a:pt x="12375" y="14928"/>
                </a:lnTo>
                <a:close/>
                <a:moveTo>
                  <a:pt x="15669" y="18845"/>
                </a:moveTo>
                <a:lnTo>
                  <a:pt x="15649" y="19196"/>
                </a:lnTo>
                <a:lnTo>
                  <a:pt x="15610" y="19547"/>
                </a:lnTo>
                <a:lnTo>
                  <a:pt x="15123" y="19216"/>
                </a:lnTo>
                <a:lnTo>
                  <a:pt x="14617" y="18845"/>
                </a:lnTo>
                <a:close/>
                <a:moveTo>
                  <a:pt x="37203" y="16039"/>
                </a:moveTo>
                <a:lnTo>
                  <a:pt x="37203" y="20619"/>
                </a:lnTo>
                <a:lnTo>
                  <a:pt x="37183" y="20638"/>
                </a:lnTo>
                <a:lnTo>
                  <a:pt x="33948" y="17247"/>
                </a:lnTo>
                <a:lnTo>
                  <a:pt x="34299" y="16974"/>
                </a:lnTo>
                <a:lnTo>
                  <a:pt x="34650" y="16741"/>
                </a:lnTo>
                <a:lnTo>
                  <a:pt x="35040" y="16526"/>
                </a:lnTo>
                <a:lnTo>
                  <a:pt x="35449" y="16370"/>
                </a:lnTo>
                <a:lnTo>
                  <a:pt x="35858" y="16234"/>
                </a:lnTo>
                <a:lnTo>
                  <a:pt x="36306" y="16117"/>
                </a:lnTo>
                <a:lnTo>
                  <a:pt x="36754" y="16059"/>
                </a:lnTo>
                <a:lnTo>
                  <a:pt x="37203" y="16039"/>
                </a:lnTo>
                <a:close/>
                <a:moveTo>
                  <a:pt x="37553" y="16059"/>
                </a:moveTo>
                <a:lnTo>
                  <a:pt x="37982" y="16098"/>
                </a:lnTo>
                <a:lnTo>
                  <a:pt x="38411" y="16175"/>
                </a:lnTo>
                <a:lnTo>
                  <a:pt x="38820" y="16312"/>
                </a:lnTo>
                <a:lnTo>
                  <a:pt x="39210" y="16448"/>
                </a:lnTo>
                <a:lnTo>
                  <a:pt x="39600" y="16643"/>
                </a:lnTo>
                <a:lnTo>
                  <a:pt x="39950" y="16838"/>
                </a:lnTo>
                <a:lnTo>
                  <a:pt x="40301" y="17091"/>
                </a:lnTo>
                <a:lnTo>
                  <a:pt x="40613" y="17345"/>
                </a:lnTo>
                <a:lnTo>
                  <a:pt x="37592" y="20638"/>
                </a:lnTo>
                <a:lnTo>
                  <a:pt x="37553" y="20619"/>
                </a:lnTo>
                <a:lnTo>
                  <a:pt x="37553" y="16059"/>
                </a:lnTo>
                <a:close/>
                <a:moveTo>
                  <a:pt x="33695" y="17481"/>
                </a:moveTo>
                <a:lnTo>
                  <a:pt x="36930" y="20872"/>
                </a:lnTo>
                <a:lnTo>
                  <a:pt x="36891" y="20930"/>
                </a:lnTo>
                <a:lnTo>
                  <a:pt x="32155" y="20930"/>
                </a:lnTo>
                <a:lnTo>
                  <a:pt x="32175" y="20677"/>
                </a:lnTo>
                <a:lnTo>
                  <a:pt x="32194" y="20443"/>
                </a:lnTo>
                <a:lnTo>
                  <a:pt x="32233" y="20190"/>
                </a:lnTo>
                <a:lnTo>
                  <a:pt x="32292" y="19956"/>
                </a:lnTo>
                <a:lnTo>
                  <a:pt x="32350" y="19722"/>
                </a:lnTo>
                <a:lnTo>
                  <a:pt x="32428" y="19488"/>
                </a:lnTo>
                <a:lnTo>
                  <a:pt x="32604" y="19040"/>
                </a:lnTo>
                <a:lnTo>
                  <a:pt x="32818" y="18611"/>
                </a:lnTo>
                <a:lnTo>
                  <a:pt x="33071" y="18202"/>
                </a:lnTo>
                <a:lnTo>
                  <a:pt x="33364" y="17832"/>
                </a:lnTo>
                <a:lnTo>
                  <a:pt x="33695" y="17481"/>
                </a:lnTo>
                <a:close/>
                <a:moveTo>
                  <a:pt x="40866" y="17598"/>
                </a:moveTo>
                <a:lnTo>
                  <a:pt x="41178" y="17929"/>
                </a:lnTo>
                <a:lnTo>
                  <a:pt x="41451" y="18300"/>
                </a:lnTo>
                <a:lnTo>
                  <a:pt x="41685" y="18689"/>
                </a:lnTo>
                <a:lnTo>
                  <a:pt x="41880" y="19099"/>
                </a:lnTo>
                <a:lnTo>
                  <a:pt x="42036" y="19547"/>
                </a:lnTo>
                <a:lnTo>
                  <a:pt x="42172" y="19995"/>
                </a:lnTo>
                <a:lnTo>
                  <a:pt x="42250" y="20463"/>
                </a:lnTo>
                <a:lnTo>
                  <a:pt x="42289" y="20930"/>
                </a:lnTo>
                <a:lnTo>
                  <a:pt x="37865" y="20930"/>
                </a:lnTo>
                <a:lnTo>
                  <a:pt x="37846" y="20891"/>
                </a:lnTo>
                <a:lnTo>
                  <a:pt x="40028" y="18533"/>
                </a:lnTo>
                <a:lnTo>
                  <a:pt x="40847" y="17618"/>
                </a:lnTo>
                <a:lnTo>
                  <a:pt x="40866" y="17598"/>
                </a:lnTo>
                <a:close/>
                <a:moveTo>
                  <a:pt x="37242" y="13369"/>
                </a:moveTo>
                <a:lnTo>
                  <a:pt x="37242" y="14363"/>
                </a:lnTo>
                <a:lnTo>
                  <a:pt x="36969" y="14422"/>
                </a:lnTo>
                <a:lnTo>
                  <a:pt x="36676" y="14519"/>
                </a:lnTo>
                <a:lnTo>
                  <a:pt x="36345" y="14675"/>
                </a:lnTo>
                <a:lnTo>
                  <a:pt x="35975" y="14850"/>
                </a:lnTo>
                <a:lnTo>
                  <a:pt x="35585" y="15084"/>
                </a:lnTo>
                <a:lnTo>
                  <a:pt x="35156" y="15376"/>
                </a:lnTo>
                <a:lnTo>
                  <a:pt x="34669" y="15708"/>
                </a:lnTo>
                <a:lnTo>
                  <a:pt x="34143" y="16098"/>
                </a:lnTo>
                <a:lnTo>
                  <a:pt x="33851" y="16292"/>
                </a:lnTo>
                <a:lnTo>
                  <a:pt x="33558" y="16507"/>
                </a:lnTo>
                <a:lnTo>
                  <a:pt x="33286" y="16741"/>
                </a:lnTo>
                <a:lnTo>
                  <a:pt x="33013" y="16994"/>
                </a:lnTo>
                <a:lnTo>
                  <a:pt x="32487" y="17403"/>
                </a:lnTo>
                <a:lnTo>
                  <a:pt x="31960" y="17812"/>
                </a:lnTo>
                <a:lnTo>
                  <a:pt x="31434" y="18183"/>
                </a:lnTo>
                <a:lnTo>
                  <a:pt x="30928" y="18553"/>
                </a:lnTo>
                <a:lnTo>
                  <a:pt x="30421" y="18884"/>
                </a:lnTo>
                <a:lnTo>
                  <a:pt x="29914" y="19216"/>
                </a:lnTo>
                <a:lnTo>
                  <a:pt x="29427" y="19508"/>
                </a:lnTo>
                <a:lnTo>
                  <a:pt x="28940" y="19781"/>
                </a:lnTo>
                <a:lnTo>
                  <a:pt x="28453" y="20054"/>
                </a:lnTo>
                <a:lnTo>
                  <a:pt x="27985" y="20287"/>
                </a:lnTo>
                <a:lnTo>
                  <a:pt x="27517" y="20502"/>
                </a:lnTo>
                <a:lnTo>
                  <a:pt x="27050" y="20716"/>
                </a:lnTo>
                <a:lnTo>
                  <a:pt x="26601" y="20891"/>
                </a:lnTo>
                <a:lnTo>
                  <a:pt x="26153" y="21047"/>
                </a:lnTo>
                <a:lnTo>
                  <a:pt x="25705" y="21184"/>
                </a:lnTo>
                <a:lnTo>
                  <a:pt x="25276" y="21301"/>
                </a:lnTo>
                <a:lnTo>
                  <a:pt x="25335" y="20463"/>
                </a:lnTo>
                <a:lnTo>
                  <a:pt x="25354" y="19839"/>
                </a:lnTo>
                <a:lnTo>
                  <a:pt x="25354" y="19820"/>
                </a:lnTo>
                <a:lnTo>
                  <a:pt x="25841" y="19722"/>
                </a:lnTo>
                <a:lnTo>
                  <a:pt x="25978" y="19683"/>
                </a:lnTo>
                <a:lnTo>
                  <a:pt x="26387" y="19566"/>
                </a:lnTo>
                <a:lnTo>
                  <a:pt x="26504" y="19547"/>
                </a:lnTo>
                <a:lnTo>
                  <a:pt x="26894" y="19410"/>
                </a:lnTo>
                <a:lnTo>
                  <a:pt x="27283" y="19274"/>
                </a:lnTo>
                <a:lnTo>
                  <a:pt x="28043" y="18982"/>
                </a:lnTo>
                <a:lnTo>
                  <a:pt x="28121" y="18962"/>
                </a:lnTo>
                <a:lnTo>
                  <a:pt x="28550" y="18767"/>
                </a:lnTo>
                <a:lnTo>
                  <a:pt x="28609" y="18728"/>
                </a:lnTo>
                <a:lnTo>
                  <a:pt x="29076" y="18494"/>
                </a:lnTo>
                <a:lnTo>
                  <a:pt x="29505" y="18261"/>
                </a:lnTo>
                <a:lnTo>
                  <a:pt x="29622" y="18202"/>
                </a:lnTo>
                <a:lnTo>
                  <a:pt x="29934" y="18007"/>
                </a:lnTo>
                <a:lnTo>
                  <a:pt x="30051" y="17949"/>
                </a:lnTo>
                <a:lnTo>
                  <a:pt x="30421" y="17696"/>
                </a:lnTo>
                <a:lnTo>
                  <a:pt x="30811" y="17423"/>
                </a:lnTo>
                <a:lnTo>
                  <a:pt x="30889" y="17345"/>
                </a:lnTo>
                <a:lnTo>
                  <a:pt x="31161" y="17150"/>
                </a:lnTo>
                <a:lnTo>
                  <a:pt x="31259" y="17072"/>
                </a:lnTo>
                <a:lnTo>
                  <a:pt x="31532" y="16838"/>
                </a:lnTo>
                <a:lnTo>
                  <a:pt x="31571" y="16799"/>
                </a:lnTo>
                <a:lnTo>
                  <a:pt x="31883" y="16507"/>
                </a:lnTo>
                <a:lnTo>
                  <a:pt x="31941" y="16448"/>
                </a:lnTo>
                <a:lnTo>
                  <a:pt x="32155" y="16234"/>
                </a:lnTo>
                <a:lnTo>
                  <a:pt x="32233" y="16156"/>
                </a:lnTo>
                <a:lnTo>
                  <a:pt x="32428" y="15922"/>
                </a:lnTo>
                <a:lnTo>
                  <a:pt x="32487" y="15864"/>
                </a:lnTo>
                <a:lnTo>
                  <a:pt x="32545" y="15805"/>
                </a:lnTo>
                <a:lnTo>
                  <a:pt x="32818" y="15552"/>
                </a:lnTo>
                <a:lnTo>
                  <a:pt x="33110" y="15299"/>
                </a:lnTo>
                <a:lnTo>
                  <a:pt x="33422" y="15084"/>
                </a:lnTo>
                <a:lnTo>
                  <a:pt x="33734" y="14870"/>
                </a:lnTo>
                <a:lnTo>
                  <a:pt x="34046" y="14655"/>
                </a:lnTo>
                <a:lnTo>
                  <a:pt x="34357" y="14480"/>
                </a:lnTo>
                <a:lnTo>
                  <a:pt x="34669" y="14305"/>
                </a:lnTo>
                <a:lnTo>
                  <a:pt x="35001" y="14149"/>
                </a:lnTo>
                <a:lnTo>
                  <a:pt x="35624" y="13856"/>
                </a:lnTo>
                <a:lnTo>
                  <a:pt x="36209" y="13642"/>
                </a:lnTo>
                <a:lnTo>
                  <a:pt x="36754" y="13467"/>
                </a:lnTo>
                <a:lnTo>
                  <a:pt x="37242" y="13369"/>
                </a:lnTo>
                <a:close/>
                <a:moveTo>
                  <a:pt x="16838" y="18689"/>
                </a:moveTo>
                <a:lnTo>
                  <a:pt x="16916" y="18728"/>
                </a:lnTo>
                <a:lnTo>
                  <a:pt x="17150" y="18845"/>
                </a:lnTo>
                <a:lnTo>
                  <a:pt x="17306" y="18923"/>
                </a:lnTo>
                <a:lnTo>
                  <a:pt x="17540" y="19040"/>
                </a:lnTo>
                <a:lnTo>
                  <a:pt x="17696" y="19099"/>
                </a:lnTo>
                <a:lnTo>
                  <a:pt x="17968" y="19216"/>
                </a:lnTo>
                <a:lnTo>
                  <a:pt x="18105" y="19274"/>
                </a:lnTo>
                <a:lnTo>
                  <a:pt x="18514" y="19430"/>
                </a:lnTo>
                <a:lnTo>
                  <a:pt x="18534" y="19449"/>
                </a:lnTo>
                <a:lnTo>
                  <a:pt x="18923" y="19586"/>
                </a:lnTo>
                <a:lnTo>
                  <a:pt x="19079" y="19625"/>
                </a:lnTo>
                <a:lnTo>
                  <a:pt x="19372" y="19722"/>
                </a:lnTo>
                <a:lnTo>
                  <a:pt x="19547" y="19761"/>
                </a:lnTo>
                <a:lnTo>
                  <a:pt x="19800" y="19839"/>
                </a:lnTo>
                <a:lnTo>
                  <a:pt x="19995" y="19878"/>
                </a:lnTo>
                <a:lnTo>
                  <a:pt x="20248" y="19937"/>
                </a:lnTo>
                <a:lnTo>
                  <a:pt x="20443" y="19976"/>
                </a:lnTo>
                <a:lnTo>
                  <a:pt x="20521" y="19976"/>
                </a:lnTo>
                <a:lnTo>
                  <a:pt x="20580" y="20638"/>
                </a:lnTo>
                <a:lnTo>
                  <a:pt x="20638" y="21476"/>
                </a:lnTo>
                <a:lnTo>
                  <a:pt x="20151" y="21418"/>
                </a:lnTo>
                <a:lnTo>
                  <a:pt x="19683" y="21320"/>
                </a:lnTo>
                <a:lnTo>
                  <a:pt x="19196" y="21223"/>
                </a:lnTo>
                <a:lnTo>
                  <a:pt x="18709" y="21086"/>
                </a:lnTo>
                <a:lnTo>
                  <a:pt x="18222" y="20911"/>
                </a:lnTo>
                <a:lnTo>
                  <a:pt x="17715" y="20716"/>
                </a:lnTo>
                <a:lnTo>
                  <a:pt x="17208" y="20482"/>
                </a:lnTo>
                <a:lnTo>
                  <a:pt x="16682" y="20209"/>
                </a:lnTo>
                <a:lnTo>
                  <a:pt x="16760" y="19839"/>
                </a:lnTo>
                <a:lnTo>
                  <a:pt x="16799" y="19449"/>
                </a:lnTo>
                <a:lnTo>
                  <a:pt x="16838" y="19079"/>
                </a:lnTo>
                <a:lnTo>
                  <a:pt x="16838" y="18689"/>
                </a:lnTo>
                <a:close/>
                <a:moveTo>
                  <a:pt x="25257" y="19859"/>
                </a:moveTo>
                <a:lnTo>
                  <a:pt x="25237" y="20502"/>
                </a:lnTo>
                <a:lnTo>
                  <a:pt x="25179" y="21320"/>
                </a:lnTo>
                <a:lnTo>
                  <a:pt x="24653" y="21437"/>
                </a:lnTo>
                <a:lnTo>
                  <a:pt x="24126" y="21515"/>
                </a:lnTo>
                <a:lnTo>
                  <a:pt x="23600" y="21574"/>
                </a:lnTo>
                <a:lnTo>
                  <a:pt x="23094" y="21593"/>
                </a:lnTo>
                <a:lnTo>
                  <a:pt x="22490" y="21593"/>
                </a:lnTo>
                <a:lnTo>
                  <a:pt x="21885" y="21574"/>
                </a:lnTo>
                <a:lnTo>
                  <a:pt x="21301" y="21535"/>
                </a:lnTo>
                <a:lnTo>
                  <a:pt x="20736" y="21496"/>
                </a:lnTo>
                <a:lnTo>
                  <a:pt x="20658" y="20658"/>
                </a:lnTo>
                <a:lnTo>
                  <a:pt x="20619" y="19995"/>
                </a:lnTo>
                <a:lnTo>
                  <a:pt x="20716" y="20015"/>
                </a:lnTo>
                <a:lnTo>
                  <a:pt x="20911" y="20034"/>
                </a:lnTo>
                <a:lnTo>
                  <a:pt x="21203" y="20073"/>
                </a:lnTo>
                <a:lnTo>
                  <a:pt x="21379" y="20092"/>
                </a:lnTo>
                <a:lnTo>
                  <a:pt x="21710" y="20131"/>
                </a:lnTo>
                <a:lnTo>
                  <a:pt x="21846" y="20131"/>
                </a:lnTo>
                <a:lnTo>
                  <a:pt x="22334" y="20151"/>
                </a:lnTo>
                <a:lnTo>
                  <a:pt x="23016" y="20131"/>
                </a:lnTo>
                <a:lnTo>
                  <a:pt x="23191" y="20112"/>
                </a:lnTo>
                <a:lnTo>
                  <a:pt x="23854" y="20073"/>
                </a:lnTo>
                <a:lnTo>
                  <a:pt x="23893" y="20054"/>
                </a:lnTo>
                <a:lnTo>
                  <a:pt x="24516" y="19976"/>
                </a:lnTo>
                <a:lnTo>
                  <a:pt x="24672" y="19956"/>
                </a:lnTo>
                <a:lnTo>
                  <a:pt x="25257" y="19859"/>
                </a:lnTo>
                <a:close/>
                <a:moveTo>
                  <a:pt x="25179" y="21418"/>
                </a:moveTo>
                <a:lnTo>
                  <a:pt x="25140" y="21963"/>
                </a:lnTo>
                <a:lnTo>
                  <a:pt x="20794" y="21963"/>
                </a:lnTo>
                <a:lnTo>
                  <a:pt x="20736" y="21574"/>
                </a:lnTo>
                <a:lnTo>
                  <a:pt x="20736" y="21574"/>
                </a:lnTo>
                <a:lnTo>
                  <a:pt x="21320" y="21632"/>
                </a:lnTo>
                <a:lnTo>
                  <a:pt x="21885" y="21671"/>
                </a:lnTo>
                <a:lnTo>
                  <a:pt x="22490" y="21671"/>
                </a:lnTo>
                <a:lnTo>
                  <a:pt x="23094" y="21690"/>
                </a:lnTo>
                <a:lnTo>
                  <a:pt x="23600" y="21671"/>
                </a:lnTo>
                <a:lnTo>
                  <a:pt x="24126" y="21613"/>
                </a:lnTo>
                <a:lnTo>
                  <a:pt x="24653" y="21535"/>
                </a:lnTo>
                <a:lnTo>
                  <a:pt x="25179" y="21418"/>
                </a:lnTo>
                <a:close/>
                <a:moveTo>
                  <a:pt x="25120" y="22061"/>
                </a:moveTo>
                <a:lnTo>
                  <a:pt x="25062" y="22373"/>
                </a:lnTo>
                <a:lnTo>
                  <a:pt x="25023" y="22470"/>
                </a:lnTo>
                <a:lnTo>
                  <a:pt x="24964" y="22567"/>
                </a:lnTo>
                <a:lnTo>
                  <a:pt x="24906" y="22645"/>
                </a:lnTo>
                <a:lnTo>
                  <a:pt x="24809" y="22723"/>
                </a:lnTo>
                <a:lnTo>
                  <a:pt x="24711" y="22782"/>
                </a:lnTo>
                <a:lnTo>
                  <a:pt x="24614" y="22840"/>
                </a:lnTo>
                <a:lnTo>
                  <a:pt x="24360" y="22938"/>
                </a:lnTo>
                <a:lnTo>
                  <a:pt x="24068" y="22996"/>
                </a:lnTo>
                <a:lnTo>
                  <a:pt x="23756" y="23035"/>
                </a:lnTo>
                <a:lnTo>
                  <a:pt x="23444" y="23055"/>
                </a:lnTo>
                <a:lnTo>
                  <a:pt x="23113" y="23074"/>
                </a:lnTo>
                <a:lnTo>
                  <a:pt x="22957" y="23074"/>
                </a:lnTo>
                <a:lnTo>
                  <a:pt x="22197" y="23035"/>
                </a:lnTo>
                <a:lnTo>
                  <a:pt x="21866" y="23016"/>
                </a:lnTo>
                <a:lnTo>
                  <a:pt x="21554" y="22957"/>
                </a:lnTo>
                <a:lnTo>
                  <a:pt x="21301" y="22879"/>
                </a:lnTo>
                <a:lnTo>
                  <a:pt x="21184" y="22821"/>
                </a:lnTo>
                <a:lnTo>
                  <a:pt x="21086" y="22762"/>
                </a:lnTo>
                <a:lnTo>
                  <a:pt x="21008" y="22684"/>
                </a:lnTo>
                <a:lnTo>
                  <a:pt x="20931" y="22606"/>
                </a:lnTo>
                <a:lnTo>
                  <a:pt x="20892" y="22509"/>
                </a:lnTo>
                <a:lnTo>
                  <a:pt x="20853" y="22392"/>
                </a:lnTo>
                <a:lnTo>
                  <a:pt x="20794" y="22061"/>
                </a:lnTo>
                <a:close/>
                <a:moveTo>
                  <a:pt x="14461" y="18845"/>
                </a:moveTo>
                <a:lnTo>
                  <a:pt x="15045" y="19274"/>
                </a:lnTo>
                <a:lnTo>
                  <a:pt x="15591" y="19644"/>
                </a:lnTo>
                <a:lnTo>
                  <a:pt x="15493" y="20209"/>
                </a:lnTo>
                <a:lnTo>
                  <a:pt x="15357" y="20736"/>
                </a:lnTo>
                <a:lnTo>
                  <a:pt x="15162" y="21262"/>
                </a:lnTo>
                <a:lnTo>
                  <a:pt x="14948" y="21749"/>
                </a:lnTo>
                <a:lnTo>
                  <a:pt x="14694" y="22236"/>
                </a:lnTo>
                <a:lnTo>
                  <a:pt x="14402" y="22684"/>
                </a:lnTo>
                <a:lnTo>
                  <a:pt x="14071" y="23113"/>
                </a:lnTo>
                <a:lnTo>
                  <a:pt x="13720" y="23522"/>
                </a:lnTo>
                <a:lnTo>
                  <a:pt x="9316" y="18904"/>
                </a:lnTo>
                <a:lnTo>
                  <a:pt x="9355" y="18845"/>
                </a:lnTo>
                <a:close/>
                <a:moveTo>
                  <a:pt x="7952" y="18845"/>
                </a:moveTo>
                <a:lnTo>
                  <a:pt x="7991" y="18943"/>
                </a:lnTo>
                <a:lnTo>
                  <a:pt x="3450" y="23854"/>
                </a:lnTo>
                <a:lnTo>
                  <a:pt x="3216" y="23620"/>
                </a:lnTo>
                <a:lnTo>
                  <a:pt x="2982" y="23366"/>
                </a:lnTo>
                <a:lnTo>
                  <a:pt x="2749" y="23094"/>
                </a:lnTo>
                <a:lnTo>
                  <a:pt x="2554" y="22821"/>
                </a:lnTo>
                <a:lnTo>
                  <a:pt x="2339" y="22528"/>
                </a:lnTo>
                <a:lnTo>
                  <a:pt x="2164" y="22236"/>
                </a:lnTo>
                <a:lnTo>
                  <a:pt x="1989" y="21924"/>
                </a:lnTo>
                <a:lnTo>
                  <a:pt x="1833" y="21613"/>
                </a:lnTo>
                <a:lnTo>
                  <a:pt x="1696" y="21301"/>
                </a:lnTo>
                <a:lnTo>
                  <a:pt x="1579" y="20969"/>
                </a:lnTo>
                <a:lnTo>
                  <a:pt x="1462" y="20619"/>
                </a:lnTo>
                <a:lnTo>
                  <a:pt x="1384" y="20287"/>
                </a:lnTo>
                <a:lnTo>
                  <a:pt x="1307" y="19937"/>
                </a:lnTo>
                <a:lnTo>
                  <a:pt x="1248" y="19566"/>
                </a:lnTo>
                <a:lnTo>
                  <a:pt x="1209" y="19216"/>
                </a:lnTo>
                <a:lnTo>
                  <a:pt x="1190" y="18845"/>
                </a:lnTo>
                <a:close/>
                <a:moveTo>
                  <a:pt x="42289" y="21281"/>
                </a:moveTo>
                <a:lnTo>
                  <a:pt x="42250" y="21749"/>
                </a:lnTo>
                <a:lnTo>
                  <a:pt x="42172" y="22217"/>
                </a:lnTo>
                <a:lnTo>
                  <a:pt x="42055" y="22645"/>
                </a:lnTo>
                <a:lnTo>
                  <a:pt x="41899" y="23074"/>
                </a:lnTo>
                <a:lnTo>
                  <a:pt x="41704" y="23483"/>
                </a:lnTo>
                <a:lnTo>
                  <a:pt x="41490" y="23873"/>
                </a:lnTo>
                <a:lnTo>
                  <a:pt x="41217" y="24224"/>
                </a:lnTo>
                <a:lnTo>
                  <a:pt x="40925" y="24575"/>
                </a:lnTo>
                <a:lnTo>
                  <a:pt x="37846" y="21340"/>
                </a:lnTo>
                <a:lnTo>
                  <a:pt x="37865" y="21281"/>
                </a:lnTo>
                <a:close/>
                <a:moveTo>
                  <a:pt x="36891" y="21281"/>
                </a:moveTo>
                <a:lnTo>
                  <a:pt x="36930" y="21359"/>
                </a:lnTo>
                <a:lnTo>
                  <a:pt x="33753" y="24808"/>
                </a:lnTo>
                <a:lnTo>
                  <a:pt x="33403" y="24458"/>
                </a:lnTo>
                <a:lnTo>
                  <a:pt x="33110" y="24068"/>
                </a:lnTo>
                <a:lnTo>
                  <a:pt x="32974" y="23873"/>
                </a:lnTo>
                <a:lnTo>
                  <a:pt x="32837" y="23659"/>
                </a:lnTo>
                <a:lnTo>
                  <a:pt x="32720" y="23444"/>
                </a:lnTo>
                <a:lnTo>
                  <a:pt x="32623" y="23230"/>
                </a:lnTo>
                <a:lnTo>
                  <a:pt x="32526" y="23016"/>
                </a:lnTo>
                <a:lnTo>
                  <a:pt x="32428" y="22782"/>
                </a:lnTo>
                <a:lnTo>
                  <a:pt x="32350" y="22548"/>
                </a:lnTo>
                <a:lnTo>
                  <a:pt x="32292" y="22295"/>
                </a:lnTo>
                <a:lnTo>
                  <a:pt x="32233" y="22061"/>
                </a:lnTo>
                <a:lnTo>
                  <a:pt x="32194" y="21807"/>
                </a:lnTo>
                <a:lnTo>
                  <a:pt x="32175" y="21554"/>
                </a:lnTo>
                <a:lnTo>
                  <a:pt x="32155" y="21281"/>
                </a:lnTo>
                <a:close/>
                <a:moveTo>
                  <a:pt x="8965" y="19255"/>
                </a:moveTo>
                <a:lnTo>
                  <a:pt x="13369" y="23873"/>
                </a:lnTo>
                <a:lnTo>
                  <a:pt x="13135" y="24087"/>
                </a:lnTo>
                <a:lnTo>
                  <a:pt x="12902" y="24282"/>
                </a:lnTo>
                <a:lnTo>
                  <a:pt x="12668" y="24458"/>
                </a:lnTo>
                <a:lnTo>
                  <a:pt x="12414" y="24633"/>
                </a:lnTo>
                <a:lnTo>
                  <a:pt x="12161" y="24808"/>
                </a:lnTo>
                <a:lnTo>
                  <a:pt x="11888" y="24945"/>
                </a:lnTo>
                <a:lnTo>
                  <a:pt x="11615" y="25101"/>
                </a:lnTo>
                <a:lnTo>
                  <a:pt x="11343" y="25218"/>
                </a:lnTo>
                <a:lnTo>
                  <a:pt x="11050" y="25335"/>
                </a:lnTo>
                <a:lnTo>
                  <a:pt x="10758" y="25452"/>
                </a:lnTo>
                <a:lnTo>
                  <a:pt x="10466" y="25549"/>
                </a:lnTo>
                <a:lnTo>
                  <a:pt x="10154" y="25627"/>
                </a:lnTo>
                <a:lnTo>
                  <a:pt x="9842" y="25705"/>
                </a:lnTo>
                <a:lnTo>
                  <a:pt x="9530" y="25744"/>
                </a:lnTo>
                <a:lnTo>
                  <a:pt x="9218" y="25802"/>
                </a:lnTo>
                <a:lnTo>
                  <a:pt x="8907" y="25822"/>
                </a:lnTo>
                <a:lnTo>
                  <a:pt x="8907" y="19293"/>
                </a:lnTo>
                <a:lnTo>
                  <a:pt x="8965" y="19255"/>
                </a:lnTo>
                <a:close/>
                <a:moveTo>
                  <a:pt x="8381" y="19274"/>
                </a:moveTo>
                <a:lnTo>
                  <a:pt x="8381" y="19430"/>
                </a:lnTo>
                <a:lnTo>
                  <a:pt x="8400" y="19469"/>
                </a:lnTo>
                <a:lnTo>
                  <a:pt x="8400" y="25841"/>
                </a:lnTo>
                <a:lnTo>
                  <a:pt x="8069" y="25822"/>
                </a:lnTo>
                <a:lnTo>
                  <a:pt x="7757" y="25802"/>
                </a:lnTo>
                <a:lnTo>
                  <a:pt x="7445" y="25763"/>
                </a:lnTo>
                <a:lnTo>
                  <a:pt x="7133" y="25724"/>
                </a:lnTo>
                <a:lnTo>
                  <a:pt x="6822" y="25666"/>
                </a:lnTo>
                <a:lnTo>
                  <a:pt x="6529" y="25588"/>
                </a:lnTo>
                <a:lnTo>
                  <a:pt x="6217" y="25491"/>
                </a:lnTo>
                <a:lnTo>
                  <a:pt x="5925" y="25393"/>
                </a:lnTo>
                <a:lnTo>
                  <a:pt x="5652" y="25276"/>
                </a:lnTo>
                <a:lnTo>
                  <a:pt x="5360" y="25159"/>
                </a:lnTo>
                <a:lnTo>
                  <a:pt x="5087" y="25023"/>
                </a:lnTo>
                <a:lnTo>
                  <a:pt x="4834" y="24886"/>
                </a:lnTo>
                <a:lnTo>
                  <a:pt x="4561" y="24731"/>
                </a:lnTo>
                <a:lnTo>
                  <a:pt x="4308" y="24555"/>
                </a:lnTo>
                <a:lnTo>
                  <a:pt x="4074" y="24380"/>
                </a:lnTo>
                <a:lnTo>
                  <a:pt x="3840" y="24185"/>
                </a:lnTo>
                <a:lnTo>
                  <a:pt x="8381" y="19274"/>
                </a:lnTo>
                <a:close/>
                <a:moveTo>
                  <a:pt x="37612" y="21593"/>
                </a:moveTo>
                <a:lnTo>
                  <a:pt x="40691" y="24808"/>
                </a:lnTo>
                <a:lnTo>
                  <a:pt x="40360" y="25101"/>
                </a:lnTo>
                <a:lnTo>
                  <a:pt x="40009" y="25354"/>
                </a:lnTo>
                <a:lnTo>
                  <a:pt x="39639" y="25568"/>
                </a:lnTo>
                <a:lnTo>
                  <a:pt x="39268" y="25763"/>
                </a:lnTo>
                <a:lnTo>
                  <a:pt x="38859" y="25919"/>
                </a:lnTo>
                <a:lnTo>
                  <a:pt x="38430" y="26036"/>
                </a:lnTo>
                <a:lnTo>
                  <a:pt x="38002" y="26134"/>
                </a:lnTo>
                <a:lnTo>
                  <a:pt x="37553" y="26173"/>
                </a:lnTo>
                <a:lnTo>
                  <a:pt x="37553" y="21593"/>
                </a:lnTo>
                <a:close/>
                <a:moveTo>
                  <a:pt x="37203" y="21593"/>
                </a:moveTo>
                <a:lnTo>
                  <a:pt x="37203" y="26192"/>
                </a:lnTo>
                <a:lnTo>
                  <a:pt x="36754" y="26173"/>
                </a:lnTo>
                <a:lnTo>
                  <a:pt x="36326" y="26114"/>
                </a:lnTo>
                <a:lnTo>
                  <a:pt x="35897" y="26017"/>
                </a:lnTo>
                <a:lnTo>
                  <a:pt x="35488" y="25880"/>
                </a:lnTo>
                <a:lnTo>
                  <a:pt x="35078" y="25724"/>
                </a:lnTo>
                <a:lnTo>
                  <a:pt x="34708" y="25510"/>
                </a:lnTo>
                <a:lnTo>
                  <a:pt x="34338" y="25296"/>
                </a:lnTo>
                <a:lnTo>
                  <a:pt x="34007" y="25042"/>
                </a:lnTo>
                <a:lnTo>
                  <a:pt x="37183" y="21593"/>
                </a:lnTo>
                <a:close/>
                <a:moveTo>
                  <a:pt x="20151" y="1"/>
                </a:moveTo>
                <a:lnTo>
                  <a:pt x="19079" y="40"/>
                </a:lnTo>
                <a:lnTo>
                  <a:pt x="18085" y="79"/>
                </a:lnTo>
                <a:lnTo>
                  <a:pt x="17169" y="137"/>
                </a:lnTo>
                <a:lnTo>
                  <a:pt x="16312" y="215"/>
                </a:lnTo>
                <a:lnTo>
                  <a:pt x="15532" y="313"/>
                </a:lnTo>
                <a:lnTo>
                  <a:pt x="14811" y="410"/>
                </a:lnTo>
                <a:lnTo>
                  <a:pt x="14149" y="527"/>
                </a:lnTo>
                <a:lnTo>
                  <a:pt x="13525" y="644"/>
                </a:lnTo>
                <a:lnTo>
                  <a:pt x="12980" y="780"/>
                </a:lnTo>
                <a:lnTo>
                  <a:pt x="12473" y="917"/>
                </a:lnTo>
                <a:lnTo>
                  <a:pt x="12005" y="1053"/>
                </a:lnTo>
                <a:lnTo>
                  <a:pt x="11596" y="1190"/>
                </a:lnTo>
                <a:lnTo>
                  <a:pt x="11206" y="1326"/>
                </a:lnTo>
                <a:lnTo>
                  <a:pt x="10544" y="1599"/>
                </a:lnTo>
                <a:lnTo>
                  <a:pt x="10446" y="1638"/>
                </a:lnTo>
                <a:lnTo>
                  <a:pt x="10388" y="1677"/>
                </a:lnTo>
                <a:lnTo>
                  <a:pt x="10349" y="1735"/>
                </a:lnTo>
                <a:lnTo>
                  <a:pt x="10349" y="1813"/>
                </a:lnTo>
                <a:lnTo>
                  <a:pt x="10368" y="1872"/>
                </a:lnTo>
                <a:lnTo>
                  <a:pt x="10388" y="1930"/>
                </a:lnTo>
                <a:lnTo>
                  <a:pt x="10427" y="1950"/>
                </a:lnTo>
                <a:lnTo>
                  <a:pt x="10485" y="1989"/>
                </a:lnTo>
                <a:lnTo>
                  <a:pt x="10524" y="1989"/>
                </a:lnTo>
                <a:lnTo>
                  <a:pt x="10602" y="1969"/>
                </a:lnTo>
                <a:lnTo>
                  <a:pt x="10700" y="1930"/>
                </a:lnTo>
                <a:lnTo>
                  <a:pt x="11070" y="1774"/>
                </a:lnTo>
                <a:lnTo>
                  <a:pt x="11070" y="1813"/>
                </a:lnTo>
                <a:lnTo>
                  <a:pt x="11440" y="6256"/>
                </a:lnTo>
                <a:lnTo>
                  <a:pt x="11654" y="8614"/>
                </a:lnTo>
                <a:lnTo>
                  <a:pt x="11869" y="10894"/>
                </a:lnTo>
                <a:lnTo>
                  <a:pt x="11401" y="10719"/>
                </a:lnTo>
                <a:lnTo>
                  <a:pt x="10953" y="10544"/>
                </a:lnTo>
                <a:lnTo>
                  <a:pt x="10719" y="10271"/>
                </a:lnTo>
                <a:lnTo>
                  <a:pt x="10427" y="9978"/>
                </a:lnTo>
                <a:lnTo>
                  <a:pt x="10095" y="9706"/>
                </a:lnTo>
                <a:lnTo>
                  <a:pt x="9725" y="9452"/>
                </a:lnTo>
                <a:lnTo>
                  <a:pt x="9472" y="9316"/>
                </a:lnTo>
                <a:lnTo>
                  <a:pt x="9218" y="9199"/>
                </a:lnTo>
                <a:lnTo>
                  <a:pt x="8965" y="9082"/>
                </a:lnTo>
                <a:lnTo>
                  <a:pt x="8692" y="9004"/>
                </a:lnTo>
                <a:lnTo>
                  <a:pt x="8400" y="8946"/>
                </a:lnTo>
                <a:lnTo>
                  <a:pt x="8108" y="8907"/>
                </a:lnTo>
                <a:lnTo>
                  <a:pt x="7815" y="8868"/>
                </a:lnTo>
                <a:lnTo>
                  <a:pt x="7192" y="8868"/>
                </a:lnTo>
                <a:lnTo>
                  <a:pt x="6841" y="8907"/>
                </a:lnTo>
                <a:lnTo>
                  <a:pt x="6510" y="8946"/>
                </a:lnTo>
                <a:lnTo>
                  <a:pt x="6159" y="9024"/>
                </a:lnTo>
                <a:lnTo>
                  <a:pt x="5808" y="9101"/>
                </a:lnTo>
                <a:lnTo>
                  <a:pt x="5438" y="9218"/>
                </a:lnTo>
                <a:lnTo>
                  <a:pt x="5087" y="9335"/>
                </a:lnTo>
                <a:lnTo>
                  <a:pt x="4717" y="9472"/>
                </a:lnTo>
                <a:lnTo>
                  <a:pt x="4327" y="9647"/>
                </a:lnTo>
                <a:lnTo>
                  <a:pt x="3957" y="9823"/>
                </a:lnTo>
                <a:lnTo>
                  <a:pt x="3567" y="10017"/>
                </a:lnTo>
                <a:lnTo>
                  <a:pt x="3197" y="10251"/>
                </a:lnTo>
                <a:lnTo>
                  <a:pt x="2807" y="10485"/>
                </a:lnTo>
                <a:lnTo>
                  <a:pt x="2417" y="10738"/>
                </a:lnTo>
                <a:lnTo>
                  <a:pt x="2028" y="11011"/>
                </a:lnTo>
                <a:lnTo>
                  <a:pt x="1618" y="11304"/>
                </a:lnTo>
                <a:lnTo>
                  <a:pt x="1599" y="11343"/>
                </a:lnTo>
                <a:lnTo>
                  <a:pt x="1618" y="11362"/>
                </a:lnTo>
                <a:lnTo>
                  <a:pt x="1657" y="11382"/>
                </a:lnTo>
                <a:lnTo>
                  <a:pt x="1677" y="11382"/>
                </a:lnTo>
                <a:lnTo>
                  <a:pt x="2067" y="11089"/>
                </a:lnTo>
                <a:lnTo>
                  <a:pt x="2456" y="10816"/>
                </a:lnTo>
                <a:lnTo>
                  <a:pt x="2846" y="10563"/>
                </a:lnTo>
                <a:lnTo>
                  <a:pt x="3236" y="10329"/>
                </a:lnTo>
                <a:lnTo>
                  <a:pt x="3606" y="10115"/>
                </a:lnTo>
                <a:lnTo>
                  <a:pt x="3996" y="9920"/>
                </a:lnTo>
                <a:lnTo>
                  <a:pt x="4366" y="9725"/>
                </a:lnTo>
                <a:lnTo>
                  <a:pt x="4736" y="9569"/>
                </a:lnTo>
                <a:lnTo>
                  <a:pt x="5107" y="9433"/>
                </a:lnTo>
                <a:lnTo>
                  <a:pt x="5457" y="9296"/>
                </a:lnTo>
                <a:lnTo>
                  <a:pt x="5828" y="9199"/>
                </a:lnTo>
                <a:lnTo>
                  <a:pt x="6178" y="9101"/>
                </a:lnTo>
                <a:lnTo>
                  <a:pt x="6510" y="9043"/>
                </a:lnTo>
                <a:lnTo>
                  <a:pt x="6860" y="9004"/>
                </a:lnTo>
                <a:lnTo>
                  <a:pt x="7172" y="8965"/>
                </a:lnTo>
                <a:lnTo>
                  <a:pt x="7504" y="8965"/>
                </a:lnTo>
                <a:lnTo>
                  <a:pt x="7952" y="8985"/>
                </a:lnTo>
                <a:lnTo>
                  <a:pt x="8381" y="9043"/>
                </a:lnTo>
                <a:lnTo>
                  <a:pt x="8381" y="10173"/>
                </a:lnTo>
                <a:lnTo>
                  <a:pt x="7952" y="10173"/>
                </a:lnTo>
                <a:lnTo>
                  <a:pt x="7523" y="10212"/>
                </a:lnTo>
                <a:lnTo>
                  <a:pt x="7114" y="10271"/>
                </a:lnTo>
                <a:lnTo>
                  <a:pt x="6685" y="10349"/>
                </a:lnTo>
                <a:lnTo>
                  <a:pt x="6295" y="10446"/>
                </a:lnTo>
                <a:lnTo>
                  <a:pt x="5886" y="10563"/>
                </a:lnTo>
                <a:lnTo>
                  <a:pt x="5496" y="10699"/>
                </a:lnTo>
                <a:lnTo>
                  <a:pt x="5126" y="10836"/>
                </a:lnTo>
                <a:lnTo>
                  <a:pt x="4756" y="11011"/>
                </a:lnTo>
                <a:lnTo>
                  <a:pt x="4386" y="11206"/>
                </a:lnTo>
                <a:lnTo>
                  <a:pt x="4035" y="11401"/>
                </a:lnTo>
                <a:lnTo>
                  <a:pt x="3704" y="11615"/>
                </a:lnTo>
                <a:lnTo>
                  <a:pt x="3372" y="11849"/>
                </a:lnTo>
                <a:lnTo>
                  <a:pt x="3060" y="12103"/>
                </a:lnTo>
                <a:lnTo>
                  <a:pt x="2749" y="12375"/>
                </a:lnTo>
                <a:lnTo>
                  <a:pt x="2456" y="12648"/>
                </a:lnTo>
                <a:lnTo>
                  <a:pt x="2183" y="12941"/>
                </a:lnTo>
                <a:lnTo>
                  <a:pt x="1911" y="13252"/>
                </a:lnTo>
                <a:lnTo>
                  <a:pt x="1677" y="13564"/>
                </a:lnTo>
                <a:lnTo>
                  <a:pt x="1443" y="13895"/>
                </a:lnTo>
                <a:lnTo>
                  <a:pt x="1209" y="14246"/>
                </a:lnTo>
                <a:lnTo>
                  <a:pt x="1014" y="14597"/>
                </a:lnTo>
                <a:lnTo>
                  <a:pt x="839" y="14948"/>
                </a:lnTo>
                <a:lnTo>
                  <a:pt x="663" y="15318"/>
                </a:lnTo>
                <a:lnTo>
                  <a:pt x="508" y="15708"/>
                </a:lnTo>
                <a:lnTo>
                  <a:pt x="371" y="16098"/>
                </a:lnTo>
                <a:lnTo>
                  <a:pt x="274" y="16487"/>
                </a:lnTo>
                <a:lnTo>
                  <a:pt x="176" y="16897"/>
                </a:lnTo>
                <a:lnTo>
                  <a:pt x="98" y="17306"/>
                </a:lnTo>
                <a:lnTo>
                  <a:pt x="40" y="17734"/>
                </a:lnTo>
                <a:lnTo>
                  <a:pt x="20" y="18163"/>
                </a:lnTo>
                <a:lnTo>
                  <a:pt x="1" y="18592"/>
                </a:lnTo>
                <a:lnTo>
                  <a:pt x="20" y="19021"/>
                </a:lnTo>
                <a:lnTo>
                  <a:pt x="40" y="19449"/>
                </a:lnTo>
                <a:lnTo>
                  <a:pt x="98" y="19878"/>
                </a:lnTo>
                <a:lnTo>
                  <a:pt x="176" y="20287"/>
                </a:lnTo>
                <a:lnTo>
                  <a:pt x="274" y="20697"/>
                </a:lnTo>
                <a:lnTo>
                  <a:pt x="391" y="21086"/>
                </a:lnTo>
                <a:lnTo>
                  <a:pt x="508" y="21476"/>
                </a:lnTo>
                <a:lnTo>
                  <a:pt x="663" y="21866"/>
                </a:lnTo>
                <a:lnTo>
                  <a:pt x="839" y="22236"/>
                </a:lnTo>
                <a:lnTo>
                  <a:pt x="1014" y="22606"/>
                </a:lnTo>
                <a:lnTo>
                  <a:pt x="1229" y="22957"/>
                </a:lnTo>
                <a:lnTo>
                  <a:pt x="1443" y="23288"/>
                </a:lnTo>
                <a:lnTo>
                  <a:pt x="1677" y="23620"/>
                </a:lnTo>
                <a:lnTo>
                  <a:pt x="1930" y="23951"/>
                </a:lnTo>
                <a:lnTo>
                  <a:pt x="2203" y="24243"/>
                </a:lnTo>
                <a:lnTo>
                  <a:pt x="2476" y="24536"/>
                </a:lnTo>
                <a:lnTo>
                  <a:pt x="2768" y="24828"/>
                </a:lnTo>
                <a:lnTo>
                  <a:pt x="3080" y="25081"/>
                </a:lnTo>
                <a:lnTo>
                  <a:pt x="3392" y="25335"/>
                </a:lnTo>
                <a:lnTo>
                  <a:pt x="3723" y="25568"/>
                </a:lnTo>
                <a:lnTo>
                  <a:pt x="4054" y="25783"/>
                </a:lnTo>
                <a:lnTo>
                  <a:pt x="4405" y="25997"/>
                </a:lnTo>
                <a:lnTo>
                  <a:pt x="4775" y="26173"/>
                </a:lnTo>
                <a:lnTo>
                  <a:pt x="5146" y="26348"/>
                </a:lnTo>
                <a:lnTo>
                  <a:pt x="5535" y="26504"/>
                </a:lnTo>
                <a:lnTo>
                  <a:pt x="5925" y="26640"/>
                </a:lnTo>
                <a:lnTo>
                  <a:pt x="6315" y="26738"/>
                </a:lnTo>
                <a:lnTo>
                  <a:pt x="6724" y="26835"/>
                </a:lnTo>
                <a:lnTo>
                  <a:pt x="7153" y="26913"/>
                </a:lnTo>
                <a:lnTo>
                  <a:pt x="7562" y="26972"/>
                </a:lnTo>
                <a:lnTo>
                  <a:pt x="7991" y="26991"/>
                </a:lnTo>
                <a:lnTo>
                  <a:pt x="8419" y="27011"/>
                </a:lnTo>
                <a:lnTo>
                  <a:pt x="8809" y="27011"/>
                </a:lnTo>
                <a:lnTo>
                  <a:pt x="9180" y="26972"/>
                </a:lnTo>
                <a:lnTo>
                  <a:pt x="9550" y="26933"/>
                </a:lnTo>
                <a:lnTo>
                  <a:pt x="9920" y="26874"/>
                </a:lnTo>
                <a:lnTo>
                  <a:pt x="10271" y="26816"/>
                </a:lnTo>
                <a:lnTo>
                  <a:pt x="10622" y="26718"/>
                </a:lnTo>
                <a:lnTo>
                  <a:pt x="10972" y="26621"/>
                </a:lnTo>
                <a:lnTo>
                  <a:pt x="11323" y="26504"/>
                </a:lnTo>
                <a:lnTo>
                  <a:pt x="11654" y="26367"/>
                </a:lnTo>
                <a:lnTo>
                  <a:pt x="11986" y="26231"/>
                </a:lnTo>
                <a:lnTo>
                  <a:pt x="12298" y="26075"/>
                </a:lnTo>
                <a:lnTo>
                  <a:pt x="12609" y="25900"/>
                </a:lnTo>
                <a:lnTo>
                  <a:pt x="12921" y="25705"/>
                </a:lnTo>
                <a:lnTo>
                  <a:pt x="13213" y="25510"/>
                </a:lnTo>
                <a:lnTo>
                  <a:pt x="13486" y="25315"/>
                </a:lnTo>
                <a:lnTo>
                  <a:pt x="13779" y="25101"/>
                </a:lnTo>
                <a:lnTo>
                  <a:pt x="14032" y="24867"/>
                </a:lnTo>
                <a:lnTo>
                  <a:pt x="14305" y="24614"/>
                </a:lnTo>
                <a:lnTo>
                  <a:pt x="14539" y="24360"/>
                </a:lnTo>
                <a:lnTo>
                  <a:pt x="14792" y="24107"/>
                </a:lnTo>
                <a:lnTo>
                  <a:pt x="15006" y="23834"/>
                </a:lnTo>
                <a:lnTo>
                  <a:pt x="15221" y="23561"/>
                </a:lnTo>
                <a:lnTo>
                  <a:pt x="15435" y="23269"/>
                </a:lnTo>
                <a:lnTo>
                  <a:pt x="15610" y="22957"/>
                </a:lnTo>
                <a:lnTo>
                  <a:pt x="15805" y="22665"/>
                </a:lnTo>
                <a:lnTo>
                  <a:pt x="15961" y="22334"/>
                </a:lnTo>
                <a:lnTo>
                  <a:pt x="16117" y="22022"/>
                </a:lnTo>
                <a:lnTo>
                  <a:pt x="16254" y="21690"/>
                </a:lnTo>
                <a:lnTo>
                  <a:pt x="16390" y="21359"/>
                </a:lnTo>
                <a:lnTo>
                  <a:pt x="16487" y="21008"/>
                </a:lnTo>
                <a:lnTo>
                  <a:pt x="16585" y="20658"/>
                </a:lnTo>
                <a:lnTo>
                  <a:pt x="16663" y="20307"/>
                </a:lnTo>
                <a:lnTo>
                  <a:pt x="17208" y="20580"/>
                </a:lnTo>
                <a:lnTo>
                  <a:pt x="17715" y="20814"/>
                </a:lnTo>
                <a:lnTo>
                  <a:pt x="18222" y="21008"/>
                </a:lnTo>
                <a:lnTo>
                  <a:pt x="18709" y="21164"/>
                </a:lnTo>
                <a:lnTo>
                  <a:pt x="19196" y="21301"/>
                </a:lnTo>
                <a:lnTo>
                  <a:pt x="19683" y="21418"/>
                </a:lnTo>
                <a:lnTo>
                  <a:pt x="20171" y="21515"/>
                </a:lnTo>
                <a:lnTo>
                  <a:pt x="20658" y="21574"/>
                </a:lnTo>
                <a:lnTo>
                  <a:pt x="20697" y="22041"/>
                </a:lnTo>
                <a:lnTo>
                  <a:pt x="20755" y="22412"/>
                </a:lnTo>
                <a:lnTo>
                  <a:pt x="20794" y="22548"/>
                </a:lnTo>
                <a:lnTo>
                  <a:pt x="20853" y="22645"/>
                </a:lnTo>
                <a:lnTo>
                  <a:pt x="20931" y="22743"/>
                </a:lnTo>
                <a:lnTo>
                  <a:pt x="21008" y="22821"/>
                </a:lnTo>
                <a:lnTo>
                  <a:pt x="21125" y="22899"/>
                </a:lnTo>
                <a:lnTo>
                  <a:pt x="21242" y="22957"/>
                </a:lnTo>
                <a:lnTo>
                  <a:pt x="21359" y="22996"/>
                </a:lnTo>
                <a:lnTo>
                  <a:pt x="21496" y="23035"/>
                </a:lnTo>
                <a:lnTo>
                  <a:pt x="21827" y="23094"/>
                </a:lnTo>
                <a:lnTo>
                  <a:pt x="22178" y="23133"/>
                </a:lnTo>
                <a:lnTo>
                  <a:pt x="22957" y="23152"/>
                </a:lnTo>
                <a:lnTo>
                  <a:pt x="23542" y="23152"/>
                </a:lnTo>
                <a:lnTo>
                  <a:pt x="23932" y="23113"/>
                </a:lnTo>
                <a:lnTo>
                  <a:pt x="24263" y="23055"/>
                </a:lnTo>
                <a:lnTo>
                  <a:pt x="24536" y="22957"/>
                </a:lnTo>
                <a:lnTo>
                  <a:pt x="24770" y="22860"/>
                </a:lnTo>
                <a:lnTo>
                  <a:pt x="24867" y="22801"/>
                </a:lnTo>
                <a:lnTo>
                  <a:pt x="24945" y="22723"/>
                </a:lnTo>
                <a:lnTo>
                  <a:pt x="25023" y="22645"/>
                </a:lnTo>
                <a:lnTo>
                  <a:pt x="25081" y="22567"/>
                </a:lnTo>
                <a:lnTo>
                  <a:pt x="25120" y="22489"/>
                </a:lnTo>
                <a:lnTo>
                  <a:pt x="25159" y="22392"/>
                </a:lnTo>
                <a:lnTo>
                  <a:pt x="25179" y="22236"/>
                </a:lnTo>
                <a:lnTo>
                  <a:pt x="25218" y="22002"/>
                </a:lnTo>
                <a:lnTo>
                  <a:pt x="25276" y="21398"/>
                </a:lnTo>
                <a:lnTo>
                  <a:pt x="25685" y="21281"/>
                </a:lnTo>
                <a:lnTo>
                  <a:pt x="26114" y="21164"/>
                </a:lnTo>
                <a:lnTo>
                  <a:pt x="26543" y="21008"/>
                </a:lnTo>
                <a:lnTo>
                  <a:pt x="26972" y="20833"/>
                </a:lnTo>
                <a:lnTo>
                  <a:pt x="27420" y="20658"/>
                </a:lnTo>
                <a:lnTo>
                  <a:pt x="27868" y="20443"/>
                </a:lnTo>
                <a:lnTo>
                  <a:pt x="28316" y="20229"/>
                </a:lnTo>
                <a:lnTo>
                  <a:pt x="28765" y="19995"/>
                </a:lnTo>
                <a:lnTo>
                  <a:pt x="29232" y="19722"/>
                </a:lnTo>
                <a:lnTo>
                  <a:pt x="29700" y="19449"/>
                </a:lnTo>
                <a:lnTo>
                  <a:pt x="30187" y="19157"/>
                </a:lnTo>
                <a:lnTo>
                  <a:pt x="30674" y="18845"/>
                </a:lnTo>
                <a:lnTo>
                  <a:pt x="31161" y="18514"/>
                </a:lnTo>
                <a:lnTo>
                  <a:pt x="31649" y="18163"/>
                </a:lnTo>
                <a:lnTo>
                  <a:pt x="32643" y="17403"/>
                </a:lnTo>
                <a:lnTo>
                  <a:pt x="32350" y="17793"/>
                </a:lnTo>
                <a:lnTo>
                  <a:pt x="32097" y="18202"/>
                </a:lnTo>
                <a:lnTo>
                  <a:pt x="31863" y="18650"/>
                </a:lnTo>
                <a:lnTo>
                  <a:pt x="31688" y="19118"/>
                </a:lnTo>
                <a:lnTo>
                  <a:pt x="31532" y="19586"/>
                </a:lnTo>
                <a:lnTo>
                  <a:pt x="31415" y="20073"/>
                </a:lnTo>
                <a:lnTo>
                  <a:pt x="31356" y="20599"/>
                </a:lnTo>
                <a:lnTo>
                  <a:pt x="31337" y="21106"/>
                </a:lnTo>
                <a:lnTo>
                  <a:pt x="31337" y="21418"/>
                </a:lnTo>
                <a:lnTo>
                  <a:pt x="31356" y="21710"/>
                </a:lnTo>
                <a:lnTo>
                  <a:pt x="31395" y="22002"/>
                </a:lnTo>
                <a:lnTo>
                  <a:pt x="31454" y="22295"/>
                </a:lnTo>
                <a:lnTo>
                  <a:pt x="31512" y="22587"/>
                </a:lnTo>
                <a:lnTo>
                  <a:pt x="31590" y="22860"/>
                </a:lnTo>
                <a:lnTo>
                  <a:pt x="31688" y="23133"/>
                </a:lnTo>
                <a:lnTo>
                  <a:pt x="31785" y="23405"/>
                </a:lnTo>
                <a:lnTo>
                  <a:pt x="31902" y="23678"/>
                </a:lnTo>
                <a:lnTo>
                  <a:pt x="32038" y="23932"/>
                </a:lnTo>
                <a:lnTo>
                  <a:pt x="32175" y="24165"/>
                </a:lnTo>
                <a:lnTo>
                  <a:pt x="32331" y="24419"/>
                </a:lnTo>
                <a:lnTo>
                  <a:pt x="32506" y="24633"/>
                </a:lnTo>
                <a:lnTo>
                  <a:pt x="32682" y="24867"/>
                </a:lnTo>
                <a:lnTo>
                  <a:pt x="32857" y="25081"/>
                </a:lnTo>
                <a:lnTo>
                  <a:pt x="33052" y="25276"/>
                </a:lnTo>
                <a:lnTo>
                  <a:pt x="33266" y="25471"/>
                </a:lnTo>
                <a:lnTo>
                  <a:pt x="33481" y="25666"/>
                </a:lnTo>
                <a:lnTo>
                  <a:pt x="33695" y="25841"/>
                </a:lnTo>
                <a:lnTo>
                  <a:pt x="33929" y="25997"/>
                </a:lnTo>
                <a:lnTo>
                  <a:pt x="34163" y="26153"/>
                </a:lnTo>
                <a:lnTo>
                  <a:pt x="34416" y="26290"/>
                </a:lnTo>
                <a:lnTo>
                  <a:pt x="34669" y="26426"/>
                </a:lnTo>
                <a:lnTo>
                  <a:pt x="34923" y="26543"/>
                </a:lnTo>
                <a:lnTo>
                  <a:pt x="35195" y="26660"/>
                </a:lnTo>
                <a:lnTo>
                  <a:pt x="35468" y="26738"/>
                </a:lnTo>
                <a:lnTo>
                  <a:pt x="35761" y="26816"/>
                </a:lnTo>
                <a:lnTo>
                  <a:pt x="36033" y="26894"/>
                </a:lnTo>
                <a:lnTo>
                  <a:pt x="36326" y="26952"/>
                </a:lnTo>
                <a:lnTo>
                  <a:pt x="36618" y="26972"/>
                </a:lnTo>
                <a:lnTo>
                  <a:pt x="36930" y="27011"/>
                </a:lnTo>
                <a:lnTo>
                  <a:pt x="37534" y="27011"/>
                </a:lnTo>
                <a:lnTo>
                  <a:pt x="37826" y="26972"/>
                </a:lnTo>
                <a:lnTo>
                  <a:pt x="38119" y="26952"/>
                </a:lnTo>
                <a:lnTo>
                  <a:pt x="38411" y="26894"/>
                </a:lnTo>
                <a:lnTo>
                  <a:pt x="38703" y="26816"/>
                </a:lnTo>
                <a:lnTo>
                  <a:pt x="38976" y="26738"/>
                </a:lnTo>
                <a:lnTo>
                  <a:pt x="39249" y="26660"/>
                </a:lnTo>
                <a:lnTo>
                  <a:pt x="39522" y="26543"/>
                </a:lnTo>
                <a:lnTo>
                  <a:pt x="39775" y="26426"/>
                </a:lnTo>
                <a:lnTo>
                  <a:pt x="40028" y="26290"/>
                </a:lnTo>
                <a:lnTo>
                  <a:pt x="40282" y="26153"/>
                </a:lnTo>
                <a:lnTo>
                  <a:pt x="40516" y="25997"/>
                </a:lnTo>
                <a:lnTo>
                  <a:pt x="40749" y="25841"/>
                </a:lnTo>
                <a:lnTo>
                  <a:pt x="40983" y="25666"/>
                </a:lnTo>
                <a:lnTo>
                  <a:pt x="41198" y="25471"/>
                </a:lnTo>
                <a:lnTo>
                  <a:pt x="41392" y="25276"/>
                </a:lnTo>
                <a:lnTo>
                  <a:pt x="41587" y="25081"/>
                </a:lnTo>
                <a:lnTo>
                  <a:pt x="41782" y="24867"/>
                </a:lnTo>
                <a:lnTo>
                  <a:pt x="41958" y="24633"/>
                </a:lnTo>
                <a:lnTo>
                  <a:pt x="42114" y="24419"/>
                </a:lnTo>
                <a:lnTo>
                  <a:pt x="42269" y="24165"/>
                </a:lnTo>
                <a:lnTo>
                  <a:pt x="42406" y="23932"/>
                </a:lnTo>
                <a:lnTo>
                  <a:pt x="42542" y="23678"/>
                </a:lnTo>
                <a:lnTo>
                  <a:pt x="42659" y="23405"/>
                </a:lnTo>
                <a:lnTo>
                  <a:pt x="42757" y="23133"/>
                </a:lnTo>
                <a:lnTo>
                  <a:pt x="42854" y="22860"/>
                </a:lnTo>
                <a:lnTo>
                  <a:pt x="42932" y="22587"/>
                </a:lnTo>
                <a:lnTo>
                  <a:pt x="43010" y="22295"/>
                </a:lnTo>
                <a:lnTo>
                  <a:pt x="43049" y="22002"/>
                </a:lnTo>
                <a:lnTo>
                  <a:pt x="43088" y="21710"/>
                </a:lnTo>
                <a:lnTo>
                  <a:pt x="43107" y="21418"/>
                </a:lnTo>
                <a:lnTo>
                  <a:pt x="43127" y="21106"/>
                </a:lnTo>
                <a:lnTo>
                  <a:pt x="43107" y="20814"/>
                </a:lnTo>
                <a:lnTo>
                  <a:pt x="43088" y="20521"/>
                </a:lnTo>
                <a:lnTo>
                  <a:pt x="43049" y="20229"/>
                </a:lnTo>
                <a:lnTo>
                  <a:pt x="43010" y="19937"/>
                </a:lnTo>
                <a:lnTo>
                  <a:pt x="42932" y="19664"/>
                </a:lnTo>
                <a:lnTo>
                  <a:pt x="42854" y="19371"/>
                </a:lnTo>
                <a:lnTo>
                  <a:pt x="42776" y="19118"/>
                </a:lnTo>
                <a:lnTo>
                  <a:pt x="42659" y="18845"/>
                </a:lnTo>
                <a:lnTo>
                  <a:pt x="42542" y="18592"/>
                </a:lnTo>
                <a:lnTo>
                  <a:pt x="42425" y="18339"/>
                </a:lnTo>
                <a:lnTo>
                  <a:pt x="42289" y="18085"/>
                </a:lnTo>
                <a:lnTo>
                  <a:pt x="42133" y="17851"/>
                </a:lnTo>
                <a:lnTo>
                  <a:pt x="41977" y="17618"/>
                </a:lnTo>
                <a:lnTo>
                  <a:pt x="41802" y="17403"/>
                </a:lnTo>
                <a:lnTo>
                  <a:pt x="41626" y="17189"/>
                </a:lnTo>
                <a:lnTo>
                  <a:pt x="41431" y="16974"/>
                </a:lnTo>
                <a:lnTo>
                  <a:pt x="41217" y="16780"/>
                </a:lnTo>
                <a:lnTo>
                  <a:pt x="41022" y="16604"/>
                </a:lnTo>
                <a:lnTo>
                  <a:pt x="40788" y="16429"/>
                </a:lnTo>
                <a:lnTo>
                  <a:pt x="40574" y="16253"/>
                </a:lnTo>
                <a:lnTo>
                  <a:pt x="40340" y="16117"/>
                </a:lnTo>
                <a:lnTo>
                  <a:pt x="40087" y="15961"/>
                </a:lnTo>
                <a:lnTo>
                  <a:pt x="39833" y="15825"/>
                </a:lnTo>
                <a:lnTo>
                  <a:pt x="39580" y="15708"/>
                </a:lnTo>
                <a:lnTo>
                  <a:pt x="39327" y="15610"/>
                </a:lnTo>
                <a:lnTo>
                  <a:pt x="39054" y="15513"/>
                </a:lnTo>
                <a:lnTo>
                  <a:pt x="38781" y="15435"/>
                </a:lnTo>
                <a:lnTo>
                  <a:pt x="38489" y="15357"/>
                </a:lnTo>
                <a:lnTo>
                  <a:pt x="38216" y="15299"/>
                </a:lnTo>
                <a:lnTo>
                  <a:pt x="37924" y="15260"/>
                </a:lnTo>
                <a:lnTo>
                  <a:pt x="37631" y="15240"/>
                </a:lnTo>
                <a:lnTo>
                  <a:pt x="37320" y="15221"/>
                </a:lnTo>
                <a:lnTo>
                  <a:pt x="37320" y="14441"/>
                </a:lnTo>
                <a:lnTo>
                  <a:pt x="37573" y="14422"/>
                </a:lnTo>
                <a:lnTo>
                  <a:pt x="37768" y="14441"/>
                </a:lnTo>
                <a:lnTo>
                  <a:pt x="37924" y="14480"/>
                </a:lnTo>
                <a:lnTo>
                  <a:pt x="38099" y="14519"/>
                </a:lnTo>
                <a:lnTo>
                  <a:pt x="38255" y="14577"/>
                </a:lnTo>
                <a:lnTo>
                  <a:pt x="38411" y="14655"/>
                </a:lnTo>
                <a:lnTo>
                  <a:pt x="38547" y="14753"/>
                </a:lnTo>
                <a:lnTo>
                  <a:pt x="38840" y="14967"/>
                </a:lnTo>
                <a:lnTo>
                  <a:pt x="39229" y="15221"/>
                </a:lnTo>
                <a:lnTo>
                  <a:pt x="39600" y="15454"/>
                </a:lnTo>
                <a:lnTo>
                  <a:pt x="39989" y="15649"/>
                </a:lnTo>
                <a:lnTo>
                  <a:pt x="40360" y="15805"/>
                </a:lnTo>
                <a:lnTo>
                  <a:pt x="40730" y="15942"/>
                </a:lnTo>
                <a:lnTo>
                  <a:pt x="41100" y="16020"/>
                </a:lnTo>
                <a:lnTo>
                  <a:pt x="41470" y="16078"/>
                </a:lnTo>
                <a:lnTo>
                  <a:pt x="41821" y="16098"/>
                </a:lnTo>
                <a:lnTo>
                  <a:pt x="42055" y="16098"/>
                </a:lnTo>
                <a:lnTo>
                  <a:pt x="42269" y="16078"/>
                </a:lnTo>
                <a:lnTo>
                  <a:pt x="42484" y="16039"/>
                </a:lnTo>
                <a:lnTo>
                  <a:pt x="42698" y="16000"/>
                </a:lnTo>
                <a:lnTo>
                  <a:pt x="42932" y="15942"/>
                </a:lnTo>
                <a:lnTo>
                  <a:pt x="43146" y="15864"/>
                </a:lnTo>
                <a:lnTo>
                  <a:pt x="43361" y="15766"/>
                </a:lnTo>
                <a:lnTo>
                  <a:pt x="43575" y="15669"/>
                </a:lnTo>
                <a:lnTo>
                  <a:pt x="43789" y="15552"/>
                </a:lnTo>
                <a:lnTo>
                  <a:pt x="44004" y="15435"/>
                </a:lnTo>
                <a:lnTo>
                  <a:pt x="44413" y="15143"/>
                </a:lnTo>
                <a:lnTo>
                  <a:pt x="44842" y="14792"/>
                </a:lnTo>
                <a:lnTo>
                  <a:pt x="45251" y="14383"/>
                </a:lnTo>
                <a:lnTo>
                  <a:pt x="45251" y="14363"/>
                </a:lnTo>
                <a:lnTo>
                  <a:pt x="45251" y="14324"/>
                </a:lnTo>
                <a:lnTo>
                  <a:pt x="45212" y="14305"/>
                </a:lnTo>
                <a:lnTo>
                  <a:pt x="45173" y="14324"/>
                </a:lnTo>
                <a:lnTo>
                  <a:pt x="44783" y="14714"/>
                </a:lnTo>
                <a:lnTo>
                  <a:pt x="44374" y="15065"/>
                </a:lnTo>
                <a:lnTo>
                  <a:pt x="43945" y="15357"/>
                </a:lnTo>
                <a:lnTo>
                  <a:pt x="43750" y="15474"/>
                </a:lnTo>
                <a:lnTo>
                  <a:pt x="43536" y="15591"/>
                </a:lnTo>
                <a:lnTo>
                  <a:pt x="43322" y="15688"/>
                </a:lnTo>
                <a:lnTo>
                  <a:pt x="43107" y="15766"/>
                </a:lnTo>
                <a:lnTo>
                  <a:pt x="42893" y="15844"/>
                </a:lnTo>
                <a:lnTo>
                  <a:pt x="42698" y="15903"/>
                </a:lnTo>
                <a:lnTo>
                  <a:pt x="42484" y="15942"/>
                </a:lnTo>
                <a:lnTo>
                  <a:pt x="42250" y="15981"/>
                </a:lnTo>
                <a:lnTo>
                  <a:pt x="42036" y="16000"/>
                </a:lnTo>
                <a:lnTo>
                  <a:pt x="41821" y="16000"/>
                </a:lnTo>
                <a:lnTo>
                  <a:pt x="41470" y="15981"/>
                </a:lnTo>
                <a:lnTo>
                  <a:pt x="41100" y="15942"/>
                </a:lnTo>
                <a:lnTo>
                  <a:pt x="40749" y="15844"/>
                </a:lnTo>
                <a:lnTo>
                  <a:pt x="40379" y="15727"/>
                </a:lnTo>
                <a:lnTo>
                  <a:pt x="40009" y="15571"/>
                </a:lnTo>
                <a:lnTo>
                  <a:pt x="39639" y="15376"/>
                </a:lnTo>
                <a:lnTo>
                  <a:pt x="39268" y="15143"/>
                </a:lnTo>
                <a:lnTo>
                  <a:pt x="38898" y="14889"/>
                </a:lnTo>
                <a:lnTo>
                  <a:pt x="38586" y="14675"/>
                </a:lnTo>
                <a:lnTo>
                  <a:pt x="38450" y="14577"/>
                </a:lnTo>
                <a:lnTo>
                  <a:pt x="38274" y="14500"/>
                </a:lnTo>
                <a:lnTo>
                  <a:pt x="38119" y="14422"/>
                </a:lnTo>
                <a:lnTo>
                  <a:pt x="37943" y="14383"/>
                </a:lnTo>
                <a:lnTo>
                  <a:pt x="37768" y="14344"/>
                </a:lnTo>
                <a:lnTo>
                  <a:pt x="37320" y="14344"/>
                </a:lnTo>
                <a:lnTo>
                  <a:pt x="37320" y="13350"/>
                </a:lnTo>
                <a:lnTo>
                  <a:pt x="37592" y="13311"/>
                </a:lnTo>
                <a:lnTo>
                  <a:pt x="37807" y="13311"/>
                </a:lnTo>
                <a:lnTo>
                  <a:pt x="38021" y="13330"/>
                </a:lnTo>
                <a:lnTo>
                  <a:pt x="38158" y="13369"/>
                </a:lnTo>
                <a:lnTo>
                  <a:pt x="38313" y="13428"/>
                </a:lnTo>
                <a:lnTo>
                  <a:pt x="38606" y="13623"/>
                </a:lnTo>
                <a:lnTo>
                  <a:pt x="38957" y="13856"/>
                </a:lnTo>
                <a:lnTo>
                  <a:pt x="39366" y="14110"/>
                </a:lnTo>
                <a:lnTo>
                  <a:pt x="39600" y="14227"/>
                </a:lnTo>
                <a:lnTo>
                  <a:pt x="39833" y="14363"/>
                </a:lnTo>
                <a:lnTo>
                  <a:pt x="40126" y="14461"/>
                </a:lnTo>
                <a:lnTo>
                  <a:pt x="40418" y="14558"/>
                </a:lnTo>
                <a:lnTo>
                  <a:pt x="40749" y="14655"/>
                </a:lnTo>
                <a:lnTo>
                  <a:pt x="41100" y="14714"/>
                </a:lnTo>
                <a:lnTo>
                  <a:pt x="41490" y="14753"/>
                </a:lnTo>
                <a:lnTo>
                  <a:pt x="41899" y="14772"/>
                </a:lnTo>
                <a:lnTo>
                  <a:pt x="42328" y="14753"/>
                </a:lnTo>
                <a:lnTo>
                  <a:pt x="42718" y="14694"/>
                </a:lnTo>
                <a:lnTo>
                  <a:pt x="43068" y="14597"/>
                </a:lnTo>
                <a:lnTo>
                  <a:pt x="43400" y="14461"/>
                </a:lnTo>
                <a:lnTo>
                  <a:pt x="43711" y="14324"/>
                </a:lnTo>
                <a:lnTo>
                  <a:pt x="43984" y="14149"/>
                </a:lnTo>
                <a:lnTo>
                  <a:pt x="44218" y="13973"/>
                </a:lnTo>
                <a:lnTo>
                  <a:pt x="44433" y="13798"/>
                </a:lnTo>
                <a:lnTo>
                  <a:pt x="44627" y="13623"/>
                </a:lnTo>
                <a:lnTo>
                  <a:pt x="44783" y="13447"/>
                </a:lnTo>
                <a:lnTo>
                  <a:pt x="45017" y="13135"/>
                </a:lnTo>
                <a:lnTo>
                  <a:pt x="45173" y="12921"/>
                </a:lnTo>
                <a:lnTo>
                  <a:pt x="45212" y="12843"/>
                </a:lnTo>
                <a:lnTo>
                  <a:pt x="45212" y="9706"/>
                </a:lnTo>
                <a:lnTo>
                  <a:pt x="44881" y="9706"/>
                </a:lnTo>
                <a:lnTo>
                  <a:pt x="44881" y="12648"/>
                </a:lnTo>
                <a:lnTo>
                  <a:pt x="44803" y="12785"/>
                </a:lnTo>
                <a:lnTo>
                  <a:pt x="44705" y="12921"/>
                </a:lnTo>
                <a:lnTo>
                  <a:pt x="44588" y="13057"/>
                </a:lnTo>
                <a:lnTo>
                  <a:pt x="44452" y="13213"/>
                </a:lnTo>
                <a:lnTo>
                  <a:pt x="44296" y="13350"/>
                </a:lnTo>
                <a:lnTo>
                  <a:pt x="44121" y="13486"/>
                </a:lnTo>
                <a:lnTo>
                  <a:pt x="43926" y="13623"/>
                </a:lnTo>
                <a:lnTo>
                  <a:pt x="43711" y="13759"/>
                </a:lnTo>
                <a:lnTo>
                  <a:pt x="43497" y="13876"/>
                </a:lnTo>
                <a:lnTo>
                  <a:pt x="43263" y="13993"/>
                </a:lnTo>
                <a:lnTo>
                  <a:pt x="43010" y="14090"/>
                </a:lnTo>
                <a:lnTo>
                  <a:pt x="42757" y="14188"/>
                </a:lnTo>
                <a:lnTo>
                  <a:pt x="42503" y="14246"/>
                </a:lnTo>
                <a:lnTo>
                  <a:pt x="42230" y="14305"/>
                </a:lnTo>
                <a:lnTo>
                  <a:pt x="41958" y="14344"/>
                </a:lnTo>
                <a:lnTo>
                  <a:pt x="41685" y="14363"/>
                </a:lnTo>
                <a:lnTo>
                  <a:pt x="41451" y="14344"/>
                </a:lnTo>
                <a:lnTo>
                  <a:pt x="41217" y="14324"/>
                </a:lnTo>
                <a:lnTo>
                  <a:pt x="40983" y="14285"/>
                </a:lnTo>
                <a:lnTo>
                  <a:pt x="40769" y="14227"/>
                </a:lnTo>
                <a:lnTo>
                  <a:pt x="40535" y="14129"/>
                </a:lnTo>
                <a:lnTo>
                  <a:pt x="40301" y="14032"/>
                </a:lnTo>
                <a:lnTo>
                  <a:pt x="40067" y="13915"/>
                </a:lnTo>
                <a:lnTo>
                  <a:pt x="39853" y="13779"/>
                </a:lnTo>
                <a:lnTo>
                  <a:pt x="39600" y="13564"/>
                </a:lnTo>
                <a:lnTo>
                  <a:pt x="39366" y="13369"/>
                </a:lnTo>
                <a:lnTo>
                  <a:pt x="39171" y="13155"/>
                </a:lnTo>
                <a:lnTo>
                  <a:pt x="39015" y="12960"/>
                </a:lnTo>
                <a:lnTo>
                  <a:pt x="38879" y="12746"/>
                </a:lnTo>
                <a:lnTo>
                  <a:pt x="38781" y="12531"/>
                </a:lnTo>
                <a:lnTo>
                  <a:pt x="38703" y="12336"/>
                </a:lnTo>
                <a:lnTo>
                  <a:pt x="38645" y="12142"/>
                </a:lnTo>
                <a:lnTo>
                  <a:pt x="38586" y="11947"/>
                </a:lnTo>
                <a:lnTo>
                  <a:pt x="38567" y="11752"/>
                </a:lnTo>
                <a:lnTo>
                  <a:pt x="38567" y="11576"/>
                </a:lnTo>
                <a:lnTo>
                  <a:pt x="38567" y="11401"/>
                </a:lnTo>
                <a:lnTo>
                  <a:pt x="38625" y="11089"/>
                </a:lnTo>
                <a:lnTo>
                  <a:pt x="38684" y="10816"/>
                </a:lnTo>
                <a:lnTo>
                  <a:pt x="39190" y="10816"/>
                </a:lnTo>
                <a:lnTo>
                  <a:pt x="39288" y="10797"/>
                </a:lnTo>
                <a:lnTo>
                  <a:pt x="39385" y="10738"/>
                </a:lnTo>
                <a:lnTo>
                  <a:pt x="39444" y="10660"/>
                </a:lnTo>
                <a:lnTo>
                  <a:pt x="39463" y="10544"/>
                </a:lnTo>
                <a:lnTo>
                  <a:pt x="39463" y="10368"/>
                </a:lnTo>
                <a:lnTo>
                  <a:pt x="39444" y="10271"/>
                </a:lnTo>
                <a:lnTo>
                  <a:pt x="39385" y="10193"/>
                </a:lnTo>
                <a:lnTo>
                  <a:pt x="39288" y="10134"/>
                </a:lnTo>
                <a:lnTo>
                  <a:pt x="39190" y="10095"/>
                </a:lnTo>
                <a:lnTo>
                  <a:pt x="39112" y="10095"/>
                </a:lnTo>
                <a:lnTo>
                  <a:pt x="39073" y="9978"/>
                </a:lnTo>
                <a:lnTo>
                  <a:pt x="39015" y="9861"/>
                </a:lnTo>
                <a:lnTo>
                  <a:pt x="38918" y="9686"/>
                </a:lnTo>
                <a:lnTo>
                  <a:pt x="38781" y="9511"/>
                </a:lnTo>
                <a:lnTo>
                  <a:pt x="38586" y="9335"/>
                </a:lnTo>
                <a:lnTo>
                  <a:pt x="38469" y="9238"/>
                </a:lnTo>
                <a:lnTo>
                  <a:pt x="38333" y="9160"/>
                </a:lnTo>
                <a:lnTo>
                  <a:pt x="38197" y="9082"/>
                </a:lnTo>
                <a:lnTo>
                  <a:pt x="38021" y="9004"/>
                </a:lnTo>
                <a:lnTo>
                  <a:pt x="37846" y="8946"/>
                </a:lnTo>
                <a:lnTo>
                  <a:pt x="37690" y="8907"/>
                </a:lnTo>
                <a:lnTo>
                  <a:pt x="37534" y="8887"/>
                </a:lnTo>
                <a:lnTo>
                  <a:pt x="37378" y="8868"/>
                </a:lnTo>
                <a:lnTo>
                  <a:pt x="37203" y="8887"/>
                </a:lnTo>
                <a:lnTo>
                  <a:pt x="37027" y="8926"/>
                </a:lnTo>
                <a:lnTo>
                  <a:pt x="36871" y="8985"/>
                </a:lnTo>
                <a:lnTo>
                  <a:pt x="36754" y="9063"/>
                </a:lnTo>
                <a:lnTo>
                  <a:pt x="36638" y="9140"/>
                </a:lnTo>
                <a:lnTo>
                  <a:pt x="36560" y="9238"/>
                </a:lnTo>
                <a:lnTo>
                  <a:pt x="36482" y="9316"/>
                </a:lnTo>
                <a:lnTo>
                  <a:pt x="36443" y="9394"/>
                </a:lnTo>
                <a:lnTo>
                  <a:pt x="36404" y="9491"/>
                </a:lnTo>
                <a:lnTo>
                  <a:pt x="36404" y="9608"/>
                </a:lnTo>
                <a:lnTo>
                  <a:pt x="36404" y="9842"/>
                </a:lnTo>
                <a:lnTo>
                  <a:pt x="36423" y="10017"/>
                </a:lnTo>
                <a:lnTo>
                  <a:pt x="36443" y="10095"/>
                </a:lnTo>
                <a:lnTo>
                  <a:pt x="36423" y="10095"/>
                </a:lnTo>
                <a:lnTo>
                  <a:pt x="36326" y="10134"/>
                </a:lnTo>
                <a:lnTo>
                  <a:pt x="36228" y="10193"/>
                </a:lnTo>
                <a:lnTo>
                  <a:pt x="36170" y="10271"/>
                </a:lnTo>
                <a:lnTo>
                  <a:pt x="36150" y="10368"/>
                </a:lnTo>
                <a:lnTo>
                  <a:pt x="36150" y="10544"/>
                </a:lnTo>
                <a:lnTo>
                  <a:pt x="36170" y="10660"/>
                </a:lnTo>
                <a:lnTo>
                  <a:pt x="36228" y="10738"/>
                </a:lnTo>
                <a:lnTo>
                  <a:pt x="36326" y="10797"/>
                </a:lnTo>
                <a:lnTo>
                  <a:pt x="36423" y="10816"/>
                </a:lnTo>
                <a:lnTo>
                  <a:pt x="36657" y="10816"/>
                </a:lnTo>
                <a:lnTo>
                  <a:pt x="36618" y="11031"/>
                </a:lnTo>
                <a:lnTo>
                  <a:pt x="36579" y="11206"/>
                </a:lnTo>
                <a:lnTo>
                  <a:pt x="36521" y="11401"/>
                </a:lnTo>
                <a:lnTo>
                  <a:pt x="36462" y="11557"/>
                </a:lnTo>
                <a:lnTo>
                  <a:pt x="36365" y="11713"/>
                </a:lnTo>
                <a:lnTo>
                  <a:pt x="36287" y="11849"/>
                </a:lnTo>
                <a:lnTo>
                  <a:pt x="36189" y="11986"/>
                </a:lnTo>
                <a:lnTo>
                  <a:pt x="36092" y="12122"/>
                </a:lnTo>
                <a:lnTo>
                  <a:pt x="35858" y="12336"/>
                </a:lnTo>
                <a:lnTo>
                  <a:pt x="35605" y="12512"/>
                </a:lnTo>
                <a:lnTo>
                  <a:pt x="35351" y="12668"/>
                </a:lnTo>
                <a:lnTo>
                  <a:pt x="35098" y="12785"/>
                </a:lnTo>
                <a:lnTo>
                  <a:pt x="34825" y="12882"/>
                </a:lnTo>
                <a:lnTo>
                  <a:pt x="34591" y="12960"/>
                </a:lnTo>
                <a:lnTo>
                  <a:pt x="34357" y="13018"/>
                </a:lnTo>
                <a:lnTo>
                  <a:pt x="34143" y="13038"/>
                </a:lnTo>
                <a:lnTo>
                  <a:pt x="33851" y="13077"/>
                </a:lnTo>
                <a:lnTo>
                  <a:pt x="33734" y="13096"/>
                </a:lnTo>
                <a:lnTo>
                  <a:pt x="33812" y="12648"/>
                </a:lnTo>
                <a:lnTo>
                  <a:pt x="34046" y="11323"/>
                </a:lnTo>
                <a:lnTo>
                  <a:pt x="34260" y="9842"/>
                </a:lnTo>
                <a:lnTo>
                  <a:pt x="34474" y="8264"/>
                </a:lnTo>
                <a:lnTo>
                  <a:pt x="34650" y="6705"/>
                </a:lnTo>
                <a:lnTo>
                  <a:pt x="34942" y="3859"/>
                </a:lnTo>
                <a:lnTo>
                  <a:pt x="35117" y="1950"/>
                </a:lnTo>
                <a:lnTo>
                  <a:pt x="35156" y="1677"/>
                </a:lnTo>
                <a:lnTo>
                  <a:pt x="35663" y="1794"/>
                </a:lnTo>
                <a:lnTo>
                  <a:pt x="35702" y="1813"/>
                </a:lnTo>
                <a:lnTo>
                  <a:pt x="35761" y="1794"/>
                </a:lnTo>
                <a:lnTo>
                  <a:pt x="35819" y="1774"/>
                </a:lnTo>
                <a:lnTo>
                  <a:pt x="35858" y="1735"/>
                </a:lnTo>
                <a:lnTo>
                  <a:pt x="35877" y="1677"/>
                </a:lnTo>
                <a:lnTo>
                  <a:pt x="35897" y="1599"/>
                </a:lnTo>
                <a:lnTo>
                  <a:pt x="35877" y="1540"/>
                </a:lnTo>
                <a:lnTo>
                  <a:pt x="35819" y="1482"/>
                </a:lnTo>
                <a:lnTo>
                  <a:pt x="35761" y="1443"/>
                </a:lnTo>
                <a:lnTo>
                  <a:pt x="35566" y="1384"/>
                </a:lnTo>
                <a:lnTo>
                  <a:pt x="35001" y="1248"/>
                </a:lnTo>
                <a:lnTo>
                  <a:pt x="34065" y="1053"/>
                </a:lnTo>
                <a:lnTo>
                  <a:pt x="33461" y="936"/>
                </a:lnTo>
                <a:lnTo>
                  <a:pt x="32759" y="819"/>
                </a:lnTo>
                <a:lnTo>
                  <a:pt x="31999" y="702"/>
                </a:lnTo>
                <a:lnTo>
                  <a:pt x="31142" y="585"/>
                </a:lnTo>
                <a:lnTo>
                  <a:pt x="30148" y="468"/>
                </a:lnTo>
                <a:lnTo>
                  <a:pt x="29037" y="352"/>
                </a:lnTo>
                <a:lnTo>
                  <a:pt x="27810" y="254"/>
                </a:lnTo>
                <a:lnTo>
                  <a:pt x="26465" y="157"/>
                </a:lnTo>
                <a:lnTo>
                  <a:pt x="25023" y="79"/>
                </a:lnTo>
                <a:lnTo>
                  <a:pt x="23444" y="20"/>
                </a:lnTo>
                <a:lnTo>
                  <a:pt x="22334" y="1"/>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5" name="Google Shape;105;p3"/>
          <p:cNvGrpSpPr/>
          <p:nvPr/>
        </p:nvGrpSpPr>
        <p:grpSpPr>
          <a:xfrm flipH="1">
            <a:off x="2864154" y="3962400"/>
            <a:ext cx="3415692" cy="460843"/>
            <a:chOff x="3028746" y="4197900"/>
            <a:chExt cx="3415692" cy="460843"/>
          </a:xfrm>
        </p:grpSpPr>
        <p:sp>
          <p:nvSpPr>
            <p:cNvPr id="106" name="Google Shape;106;p3"/>
            <p:cNvSpPr/>
            <p:nvPr/>
          </p:nvSpPr>
          <p:spPr>
            <a:xfrm flipH="1">
              <a:off x="3028746" y="4197900"/>
              <a:ext cx="1707517" cy="460843"/>
            </a:xfrm>
            <a:custGeom>
              <a:rect b="b" l="l" r="r" t="t"/>
              <a:pathLst>
                <a:path extrusionOk="0" h="12734" w="47182">
                  <a:moveTo>
                    <a:pt x="7105" y="1"/>
                  </a:moveTo>
                  <a:lnTo>
                    <a:pt x="6979" y="22"/>
                  </a:lnTo>
                  <a:lnTo>
                    <a:pt x="6831" y="64"/>
                  </a:lnTo>
                  <a:lnTo>
                    <a:pt x="6705" y="106"/>
                  </a:lnTo>
                  <a:lnTo>
                    <a:pt x="6557" y="190"/>
                  </a:lnTo>
                  <a:lnTo>
                    <a:pt x="6410" y="296"/>
                  </a:lnTo>
                  <a:lnTo>
                    <a:pt x="6241" y="422"/>
                  </a:lnTo>
                  <a:lnTo>
                    <a:pt x="5862" y="760"/>
                  </a:lnTo>
                  <a:lnTo>
                    <a:pt x="5419" y="1202"/>
                  </a:lnTo>
                  <a:lnTo>
                    <a:pt x="4808" y="1835"/>
                  </a:lnTo>
                  <a:lnTo>
                    <a:pt x="4006" y="2678"/>
                  </a:lnTo>
                  <a:lnTo>
                    <a:pt x="2214" y="4617"/>
                  </a:lnTo>
                  <a:lnTo>
                    <a:pt x="1" y="7021"/>
                  </a:lnTo>
                  <a:lnTo>
                    <a:pt x="1" y="12734"/>
                  </a:lnTo>
                  <a:lnTo>
                    <a:pt x="47181" y="12333"/>
                  </a:lnTo>
                  <a:lnTo>
                    <a:pt x="46907" y="11870"/>
                  </a:lnTo>
                  <a:lnTo>
                    <a:pt x="46612" y="11385"/>
                  </a:lnTo>
                  <a:lnTo>
                    <a:pt x="46212" y="10815"/>
                  </a:lnTo>
                  <a:lnTo>
                    <a:pt x="45769" y="10204"/>
                  </a:lnTo>
                  <a:lnTo>
                    <a:pt x="45537" y="9909"/>
                  </a:lnTo>
                  <a:lnTo>
                    <a:pt x="45284" y="9614"/>
                  </a:lnTo>
                  <a:lnTo>
                    <a:pt x="45031" y="9361"/>
                  </a:lnTo>
                  <a:lnTo>
                    <a:pt x="44799" y="9108"/>
                  </a:lnTo>
                  <a:lnTo>
                    <a:pt x="44546" y="8918"/>
                  </a:lnTo>
                  <a:lnTo>
                    <a:pt x="44314" y="8749"/>
                  </a:lnTo>
                  <a:lnTo>
                    <a:pt x="44019" y="8602"/>
                  </a:lnTo>
                  <a:lnTo>
                    <a:pt x="43661" y="8454"/>
                  </a:lnTo>
                  <a:lnTo>
                    <a:pt x="43218" y="8328"/>
                  </a:lnTo>
                  <a:lnTo>
                    <a:pt x="42733" y="8180"/>
                  </a:lnTo>
                  <a:lnTo>
                    <a:pt x="41616" y="7885"/>
                  </a:lnTo>
                  <a:lnTo>
                    <a:pt x="40435" y="7611"/>
                  </a:lnTo>
                  <a:lnTo>
                    <a:pt x="38264" y="7105"/>
                  </a:lnTo>
                  <a:lnTo>
                    <a:pt x="37484" y="6915"/>
                  </a:lnTo>
                  <a:lnTo>
                    <a:pt x="37210" y="6831"/>
                  </a:lnTo>
                  <a:lnTo>
                    <a:pt x="37041" y="6768"/>
                  </a:lnTo>
                  <a:lnTo>
                    <a:pt x="36894" y="6662"/>
                  </a:lnTo>
                  <a:lnTo>
                    <a:pt x="36704" y="6515"/>
                  </a:lnTo>
                  <a:lnTo>
                    <a:pt x="36177" y="6072"/>
                  </a:lnTo>
                  <a:lnTo>
                    <a:pt x="35544" y="5482"/>
                  </a:lnTo>
                  <a:lnTo>
                    <a:pt x="34849" y="4849"/>
                  </a:lnTo>
                  <a:lnTo>
                    <a:pt x="33542" y="3584"/>
                  </a:lnTo>
                  <a:lnTo>
                    <a:pt x="32762" y="2762"/>
                  </a:lnTo>
                  <a:lnTo>
                    <a:pt x="32593" y="2615"/>
                  </a:lnTo>
                  <a:lnTo>
                    <a:pt x="32445" y="2467"/>
                  </a:lnTo>
                  <a:lnTo>
                    <a:pt x="32298" y="2362"/>
                  </a:lnTo>
                  <a:lnTo>
                    <a:pt x="32150" y="2277"/>
                  </a:lnTo>
                  <a:lnTo>
                    <a:pt x="32003" y="2193"/>
                  </a:lnTo>
                  <a:lnTo>
                    <a:pt x="31876" y="2151"/>
                  </a:lnTo>
                  <a:lnTo>
                    <a:pt x="31729" y="2130"/>
                  </a:lnTo>
                  <a:lnTo>
                    <a:pt x="31433" y="2130"/>
                  </a:lnTo>
                  <a:lnTo>
                    <a:pt x="31286" y="2151"/>
                  </a:lnTo>
                  <a:lnTo>
                    <a:pt x="31138" y="2193"/>
                  </a:lnTo>
                  <a:lnTo>
                    <a:pt x="30970" y="2256"/>
                  </a:lnTo>
                  <a:lnTo>
                    <a:pt x="30632" y="2425"/>
                  </a:lnTo>
                  <a:lnTo>
                    <a:pt x="30295" y="2636"/>
                  </a:lnTo>
                  <a:lnTo>
                    <a:pt x="28292" y="3859"/>
                  </a:lnTo>
                  <a:lnTo>
                    <a:pt x="27006" y="4639"/>
                  </a:lnTo>
                  <a:lnTo>
                    <a:pt x="26859" y="4512"/>
                  </a:lnTo>
                  <a:lnTo>
                    <a:pt x="26479" y="4175"/>
                  </a:lnTo>
                  <a:lnTo>
                    <a:pt x="26205" y="3964"/>
                  </a:lnTo>
                  <a:lnTo>
                    <a:pt x="25910" y="3753"/>
                  </a:lnTo>
                  <a:lnTo>
                    <a:pt x="25573" y="3542"/>
                  </a:lnTo>
                  <a:lnTo>
                    <a:pt x="25214" y="3332"/>
                  </a:lnTo>
                  <a:lnTo>
                    <a:pt x="25025" y="3205"/>
                  </a:lnTo>
                  <a:lnTo>
                    <a:pt x="24814" y="3057"/>
                  </a:lnTo>
                  <a:lnTo>
                    <a:pt x="24582" y="2868"/>
                  </a:lnTo>
                  <a:lnTo>
                    <a:pt x="24371" y="2657"/>
                  </a:lnTo>
                  <a:lnTo>
                    <a:pt x="23886" y="2193"/>
                  </a:lnTo>
                  <a:lnTo>
                    <a:pt x="23401" y="1708"/>
                  </a:lnTo>
                  <a:lnTo>
                    <a:pt x="22579" y="802"/>
                  </a:lnTo>
                  <a:lnTo>
                    <a:pt x="22263" y="486"/>
                  </a:lnTo>
                  <a:lnTo>
                    <a:pt x="22158" y="359"/>
                  </a:lnTo>
                  <a:lnTo>
                    <a:pt x="22052" y="296"/>
                  </a:lnTo>
                  <a:lnTo>
                    <a:pt x="21968" y="296"/>
                  </a:lnTo>
                  <a:lnTo>
                    <a:pt x="21841" y="317"/>
                  </a:lnTo>
                  <a:lnTo>
                    <a:pt x="21652" y="401"/>
                  </a:lnTo>
                  <a:lnTo>
                    <a:pt x="21441" y="507"/>
                  </a:lnTo>
                  <a:lnTo>
                    <a:pt x="20956" y="823"/>
                  </a:lnTo>
                  <a:lnTo>
                    <a:pt x="20408" y="1202"/>
                  </a:lnTo>
                  <a:lnTo>
                    <a:pt x="19860" y="1624"/>
                  </a:lnTo>
                  <a:lnTo>
                    <a:pt x="19354" y="2046"/>
                  </a:lnTo>
                  <a:lnTo>
                    <a:pt x="18932" y="2404"/>
                  </a:lnTo>
                  <a:lnTo>
                    <a:pt x="18637" y="2657"/>
                  </a:lnTo>
                  <a:lnTo>
                    <a:pt x="18342" y="2931"/>
                  </a:lnTo>
                  <a:lnTo>
                    <a:pt x="17857" y="3310"/>
                  </a:lnTo>
                  <a:lnTo>
                    <a:pt x="16655" y="4238"/>
                  </a:lnTo>
                  <a:lnTo>
                    <a:pt x="15074" y="5440"/>
                  </a:lnTo>
                  <a:lnTo>
                    <a:pt x="13873" y="4892"/>
                  </a:lnTo>
                  <a:lnTo>
                    <a:pt x="12818" y="4386"/>
                  </a:lnTo>
                  <a:lnTo>
                    <a:pt x="12291" y="4112"/>
                  </a:lnTo>
                  <a:lnTo>
                    <a:pt x="11828" y="3859"/>
                  </a:lnTo>
                  <a:lnTo>
                    <a:pt x="11617" y="3711"/>
                  </a:lnTo>
                  <a:lnTo>
                    <a:pt x="11385" y="3542"/>
                  </a:lnTo>
                  <a:lnTo>
                    <a:pt x="11174" y="3332"/>
                  </a:lnTo>
                  <a:lnTo>
                    <a:pt x="10942" y="3100"/>
                  </a:lnTo>
                  <a:lnTo>
                    <a:pt x="10500" y="2573"/>
                  </a:lnTo>
                  <a:lnTo>
                    <a:pt x="10036" y="2024"/>
                  </a:lnTo>
                  <a:lnTo>
                    <a:pt x="9572" y="1476"/>
                  </a:lnTo>
                  <a:lnTo>
                    <a:pt x="9340" y="1223"/>
                  </a:lnTo>
                  <a:lnTo>
                    <a:pt x="9108" y="970"/>
                  </a:lnTo>
                  <a:lnTo>
                    <a:pt x="8876" y="760"/>
                  </a:lnTo>
                  <a:lnTo>
                    <a:pt x="8644" y="570"/>
                  </a:lnTo>
                  <a:lnTo>
                    <a:pt x="8412" y="422"/>
                  </a:lnTo>
                  <a:lnTo>
                    <a:pt x="8181" y="296"/>
                  </a:lnTo>
                  <a:lnTo>
                    <a:pt x="7759" y="127"/>
                  </a:lnTo>
                  <a:lnTo>
                    <a:pt x="7569" y="64"/>
                  </a:lnTo>
                  <a:lnTo>
                    <a:pt x="7422" y="22"/>
                  </a:lnTo>
                  <a:lnTo>
                    <a:pt x="7253" y="1"/>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3"/>
            <p:cNvSpPr/>
            <p:nvPr/>
          </p:nvSpPr>
          <p:spPr>
            <a:xfrm>
              <a:off x="4736921" y="4197900"/>
              <a:ext cx="1707517" cy="460843"/>
            </a:xfrm>
            <a:custGeom>
              <a:rect b="b" l="l" r="r" t="t"/>
              <a:pathLst>
                <a:path extrusionOk="0" h="12734" w="47182">
                  <a:moveTo>
                    <a:pt x="7105" y="1"/>
                  </a:moveTo>
                  <a:lnTo>
                    <a:pt x="6979" y="22"/>
                  </a:lnTo>
                  <a:lnTo>
                    <a:pt x="6831" y="64"/>
                  </a:lnTo>
                  <a:lnTo>
                    <a:pt x="6705" y="106"/>
                  </a:lnTo>
                  <a:lnTo>
                    <a:pt x="6557" y="190"/>
                  </a:lnTo>
                  <a:lnTo>
                    <a:pt x="6410" y="296"/>
                  </a:lnTo>
                  <a:lnTo>
                    <a:pt x="6241" y="422"/>
                  </a:lnTo>
                  <a:lnTo>
                    <a:pt x="5862" y="760"/>
                  </a:lnTo>
                  <a:lnTo>
                    <a:pt x="5419" y="1202"/>
                  </a:lnTo>
                  <a:lnTo>
                    <a:pt x="4808" y="1835"/>
                  </a:lnTo>
                  <a:lnTo>
                    <a:pt x="4006" y="2678"/>
                  </a:lnTo>
                  <a:lnTo>
                    <a:pt x="2214" y="4617"/>
                  </a:lnTo>
                  <a:lnTo>
                    <a:pt x="1" y="7021"/>
                  </a:lnTo>
                  <a:lnTo>
                    <a:pt x="1" y="12734"/>
                  </a:lnTo>
                  <a:lnTo>
                    <a:pt x="47181" y="12333"/>
                  </a:lnTo>
                  <a:lnTo>
                    <a:pt x="46907" y="11870"/>
                  </a:lnTo>
                  <a:lnTo>
                    <a:pt x="46612" y="11385"/>
                  </a:lnTo>
                  <a:lnTo>
                    <a:pt x="46212" y="10815"/>
                  </a:lnTo>
                  <a:lnTo>
                    <a:pt x="45769" y="10204"/>
                  </a:lnTo>
                  <a:lnTo>
                    <a:pt x="45537" y="9909"/>
                  </a:lnTo>
                  <a:lnTo>
                    <a:pt x="45284" y="9614"/>
                  </a:lnTo>
                  <a:lnTo>
                    <a:pt x="45031" y="9361"/>
                  </a:lnTo>
                  <a:lnTo>
                    <a:pt x="44799" y="9108"/>
                  </a:lnTo>
                  <a:lnTo>
                    <a:pt x="44546" y="8918"/>
                  </a:lnTo>
                  <a:lnTo>
                    <a:pt x="44314" y="8749"/>
                  </a:lnTo>
                  <a:lnTo>
                    <a:pt x="44019" y="8602"/>
                  </a:lnTo>
                  <a:lnTo>
                    <a:pt x="43661" y="8454"/>
                  </a:lnTo>
                  <a:lnTo>
                    <a:pt x="43218" y="8328"/>
                  </a:lnTo>
                  <a:lnTo>
                    <a:pt x="42733" y="8180"/>
                  </a:lnTo>
                  <a:lnTo>
                    <a:pt x="41616" y="7885"/>
                  </a:lnTo>
                  <a:lnTo>
                    <a:pt x="40435" y="7611"/>
                  </a:lnTo>
                  <a:lnTo>
                    <a:pt x="38264" y="7105"/>
                  </a:lnTo>
                  <a:lnTo>
                    <a:pt x="37484" y="6915"/>
                  </a:lnTo>
                  <a:lnTo>
                    <a:pt x="37210" y="6831"/>
                  </a:lnTo>
                  <a:lnTo>
                    <a:pt x="37041" y="6768"/>
                  </a:lnTo>
                  <a:lnTo>
                    <a:pt x="36894" y="6662"/>
                  </a:lnTo>
                  <a:lnTo>
                    <a:pt x="36704" y="6515"/>
                  </a:lnTo>
                  <a:lnTo>
                    <a:pt x="36177" y="6072"/>
                  </a:lnTo>
                  <a:lnTo>
                    <a:pt x="35544" y="5482"/>
                  </a:lnTo>
                  <a:lnTo>
                    <a:pt x="34849" y="4849"/>
                  </a:lnTo>
                  <a:lnTo>
                    <a:pt x="33542" y="3584"/>
                  </a:lnTo>
                  <a:lnTo>
                    <a:pt x="32762" y="2762"/>
                  </a:lnTo>
                  <a:lnTo>
                    <a:pt x="32593" y="2615"/>
                  </a:lnTo>
                  <a:lnTo>
                    <a:pt x="32445" y="2467"/>
                  </a:lnTo>
                  <a:lnTo>
                    <a:pt x="32298" y="2362"/>
                  </a:lnTo>
                  <a:lnTo>
                    <a:pt x="32150" y="2277"/>
                  </a:lnTo>
                  <a:lnTo>
                    <a:pt x="32003" y="2193"/>
                  </a:lnTo>
                  <a:lnTo>
                    <a:pt x="31876" y="2151"/>
                  </a:lnTo>
                  <a:lnTo>
                    <a:pt x="31729" y="2130"/>
                  </a:lnTo>
                  <a:lnTo>
                    <a:pt x="31433" y="2130"/>
                  </a:lnTo>
                  <a:lnTo>
                    <a:pt x="31286" y="2151"/>
                  </a:lnTo>
                  <a:lnTo>
                    <a:pt x="31138" y="2193"/>
                  </a:lnTo>
                  <a:lnTo>
                    <a:pt x="30970" y="2256"/>
                  </a:lnTo>
                  <a:lnTo>
                    <a:pt x="30632" y="2425"/>
                  </a:lnTo>
                  <a:lnTo>
                    <a:pt x="30295" y="2636"/>
                  </a:lnTo>
                  <a:lnTo>
                    <a:pt x="28292" y="3859"/>
                  </a:lnTo>
                  <a:lnTo>
                    <a:pt x="27006" y="4639"/>
                  </a:lnTo>
                  <a:lnTo>
                    <a:pt x="26859" y="4512"/>
                  </a:lnTo>
                  <a:lnTo>
                    <a:pt x="26479" y="4175"/>
                  </a:lnTo>
                  <a:lnTo>
                    <a:pt x="26205" y="3964"/>
                  </a:lnTo>
                  <a:lnTo>
                    <a:pt x="25910" y="3753"/>
                  </a:lnTo>
                  <a:lnTo>
                    <a:pt x="25573" y="3542"/>
                  </a:lnTo>
                  <a:lnTo>
                    <a:pt x="25214" y="3332"/>
                  </a:lnTo>
                  <a:lnTo>
                    <a:pt x="25025" y="3205"/>
                  </a:lnTo>
                  <a:lnTo>
                    <a:pt x="24814" y="3057"/>
                  </a:lnTo>
                  <a:lnTo>
                    <a:pt x="24582" y="2868"/>
                  </a:lnTo>
                  <a:lnTo>
                    <a:pt x="24371" y="2657"/>
                  </a:lnTo>
                  <a:lnTo>
                    <a:pt x="23886" y="2193"/>
                  </a:lnTo>
                  <a:lnTo>
                    <a:pt x="23401" y="1708"/>
                  </a:lnTo>
                  <a:lnTo>
                    <a:pt x="22579" y="802"/>
                  </a:lnTo>
                  <a:lnTo>
                    <a:pt x="22263" y="486"/>
                  </a:lnTo>
                  <a:lnTo>
                    <a:pt x="22158" y="359"/>
                  </a:lnTo>
                  <a:lnTo>
                    <a:pt x="22052" y="296"/>
                  </a:lnTo>
                  <a:lnTo>
                    <a:pt x="21968" y="296"/>
                  </a:lnTo>
                  <a:lnTo>
                    <a:pt x="21841" y="317"/>
                  </a:lnTo>
                  <a:lnTo>
                    <a:pt x="21652" y="401"/>
                  </a:lnTo>
                  <a:lnTo>
                    <a:pt x="21441" y="507"/>
                  </a:lnTo>
                  <a:lnTo>
                    <a:pt x="20956" y="823"/>
                  </a:lnTo>
                  <a:lnTo>
                    <a:pt x="20408" y="1202"/>
                  </a:lnTo>
                  <a:lnTo>
                    <a:pt x="19860" y="1624"/>
                  </a:lnTo>
                  <a:lnTo>
                    <a:pt x="19354" y="2046"/>
                  </a:lnTo>
                  <a:lnTo>
                    <a:pt x="18932" y="2404"/>
                  </a:lnTo>
                  <a:lnTo>
                    <a:pt x="18637" y="2657"/>
                  </a:lnTo>
                  <a:lnTo>
                    <a:pt x="18342" y="2931"/>
                  </a:lnTo>
                  <a:lnTo>
                    <a:pt x="17857" y="3310"/>
                  </a:lnTo>
                  <a:lnTo>
                    <a:pt x="16655" y="4238"/>
                  </a:lnTo>
                  <a:lnTo>
                    <a:pt x="15074" y="5440"/>
                  </a:lnTo>
                  <a:lnTo>
                    <a:pt x="13873" y="4892"/>
                  </a:lnTo>
                  <a:lnTo>
                    <a:pt x="12818" y="4386"/>
                  </a:lnTo>
                  <a:lnTo>
                    <a:pt x="12291" y="4112"/>
                  </a:lnTo>
                  <a:lnTo>
                    <a:pt x="11828" y="3859"/>
                  </a:lnTo>
                  <a:lnTo>
                    <a:pt x="11617" y="3711"/>
                  </a:lnTo>
                  <a:lnTo>
                    <a:pt x="11385" y="3542"/>
                  </a:lnTo>
                  <a:lnTo>
                    <a:pt x="11174" y="3332"/>
                  </a:lnTo>
                  <a:lnTo>
                    <a:pt x="10942" y="3100"/>
                  </a:lnTo>
                  <a:lnTo>
                    <a:pt x="10500" y="2573"/>
                  </a:lnTo>
                  <a:lnTo>
                    <a:pt x="10036" y="2024"/>
                  </a:lnTo>
                  <a:lnTo>
                    <a:pt x="9572" y="1476"/>
                  </a:lnTo>
                  <a:lnTo>
                    <a:pt x="9340" y="1223"/>
                  </a:lnTo>
                  <a:lnTo>
                    <a:pt x="9108" y="970"/>
                  </a:lnTo>
                  <a:lnTo>
                    <a:pt x="8876" y="760"/>
                  </a:lnTo>
                  <a:lnTo>
                    <a:pt x="8644" y="570"/>
                  </a:lnTo>
                  <a:lnTo>
                    <a:pt x="8412" y="422"/>
                  </a:lnTo>
                  <a:lnTo>
                    <a:pt x="8181" y="296"/>
                  </a:lnTo>
                  <a:lnTo>
                    <a:pt x="7759" y="127"/>
                  </a:lnTo>
                  <a:lnTo>
                    <a:pt x="7569" y="64"/>
                  </a:lnTo>
                  <a:lnTo>
                    <a:pt x="7422" y="22"/>
                  </a:lnTo>
                  <a:lnTo>
                    <a:pt x="7253" y="1"/>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08" name="Shape 108"/>
        <p:cNvGrpSpPr/>
        <p:nvPr/>
      </p:nvGrpSpPr>
      <p:grpSpPr>
        <a:xfrm>
          <a:off x="0" y="0"/>
          <a:ext cx="0" cy="0"/>
          <a:chOff x="0" y="0"/>
          <a:chExt cx="0" cy="0"/>
        </a:xfrm>
      </p:grpSpPr>
      <p:sp>
        <p:nvSpPr>
          <p:cNvPr id="109" name="Google Shape;109;p4"/>
          <p:cNvSpPr txBox="1"/>
          <p:nvPr>
            <p:ph type="title"/>
          </p:nvPr>
        </p:nvSpPr>
        <p:spPr>
          <a:xfrm>
            <a:off x="720000" y="365760"/>
            <a:ext cx="7704000" cy="548700"/>
          </a:xfrm>
          <a:prstGeom prst="rect">
            <a:avLst/>
          </a:prstGeom>
          <a:noFill/>
        </p:spPr>
        <p:txBody>
          <a:bodyPr anchorCtr="0" anchor="t" bIns="91425" lIns="91425" spcFirstLastPara="1" rIns="91425" wrap="square" tIns="91425">
            <a:noAutofit/>
          </a:bodyPr>
          <a:lstStyle>
            <a:lvl1pPr lvl="0" rtl="0" algn="ctr">
              <a:spcBef>
                <a:spcPts val="0"/>
              </a:spcBef>
              <a:spcAft>
                <a:spcPts val="0"/>
              </a:spcAft>
              <a:buSzPts val="2800"/>
              <a:buNone/>
              <a:defRPr/>
            </a:lvl1pPr>
            <a:lvl2pPr lvl="1" rtl="0" algn="ctr">
              <a:spcBef>
                <a:spcPts val="0"/>
              </a:spcBef>
              <a:spcAft>
                <a:spcPts val="0"/>
              </a:spcAft>
              <a:buClr>
                <a:schemeClr val="lt1"/>
              </a:buClr>
              <a:buSzPts val="3500"/>
              <a:buNone/>
              <a:defRPr>
                <a:solidFill>
                  <a:schemeClr val="lt1"/>
                </a:solidFill>
              </a:defRPr>
            </a:lvl2pPr>
            <a:lvl3pPr lvl="2" rtl="0" algn="ctr">
              <a:spcBef>
                <a:spcPts val="0"/>
              </a:spcBef>
              <a:spcAft>
                <a:spcPts val="0"/>
              </a:spcAft>
              <a:buClr>
                <a:schemeClr val="lt1"/>
              </a:buClr>
              <a:buSzPts val="3500"/>
              <a:buNone/>
              <a:defRPr>
                <a:solidFill>
                  <a:schemeClr val="lt1"/>
                </a:solidFill>
              </a:defRPr>
            </a:lvl3pPr>
            <a:lvl4pPr lvl="3" rtl="0" algn="ctr">
              <a:spcBef>
                <a:spcPts val="0"/>
              </a:spcBef>
              <a:spcAft>
                <a:spcPts val="0"/>
              </a:spcAft>
              <a:buClr>
                <a:schemeClr val="lt1"/>
              </a:buClr>
              <a:buSzPts val="3500"/>
              <a:buNone/>
              <a:defRPr>
                <a:solidFill>
                  <a:schemeClr val="lt1"/>
                </a:solidFill>
              </a:defRPr>
            </a:lvl4pPr>
            <a:lvl5pPr lvl="4" rtl="0" algn="ctr">
              <a:spcBef>
                <a:spcPts val="0"/>
              </a:spcBef>
              <a:spcAft>
                <a:spcPts val="0"/>
              </a:spcAft>
              <a:buClr>
                <a:schemeClr val="lt1"/>
              </a:buClr>
              <a:buSzPts val="3500"/>
              <a:buNone/>
              <a:defRPr>
                <a:solidFill>
                  <a:schemeClr val="lt1"/>
                </a:solidFill>
              </a:defRPr>
            </a:lvl5pPr>
            <a:lvl6pPr lvl="5" rtl="0" algn="ctr">
              <a:spcBef>
                <a:spcPts val="0"/>
              </a:spcBef>
              <a:spcAft>
                <a:spcPts val="0"/>
              </a:spcAft>
              <a:buClr>
                <a:schemeClr val="lt1"/>
              </a:buClr>
              <a:buSzPts val="3500"/>
              <a:buNone/>
              <a:defRPr>
                <a:solidFill>
                  <a:schemeClr val="lt1"/>
                </a:solidFill>
              </a:defRPr>
            </a:lvl6pPr>
            <a:lvl7pPr lvl="6" rtl="0" algn="ctr">
              <a:spcBef>
                <a:spcPts val="0"/>
              </a:spcBef>
              <a:spcAft>
                <a:spcPts val="0"/>
              </a:spcAft>
              <a:buClr>
                <a:schemeClr val="lt1"/>
              </a:buClr>
              <a:buSzPts val="3500"/>
              <a:buNone/>
              <a:defRPr>
                <a:solidFill>
                  <a:schemeClr val="lt1"/>
                </a:solidFill>
              </a:defRPr>
            </a:lvl7pPr>
            <a:lvl8pPr lvl="7" rtl="0" algn="ctr">
              <a:spcBef>
                <a:spcPts val="0"/>
              </a:spcBef>
              <a:spcAft>
                <a:spcPts val="0"/>
              </a:spcAft>
              <a:buClr>
                <a:schemeClr val="lt1"/>
              </a:buClr>
              <a:buSzPts val="3500"/>
              <a:buNone/>
              <a:defRPr>
                <a:solidFill>
                  <a:schemeClr val="lt1"/>
                </a:solidFill>
              </a:defRPr>
            </a:lvl8pPr>
            <a:lvl9pPr lvl="8" rtl="0" algn="ctr">
              <a:spcBef>
                <a:spcPts val="0"/>
              </a:spcBef>
              <a:spcAft>
                <a:spcPts val="0"/>
              </a:spcAft>
              <a:buClr>
                <a:schemeClr val="lt1"/>
              </a:buClr>
              <a:buSzPts val="3500"/>
              <a:buNone/>
              <a:defRPr>
                <a:solidFill>
                  <a:schemeClr val="lt1"/>
                </a:solidFill>
              </a:defRPr>
            </a:lvl9pPr>
          </a:lstStyle>
          <a:p/>
        </p:txBody>
      </p:sp>
      <p:sp>
        <p:nvSpPr>
          <p:cNvPr id="110" name="Google Shape;110;p4"/>
          <p:cNvSpPr txBox="1"/>
          <p:nvPr>
            <p:ph idx="1" type="body"/>
          </p:nvPr>
        </p:nvSpPr>
        <p:spPr>
          <a:xfrm>
            <a:off x="716900" y="975649"/>
            <a:ext cx="7704000" cy="365700"/>
          </a:xfrm>
          <a:prstGeom prst="rect">
            <a:avLst/>
          </a:prstGeom>
        </p:spPr>
        <p:txBody>
          <a:bodyPr anchorCtr="0" anchor="t" bIns="91425" lIns="91425" spcFirstLastPara="1" rIns="91425" wrap="square" tIns="91425">
            <a:noAutofit/>
          </a:bodyPr>
          <a:lstStyle>
            <a:lvl1pPr indent="-330200" lvl="0" marL="457200" rtl="0" algn="ctr">
              <a:spcBef>
                <a:spcPts val="0"/>
              </a:spcBef>
              <a:spcAft>
                <a:spcPts val="0"/>
              </a:spcAft>
              <a:buSzPts val="1600"/>
              <a:buFont typeface="Mulish SemiBold"/>
              <a:buAutoNum type="arabicPeriod"/>
              <a:defRPr/>
            </a:lvl1pPr>
            <a:lvl2pPr indent="-330200" lvl="1" marL="914400" rtl="0">
              <a:lnSpc>
                <a:spcPct val="100000"/>
              </a:lnSpc>
              <a:spcBef>
                <a:spcPts val="0"/>
              </a:spcBef>
              <a:spcAft>
                <a:spcPts val="0"/>
              </a:spcAft>
              <a:buSzPts val="1600"/>
              <a:buFont typeface="Roboto Condensed Light"/>
              <a:buAutoNum type="alphaLcPeriod"/>
              <a:defRPr sz="1600"/>
            </a:lvl2pPr>
            <a:lvl3pPr indent="-330200" lvl="2" marL="1371600" rtl="0">
              <a:lnSpc>
                <a:spcPct val="100000"/>
              </a:lnSpc>
              <a:spcBef>
                <a:spcPts val="0"/>
              </a:spcBef>
              <a:spcAft>
                <a:spcPts val="0"/>
              </a:spcAft>
              <a:buSzPts val="1600"/>
              <a:buFont typeface="Roboto Condensed Light"/>
              <a:buAutoNum type="romanLcPeriod"/>
              <a:defRPr sz="1600"/>
            </a:lvl3pPr>
            <a:lvl4pPr indent="-330200" lvl="3" marL="1828800" rtl="0">
              <a:lnSpc>
                <a:spcPct val="100000"/>
              </a:lnSpc>
              <a:spcBef>
                <a:spcPts val="0"/>
              </a:spcBef>
              <a:spcAft>
                <a:spcPts val="0"/>
              </a:spcAft>
              <a:buSzPts val="1600"/>
              <a:buFont typeface="Roboto Condensed Light"/>
              <a:buAutoNum type="arabicPeriod"/>
              <a:defRPr sz="1600"/>
            </a:lvl4pPr>
            <a:lvl5pPr indent="-330200" lvl="4" marL="2286000" rtl="0">
              <a:lnSpc>
                <a:spcPct val="100000"/>
              </a:lnSpc>
              <a:spcBef>
                <a:spcPts val="0"/>
              </a:spcBef>
              <a:spcAft>
                <a:spcPts val="0"/>
              </a:spcAft>
              <a:buSzPts val="1600"/>
              <a:buFont typeface="Roboto Condensed Light"/>
              <a:buAutoNum type="alphaLcPeriod"/>
              <a:defRPr sz="1600"/>
            </a:lvl5pPr>
            <a:lvl6pPr indent="-330200" lvl="5" marL="2743200" rtl="0">
              <a:lnSpc>
                <a:spcPct val="100000"/>
              </a:lnSpc>
              <a:spcBef>
                <a:spcPts val="0"/>
              </a:spcBef>
              <a:spcAft>
                <a:spcPts val="0"/>
              </a:spcAft>
              <a:buSzPts val="1600"/>
              <a:buFont typeface="Roboto Condensed Light"/>
              <a:buAutoNum type="romanLcPeriod"/>
              <a:defRPr sz="1600"/>
            </a:lvl6pPr>
            <a:lvl7pPr indent="-330200" lvl="6" marL="3200400" rtl="0">
              <a:lnSpc>
                <a:spcPct val="100000"/>
              </a:lnSpc>
              <a:spcBef>
                <a:spcPts val="0"/>
              </a:spcBef>
              <a:spcAft>
                <a:spcPts val="0"/>
              </a:spcAft>
              <a:buSzPts val="1600"/>
              <a:buFont typeface="Roboto Condensed Light"/>
              <a:buAutoNum type="arabicPeriod"/>
              <a:defRPr sz="1600"/>
            </a:lvl7pPr>
            <a:lvl8pPr indent="-330200" lvl="7" marL="3657600" rtl="0">
              <a:lnSpc>
                <a:spcPct val="100000"/>
              </a:lnSpc>
              <a:spcBef>
                <a:spcPts val="0"/>
              </a:spcBef>
              <a:spcAft>
                <a:spcPts val="0"/>
              </a:spcAft>
              <a:buSzPts val="1600"/>
              <a:buFont typeface="Roboto Condensed Light"/>
              <a:buAutoNum type="alphaLcPeriod"/>
              <a:defRPr sz="1600"/>
            </a:lvl8pPr>
            <a:lvl9pPr indent="-330200" lvl="8" marL="4114800" rtl="0">
              <a:lnSpc>
                <a:spcPct val="100000"/>
              </a:lnSpc>
              <a:spcBef>
                <a:spcPts val="0"/>
              </a:spcBef>
              <a:spcAft>
                <a:spcPts val="0"/>
              </a:spcAft>
              <a:buSzPts val="1600"/>
              <a:buFont typeface="Roboto Condensed Light"/>
              <a:buAutoNum type="romanLcPeriod"/>
              <a:defRPr sz="1600"/>
            </a:lvl9pPr>
          </a:lstStyle>
          <a:p/>
        </p:txBody>
      </p:sp>
      <p:sp>
        <p:nvSpPr>
          <p:cNvPr id="111" name="Google Shape;111;p4"/>
          <p:cNvSpPr/>
          <p:nvPr/>
        </p:nvSpPr>
        <p:spPr>
          <a:xfrm>
            <a:off x="85908" y="4167150"/>
            <a:ext cx="1707517" cy="460843"/>
          </a:xfrm>
          <a:custGeom>
            <a:rect b="b" l="l" r="r" t="t"/>
            <a:pathLst>
              <a:path extrusionOk="0" h="12734" w="47182">
                <a:moveTo>
                  <a:pt x="7105" y="1"/>
                </a:moveTo>
                <a:lnTo>
                  <a:pt x="6979" y="22"/>
                </a:lnTo>
                <a:lnTo>
                  <a:pt x="6831" y="64"/>
                </a:lnTo>
                <a:lnTo>
                  <a:pt x="6705" y="106"/>
                </a:lnTo>
                <a:lnTo>
                  <a:pt x="6557" y="190"/>
                </a:lnTo>
                <a:lnTo>
                  <a:pt x="6410" y="296"/>
                </a:lnTo>
                <a:lnTo>
                  <a:pt x="6241" y="422"/>
                </a:lnTo>
                <a:lnTo>
                  <a:pt x="5862" y="760"/>
                </a:lnTo>
                <a:lnTo>
                  <a:pt x="5419" y="1202"/>
                </a:lnTo>
                <a:lnTo>
                  <a:pt x="4808" y="1835"/>
                </a:lnTo>
                <a:lnTo>
                  <a:pt x="4006" y="2678"/>
                </a:lnTo>
                <a:lnTo>
                  <a:pt x="2214" y="4617"/>
                </a:lnTo>
                <a:lnTo>
                  <a:pt x="1" y="7021"/>
                </a:lnTo>
                <a:lnTo>
                  <a:pt x="1" y="12734"/>
                </a:lnTo>
                <a:lnTo>
                  <a:pt x="47181" y="12333"/>
                </a:lnTo>
                <a:lnTo>
                  <a:pt x="46907" y="11870"/>
                </a:lnTo>
                <a:lnTo>
                  <a:pt x="46612" y="11385"/>
                </a:lnTo>
                <a:lnTo>
                  <a:pt x="46212" y="10815"/>
                </a:lnTo>
                <a:lnTo>
                  <a:pt x="45769" y="10204"/>
                </a:lnTo>
                <a:lnTo>
                  <a:pt x="45537" y="9909"/>
                </a:lnTo>
                <a:lnTo>
                  <a:pt x="45284" y="9614"/>
                </a:lnTo>
                <a:lnTo>
                  <a:pt x="45031" y="9361"/>
                </a:lnTo>
                <a:lnTo>
                  <a:pt x="44799" y="9108"/>
                </a:lnTo>
                <a:lnTo>
                  <a:pt x="44546" y="8918"/>
                </a:lnTo>
                <a:lnTo>
                  <a:pt x="44314" y="8749"/>
                </a:lnTo>
                <a:lnTo>
                  <a:pt x="44019" y="8602"/>
                </a:lnTo>
                <a:lnTo>
                  <a:pt x="43661" y="8454"/>
                </a:lnTo>
                <a:lnTo>
                  <a:pt x="43218" y="8328"/>
                </a:lnTo>
                <a:lnTo>
                  <a:pt x="42733" y="8180"/>
                </a:lnTo>
                <a:lnTo>
                  <a:pt x="41616" y="7885"/>
                </a:lnTo>
                <a:lnTo>
                  <a:pt x="40435" y="7611"/>
                </a:lnTo>
                <a:lnTo>
                  <a:pt x="38264" y="7105"/>
                </a:lnTo>
                <a:lnTo>
                  <a:pt x="37484" y="6915"/>
                </a:lnTo>
                <a:lnTo>
                  <a:pt x="37210" y="6831"/>
                </a:lnTo>
                <a:lnTo>
                  <a:pt x="37041" y="6768"/>
                </a:lnTo>
                <a:lnTo>
                  <a:pt x="36894" y="6662"/>
                </a:lnTo>
                <a:lnTo>
                  <a:pt x="36704" y="6515"/>
                </a:lnTo>
                <a:lnTo>
                  <a:pt x="36177" y="6072"/>
                </a:lnTo>
                <a:lnTo>
                  <a:pt x="35544" y="5482"/>
                </a:lnTo>
                <a:lnTo>
                  <a:pt x="34849" y="4849"/>
                </a:lnTo>
                <a:lnTo>
                  <a:pt x="33542" y="3584"/>
                </a:lnTo>
                <a:lnTo>
                  <a:pt x="32762" y="2762"/>
                </a:lnTo>
                <a:lnTo>
                  <a:pt x="32593" y="2615"/>
                </a:lnTo>
                <a:lnTo>
                  <a:pt x="32445" y="2467"/>
                </a:lnTo>
                <a:lnTo>
                  <a:pt x="32298" y="2362"/>
                </a:lnTo>
                <a:lnTo>
                  <a:pt x="32150" y="2277"/>
                </a:lnTo>
                <a:lnTo>
                  <a:pt x="32003" y="2193"/>
                </a:lnTo>
                <a:lnTo>
                  <a:pt x="31876" y="2151"/>
                </a:lnTo>
                <a:lnTo>
                  <a:pt x="31729" y="2130"/>
                </a:lnTo>
                <a:lnTo>
                  <a:pt x="31433" y="2130"/>
                </a:lnTo>
                <a:lnTo>
                  <a:pt x="31286" y="2151"/>
                </a:lnTo>
                <a:lnTo>
                  <a:pt x="31138" y="2193"/>
                </a:lnTo>
                <a:lnTo>
                  <a:pt x="30970" y="2256"/>
                </a:lnTo>
                <a:lnTo>
                  <a:pt x="30632" y="2425"/>
                </a:lnTo>
                <a:lnTo>
                  <a:pt x="30295" y="2636"/>
                </a:lnTo>
                <a:lnTo>
                  <a:pt x="28292" y="3859"/>
                </a:lnTo>
                <a:lnTo>
                  <a:pt x="27006" y="4639"/>
                </a:lnTo>
                <a:lnTo>
                  <a:pt x="26859" y="4512"/>
                </a:lnTo>
                <a:lnTo>
                  <a:pt x="26479" y="4175"/>
                </a:lnTo>
                <a:lnTo>
                  <a:pt x="26205" y="3964"/>
                </a:lnTo>
                <a:lnTo>
                  <a:pt x="25910" y="3753"/>
                </a:lnTo>
                <a:lnTo>
                  <a:pt x="25573" y="3542"/>
                </a:lnTo>
                <a:lnTo>
                  <a:pt x="25214" y="3332"/>
                </a:lnTo>
                <a:lnTo>
                  <a:pt x="25025" y="3205"/>
                </a:lnTo>
                <a:lnTo>
                  <a:pt x="24814" y="3057"/>
                </a:lnTo>
                <a:lnTo>
                  <a:pt x="24582" y="2868"/>
                </a:lnTo>
                <a:lnTo>
                  <a:pt x="24371" y="2657"/>
                </a:lnTo>
                <a:lnTo>
                  <a:pt x="23886" y="2193"/>
                </a:lnTo>
                <a:lnTo>
                  <a:pt x="23401" y="1708"/>
                </a:lnTo>
                <a:lnTo>
                  <a:pt x="22579" y="802"/>
                </a:lnTo>
                <a:lnTo>
                  <a:pt x="22263" y="486"/>
                </a:lnTo>
                <a:lnTo>
                  <a:pt x="22158" y="359"/>
                </a:lnTo>
                <a:lnTo>
                  <a:pt x="22052" y="296"/>
                </a:lnTo>
                <a:lnTo>
                  <a:pt x="21968" y="296"/>
                </a:lnTo>
                <a:lnTo>
                  <a:pt x="21841" y="317"/>
                </a:lnTo>
                <a:lnTo>
                  <a:pt x="21652" y="401"/>
                </a:lnTo>
                <a:lnTo>
                  <a:pt x="21441" y="507"/>
                </a:lnTo>
                <a:lnTo>
                  <a:pt x="20956" y="823"/>
                </a:lnTo>
                <a:lnTo>
                  <a:pt x="20408" y="1202"/>
                </a:lnTo>
                <a:lnTo>
                  <a:pt x="19860" y="1624"/>
                </a:lnTo>
                <a:lnTo>
                  <a:pt x="19354" y="2046"/>
                </a:lnTo>
                <a:lnTo>
                  <a:pt x="18932" y="2404"/>
                </a:lnTo>
                <a:lnTo>
                  <a:pt x="18637" y="2657"/>
                </a:lnTo>
                <a:lnTo>
                  <a:pt x="18342" y="2931"/>
                </a:lnTo>
                <a:lnTo>
                  <a:pt x="17857" y="3310"/>
                </a:lnTo>
                <a:lnTo>
                  <a:pt x="16655" y="4238"/>
                </a:lnTo>
                <a:lnTo>
                  <a:pt x="15074" y="5440"/>
                </a:lnTo>
                <a:lnTo>
                  <a:pt x="13873" y="4892"/>
                </a:lnTo>
                <a:lnTo>
                  <a:pt x="12818" y="4386"/>
                </a:lnTo>
                <a:lnTo>
                  <a:pt x="12291" y="4112"/>
                </a:lnTo>
                <a:lnTo>
                  <a:pt x="11828" y="3859"/>
                </a:lnTo>
                <a:lnTo>
                  <a:pt x="11617" y="3711"/>
                </a:lnTo>
                <a:lnTo>
                  <a:pt x="11385" y="3542"/>
                </a:lnTo>
                <a:lnTo>
                  <a:pt x="11174" y="3332"/>
                </a:lnTo>
                <a:lnTo>
                  <a:pt x="10942" y="3100"/>
                </a:lnTo>
                <a:lnTo>
                  <a:pt x="10500" y="2573"/>
                </a:lnTo>
                <a:lnTo>
                  <a:pt x="10036" y="2024"/>
                </a:lnTo>
                <a:lnTo>
                  <a:pt x="9572" y="1476"/>
                </a:lnTo>
                <a:lnTo>
                  <a:pt x="9340" y="1223"/>
                </a:lnTo>
                <a:lnTo>
                  <a:pt x="9108" y="970"/>
                </a:lnTo>
                <a:lnTo>
                  <a:pt x="8876" y="760"/>
                </a:lnTo>
                <a:lnTo>
                  <a:pt x="8644" y="570"/>
                </a:lnTo>
                <a:lnTo>
                  <a:pt x="8412" y="422"/>
                </a:lnTo>
                <a:lnTo>
                  <a:pt x="8181" y="296"/>
                </a:lnTo>
                <a:lnTo>
                  <a:pt x="7759" y="127"/>
                </a:lnTo>
                <a:lnTo>
                  <a:pt x="7569" y="64"/>
                </a:lnTo>
                <a:lnTo>
                  <a:pt x="7422" y="22"/>
                </a:lnTo>
                <a:lnTo>
                  <a:pt x="7253" y="1"/>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4"/>
          <p:cNvSpPr/>
          <p:nvPr/>
        </p:nvSpPr>
        <p:spPr>
          <a:xfrm>
            <a:off x="0" y="4594800"/>
            <a:ext cx="9144000" cy="548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4"/>
          <p:cNvSpPr/>
          <p:nvPr/>
        </p:nvSpPr>
        <p:spPr>
          <a:xfrm>
            <a:off x="153894" y="238025"/>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4"/>
          <p:cNvSpPr/>
          <p:nvPr/>
        </p:nvSpPr>
        <p:spPr>
          <a:xfrm>
            <a:off x="8240969" y="670900"/>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4"/>
          <p:cNvSpPr/>
          <p:nvPr/>
        </p:nvSpPr>
        <p:spPr>
          <a:xfrm flipH="1">
            <a:off x="-1" y="4594797"/>
            <a:ext cx="894720" cy="548701"/>
          </a:xfrm>
          <a:custGeom>
            <a:rect b="b" l="l" r="r" t="t"/>
            <a:pathLst>
              <a:path extrusionOk="0" h="29051" w="47371">
                <a:moveTo>
                  <a:pt x="47371" y="1"/>
                </a:moveTo>
                <a:lnTo>
                  <a:pt x="46696" y="338"/>
                </a:lnTo>
                <a:lnTo>
                  <a:pt x="45979" y="675"/>
                </a:lnTo>
                <a:lnTo>
                  <a:pt x="45284" y="970"/>
                </a:lnTo>
                <a:lnTo>
                  <a:pt x="44567" y="1266"/>
                </a:lnTo>
                <a:lnTo>
                  <a:pt x="43850" y="1540"/>
                </a:lnTo>
                <a:lnTo>
                  <a:pt x="43133" y="1814"/>
                </a:lnTo>
                <a:lnTo>
                  <a:pt x="41658" y="2320"/>
                </a:lnTo>
                <a:lnTo>
                  <a:pt x="40182" y="2783"/>
                </a:lnTo>
                <a:lnTo>
                  <a:pt x="38706" y="3226"/>
                </a:lnTo>
                <a:lnTo>
                  <a:pt x="35734" y="4069"/>
                </a:lnTo>
                <a:lnTo>
                  <a:pt x="34132" y="4512"/>
                </a:lnTo>
                <a:lnTo>
                  <a:pt x="32529" y="4997"/>
                </a:lnTo>
                <a:lnTo>
                  <a:pt x="31707" y="5250"/>
                </a:lnTo>
                <a:lnTo>
                  <a:pt x="30906" y="5503"/>
                </a:lnTo>
                <a:lnTo>
                  <a:pt x="30105" y="5798"/>
                </a:lnTo>
                <a:lnTo>
                  <a:pt x="29304" y="6093"/>
                </a:lnTo>
                <a:lnTo>
                  <a:pt x="28503" y="6409"/>
                </a:lnTo>
                <a:lnTo>
                  <a:pt x="27723" y="6726"/>
                </a:lnTo>
                <a:lnTo>
                  <a:pt x="26964" y="7084"/>
                </a:lnTo>
                <a:lnTo>
                  <a:pt x="26205" y="7485"/>
                </a:lnTo>
                <a:lnTo>
                  <a:pt x="25467" y="7885"/>
                </a:lnTo>
                <a:lnTo>
                  <a:pt x="24771" y="8328"/>
                </a:lnTo>
                <a:lnTo>
                  <a:pt x="24076" y="8792"/>
                </a:lnTo>
                <a:lnTo>
                  <a:pt x="23401" y="9298"/>
                </a:lnTo>
                <a:lnTo>
                  <a:pt x="23169" y="9487"/>
                </a:lnTo>
                <a:lnTo>
                  <a:pt x="22937" y="9719"/>
                </a:lnTo>
                <a:lnTo>
                  <a:pt x="22726" y="9951"/>
                </a:lnTo>
                <a:lnTo>
                  <a:pt x="22537" y="10204"/>
                </a:lnTo>
                <a:lnTo>
                  <a:pt x="22368" y="10478"/>
                </a:lnTo>
                <a:lnTo>
                  <a:pt x="22220" y="10752"/>
                </a:lnTo>
                <a:lnTo>
                  <a:pt x="22094" y="11047"/>
                </a:lnTo>
                <a:lnTo>
                  <a:pt x="21989" y="11343"/>
                </a:lnTo>
                <a:lnTo>
                  <a:pt x="21925" y="11638"/>
                </a:lnTo>
                <a:lnTo>
                  <a:pt x="21904" y="11933"/>
                </a:lnTo>
                <a:lnTo>
                  <a:pt x="21904" y="12207"/>
                </a:lnTo>
                <a:lnTo>
                  <a:pt x="21968" y="12502"/>
                </a:lnTo>
                <a:lnTo>
                  <a:pt x="22073" y="12776"/>
                </a:lnTo>
                <a:lnTo>
                  <a:pt x="22220" y="13050"/>
                </a:lnTo>
                <a:lnTo>
                  <a:pt x="22326" y="13198"/>
                </a:lnTo>
                <a:lnTo>
                  <a:pt x="22431" y="13324"/>
                </a:lnTo>
                <a:lnTo>
                  <a:pt x="22537" y="13451"/>
                </a:lnTo>
                <a:lnTo>
                  <a:pt x="22684" y="13556"/>
                </a:lnTo>
                <a:lnTo>
                  <a:pt x="23001" y="13788"/>
                </a:lnTo>
                <a:lnTo>
                  <a:pt x="23338" y="14020"/>
                </a:lnTo>
                <a:lnTo>
                  <a:pt x="23675" y="14252"/>
                </a:lnTo>
                <a:lnTo>
                  <a:pt x="23991" y="14484"/>
                </a:lnTo>
                <a:lnTo>
                  <a:pt x="24139" y="14631"/>
                </a:lnTo>
                <a:lnTo>
                  <a:pt x="24265" y="14758"/>
                </a:lnTo>
                <a:lnTo>
                  <a:pt x="24371" y="14926"/>
                </a:lnTo>
                <a:lnTo>
                  <a:pt x="24455" y="15095"/>
                </a:lnTo>
                <a:lnTo>
                  <a:pt x="24518" y="15264"/>
                </a:lnTo>
                <a:lnTo>
                  <a:pt x="24539" y="15453"/>
                </a:lnTo>
                <a:lnTo>
                  <a:pt x="24518" y="15664"/>
                </a:lnTo>
                <a:lnTo>
                  <a:pt x="24476" y="15896"/>
                </a:lnTo>
                <a:lnTo>
                  <a:pt x="24392" y="16107"/>
                </a:lnTo>
                <a:lnTo>
                  <a:pt x="24286" y="16297"/>
                </a:lnTo>
                <a:lnTo>
                  <a:pt x="24139" y="16486"/>
                </a:lnTo>
                <a:lnTo>
                  <a:pt x="23991" y="16676"/>
                </a:lnTo>
                <a:lnTo>
                  <a:pt x="23823" y="16824"/>
                </a:lnTo>
                <a:lnTo>
                  <a:pt x="23654" y="16992"/>
                </a:lnTo>
                <a:lnTo>
                  <a:pt x="23443" y="17119"/>
                </a:lnTo>
                <a:lnTo>
                  <a:pt x="23232" y="17266"/>
                </a:lnTo>
                <a:lnTo>
                  <a:pt x="22811" y="17519"/>
                </a:lnTo>
                <a:lnTo>
                  <a:pt x="22368" y="17730"/>
                </a:lnTo>
                <a:lnTo>
                  <a:pt x="21546" y="18110"/>
                </a:lnTo>
                <a:lnTo>
                  <a:pt x="17793" y="19902"/>
                </a:lnTo>
                <a:lnTo>
                  <a:pt x="17077" y="20281"/>
                </a:lnTo>
                <a:lnTo>
                  <a:pt x="16697" y="20471"/>
                </a:lnTo>
                <a:lnTo>
                  <a:pt x="16360" y="20682"/>
                </a:lnTo>
                <a:lnTo>
                  <a:pt x="16001" y="20892"/>
                </a:lnTo>
                <a:lnTo>
                  <a:pt x="15685" y="21124"/>
                </a:lnTo>
                <a:lnTo>
                  <a:pt x="15369" y="21398"/>
                </a:lnTo>
                <a:lnTo>
                  <a:pt x="15074" y="21672"/>
                </a:lnTo>
                <a:lnTo>
                  <a:pt x="14779" y="21989"/>
                </a:lnTo>
                <a:lnTo>
                  <a:pt x="14505" y="22347"/>
                </a:lnTo>
                <a:lnTo>
                  <a:pt x="13999" y="23043"/>
                </a:lnTo>
                <a:lnTo>
                  <a:pt x="13746" y="23401"/>
                </a:lnTo>
                <a:lnTo>
                  <a:pt x="13493" y="23738"/>
                </a:lnTo>
                <a:lnTo>
                  <a:pt x="13219" y="24076"/>
                </a:lnTo>
                <a:lnTo>
                  <a:pt x="12902" y="24392"/>
                </a:lnTo>
                <a:lnTo>
                  <a:pt x="12565" y="24687"/>
                </a:lnTo>
                <a:lnTo>
                  <a:pt x="12207" y="24940"/>
                </a:lnTo>
                <a:lnTo>
                  <a:pt x="11827" y="25172"/>
                </a:lnTo>
                <a:lnTo>
                  <a:pt x="11427" y="25404"/>
                </a:lnTo>
                <a:lnTo>
                  <a:pt x="11026" y="25594"/>
                </a:lnTo>
                <a:lnTo>
                  <a:pt x="10626" y="25762"/>
                </a:lnTo>
                <a:lnTo>
                  <a:pt x="10204" y="25931"/>
                </a:lnTo>
                <a:lnTo>
                  <a:pt x="9782" y="26079"/>
                </a:lnTo>
                <a:lnTo>
                  <a:pt x="9298" y="26205"/>
                </a:lnTo>
                <a:lnTo>
                  <a:pt x="8813" y="26331"/>
                </a:lnTo>
                <a:lnTo>
                  <a:pt x="8307" y="26458"/>
                </a:lnTo>
                <a:lnTo>
                  <a:pt x="7801" y="26542"/>
                </a:lnTo>
                <a:lnTo>
                  <a:pt x="6789" y="26732"/>
                </a:lnTo>
                <a:lnTo>
                  <a:pt x="5777" y="26901"/>
                </a:lnTo>
                <a:lnTo>
                  <a:pt x="4786" y="27069"/>
                </a:lnTo>
                <a:lnTo>
                  <a:pt x="4280" y="27175"/>
                </a:lnTo>
                <a:lnTo>
                  <a:pt x="3795" y="27280"/>
                </a:lnTo>
                <a:lnTo>
                  <a:pt x="3289" y="27407"/>
                </a:lnTo>
                <a:lnTo>
                  <a:pt x="2804" y="27554"/>
                </a:lnTo>
                <a:lnTo>
                  <a:pt x="2320" y="27723"/>
                </a:lnTo>
                <a:lnTo>
                  <a:pt x="1856" y="27934"/>
                </a:lnTo>
                <a:lnTo>
                  <a:pt x="1350" y="28166"/>
                </a:lnTo>
                <a:lnTo>
                  <a:pt x="886" y="28419"/>
                </a:lnTo>
                <a:lnTo>
                  <a:pt x="443" y="28735"/>
                </a:lnTo>
                <a:lnTo>
                  <a:pt x="1" y="29051"/>
                </a:lnTo>
                <a:lnTo>
                  <a:pt x="47371" y="29051"/>
                </a:lnTo>
                <a:lnTo>
                  <a:pt x="47371"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6" name="Google Shape;116;p4"/>
          <p:cNvGrpSpPr/>
          <p:nvPr/>
        </p:nvGrpSpPr>
        <p:grpSpPr>
          <a:xfrm>
            <a:off x="1724997" y="4528163"/>
            <a:ext cx="240526" cy="228204"/>
            <a:chOff x="4411275" y="4457400"/>
            <a:chExt cx="473850" cy="449575"/>
          </a:xfrm>
        </p:grpSpPr>
        <p:sp>
          <p:nvSpPr>
            <p:cNvPr id="117" name="Google Shape;117;p4"/>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4"/>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9" name="Google Shape;119;p4"/>
          <p:cNvGrpSpPr/>
          <p:nvPr/>
        </p:nvGrpSpPr>
        <p:grpSpPr>
          <a:xfrm>
            <a:off x="1120375" y="4637625"/>
            <a:ext cx="473850" cy="449575"/>
            <a:chOff x="4411275" y="4457400"/>
            <a:chExt cx="473850" cy="449575"/>
          </a:xfrm>
        </p:grpSpPr>
        <p:sp>
          <p:nvSpPr>
            <p:cNvPr id="120" name="Google Shape;120;p4"/>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4"/>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2" name="Google Shape;122;p4"/>
          <p:cNvGrpSpPr/>
          <p:nvPr/>
        </p:nvGrpSpPr>
        <p:grpSpPr>
          <a:xfrm>
            <a:off x="3882422" y="4709488"/>
            <a:ext cx="240526" cy="228204"/>
            <a:chOff x="4411275" y="4457400"/>
            <a:chExt cx="473850" cy="449575"/>
          </a:xfrm>
        </p:grpSpPr>
        <p:sp>
          <p:nvSpPr>
            <p:cNvPr id="123" name="Google Shape;123;p4"/>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4"/>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5" name="Google Shape;125;p4"/>
          <p:cNvGrpSpPr/>
          <p:nvPr/>
        </p:nvGrpSpPr>
        <p:grpSpPr>
          <a:xfrm>
            <a:off x="4725372" y="4557088"/>
            <a:ext cx="240526" cy="228204"/>
            <a:chOff x="4411275" y="4457400"/>
            <a:chExt cx="473850" cy="449575"/>
          </a:xfrm>
        </p:grpSpPr>
        <p:sp>
          <p:nvSpPr>
            <p:cNvPr id="126" name="Google Shape;126;p4"/>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4"/>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8" name="Google Shape;128;p4"/>
          <p:cNvGrpSpPr/>
          <p:nvPr/>
        </p:nvGrpSpPr>
        <p:grpSpPr>
          <a:xfrm>
            <a:off x="8163175" y="4557100"/>
            <a:ext cx="473850" cy="449575"/>
            <a:chOff x="4411275" y="4457400"/>
            <a:chExt cx="473850" cy="449575"/>
          </a:xfrm>
        </p:grpSpPr>
        <p:sp>
          <p:nvSpPr>
            <p:cNvPr id="129" name="Google Shape;129;p4"/>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4"/>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1" name="Google Shape;131;p4"/>
          <p:cNvGrpSpPr/>
          <p:nvPr/>
        </p:nvGrpSpPr>
        <p:grpSpPr>
          <a:xfrm>
            <a:off x="7592397" y="4528163"/>
            <a:ext cx="240526" cy="228204"/>
            <a:chOff x="4411275" y="4457400"/>
            <a:chExt cx="473850" cy="449575"/>
          </a:xfrm>
        </p:grpSpPr>
        <p:sp>
          <p:nvSpPr>
            <p:cNvPr id="132" name="Google Shape;132;p4"/>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4"/>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4" name="Google Shape;134;p4"/>
          <p:cNvGrpSpPr/>
          <p:nvPr/>
        </p:nvGrpSpPr>
        <p:grpSpPr>
          <a:xfrm flipH="1">
            <a:off x="-404833" y="2894519"/>
            <a:ext cx="1169326" cy="1706042"/>
            <a:chOff x="-2776889" y="-1062437"/>
            <a:chExt cx="2413967" cy="3521969"/>
          </a:xfrm>
        </p:grpSpPr>
        <p:sp>
          <p:nvSpPr>
            <p:cNvPr id="135" name="Google Shape;135;p4"/>
            <p:cNvSpPr/>
            <p:nvPr/>
          </p:nvSpPr>
          <p:spPr>
            <a:xfrm>
              <a:off x="-1665383" y="-1032845"/>
              <a:ext cx="248342" cy="814890"/>
            </a:xfrm>
            <a:custGeom>
              <a:rect b="b" l="l" r="r" t="t"/>
              <a:pathLst>
                <a:path extrusionOk="0" h="17624" w="5371">
                  <a:moveTo>
                    <a:pt x="4769" y="1"/>
                  </a:moveTo>
                  <a:lnTo>
                    <a:pt x="4731" y="39"/>
                  </a:lnTo>
                  <a:lnTo>
                    <a:pt x="4692" y="78"/>
                  </a:lnTo>
                  <a:lnTo>
                    <a:pt x="4653" y="136"/>
                  </a:lnTo>
                  <a:lnTo>
                    <a:pt x="4595" y="272"/>
                  </a:lnTo>
                  <a:lnTo>
                    <a:pt x="4556" y="447"/>
                  </a:lnTo>
                  <a:lnTo>
                    <a:pt x="4479" y="834"/>
                  </a:lnTo>
                  <a:lnTo>
                    <a:pt x="4382" y="1416"/>
                  </a:lnTo>
                  <a:lnTo>
                    <a:pt x="4246" y="2211"/>
                  </a:lnTo>
                  <a:lnTo>
                    <a:pt x="4149" y="2676"/>
                  </a:lnTo>
                  <a:lnTo>
                    <a:pt x="4033" y="3199"/>
                  </a:lnTo>
                  <a:lnTo>
                    <a:pt x="3897" y="3800"/>
                  </a:lnTo>
                  <a:lnTo>
                    <a:pt x="3723" y="4440"/>
                  </a:lnTo>
                  <a:lnTo>
                    <a:pt x="0" y="16867"/>
                  </a:lnTo>
                  <a:lnTo>
                    <a:pt x="737" y="17623"/>
                  </a:lnTo>
                  <a:lnTo>
                    <a:pt x="2230" y="12660"/>
                  </a:lnTo>
                  <a:lnTo>
                    <a:pt x="3432" y="8570"/>
                  </a:lnTo>
                  <a:lnTo>
                    <a:pt x="3955" y="6747"/>
                  </a:lnTo>
                  <a:lnTo>
                    <a:pt x="4382" y="5313"/>
                  </a:lnTo>
                  <a:lnTo>
                    <a:pt x="4944" y="3258"/>
                  </a:lnTo>
                  <a:lnTo>
                    <a:pt x="5138" y="2463"/>
                  </a:lnTo>
                  <a:lnTo>
                    <a:pt x="5293" y="1784"/>
                  </a:lnTo>
                  <a:lnTo>
                    <a:pt x="5332" y="1493"/>
                  </a:lnTo>
                  <a:lnTo>
                    <a:pt x="5370" y="1222"/>
                  </a:lnTo>
                  <a:lnTo>
                    <a:pt x="5370" y="989"/>
                  </a:lnTo>
                  <a:lnTo>
                    <a:pt x="5351" y="776"/>
                  </a:lnTo>
                  <a:lnTo>
                    <a:pt x="5332" y="582"/>
                  </a:lnTo>
                  <a:lnTo>
                    <a:pt x="5273" y="427"/>
                  </a:lnTo>
                  <a:lnTo>
                    <a:pt x="5196" y="272"/>
                  </a:lnTo>
                  <a:lnTo>
                    <a:pt x="5080" y="156"/>
                  </a:lnTo>
                  <a:lnTo>
                    <a:pt x="5002" y="78"/>
                  </a:lnTo>
                  <a:lnTo>
                    <a:pt x="4944" y="39"/>
                  </a:lnTo>
                  <a:lnTo>
                    <a:pt x="486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4"/>
            <p:cNvSpPr/>
            <p:nvPr/>
          </p:nvSpPr>
          <p:spPr>
            <a:xfrm>
              <a:off x="-1714672" y="-1005935"/>
              <a:ext cx="249220" cy="814843"/>
            </a:xfrm>
            <a:custGeom>
              <a:rect b="b" l="l" r="r" t="t"/>
              <a:pathLst>
                <a:path extrusionOk="0" h="17623" w="5390">
                  <a:moveTo>
                    <a:pt x="504" y="0"/>
                  </a:moveTo>
                  <a:lnTo>
                    <a:pt x="446" y="39"/>
                  </a:lnTo>
                  <a:lnTo>
                    <a:pt x="368" y="78"/>
                  </a:lnTo>
                  <a:lnTo>
                    <a:pt x="291" y="155"/>
                  </a:lnTo>
                  <a:lnTo>
                    <a:pt x="194" y="272"/>
                  </a:lnTo>
                  <a:lnTo>
                    <a:pt x="116" y="427"/>
                  </a:lnTo>
                  <a:lnTo>
                    <a:pt x="58" y="582"/>
                  </a:lnTo>
                  <a:lnTo>
                    <a:pt x="19" y="776"/>
                  </a:lnTo>
                  <a:lnTo>
                    <a:pt x="0" y="989"/>
                  </a:lnTo>
                  <a:lnTo>
                    <a:pt x="19" y="1222"/>
                  </a:lnTo>
                  <a:lnTo>
                    <a:pt x="39" y="1493"/>
                  </a:lnTo>
                  <a:lnTo>
                    <a:pt x="97" y="1784"/>
                  </a:lnTo>
                  <a:lnTo>
                    <a:pt x="233" y="2462"/>
                  </a:lnTo>
                  <a:lnTo>
                    <a:pt x="446" y="3257"/>
                  </a:lnTo>
                  <a:lnTo>
                    <a:pt x="1008" y="5312"/>
                  </a:lnTo>
                  <a:lnTo>
                    <a:pt x="1415" y="6747"/>
                  </a:lnTo>
                  <a:lnTo>
                    <a:pt x="1939" y="8569"/>
                  </a:lnTo>
                  <a:lnTo>
                    <a:pt x="3141" y="12660"/>
                  </a:lnTo>
                  <a:lnTo>
                    <a:pt x="4633" y="17623"/>
                  </a:lnTo>
                  <a:lnTo>
                    <a:pt x="5390" y="16867"/>
                  </a:lnTo>
                  <a:lnTo>
                    <a:pt x="1667" y="4440"/>
                  </a:lnTo>
                  <a:lnTo>
                    <a:pt x="1473" y="3800"/>
                  </a:lnTo>
                  <a:lnTo>
                    <a:pt x="1338" y="3199"/>
                  </a:lnTo>
                  <a:lnTo>
                    <a:pt x="1221" y="2676"/>
                  </a:lnTo>
                  <a:lnTo>
                    <a:pt x="1124" y="2210"/>
                  </a:lnTo>
                  <a:lnTo>
                    <a:pt x="989" y="1416"/>
                  </a:lnTo>
                  <a:lnTo>
                    <a:pt x="892" y="834"/>
                  </a:lnTo>
                  <a:lnTo>
                    <a:pt x="814" y="446"/>
                  </a:lnTo>
                  <a:lnTo>
                    <a:pt x="776" y="272"/>
                  </a:lnTo>
                  <a:lnTo>
                    <a:pt x="717" y="136"/>
                  </a:lnTo>
                  <a:lnTo>
                    <a:pt x="698" y="78"/>
                  </a:lnTo>
                  <a:lnTo>
                    <a:pt x="659" y="39"/>
                  </a:lnTo>
                  <a:lnTo>
                    <a:pt x="60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4"/>
            <p:cNvSpPr/>
            <p:nvPr/>
          </p:nvSpPr>
          <p:spPr>
            <a:xfrm>
              <a:off x="-1603517" y="-1062437"/>
              <a:ext cx="66351" cy="927848"/>
            </a:xfrm>
            <a:custGeom>
              <a:rect b="b" l="l" r="r" t="t"/>
              <a:pathLst>
                <a:path extrusionOk="0" h="20067" w="1435">
                  <a:moveTo>
                    <a:pt x="349" y="1"/>
                  </a:moveTo>
                  <a:lnTo>
                    <a:pt x="291" y="20"/>
                  </a:lnTo>
                  <a:lnTo>
                    <a:pt x="233" y="40"/>
                  </a:lnTo>
                  <a:lnTo>
                    <a:pt x="174" y="98"/>
                  </a:lnTo>
                  <a:lnTo>
                    <a:pt x="116" y="175"/>
                  </a:lnTo>
                  <a:lnTo>
                    <a:pt x="78" y="311"/>
                  </a:lnTo>
                  <a:lnTo>
                    <a:pt x="58" y="486"/>
                  </a:lnTo>
                  <a:lnTo>
                    <a:pt x="19" y="718"/>
                  </a:lnTo>
                  <a:lnTo>
                    <a:pt x="0" y="1280"/>
                  </a:lnTo>
                  <a:lnTo>
                    <a:pt x="0" y="1940"/>
                  </a:lnTo>
                  <a:lnTo>
                    <a:pt x="19" y="2657"/>
                  </a:lnTo>
                  <a:lnTo>
                    <a:pt x="58" y="3374"/>
                  </a:lnTo>
                  <a:lnTo>
                    <a:pt x="116" y="4072"/>
                  </a:lnTo>
                  <a:lnTo>
                    <a:pt x="174" y="4693"/>
                  </a:lnTo>
                  <a:lnTo>
                    <a:pt x="213" y="5100"/>
                  </a:lnTo>
                  <a:lnTo>
                    <a:pt x="252" y="5778"/>
                  </a:lnTo>
                  <a:lnTo>
                    <a:pt x="330" y="7717"/>
                  </a:lnTo>
                  <a:lnTo>
                    <a:pt x="485" y="12932"/>
                  </a:lnTo>
                  <a:lnTo>
                    <a:pt x="620" y="17875"/>
                  </a:lnTo>
                  <a:lnTo>
                    <a:pt x="659" y="20066"/>
                  </a:lnTo>
                  <a:lnTo>
                    <a:pt x="1435" y="19814"/>
                  </a:lnTo>
                  <a:lnTo>
                    <a:pt x="1396" y="17623"/>
                  </a:lnTo>
                  <a:lnTo>
                    <a:pt x="1280" y="12641"/>
                  </a:lnTo>
                  <a:lnTo>
                    <a:pt x="1202" y="9888"/>
                  </a:lnTo>
                  <a:lnTo>
                    <a:pt x="1124" y="7329"/>
                  </a:lnTo>
                  <a:lnTo>
                    <a:pt x="1047" y="5293"/>
                  </a:lnTo>
                  <a:lnTo>
                    <a:pt x="1008" y="4557"/>
                  </a:lnTo>
                  <a:lnTo>
                    <a:pt x="969" y="4072"/>
                  </a:lnTo>
                  <a:lnTo>
                    <a:pt x="892" y="3335"/>
                  </a:lnTo>
                  <a:lnTo>
                    <a:pt x="853" y="2560"/>
                  </a:lnTo>
                  <a:lnTo>
                    <a:pt x="795" y="1823"/>
                  </a:lnTo>
                  <a:lnTo>
                    <a:pt x="756" y="1145"/>
                  </a:lnTo>
                  <a:lnTo>
                    <a:pt x="717" y="835"/>
                  </a:lnTo>
                  <a:lnTo>
                    <a:pt x="679" y="583"/>
                  </a:lnTo>
                  <a:lnTo>
                    <a:pt x="620" y="350"/>
                  </a:lnTo>
                  <a:lnTo>
                    <a:pt x="562" y="175"/>
                  </a:lnTo>
                  <a:lnTo>
                    <a:pt x="485" y="59"/>
                  </a:lnTo>
                  <a:lnTo>
                    <a:pt x="446" y="20"/>
                  </a:lnTo>
                  <a:lnTo>
                    <a:pt x="407"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4"/>
            <p:cNvSpPr/>
            <p:nvPr/>
          </p:nvSpPr>
          <p:spPr>
            <a:xfrm>
              <a:off x="-1798038" y="-883128"/>
              <a:ext cx="393527" cy="735084"/>
            </a:xfrm>
            <a:custGeom>
              <a:rect b="b" l="l" r="r" t="t"/>
              <a:pathLst>
                <a:path extrusionOk="0" h="15898" w="8511">
                  <a:moveTo>
                    <a:pt x="175" y="0"/>
                  </a:moveTo>
                  <a:lnTo>
                    <a:pt x="136" y="20"/>
                  </a:lnTo>
                  <a:lnTo>
                    <a:pt x="58" y="136"/>
                  </a:lnTo>
                  <a:lnTo>
                    <a:pt x="0" y="291"/>
                  </a:lnTo>
                  <a:lnTo>
                    <a:pt x="0" y="427"/>
                  </a:lnTo>
                  <a:lnTo>
                    <a:pt x="0" y="582"/>
                  </a:lnTo>
                  <a:lnTo>
                    <a:pt x="39" y="815"/>
                  </a:lnTo>
                  <a:lnTo>
                    <a:pt x="97" y="1125"/>
                  </a:lnTo>
                  <a:lnTo>
                    <a:pt x="213" y="1493"/>
                  </a:lnTo>
                  <a:lnTo>
                    <a:pt x="368" y="1939"/>
                  </a:lnTo>
                  <a:lnTo>
                    <a:pt x="582" y="2443"/>
                  </a:lnTo>
                  <a:lnTo>
                    <a:pt x="1066" y="3412"/>
                  </a:lnTo>
                  <a:lnTo>
                    <a:pt x="1939" y="5080"/>
                  </a:lnTo>
                  <a:lnTo>
                    <a:pt x="4246" y="9500"/>
                  </a:lnTo>
                  <a:lnTo>
                    <a:pt x="6456" y="13726"/>
                  </a:lnTo>
                  <a:lnTo>
                    <a:pt x="7193" y="15141"/>
                  </a:lnTo>
                  <a:lnTo>
                    <a:pt x="7522" y="15781"/>
                  </a:lnTo>
                  <a:lnTo>
                    <a:pt x="7561" y="15839"/>
                  </a:lnTo>
                  <a:lnTo>
                    <a:pt x="7600" y="15878"/>
                  </a:lnTo>
                  <a:lnTo>
                    <a:pt x="7658" y="15897"/>
                  </a:lnTo>
                  <a:lnTo>
                    <a:pt x="7735" y="15897"/>
                  </a:lnTo>
                  <a:lnTo>
                    <a:pt x="7813" y="15859"/>
                  </a:lnTo>
                  <a:lnTo>
                    <a:pt x="7910" y="15820"/>
                  </a:lnTo>
                  <a:lnTo>
                    <a:pt x="8084" y="15703"/>
                  </a:lnTo>
                  <a:lnTo>
                    <a:pt x="8239" y="15568"/>
                  </a:lnTo>
                  <a:lnTo>
                    <a:pt x="8395" y="15451"/>
                  </a:lnTo>
                  <a:lnTo>
                    <a:pt x="8511" y="15316"/>
                  </a:lnTo>
                  <a:lnTo>
                    <a:pt x="7852" y="14133"/>
                  </a:lnTo>
                  <a:lnTo>
                    <a:pt x="6301" y="11400"/>
                  </a:lnTo>
                  <a:lnTo>
                    <a:pt x="5428" y="9829"/>
                  </a:lnTo>
                  <a:lnTo>
                    <a:pt x="4595" y="8298"/>
                  </a:lnTo>
                  <a:lnTo>
                    <a:pt x="3916" y="6999"/>
                  </a:lnTo>
                  <a:lnTo>
                    <a:pt x="3664" y="6475"/>
                  </a:lnTo>
                  <a:lnTo>
                    <a:pt x="3470" y="6049"/>
                  </a:lnTo>
                  <a:lnTo>
                    <a:pt x="3257" y="5545"/>
                  </a:lnTo>
                  <a:lnTo>
                    <a:pt x="2947" y="4983"/>
                  </a:lnTo>
                  <a:lnTo>
                    <a:pt x="2230" y="3723"/>
                  </a:lnTo>
                  <a:lnTo>
                    <a:pt x="1861" y="3063"/>
                  </a:lnTo>
                  <a:lnTo>
                    <a:pt x="1512" y="2424"/>
                  </a:lnTo>
                  <a:lnTo>
                    <a:pt x="1202" y="1803"/>
                  </a:lnTo>
                  <a:lnTo>
                    <a:pt x="931" y="1222"/>
                  </a:lnTo>
                  <a:lnTo>
                    <a:pt x="737" y="756"/>
                  </a:lnTo>
                  <a:lnTo>
                    <a:pt x="562" y="407"/>
                  </a:lnTo>
                  <a:lnTo>
                    <a:pt x="427" y="175"/>
                  </a:lnTo>
                  <a:lnTo>
                    <a:pt x="368" y="97"/>
                  </a:lnTo>
                  <a:lnTo>
                    <a:pt x="310" y="39"/>
                  </a:lnTo>
                  <a:lnTo>
                    <a:pt x="25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4"/>
            <p:cNvSpPr/>
            <p:nvPr/>
          </p:nvSpPr>
          <p:spPr>
            <a:xfrm>
              <a:off x="-1681520" y="-948554"/>
              <a:ext cx="338875" cy="760145"/>
            </a:xfrm>
            <a:custGeom>
              <a:rect b="b" l="l" r="r" t="t"/>
              <a:pathLst>
                <a:path extrusionOk="0" h="16440" w="7329">
                  <a:moveTo>
                    <a:pt x="7076" y="0"/>
                  </a:moveTo>
                  <a:lnTo>
                    <a:pt x="7038" y="19"/>
                  </a:lnTo>
                  <a:lnTo>
                    <a:pt x="6980" y="58"/>
                  </a:lnTo>
                  <a:lnTo>
                    <a:pt x="6921" y="116"/>
                  </a:lnTo>
                  <a:lnTo>
                    <a:pt x="6883" y="194"/>
                  </a:lnTo>
                  <a:lnTo>
                    <a:pt x="6747" y="446"/>
                  </a:lnTo>
                  <a:lnTo>
                    <a:pt x="6611" y="795"/>
                  </a:lnTo>
                  <a:lnTo>
                    <a:pt x="6456" y="1299"/>
                  </a:lnTo>
                  <a:lnTo>
                    <a:pt x="6243" y="1881"/>
                  </a:lnTo>
                  <a:lnTo>
                    <a:pt x="5971" y="2520"/>
                  </a:lnTo>
                  <a:lnTo>
                    <a:pt x="5661" y="3199"/>
                  </a:lnTo>
                  <a:lnTo>
                    <a:pt x="5351" y="3877"/>
                  </a:lnTo>
                  <a:lnTo>
                    <a:pt x="4731" y="5196"/>
                  </a:lnTo>
                  <a:lnTo>
                    <a:pt x="4479" y="5777"/>
                  </a:lnTo>
                  <a:lnTo>
                    <a:pt x="4285" y="6301"/>
                  </a:lnTo>
                  <a:lnTo>
                    <a:pt x="4130" y="6727"/>
                  </a:lnTo>
                  <a:lnTo>
                    <a:pt x="3916" y="7270"/>
                  </a:lnTo>
                  <a:lnTo>
                    <a:pt x="3354" y="8627"/>
                  </a:lnTo>
                  <a:lnTo>
                    <a:pt x="2656" y="10217"/>
                  </a:lnTo>
                  <a:lnTo>
                    <a:pt x="1900" y="11845"/>
                  </a:lnTo>
                  <a:lnTo>
                    <a:pt x="582" y="14695"/>
                  </a:lnTo>
                  <a:lnTo>
                    <a:pt x="0" y="15936"/>
                  </a:lnTo>
                  <a:lnTo>
                    <a:pt x="136" y="16052"/>
                  </a:lnTo>
                  <a:lnTo>
                    <a:pt x="291" y="16168"/>
                  </a:lnTo>
                  <a:lnTo>
                    <a:pt x="466" y="16285"/>
                  </a:lnTo>
                  <a:lnTo>
                    <a:pt x="660" y="16382"/>
                  </a:lnTo>
                  <a:lnTo>
                    <a:pt x="737" y="16421"/>
                  </a:lnTo>
                  <a:lnTo>
                    <a:pt x="815" y="16440"/>
                  </a:lnTo>
                  <a:lnTo>
                    <a:pt x="892" y="16440"/>
                  </a:lnTo>
                  <a:lnTo>
                    <a:pt x="950" y="16421"/>
                  </a:lnTo>
                  <a:lnTo>
                    <a:pt x="1008" y="16382"/>
                  </a:lnTo>
                  <a:lnTo>
                    <a:pt x="1047" y="16324"/>
                  </a:lnTo>
                  <a:lnTo>
                    <a:pt x="1299" y="15664"/>
                  </a:lnTo>
                  <a:lnTo>
                    <a:pt x="1920" y="14172"/>
                  </a:lnTo>
                  <a:lnTo>
                    <a:pt x="3800" y="9790"/>
                  </a:lnTo>
                  <a:lnTo>
                    <a:pt x="5758" y="5196"/>
                  </a:lnTo>
                  <a:lnTo>
                    <a:pt x="6495" y="3470"/>
                  </a:lnTo>
                  <a:lnTo>
                    <a:pt x="6902" y="2462"/>
                  </a:lnTo>
                  <a:lnTo>
                    <a:pt x="7076" y="1939"/>
                  </a:lnTo>
                  <a:lnTo>
                    <a:pt x="7193" y="1493"/>
                  </a:lnTo>
                  <a:lnTo>
                    <a:pt x="7270" y="1124"/>
                  </a:lnTo>
                  <a:lnTo>
                    <a:pt x="7309" y="814"/>
                  </a:lnTo>
                  <a:lnTo>
                    <a:pt x="7328" y="582"/>
                  </a:lnTo>
                  <a:lnTo>
                    <a:pt x="7328" y="407"/>
                  </a:lnTo>
                  <a:lnTo>
                    <a:pt x="7309" y="271"/>
                  </a:lnTo>
                  <a:lnTo>
                    <a:pt x="7232" y="116"/>
                  </a:lnTo>
                  <a:lnTo>
                    <a:pt x="7154" y="19"/>
                  </a:lnTo>
                  <a:lnTo>
                    <a:pt x="711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4"/>
            <p:cNvSpPr/>
            <p:nvPr/>
          </p:nvSpPr>
          <p:spPr>
            <a:xfrm>
              <a:off x="-2776889" y="-350700"/>
              <a:ext cx="2413967" cy="2810223"/>
            </a:xfrm>
            <a:custGeom>
              <a:rect b="b" l="l" r="r" t="t"/>
              <a:pathLst>
                <a:path extrusionOk="0" h="60778" w="52208">
                  <a:moveTo>
                    <a:pt x="23089" y="1"/>
                  </a:moveTo>
                  <a:lnTo>
                    <a:pt x="0" y="60778"/>
                  </a:lnTo>
                  <a:lnTo>
                    <a:pt x="52208" y="60778"/>
                  </a:lnTo>
                  <a:lnTo>
                    <a:pt x="29099"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4"/>
            <p:cNvSpPr/>
            <p:nvPr/>
          </p:nvSpPr>
          <p:spPr>
            <a:xfrm>
              <a:off x="-2084897" y="-350700"/>
              <a:ext cx="914347" cy="2810223"/>
            </a:xfrm>
            <a:custGeom>
              <a:rect b="b" l="l" r="r" t="t"/>
              <a:pathLst>
                <a:path extrusionOk="0" h="60778" w="19775">
                  <a:moveTo>
                    <a:pt x="9849" y="1"/>
                  </a:moveTo>
                  <a:lnTo>
                    <a:pt x="0" y="60778"/>
                  </a:lnTo>
                  <a:lnTo>
                    <a:pt x="19775" y="60778"/>
                  </a:lnTo>
                  <a:lnTo>
                    <a:pt x="12117"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4"/>
            <p:cNvSpPr/>
            <p:nvPr/>
          </p:nvSpPr>
          <p:spPr>
            <a:xfrm>
              <a:off x="-2468577" y="1278071"/>
              <a:ext cx="593458" cy="1181461"/>
            </a:xfrm>
            <a:custGeom>
              <a:rect b="b" l="l" r="r" t="t"/>
              <a:pathLst>
                <a:path extrusionOk="0" h="25552" w="12835">
                  <a:moveTo>
                    <a:pt x="12602" y="0"/>
                  </a:moveTo>
                  <a:lnTo>
                    <a:pt x="11672" y="1144"/>
                  </a:lnTo>
                  <a:lnTo>
                    <a:pt x="10683" y="2424"/>
                  </a:lnTo>
                  <a:lnTo>
                    <a:pt x="9481" y="3994"/>
                  </a:lnTo>
                  <a:lnTo>
                    <a:pt x="8841" y="4847"/>
                  </a:lnTo>
                  <a:lnTo>
                    <a:pt x="8201" y="5739"/>
                  </a:lnTo>
                  <a:lnTo>
                    <a:pt x="7581" y="6650"/>
                  </a:lnTo>
                  <a:lnTo>
                    <a:pt x="6961" y="7581"/>
                  </a:lnTo>
                  <a:lnTo>
                    <a:pt x="6399" y="8492"/>
                  </a:lnTo>
                  <a:lnTo>
                    <a:pt x="5875" y="9364"/>
                  </a:lnTo>
                  <a:lnTo>
                    <a:pt x="5429" y="10217"/>
                  </a:lnTo>
                  <a:lnTo>
                    <a:pt x="5216" y="10624"/>
                  </a:lnTo>
                  <a:lnTo>
                    <a:pt x="5041" y="11012"/>
                  </a:lnTo>
                  <a:lnTo>
                    <a:pt x="4693" y="11846"/>
                  </a:lnTo>
                  <a:lnTo>
                    <a:pt x="4324" y="12796"/>
                  </a:lnTo>
                  <a:lnTo>
                    <a:pt x="3936" y="13862"/>
                  </a:lnTo>
                  <a:lnTo>
                    <a:pt x="3529" y="14986"/>
                  </a:lnTo>
                  <a:lnTo>
                    <a:pt x="2676" y="17390"/>
                  </a:lnTo>
                  <a:lnTo>
                    <a:pt x="1862" y="19794"/>
                  </a:lnTo>
                  <a:lnTo>
                    <a:pt x="1145" y="22024"/>
                  </a:lnTo>
                  <a:lnTo>
                    <a:pt x="544" y="23846"/>
                  </a:lnTo>
                  <a:lnTo>
                    <a:pt x="1" y="25552"/>
                  </a:lnTo>
                  <a:lnTo>
                    <a:pt x="12447" y="25552"/>
                  </a:lnTo>
                  <a:lnTo>
                    <a:pt x="12408" y="23924"/>
                  </a:lnTo>
                  <a:lnTo>
                    <a:pt x="12370" y="22101"/>
                  </a:lnTo>
                  <a:lnTo>
                    <a:pt x="12331" y="19833"/>
                  </a:lnTo>
                  <a:lnTo>
                    <a:pt x="12331" y="17235"/>
                  </a:lnTo>
                  <a:lnTo>
                    <a:pt x="12350" y="15878"/>
                  </a:lnTo>
                  <a:lnTo>
                    <a:pt x="12370" y="14502"/>
                  </a:lnTo>
                  <a:lnTo>
                    <a:pt x="12408" y="13125"/>
                  </a:lnTo>
                  <a:lnTo>
                    <a:pt x="12447" y="11768"/>
                  </a:lnTo>
                  <a:lnTo>
                    <a:pt x="12525" y="10450"/>
                  </a:lnTo>
                  <a:lnTo>
                    <a:pt x="12602" y="9190"/>
                  </a:lnTo>
                  <a:lnTo>
                    <a:pt x="12680" y="8007"/>
                  </a:lnTo>
                  <a:lnTo>
                    <a:pt x="12738" y="6902"/>
                  </a:lnTo>
                  <a:lnTo>
                    <a:pt x="12796" y="5894"/>
                  </a:lnTo>
                  <a:lnTo>
                    <a:pt x="12815" y="4983"/>
                  </a:lnTo>
                  <a:lnTo>
                    <a:pt x="12835" y="4149"/>
                  </a:lnTo>
                  <a:lnTo>
                    <a:pt x="12815" y="3393"/>
                  </a:lnTo>
                  <a:lnTo>
                    <a:pt x="12796" y="2133"/>
                  </a:lnTo>
                  <a:lnTo>
                    <a:pt x="12738" y="1183"/>
                  </a:lnTo>
                  <a:lnTo>
                    <a:pt x="12680" y="524"/>
                  </a:lnTo>
                  <a:lnTo>
                    <a:pt x="12622" y="136"/>
                  </a:lnTo>
                  <a:lnTo>
                    <a:pt x="1260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4"/>
            <p:cNvSpPr/>
            <p:nvPr/>
          </p:nvSpPr>
          <p:spPr>
            <a:xfrm>
              <a:off x="-2031122" y="1278071"/>
              <a:ext cx="543244" cy="1181461"/>
            </a:xfrm>
            <a:custGeom>
              <a:rect b="b" l="l" r="r" t="t"/>
              <a:pathLst>
                <a:path extrusionOk="0" h="25552" w="11749">
                  <a:moveTo>
                    <a:pt x="3141" y="0"/>
                  </a:moveTo>
                  <a:lnTo>
                    <a:pt x="2967" y="815"/>
                  </a:lnTo>
                  <a:lnTo>
                    <a:pt x="2754" y="1803"/>
                  </a:lnTo>
                  <a:lnTo>
                    <a:pt x="2482" y="3160"/>
                  </a:lnTo>
                  <a:lnTo>
                    <a:pt x="2172" y="4828"/>
                  </a:lnTo>
                  <a:lnTo>
                    <a:pt x="1823" y="6805"/>
                  </a:lnTo>
                  <a:lnTo>
                    <a:pt x="1474" y="9054"/>
                  </a:lnTo>
                  <a:lnTo>
                    <a:pt x="1106" y="11574"/>
                  </a:lnTo>
                  <a:lnTo>
                    <a:pt x="912" y="13086"/>
                  </a:lnTo>
                  <a:lnTo>
                    <a:pt x="679" y="14889"/>
                  </a:lnTo>
                  <a:lnTo>
                    <a:pt x="466" y="16867"/>
                  </a:lnTo>
                  <a:lnTo>
                    <a:pt x="272" y="18922"/>
                  </a:lnTo>
                  <a:lnTo>
                    <a:pt x="117" y="20919"/>
                  </a:lnTo>
                  <a:lnTo>
                    <a:pt x="59" y="21869"/>
                  </a:lnTo>
                  <a:lnTo>
                    <a:pt x="20" y="22780"/>
                  </a:lnTo>
                  <a:lnTo>
                    <a:pt x="1" y="23613"/>
                  </a:lnTo>
                  <a:lnTo>
                    <a:pt x="1" y="24350"/>
                  </a:lnTo>
                  <a:lnTo>
                    <a:pt x="39" y="25009"/>
                  </a:lnTo>
                  <a:lnTo>
                    <a:pt x="98" y="25552"/>
                  </a:lnTo>
                  <a:lnTo>
                    <a:pt x="2986" y="25552"/>
                  </a:lnTo>
                  <a:lnTo>
                    <a:pt x="3607" y="25009"/>
                  </a:lnTo>
                  <a:lnTo>
                    <a:pt x="5041" y="23749"/>
                  </a:lnTo>
                  <a:lnTo>
                    <a:pt x="5855" y="23051"/>
                  </a:lnTo>
                  <a:lnTo>
                    <a:pt x="6670" y="22392"/>
                  </a:lnTo>
                  <a:lnTo>
                    <a:pt x="7038" y="22101"/>
                  </a:lnTo>
                  <a:lnTo>
                    <a:pt x="7368" y="21869"/>
                  </a:lnTo>
                  <a:lnTo>
                    <a:pt x="7658" y="21675"/>
                  </a:lnTo>
                  <a:lnTo>
                    <a:pt x="7910" y="21539"/>
                  </a:lnTo>
                  <a:lnTo>
                    <a:pt x="8007" y="21481"/>
                  </a:lnTo>
                  <a:lnTo>
                    <a:pt x="8085" y="21423"/>
                  </a:lnTo>
                  <a:lnTo>
                    <a:pt x="8162" y="21326"/>
                  </a:lnTo>
                  <a:lnTo>
                    <a:pt x="8221" y="21248"/>
                  </a:lnTo>
                  <a:lnTo>
                    <a:pt x="8259" y="21132"/>
                  </a:lnTo>
                  <a:lnTo>
                    <a:pt x="8317" y="21035"/>
                  </a:lnTo>
                  <a:lnTo>
                    <a:pt x="8376" y="20783"/>
                  </a:lnTo>
                  <a:lnTo>
                    <a:pt x="8395" y="20511"/>
                  </a:lnTo>
                  <a:lnTo>
                    <a:pt x="8414" y="20201"/>
                  </a:lnTo>
                  <a:lnTo>
                    <a:pt x="8395" y="19562"/>
                  </a:lnTo>
                  <a:lnTo>
                    <a:pt x="8376" y="18922"/>
                  </a:lnTo>
                  <a:lnTo>
                    <a:pt x="8376" y="18592"/>
                  </a:lnTo>
                  <a:lnTo>
                    <a:pt x="8376" y="18301"/>
                  </a:lnTo>
                  <a:lnTo>
                    <a:pt x="8414" y="18011"/>
                  </a:lnTo>
                  <a:lnTo>
                    <a:pt x="8492" y="17759"/>
                  </a:lnTo>
                  <a:lnTo>
                    <a:pt x="8531" y="17642"/>
                  </a:lnTo>
                  <a:lnTo>
                    <a:pt x="8589" y="17526"/>
                  </a:lnTo>
                  <a:lnTo>
                    <a:pt x="8647" y="17429"/>
                  </a:lnTo>
                  <a:lnTo>
                    <a:pt x="8725" y="17351"/>
                  </a:lnTo>
                  <a:lnTo>
                    <a:pt x="8802" y="17274"/>
                  </a:lnTo>
                  <a:lnTo>
                    <a:pt x="8899" y="17196"/>
                  </a:lnTo>
                  <a:lnTo>
                    <a:pt x="9112" y="17099"/>
                  </a:lnTo>
                  <a:lnTo>
                    <a:pt x="9326" y="17041"/>
                  </a:lnTo>
                  <a:lnTo>
                    <a:pt x="9558" y="17002"/>
                  </a:lnTo>
                  <a:lnTo>
                    <a:pt x="9810" y="16983"/>
                  </a:lnTo>
                  <a:lnTo>
                    <a:pt x="10062" y="16964"/>
                  </a:lnTo>
                  <a:lnTo>
                    <a:pt x="10547" y="16925"/>
                  </a:lnTo>
                  <a:lnTo>
                    <a:pt x="10780" y="16886"/>
                  </a:lnTo>
                  <a:lnTo>
                    <a:pt x="11012" y="16847"/>
                  </a:lnTo>
                  <a:lnTo>
                    <a:pt x="11206" y="16750"/>
                  </a:lnTo>
                  <a:lnTo>
                    <a:pt x="11303" y="16692"/>
                  </a:lnTo>
                  <a:lnTo>
                    <a:pt x="11381" y="16634"/>
                  </a:lnTo>
                  <a:lnTo>
                    <a:pt x="11458" y="16557"/>
                  </a:lnTo>
                  <a:lnTo>
                    <a:pt x="11536" y="16460"/>
                  </a:lnTo>
                  <a:lnTo>
                    <a:pt x="11594" y="16343"/>
                  </a:lnTo>
                  <a:lnTo>
                    <a:pt x="11633" y="16227"/>
                  </a:lnTo>
                  <a:lnTo>
                    <a:pt x="11691" y="16091"/>
                  </a:lnTo>
                  <a:lnTo>
                    <a:pt x="11710" y="15936"/>
                  </a:lnTo>
                  <a:lnTo>
                    <a:pt x="11729" y="15781"/>
                  </a:lnTo>
                  <a:lnTo>
                    <a:pt x="11749" y="15587"/>
                  </a:lnTo>
                  <a:lnTo>
                    <a:pt x="11749" y="15180"/>
                  </a:lnTo>
                  <a:lnTo>
                    <a:pt x="11710" y="14734"/>
                  </a:lnTo>
                  <a:lnTo>
                    <a:pt x="11652" y="14250"/>
                  </a:lnTo>
                  <a:lnTo>
                    <a:pt x="11555" y="13726"/>
                  </a:lnTo>
                  <a:lnTo>
                    <a:pt x="11458" y="13203"/>
                  </a:lnTo>
                  <a:lnTo>
                    <a:pt x="11322" y="12621"/>
                  </a:lnTo>
                  <a:lnTo>
                    <a:pt x="11148" y="12040"/>
                  </a:lnTo>
                  <a:lnTo>
                    <a:pt x="10973" y="11419"/>
                  </a:lnTo>
                  <a:lnTo>
                    <a:pt x="10760" y="10799"/>
                  </a:lnTo>
                  <a:lnTo>
                    <a:pt x="10547" y="10140"/>
                  </a:lnTo>
                  <a:lnTo>
                    <a:pt x="10295" y="9480"/>
                  </a:lnTo>
                  <a:lnTo>
                    <a:pt x="10023" y="8783"/>
                  </a:lnTo>
                  <a:lnTo>
                    <a:pt x="9733" y="8104"/>
                  </a:lnTo>
                  <a:lnTo>
                    <a:pt x="9403" y="7387"/>
                  </a:lnTo>
                  <a:lnTo>
                    <a:pt x="9074" y="6669"/>
                  </a:lnTo>
                  <a:lnTo>
                    <a:pt x="8725" y="5952"/>
                  </a:lnTo>
                  <a:lnTo>
                    <a:pt x="8531" y="5603"/>
                  </a:lnTo>
                  <a:lnTo>
                    <a:pt x="8337" y="5254"/>
                  </a:lnTo>
                  <a:lnTo>
                    <a:pt x="8143" y="4925"/>
                  </a:lnTo>
                  <a:lnTo>
                    <a:pt x="7930" y="4595"/>
                  </a:lnTo>
                  <a:lnTo>
                    <a:pt x="7484" y="3975"/>
                  </a:lnTo>
                  <a:lnTo>
                    <a:pt x="7038" y="3393"/>
                  </a:lnTo>
                  <a:lnTo>
                    <a:pt x="6573" y="2870"/>
                  </a:lnTo>
                  <a:lnTo>
                    <a:pt x="6107" y="2385"/>
                  </a:lnTo>
                  <a:lnTo>
                    <a:pt x="5642" y="1939"/>
                  </a:lnTo>
                  <a:lnTo>
                    <a:pt x="5216" y="1532"/>
                  </a:lnTo>
                  <a:lnTo>
                    <a:pt x="4789" y="1183"/>
                  </a:lnTo>
                  <a:lnTo>
                    <a:pt x="4401" y="873"/>
                  </a:lnTo>
                  <a:lnTo>
                    <a:pt x="4052" y="601"/>
                  </a:lnTo>
                  <a:lnTo>
                    <a:pt x="3742" y="388"/>
                  </a:lnTo>
                  <a:lnTo>
                    <a:pt x="3296" y="97"/>
                  </a:lnTo>
                  <a:lnTo>
                    <a:pt x="314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4"/>
            <p:cNvSpPr/>
            <p:nvPr/>
          </p:nvSpPr>
          <p:spPr>
            <a:xfrm>
              <a:off x="-2183522" y="761734"/>
              <a:ext cx="1227236" cy="136308"/>
            </a:xfrm>
            <a:custGeom>
              <a:rect b="b" l="l" r="r" t="t"/>
              <a:pathLst>
                <a:path extrusionOk="0" h="2948" w="26542">
                  <a:moveTo>
                    <a:pt x="1106" y="1"/>
                  </a:moveTo>
                  <a:lnTo>
                    <a:pt x="1" y="2947"/>
                  </a:lnTo>
                  <a:lnTo>
                    <a:pt x="26541" y="2947"/>
                  </a:lnTo>
                  <a:lnTo>
                    <a:pt x="25417" y="1"/>
                  </a:lnTo>
                  <a:close/>
                </a:path>
              </a:pathLst>
            </a:custGeom>
            <a:solidFill>
              <a:srgbClr val="6D1B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4"/>
            <p:cNvSpPr/>
            <p:nvPr/>
          </p:nvSpPr>
          <p:spPr>
            <a:xfrm>
              <a:off x="-1140123" y="1674282"/>
              <a:ext cx="294995" cy="349648"/>
            </a:xfrm>
            <a:custGeom>
              <a:rect b="b" l="l" r="r" t="t"/>
              <a:pathLst>
                <a:path extrusionOk="0" h="7562" w="6380">
                  <a:moveTo>
                    <a:pt x="3684" y="0"/>
                  </a:moveTo>
                  <a:lnTo>
                    <a:pt x="3646" y="20"/>
                  </a:lnTo>
                  <a:lnTo>
                    <a:pt x="3607" y="58"/>
                  </a:lnTo>
                  <a:lnTo>
                    <a:pt x="3587" y="97"/>
                  </a:lnTo>
                  <a:lnTo>
                    <a:pt x="3568" y="136"/>
                  </a:lnTo>
                  <a:lnTo>
                    <a:pt x="3568" y="194"/>
                  </a:lnTo>
                  <a:lnTo>
                    <a:pt x="3626" y="388"/>
                  </a:lnTo>
                  <a:lnTo>
                    <a:pt x="3704" y="621"/>
                  </a:lnTo>
                  <a:lnTo>
                    <a:pt x="3859" y="1047"/>
                  </a:lnTo>
                  <a:lnTo>
                    <a:pt x="3684" y="853"/>
                  </a:lnTo>
                  <a:lnTo>
                    <a:pt x="3471" y="640"/>
                  </a:lnTo>
                  <a:lnTo>
                    <a:pt x="3238" y="446"/>
                  </a:lnTo>
                  <a:lnTo>
                    <a:pt x="3122" y="388"/>
                  </a:lnTo>
                  <a:lnTo>
                    <a:pt x="3045" y="349"/>
                  </a:lnTo>
                  <a:lnTo>
                    <a:pt x="2928" y="349"/>
                  </a:lnTo>
                  <a:lnTo>
                    <a:pt x="2889" y="369"/>
                  </a:lnTo>
                  <a:lnTo>
                    <a:pt x="2870" y="388"/>
                  </a:lnTo>
                  <a:lnTo>
                    <a:pt x="2851" y="446"/>
                  </a:lnTo>
                  <a:lnTo>
                    <a:pt x="2851" y="543"/>
                  </a:lnTo>
                  <a:lnTo>
                    <a:pt x="2870" y="659"/>
                  </a:lnTo>
                  <a:lnTo>
                    <a:pt x="2928" y="756"/>
                  </a:lnTo>
                  <a:lnTo>
                    <a:pt x="2986" y="853"/>
                  </a:lnTo>
                  <a:lnTo>
                    <a:pt x="3045" y="931"/>
                  </a:lnTo>
                  <a:lnTo>
                    <a:pt x="4169" y="2075"/>
                  </a:lnTo>
                  <a:lnTo>
                    <a:pt x="3975" y="2288"/>
                  </a:lnTo>
                  <a:lnTo>
                    <a:pt x="3781" y="2462"/>
                  </a:lnTo>
                  <a:lnTo>
                    <a:pt x="3607" y="2637"/>
                  </a:lnTo>
                  <a:lnTo>
                    <a:pt x="3394" y="2792"/>
                  </a:lnTo>
                  <a:lnTo>
                    <a:pt x="3200" y="2928"/>
                  </a:lnTo>
                  <a:lnTo>
                    <a:pt x="2967" y="3063"/>
                  </a:lnTo>
                  <a:lnTo>
                    <a:pt x="2734" y="3199"/>
                  </a:lnTo>
                  <a:lnTo>
                    <a:pt x="2482" y="3335"/>
                  </a:lnTo>
                  <a:lnTo>
                    <a:pt x="2192" y="3490"/>
                  </a:lnTo>
                  <a:lnTo>
                    <a:pt x="1920" y="3645"/>
                  </a:lnTo>
                  <a:lnTo>
                    <a:pt x="1687" y="3839"/>
                  </a:lnTo>
                  <a:lnTo>
                    <a:pt x="1571" y="3936"/>
                  </a:lnTo>
                  <a:lnTo>
                    <a:pt x="1474" y="4071"/>
                  </a:lnTo>
                  <a:lnTo>
                    <a:pt x="1300" y="4091"/>
                  </a:lnTo>
                  <a:lnTo>
                    <a:pt x="1125" y="4130"/>
                  </a:lnTo>
                  <a:lnTo>
                    <a:pt x="970" y="4227"/>
                  </a:lnTo>
                  <a:lnTo>
                    <a:pt x="815" y="4324"/>
                  </a:lnTo>
                  <a:lnTo>
                    <a:pt x="679" y="4459"/>
                  </a:lnTo>
                  <a:lnTo>
                    <a:pt x="544" y="4614"/>
                  </a:lnTo>
                  <a:lnTo>
                    <a:pt x="427" y="4769"/>
                  </a:lnTo>
                  <a:lnTo>
                    <a:pt x="311" y="4944"/>
                  </a:lnTo>
                  <a:lnTo>
                    <a:pt x="214" y="5138"/>
                  </a:lnTo>
                  <a:lnTo>
                    <a:pt x="137" y="5332"/>
                  </a:lnTo>
                  <a:lnTo>
                    <a:pt x="78" y="5525"/>
                  </a:lnTo>
                  <a:lnTo>
                    <a:pt x="40" y="5719"/>
                  </a:lnTo>
                  <a:lnTo>
                    <a:pt x="1" y="5913"/>
                  </a:lnTo>
                  <a:lnTo>
                    <a:pt x="1" y="6088"/>
                  </a:lnTo>
                  <a:lnTo>
                    <a:pt x="1" y="6262"/>
                  </a:lnTo>
                  <a:lnTo>
                    <a:pt x="40" y="6417"/>
                  </a:lnTo>
                  <a:lnTo>
                    <a:pt x="59" y="6456"/>
                  </a:lnTo>
                  <a:lnTo>
                    <a:pt x="98" y="6456"/>
                  </a:lnTo>
                  <a:lnTo>
                    <a:pt x="137" y="6437"/>
                  </a:lnTo>
                  <a:lnTo>
                    <a:pt x="156" y="6398"/>
                  </a:lnTo>
                  <a:lnTo>
                    <a:pt x="156" y="6146"/>
                  </a:lnTo>
                  <a:lnTo>
                    <a:pt x="195" y="5874"/>
                  </a:lnTo>
                  <a:lnTo>
                    <a:pt x="272" y="5622"/>
                  </a:lnTo>
                  <a:lnTo>
                    <a:pt x="350" y="5370"/>
                  </a:lnTo>
                  <a:lnTo>
                    <a:pt x="369" y="5293"/>
                  </a:lnTo>
                  <a:lnTo>
                    <a:pt x="447" y="5138"/>
                  </a:lnTo>
                  <a:lnTo>
                    <a:pt x="544" y="4983"/>
                  </a:lnTo>
                  <a:lnTo>
                    <a:pt x="641" y="4847"/>
                  </a:lnTo>
                  <a:lnTo>
                    <a:pt x="738" y="4731"/>
                  </a:lnTo>
                  <a:lnTo>
                    <a:pt x="854" y="4634"/>
                  </a:lnTo>
                  <a:lnTo>
                    <a:pt x="970" y="4556"/>
                  </a:lnTo>
                  <a:lnTo>
                    <a:pt x="1087" y="4498"/>
                  </a:lnTo>
                  <a:lnTo>
                    <a:pt x="1222" y="4459"/>
                  </a:lnTo>
                  <a:lnTo>
                    <a:pt x="1164" y="4614"/>
                  </a:lnTo>
                  <a:lnTo>
                    <a:pt x="1106" y="4769"/>
                  </a:lnTo>
                  <a:lnTo>
                    <a:pt x="1028" y="5080"/>
                  </a:lnTo>
                  <a:lnTo>
                    <a:pt x="970" y="5409"/>
                  </a:lnTo>
                  <a:lnTo>
                    <a:pt x="970" y="5758"/>
                  </a:lnTo>
                  <a:lnTo>
                    <a:pt x="970" y="6088"/>
                  </a:lnTo>
                  <a:lnTo>
                    <a:pt x="990" y="6437"/>
                  </a:lnTo>
                  <a:lnTo>
                    <a:pt x="1067" y="7096"/>
                  </a:lnTo>
                  <a:lnTo>
                    <a:pt x="1106" y="7290"/>
                  </a:lnTo>
                  <a:lnTo>
                    <a:pt x="1164" y="7445"/>
                  </a:lnTo>
                  <a:lnTo>
                    <a:pt x="1222" y="7522"/>
                  </a:lnTo>
                  <a:lnTo>
                    <a:pt x="1300" y="7561"/>
                  </a:lnTo>
                  <a:lnTo>
                    <a:pt x="1377" y="7561"/>
                  </a:lnTo>
                  <a:lnTo>
                    <a:pt x="1435" y="7503"/>
                  </a:lnTo>
                  <a:lnTo>
                    <a:pt x="1494" y="7406"/>
                  </a:lnTo>
                  <a:lnTo>
                    <a:pt x="1532" y="7270"/>
                  </a:lnTo>
                  <a:lnTo>
                    <a:pt x="1571" y="6979"/>
                  </a:lnTo>
                  <a:lnTo>
                    <a:pt x="1610" y="6708"/>
                  </a:lnTo>
                  <a:lnTo>
                    <a:pt x="1629" y="6126"/>
                  </a:lnTo>
                  <a:lnTo>
                    <a:pt x="1649" y="5545"/>
                  </a:lnTo>
                  <a:lnTo>
                    <a:pt x="1668" y="4963"/>
                  </a:lnTo>
                  <a:lnTo>
                    <a:pt x="2017" y="4925"/>
                  </a:lnTo>
                  <a:lnTo>
                    <a:pt x="2385" y="4866"/>
                  </a:lnTo>
                  <a:lnTo>
                    <a:pt x="2715" y="4750"/>
                  </a:lnTo>
                  <a:lnTo>
                    <a:pt x="3025" y="4595"/>
                  </a:lnTo>
                  <a:lnTo>
                    <a:pt x="3335" y="4420"/>
                  </a:lnTo>
                  <a:lnTo>
                    <a:pt x="3607" y="4207"/>
                  </a:lnTo>
                  <a:lnTo>
                    <a:pt x="3878" y="3955"/>
                  </a:lnTo>
                  <a:lnTo>
                    <a:pt x="4111" y="3684"/>
                  </a:lnTo>
                  <a:lnTo>
                    <a:pt x="4266" y="3975"/>
                  </a:lnTo>
                  <a:lnTo>
                    <a:pt x="4440" y="4285"/>
                  </a:lnTo>
                  <a:lnTo>
                    <a:pt x="4654" y="4576"/>
                  </a:lnTo>
                  <a:lnTo>
                    <a:pt x="4867" y="4847"/>
                  </a:lnTo>
                  <a:lnTo>
                    <a:pt x="5313" y="5409"/>
                  </a:lnTo>
                  <a:lnTo>
                    <a:pt x="5759" y="5933"/>
                  </a:lnTo>
                  <a:lnTo>
                    <a:pt x="5797" y="5971"/>
                  </a:lnTo>
                  <a:lnTo>
                    <a:pt x="5836" y="5991"/>
                  </a:lnTo>
                  <a:lnTo>
                    <a:pt x="5933" y="5991"/>
                  </a:lnTo>
                  <a:lnTo>
                    <a:pt x="5972" y="5971"/>
                  </a:lnTo>
                  <a:lnTo>
                    <a:pt x="6011" y="5933"/>
                  </a:lnTo>
                  <a:lnTo>
                    <a:pt x="6049" y="5894"/>
                  </a:lnTo>
                  <a:lnTo>
                    <a:pt x="6069" y="5855"/>
                  </a:lnTo>
                  <a:lnTo>
                    <a:pt x="6069" y="5642"/>
                  </a:lnTo>
                  <a:lnTo>
                    <a:pt x="6049" y="5467"/>
                  </a:lnTo>
                  <a:lnTo>
                    <a:pt x="5991" y="5273"/>
                  </a:lnTo>
                  <a:lnTo>
                    <a:pt x="5914" y="5118"/>
                  </a:lnTo>
                  <a:lnTo>
                    <a:pt x="5817" y="4963"/>
                  </a:lnTo>
                  <a:lnTo>
                    <a:pt x="5701" y="4808"/>
                  </a:lnTo>
                  <a:lnTo>
                    <a:pt x="5429" y="4498"/>
                  </a:lnTo>
                  <a:lnTo>
                    <a:pt x="5216" y="4265"/>
                  </a:lnTo>
                  <a:lnTo>
                    <a:pt x="5022" y="4091"/>
                  </a:lnTo>
                  <a:lnTo>
                    <a:pt x="4925" y="3994"/>
                  </a:lnTo>
                  <a:lnTo>
                    <a:pt x="4828" y="3897"/>
                  </a:lnTo>
                  <a:lnTo>
                    <a:pt x="4751" y="3781"/>
                  </a:lnTo>
                  <a:lnTo>
                    <a:pt x="4673" y="3645"/>
                  </a:lnTo>
                  <a:lnTo>
                    <a:pt x="4615" y="3471"/>
                  </a:lnTo>
                  <a:lnTo>
                    <a:pt x="4576" y="3277"/>
                  </a:lnTo>
                  <a:lnTo>
                    <a:pt x="4537" y="3102"/>
                  </a:lnTo>
                  <a:lnTo>
                    <a:pt x="4537" y="2908"/>
                  </a:lnTo>
                  <a:lnTo>
                    <a:pt x="4499" y="2152"/>
                  </a:lnTo>
                  <a:lnTo>
                    <a:pt x="5332" y="2598"/>
                  </a:lnTo>
                  <a:lnTo>
                    <a:pt x="5778" y="2811"/>
                  </a:lnTo>
                  <a:lnTo>
                    <a:pt x="5972" y="2889"/>
                  </a:lnTo>
                  <a:lnTo>
                    <a:pt x="6146" y="2928"/>
                  </a:lnTo>
                  <a:lnTo>
                    <a:pt x="6243" y="2928"/>
                  </a:lnTo>
                  <a:lnTo>
                    <a:pt x="6301" y="2889"/>
                  </a:lnTo>
                  <a:lnTo>
                    <a:pt x="6340" y="2850"/>
                  </a:lnTo>
                  <a:lnTo>
                    <a:pt x="6379" y="2811"/>
                  </a:lnTo>
                  <a:lnTo>
                    <a:pt x="6379" y="2753"/>
                  </a:lnTo>
                  <a:lnTo>
                    <a:pt x="6379" y="2714"/>
                  </a:lnTo>
                  <a:lnTo>
                    <a:pt x="6360" y="2656"/>
                  </a:lnTo>
                  <a:lnTo>
                    <a:pt x="6224" y="2482"/>
                  </a:lnTo>
                  <a:lnTo>
                    <a:pt x="6069" y="2327"/>
                  </a:lnTo>
                  <a:lnTo>
                    <a:pt x="5914" y="2172"/>
                  </a:lnTo>
                  <a:lnTo>
                    <a:pt x="5739" y="2055"/>
                  </a:lnTo>
                  <a:lnTo>
                    <a:pt x="5545" y="1939"/>
                  </a:lnTo>
                  <a:lnTo>
                    <a:pt x="5371" y="1823"/>
                  </a:lnTo>
                  <a:lnTo>
                    <a:pt x="4983" y="1629"/>
                  </a:lnTo>
                  <a:lnTo>
                    <a:pt x="4847" y="1571"/>
                  </a:lnTo>
                  <a:lnTo>
                    <a:pt x="4731" y="1532"/>
                  </a:lnTo>
                  <a:lnTo>
                    <a:pt x="4595" y="1512"/>
                  </a:lnTo>
                  <a:lnTo>
                    <a:pt x="4479" y="1512"/>
                  </a:lnTo>
                  <a:lnTo>
                    <a:pt x="4460" y="1299"/>
                  </a:lnTo>
                  <a:lnTo>
                    <a:pt x="4402" y="1105"/>
                  </a:lnTo>
                  <a:lnTo>
                    <a:pt x="4343" y="911"/>
                  </a:lnTo>
                  <a:lnTo>
                    <a:pt x="4285" y="718"/>
                  </a:lnTo>
                  <a:lnTo>
                    <a:pt x="4188" y="543"/>
                  </a:lnTo>
                  <a:lnTo>
                    <a:pt x="4072" y="369"/>
                  </a:lnTo>
                  <a:lnTo>
                    <a:pt x="3956" y="194"/>
                  </a:lnTo>
                  <a:lnTo>
                    <a:pt x="3820" y="39"/>
                  </a:lnTo>
                  <a:lnTo>
                    <a:pt x="3781" y="20"/>
                  </a:lnTo>
                  <a:lnTo>
                    <a:pt x="374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4"/>
            <p:cNvSpPr/>
            <p:nvPr/>
          </p:nvSpPr>
          <p:spPr>
            <a:xfrm>
              <a:off x="-960813" y="1914487"/>
              <a:ext cx="323616" cy="318299"/>
            </a:xfrm>
            <a:custGeom>
              <a:rect b="b" l="l" r="r" t="t"/>
              <a:pathLst>
                <a:path extrusionOk="0" h="6884" w="6999">
                  <a:moveTo>
                    <a:pt x="4886" y="1"/>
                  </a:moveTo>
                  <a:lnTo>
                    <a:pt x="4847" y="20"/>
                  </a:lnTo>
                  <a:lnTo>
                    <a:pt x="4808" y="59"/>
                  </a:lnTo>
                  <a:lnTo>
                    <a:pt x="4789" y="98"/>
                  </a:lnTo>
                  <a:lnTo>
                    <a:pt x="4789" y="156"/>
                  </a:lnTo>
                  <a:lnTo>
                    <a:pt x="4789" y="350"/>
                  </a:lnTo>
                  <a:lnTo>
                    <a:pt x="4827" y="602"/>
                  </a:lnTo>
                  <a:lnTo>
                    <a:pt x="4866" y="1048"/>
                  </a:lnTo>
                  <a:lnTo>
                    <a:pt x="4750" y="835"/>
                  </a:lnTo>
                  <a:lnTo>
                    <a:pt x="4595" y="563"/>
                  </a:lnTo>
                  <a:lnTo>
                    <a:pt x="4401" y="330"/>
                  </a:lnTo>
                  <a:lnTo>
                    <a:pt x="4304" y="253"/>
                  </a:lnTo>
                  <a:lnTo>
                    <a:pt x="4226" y="195"/>
                  </a:lnTo>
                  <a:lnTo>
                    <a:pt x="4168" y="175"/>
                  </a:lnTo>
                  <a:lnTo>
                    <a:pt x="4091" y="175"/>
                  </a:lnTo>
                  <a:lnTo>
                    <a:pt x="4052" y="195"/>
                  </a:lnTo>
                  <a:lnTo>
                    <a:pt x="4013" y="253"/>
                  </a:lnTo>
                  <a:lnTo>
                    <a:pt x="3994" y="350"/>
                  </a:lnTo>
                  <a:lnTo>
                    <a:pt x="4013" y="447"/>
                  </a:lnTo>
                  <a:lnTo>
                    <a:pt x="4033" y="563"/>
                  </a:lnTo>
                  <a:lnTo>
                    <a:pt x="4071" y="679"/>
                  </a:lnTo>
                  <a:lnTo>
                    <a:pt x="4110" y="757"/>
                  </a:lnTo>
                  <a:lnTo>
                    <a:pt x="4963" y="2133"/>
                  </a:lnTo>
                  <a:lnTo>
                    <a:pt x="4730" y="2289"/>
                  </a:lnTo>
                  <a:lnTo>
                    <a:pt x="4517" y="2424"/>
                  </a:lnTo>
                  <a:lnTo>
                    <a:pt x="4285" y="2541"/>
                  </a:lnTo>
                  <a:lnTo>
                    <a:pt x="4071" y="2657"/>
                  </a:lnTo>
                  <a:lnTo>
                    <a:pt x="3839" y="2754"/>
                  </a:lnTo>
                  <a:lnTo>
                    <a:pt x="3587" y="2831"/>
                  </a:lnTo>
                  <a:lnTo>
                    <a:pt x="3335" y="2928"/>
                  </a:lnTo>
                  <a:lnTo>
                    <a:pt x="3044" y="2986"/>
                  </a:lnTo>
                  <a:lnTo>
                    <a:pt x="2734" y="3083"/>
                  </a:lnTo>
                  <a:lnTo>
                    <a:pt x="2443" y="3180"/>
                  </a:lnTo>
                  <a:lnTo>
                    <a:pt x="2171" y="3316"/>
                  </a:lnTo>
                  <a:lnTo>
                    <a:pt x="2036" y="3394"/>
                  </a:lnTo>
                  <a:lnTo>
                    <a:pt x="1900" y="3491"/>
                  </a:lnTo>
                  <a:lnTo>
                    <a:pt x="1726" y="3471"/>
                  </a:lnTo>
                  <a:lnTo>
                    <a:pt x="1551" y="3491"/>
                  </a:lnTo>
                  <a:lnTo>
                    <a:pt x="1377" y="3529"/>
                  </a:lnTo>
                  <a:lnTo>
                    <a:pt x="1202" y="3607"/>
                  </a:lnTo>
                  <a:lnTo>
                    <a:pt x="1047" y="3704"/>
                  </a:lnTo>
                  <a:lnTo>
                    <a:pt x="892" y="3820"/>
                  </a:lnTo>
                  <a:lnTo>
                    <a:pt x="737" y="3956"/>
                  </a:lnTo>
                  <a:lnTo>
                    <a:pt x="582" y="4111"/>
                  </a:lnTo>
                  <a:lnTo>
                    <a:pt x="465" y="4266"/>
                  </a:lnTo>
                  <a:lnTo>
                    <a:pt x="349" y="4440"/>
                  </a:lnTo>
                  <a:lnTo>
                    <a:pt x="233" y="4615"/>
                  </a:lnTo>
                  <a:lnTo>
                    <a:pt x="155" y="4809"/>
                  </a:lnTo>
                  <a:lnTo>
                    <a:pt x="78" y="4983"/>
                  </a:lnTo>
                  <a:lnTo>
                    <a:pt x="39" y="5158"/>
                  </a:lnTo>
                  <a:lnTo>
                    <a:pt x="0" y="5332"/>
                  </a:lnTo>
                  <a:lnTo>
                    <a:pt x="0" y="5487"/>
                  </a:lnTo>
                  <a:lnTo>
                    <a:pt x="20" y="5526"/>
                  </a:lnTo>
                  <a:lnTo>
                    <a:pt x="58" y="5545"/>
                  </a:lnTo>
                  <a:lnTo>
                    <a:pt x="97" y="5526"/>
                  </a:lnTo>
                  <a:lnTo>
                    <a:pt x="116" y="5507"/>
                  </a:lnTo>
                  <a:lnTo>
                    <a:pt x="194" y="5235"/>
                  </a:lnTo>
                  <a:lnTo>
                    <a:pt x="291" y="5003"/>
                  </a:lnTo>
                  <a:lnTo>
                    <a:pt x="388" y="4770"/>
                  </a:lnTo>
                  <a:lnTo>
                    <a:pt x="524" y="4537"/>
                  </a:lnTo>
                  <a:lnTo>
                    <a:pt x="582" y="4460"/>
                  </a:lnTo>
                  <a:lnTo>
                    <a:pt x="679" y="4324"/>
                  </a:lnTo>
                  <a:lnTo>
                    <a:pt x="814" y="4188"/>
                  </a:lnTo>
                  <a:lnTo>
                    <a:pt x="931" y="4091"/>
                  </a:lnTo>
                  <a:lnTo>
                    <a:pt x="1047" y="3995"/>
                  </a:lnTo>
                  <a:lnTo>
                    <a:pt x="1183" y="3917"/>
                  </a:lnTo>
                  <a:lnTo>
                    <a:pt x="1318" y="3878"/>
                  </a:lnTo>
                  <a:lnTo>
                    <a:pt x="1454" y="3839"/>
                  </a:lnTo>
                  <a:lnTo>
                    <a:pt x="1590" y="3820"/>
                  </a:lnTo>
                  <a:lnTo>
                    <a:pt x="1590" y="3820"/>
                  </a:lnTo>
                  <a:lnTo>
                    <a:pt x="1493" y="3956"/>
                  </a:lnTo>
                  <a:lnTo>
                    <a:pt x="1396" y="4091"/>
                  </a:lnTo>
                  <a:lnTo>
                    <a:pt x="1260" y="4402"/>
                  </a:lnTo>
                  <a:lnTo>
                    <a:pt x="1144" y="4712"/>
                  </a:lnTo>
                  <a:lnTo>
                    <a:pt x="1047" y="5041"/>
                  </a:lnTo>
                  <a:lnTo>
                    <a:pt x="989" y="5371"/>
                  </a:lnTo>
                  <a:lnTo>
                    <a:pt x="931" y="5701"/>
                  </a:lnTo>
                  <a:lnTo>
                    <a:pt x="873" y="6379"/>
                  </a:lnTo>
                  <a:lnTo>
                    <a:pt x="853" y="6573"/>
                  </a:lnTo>
                  <a:lnTo>
                    <a:pt x="892" y="6728"/>
                  </a:lnTo>
                  <a:lnTo>
                    <a:pt x="931" y="6825"/>
                  </a:lnTo>
                  <a:lnTo>
                    <a:pt x="989" y="6883"/>
                  </a:lnTo>
                  <a:lnTo>
                    <a:pt x="1066" y="6883"/>
                  </a:lnTo>
                  <a:lnTo>
                    <a:pt x="1144" y="6844"/>
                  </a:lnTo>
                  <a:lnTo>
                    <a:pt x="1222" y="6767"/>
                  </a:lnTo>
                  <a:lnTo>
                    <a:pt x="1299" y="6631"/>
                  </a:lnTo>
                  <a:lnTo>
                    <a:pt x="1396" y="6360"/>
                  </a:lnTo>
                  <a:lnTo>
                    <a:pt x="1474" y="6088"/>
                  </a:lnTo>
                  <a:lnTo>
                    <a:pt x="1629" y="5545"/>
                  </a:lnTo>
                  <a:lnTo>
                    <a:pt x="1764" y="4983"/>
                  </a:lnTo>
                  <a:lnTo>
                    <a:pt x="1900" y="4421"/>
                  </a:lnTo>
                  <a:lnTo>
                    <a:pt x="2268" y="4460"/>
                  </a:lnTo>
                  <a:lnTo>
                    <a:pt x="2617" y="4460"/>
                  </a:lnTo>
                  <a:lnTo>
                    <a:pt x="2986" y="4421"/>
                  </a:lnTo>
                  <a:lnTo>
                    <a:pt x="3315" y="4344"/>
                  </a:lnTo>
                  <a:lnTo>
                    <a:pt x="3645" y="4227"/>
                  </a:lnTo>
                  <a:lnTo>
                    <a:pt x="3974" y="4091"/>
                  </a:lnTo>
                  <a:lnTo>
                    <a:pt x="4285" y="3898"/>
                  </a:lnTo>
                  <a:lnTo>
                    <a:pt x="4575" y="3665"/>
                  </a:lnTo>
                  <a:lnTo>
                    <a:pt x="4653" y="3995"/>
                  </a:lnTo>
                  <a:lnTo>
                    <a:pt x="4769" y="4324"/>
                  </a:lnTo>
                  <a:lnTo>
                    <a:pt x="4905" y="4654"/>
                  </a:lnTo>
                  <a:lnTo>
                    <a:pt x="5060" y="4983"/>
                  </a:lnTo>
                  <a:lnTo>
                    <a:pt x="5390" y="5623"/>
                  </a:lnTo>
                  <a:lnTo>
                    <a:pt x="5700" y="6224"/>
                  </a:lnTo>
                  <a:lnTo>
                    <a:pt x="5719" y="6263"/>
                  </a:lnTo>
                  <a:lnTo>
                    <a:pt x="5758" y="6302"/>
                  </a:lnTo>
                  <a:lnTo>
                    <a:pt x="5816" y="6302"/>
                  </a:lnTo>
                  <a:lnTo>
                    <a:pt x="5855" y="6321"/>
                  </a:lnTo>
                  <a:lnTo>
                    <a:pt x="5913" y="6302"/>
                  </a:lnTo>
                  <a:lnTo>
                    <a:pt x="5952" y="6282"/>
                  </a:lnTo>
                  <a:lnTo>
                    <a:pt x="5991" y="6263"/>
                  </a:lnTo>
                  <a:lnTo>
                    <a:pt x="6010" y="6205"/>
                  </a:lnTo>
                  <a:lnTo>
                    <a:pt x="6068" y="6011"/>
                  </a:lnTo>
                  <a:lnTo>
                    <a:pt x="6088" y="5817"/>
                  </a:lnTo>
                  <a:lnTo>
                    <a:pt x="6068" y="5642"/>
                  </a:lnTo>
                  <a:lnTo>
                    <a:pt x="6029" y="5468"/>
                  </a:lnTo>
                  <a:lnTo>
                    <a:pt x="5952" y="5274"/>
                  </a:lnTo>
                  <a:lnTo>
                    <a:pt x="5874" y="5100"/>
                  </a:lnTo>
                  <a:lnTo>
                    <a:pt x="5680" y="4751"/>
                  </a:lnTo>
                  <a:lnTo>
                    <a:pt x="5525" y="4499"/>
                  </a:lnTo>
                  <a:lnTo>
                    <a:pt x="5370" y="4266"/>
                  </a:lnTo>
                  <a:lnTo>
                    <a:pt x="5293" y="4169"/>
                  </a:lnTo>
                  <a:lnTo>
                    <a:pt x="5235" y="4033"/>
                  </a:lnTo>
                  <a:lnTo>
                    <a:pt x="5176" y="3917"/>
                  </a:lnTo>
                  <a:lnTo>
                    <a:pt x="5138" y="3762"/>
                  </a:lnTo>
                  <a:lnTo>
                    <a:pt x="5118" y="3568"/>
                  </a:lnTo>
                  <a:lnTo>
                    <a:pt x="5099" y="3394"/>
                  </a:lnTo>
                  <a:lnTo>
                    <a:pt x="5118" y="3200"/>
                  </a:lnTo>
                  <a:lnTo>
                    <a:pt x="5138" y="3025"/>
                  </a:lnTo>
                  <a:lnTo>
                    <a:pt x="5273" y="2269"/>
                  </a:lnTo>
                  <a:lnTo>
                    <a:pt x="5991" y="2890"/>
                  </a:lnTo>
                  <a:lnTo>
                    <a:pt x="6398" y="3180"/>
                  </a:lnTo>
                  <a:lnTo>
                    <a:pt x="6572" y="3297"/>
                  </a:lnTo>
                  <a:lnTo>
                    <a:pt x="6708" y="3374"/>
                  </a:lnTo>
                  <a:lnTo>
                    <a:pt x="6766" y="3394"/>
                  </a:lnTo>
                  <a:lnTo>
                    <a:pt x="6824" y="3394"/>
                  </a:lnTo>
                  <a:lnTo>
                    <a:pt x="6882" y="3374"/>
                  </a:lnTo>
                  <a:lnTo>
                    <a:pt x="6921" y="3355"/>
                  </a:lnTo>
                  <a:lnTo>
                    <a:pt x="6960" y="3316"/>
                  </a:lnTo>
                  <a:lnTo>
                    <a:pt x="6979" y="3258"/>
                  </a:lnTo>
                  <a:lnTo>
                    <a:pt x="6999" y="3200"/>
                  </a:lnTo>
                  <a:lnTo>
                    <a:pt x="6979" y="3142"/>
                  </a:lnTo>
                  <a:lnTo>
                    <a:pt x="6882" y="2948"/>
                  </a:lnTo>
                  <a:lnTo>
                    <a:pt x="6766" y="2773"/>
                  </a:lnTo>
                  <a:lnTo>
                    <a:pt x="6650" y="2599"/>
                  </a:lnTo>
                  <a:lnTo>
                    <a:pt x="6495" y="2424"/>
                  </a:lnTo>
                  <a:lnTo>
                    <a:pt x="6359" y="2269"/>
                  </a:lnTo>
                  <a:lnTo>
                    <a:pt x="6184" y="2133"/>
                  </a:lnTo>
                  <a:lnTo>
                    <a:pt x="5855" y="1862"/>
                  </a:lnTo>
                  <a:lnTo>
                    <a:pt x="5739" y="1784"/>
                  </a:lnTo>
                  <a:lnTo>
                    <a:pt x="5622" y="1707"/>
                  </a:lnTo>
                  <a:lnTo>
                    <a:pt x="5506" y="1649"/>
                  </a:lnTo>
                  <a:lnTo>
                    <a:pt x="5390" y="1629"/>
                  </a:lnTo>
                  <a:lnTo>
                    <a:pt x="5409" y="1436"/>
                  </a:lnTo>
                  <a:lnTo>
                    <a:pt x="5409" y="1222"/>
                  </a:lnTo>
                  <a:lnTo>
                    <a:pt x="5390" y="1028"/>
                  </a:lnTo>
                  <a:lnTo>
                    <a:pt x="5351" y="815"/>
                  </a:lnTo>
                  <a:lnTo>
                    <a:pt x="5312" y="621"/>
                  </a:lnTo>
                  <a:lnTo>
                    <a:pt x="5235" y="427"/>
                  </a:lnTo>
                  <a:lnTo>
                    <a:pt x="5157" y="253"/>
                  </a:lnTo>
                  <a:lnTo>
                    <a:pt x="5060" y="59"/>
                  </a:lnTo>
                  <a:lnTo>
                    <a:pt x="5021" y="20"/>
                  </a:lnTo>
                  <a:lnTo>
                    <a:pt x="4983"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4"/>
            <p:cNvSpPr/>
            <p:nvPr/>
          </p:nvSpPr>
          <p:spPr>
            <a:xfrm>
              <a:off x="-908842" y="1541626"/>
              <a:ext cx="124656" cy="133580"/>
            </a:xfrm>
            <a:custGeom>
              <a:rect b="b" l="l" r="r" t="t"/>
              <a:pathLst>
                <a:path extrusionOk="0" h="2889" w="2696">
                  <a:moveTo>
                    <a:pt x="1106" y="271"/>
                  </a:moveTo>
                  <a:lnTo>
                    <a:pt x="1164" y="756"/>
                  </a:lnTo>
                  <a:lnTo>
                    <a:pt x="1241" y="1221"/>
                  </a:lnTo>
                  <a:lnTo>
                    <a:pt x="873" y="950"/>
                  </a:lnTo>
                  <a:lnTo>
                    <a:pt x="505" y="717"/>
                  </a:lnTo>
                  <a:lnTo>
                    <a:pt x="621" y="562"/>
                  </a:lnTo>
                  <a:lnTo>
                    <a:pt x="757" y="427"/>
                  </a:lnTo>
                  <a:lnTo>
                    <a:pt x="931" y="330"/>
                  </a:lnTo>
                  <a:lnTo>
                    <a:pt x="1009" y="291"/>
                  </a:lnTo>
                  <a:lnTo>
                    <a:pt x="1106" y="271"/>
                  </a:lnTo>
                  <a:close/>
                  <a:moveTo>
                    <a:pt x="2152" y="698"/>
                  </a:moveTo>
                  <a:lnTo>
                    <a:pt x="2230" y="834"/>
                  </a:lnTo>
                  <a:lnTo>
                    <a:pt x="2288" y="950"/>
                  </a:lnTo>
                  <a:lnTo>
                    <a:pt x="2346" y="1086"/>
                  </a:lnTo>
                  <a:lnTo>
                    <a:pt x="2405" y="1241"/>
                  </a:lnTo>
                  <a:lnTo>
                    <a:pt x="2230" y="1221"/>
                  </a:lnTo>
                  <a:lnTo>
                    <a:pt x="2075" y="1221"/>
                  </a:lnTo>
                  <a:lnTo>
                    <a:pt x="1726" y="1260"/>
                  </a:lnTo>
                  <a:lnTo>
                    <a:pt x="1939" y="989"/>
                  </a:lnTo>
                  <a:lnTo>
                    <a:pt x="2152" y="698"/>
                  </a:lnTo>
                  <a:close/>
                  <a:moveTo>
                    <a:pt x="1241" y="252"/>
                  </a:moveTo>
                  <a:lnTo>
                    <a:pt x="1435" y="271"/>
                  </a:lnTo>
                  <a:lnTo>
                    <a:pt x="1532" y="291"/>
                  </a:lnTo>
                  <a:lnTo>
                    <a:pt x="1648" y="310"/>
                  </a:lnTo>
                  <a:lnTo>
                    <a:pt x="1765" y="368"/>
                  </a:lnTo>
                  <a:lnTo>
                    <a:pt x="1900" y="446"/>
                  </a:lnTo>
                  <a:lnTo>
                    <a:pt x="1997" y="543"/>
                  </a:lnTo>
                  <a:lnTo>
                    <a:pt x="2094" y="640"/>
                  </a:lnTo>
                  <a:lnTo>
                    <a:pt x="1939" y="795"/>
                  </a:lnTo>
                  <a:lnTo>
                    <a:pt x="1804" y="950"/>
                  </a:lnTo>
                  <a:lnTo>
                    <a:pt x="1532" y="1280"/>
                  </a:lnTo>
                  <a:lnTo>
                    <a:pt x="1455" y="1299"/>
                  </a:lnTo>
                  <a:lnTo>
                    <a:pt x="1358" y="776"/>
                  </a:lnTo>
                  <a:lnTo>
                    <a:pt x="1241" y="252"/>
                  </a:lnTo>
                  <a:close/>
                  <a:moveTo>
                    <a:pt x="466" y="795"/>
                  </a:moveTo>
                  <a:lnTo>
                    <a:pt x="757" y="1066"/>
                  </a:lnTo>
                  <a:lnTo>
                    <a:pt x="1067" y="1338"/>
                  </a:lnTo>
                  <a:lnTo>
                    <a:pt x="679" y="1396"/>
                  </a:lnTo>
                  <a:lnTo>
                    <a:pt x="485" y="1435"/>
                  </a:lnTo>
                  <a:lnTo>
                    <a:pt x="311" y="1512"/>
                  </a:lnTo>
                  <a:lnTo>
                    <a:pt x="311" y="1318"/>
                  </a:lnTo>
                  <a:lnTo>
                    <a:pt x="350" y="1144"/>
                  </a:lnTo>
                  <a:lnTo>
                    <a:pt x="388" y="969"/>
                  </a:lnTo>
                  <a:lnTo>
                    <a:pt x="466" y="795"/>
                  </a:lnTo>
                  <a:close/>
                  <a:moveTo>
                    <a:pt x="2424" y="1396"/>
                  </a:moveTo>
                  <a:lnTo>
                    <a:pt x="2443" y="1609"/>
                  </a:lnTo>
                  <a:lnTo>
                    <a:pt x="2424" y="1803"/>
                  </a:lnTo>
                  <a:lnTo>
                    <a:pt x="2385" y="1997"/>
                  </a:lnTo>
                  <a:lnTo>
                    <a:pt x="2308" y="2171"/>
                  </a:lnTo>
                  <a:lnTo>
                    <a:pt x="1959" y="1842"/>
                  </a:lnTo>
                  <a:lnTo>
                    <a:pt x="1571" y="1512"/>
                  </a:lnTo>
                  <a:lnTo>
                    <a:pt x="2017" y="1473"/>
                  </a:lnTo>
                  <a:lnTo>
                    <a:pt x="2230" y="1454"/>
                  </a:lnTo>
                  <a:lnTo>
                    <a:pt x="2424" y="1396"/>
                  </a:lnTo>
                  <a:close/>
                  <a:moveTo>
                    <a:pt x="1299" y="1532"/>
                  </a:moveTo>
                  <a:lnTo>
                    <a:pt x="1319" y="1551"/>
                  </a:lnTo>
                  <a:lnTo>
                    <a:pt x="1319" y="1570"/>
                  </a:lnTo>
                  <a:lnTo>
                    <a:pt x="1028" y="1958"/>
                  </a:lnTo>
                  <a:lnTo>
                    <a:pt x="757" y="2385"/>
                  </a:lnTo>
                  <a:lnTo>
                    <a:pt x="582" y="2210"/>
                  </a:lnTo>
                  <a:lnTo>
                    <a:pt x="446" y="2036"/>
                  </a:lnTo>
                  <a:lnTo>
                    <a:pt x="388" y="1939"/>
                  </a:lnTo>
                  <a:lnTo>
                    <a:pt x="350" y="1822"/>
                  </a:lnTo>
                  <a:lnTo>
                    <a:pt x="330" y="1725"/>
                  </a:lnTo>
                  <a:lnTo>
                    <a:pt x="311" y="1609"/>
                  </a:lnTo>
                  <a:lnTo>
                    <a:pt x="543" y="1609"/>
                  </a:lnTo>
                  <a:lnTo>
                    <a:pt x="795" y="1590"/>
                  </a:lnTo>
                  <a:lnTo>
                    <a:pt x="1299" y="1532"/>
                  </a:lnTo>
                  <a:close/>
                  <a:moveTo>
                    <a:pt x="1552" y="1784"/>
                  </a:moveTo>
                  <a:lnTo>
                    <a:pt x="2152" y="2365"/>
                  </a:lnTo>
                  <a:lnTo>
                    <a:pt x="2056" y="2443"/>
                  </a:lnTo>
                  <a:lnTo>
                    <a:pt x="1959" y="2501"/>
                  </a:lnTo>
                  <a:lnTo>
                    <a:pt x="1842" y="2559"/>
                  </a:lnTo>
                  <a:lnTo>
                    <a:pt x="1707" y="2598"/>
                  </a:lnTo>
                  <a:lnTo>
                    <a:pt x="1552" y="1784"/>
                  </a:lnTo>
                  <a:close/>
                  <a:moveTo>
                    <a:pt x="1358" y="1745"/>
                  </a:moveTo>
                  <a:lnTo>
                    <a:pt x="1474" y="2191"/>
                  </a:lnTo>
                  <a:lnTo>
                    <a:pt x="1590" y="2617"/>
                  </a:lnTo>
                  <a:lnTo>
                    <a:pt x="1396" y="2617"/>
                  </a:lnTo>
                  <a:lnTo>
                    <a:pt x="1203" y="2598"/>
                  </a:lnTo>
                  <a:lnTo>
                    <a:pt x="1028" y="2540"/>
                  </a:lnTo>
                  <a:lnTo>
                    <a:pt x="873" y="2443"/>
                  </a:lnTo>
                  <a:lnTo>
                    <a:pt x="1358" y="1745"/>
                  </a:lnTo>
                  <a:close/>
                  <a:moveTo>
                    <a:pt x="1203" y="0"/>
                  </a:moveTo>
                  <a:lnTo>
                    <a:pt x="1047" y="19"/>
                  </a:lnTo>
                  <a:lnTo>
                    <a:pt x="912" y="58"/>
                  </a:lnTo>
                  <a:lnTo>
                    <a:pt x="757" y="116"/>
                  </a:lnTo>
                  <a:lnTo>
                    <a:pt x="621" y="194"/>
                  </a:lnTo>
                  <a:lnTo>
                    <a:pt x="485" y="291"/>
                  </a:lnTo>
                  <a:lnTo>
                    <a:pt x="369" y="407"/>
                  </a:lnTo>
                  <a:lnTo>
                    <a:pt x="272" y="524"/>
                  </a:lnTo>
                  <a:lnTo>
                    <a:pt x="175" y="659"/>
                  </a:lnTo>
                  <a:lnTo>
                    <a:pt x="98" y="814"/>
                  </a:lnTo>
                  <a:lnTo>
                    <a:pt x="59" y="989"/>
                  </a:lnTo>
                  <a:lnTo>
                    <a:pt x="20" y="1163"/>
                  </a:lnTo>
                  <a:lnTo>
                    <a:pt x="1" y="1338"/>
                  </a:lnTo>
                  <a:lnTo>
                    <a:pt x="20" y="1532"/>
                  </a:lnTo>
                  <a:lnTo>
                    <a:pt x="59" y="1725"/>
                  </a:lnTo>
                  <a:lnTo>
                    <a:pt x="136" y="1900"/>
                  </a:lnTo>
                  <a:lnTo>
                    <a:pt x="214" y="2074"/>
                  </a:lnTo>
                  <a:lnTo>
                    <a:pt x="311" y="2249"/>
                  </a:lnTo>
                  <a:lnTo>
                    <a:pt x="427" y="2385"/>
                  </a:lnTo>
                  <a:lnTo>
                    <a:pt x="563" y="2520"/>
                  </a:lnTo>
                  <a:lnTo>
                    <a:pt x="718" y="2637"/>
                  </a:lnTo>
                  <a:lnTo>
                    <a:pt x="873" y="2734"/>
                  </a:lnTo>
                  <a:lnTo>
                    <a:pt x="1047" y="2811"/>
                  </a:lnTo>
                  <a:lnTo>
                    <a:pt x="1222" y="2850"/>
                  </a:lnTo>
                  <a:lnTo>
                    <a:pt x="1396" y="2889"/>
                  </a:lnTo>
                  <a:lnTo>
                    <a:pt x="1590" y="2869"/>
                  </a:lnTo>
                  <a:lnTo>
                    <a:pt x="1784" y="2850"/>
                  </a:lnTo>
                  <a:lnTo>
                    <a:pt x="1959" y="2792"/>
                  </a:lnTo>
                  <a:lnTo>
                    <a:pt x="2152" y="2695"/>
                  </a:lnTo>
                  <a:lnTo>
                    <a:pt x="2308" y="2579"/>
                  </a:lnTo>
                  <a:lnTo>
                    <a:pt x="2424" y="2423"/>
                  </a:lnTo>
                  <a:lnTo>
                    <a:pt x="2540" y="2268"/>
                  </a:lnTo>
                  <a:lnTo>
                    <a:pt x="2618" y="2113"/>
                  </a:lnTo>
                  <a:lnTo>
                    <a:pt x="2657" y="1919"/>
                  </a:lnTo>
                  <a:lnTo>
                    <a:pt x="2695" y="1745"/>
                  </a:lnTo>
                  <a:lnTo>
                    <a:pt x="2695" y="1551"/>
                  </a:lnTo>
                  <a:lnTo>
                    <a:pt x="2676" y="1357"/>
                  </a:lnTo>
                  <a:lnTo>
                    <a:pt x="2637" y="1163"/>
                  </a:lnTo>
                  <a:lnTo>
                    <a:pt x="2579" y="969"/>
                  </a:lnTo>
                  <a:lnTo>
                    <a:pt x="2501" y="795"/>
                  </a:lnTo>
                  <a:lnTo>
                    <a:pt x="2405" y="620"/>
                  </a:lnTo>
                  <a:lnTo>
                    <a:pt x="2288" y="465"/>
                  </a:lnTo>
                  <a:lnTo>
                    <a:pt x="2152" y="330"/>
                  </a:lnTo>
                  <a:lnTo>
                    <a:pt x="1997" y="213"/>
                  </a:lnTo>
                  <a:lnTo>
                    <a:pt x="1842" y="116"/>
                  </a:lnTo>
                  <a:lnTo>
                    <a:pt x="1687" y="58"/>
                  </a:lnTo>
                  <a:lnTo>
                    <a:pt x="1532" y="19"/>
                  </a:lnTo>
                  <a:lnTo>
                    <a:pt x="137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4"/>
            <p:cNvSpPr/>
            <p:nvPr/>
          </p:nvSpPr>
          <p:spPr>
            <a:xfrm>
              <a:off x="-1140123" y="2099161"/>
              <a:ext cx="123778" cy="133626"/>
            </a:xfrm>
            <a:custGeom>
              <a:rect b="b" l="l" r="r" t="t"/>
              <a:pathLst>
                <a:path extrusionOk="0" h="2890" w="2677">
                  <a:moveTo>
                    <a:pt x="1106" y="272"/>
                  </a:moveTo>
                  <a:lnTo>
                    <a:pt x="1145" y="757"/>
                  </a:lnTo>
                  <a:lnTo>
                    <a:pt x="1242" y="1241"/>
                  </a:lnTo>
                  <a:lnTo>
                    <a:pt x="873" y="970"/>
                  </a:lnTo>
                  <a:lnTo>
                    <a:pt x="486" y="737"/>
                  </a:lnTo>
                  <a:lnTo>
                    <a:pt x="602" y="582"/>
                  </a:lnTo>
                  <a:lnTo>
                    <a:pt x="738" y="446"/>
                  </a:lnTo>
                  <a:lnTo>
                    <a:pt x="912" y="330"/>
                  </a:lnTo>
                  <a:lnTo>
                    <a:pt x="1009" y="311"/>
                  </a:lnTo>
                  <a:lnTo>
                    <a:pt x="1106" y="272"/>
                  </a:lnTo>
                  <a:close/>
                  <a:moveTo>
                    <a:pt x="2133" y="718"/>
                  </a:moveTo>
                  <a:lnTo>
                    <a:pt x="2211" y="834"/>
                  </a:lnTo>
                  <a:lnTo>
                    <a:pt x="2288" y="970"/>
                  </a:lnTo>
                  <a:lnTo>
                    <a:pt x="2347" y="1106"/>
                  </a:lnTo>
                  <a:lnTo>
                    <a:pt x="2385" y="1241"/>
                  </a:lnTo>
                  <a:lnTo>
                    <a:pt x="2056" y="1241"/>
                  </a:lnTo>
                  <a:lnTo>
                    <a:pt x="1726" y="1261"/>
                  </a:lnTo>
                  <a:lnTo>
                    <a:pt x="1940" y="989"/>
                  </a:lnTo>
                  <a:lnTo>
                    <a:pt x="2133" y="718"/>
                  </a:lnTo>
                  <a:close/>
                  <a:moveTo>
                    <a:pt x="1416" y="272"/>
                  </a:moveTo>
                  <a:lnTo>
                    <a:pt x="1513" y="291"/>
                  </a:lnTo>
                  <a:lnTo>
                    <a:pt x="1629" y="330"/>
                  </a:lnTo>
                  <a:lnTo>
                    <a:pt x="1765" y="388"/>
                  </a:lnTo>
                  <a:lnTo>
                    <a:pt x="1881" y="466"/>
                  </a:lnTo>
                  <a:lnTo>
                    <a:pt x="1998" y="543"/>
                  </a:lnTo>
                  <a:lnTo>
                    <a:pt x="2095" y="660"/>
                  </a:lnTo>
                  <a:lnTo>
                    <a:pt x="1940" y="795"/>
                  </a:lnTo>
                  <a:lnTo>
                    <a:pt x="1784" y="951"/>
                  </a:lnTo>
                  <a:lnTo>
                    <a:pt x="1513" y="1299"/>
                  </a:lnTo>
                  <a:lnTo>
                    <a:pt x="1455" y="1299"/>
                  </a:lnTo>
                  <a:lnTo>
                    <a:pt x="1339" y="776"/>
                  </a:lnTo>
                  <a:lnTo>
                    <a:pt x="1222" y="272"/>
                  </a:lnTo>
                  <a:close/>
                  <a:moveTo>
                    <a:pt x="447" y="795"/>
                  </a:moveTo>
                  <a:lnTo>
                    <a:pt x="757" y="1086"/>
                  </a:lnTo>
                  <a:lnTo>
                    <a:pt x="1048" y="1338"/>
                  </a:lnTo>
                  <a:lnTo>
                    <a:pt x="660" y="1396"/>
                  </a:lnTo>
                  <a:lnTo>
                    <a:pt x="466" y="1455"/>
                  </a:lnTo>
                  <a:lnTo>
                    <a:pt x="292" y="1513"/>
                  </a:lnTo>
                  <a:lnTo>
                    <a:pt x="292" y="1338"/>
                  </a:lnTo>
                  <a:lnTo>
                    <a:pt x="330" y="1144"/>
                  </a:lnTo>
                  <a:lnTo>
                    <a:pt x="389" y="970"/>
                  </a:lnTo>
                  <a:lnTo>
                    <a:pt x="447" y="795"/>
                  </a:lnTo>
                  <a:close/>
                  <a:moveTo>
                    <a:pt x="2424" y="1416"/>
                  </a:moveTo>
                  <a:lnTo>
                    <a:pt x="2424" y="1610"/>
                  </a:lnTo>
                  <a:lnTo>
                    <a:pt x="2405" y="1823"/>
                  </a:lnTo>
                  <a:lnTo>
                    <a:pt x="2366" y="1997"/>
                  </a:lnTo>
                  <a:lnTo>
                    <a:pt x="2288" y="2172"/>
                  </a:lnTo>
                  <a:lnTo>
                    <a:pt x="1940" y="1842"/>
                  </a:lnTo>
                  <a:lnTo>
                    <a:pt x="1571" y="1513"/>
                  </a:lnTo>
                  <a:lnTo>
                    <a:pt x="1998" y="1474"/>
                  </a:lnTo>
                  <a:lnTo>
                    <a:pt x="2211" y="1455"/>
                  </a:lnTo>
                  <a:lnTo>
                    <a:pt x="2424" y="1416"/>
                  </a:lnTo>
                  <a:close/>
                  <a:moveTo>
                    <a:pt x="1280" y="1532"/>
                  </a:moveTo>
                  <a:lnTo>
                    <a:pt x="1300" y="1551"/>
                  </a:lnTo>
                  <a:lnTo>
                    <a:pt x="1300" y="1571"/>
                  </a:lnTo>
                  <a:lnTo>
                    <a:pt x="1009" y="1978"/>
                  </a:lnTo>
                  <a:lnTo>
                    <a:pt x="738" y="2385"/>
                  </a:lnTo>
                  <a:lnTo>
                    <a:pt x="563" y="2230"/>
                  </a:lnTo>
                  <a:lnTo>
                    <a:pt x="427" y="2036"/>
                  </a:lnTo>
                  <a:lnTo>
                    <a:pt x="389" y="1939"/>
                  </a:lnTo>
                  <a:lnTo>
                    <a:pt x="350" y="1842"/>
                  </a:lnTo>
                  <a:lnTo>
                    <a:pt x="311" y="1726"/>
                  </a:lnTo>
                  <a:lnTo>
                    <a:pt x="292" y="1610"/>
                  </a:lnTo>
                  <a:lnTo>
                    <a:pt x="544" y="1629"/>
                  </a:lnTo>
                  <a:lnTo>
                    <a:pt x="796" y="1610"/>
                  </a:lnTo>
                  <a:lnTo>
                    <a:pt x="1280" y="1532"/>
                  </a:lnTo>
                  <a:close/>
                  <a:moveTo>
                    <a:pt x="1552" y="1804"/>
                  </a:moveTo>
                  <a:lnTo>
                    <a:pt x="2133" y="2366"/>
                  </a:lnTo>
                  <a:lnTo>
                    <a:pt x="2036" y="2443"/>
                  </a:lnTo>
                  <a:lnTo>
                    <a:pt x="1940" y="2521"/>
                  </a:lnTo>
                  <a:lnTo>
                    <a:pt x="1823" y="2560"/>
                  </a:lnTo>
                  <a:lnTo>
                    <a:pt x="1687" y="2598"/>
                  </a:lnTo>
                  <a:lnTo>
                    <a:pt x="1552" y="1804"/>
                  </a:lnTo>
                  <a:close/>
                  <a:moveTo>
                    <a:pt x="1358" y="1765"/>
                  </a:moveTo>
                  <a:lnTo>
                    <a:pt x="1455" y="2191"/>
                  </a:lnTo>
                  <a:lnTo>
                    <a:pt x="1571" y="2618"/>
                  </a:lnTo>
                  <a:lnTo>
                    <a:pt x="1377" y="2618"/>
                  </a:lnTo>
                  <a:lnTo>
                    <a:pt x="1183" y="2598"/>
                  </a:lnTo>
                  <a:lnTo>
                    <a:pt x="1009" y="2540"/>
                  </a:lnTo>
                  <a:lnTo>
                    <a:pt x="854" y="2463"/>
                  </a:lnTo>
                  <a:lnTo>
                    <a:pt x="1358" y="1765"/>
                  </a:lnTo>
                  <a:close/>
                  <a:moveTo>
                    <a:pt x="1358" y="1"/>
                  </a:moveTo>
                  <a:lnTo>
                    <a:pt x="1203" y="20"/>
                  </a:lnTo>
                  <a:lnTo>
                    <a:pt x="1048" y="39"/>
                  </a:lnTo>
                  <a:lnTo>
                    <a:pt x="893" y="78"/>
                  </a:lnTo>
                  <a:lnTo>
                    <a:pt x="738" y="136"/>
                  </a:lnTo>
                  <a:lnTo>
                    <a:pt x="602" y="214"/>
                  </a:lnTo>
                  <a:lnTo>
                    <a:pt x="466" y="311"/>
                  </a:lnTo>
                  <a:lnTo>
                    <a:pt x="350" y="408"/>
                  </a:lnTo>
                  <a:lnTo>
                    <a:pt x="253" y="543"/>
                  </a:lnTo>
                  <a:lnTo>
                    <a:pt x="156" y="679"/>
                  </a:lnTo>
                  <a:lnTo>
                    <a:pt x="98" y="834"/>
                  </a:lnTo>
                  <a:lnTo>
                    <a:pt x="40" y="989"/>
                  </a:lnTo>
                  <a:lnTo>
                    <a:pt x="1" y="1164"/>
                  </a:lnTo>
                  <a:lnTo>
                    <a:pt x="1" y="1358"/>
                  </a:lnTo>
                  <a:lnTo>
                    <a:pt x="20" y="1551"/>
                  </a:lnTo>
                  <a:lnTo>
                    <a:pt x="59" y="1726"/>
                  </a:lnTo>
                  <a:lnTo>
                    <a:pt x="117" y="1920"/>
                  </a:lnTo>
                  <a:lnTo>
                    <a:pt x="195" y="2094"/>
                  </a:lnTo>
                  <a:lnTo>
                    <a:pt x="292" y="2249"/>
                  </a:lnTo>
                  <a:lnTo>
                    <a:pt x="427" y="2405"/>
                  </a:lnTo>
                  <a:lnTo>
                    <a:pt x="563" y="2521"/>
                  </a:lnTo>
                  <a:lnTo>
                    <a:pt x="699" y="2637"/>
                  </a:lnTo>
                  <a:lnTo>
                    <a:pt x="854" y="2734"/>
                  </a:lnTo>
                  <a:lnTo>
                    <a:pt x="1028" y="2812"/>
                  </a:lnTo>
                  <a:lnTo>
                    <a:pt x="1203" y="2870"/>
                  </a:lnTo>
                  <a:lnTo>
                    <a:pt x="1397" y="2889"/>
                  </a:lnTo>
                  <a:lnTo>
                    <a:pt x="1571" y="2889"/>
                  </a:lnTo>
                  <a:lnTo>
                    <a:pt x="1765" y="2850"/>
                  </a:lnTo>
                  <a:lnTo>
                    <a:pt x="1940" y="2792"/>
                  </a:lnTo>
                  <a:lnTo>
                    <a:pt x="2133" y="2695"/>
                  </a:lnTo>
                  <a:lnTo>
                    <a:pt x="2288" y="2579"/>
                  </a:lnTo>
                  <a:lnTo>
                    <a:pt x="2424" y="2443"/>
                  </a:lnTo>
                  <a:lnTo>
                    <a:pt x="2521" y="2288"/>
                  </a:lnTo>
                  <a:lnTo>
                    <a:pt x="2599" y="2114"/>
                  </a:lnTo>
                  <a:lnTo>
                    <a:pt x="2657" y="1939"/>
                  </a:lnTo>
                  <a:lnTo>
                    <a:pt x="2676" y="1745"/>
                  </a:lnTo>
                  <a:lnTo>
                    <a:pt x="2676" y="1551"/>
                  </a:lnTo>
                  <a:lnTo>
                    <a:pt x="2657" y="1358"/>
                  </a:lnTo>
                  <a:lnTo>
                    <a:pt x="2618" y="1164"/>
                  </a:lnTo>
                  <a:lnTo>
                    <a:pt x="2560" y="989"/>
                  </a:lnTo>
                  <a:lnTo>
                    <a:pt x="2482" y="795"/>
                  </a:lnTo>
                  <a:lnTo>
                    <a:pt x="2385" y="640"/>
                  </a:lnTo>
                  <a:lnTo>
                    <a:pt x="2269" y="485"/>
                  </a:lnTo>
                  <a:lnTo>
                    <a:pt x="2133" y="350"/>
                  </a:lnTo>
                  <a:lnTo>
                    <a:pt x="1998" y="214"/>
                  </a:lnTo>
                  <a:lnTo>
                    <a:pt x="1823" y="136"/>
                  </a:lnTo>
                  <a:lnTo>
                    <a:pt x="1668" y="59"/>
                  </a:lnTo>
                  <a:lnTo>
                    <a:pt x="1513" y="20"/>
                  </a:lnTo>
                  <a:lnTo>
                    <a:pt x="1358"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4"/>
            <p:cNvSpPr/>
            <p:nvPr/>
          </p:nvSpPr>
          <p:spPr>
            <a:xfrm>
              <a:off x="-637242" y="2217483"/>
              <a:ext cx="123778" cy="133626"/>
            </a:xfrm>
            <a:custGeom>
              <a:rect b="b" l="l" r="r" t="t"/>
              <a:pathLst>
                <a:path extrusionOk="0" h="2890" w="2677">
                  <a:moveTo>
                    <a:pt x="1106" y="272"/>
                  </a:moveTo>
                  <a:lnTo>
                    <a:pt x="1164" y="757"/>
                  </a:lnTo>
                  <a:lnTo>
                    <a:pt x="1241" y="1241"/>
                  </a:lnTo>
                  <a:lnTo>
                    <a:pt x="1241" y="1241"/>
                  </a:lnTo>
                  <a:lnTo>
                    <a:pt x="873" y="970"/>
                  </a:lnTo>
                  <a:lnTo>
                    <a:pt x="485" y="737"/>
                  </a:lnTo>
                  <a:lnTo>
                    <a:pt x="602" y="563"/>
                  </a:lnTo>
                  <a:lnTo>
                    <a:pt x="757" y="446"/>
                  </a:lnTo>
                  <a:lnTo>
                    <a:pt x="912" y="330"/>
                  </a:lnTo>
                  <a:lnTo>
                    <a:pt x="1009" y="311"/>
                  </a:lnTo>
                  <a:lnTo>
                    <a:pt x="1106" y="272"/>
                  </a:lnTo>
                  <a:close/>
                  <a:moveTo>
                    <a:pt x="2133" y="718"/>
                  </a:moveTo>
                  <a:lnTo>
                    <a:pt x="2211" y="834"/>
                  </a:lnTo>
                  <a:lnTo>
                    <a:pt x="2288" y="970"/>
                  </a:lnTo>
                  <a:lnTo>
                    <a:pt x="2346" y="1106"/>
                  </a:lnTo>
                  <a:lnTo>
                    <a:pt x="2385" y="1241"/>
                  </a:lnTo>
                  <a:lnTo>
                    <a:pt x="2056" y="1241"/>
                  </a:lnTo>
                  <a:lnTo>
                    <a:pt x="1726" y="1261"/>
                  </a:lnTo>
                  <a:lnTo>
                    <a:pt x="1939" y="989"/>
                  </a:lnTo>
                  <a:lnTo>
                    <a:pt x="2133" y="718"/>
                  </a:lnTo>
                  <a:close/>
                  <a:moveTo>
                    <a:pt x="1416" y="272"/>
                  </a:moveTo>
                  <a:lnTo>
                    <a:pt x="1532" y="291"/>
                  </a:lnTo>
                  <a:lnTo>
                    <a:pt x="1629" y="330"/>
                  </a:lnTo>
                  <a:lnTo>
                    <a:pt x="1765" y="388"/>
                  </a:lnTo>
                  <a:lnTo>
                    <a:pt x="1881" y="466"/>
                  </a:lnTo>
                  <a:lnTo>
                    <a:pt x="1998" y="543"/>
                  </a:lnTo>
                  <a:lnTo>
                    <a:pt x="2094" y="660"/>
                  </a:lnTo>
                  <a:lnTo>
                    <a:pt x="1939" y="795"/>
                  </a:lnTo>
                  <a:lnTo>
                    <a:pt x="1784" y="951"/>
                  </a:lnTo>
                  <a:lnTo>
                    <a:pt x="1513" y="1280"/>
                  </a:lnTo>
                  <a:lnTo>
                    <a:pt x="1455" y="1300"/>
                  </a:lnTo>
                  <a:lnTo>
                    <a:pt x="1338" y="776"/>
                  </a:lnTo>
                  <a:lnTo>
                    <a:pt x="1222" y="272"/>
                  </a:lnTo>
                  <a:close/>
                  <a:moveTo>
                    <a:pt x="466" y="795"/>
                  </a:moveTo>
                  <a:lnTo>
                    <a:pt x="757" y="1086"/>
                  </a:lnTo>
                  <a:lnTo>
                    <a:pt x="1067" y="1338"/>
                  </a:lnTo>
                  <a:lnTo>
                    <a:pt x="660" y="1396"/>
                  </a:lnTo>
                  <a:lnTo>
                    <a:pt x="466" y="1435"/>
                  </a:lnTo>
                  <a:lnTo>
                    <a:pt x="292" y="1513"/>
                  </a:lnTo>
                  <a:lnTo>
                    <a:pt x="292" y="1319"/>
                  </a:lnTo>
                  <a:lnTo>
                    <a:pt x="330" y="1144"/>
                  </a:lnTo>
                  <a:lnTo>
                    <a:pt x="388" y="970"/>
                  </a:lnTo>
                  <a:lnTo>
                    <a:pt x="466" y="795"/>
                  </a:lnTo>
                  <a:close/>
                  <a:moveTo>
                    <a:pt x="2424" y="1416"/>
                  </a:moveTo>
                  <a:lnTo>
                    <a:pt x="2424" y="1610"/>
                  </a:lnTo>
                  <a:lnTo>
                    <a:pt x="2424" y="1804"/>
                  </a:lnTo>
                  <a:lnTo>
                    <a:pt x="2366" y="1997"/>
                  </a:lnTo>
                  <a:lnTo>
                    <a:pt x="2288" y="2172"/>
                  </a:lnTo>
                  <a:lnTo>
                    <a:pt x="1939" y="1842"/>
                  </a:lnTo>
                  <a:lnTo>
                    <a:pt x="1571" y="1513"/>
                  </a:lnTo>
                  <a:lnTo>
                    <a:pt x="1998" y="1474"/>
                  </a:lnTo>
                  <a:lnTo>
                    <a:pt x="2211" y="1455"/>
                  </a:lnTo>
                  <a:lnTo>
                    <a:pt x="2424" y="1416"/>
                  </a:lnTo>
                  <a:close/>
                  <a:moveTo>
                    <a:pt x="1280" y="1532"/>
                  </a:moveTo>
                  <a:lnTo>
                    <a:pt x="1300" y="1552"/>
                  </a:lnTo>
                  <a:lnTo>
                    <a:pt x="1300" y="1571"/>
                  </a:lnTo>
                  <a:lnTo>
                    <a:pt x="1009" y="1978"/>
                  </a:lnTo>
                  <a:lnTo>
                    <a:pt x="737" y="2385"/>
                  </a:lnTo>
                  <a:lnTo>
                    <a:pt x="563" y="2230"/>
                  </a:lnTo>
                  <a:lnTo>
                    <a:pt x="447" y="2036"/>
                  </a:lnTo>
                  <a:lnTo>
                    <a:pt x="388" y="1939"/>
                  </a:lnTo>
                  <a:lnTo>
                    <a:pt x="350" y="1842"/>
                  </a:lnTo>
                  <a:lnTo>
                    <a:pt x="311" y="1726"/>
                  </a:lnTo>
                  <a:lnTo>
                    <a:pt x="292" y="1610"/>
                  </a:lnTo>
                  <a:lnTo>
                    <a:pt x="292" y="1610"/>
                  </a:lnTo>
                  <a:lnTo>
                    <a:pt x="544" y="1629"/>
                  </a:lnTo>
                  <a:lnTo>
                    <a:pt x="796" y="1610"/>
                  </a:lnTo>
                  <a:lnTo>
                    <a:pt x="1280" y="1532"/>
                  </a:lnTo>
                  <a:close/>
                  <a:moveTo>
                    <a:pt x="1552" y="1804"/>
                  </a:moveTo>
                  <a:lnTo>
                    <a:pt x="2133" y="2366"/>
                  </a:lnTo>
                  <a:lnTo>
                    <a:pt x="2036" y="2443"/>
                  </a:lnTo>
                  <a:lnTo>
                    <a:pt x="1939" y="2521"/>
                  </a:lnTo>
                  <a:lnTo>
                    <a:pt x="1823" y="2560"/>
                  </a:lnTo>
                  <a:lnTo>
                    <a:pt x="1687" y="2598"/>
                  </a:lnTo>
                  <a:lnTo>
                    <a:pt x="1552" y="1804"/>
                  </a:lnTo>
                  <a:close/>
                  <a:moveTo>
                    <a:pt x="1358" y="1765"/>
                  </a:moveTo>
                  <a:lnTo>
                    <a:pt x="1455" y="2191"/>
                  </a:lnTo>
                  <a:lnTo>
                    <a:pt x="1571" y="2618"/>
                  </a:lnTo>
                  <a:lnTo>
                    <a:pt x="1377" y="2618"/>
                  </a:lnTo>
                  <a:lnTo>
                    <a:pt x="1203" y="2598"/>
                  </a:lnTo>
                  <a:lnTo>
                    <a:pt x="1009" y="2540"/>
                  </a:lnTo>
                  <a:lnTo>
                    <a:pt x="854" y="2463"/>
                  </a:lnTo>
                  <a:lnTo>
                    <a:pt x="1358" y="1765"/>
                  </a:lnTo>
                  <a:close/>
                  <a:moveTo>
                    <a:pt x="1203" y="1"/>
                  </a:moveTo>
                  <a:lnTo>
                    <a:pt x="1048" y="39"/>
                  </a:lnTo>
                  <a:lnTo>
                    <a:pt x="892" y="78"/>
                  </a:lnTo>
                  <a:lnTo>
                    <a:pt x="737" y="136"/>
                  </a:lnTo>
                  <a:lnTo>
                    <a:pt x="602" y="214"/>
                  </a:lnTo>
                  <a:lnTo>
                    <a:pt x="485" y="311"/>
                  </a:lnTo>
                  <a:lnTo>
                    <a:pt x="350" y="408"/>
                  </a:lnTo>
                  <a:lnTo>
                    <a:pt x="253" y="543"/>
                  </a:lnTo>
                  <a:lnTo>
                    <a:pt x="175" y="679"/>
                  </a:lnTo>
                  <a:lnTo>
                    <a:pt x="98" y="815"/>
                  </a:lnTo>
                  <a:lnTo>
                    <a:pt x="39" y="989"/>
                  </a:lnTo>
                  <a:lnTo>
                    <a:pt x="1" y="1164"/>
                  </a:lnTo>
                  <a:lnTo>
                    <a:pt x="1" y="1358"/>
                  </a:lnTo>
                  <a:lnTo>
                    <a:pt x="20" y="1552"/>
                  </a:lnTo>
                  <a:lnTo>
                    <a:pt x="59" y="1726"/>
                  </a:lnTo>
                  <a:lnTo>
                    <a:pt x="117" y="1920"/>
                  </a:lnTo>
                  <a:lnTo>
                    <a:pt x="195" y="2094"/>
                  </a:lnTo>
                  <a:lnTo>
                    <a:pt x="311" y="2249"/>
                  </a:lnTo>
                  <a:lnTo>
                    <a:pt x="427" y="2405"/>
                  </a:lnTo>
                  <a:lnTo>
                    <a:pt x="563" y="2521"/>
                  </a:lnTo>
                  <a:lnTo>
                    <a:pt x="699" y="2637"/>
                  </a:lnTo>
                  <a:lnTo>
                    <a:pt x="873" y="2734"/>
                  </a:lnTo>
                  <a:lnTo>
                    <a:pt x="1028" y="2812"/>
                  </a:lnTo>
                  <a:lnTo>
                    <a:pt x="1203" y="2870"/>
                  </a:lnTo>
                  <a:lnTo>
                    <a:pt x="1397" y="2889"/>
                  </a:lnTo>
                  <a:lnTo>
                    <a:pt x="1571" y="2889"/>
                  </a:lnTo>
                  <a:lnTo>
                    <a:pt x="1765" y="2850"/>
                  </a:lnTo>
                  <a:lnTo>
                    <a:pt x="1959" y="2792"/>
                  </a:lnTo>
                  <a:lnTo>
                    <a:pt x="2133" y="2695"/>
                  </a:lnTo>
                  <a:lnTo>
                    <a:pt x="2288" y="2579"/>
                  </a:lnTo>
                  <a:lnTo>
                    <a:pt x="2424" y="2443"/>
                  </a:lnTo>
                  <a:lnTo>
                    <a:pt x="2521" y="2288"/>
                  </a:lnTo>
                  <a:lnTo>
                    <a:pt x="2599" y="2114"/>
                  </a:lnTo>
                  <a:lnTo>
                    <a:pt x="2657" y="1939"/>
                  </a:lnTo>
                  <a:lnTo>
                    <a:pt x="2676" y="1745"/>
                  </a:lnTo>
                  <a:lnTo>
                    <a:pt x="2676" y="1552"/>
                  </a:lnTo>
                  <a:lnTo>
                    <a:pt x="2657" y="1358"/>
                  </a:lnTo>
                  <a:lnTo>
                    <a:pt x="2618" y="1164"/>
                  </a:lnTo>
                  <a:lnTo>
                    <a:pt x="2560" y="970"/>
                  </a:lnTo>
                  <a:lnTo>
                    <a:pt x="2482" y="795"/>
                  </a:lnTo>
                  <a:lnTo>
                    <a:pt x="2385" y="621"/>
                  </a:lnTo>
                  <a:lnTo>
                    <a:pt x="2269" y="466"/>
                  </a:lnTo>
                  <a:lnTo>
                    <a:pt x="2133" y="330"/>
                  </a:lnTo>
                  <a:lnTo>
                    <a:pt x="1998" y="214"/>
                  </a:lnTo>
                  <a:lnTo>
                    <a:pt x="1842" y="136"/>
                  </a:lnTo>
                  <a:lnTo>
                    <a:pt x="1687" y="59"/>
                  </a:lnTo>
                  <a:lnTo>
                    <a:pt x="1513" y="20"/>
                  </a:lnTo>
                  <a:lnTo>
                    <a:pt x="1358"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4"/>
            <p:cNvSpPr/>
            <p:nvPr/>
          </p:nvSpPr>
          <p:spPr>
            <a:xfrm>
              <a:off x="-2243538" y="1012712"/>
              <a:ext cx="1346390" cy="41290"/>
            </a:xfrm>
            <a:custGeom>
              <a:rect b="b" l="l" r="r" t="t"/>
              <a:pathLst>
                <a:path extrusionOk="0" h="893" w="29119">
                  <a:moveTo>
                    <a:pt x="349" y="1"/>
                  </a:moveTo>
                  <a:lnTo>
                    <a:pt x="0" y="893"/>
                  </a:lnTo>
                  <a:lnTo>
                    <a:pt x="29119" y="893"/>
                  </a:lnTo>
                  <a:lnTo>
                    <a:pt x="28770"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4"/>
            <p:cNvSpPr/>
            <p:nvPr/>
          </p:nvSpPr>
          <p:spPr>
            <a:xfrm>
              <a:off x="-2279419" y="1114019"/>
              <a:ext cx="1419907" cy="41290"/>
            </a:xfrm>
            <a:custGeom>
              <a:rect b="b" l="l" r="r" t="t"/>
              <a:pathLst>
                <a:path extrusionOk="0" h="893" w="30709">
                  <a:moveTo>
                    <a:pt x="330" y="1"/>
                  </a:moveTo>
                  <a:lnTo>
                    <a:pt x="1" y="892"/>
                  </a:lnTo>
                  <a:lnTo>
                    <a:pt x="30709" y="892"/>
                  </a:lnTo>
                  <a:lnTo>
                    <a:pt x="30379"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4"/>
            <p:cNvSpPr/>
            <p:nvPr/>
          </p:nvSpPr>
          <p:spPr>
            <a:xfrm>
              <a:off x="-1994363" y="1268222"/>
              <a:ext cx="186476" cy="22425"/>
            </a:xfrm>
            <a:custGeom>
              <a:rect b="b" l="l" r="r" t="t"/>
              <a:pathLst>
                <a:path extrusionOk="0" h="485" w="4033">
                  <a:moveTo>
                    <a:pt x="621" y="0"/>
                  </a:moveTo>
                  <a:lnTo>
                    <a:pt x="369" y="20"/>
                  </a:lnTo>
                  <a:lnTo>
                    <a:pt x="194" y="39"/>
                  </a:lnTo>
                  <a:lnTo>
                    <a:pt x="59" y="78"/>
                  </a:lnTo>
                  <a:lnTo>
                    <a:pt x="20" y="116"/>
                  </a:lnTo>
                  <a:lnTo>
                    <a:pt x="0" y="155"/>
                  </a:lnTo>
                  <a:lnTo>
                    <a:pt x="0" y="194"/>
                  </a:lnTo>
                  <a:lnTo>
                    <a:pt x="0" y="252"/>
                  </a:lnTo>
                  <a:lnTo>
                    <a:pt x="20" y="272"/>
                  </a:lnTo>
                  <a:lnTo>
                    <a:pt x="59" y="310"/>
                  </a:lnTo>
                  <a:lnTo>
                    <a:pt x="156" y="369"/>
                  </a:lnTo>
                  <a:lnTo>
                    <a:pt x="291" y="407"/>
                  </a:lnTo>
                  <a:lnTo>
                    <a:pt x="466" y="446"/>
                  </a:lnTo>
                  <a:lnTo>
                    <a:pt x="660" y="465"/>
                  </a:lnTo>
                  <a:lnTo>
                    <a:pt x="1881" y="465"/>
                  </a:lnTo>
                  <a:lnTo>
                    <a:pt x="2850" y="485"/>
                  </a:lnTo>
                  <a:lnTo>
                    <a:pt x="3316" y="465"/>
                  </a:lnTo>
                  <a:lnTo>
                    <a:pt x="3703" y="446"/>
                  </a:lnTo>
                  <a:lnTo>
                    <a:pt x="3839" y="427"/>
                  </a:lnTo>
                  <a:lnTo>
                    <a:pt x="3955" y="407"/>
                  </a:lnTo>
                  <a:lnTo>
                    <a:pt x="4013" y="369"/>
                  </a:lnTo>
                  <a:lnTo>
                    <a:pt x="4033" y="349"/>
                  </a:lnTo>
                  <a:lnTo>
                    <a:pt x="4033" y="330"/>
                  </a:lnTo>
                  <a:lnTo>
                    <a:pt x="4013" y="272"/>
                  </a:lnTo>
                  <a:lnTo>
                    <a:pt x="3975" y="233"/>
                  </a:lnTo>
                  <a:lnTo>
                    <a:pt x="3917" y="175"/>
                  </a:lnTo>
                  <a:lnTo>
                    <a:pt x="3820" y="155"/>
                  </a:lnTo>
                  <a:lnTo>
                    <a:pt x="3587" y="97"/>
                  </a:lnTo>
                  <a:lnTo>
                    <a:pt x="3316" y="58"/>
                  </a:lnTo>
                  <a:lnTo>
                    <a:pt x="2986" y="39"/>
                  </a:lnTo>
                  <a:lnTo>
                    <a:pt x="1881" y="39"/>
                  </a:lnTo>
                  <a:lnTo>
                    <a:pt x="1202" y="20"/>
                  </a:lnTo>
                  <a:lnTo>
                    <a:pt x="62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4"/>
            <p:cNvSpPr/>
            <p:nvPr/>
          </p:nvSpPr>
          <p:spPr>
            <a:xfrm>
              <a:off x="-1978227" y="1165112"/>
              <a:ext cx="186476" cy="22471"/>
            </a:xfrm>
            <a:custGeom>
              <a:rect b="b" l="l" r="r" t="t"/>
              <a:pathLst>
                <a:path extrusionOk="0" h="486" w="4033">
                  <a:moveTo>
                    <a:pt x="621" y="1"/>
                  </a:moveTo>
                  <a:lnTo>
                    <a:pt x="388" y="20"/>
                  </a:lnTo>
                  <a:lnTo>
                    <a:pt x="194" y="39"/>
                  </a:lnTo>
                  <a:lnTo>
                    <a:pt x="59" y="78"/>
                  </a:lnTo>
                  <a:lnTo>
                    <a:pt x="20" y="117"/>
                  </a:lnTo>
                  <a:lnTo>
                    <a:pt x="0" y="156"/>
                  </a:lnTo>
                  <a:lnTo>
                    <a:pt x="0" y="195"/>
                  </a:lnTo>
                  <a:lnTo>
                    <a:pt x="0" y="233"/>
                  </a:lnTo>
                  <a:lnTo>
                    <a:pt x="20" y="272"/>
                  </a:lnTo>
                  <a:lnTo>
                    <a:pt x="59" y="311"/>
                  </a:lnTo>
                  <a:lnTo>
                    <a:pt x="156" y="369"/>
                  </a:lnTo>
                  <a:lnTo>
                    <a:pt x="291" y="408"/>
                  </a:lnTo>
                  <a:lnTo>
                    <a:pt x="466" y="427"/>
                  </a:lnTo>
                  <a:lnTo>
                    <a:pt x="660" y="447"/>
                  </a:lnTo>
                  <a:lnTo>
                    <a:pt x="1144" y="466"/>
                  </a:lnTo>
                  <a:lnTo>
                    <a:pt x="1881" y="466"/>
                  </a:lnTo>
                  <a:lnTo>
                    <a:pt x="2850" y="485"/>
                  </a:lnTo>
                  <a:lnTo>
                    <a:pt x="3316" y="466"/>
                  </a:lnTo>
                  <a:lnTo>
                    <a:pt x="3703" y="447"/>
                  </a:lnTo>
                  <a:lnTo>
                    <a:pt x="3839" y="427"/>
                  </a:lnTo>
                  <a:lnTo>
                    <a:pt x="3955" y="408"/>
                  </a:lnTo>
                  <a:lnTo>
                    <a:pt x="4013" y="369"/>
                  </a:lnTo>
                  <a:lnTo>
                    <a:pt x="4033" y="350"/>
                  </a:lnTo>
                  <a:lnTo>
                    <a:pt x="4033" y="330"/>
                  </a:lnTo>
                  <a:lnTo>
                    <a:pt x="4013" y="272"/>
                  </a:lnTo>
                  <a:lnTo>
                    <a:pt x="3975" y="214"/>
                  </a:lnTo>
                  <a:lnTo>
                    <a:pt x="3917" y="175"/>
                  </a:lnTo>
                  <a:lnTo>
                    <a:pt x="3820" y="136"/>
                  </a:lnTo>
                  <a:lnTo>
                    <a:pt x="3606" y="98"/>
                  </a:lnTo>
                  <a:lnTo>
                    <a:pt x="3316" y="59"/>
                  </a:lnTo>
                  <a:lnTo>
                    <a:pt x="2986" y="39"/>
                  </a:lnTo>
                  <a:lnTo>
                    <a:pt x="1881" y="39"/>
                  </a:lnTo>
                  <a:lnTo>
                    <a:pt x="1202" y="20"/>
                  </a:lnTo>
                  <a:lnTo>
                    <a:pt x="62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4"/>
            <p:cNvSpPr/>
            <p:nvPr/>
          </p:nvSpPr>
          <p:spPr>
            <a:xfrm>
              <a:off x="-1955801" y="1056638"/>
              <a:ext cx="186476" cy="21593"/>
            </a:xfrm>
            <a:custGeom>
              <a:rect b="b" l="l" r="r" t="t"/>
              <a:pathLst>
                <a:path extrusionOk="0" h="467" w="4033">
                  <a:moveTo>
                    <a:pt x="368" y="1"/>
                  </a:moveTo>
                  <a:lnTo>
                    <a:pt x="194" y="20"/>
                  </a:lnTo>
                  <a:lnTo>
                    <a:pt x="58" y="78"/>
                  </a:lnTo>
                  <a:lnTo>
                    <a:pt x="19" y="98"/>
                  </a:lnTo>
                  <a:lnTo>
                    <a:pt x="0" y="137"/>
                  </a:lnTo>
                  <a:lnTo>
                    <a:pt x="0" y="195"/>
                  </a:lnTo>
                  <a:lnTo>
                    <a:pt x="0" y="234"/>
                  </a:lnTo>
                  <a:lnTo>
                    <a:pt x="19" y="272"/>
                  </a:lnTo>
                  <a:lnTo>
                    <a:pt x="58" y="292"/>
                  </a:lnTo>
                  <a:lnTo>
                    <a:pt x="155" y="350"/>
                  </a:lnTo>
                  <a:lnTo>
                    <a:pt x="291" y="389"/>
                  </a:lnTo>
                  <a:lnTo>
                    <a:pt x="465" y="427"/>
                  </a:lnTo>
                  <a:lnTo>
                    <a:pt x="659" y="447"/>
                  </a:lnTo>
                  <a:lnTo>
                    <a:pt x="1881" y="447"/>
                  </a:lnTo>
                  <a:lnTo>
                    <a:pt x="2850" y="466"/>
                  </a:lnTo>
                  <a:lnTo>
                    <a:pt x="3315" y="466"/>
                  </a:lnTo>
                  <a:lnTo>
                    <a:pt x="3684" y="427"/>
                  </a:lnTo>
                  <a:lnTo>
                    <a:pt x="3839" y="408"/>
                  </a:lnTo>
                  <a:lnTo>
                    <a:pt x="3955" y="389"/>
                  </a:lnTo>
                  <a:lnTo>
                    <a:pt x="4013" y="350"/>
                  </a:lnTo>
                  <a:lnTo>
                    <a:pt x="4032" y="330"/>
                  </a:lnTo>
                  <a:lnTo>
                    <a:pt x="4032" y="311"/>
                  </a:lnTo>
                  <a:lnTo>
                    <a:pt x="4013" y="253"/>
                  </a:lnTo>
                  <a:lnTo>
                    <a:pt x="3974" y="214"/>
                  </a:lnTo>
                  <a:lnTo>
                    <a:pt x="3916" y="175"/>
                  </a:lnTo>
                  <a:lnTo>
                    <a:pt x="3819" y="137"/>
                  </a:lnTo>
                  <a:lnTo>
                    <a:pt x="3587" y="78"/>
                  </a:lnTo>
                  <a:lnTo>
                    <a:pt x="3315" y="40"/>
                  </a:lnTo>
                  <a:lnTo>
                    <a:pt x="2986" y="20"/>
                  </a:lnTo>
                  <a:lnTo>
                    <a:pt x="1881" y="20"/>
                  </a:lnTo>
                  <a:lnTo>
                    <a:pt x="120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4"/>
            <p:cNvSpPr/>
            <p:nvPr/>
          </p:nvSpPr>
          <p:spPr>
            <a:xfrm>
              <a:off x="-1936104" y="944604"/>
              <a:ext cx="187401" cy="21547"/>
            </a:xfrm>
            <a:custGeom>
              <a:rect b="b" l="l" r="r" t="t"/>
              <a:pathLst>
                <a:path extrusionOk="0" h="466" w="4053">
                  <a:moveTo>
                    <a:pt x="388" y="1"/>
                  </a:moveTo>
                  <a:lnTo>
                    <a:pt x="194" y="20"/>
                  </a:lnTo>
                  <a:lnTo>
                    <a:pt x="78" y="78"/>
                  </a:lnTo>
                  <a:lnTo>
                    <a:pt x="39" y="98"/>
                  </a:lnTo>
                  <a:lnTo>
                    <a:pt x="20" y="156"/>
                  </a:lnTo>
                  <a:lnTo>
                    <a:pt x="1" y="194"/>
                  </a:lnTo>
                  <a:lnTo>
                    <a:pt x="20" y="233"/>
                  </a:lnTo>
                  <a:lnTo>
                    <a:pt x="39" y="272"/>
                  </a:lnTo>
                  <a:lnTo>
                    <a:pt x="59" y="311"/>
                  </a:lnTo>
                  <a:lnTo>
                    <a:pt x="156" y="350"/>
                  </a:lnTo>
                  <a:lnTo>
                    <a:pt x="291" y="408"/>
                  </a:lnTo>
                  <a:lnTo>
                    <a:pt x="466" y="427"/>
                  </a:lnTo>
                  <a:lnTo>
                    <a:pt x="679" y="446"/>
                  </a:lnTo>
                  <a:lnTo>
                    <a:pt x="1144" y="446"/>
                  </a:lnTo>
                  <a:lnTo>
                    <a:pt x="1900" y="466"/>
                  </a:lnTo>
                  <a:lnTo>
                    <a:pt x="3316" y="466"/>
                  </a:lnTo>
                  <a:lnTo>
                    <a:pt x="3703" y="446"/>
                  </a:lnTo>
                  <a:lnTo>
                    <a:pt x="3859" y="427"/>
                  </a:lnTo>
                  <a:lnTo>
                    <a:pt x="3955" y="388"/>
                  </a:lnTo>
                  <a:lnTo>
                    <a:pt x="4033" y="369"/>
                  </a:lnTo>
                  <a:lnTo>
                    <a:pt x="4052" y="350"/>
                  </a:lnTo>
                  <a:lnTo>
                    <a:pt x="4052" y="311"/>
                  </a:lnTo>
                  <a:lnTo>
                    <a:pt x="4033" y="272"/>
                  </a:lnTo>
                  <a:lnTo>
                    <a:pt x="3975" y="214"/>
                  </a:lnTo>
                  <a:lnTo>
                    <a:pt x="3917" y="175"/>
                  </a:lnTo>
                  <a:lnTo>
                    <a:pt x="3839" y="136"/>
                  </a:lnTo>
                  <a:lnTo>
                    <a:pt x="3606" y="78"/>
                  </a:lnTo>
                  <a:lnTo>
                    <a:pt x="3316" y="59"/>
                  </a:lnTo>
                  <a:lnTo>
                    <a:pt x="2986" y="39"/>
                  </a:lnTo>
                  <a:lnTo>
                    <a:pt x="2637" y="20"/>
                  </a:lnTo>
                  <a:lnTo>
                    <a:pt x="1203" y="20"/>
                  </a:lnTo>
                  <a:lnTo>
                    <a:pt x="62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4"/>
            <p:cNvSpPr/>
            <p:nvPr/>
          </p:nvSpPr>
          <p:spPr>
            <a:xfrm>
              <a:off x="-1893057" y="693626"/>
              <a:ext cx="186476" cy="21547"/>
            </a:xfrm>
            <a:custGeom>
              <a:rect b="b" l="l" r="r" t="t"/>
              <a:pathLst>
                <a:path extrusionOk="0" h="466" w="4033">
                  <a:moveTo>
                    <a:pt x="368" y="0"/>
                  </a:moveTo>
                  <a:lnTo>
                    <a:pt x="194" y="39"/>
                  </a:lnTo>
                  <a:lnTo>
                    <a:pt x="58" y="78"/>
                  </a:lnTo>
                  <a:lnTo>
                    <a:pt x="20" y="117"/>
                  </a:lnTo>
                  <a:lnTo>
                    <a:pt x="0" y="155"/>
                  </a:lnTo>
                  <a:lnTo>
                    <a:pt x="0" y="194"/>
                  </a:lnTo>
                  <a:lnTo>
                    <a:pt x="0" y="233"/>
                  </a:lnTo>
                  <a:lnTo>
                    <a:pt x="20" y="272"/>
                  </a:lnTo>
                  <a:lnTo>
                    <a:pt x="58" y="311"/>
                  </a:lnTo>
                  <a:lnTo>
                    <a:pt x="155" y="369"/>
                  </a:lnTo>
                  <a:lnTo>
                    <a:pt x="291" y="407"/>
                  </a:lnTo>
                  <a:lnTo>
                    <a:pt x="465" y="427"/>
                  </a:lnTo>
                  <a:lnTo>
                    <a:pt x="659" y="446"/>
                  </a:lnTo>
                  <a:lnTo>
                    <a:pt x="1144" y="466"/>
                  </a:lnTo>
                  <a:lnTo>
                    <a:pt x="3315" y="466"/>
                  </a:lnTo>
                  <a:lnTo>
                    <a:pt x="3684" y="446"/>
                  </a:lnTo>
                  <a:lnTo>
                    <a:pt x="3839" y="427"/>
                  </a:lnTo>
                  <a:lnTo>
                    <a:pt x="3955" y="388"/>
                  </a:lnTo>
                  <a:lnTo>
                    <a:pt x="4013" y="369"/>
                  </a:lnTo>
                  <a:lnTo>
                    <a:pt x="4033" y="349"/>
                  </a:lnTo>
                  <a:lnTo>
                    <a:pt x="4033" y="330"/>
                  </a:lnTo>
                  <a:lnTo>
                    <a:pt x="4013" y="272"/>
                  </a:lnTo>
                  <a:lnTo>
                    <a:pt x="3974" y="214"/>
                  </a:lnTo>
                  <a:lnTo>
                    <a:pt x="3916" y="175"/>
                  </a:lnTo>
                  <a:lnTo>
                    <a:pt x="3819" y="136"/>
                  </a:lnTo>
                  <a:lnTo>
                    <a:pt x="3587" y="97"/>
                  </a:lnTo>
                  <a:lnTo>
                    <a:pt x="3315" y="58"/>
                  </a:lnTo>
                  <a:lnTo>
                    <a:pt x="2986" y="39"/>
                  </a:lnTo>
                  <a:lnTo>
                    <a:pt x="2617" y="20"/>
                  </a:lnTo>
                  <a:lnTo>
                    <a:pt x="1202" y="20"/>
                  </a:lnTo>
                  <a:lnTo>
                    <a:pt x="60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4"/>
            <p:cNvSpPr/>
            <p:nvPr/>
          </p:nvSpPr>
          <p:spPr>
            <a:xfrm>
              <a:off x="-1875163" y="599486"/>
              <a:ext cx="186522" cy="22471"/>
            </a:xfrm>
            <a:custGeom>
              <a:rect b="b" l="l" r="r" t="t"/>
              <a:pathLst>
                <a:path extrusionOk="0" h="486" w="4034">
                  <a:moveTo>
                    <a:pt x="602" y="1"/>
                  </a:moveTo>
                  <a:lnTo>
                    <a:pt x="369" y="20"/>
                  </a:lnTo>
                  <a:lnTo>
                    <a:pt x="195" y="40"/>
                  </a:lnTo>
                  <a:lnTo>
                    <a:pt x="59" y="78"/>
                  </a:lnTo>
                  <a:lnTo>
                    <a:pt x="20" y="117"/>
                  </a:lnTo>
                  <a:lnTo>
                    <a:pt x="1" y="156"/>
                  </a:lnTo>
                  <a:lnTo>
                    <a:pt x="1" y="195"/>
                  </a:lnTo>
                  <a:lnTo>
                    <a:pt x="1" y="233"/>
                  </a:lnTo>
                  <a:lnTo>
                    <a:pt x="20" y="272"/>
                  </a:lnTo>
                  <a:lnTo>
                    <a:pt x="59" y="311"/>
                  </a:lnTo>
                  <a:lnTo>
                    <a:pt x="156" y="369"/>
                  </a:lnTo>
                  <a:lnTo>
                    <a:pt x="292" y="408"/>
                  </a:lnTo>
                  <a:lnTo>
                    <a:pt x="466" y="447"/>
                  </a:lnTo>
                  <a:lnTo>
                    <a:pt x="660" y="466"/>
                  </a:lnTo>
                  <a:lnTo>
                    <a:pt x="1881" y="466"/>
                  </a:lnTo>
                  <a:lnTo>
                    <a:pt x="2851" y="485"/>
                  </a:lnTo>
                  <a:lnTo>
                    <a:pt x="3316" y="466"/>
                  </a:lnTo>
                  <a:lnTo>
                    <a:pt x="3684" y="447"/>
                  </a:lnTo>
                  <a:lnTo>
                    <a:pt x="3839" y="427"/>
                  </a:lnTo>
                  <a:lnTo>
                    <a:pt x="3956" y="408"/>
                  </a:lnTo>
                  <a:lnTo>
                    <a:pt x="4014" y="369"/>
                  </a:lnTo>
                  <a:lnTo>
                    <a:pt x="4033" y="350"/>
                  </a:lnTo>
                  <a:lnTo>
                    <a:pt x="4033" y="330"/>
                  </a:lnTo>
                  <a:lnTo>
                    <a:pt x="4014" y="272"/>
                  </a:lnTo>
                  <a:lnTo>
                    <a:pt x="3975" y="233"/>
                  </a:lnTo>
                  <a:lnTo>
                    <a:pt x="3898" y="175"/>
                  </a:lnTo>
                  <a:lnTo>
                    <a:pt x="3820" y="156"/>
                  </a:lnTo>
                  <a:lnTo>
                    <a:pt x="3587" y="98"/>
                  </a:lnTo>
                  <a:lnTo>
                    <a:pt x="3316" y="59"/>
                  </a:lnTo>
                  <a:lnTo>
                    <a:pt x="2986" y="40"/>
                  </a:lnTo>
                  <a:lnTo>
                    <a:pt x="1881" y="40"/>
                  </a:lnTo>
                  <a:lnTo>
                    <a:pt x="1183" y="20"/>
                  </a:lnTo>
                  <a:lnTo>
                    <a:pt x="60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4"/>
            <p:cNvSpPr/>
            <p:nvPr/>
          </p:nvSpPr>
          <p:spPr>
            <a:xfrm>
              <a:off x="-1862586" y="504467"/>
              <a:ext cx="186476" cy="21593"/>
            </a:xfrm>
            <a:custGeom>
              <a:rect b="b" l="l" r="r" t="t"/>
              <a:pathLst>
                <a:path extrusionOk="0" h="467" w="4033">
                  <a:moveTo>
                    <a:pt x="621" y="1"/>
                  </a:moveTo>
                  <a:lnTo>
                    <a:pt x="388" y="20"/>
                  </a:lnTo>
                  <a:lnTo>
                    <a:pt x="194" y="40"/>
                  </a:lnTo>
                  <a:lnTo>
                    <a:pt x="78" y="78"/>
                  </a:lnTo>
                  <a:lnTo>
                    <a:pt x="20" y="117"/>
                  </a:lnTo>
                  <a:lnTo>
                    <a:pt x="0" y="156"/>
                  </a:lnTo>
                  <a:lnTo>
                    <a:pt x="0" y="195"/>
                  </a:lnTo>
                  <a:lnTo>
                    <a:pt x="0" y="233"/>
                  </a:lnTo>
                  <a:lnTo>
                    <a:pt x="20" y="272"/>
                  </a:lnTo>
                  <a:lnTo>
                    <a:pt x="58" y="311"/>
                  </a:lnTo>
                  <a:lnTo>
                    <a:pt x="155" y="369"/>
                  </a:lnTo>
                  <a:lnTo>
                    <a:pt x="291" y="408"/>
                  </a:lnTo>
                  <a:lnTo>
                    <a:pt x="466" y="427"/>
                  </a:lnTo>
                  <a:lnTo>
                    <a:pt x="679" y="447"/>
                  </a:lnTo>
                  <a:lnTo>
                    <a:pt x="1144" y="466"/>
                  </a:lnTo>
                  <a:lnTo>
                    <a:pt x="3315" y="466"/>
                  </a:lnTo>
                  <a:lnTo>
                    <a:pt x="3703" y="447"/>
                  </a:lnTo>
                  <a:lnTo>
                    <a:pt x="3839" y="427"/>
                  </a:lnTo>
                  <a:lnTo>
                    <a:pt x="3955" y="408"/>
                  </a:lnTo>
                  <a:lnTo>
                    <a:pt x="4013" y="369"/>
                  </a:lnTo>
                  <a:lnTo>
                    <a:pt x="4033" y="350"/>
                  </a:lnTo>
                  <a:lnTo>
                    <a:pt x="4033" y="330"/>
                  </a:lnTo>
                  <a:lnTo>
                    <a:pt x="4013" y="272"/>
                  </a:lnTo>
                  <a:lnTo>
                    <a:pt x="3975" y="214"/>
                  </a:lnTo>
                  <a:lnTo>
                    <a:pt x="3916" y="175"/>
                  </a:lnTo>
                  <a:lnTo>
                    <a:pt x="3819" y="136"/>
                  </a:lnTo>
                  <a:lnTo>
                    <a:pt x="3606" y="98"/>
                  </a:lnTo>
                  <a:lnTo>
                    <a:pt x="3315" y="59"/>
                  </a:lnTo>
                  <a:lnTo>
                    <a:pt x="2986" y="40"/>
                  </a:lnTo>
                  <a:lnTo>
                    <a:pt x="1900" y="40"/>
                  </a:lnTo>
                  <a:lnTo>
                    <a:pt x="1202" y="20"/>
                  </a:lnTo>
                  <a:lnTo>
                    <a:pt x="62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4"/>
            <p:cNvSpPr/>
            <p:nvPr/>
          </p:nvSpPr>
          <p:spPr>
            <a:xfrm>
              <a:off x="-1838404" y="422904"/>
              <a:ext cx="157809" cy="19790"/>
            </a:xfrm>
            <a:custGeom>
              <a:rect b="b" l="l" r="r" t="t"/>
              <a:pathLst>
                <a:path extrusionOk="0" h="428" w="3413">
                  <a:moveTo>
                    <a:pt x="292" y="1"/>
                  </a:moveTo>
                  <a:lnTo>
                    <a:pt x="156" y="20"/>
                  </a:lnTo>
                  <a:lnTo>
                    <a:pt x="78" y="59"/>
                  </a:lnTo>
                  <a:lnTo>
                    <a:pt x="20" y="117"/>
                  </a:lnTo>
                  <a:lnTo>
                    <a:pt x="1" y="194"/>
                  </a:lnTo>
                  <a:lnTo>
                    <a:pt x="20" y="253"/>
                  </a:lnTo>
                  <a:lnTo>
                    <a:pt x="78" y="330"/>
                  </a:lnTo>
                  <a:lnTo>
                    <a:pt x="175" y="369"/>
                  </a:lnTo>
                  <a:lnTo>
                    <a:pt x="292" y="408"/>
                  </a:lnTo>
                  <a:lnTo>
                    <a:pt x="815" y="408"/>
                  </a:lnTo>
                  <a:lnTo>
                    <a:pt x="1649" y="427"/>
                  </a:lnTo>
                  <a:lnTo>
                    <a:pt x="2502" y="427"/>
                  </a:lnTo>
                  <a:lnTo>
                    <a:pt x="3083" y="408"/>
                  </a:lnTo>
                  <a:lnTo>
                    <a:pt x="3219" y="388"/>
                  </a:lnTo>
                  <a:lnTo>
                    <a:pt x="3335" y="330"/>
                  </a:lnTo>
                  <a:lnTo>
                    <a:pt x="3393" y="272"/>
                  </a:lnTo>
                  <a:lnTo>
                    <a:pt x="3413" y="194"/>
                  </a:lnTo>
                  <a:lnTo>
                    <a:pt x="3374" y="117"/>
                  </a:lnTo>
                  <a:lnTo>
                    <a:pt x="3316" y="59"/>
                  </a:lnTo>
                  <a:lnTo>
                    <a:pt x="3219" y="20"/>
                  </a:lnTo>
                  <a:lnTo>
                    <a:pt x="1687" y="20"/>
                  </a:lnTo>
                  <a:lnTo>
                    <a:pt x="29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4"/>
            <p:cNvSpPr/>
            <p:nvPr/>
          </p:nvSpPr>
          <p:spPr>
            <a:xfrm>
              <a:off x="-1823145" y="335977"/>
              <a:ext cx="147035" cy="18865"/>
            </a:xfrm>
            <a:custGeom>
              <a:rect b="b" l="l" r="r" t="t"/>
              <a:pathLst>
                <a:path extrusionOk="0" h="408" w="3180">
                  <a:moveTo>
                    <a:pt x="291" y="0"/>
                  </a:moveTo>
                  <a:lnTo>
                    <a:pt x="175" y="19"/>
                  </a:lnTo>
                  <a:lnTo>
                    <a:pt x="78" y="58"/>
                  </a:lnTo>
                  <a:lnTo>
                    <a:pt x="20" y="116"/>
                  </a:lnTo>
                  <a:lnTo>
                    <a:pt x="0" y="175"/>
                  </a:lnTo>
                  <a:lnTo>
                    <a:pt x="20" y="252"/>
                  </a:lnTo>
                  <a:lnTo>
                    <a:pt x="78" y="330"/>
                  </a:lnTo>
                  <a:lnTo>
                    <a:pt x="175" y="368"/>
                  </a:lnTo>
                  <a:lnTo>
                    <a:pt x="291" y="388"/>
                  </a:lnTo>
                  <a:lnTo>
                    <a:pt x="795" y="407"/>
                  </a:lnTo>
                  <a:lnTo>
                    <a:pt x="2327" y="407"/>
                  </a:lnTo>
                  <a:lnTo>
                    <a:pt x="2870" y="388"/>
                  </a:lnTo>
                  <a:lnTo>
                    <a:pt x="3005" y="368"/>
                  </a:lnTo>
                  <a:lnTo>
                    <a:pt x="3102" y="330"/>
                  </a:lnTo>
                  <a:lnTo>
                    <a:pt x="3180" y="252"/>
                  </a:lnTo>
                  <a:lnTo>
                    <a:pt x="3180" y="175"/>
                  </a:lnTo>
                  <a:lnTo>
                    <a:pt x="3160" y="116"/>
                  </a:lnTo>
                  <a:lnTo>
                    <a:pt x="3102" y="58"/>
                  </a:lnTo>
                  <a:lnTo>
                    <a:pt x="3005" y="19"/>
                  </a:lnTo>
                  <a:lnTo>
                    <a:pt x="2870" y="0"/>
                  </a:lnTo>
                  <a:lnTo>
                    <a:pt x="2346" y="19"/>
                  </a:lnTo>
                  <a:lnTo>
                    <a:pt x="1590" y="19"/>
                  </a:lnTo>
                  <a:lnTo>
                    <a:pt x="29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4"/>
            <p:cNvSpPr/>
            <p:nvPr/>
          </p:nvSpPr>
          <p:spPr>
            <a:xfrm>
              <a:off x="-1804327" y="249004"/>
              <a:ext cx="136308" cy="19790"/>
            </a:xfrm>
            <a:custGeom>
              <a:rect b="b" l="l" r="r" t="t"/>
              <a:pathLst>
                <a:path extrusionOk="0" h="428" w="2948">
                  <a:moveTo>
                    <a:pt x="156" y="1"/>
                  </a:moveTo>
                  <a:lnTo>
                    <a:pt x="59" y="59"/>
                  </a:lnTo>
                  <a:lnTo>
                    <a:pt x="0" y="117"/>
                  </a:lnTo>
                  <a:lnTo>
                    <a:pt x="0" y="175"/>
                  </a:lnTo>
                  <a:lnTo>
                    <a:pt x="20" y="253"/>
                  </a:lnTo>
                  <a:lnTo>
                    <a:pt x="78" y="311"/>
                  </a:lnTo>
                  <a:lnTo>
                    <a:pt x="156" y="369"/>
                  </a:lnTo>
                  <a:lnTo>
                    <a:pt x="272" y="388"/>
                  </a:lnTo>
                  <a:lnTo>
                    <a:pt x="1416" y="408"/>
                  </a:lnTo>
                  <a:lnTo>
                    <a:pt x="2114" y="427"/>
                  </a:lnTo>
                  <a:lnTo>
                    <a:pt x="2618" y="408"/>
                  </a:lnTo>
                  <a:lnTo>
                    <a:pt x="2773" y="388"/>
                  </a:lnTo>
                  <a:lnTo>
                    <a:pt x="2870" y="330"/>
                  </a:lnTo>
                  <a:lnTo>
                    <a:pt x="2928" y="272"/>
                  </a:lnTo>
                  <a:lnTo>
                    <a:pt x="2947" y="194"/>
                  </a:lnTo>
                  <a:lnTo>
                    <a:pt x="2928" y="117"/>
                  </a:lnTo>
                  <a:lnTo>
                    <a:pt x="2850" y="59"/>
                  </a:lnTo>
                  <a:lnTo>
                    <a:pt x="2753" y="20"/>
                  </a:lnTo>
                  <a:lnTo>
                    <a:pt x="1454" y="20"/>
                  </a:lnTo>
                  <a:lnTo>
                    <a:pt x="27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4"/>
            <p:cNvSpPr/>
            <p:nvPr/>
          </p:nvSpPr>
          <p:spPr>
            <a:xfrm>
              <a:off x="-1787311" y="166562"/>
              <a:ext cx="136308" cy="19743"/>
            </a:xfrm>
            <a:custGeom>
              <a:rect b="b" l="l" r="r" t="t"/>
              <a:pathLst>
                <a:path extrusionOk="0" h="427" w="2948">
                  <a:moveTo>
                    <a:pt x="292" y="0"/>
                  </a:moveTo>
                  <a:lnTo>
                    <a:pt x="156" y="19"/>
                  </a:lnTo>
                  <a:lnTo>
                    <a:pt x="59" y="58"/>
                  </a:lnTo>
                  <a:lnTo>
                    <a:pt x="20" y="116"/>
                  </a:lnTo>
                  <a:lnTo>
                    <a:pt x="1" y="194"/>
                  </a:lnTo>
                  <a:lnTo>
                    <a:pt x="20" y="271"/>
                  </a:lnTo>
                  <a:lnTo>
                    <a:pt x="78" y="330"/>
                  </a:lnTo>
                  <a:lnTo>
                    <a:pt x="156" y="368"/>
                  </a:lnTo>
                  <a:lnTo>
                    <a:pt x="292" y="407"/>
                  </a:lnTo>
                  <a:lnTo>
                    <a:pt x="1416" y="427"/>
                  </a:lnTo>
                  <a:lnTo>
                    <a:pt x="2618" y="427"/>
                  </a:lnTo>
                  <a:lnTo>
                    <a:pt x="2773" y="388"/>
                  </a:lnTo>
                  <a:lnTo>
                    <a:pt x="2870" y="349"/>
                  </a:lnTo>
                  <a:lnTo>
                    <a:pt x="2928" y="271"/>
                  </a:lnTo>
                  <a:lnTo>
                    <a:pt x="2948" y="213"/>
                  </a:lnTo>
                  <a:lnTo>
                    <a:pt x="2928" y="136"/>
                  </a:lnTo>
                  <a:lnTo>
                    <a:pt x="2870" y="78"/>
                  </a:lnTo>
                  <a:lnTo>
                    <a:pt x="2754" y="39"/>
                  </a:lnTo>
                  <a:lnTo>
                    <a:pt x="2618" y="19"/>
                  </a:lnTo>
                  <a:lnTo>
                    <a:pt x="2133" y="39"/>
                  </a:lnTo>
                  <a:lnTo>
                    <a:pt x="1455" y="39"/>
                  </a:lnTo>
                  <a:lnTo>
                    <a:pt x="29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4"/>
            <p:cNvSpPr/>
            <p:nvPr/>
          </p:nvSpPr>
          <p:spPr>
            <a:xfrm>
              <a:off x="-1771174" y="84952"/>
              <a:ext cx="136308" cy="19790"/>
            </a:xfrm>
            <a:custGeom>
              <a:rect b="b" l="l" r="r" t="t"/>
              <a:pathLst>
                <a:path extrusionOk="0" h="428" w="2948">
                  <a:moveTo>
                    <a:pt x="156" y="1"/>
                  </a:moveTo>
                  <a:lnTo>
                    <a:pt x="78" y="40"/>
                  </a:lnTo>
                  <a:lnTo>
                    <a:pt x="20" y="117"/>
                  </a:lnTo>
                  <a:lnTo>
                    <a:pt x="1" y="175"/>
                  </a:lnTo>
                  <a:lnTo>
                    <a:pt x="20" y="253"/>
                  </a:lnTo>
                  <a:lnTo>
                    <a:pt x="78" y="311"/>
                  </a:lnTo>
                  <a:lnTo>
                    <a:pt x="156" y="369"/>
                  </a:lnTo>
                  <a:lnTo>
                    <a:pt x="292" y="389"/>
                  </a:lnTo>
                  <a:lnTo>
                    <a:pt x="1416" y="408"/>
                  </a:lnTo>
                  <a:lnTo>
                    <a:pt x="2114" y="427"/>
                  </a:lnTo>
                  <a:lnTo>
                    <a:pt x="2618" y="408"/>
                  </a:lnTo>
                  <a:lnTo>
                    <a:pt x="2773" y="389"/>
                  </a:lnTo>
                  <a:lnTo>
                    <a:pt x="2870" y="330"/>
                  </a:lnTo>
                  <a:lnTo>
                    <a:pt x="2928" y="272"/>
                  </a:lnTo>
                  <a:lnTo>
                    <a:pt x="2947" y="195"/>
                  </a:lnTo>
                  <a:lnTo>
                    <a:pt x="2928" y="117"/>
                  </a:lnTo>
                  <a:lnTo>
                    <a:pt x="2870" y="59"/>
                  </a:lnTo>
                  <a:lnTo>
                    <a:pt x="2754" y="20"/>
                  </a:lnTo>
                  <a:lnTo>
                    <a:pt x="1455" y="20"/>
                  </a:lnTo>
                  <a:lnTo>
                    <a:pt x="29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4"/>
            <p:cNvSpPr/>
            <p:nvPr/>
          </p:nvSpPr>
          <p:spPr>
            <a:xfrm>
              <a:off x="-1749674" y="6070"/>
              <a:ext cx="113929" cy="19790"/>
            </a:xfrm>
            <a:custGeom>
              <a:rect b="b" l="l" r="r" t="t"/>
              <a:pathLst>
                <a:path extrusionOk="0" h="428" w="2464">
                  <a:moveTo>
                    <a:pt x="292" y="1"/>
                  </a:moveTo>
                  <a:lnTo>
                    <a:pt x="175" y="20"/>
                  </a:lnTo>
                  <a:lnTo>
                    <a:pt x="79" y="59"/>
                  </a:lnTo>
                  <a:lnTo>
                    <a:pt x="20" y="117"/>
                  </a:lnTo>
                  <a:lnTo>
                    <a:pt x="1" y="195"/>
                  </a:lnTo>
                  <a:lnTo>
                    <a:pt x="20" y="272"/>
                  </a:lnTo>
                  <a:lnTo>
                    <a:pt x="79" y="330"/>
                  </a:lnTo>
                  <a:lnTo>
                    <a:pt x="175" y="369"/>
                  </a:lnTo>
                  <a:lnTo>
                    <a:pt x="292" y="408"/>
                  </a:lnTo>
                  <a:lnTo>
                    <a:pt x="1184" y="427"/>
                  </a:lnTo>
                  <a:lnTo>
                    <a:pt x="1707" y="427"/>
                  </a:lnTo>
                  <a:lnTo>
                    <a:pt x="2134" y="408"/>
                  </a:lnTo>
                  <a:lnTo>
                    <a:pt x="2289" y="389"/>
                  </a:lnTo>
                  <a:lnTo>
                    <a:pt x="2386" y="330"/>
                  </a:lnTo>
                  <a:lnTo>
                    <a:pt x="2444" y="272"/>
                  </a:lnTo>
                  <a:lnTo>
                    <a:pt x="2463" y="195"/>
                  </a:lnTo>
                  <a:lnTo>
                    <a:pt x="2444" y="117"/>
                  </a:lnTo>
                  <a:lnTo>
                    <a:pt x="2386" y="59"/>
                  </a:lnTo>
                  <a:lnTo>
                    <a:pt x="2269" y="20"/>
                  </a:lnTo>
                  <a:lnTo>
                    <a:pt x="1222" y="20"/>
                  </a:lnTo>
                  <a:lnTo>
                    <a:pt x="29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4"/>
            <p:cNvSpPr/>
            <p:nvPr/>
          </p:nvSpPr>
          <p:spPr>
            <a:xfrm>
              <a:off x="-1732612" y="-71008"/>
              <a:ext cx="113883" cy="19790"/>
            </a:xfrm>
            <a:custGeom>
              <a:rect b="b" l="l" r="r" t="t"/>
              <a:pathLst>
                <a:path extrusionOk="0" h="428" w="2463">
                  <a:moveTo>
                    <a:pt x="291" y="1"/>
                  </a:moveTo>
                  <a:lnTo>
                    <a:pt x="155" y="20"/>
                  </a:lnTo>
                  <a:lnTo>
                    <a:pt x="78" y="59"/>
                  </a:lnTo>
                  <a:lnTo>
                    <a:pt x="20" y="117"/>
                  </a:lnTo>
                  <a:lnTo>
                    <a:pt x="0" y="194"/>
                  </a:lnTo>
                  <a:lnTo>
                    <a:pt x="20" y="272"/>
                  </a:lnTo>
                  <a:lnTo>
                    <a:pt x="78" y="330"/>
                  </a:lnTo>
                  <a:lnTo>
                    <a:pt x="175" y="388"/>
                  </a:lnTo>
                  <a:lnTo>
                    <a:pt x="291" y="408"/>
                  </a:lnTo>
                  <a:lnTo>
                    <a:pt x="1183" y="427"/>
                  </a:lnTo>
                  <a:lnTo>
                    <a:pt x="1706" y="427"/>
                  </a:lnTo>
                  <a:lnTo>
                    <a:pt x="2133" y="408"/>
                  </a:lnTo>
                  <a:lnTo>
                    <a:pt x="2288" y="388"/>
                  </a:lnTo>
                  <a:lnTo>
                    <a:pt x="2385" y="330"/>
                  </a:lnTo>
                  <a:lnTo>
                    <a:pt x="2443" y="272"/>
                  </a:lnTo>
                  <a:lnTo>
                    <a:pt x="2462" y="194"/>
                  </a:lnTo>
                  <a:lnTo>
                    <a:pt x="2443" y="136"/>
                  </a:lnTo>
                  <a:lnTo>
                    <a:pt x="2366" y="78"/>
                  </a:lnTo>
                  <a:lnTo>
                    <a:pt x="2269" y="20"/>
                  </a:lnTo>
                  <a:lnTo>
                    <a:pt x="1222" y="20"/>
                  </a:lnTo>
                  <a:lnTo>
                    <a:pt x="29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4"/>
            <p:cNvSpPr/>
            <p:nvPr/>
          </p:nvSpPr>
          <p:spPr>
            <a:xfrm>
              <a:off x="-1722764" y="-144526"/>
              <a:ext cx="113883" cy="19790"/>
            </a:xfrm>
            <a:custGeom>
              <a:rect b="b" l="l" r="r" t="t"/>
              <a:pathLst>
                <a:path extrusionOk="0" h="428" w="2463">
                  <a:moveTo>
                    <a:pt x="291" y="1"/>
                  </a:moveTo>
                  <a:lnTo>
                    <a:pt x="156" y="20"/>
                  </a:lnTo>
                  <a:lnTo>
                    <a:pt x="78" y="59"/>
                  </a:lnTo>
                  <a:lnTo>
                    <a:pt x="20" y="117"/>
                  </a:lnTo>
                  <a:lnTo>
                    <a:pt x="1" y="195"/>
                  </a:lnTo>
                  <a:lnTo>
                    <a:pt x="20" y="272"/>
                  </a:lnTo>
                  <a:lnTo>
                    <a:pt x="78" y="330"/>
                  </a:lnTo>
                  <a:lnTo>
                    <a:pt x="175" y="369"/>
                  </a:lnTo>
                  <a:lnTo>
                    <a:pt x="291" y="408"/>
                  </a:lnTo>
                  <a:lnTo>
                    <a:pt x="1183" y="427"/>
                  </a:lnTo>
                  <a:lnTo>
                    <a:pt x="1707" y="427"/>
                  </a:lnTo>
                  <a:lnTo>
                    <a:pt x="2133" y="408"/>
                  </a:lnTo>
                  <a:lnTo>
                    <a:pt x="2288" y="389"/>
                  </a:lnTo>
                  <a:lnTo>
                    <a:pt x="2385" y="330"/>
                  </a:lnTo>
                  <a:lnTo>
                    <a:pt x="2443" y="272"/>
                  </a:lnTo>
                  <a:lnTo>
                    <a:pt x="2463" y="195"/>
                  </a:lnTo>
                  <a:lnTo>
                    <a:pt x="2443" y="117"/>
                  </a:lnTo>
                  <a:lnTo>
                    <a:pt x="2366" y="59"/>
                  </a:lnTo>
                  <a:lnTo>
                    <a:pt x="2269" y="20"/>
                  </a:lnTo>
                  <a:lnTo>
                    <a:pt x="1222" y="20"/>
                  </a:lnTo>
                  <a:lnTo>
                    <a:pt x="29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4"/>
            <p:cNvSpPr/>
            <p:nvPr/>
          </p:nvSpPr>
          <p:spPr>
            <a:xfrm>
              <a:off x="-1707505" y="-227893"/>
              <a:ext cx="113883" cy="19790"/>
            </a:xfrm>
            <a:custGeom>
              <a:rect b="b" l="l" r="r" t="t"/>
              <a:pathLst>
                <a:path extrusionOk="0" h="428" w="2463">
                  <a:moveTo>
                    <a:pt x="291" y="1"/>
                  </a:moveTo>
                  <a:lnTo>
                    <a:pt x="155" y="20"/>
                  </a:lnTo>
                  <a:lnTo>
                    <a:pt x="58" y="59"/>
                  </a:lnTo>
                  <a:lnTo>
                    <a:pt x="20" y="117"/>
                  </a:lnTo>
                  <a:lnTo>
                    <a:pt x="0" y="195"/>
                  </a:lnTo>
                  <a:lnTo>
                    <a:pt x="20" y="272"/>
                  </a:lnTo>
                  <a:lnTo>
                    <a:pt x="78" y="330"/>
                  </a:lnTo>
                  <a:lnTo>
                    <a:pt x="155" y="389"/>
                  </a:lnTo>
                  <a:lnTo>
                    <a:pt x="291" y="408"/>
                  </a:lnTo>
                  <a:lnTo>
                    <a:pt x="1163" y="427"/>
                  </a:lnTo>
                  <a:lnTo>
                    <a:pt x="1687" y="427"/>
                  </a:lnTo>
                  <a:lnTo>
                    <a:pt x="2133" y="408"/>
                  </a:lnTo>
                  <a:lnTo>
                    <a:pt x="2268" y="389"/>
                  </a:lnTo>
                  <a:lnTo>
                    <a:pt x="2385" y="330"/>
                  </a:lnTo>
                  <a:lnTo>
                    <a:pt x="2443" y="272"/>
                  </a:lnTo>
                  <a:lnTo>
                    <a:pt x="2462" y="195"/>
                  </a:lnTo>
                  <a:lnTo>
                    <a:pt x="2423" y="137"/>
                  </a:lnTo>
                  <a:lnTo>
                    <a:pt x="2365" y="59"/>
                  </a:lnTo>
                  <a:lnTo>
                    <a:pt x="2268" y="20"/>
                  </a:lnTo>
                  <a:lnTo>
                    <a:pt x="1202" y="20"/>
                  </a:lnTo>
                  <a:lnTo>
                    <a:pt x="29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4"/>
            <p:cNvSpPr/>
            <p:nvPr/>
          </p:nvSpPr>
          <p:spPr>
            <a:xfrm>
              <a:off x="-1692293" y="-304046"/>
              <a:ext cx="113004" cy="18865"/>
            </a:xfrm>
            <a:custGeom>
              <a:rect b="b" l="l" r="r" t="t"/>
              <a:pathLst>
                <a:path extrusionOk="0" h="408" w="2444">
                  <a:moveTo>
                    <a:pt x="156" y="0"/>
                  </a:moveTo>
                  <a:lnTo>
                    <a:pt x="59" y="39"/>
                  </a:lnTo>
                  <a:lnTo>
                    <a:pt x="20" y="97"/>
                  </a:lnTo>
                  <a:lnTo>
                    <a:pt x="1" y="175"/>
                  </a:lnTo>
                  <a:lnTo>
                    <a:pt x="20" y="252"/>
                  </a:lnTo>
                  <a:lnTo>
                    <a:pt x="78" y="310"/>
                  </a:lnTo>
                  <a:lnTo>
                    <a:pt x="156" y="368"/>
                  </a:lnTo>
                  <a:lnTo>
                    <a:pt x="292" y="388"/>
                  </a:lnTo>
                  <a:lnTo>
                    <a:pt x="1164" y="407"/>
                  </a:lnTo>
                  <a:lnTo>
                    <a:pt x="1687" y="407"/>
                  </a:lnTo>
                  <a:lnTo>
                    <a:pt x="2133" y="388"/>
                  </a:lnTo>
                  <a:lnTo>
                    <a:pt x="2269" y="368"/>
                  </a:lnTo>
                  <a:lnTo>
                    <a:pt x="2366" y="330"/>
                  </a:lnTo>
                  <a:lnTo>
                    <a:pt x="2443" y="252"/>
                  </a:lnTo>
                  <a:lnTo>
                    <a:pt x="2443" y="175"/>
                  </a:lnTo>
                  <a:lnTo>
                    <a:pt x="2424" y="116"/>
                  </a:lnTo>
                  <a:lnTo>
                    <a:pt x="2366" y="58"/>
                  </a:lnTo>
                  <a:lnTo>
                    <a:pt x="2269" y="19"/>
                  </a:lnTo>
                  <a:lnTo>
                    <a:pt x="2133" y="0"/>
                  </a:lnTo>
                  <a:lnTo>
                    <a:pt x="1726" y="19"/>
                  </a:lnTo>
                  <a:lnTo>
                    <a:pt x="1203" y="19"/>
                  </a:lnTo>
                  <a:lnTo>
                    <a:pt x="29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4"/>
            <p:cNvSpPr/>
            <p:nvPr/>
          </p:nvSpPr>
          <p:spPr>
            <a:xfrm>
              <a:off x="-2031122" y="1278071"/>
              <a:ext cx="543244" cy="1181461"/>
            </a:xfrm>
            <a:custGeom>
              <a:rect b="b" l="l" r="r" t="t"/>
              <a:pathLst>
                <a:path extrusionOk="0" h="25552" w="11749">
                  <a:moveTo>
                    <a:pt x="3141" y="0"/>
                  </a:moveTo>
                  <a:lnTo>
                    <a:pt x="2967" y="815"/>
                  </a:lnTo>
                  <a:lnTo>
                    <a:pt x="2754" y="1803"/>
                  </a:lnTo>
                  <a:lnTo>
                    <a:pt x="2482" y="3160"/>
                  </a:lnTo>
                  <a:lnTo>
                    <a:pt x="2172" y="4828"/>
                  </a:lnTo>
                  <a:lnTo>
                    <a:pt x="1823" y="6805"/>
                  </a:lnTo>
                  <a:lnTo>
                    <a:pt x="1474" y="9054"/>
                  </a:lnTo>
                  <a:lnTo>
                    <a:pt x="1106" y="11574"/>
                  </a:lnTo>
                  <a:lnTo>
                    <a:pt x="912" y="13086"/>
                  </a:lnTo>
                  <a:lnTo>
                    <a:pt x="679" y="14889"/>
                  </a:lnTo>
                  <a:lnTo>
                    <a:pt x="466" y="16867"/>
                  </a:lnTo>
                  <a:lnTo>
                    <a:pt x="272" y="18922"/>
                  </a:lnTo>
                  <a:lnTo>
                    <a:pt x="117" y="20919"/>
                  </a:lnTo>
                  <a:lnTo>
                    <a:pt x="59" y="21869"/>
                  </a:lnTo>
                  <a:lnTo>
                    <a:pt x="20" y="22780"/>
                  </a:lnTo>
                  <a:lnTo>
                    <a:pt x="1" y="23613"/>
                  </a:lnTo>
                  <a:lnTo>
                    <a:pt x="1" y="24350"/>
                  </a:lnTo>
                  <a:lnTo>
                    <a:pt x="39" y="25009"/>
                  </a:lnTo>
                  <a:lnTo>
                    <a:pt x="98" y="25552"/>
                  </a:lnTo>
                  <a:lnTo>
                    <a:pt x="2986" y="25552"/>
                  </a:lnTo>
                  <a:lnTo>
                    <a:pt x="3607" y="25009"/>
                  </a:lnTo>
                  <a:lnTo>
                    <a:pt x="5041" y="23749"/>
                  </a:lnTo>
                  <a:lnTo>
                    <a:pt x="5855" y="23051"/>
                  </a:lnTo>
                  <a:lnTo>
                    <a:pt x="6670" y="22392"/>
                  </a:lnTo>
                  <a:lnTo>
                    <a:pt x="7038" y="22101"/>
                  </a:lnTo>
                  <a:lnTo>
                    <a:pt x="7368" y="21869"/>
                  </a:lnTo>
                  <a:lnTo>
                    <a:pt x="7658" y="21675"/>
                  </a:lnTo>
                  <a:lnTo>
                    <a:pt x="7910" y="21539"/>
                  </a:lnTo>
                  <a:lnTo>
                    <a:pt x="8007" y="21481"/>
                  </a:lnTo>
                  <a:lnTo>
                    <a:pt x="8085" y="21423"/>
                  </a:lnTo>
                  <a:lnTo>
                    <a:pt x="8162" y="21326"/>
                  </a:lnTo>
                  <a:lnTo>
                    <a:pt x="8221" y="21248"/>
                  </a:lnTo>
                  <a:lnTo>
                    <a:pt x="8259" y="21132"/>
                  </a:lnTo>
                  <a:lnTo>
                    <a:pt x="8317" y="21035"/>
                  </a:lnTo>
                  <a:lnTo>
                    <a:pt x="8376" y="20783"/>
                  </a:lnTo>
                  <a:lnTo>
                    <a:pt x="8395" y="20511"/>
                  </a:lnTo>
                  <a:lnTo>
                    <a:pt x="8414" y="20201"/>
                  </a:lnTo>
                  <a:lnTo>
                    <a:pt x="8395" y="19562"/>
                  </a:lnTo>
                  <a:lnTo>
                    <a:pt x="8376" y="18922"/>
                  </a:lnTo>
                  <a:lnTo>
                    <a:pt x="8376" y="18592"/>
                  </a:lnTo>
                  <a:lnTo>
                    <a:pt x="8376" y="18301"/>
                  </a:lnTo>
                  <a:lnTo>
                    <a:pt x="8414" y="18011"/>
                  </a:lnTo>
                  <a:lnTo>
                    <a:pt x="8492" y="17759"/>
                  </a:lnTo>
                  <a:lnTo>
                    <a:pt x="8531" y="17642"/>
                  </a:lnTo>
                  <a:lnTo>
                    <a:pt x="8589" y="17526"/>
                  </a:lnTo>
                  <a:lnTo>
                    <a:pt x="8647" y="17429"/>
                  </a:lnTo>
                  <a:lnTo>
                    <a:pt x="8725" y="17351"/>
                  </a:lnTo>
                  <a:lnTo>
                    <a:pt x="8802" y="17274"/>
                  </a:lnTo>
                  <a:lnTo>
                    <a:pt x="8899" y="17196"/>
                  </a:lnTo>
                  <a:lnTo>
                    <a:pt x="9112" y="17099"/>
                  </a:lnTo>
                  <a:lnTo>
                    <a:pt x="9326" y="17041"/>
                  </a:lnTo>
                  <a:lnTo>
                    <a:pt x="9558" y="17002"/>
                  </a:lnTo>
                  <a:lnTo>
                    <a:pt x="9810" y="16983"/>
                  </a:lnTo>
                  <a:lnTo>
                    <a:pt x="10062" y="16964"/>
                  </a:lnTo>
                  <a:lnTo>
                    <a:pt x="10547" y="16925"/>
                  </a:lnTo>
                  <a:lnTo>
                    <a:pt x="10780" y="16886"/>
                  </a:lnTo>
                  <a:lnTo>
                    <a:pt x="11012" y="16847"/>
                  </a:lnTo>
                  <a:lnTo>
                    <a:pt x="11206" y="16750"/>
                  </a:lnTo>
                  <a:lnTo>
                    <a:pt x="11303" y="16692"/>
                  </a:lnTo>
                  <a:lnTo>
                    <a:pt x="11381" y="16634"/>
                  </a:lnTo>
                  <a:lnTo>
                    <a:pt x="11458" y="16557"/>
                  </a:lnTo>
                  <a:lnTo>
                    <a:pt x="11536" y="16460"/>
                  </a:lnTo>
                  <a:lnTo>
                    <a:pt x="11594" y="16343"/>
                  </a:lnTo>
                  <a:lnTo>
                    <a:pt x="11633" y="16227"/>
                  </a:lnTo>
                  <a:lnTo>
                    <a:pt x="11691" y="16091"/>
                  </a:lnTo>
                  <a:lnTo>
                    <a:pt x="11710" y="15936"/>
                  </a:lnTo>
                  <a:lnTo>
                    <a:pt x="11729" y="15781"/>
                  </a:lnTo>
                  <a:lnTo>
                    <a:pt x="11749" y="15587"/>
                  </a:lnTo>
                  <a:lnTo>
                    <a:pt x="11749" y="15180"/>
                  </a:lnTo>
                  <a:lnTo>
                    <a:pt x="11710" y="14734"/>
                  </a:lnTo>
                  <a:lnTo>
                    <a:pt x="11652" y="14250"/>
                  </a:lnTo>
                  <a:lnTo>
                    <a:pt x="11555" y="13726"/>
                  </a:lnTo>
                  <a:lnTo>
                    <a:pt x="11458" y="13203"/>
                  </a:lnTo>
                  <a:lnTo>
                    <a:pt x="11322" y="12621"/>
                  </a:lnTo>
                  <a:lnTo>
                    <a:pt x="11148" y="12040"/>
                  </a:lnTo>
                  <a:lnTo>
                    <a:pt x="10973" y="11419"/>
                  </a:lnTo>
                  <a:lnTo>
                    <a:pt x="10760" y="10799"/>
                  </a:lnTo>
                  <a:lnTo>
                    <a:pt x="10547" y="10140"/>
                  </a:lnTo>
                  <a:lnTo>
                    <a:pt x="10295" y="9480"/>
                  </a:lnTo>
                  <a:lnTo>
                    <a:pt x="10023" y="8783"/>
                  </a:lnTo>
                  <a:lnTo>
                    <a:pt x="9733" y="8104"/>
                  </a:lnTo>
                  <a:lnTo>
                    <a:pt x="9403" y="7387"/>
                  </a:lnTo>
                  <a:lnTo>
                    <a:pt x="9074" y="6669"/>
                  </a:lnTo>
                  <a:lnTo>
                    <a:pt x="8725" y="5952"/>
                  </a:lnTo>
                  <a:lnTo>
                    <a:pt x="8531" y="5603"/>
                  </a:lnTo>
                  <a:lnTo>
                    <a:pt x="8337" y="5254"/>
                  </a:lnTo>
                  <a:lnTo>
                    <a:pt x="8143" y="4925"/>
                  </a:lnTo>
                  <a:lnTo>
                    <a:pt x="7930" y="4595"/>
                  </a:lnTo>
                  <a:lnTo>
                    <a:pt x="7484" y="3975"/>
                  </a:lnTo>
                  <a:lnTo>
                    <a:pt x="7038" y="3393"/>
                  </a:lnTo>
                  <a:lnTo>
                    <a:pt x="6573" y="2870"/>
                  </a:lnTo>
                  <a:lnTo>
                    <a:pt x="6107" y="2385"/>
                  </a:lnTo>
                  <a:lnTo>
                    <a:pt x="5642" y="1939"/>
                  </a:lnTo>
                  <a:lnTo>
                    <a:pt x="5216" y="1532"/>
                  </a:lnTo>
                  <a:lnTo>
                    <a:pt x="4789" y="1183"/>
                  </a:lnTo>
                  <a:lnTo>
                    <a:pt x="4401" y="873"/>
                  </a:lnTo>
                  <a:lnTo>
                    <a:pt x="4052" y="601"/>
                  </a:lnTo>
                  <a:lnTo>
                    <a:pt x="3742" y="388"/>
                  </a:lnTo>
                  <a:lnTo>
                    <a:pt x="3296" y="97"/>
                  </a:lnTo>
                  <a:lnTo>
                    <a:pt x="314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0" name="Google Shape;170;p4"/>
          <p:cNvGrpSpPr/>
          <p:nvPr/>
        </p:nvGrpSpPr>
        <p:grpSpPr>
          <a:xfrm>
            <a:off x="2653777" y="4598835"/>
            <a:ext cx="791911" cy="449534"/>
            <a:chOff x="5104925" y="-1571550"/>
            <a:chExt cx="1573750" cy="893350"/>
          </a:xfrm>
        </p:grpSpPr>
        <p:sp>
          <p:nvSpPr>
            <p:cNvPr id="171" name="Google Shape;171;p4"/>
            <p:cNvSpPr/>
            <p:nvPr/>
          </p:nvSpPr>
          <p:spPr>
            <a:xfrm>
              <a:off x="5104925" y="-1571550"/>
              <a:ext cx="1573750" cy="792175"/>
            </a:xfrm>
            <a:custGeom>
              <a:rect b="b" l="l" r="r" t="t"/>
              <a:pathLst>
                <a:path extrusionOk="0" h="31687" w="62950">
                  <a:moveTo>
                    <a:pt x="31601" y="1"/>
                  </a:moveTo>
                  <a:lnTo>
                    <a:pt x="30126" y="64"/>
                  </a:lnTo>
                  <a:lnTo>
                    <a:pt x="28629" y="148"/>
                  </a:lnTo>
                  <a:lnTo>
                    <a:pt x="27069" y="275"/>
                  </a:lnTo>
                  <a:lnTo>
                    <a:pt x="25467" y="444"/>
                  </a:lnTo>
                  <a:lnTo>
                    <a:pt x="23822" y="675"/>
                  </a:lnTo>
                  <a:lnTo>
                    <a:pt x="22136" y="928"/>
                  </a:lnTo>
                  <a:lnTo>
                    <a:pt x="20386" y="1245"/>
                  </a:lnTo>
                  <a:lnTo>
                    <a:pt x="18615" y="1603"/>
                  </a:lnTo>
                  <a:lnTo>
                    <a:pt x="16781" y="2004"/>
                  </a:lnTo>
                  <a:lnTo>
                    <a:pt x="14905" y="2446"/>
                  </a:lnTo>
                  <a:lnTo>
                    <a:pt x="14314" y="2615"/>
                  </a:lnTo>
                  <a:lnTo>
                    <a:pt x="13766" y="2763"/>
                  </a:lnTo>
                  <a:lnTo>
                    <a:pt x="13218" y="2952"/>
                  </a:lnTo>
                  <a:lnTo>
                    <a:pt x="12691" y="3142"/>
                  </a:lnTo>
                  <a:lnTo>
                    <a:pt x="12164" y="3332"/>
                  </a:lnTo>
                  <a:lnTo>
                    <a:pt x="11658" y="3543"/>
                  </a:lnTo>
                  <a:lnTo>
                    <a:pt x="11173" y="3753"/>
                  </a:lnTo>
                  <a:lnTo>
                    <a:pt x="10710" y="3985"/>
                  </a:lnTo>
                  <a:lnTo>
                    <a:pt x="10246" y="4217"/>
                  </a:lnTo>
                  <a:lnTo>
                    <a:pt x="9782" y="4470"/>
                  </a:lnTo>
                  <a:lnTo>
                    <a:pt x="9339" y="4723"/>
                  </a:lnTo>
                  <a:lnTo>
                    <a:pt x="8918" y="4976"/>
                  </a:lnTo>
                  <a:lnTo>
                    <a:pt x="8517" y="5250"/>
                  </a:lnTo>
                  <a:lnTo>
                    <a:pt x="8117" y="5524"/>
                  </a:lnTo>
                  <a:lnTo>
                    <a:pt x="7716" y="5819"/>
                  </a:lnTo>
                  <a:lnTo>
                    <a:pt x="7337" y="6114"/>
                  </a:lnTo>
                  <a:lnTo>
                    <a:pt x="6978" y="6431"/>
                  </a:lnTo>
                  <a:lnTo>
                    <a:pt x="6620" y="6726"/>
                  </a:lnTo>
                  <a:lnTo>
                    <a:pt x="6282" y="7063"/>
                  </a:lnTo>
                  <a:lnTo>
                    <a:pt x="5945" y="7379"/>
                  </a:lnTo>
                  <a:lnTo>
                    <a:pt x="5334" y="8054"/>
                  </a:lnTo>
                  <a:lnTo>
                    <a:pt x="4744" y="8750"/>
                  </a:lnTo>
                  <a:lnTo>
                    <a:pt x="4195" y="9466"/>
                  </a:lnTo>
                  <a:lnTo>
                    <a:pt x="3689" y="10183"/>
                  </a:lnTo>
                  <a:lnTo>
                    <a:pt x="3226" y="10942"/>
                  </a:lnTo>
                  <a:lnTo>
                    <a:pt x="2804" y="11722"/>
                  </a:lnTo>
                  <a:lnTo>
                    <a:pt x="2425" y="12502"/>
                  </a:lnTo>
                  <a:lnTo>
                    <a:pt x="2066" y="13282"/>
                  </a:lnTo>
                  <a:lnTo>
                    <a:pt x="1750" y="14083"/>
                  </a:lnTo>
                  <a:lnTo>
                    <a:pt x="1455" y="14905"/>
                  </a:lnTo>
                  <a:lnTo>
                    <a:pt x="1202" y="15707"/>
                  </a:lnTo>
                  <a:lnTo>
                    <a:pt x="970" y="16529"/>
                  </a:lnTo>
                  <a:lnTo>
                    <a:pt x="759" y="17351"/>
                  </a:lnTo>
                  <a:lnTo>
                    <a:pt x="590" y="18152"/>
                  </a:lnTo>
                  <a:lnTo>
                    <a:pt x="443" y="18974"/>
                  </a:lnTo>
                  <a:lnTo>
                    <a:pt x="316" y="19775"/>
                  </a:lnTo>
                  <a:lnTo>
                    <a:pt x="211" y="20576"/>
                  </a:lnTo>
                  <a:lnTo>
                    <a:pt x="127" y="21377"/>
                  </a:lnTo>
                  <a:lnTo>
                    <a:pt x="84" y="22136"/>
                  </a:lnTo>
                  <a:lnTo>
                    <a:pt x="42" y="22916"/>
                  </a:lnTo>
                  <a:lnTo>
                    <a:pt x="0" y="23654"/>
                  </a:lnTo>
                  <a:lnTo>
                    <a:pt x="0" y="24392"/>
                  </a:lnTo>
                  <a:lnTo>
                    <a:pt x="21" y="24729"/>
                  </a:lnTo>
                  <a:lnTo>
                    <a:pt x="42" y="25088"/>
                  </a:lnTo>
                  <a:lnTo>
                    <a:pt x="106" y="25404"/>
                  </a:lnTo>
                  <a:lnTo>
                    <a:pt x="190" y="25720"/>
                  </a:lnTo>
                  <a:lnTo>
                    <a:pt x="295" y="26036"/>
                  </a:lnTo>
                  <a:lnTo>
                    <a:pt x="422" y="26332"/>
                  </a:lnTo>
                  <a:lnTo>
                    <a:pt x="569" y="26627"/>
                  </a:lnTo>
                  <a:lnTo>
                    <a:pt x="738" y="26901"/>
                  </a:lnTo>
                  <a:lnTo>
                    <a:pt x="928" y="27175"/>
                  </a:lnTo>
                  <a:lnTo>
                    <a:pt x="1117" y="27428"/>
                  </a:lnTo>
                  <a:lnTo>
                    <a:pt x="1349" y="27660"/>
                  </a:lnTo>
                  <a:lnTo>
                    <a:pt x="1602" y="27913"/>
                  </a:lnTo>
                  <a:lnTo>
                    <a:pt x="1855" y="28145"/>
                  </a:lnTo>
                  <a:lnTo>
                    <a:pt x="2150" y="28355"/>
                  </a:lnTo>
                  <a:lnTo>
                    <a:pt x="2446" y="28566"/>
                  </a:lnTo>
                  <a:lnTo>
                    <a:pt x="2762" y="28756"/>
                  </a:lnTo>
                  <a:lnTo>
                    <a:pt x="3099" y="28946"/>
                  </a:lnTo>
                  <a:lnTo>
                    <a:pt x="3436" y="29135"/>
                  </a:lnTo>
                  <a:lnTo>
                    <a:pt x="3816" y="29304"/>
                  </a:lnTo>
                  <a:lnTo>
                    <a:pt x="4195" y="29473"/>
                  </a:lnTo>
                  <a:lnTo>
                    <a:pt x="4996" y="29789"/>
                  </a:lnTo>
                  <a:lnTo>
                    <a:pt x="5861" y="30063"/>
                  </a:lnTo>
                  <a:lnTo>
                    <a:pt x="6767" y="30316"/>
                  </a:lnTo>
                  <a:lnTo>
                    <a:pt x="7737" y="30548"/>
                  </a:lnTo>
                  <a:lnTo>
                    <a:pt x="8749" y="30738"/>
                  </a:lnTo>
                  <a:lnTo>
                    <a:pt x="9782" y="30906"/>
                  </a:lnTo>
                  <a:lnTo>
                    <a:pt x="10878" y="31075"/>
                  </a:lnTo>
                  <a:lnTo>
                    <a:pt x="11996" y="31201"/>
                  </a:lnTo>
                  <a:lnTo>
                    <a:pt x="13134" y="31307"/>
                  </a:lnTo>
                  <a:lnTo>
                    <a:pt x="14314" y="31412"/>
                  </a:lnTo>
                  <a:lnTo>
                    <a:pt x="15516" y="31476"/>
                  </a:lnTo>
                  <a:lnTo>
                    <a:pt x="16718" y="31539"/>
                  </a:lnTo>
                  <a:lnTo>
                    <a:pt x="17962" y="31602"/>
                  </a:lnTo>
                  <a:lnTo>
                    <a:pt x="19205" y="31623"/>
                  </a:lnTo>
                  <a:lnTo>
                    <a:pt x="21693" y="31686"/>
                  </a:lnTo>
                  <a:lnTo>
                    <a:pt x="36956" y="31686"/>
                  </a:lnTo>
                  <a:lnTo>
                    <a:pt x="39760" y="31623"/>
                  </a:lnTo>
                  <a:lnTo>
                    <a:pt x="42585" y="31539"/>
                  </a:lnTo>
                  <a:lnTo>
                    <a:pt x="43997" y="31476"/>
                  </a:lnTo>
                  <a:lnTo>
                    <a:pt x="45410" y="31412"/>
                  </a:lnTo>
                  <a:lnTo>
                    <a:pt x="46780" y="31307"/>
                  </a:lnTo>
                  <a:lnTo>
                    <a:pt x="48150" y="31201"/>
                  </a:lnTo>
                  <a:lnTo>
                    <a:pt x="49499" y="31075"/>
                  </a:lnTo>
                  <a:lnTo>
                    <a:pt x="50807" y="30906"/>
                  </a:lnTo>
                  <a:lnTo>
                    <a:pt x="52071" y="30738"/>
                  </a:lnTo>
                  <a:lnTo>
                    <a:pt x="53294" y="30548"/>
                  </a:lnTo>
                  <a:lnTo>
                    <a:pt x="54475" y="30316"/>
                  </a:lnTo>
                  <a:lnTo>
                    <a:pt x="55592" y="30063"/>
                  </a:lnTo>
                  <a:lnTo>
                    <a:pt x="56667" y="29789"/>
                  </a:lnTo>
                  <a:lnTo>
                    <a:pt x="57658" y="29473"/>
                  </a:lnTo>
                  <a:lnTo>
                    <a:pt x="58143" y="29304"/>
                  </a:lnTo>
                  <a:lnTo>
                    <a:pt x="58607" y="29135"/>
                  </a:lnTo>
                  <a:lnTo>
                    <a:pt x="59028" y="28946"/>
                  </a:lnTo>
                  <a:lnTo>
                    <a:pt x="59450" y="28756"/>
                  </a:lnTo>
                  <a:lnTo>
                    <a:pt x="59850" y="28566"/>
                  </a:lnTo>
                  <a:lnTo>
                    <a:pt x="60230" y="28355"/>
                  </a:lnTo>
                  <a:lnTo>
                    <a:pt x="60588" y="28145"/>
                  </a:lnTo>
                  <a:lnTo>
                    <a:pt x="60926" y="27913"/>
                  </a:lnTo>
                  <a:lnTo>
                    <a:pt x="61221" y="27660"/>
                  </a:lnTo>
                  <a:lnTo>
                    <a:pt x="61516" y="27428"/>
                  </a:lnTo>
                  <a:lnTo>
                    <a:pt x="61790" y="27175"/>
                  </a:lnTo>
                  <a:lnTo>
                    <a:pt x="62022" y="26901"/>
                  </a:lnTo>
                  <a:lnTo>
                    <a:pt x="62233" y="26627"/>
                  </a:lnTo>
                  <a:lnTo>
                    <a:pt x="62422" y="26332"/>
                  </a:lnTo>
                  <a:lnTo>
                    <a:pt x="62591" y="26036"/>
                  </a:lnTo>
                  <a:lnTo>
                    <a:pt x="62718" y="25720"/>
                  </a:lnTo>
                  <a:lnTo>
                    <a:pt x="62823" y="25404"/>
                  </a:lnTo>
                  <a:lnTo>
                    <a:pt x="62886" y="25088"/>
                  </a:lnTo>
                  <a:lnTo>
                    <a:pt x="62928" y="24729"/>
                  </a:lnTo>
                  <a:lnTo>
                    <a:pt x="62949" y="24392"/>
                  </a:lnTo>
                  <a:lnTo>
                    <a:pt x="62928" y="23612"/>
                  </a:lnTo>
                  <a:lnTo>
                    <a:pt x="62865" y="22769"/>
                  </a:lnTo>
                  <a:lnTo>
                    <a:pt x="62739" y="21820"/>
                  </a:lnTo>
                  <a:lnTo>
                    <a:pt x="62549" y="20829"/>
                  </a:lnTo>
                  <a:lnTo>
                    <a:pt x="62443" y="20302"/>
                  </a:lnTo>
                  <a:lnTo>
                    <a:pt x="62317" y="19754"/>
                  </a:lnTo>
                  <a:lnTo>
                    <a:pt x="62169" y="19206"/>
                  </a:lnTo>
                  <a:lnTo>
                    <a:pt x="62001" y="18637"/>
                  </a:lnTo>
                  <a:lnTo>
                    <a:pt x="61811" y="18068"/>
                  </a:lnTo>
                  <a:lnTo>
                    <a:pt x="61621" y="17477"/>
                  </a:lnTo>
                  <a:lnTo>
                    <a:pt x="61389" y="16887"/>
                  </a:lnTo>
                  <a:lnTo>
                    <a:pt x="61158" y="16276"/>
                  </a:lnTo>
                  <a:lnTo>
                    <a:pt x="60905" y="15685"/>
                  </a:lnTo>
                  <a:lnTo>
                    <a:pt x="60609" y="15074"/>
                  </a:lnTo>
                  <a:lnTo>
                    <a:pt x="60314" y="14463"/>
                  </a:lnTo>
                  <a:lnTo>
                    <a:pt x="59998" y="13830"/>
                  </a:lnTo>
                  <a:lnTo>
                    <a:pt x="59640" y="13219"/>
                  </a:lnTo>
                  <a:lnTo>
                    <a:pt x="59260" y="12608"/>
                  </a:lnTo>
                  <a:lnTo>
                    <a:pt x="58881" y="11996"/>
                  </a:lnTo>
                  <a:lnTo>
                    <a:pt x="58459" y="11385"/>
                  </a:lnTo>
                  <a:lnTo>
                    <a:pt x="58016" y="10773"/>
                  </a:lnTo>
                  <a:lnTo>
                    <a:pt x="57553" y="10162"/>
                  </a:lnTo>
                  <a:lnTo>
                    <a:pt x="57047" y="9572"/>
                  </a:lnTo>
                  <a:lnTo>
                    <a:pt x="56520" y="8982"/>
                  </a:lnTo>
                  <a:lnTo>
                    <a:pt x="55971" y="8391"/>
                  </a:lnTo>
                  <a:lnTo>
                    <a:pt x="55402" y="7822"/>
                  </a:lnTo>
                  <a:lnTo>
                    <a:pt x="54791" y="7253"/>
                  </a:lnTo>
                  <a:lnTo>
                    <a:pt x="54158" y="6705"/>
                  </a:lnTo>
                  <a:lnTo>
                    <a:pt x="53484" y="6178"/>
                  </a:lnTo>
                  <a:lnTo>
                    <a:pt x="52788" y="5651"/>
                  </a:lnTo>
                  <a:lnTo>
                    <a:pt x="52071" y="5145"/>
                  </a:lnTo>
                  <a:lnTo>
                    <a:pt x="51312" y="4639"/>
                  </a:lnTo>
                  <a:lnTo>
                    <a:pt x="50511" y="4175"/>
                  </a:lnTo>
                  <a:lnTo>
                    <a:pt x="49689" y="3711"/>
                  </a:lnTo>
                  <a:lnTo>
                    <a:pt x="48846" y="3290"/>
                  </a:lnTo>
                  <a:lnTo>
                    <a:pt x="47939" y="2868"/>
                  </a:lnTo>
                  <a:lnTo>
                    <a:pt x="47033" y="2488"/>
                  </a:lnTo>
                  <a:lnTo>
                    <a:pt x="46063" y="2109"/>
                  </a:lnTo>
                  <a:lnTo>
                    <a:pt x="45072" y="1772"/>
                  </a:lnTo>
                  <a:lnTo>
                    <a:pt x="44039" y="1455"/>
                  </a:lnTo>
                  <a:lnTo>
                    <a:pt x="42964" y="1181"/>
                  </a:lnTo>
                  <a:lnTo>
                    <a:pt x="41868" y="907"/>
                  </a:lnTo>
                  <a:lnTo>
                    <a:pt x="40730" y="675"/>
                  </a:lnTo>
                  <a:lnTo>
                    <a:pt x="39528" y="486"/>
                  </a:lnTo>
                  <a:lnTo>
                    <a:pt x="38326" y="317"/>
                  </a:lnTo>
                  <a:lnTo>
                    <a:pt x="37061" y="191"/>
                  </a:lnTo>
                  <a:lnTo>
                    <a:pt x="35754" y="85"/>
                  </a:lnTo>
                  <a:lnTo>
                    <a:pt x="34405" y="22"/>
                  </a:lnTo>
                  <a:lnTo>
                    <a:pt x="33035"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4"/>
            <p:cNvSpPr/>
            <p:nvPr/>
          </p:nvSpPr>
          <p:spPr>
            <a:xfrm>
              <a:off x="5104925" y="-1571550"/>
              <a:ext cx="1573750" cy="792175"/>
            </a:xfrm>
            <a:custGeom>
              <a:rect b="b" l="l" r="r" t="t"/>
              <a:pathLst>
                <a:path extrusionOk="0" fill="none" h="31687" w="62950">
                  <a:moveTo>
                    <a:pt x="62949" y="24392"/>
                  </a:moveTo>
                  <a:lnTo>
                    <a:pt x="62949" y="24392"/>
                  </a:lnTo>
                  <a:lnTo>
                    <a:pt x="62928" y="24729"/>
                  </a:lnTo>
                  <a:lnTo>
                    <a:pt x="62886" y="25088"/>
                  </a:lnTo>
                  <a:lnTo>
                    <a:pt x="62823" y="25404"/>
                  </a:lnTo>
                  <a:lnTo>
                    <a:pt x="62718" y="25720"/>
                  </a:lnTo>
                  <a:lnTo>
                    <a:pt x="62591" y="26036"/>
                  </a:lnTo>
                  <a:lnTo>
                    <a:pt x="62422" y="26332"/>
                  </a:lnTo>
                  <a:lnTo>
                    <a:pt x="62233" y="26627"/>
                  </a:lnTo>
                  <a:lnTo>
                    <a:pt x="62022" y="26901"/>
                  </a:lnTo>
                  <a:lnTo>
                    <a:pt x="61790" y="27175"/>
                  </a:lnTo>
                  <a:lnTo>
                    <a:pt x="61516" y="27428"/>
                  </a:lnTo>
                  <a:lnTo>
                    <a:pt x="61221" y="27660"/>
                  </a:lnTo>
                  <a:lnTo>
                    <a:pt x="60926" y="27913"/>
                  </a:lnTo>
                  <a:lnTo>
                    <a:pt x="60588" y="28145"/>
                  </a:lnTo>
                  <a:lnTo>
                    <a:pt x="60230" y="28355"/>
                  </a:lnTo>
                  <a:lnTo>
                    <a:pt x="59850" y="28566"/>
                  </a:lnTo>
                  <a:lnTo>
                    <a:pt x="59450" y="28756"/>
                  </a:lnTo>
                  <a:lnTo>
                    <a:pt x="59028" y="28946"/>
                  </a:lnTo>
                  <a:lnTo>
                    <a:pt x="58607" y="29135"/>
                  </a:lnTo>
                  <a:lnTo>
                    <a:pt x="58143" y="29304"/>
                  </a:lnTo>
                  <a:lnTo>
                    <a:pt x="57658" y="29473"/>
                  </a:lnTo>
                  <a:lnTo>
                    <a:pt x="56667" y="29789"/>
                  </a:lnTo>
                  <a:lnTo>
                    <a:pt x="55592" y="30063"/>
                  </a:lnTo>
                  <a:lnTo>
                    <a:pt x="54475" y="30316"/>
                  </a:lnTo>
                  <a:lnTo>
                    <a:pt x="53294" y="30548"/>
                  </a:lnTo>
                  <a:lnTo>
                    <a:pt x="52071" y="30738"/>
                  </a:lnTo>
                  <a:lnTo>
                    <a:pt x="50807" y="30906"/>
                  </a:lnTo>
                  <a:lnTo>
                    <a:pt x="49499" y="31075"/>
                  </a:lnTo>
                  <a:lnTo>
                    <a:pt x="48150" y="31201"/>
                  </a:lnTo>
                  <a:lnTo>
                    <a:pt x="46780" y="31307"/>
                  </a:lnTo>
                  <a:lnTo>
                    <a:pt x="45410" y="31412"/>
                  </a:lnTo>
                  <a:lnTo>
                    <a:pt x="43997" y="31476"/>
                  </a:lnTo>
                  <a:lnTo>
                    <a:pt x="42585" y="31539"/>
                  </a:lnTo>
                  <a:lnTo>
                    <a:pt x="39760" y="31623"/>
                  </a:lnTo>
                  <a:lnTo>
                    <a:pt x="36956" y="31686"/>
                  </a:lnTo>
                  <a:lnTo>
                    <a:pt x="34215" y="31686"/>
                  </a:lnTo>
                  <a:lnTo>
                    <a:pt x="29114" y="31686"/>
                  </a:lnTo>
                  <a:lnTo>
                    <a:pt x="29114" y="31686"/>
                  </a:lnTo>
                  <a:lnTo>
                    <a:pt x="24202" y="31686"/>
                  </a:lnTo>
                  <a:lnTo>
                    <a:pt x="21693" y="31686"/>
                  </a:lnTo>
                  <a:lnTo>
                    <a:pt x="19205" y="31623"/>
                  </a:lnTo>
                  <a:lnTo>
                    <a:pt x="17962" y="31602"/>
                  </a:lnTo>
                  <a:lnTo>
                    <a:pt x="16718" y="31539"/>
                  </a:lnTo>
                  <a:lnTo>
                    <a:pt x="15516" y="31476"/>
                  </a:lnTo>
                  <a:lnTo>
                    <a:pt x="14314" y="31412"/>
                  </a:lnTo>
                  <a:lnTo>
                    <a:pt x="13134" y="31307"/>
                  </a:lnTo>
                  <a:lnTo>
                    <a:pt x="11996" y="31201"/>
                  </a:lnTo>
                  <a:lnTo>
                    <a:pt x="10878" y="31075"/>
                  </a:lnTo>
                  <a:lnTo>
                    <a:pt x="9782" y="30906"/>
                  </a:lnTo>
                  <a:lnTo>
                    <a:pt x="8749" y="30738"/>
                  </a:lnTo>
                  <a:lnTo>
                    <a:pt x="7737" y="30548"/>
                  </a:lnTo>
                  <a:lnTo>
                    <a:pt x="6767" y="30316"/>
                  </a:lnTo>
                  <a:lnTo>
                    <a:pt x="5861" y="30063"/>
                  </a:lnTo>
                  <a:lnTo>
                    <a:pt x="4996" y="29789"/>
                  </a:lnTo>
                  <a:lnTo>
                    <a:pt x="4195" y="29473"/>
                  </a:lnTo>
                  <a:lnTo>
                    <a:pt x="3816" y="29304"/>
                  </a:lnTo>
                  <a:lnTo>
                    <a:pt x="3436" y="29135"/>
                  </a:lnTo>
                  <a:lnTo>
                    <a:pt x="3099" y="28946"/>
                  </a:lnTo>
                  <a:lnTo>
                    <a:pt x="2762" y="28756"/>
                  </a:lnTo>
                  <a:lnTo>
                    <a:pt x="2446" y="28566"/>
                  </a:lnTo>
                  <a:lnTo>
                    <a:pt x="2150" y="28355"/>
                  </a:lnTo>
                  <a:lnTo>
                    <a:pt x="1855" y="28145"/>
                  </a:lnTo>
                  <a:lnTo>
                    <a:pt x="1602" y="27913"/>
                  </a:lnTo>
                  <a:lnTo>
                    <a:pt x="1349" y="27660"/>
                  </a:lnTo>
                  <a:lnTo>
                    <a:pt x="1117" y="27428"/>
                  </a:lnTo>
                  <a:lnTo>
                    <a:pt x="928" y="27175"/>
                  </a:lnTo>
                  <a:lnTo>
                    <a:pt x="738" y="26901"/>
                  </a:lnTo>
                  <a:lnTo>
                    <a:pt x="569" y="26627"/>
                  </a:lnTo>
                  <a:lnTo>
                    <a:pt x="422" y="26332"/>
                  </a:lnTo>
                  <a:lnTo>
                    <a:pt x="295" y="26036"/>
                  </a:lnTo>
                  <a:lnTo>
                    <a:pt x="190" y="25720"/>
                  </a:lnTo>
                  <a:lnTo>
                    <a:pt x="106" y="25404"/>
                  </a:lnTo>
                  <a:lnTo>
                    <a:pt x="42" y="25088"/>
                  </a:lnTo>
                  <a:lnTo>
                    <a:pt x="21" y="24729"/>
                  </a:lnTo>
                  <a:lnTo>
                    <a:pt x="0" y="24392"/>
                  </a:lnTo>
                  <a:lnTo>
                    <a:pt x="0" y="24392"/>
                  </a:lnTo>
                  <a:lnTo>
                    <a:pt x="0" y="23654"/>
                  </a:lnTo>
                  <a:lnTo>
                    <a:pt x="42" y="22916"/>
                  </a:lnTo>
                  <a:lnTo>
                    <a:pt x="84" y="22136"/>
                  </a:lnTo>
                  <a:lnTo>
                    <a:pt x="127" y="21377"/>
                  </a:lnTo>
                  <a:lnTo>
                    <a:pt x="211" y="20576"/>
                  </a:lnTo>
                  <a:lnTo>
                    <a:pt x="316" y="19775"/>
                  </a:lnTo>
                  <a:lnTo>
                    <a:pt x="443" y="18974"/>
                  </a:lnTo>
                  <a:lnTo>
                    <a:pt x="590" y="18152"/>
                  </a:lnTo>
                  <a:lnTo>
                    <a:pt x="759" y="17351"/>
                  </a:lnTo>
                  <a:lnTo>
                    <a:pt x="970" y="16529"/>
                  </a:lnTo>
                  <a:lnTo>
                    <a:pt x="1202" y="15707"/>
                  </a:lnTo>
                  <a:lnTo>
                    <a:pt x="1455" y="14905"/>
                  </a:lnTo>
                  <a:lnTo>
                    <a:pt x="1750" y="14083"/>
                  </a:lnTo>
                  <a:lnTo>
                    <a:pt x="2066" y="13282"/>
                  </a:lnTo>
                  <a:lnTo>
                    <a:pt x="2425" y="12502"/>
                  </a:lnTo>
                  <a:lnTo>
                    <a:pt x="2804" y="11722"/>
                  </a:lnTo>
                  <a:lnTo>
                    <a:pt x="3226" y="10942"/>
                  </a:lnTo>
                  <a:lnTo>
                    <a:pt x="3689" y="10183"/>
                  </a:lnTo>
                  <a:lnTo>
                    <a:pt x="4195" y="9466"/>
                  </a:lnTo>
                  <a:lnTo>
                    <a:pt x="4744" y="8750"/>
                  </a:lnTo>
                  <a:lnTo>
                    <a:pt x="5334" y="8054"/>
                  </a:lnTo>
                  <a:lnTo>
                    <a:pt x="5945" y="7379"/>
                  </a:lnTo>
                  <a:lnTo>
                    <a:pt x="6282" y="7063"/>
                  </a:lnTo>
                  <a:lnTo>
                    <a:pt x="6620" y="6726"/>
                  </a:lnTo>
                  <a:lnTo>
                    <a:pt x="6978" y="6431"/>
                  </a:lnTo>
                  <a:lnTo>
                    <a:pt x="7337" y="6114"/>
                  </a:lnTo>
                  <a:lnTo>
                    <a:pt x="7716" y="5819"/>
                  </a:lnTo>
                  <a:lnTo>
                    <a:pt x="8117" y="5524"/>
                  </a:lnTo>
                  <a:lnTo>
                    <a:pt x="8517" y="5250"/>
                  </a:lnTo>
                  <a:lnTo>
                    <a:pt x="8918" y="4976"/>
                  </a:lnTo>
                  <a:lnTo>
                    <a:pt x="9339" y="4723"/>
                  </a:lnTo>
                  <a:lnTo>
                    <a:pt x="9782" y="4470"/>
                  </a:lnTo>
                  <a:lnTo>
                    <a:pt x="10246" y="4217"/>
                  </a:lnTo>
                  <a:lnTo>
                    <a:pt x="10710" y="3985"/>
                  </a:lnTo>
                  <a:lnTo>
                    <a:pt x="11173" y="3753"/>
                  </a:lnTo>
                  <a:lnTo>
                    <a:pt x="11658" y="3543"/>
                  </a:lnTo>
                  <a:lnTo>
                    <a:pt x="12164" y="3332"/>
                  </a:lnTo>
                  <a:lnTo>
                    <a:pt x="12691" y="3142"/>
                  </a:lnTo>
                  <a:lnTo>
                    <a:pt x="13218" y="2952"/>
                  </a:lnTo>
                  <a:lnTo>
                    <a:pt x="13766" y="2763"/>
                  </a:lnTo>
                  <a:lnTo>
                    <a:pt x="14314" y="2615"/>
                  </a:lnTo>
                  <a:lnTo>
                    <a:pt x="14905" y="2446"/>
                  </a:lnTo>
                  <a:lnTo>
                    <a:pt x="14905" y="2446"/>
                  </a:lnTo>
                  <a:lnTo>
                    <a:pt x="16781" y="2004"/>
                  </a:lnTo>
                  <a:lnTo>
                    <a:pt x="18615" y="1603"/>
                  </a:lnTo>
                  <a:lnTo>
                    <a:pt x="20386" y="1245"/>
                  </a:lnTo>
                  <a:lnTo>
                    <a:pt x="22136" y="928"/>
                  </a:lnTo>
                  <a:lnTo>
                    <a:pt x="23822" y="675"/>
                  </a:lnTo>
                  <a:lnTo>
                    <a:pt x="25467" y="444"/>
                  </a:lnTo>
                  <a:lnTo>
                    <a:pt x="27069" y="275"/>
                  </a:lnTo>
                  <a:lnTo>
                    <a:pt x="28629" y="148"/>
                  </a:lnTo>
                  <a:lnTo>
                    <a:pt x="30126" y="64"/>
                  </a:lnTo>
                  <a:lnTo>
                    <a:pt x="31601" y="1"/>
                  </a:lnTo>
                  <a:lnTo>
                    <a:pt x="33035" y="1"/>
                  </a:lnTo>
                  <a:lnTo>
                    <a:pt x="34405" y="22"/>
                  </a:lnTo>
                  <a:lnTo>
                    <a:pt x="35754" y="85"/>
                  </a:lnTo>
                  <a:lnTo>
                    <a:pt x="37061" y="191"/>
                  </a:lnTo>
                  <a:lnTo>
                    <a:pt x="38326" y="317"/>
                  </a:lnTo>
                  <a:lnTo>
                    <a:pt x="39528" y="486"/>
                  </a:lnTo>
                  <a:lnTo>
                    <a:pt x="40730" y="675"/>
                  </a:lnTo>
                  <a:lnTo>
                    <a:pt x="41868" y="907"/>
                  </a:lnTo>
                  <a:lnTo>
                    <a:pt x="42964" y="1181"/>
                  </a:lnTo>
                  <a:lnTo>
                    <a:pt x="44039" y="1455"/>
                  </a:lnTo>
                  <a:lnTo>
                    <a:pt x="45072" y="1772"/>
                  </a:lnTo>
                  <a:lnTo>
                    <a:pt x="46063" y="2109"/>
                  </a:lnTo>
                  <a:lnTo>
                    <a:pt x="47033" y="2488"/>
                  </a:lnTo>
                  <a:lnTo>
                    <a:pt x="47939" y="2868"/>
                  </a:lnTo>
                  <a:lnTo>
                    <a:pt x="48846" y="3290"/>
                  </a:lnTo>
                  <a:lnTo>
                    <a:pt x="49689" y="3711"/>
                  </a:lnTo>
                  <a:lnTo>
                    <a:pt x="50511" y="4175"/>
                  </a:lnTo>
                  <a:lnTo>
                    <a:pt x="51312" y="4639"/>
                  </a:lnTo>
                  <a:lnTo>
                    <a:pt x="52071" y="5145"/>
                  </a:lnTo>
                  <a:lnTo>
                    <a:pt x="52788" y="5651"/>
                  </a:lnTo>
                  <a:lnTo>
                    <a:pt x="53484" y="6178"/>
                  </a:lnTo>
                  <a:lnTo>
                    <a:pt x="54158" y="6705"/>
                  </a:lnTo>
                  <a:lnTo>
                    <a:pt x="54791" y="7253"/>
                  </a:lnTo>
                  <a:lnTo>
                    <a:pt x="55402" y="7822"/>
                  </a:lnTo>
                  <a:lnTo>
                    <a:pt x="55971" y="8391"/>
                  </a:lnTo>
                  <a:lnTo>
                    <a:pt x="56520" y="8982"/>
                  </a:lnTo>
                  <a:lnTo>
                    <a:pt x="57047" y="9572"/>
                  </a:lnTo>
                  <a:lnTo>
                    <a:pt x="57553" y="10162"/>
                  </a:lnTo>
                  <a:lnTo>
                    <a:pt x="58016" y="10773"/>
                  </a:lnTo>
                  <a:lnTo>
                    <a:pt x="58459" y="11385"/>
                  </a:lnTo>
                  <a:lnTo>
                    <a:pt x="58881" y="11996"/>
                  </a:lnTo>
                  <a:lnTo>
                    <a:pt x="59260" y="12608"/>
                  </a:lnTo>
                  <a:lnTo>
                    <a:pt x="59640" y="13219"/>
                  </a:lnTo>
                  <a:lnTo>
                    <a:pt x="59998" y="13830"/>
                  </a:lnTo>
                  <a:lnTo>
                    <a:pt x="60314" y="14463"/>
                  </a:lnTo>
                  <a:lnTo>
                    <a:pt x="60609" y="15074"/>
                  </a:lnTo>
                  <a:lnTo>
                    <a:pt x="60905" y="15685"/>
                  </a:lnTo>
                  <a:lnTo>
                    <a:pt x="61158" y="16276"/>
                  </a:lnTo>
                  <a:lnTo>
                    <a:pt x="61389" y="16887"/>
                  </a:lnTo>
                  <a:lnTo>
                    <a:pt x="61621" y="17477"/>
                  </a:lnTo>
                  <a:lnTo>
                    <a:pt x="61811" y="18068"/>
                  </a:lnTo>
                  <a:lnTo>
                    <a:pt x="62001" y="18637"/>
                  </a:lnTo>
                  <a:lnTo>
                    <a:pt x="62169" y="19206"/>
                  </a:lnTo>
                  <a:lnTo>
                    <a:pt x="62317" y="19754"/>
                  </a:lnTo>
                  <a:lnTo>
                    <a:pt x="62443" y="20302"/>
                  </a:lnTo>
                  <a:lnTo>
                    <a:pt x="62549" y="20829"/>
                  </a:lnTo>
                  <a:lnTo>
                    <a:pt x="62739" y="21820"/>
                  </a:lnTo>
                  <a:lnTo>
                    <a:pt x="62865" y="22769"/>
                  </a:lnTo>
                  <a:lnTo>
                    <a:pt x="62928" y="23612"/>
                  </a:lnTo>
                  <a:lnTo>
                    <a:pt x="62949" y="24392"/>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4"/>
            <p:cNvSpPr/>
            <p:nvPr/>
          </p:nvSpPr>
          <p:spPr>
            <a:xfrm>
              <a:off x="5246700" y="-1235825"/>
              <a:ext cx="62200" cy="173425"/>
            </a:xfrm>
            <a:custGeom>
              <a:rect b="b" l="l" r="r" t="t"/>
              <a:pathLst>
                <a:path extrusionOk="0" h="6937" w="2488">
                  <a:moveTo>
                    <a:pt x="2446" y="1"/>
                  </a:moveTo>
                  <a:lnTo>
                    <a:pt x="2193" y="380"/>
                  </a:lnTo>
                  <a:lnTo>
                    <a:pt x="1940" y="760"/>
                  </a:lnTo>
                  <a:lnTo>
                    <a:pt x="1708" y="1160"/>
                  </a:lnTo>
                  <a:lnTo>
                    <a:pt x="1476" y="1582"/>
                  </a:lnTo>
                  <a:lnTo>
                    <a:pt x="1265" y="2003"/>
                  </a:lnTo>
                  <a:lnTo>
                    <a:pt x="1075" y="2425"/>
                  </a:lnTo>
                  <a:lnTo>
                    <a:pt x="886" y="2847"/>
                  </a:lnTo>
                  <a:lnTo>
                    <a:pt x="717" y="3268"/>
                  </a:lnTo>
                  <a:lnTo>
                    <a:pt x="548" y="3711"/>
                  </a:lnTo>
                  <a:lnTo>
                    <a:pt x="401" y="4154"/>
                  </a:lnTo>
                  <a:lnTo>
                    <a:pt x="274" y="4618"/>
                  </a:lnTo>
                  <a:lnTo>
                    <a:pt x="169" y="5060"/>
                  </a:lnTo>
                  <a:lnTo>
                    <a:pt x="84" y="5524"/>
                  </a:lnTo>
                  <a:lnTo>
                    <a:pt x="42" y="5988"/>
                  </a:lnTo>
                  <a:lnTo>
                    <a:pt x="0" y="6452"/>
                  </a:lnTo>
                  <a:lnTo>
                    <a:pt x="21" y="6915"/>
                  </a:lnTo>
                  <a:lnTo>
                    <a:pt x="42" y="6937"/>
                  </a:lnTo>
                  <a:lnTo>
                    <a:pt x="274" y="6030"/>
                  </a:lnTo>
                  <a:lnTo>
                    <a:pt x="843" y="3816"/>
                  </a:lnTo>
                  <a:lnTo>
                    <a:pt x="991" y="3311"/>
                  </a:lnTo>
                  <a:lnTo>
                    <a:pt x="1160" y="2826"/>
                  </a:lnTo>
                  <a:lnTo>
                    <a:pt x="1349" y="2341"/>
                  </a:lnTo>
                  <a:lnTo>
                    <a:pt x="1539" y="1856"/>
                  </a:lnTo>
                  <a:lnTo>
                    <a:pt x="1750" y="1392"/>
                  </a:lnTo>
                  <a:lnTo>
                    <a:pt x="1982" y="928"/>
                  </a:lnTo>
                  <a:lnTo>
                    <a:pt x="2235" y="465"/>
                  </a:lnTo>
                  <a:lnTo>
                    <a:pt x="2488"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4"/>
            <p:cNvSpPr/>
            <p:nvPr/>
          </p:nvSpPr>
          <p:spPr>
            <a:xfrm>
              <a:off x="5246700" y="-1235825"/>
              <a:ext cx="62200" cy="173425"/>
            </a:xfrm>
            <a:custGeom>
              <a:rect b="b" l="l" r="r" t="t"/>
              <a:pathLst>
                <a:path extrusionOk="0" fill="none" h="6937" w="2488">
                  <a:moveTo>
                    <a:pt x="2446" y="1"/>
                  </a:moveTo>
                  <a:lnTo>
                    <a:pt x="2446" y="1"/>
                  </a:lnTo>
                  <a:lnTo>
                    <a:pt x="2193" y="380"/>
                  </a:lnTo>
                  <a:lnTo>
                    <a:pt x="1940" y="760"/>
                  </a:lnTo>
                  <a:lnTo>
                    <a:pt x="1708" y="1160"/>
                  </a:lnTo>
                  <a:lnTo>
                    <a:pt x="1476" y="1582"/>
                  </a:lnTo>
                  <a:lnTo>
                    <a:pt x="1265" y="2003"/>
                  </a:lnTo>
                  <a:lnTo>
                    <a:pt x="1075" y="2425"/>
                  </a:lnTo>
                  <a:lnTo>
                    <a:pt x="886" y="2847"/>
                  </a:lnTo>
                  <a:lnTo>
                    <a:pt x="717" y="3268"/>
                  </a:lnTo>
                  <a:lnTo>
                    <a:pt x="717" y="3268"/>
                  </a:lnTo>
                  <a:lnTo>
                    <a:pt x="548" y="3711"/>
                  </a:lnTo>
                  <a:lnTo>
                    <a:pt x="401" y="4154"/>
                  </a:lnTo>
                  <a:lnTo>
                    <a:pt x="274" y="4618"/>
                  </a:lnTo>
                  <a:lnTo>
                    <a:pt x="169" y="5060"/>
                  </a:lnTo>
                  <a:lnTo>
                    <a:pt x="84" y="5524"/>
                  </a:lnTo>
                  <a:lnTo>
                    <a:pt x="42" y="5988"/>
                  </a:lnTo>
                  <a:lnTo>
                    <a:pt x="0" y="6452"/>
                  </a:lnTo>
                  <a:lnTo>
                    <a:pt x="21" y="6915"/>
                  </a:lnTo>
                  <a:lnTo>
                    <a:pt x="42" y="6937"/>
                  </a:lnTo>
                  <a:lnTo>
                    <a:pt x="42" y="6937"/>
                  </a:lnTo>
                  <a:lnTo>
                    <a:pt x="274" y="6030"/>
                  </a:lnTo>
                  <a:lnTo>
                    <a:pt x="274" y="6030"/>
                  </a:lnTo>
                  <a:lnTo>
                    <a:pt x="843" y="3816"/>
                  </a:lnTo>
                  <a:lnTo>
                    <a:pt x="843" y="3816"/>
                  </a:lnTo>
                  <a:lnTo>
                    <a:pt x="991" y="3311"/>
                  </a:lnTo>
                  <a:lnTo>
                    <a:pt x="1160" y="2826"/>
                  </a:lnTo>
                  <a:lnTo>
                    <a:pt x="1349" y="2341"/>
                  </a:lnTo>
                  <a:lnTo>
                    <a:pt x="1539" y="1856"/>
                  </a:lnTo>
                  <a:lnTo>
                    <a:pt x="1750" y="1392"/>
                  </a:lnTo>
                  <a:lnTo>
                    <a:pt x="1982" y="928"/>
                  </a:lnTo>
                  <a:lnTo>
                    <a:pt x="2235" y="465"/>
                  </a:lnTo>
                  <a:lnTo>
                    <a:pt x="2488" y="1"/>
                  </a:lnTo>
                  <a:lnTo>
                    <a:pt x="2446"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4"/>
            <p:cNvSpPr/>
            <p:nvPr/>
          </p:nvSpPr>
          <p:spPr>
            <a:xfrm>
              <a:off x="5460675" y="-1429250"/>
              <a:ext cx="610325" cy="93325"/>
            </a:xfrm>
            <a:custGeom>
              <a:rect b="b" l="l" r="r" t="t"/>
              <a:pathLst>
                <a:path extrusionOk="0" h="3733" w="24413">
                  <a:moveTo>
                    <a:pt x="15579" y="1"/>
                  </a:moveTo>
                  <a:lnTo>
                    <a:pt x="14567" y="22"/>
                  </a:lnTo>
                  <a:lnTo>
                    <a:pt x="13556" y="64"/>
                  </a:lnTo>
                  <a:lnTo>
                    <a:pt x="12544" y="148"/>
                  </a:lnTo>
                  <a:lnTo>
                    <a:pt x="11553" y="254"/>
                  </a:lnTo>
                  <a:lnTo>
                    <a:pt x="10541" y="401"/>
                  </a:lnTo>
                  <a:lnTo>
                    <a:pt x="9550" y="549"/>
                  </a:lnTo>
                  <a:lnTo>
                    <a:pt x="8559" y="760"/>
                  </a:lnTo>
                  <a:lnTo>
                    <a:pt x="7568" y="971"/>
                  </a:lnTo>
                  <a:lnTo>
                    <a:pt x="6599" y="1224"/>
                  </a:lnTo>
                  <a:lnTo>
                    <a:pt x="5629" y="1498"/>
                  </a:lnTo>
                  <a:lnTo>
                    <a:pt x="4659" y="1814"/>
                  </a:lnTo>
                  <a:lnTo>
                    <a:pt x="3711" y="2151"/>
                  </a:lnTo>
                  <a:lnTo>
                    <a:pt x="2762" y="2510"/>
                  </a:lnTo>
                  <a:lnTo>
                    <a:pt x="1834" y="2889"/>
                  </a:lnTo>
                  <a:lnTo>
                    <a:pt x="907" y="3311"/>
                  </a:lnTo>
                  <a:lnTo>
                    <a:pt x="0" y="3732"/>
                  </a:lnTo>
                  <a:lnTo>
                    <a:pt x="949" y="3332"/>
                  </a:lnTo>
                  <a:lnTo>
                    <a:pt x="1897" y="2931"/>
                  </a:lnTo>
                  <a:lnTo>
                    <a:pt x="2846" y="2573"/>
                  </a:lnTo>
                  <a:lnTo>
                    <a:pt x="3795" y="2235"/>
                  </a:lnTo>
                  <a:lnTo>
                    <a:pt x="4765" y="1940"/>
                  </a:lnTo>
                  <a:lnTo>
                    <a:pt x="5713" y="1645"/>
                  </a:lnTo>
                  <a:lnTo>
                    <a:pt x="6662" y="1392"/>
                  </a:lnTo>
                  <a:lnTo>
                    <a:pt x="7632" y="1181"/>
                  </a:lnTo>
                  <a:lnTo>
                    <a:pt x="8601" y="971"/>
                  </a:lnTo>
                  <a:lnTo>
                    <a:pt x="9571" y="802"/>
                  </a:lnTo>
                  <a:lnTo>
                    <a:pt x="10541" y="654"/>
                  </a:lnTo>
                  <a:lnTo>
                    <a:pt x="11511" y="549"/>
                  </a:lnTo>
                  <a:lnTo>
                    <a:pt x="12480" y="444"/>
                  </a:lnTo>
                  <a:lnTo>
                    <a:pt x="13471" y="380"/>
                  </a:lnTo>
                  <a:lnTo>
                    <a:pt x="14441" y="359"/>
                  </a:lnTo>
                  <a:lnTo>
                    <a:pt x="15432" y="338"/>
                  </a:lnTo>
                  <a:lnTo>
                    <a:pt x="16359" y="338"/>
                  </a:lnTo>
                  <a:lnTo>
                    <a:pt x="17266" y="380"/>
                  </a:lnTo>
                  <a:lnTo>
                    <a:pt x="18193" y="444"/>
                  </a:lnTo>
                  <a:lnTo>
                    <a:pt x="19121" y="507"/>
                  </a:lnTo>
                  <a:lnTo>
                    <a:pt x="20049" y="612"/>
                  </a:lnTo>
                  <a:lnTo>
                    <a:pt x="20976" y="718"/>
                  </a:lnTo>
                  <a:lnTo>
                    <a:pt x="21925" y="865"/>
                  </a:lnTo>
                  <a:lnTo>
                    <a:pt x="22874" y="1034"/>
                  </a:lnTo>
                  <a:lnTo>
                    <a:pt x="24391" y="1329"/>
                  </a:lnTo>
                  <a:lnTo>
                    <a:pt x="24413" y="1308"/>
                  </a:lnTo>
                  <a:lnTo>
                    <a:pt x="22895" y="865"/>
                  </a:lnTo>
                  <a:lnTo>
                    <a:pt x="21988" y="675"/>
                  </a:lnTo>
                  <a:lnTo>
                    <a:pt x="21082" y="486"/>
                  </a:lnTo>
                  <a:lnTo>
                    <a:pt x="20175" y="338"/>
                  </a:lnTo>
                  <a:lnTo>
                    <a:pt x="19269" y="212"/>
                  </a:lnTo>
                  <a:lnTo>
                    <a:pt x="18341" y="127"/>
                  </a:lnTo>
                  <a:lnTo>
                    <a:pt x="17413" y="64"/>
                  </a:lnTo>
                  <a:lnTo>
                    <a:pt x="16507" y="22"/>
                  </a:lnTo>
                  <a:lnTo>
                    <a:pt x="15579"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4"/>
            <p:cNvSpPr/>
            <p:nvPr/>
          </p:nvSpPr>
          <p:spPr>
            <a:xfrm>
              <a:off x="5460675" y="-1429250"/>
              <a:ext cx="610325" cy="93325"/>
            </a:xfrm>
            <a:custGeom>
              <a:rect b="b" l="l" r="r" t="t"/>
              <a:pathLst>
                <a:path extrusionOk="0" fill="none" h="3733" w="24413">
                  <a:moveTo>
                    <a:pt x="15579" y="1"/>
                  </a:moveTo>
                  <a:lnTo>
                    <a:pt x="15579" y="1"/>
                  </a:lnTo>
                  <a:lnTo>
                    <a:pt x="14567" y="22"/>
                  </a:lnTo>
                  <a:lnTo>
                    <a:pt x="13556" y="64"/>
                  </a:lnTo>
                  <a:lnTo>
                    <a:pt x="12544" y="148"/>
                  </a:lnTo>
                  <a:lnTo>
                    <a:pt x="11553" y="254"/>
                  </a:lnTo>
                  <a:lnTo>
                    <a:pt x="10541" y="401"/>
                  </a:lnTo>
                  <a:lnTo>
                    <a:pt x="9550" y="549"/>
                  </a:lnTo>
                  <a:lnTo>
                    <a:pt x="8559" y="760"/>
                  </a:lnTo>
                  <a:lnTo>
                    <a:pt x="7568" y="971"/>
                  </a:lnTo>
                  <a:lnTo>
                    <a:pt x="6599" y="1224"/>
                  </a:lnTo>
                  <a:lnTo>
                    <a:pt x="5629" y="1498"/>
                  </a:lnTo>
                  <a:lnTo>
                    <a:pt x="4659" y="1814"/>
                  </a:lnTo>
                  <a:lnTo>
                    <a:pt x="3711" y="2151"/>
                  </a:lnTo>
                  <a:lnTo>
                    <a:pt x="2762" y="2510"/>
                  </a:lnTo>
                  <a:lnTo>
                    <a:pt x="1834" y="2889"/>
                  </a:lnTo>
                  <a:lnTo>
                    <a:pt x="907" y="3311"/>
                  </a:lnTo>
                  <a:lnTo>
                    <a:pt x="0" y="3732"/>
                  </a:lnTo>
                  <a:lnTo>
                    <a:pt x="0" y="3732"/>
                  </a:lnTo>
                  <a:lnTo>
                    <a:pt x="949" y="3332"/>
                  </a:lnTo>
                  <a:lnTo>
                    <a:pt x="1897" y="2931"/>
                  </a:lnTo>
                  <a:lnTo>
                    <a:pt x="2846" y="2573"/>
                  </a:lnTo>
                  <a:lnTo>
                    <a:pt x="3795" y="2235"/>
                  </a:lnTo>
                  <a:lnTo>
                    <a:pt x="4765" y="1940"/>
                  </a:lnTo>
                  <a:lnTo>
                    <a:pt x="5713" y="1645"/>
                  </a:lnTo>
                  <a:lnTo>
                    <a:pt x="6662" y="1392"/>
                  </a:lnTo>
                  <a:lnTo>
                    <a:pt x="7632" y="1181"/>
                  </a:lnTo>
                  <a:lnTo>
                    <a:pt x="8601" y="971"/>
                  </a:lnTo>
                  <a:lnTo>
                    <a:pt x="9571" y="802"/>
                  </a:lnTo>
                  <a:lnTo>
                    <a:pt x="10541" y="654"/>
                  </a:lnTo>
                  <a:lnTo>
                    <a:pt x="11511" y="549"/>
                  </a:lnTo>
                  <a:lnTo>
                    <a:pt x="12480" y="444"/>
                  </a:lnTo>
                  <a:lnTo>
                    <a:pt x="13471" y="380"/>
                  </a:lnTo>
                  <a:lnTo>
                    <a:pt x="14441" y="359"/>
                  </a:lnTo>
                  <a:lnTo>
                    <a:pt x="15432" y="338"/>
                  </a:lnTo>
                  <a:lnTo>
                    <a:pt x="15432" y="338"/>
                  </a:lnTo>
                  <a:lnTo>
                    <a:pt x="16359" y="338"/>
                  </a:lnTo>
                  <a:lnTo>
                    <a:pt x="17266" y="380"/>
                  </a:lnTo>
                  <a:lnTo>
                    <a:pt x="18193" y="444"/>
                  </a:lnTo>
                  <a:lnTo>
                    <a:pt x="19121" y="507"/>
                  </a:lnTo>
                  <a:lnTo>
                    <a:pt x="20049" y="612"/>
                  </a:lnTo>
                  <a:lnTo>
                    <a:pt x="20976" y="718"/>
                  </a:lnTo>
                  <a:lnTo>
                    <a:pt x="21925" y="865"/>
                  </a:lnTo>
                  <a:lnTo>
                    <a:pt x="22874" y="1034"/>
                  </a:lnTo>
                  <a:lnTo>
                    <a:pt x="22874" y="1034"/>
                  </a:lnTo>
                  <a:lnTo>
                    <a:pt x="24391" y="1329"/>
                  </a:lnTo>
                  <a:lnTo>
                    <a:pt x="24413" y="1308"/>
                  </a:lnTo>
                  <a:lnTo>
                    <a:pt x="24413" y="1308"/>
                  </a:lnTo>
                  <a:lnTo>
                    <a:pt x="22895" y="865"/>
                  </a:lnTo>
                  <a:lnTo>
                    <a:pt x="22895" y="865"/>
                  </a:lnTo>
                  <a:lnTo>
                    <a:pt x="21988" y="675"/>
                  </a:lnTo>
                  <a:lnTo>
                    <a:pt x="21082" y="486"/>
                  </a:lnTo>
                  <a:lnTo>
                    <a:pt x="20175" y="338"/>
                  </a:lnTo>
                  <a:lnTo>
                    <a:pt x="19269" y="212"/>
                  </a:lnTo>
                  <a:lnTo>
                    <a:pt x="18341" y="127"/>
                  </a:lnTo>
                  <a:lnTo>
                    <a:pt x="17413" y="64"/>
                  </a:lnTo>
                  <a:lnTo>
                    <a:pt x="16507" y="22"/>
                  </a:lnTo>
                  <a:lnTo>
                    <a:pt x="15579"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4"/>
            <p:cNvSpPr/>
            <p:nvPr/>
          </p:nvSpPr>
          <p:spPr>
            <a:xfrm>
              <a:off x="6221700" y="-1379175"/>
              <a:ext cx="231400" cy="122825"/>
            </a:xfrm>
            <a:custGeom>
              <a:rect b="b" l="l" r="r" t="t"/>
              <a:pathLst>
                <a:path extrusionOk="0" h="4913" w="9256">
                  <a:moveTo>
                    <a:pt x="1" y="1"/>
                  </a:moveTo>
                  <a:lnTo>
                    <a:pt x="1" y="22"/>
                  </a:lnTo>
                  <a:lnTo>
                    <a:pt x="654" y="106"/>
                  </a:lnTo>
                  <a:lnTo>
                    <a:pt x="1329" y="232"/>
                  </a:lnTo>
                  <a:lnTo>
                    <a:pt x="1982" y="380"/>
                  </a:lnTo>
                  <a:lnTo>
                    <a:pt x="2615" y="570"/>
                  </a:lnTo>
                  <a:lnTo>
                    <a:pt x="3100" y="717"/>
                  </a:lnTo>
                  <a:lnTo>
                    <a:pt x="3564" y="907"/>
                  </a:lnTo>
                  <a:lnTo>
                    <a:pt x="4006" y="1097"/>
                  </a:lnTo>
                  <a:lnTo>
                    <a:pt x="4470" y="1308"/>
                  </a:lnTo>
                  <a:lnTo>
                    <a:pt x="4913" y="1540"/>
                  </a:lnTo>
                  <a:lnTo>
                    <a:pt x="5334" y="1793"/>
                  </a:lnTo>
                  <a:lnTo>
                    <a:pt x="5756" y="2045"/>
                  </a:lnTo>
                  <a:lnTo>
                    <a:pt x="6178" y="2341"/>
                  </a:lnTo>
                  <a:lnTo>
                    <a:pt x="6979" y="2931"/>
                  </a:lnTo>
                  <a:lnTo>
                    <a:pt x="7759" y="3542"/>
                  </a:lnTo>
                  <a:lnTo>
                    <a:pt x="8138" y="3880"/>
                  </a:lnTo>
                  <a:lnTo>
                    <a:pt x="8497" y="4217"/>
                  </a:lnTo>
                  <a:lnTo>
                    <a:pt x="9234" y="4913"/>
                  </a:lnTo>
                  <a:lnTo>
                    <a:pt x="9256" y="4891"/>
                  </a:lnTo>
                  <a:lnTo>
                    <a:pt x="8855" y="4343"/>
                  </a:lnTo>
                  <a:lnTo>
                    <a:pt x="8539" y="3943"/>
                  </a:lnTo>
                  <a:lnTo>
                    <a:pt x="8202" y="3563"/>
                  </a:lnTo>
                  <a:lnTo>
                    <a:pt x="7822" y="3205"/>
                  </a:lnTo>
                  <a:lnTo>
                    <a:pt x="7443" y="2868"/>
                  </a:lnTo>
                  <a:lnTo>
                    <a:pt x="7063" y="2551"/>
                  </a:lnTo>
                  <a:lnTo>
                    <a:pt x="6641" y="2256"/>
                  </a:lnTo>
                  <a:lnTo>
                    <a:pt x="6220" y="1961"/>
                  </a:lnTo>
                  <a:lnTo>
                    <a:pt x="5777" y="1708"/>
                  </a:lnTo>
                  <a:lnTo>
                    <a:pt x="5103" y="1350"/>
                  </a:lnTo>
                  <a:lnTo>
                    <a:pt x="4428" y="1034"/>
                  </a:lnTo>
                  <a:lnTo>
                    <a:pt x="3711" y="738"/>
                  </a:lnTo>
                  <a:lnTo>
                    <a:pt x="2994" y="507"/>
                  </a:lnTo>
                  <a:lnTo>
                    <a:pt x="2257" y="296"/>
                  </a:lnTo>
                  <a:lnTo>
                    <a:pt x="1519" y="148"/>
                  </a:lnTo>
                  <a:lnTo>
                    <a:pt x="760" y="43"/>
                  </a:lnTo>
                  <a:lnTo>
                    <a:pt x="380" y="22"/>
                  </a:lnTo>
                  <a:lnTo>
                    <a:pt x="1"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4"/>
            <p:cNvSpPr/>
            <p:nvPr/>
          </p:nvSpPr>
          <p:spPr>
            <a:xfrm>
              <a:off x="6221700" y="-1379175"/>
              <a:ext cx="231400" cy="122825"/>
            </a:xfrm>
            <a:custGeom>
              <a:rect b="b" l="l" r="r" t="t"/>
              <a:pathLst>
                <a:path extrusionOk="0" fill="none" h="4913" w="9256">
                  <a:moveTo>
                    <a:pt x="1" y="1"/>
                  </a:moveTo>
                  <a:lnTo>
                    <a:pt x="1" y="22"/>
                  </a:lnTo>
                  <a:lnTo>
                    <a:pt x="1" y="22"/>
                  </a:lnTo>
                  <a:lnTo>
                    <a:pt x="654" y="106"/>
                  </a:lnTo>
                  <a:lnTo>
                    <a:pt x="1329" y="232"/>
                  </a:lnTo>
                  <a:lnTo>
                    <a:pt x="1982" y="380"/>
                  </a:lnTo>
                  <a:lnTo>
                    <a:pt x="2615" y="570"/>
                  </a:lnTo>
                  <a:lnTo>
                    <a:pt x="2615" y="570"/>
                  </a:lnTo>
                  <a:lnTo>
                    <a:pt x="3100" y="717"/>
                  </a:lnTo>
                  <a:lnTo>
                    <a:pt x="3564" y="907"/>
                  </a:lnTo>
                  <a:lnTo>
                    <a:pt x="4006" y="1097"/>
                  </a:lnTo>
                  <a:lnTo>
                    <a:pt x="4470" y="1308"/>
                  </a:lnTo>
                  <a:lnTo>
                    <a:pt x="4913" y="1540"/>
                  </a:lnTo>
                  <a:lnTo>
                    <a:pt x="5334" y="1793"/>
                  </a:lnTo>
                  <a:lnTo>
                    <a:pt x="5756" y="2045"/>
                  </a:lnTo>
                  <a:lnTo>
                    <a:pt x="6178" y="2341"/>
                  </a:lnTo>
                  <a:lnTo>
                    <a:pt x="6178" y="2341"/>
                  </a:lnTo>
                  <a:lnTo>
                    <a:pt x="6979" y="2931"/>
                  </a:lnTo>
                  <a:lnTo>
                    <a:pt x="7759" y="3542"/>
                  </a:lnTo>
                  <a:lnTo>
                    <a:pt x="7759" y="3542"/>
                  </a:lnTo>
                  <a:lnTo>
                    <a:pt x="8138" y="3880"/>
                  </a:lnTo>
                  <a:lnTo>
                    <a:pt x="8497" y="4217"/>
                  </a:lnTo>
                  <a:lnTo>
                    <a:pt x="9234" y="4913"/>
                  </a:lnTo>
                  <a:lnTo>
                    <a:pt x="9256" y="4891"/>
                  </a:lnTo>
                  <a:lnTo>
                    <a:pt x="9256" y="4891"/>
                  </a:lnTo>
                  <a:lnTo>
                    <a:pt x="8855" y="4343"/>
                  </a:lnTo>
                  <a:lnTo>
                    <a:pt x="8855" y="4343"/>
                  </a:lnTo>
                  <a:lnTo>
                    <a:pt x="8539" y="3943"/>
                  </a:lnTo>
                  <a:lnTo>
                    <a:pt x="8202" y="3563"/>
                  </a:lnTo>
                  <a:lnTo>
                    <a:pt x="7822" y="3205"/>
                  </a:lnTo>
                  <a:lnTo>
                    <a:pt x="7443" y="2868"/>
                  </a:lnTo>
                  <a:lnTo>
                    <a:pt x="7063" y="2551"/>
                  </a:lnTo>
                  <a:lnTo>
                    <a:pt x="6641" y="2256"/>
                  </a:lnTo>
                  <a:lnTo>
                    <a:pt x="6220" y="1961"/>
                  </a:lnTo>
                  <a:lnTo>
                    <a:pt x="5777" y="1708"/>
                  </a:lnTo>
                  <a:lnTo>
                    <a:pt x="5777" y="1708"/>
                  </a:lnTo>
                  <a:lnTo>
                    <a:pt x="5103" y="1350"/>
                  </a:lnTo>
                  <a:lnTo>
                    <a:pt x="4428" y="1034"/>
                  </a:lnTo>
                  <a:lnTo>
                    <a:pt x="3711" y="738"/>
                  </a:lnTo>
                  <a:lnTo>
                    <a:pt x="2994" y="507"/>
                  </a:lnTo>
                  <a:lnTo>
                    <a:pt x="2257" y="296"/>
                  </a:lnTo>
                  <a:lnTo>
                    <a:pt x="1519" y="148"/>
                  </a:lnTo>
                  <a:lnTo>
                    <a:pt x="760" y="43"/>
                  </a:lnTo>
                  <a:lnTo>
                    <a:pt x="380" y="22"/>
                  </a:lnTo>
                  <a:lnTo>
                    <a:pt x="1"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4"/>
            <p:cNvSpPr/>
            <p:nvPr/>
          </p:nvSpPr>
          <p:spPr>
            <a:xfrm>
              <a:off x="5386350" y="-1018675"/>
              <a:ext cx="689925" cy="340475"/>
            </a:xfrm>
            <a:custGeom>
              <a:rect b="b" l="l" r="r" t="t"/>
              <a:pathLst>
                <a:path extrusionOk="0" h="13619" w="27597">
                  <a:moveTo>
                    <a:pt x="15411" y="0"/>
                  </a:moveTo>
                  <a:lnTo>
                    <a:pt x="14779" y="21"/>
                  </a:lnTo>
                  <a:lnTo>
                    <a:pt x="14125" y="85"/>
                  </a:lnTo>
                  <a:lnTo>
                    <a:pt x="13472" y="169"/>
                  </a:lnTo>
                  <a:lnTo>
                    <a:pt x="12818" y="274"/>
                  </a:lnTo>
                  <a:lnTo>
                    <a:pt x="12165" y="422"/>
                  </a:lnTo>
                  <a:lnTo>
                    <a:pt x="11490" y="612"/>
                  </a:lnTo>
                  <a:lnTo>
                    <a:pt x="10837" y="822"/>
                  </a:lnTo>
                  <a:lnTo>
                    <a:pt x="10162" y="1054"/>
                  </a:lnTo>
                  <a:lnTo>
                    <a:pt x="9508" y="1307"/>
                  </a:lnTo>
                  <a:lnTo>
                    <a:pt x="8855" y="1581"/>
                  </a:lnTo>
                  <a:lnTo>
                    <a:pt x="8201" y="1877"/>
                  </a:lnTo>
                  <a:lnTo>
                    <a:pt x="7569" y="2193"/>
                  </a:lnTo>
                  <a:lnTo>
                    <a:pt x="6958" y="2530"/>
                  </a:lnTo>
                  <a:lnTo>
                    <a:pt x="6346" y="2867"/>
                  </a:lnTo>
                  <a:lnTo>
                    <a:pt x="5756" y="3226"/>
                  </a:lnTo>
                  <a:lnTo>
                    <a:pt x="5187" y="3605"/>
                  </a:lnTo>
                  <a:lnTo>
                    <a:pt x="4639" y="4006"/>
                  </a:lnTo>
                  <a:lnTo>
                    <a:pt x="4090" y="4406"/>
                  </a:lnTo>
                  <a:lnTo>
                    <a:pt x="3585" y="4807"/>
                  </a:lnTo>
                  <a:lnTo>
                    <a:pt x="3100" y="5207"/>
                  </a:lnTo>
                  <a:lnTo>
                    <a:pt x="2657" y="5629"/>
                  </a:lnTo>
                  <a:lnTo>
                    <a:pt x="2214" y="6051"/>
                  </a:lnTo>
                  <a:lnTo>
                    <a:pt x="1835" y="6472"/>
                  </a:lnTo>
                  <a:lnTo>
                    <a:pt x="1455" y="6894"/>
                  </a:lnTo>
                  <a:lnTo>
                    <a:pt x="1139" y="7295"/>
                  </a:lnTo>
                  <a:lnTo>
                    <a:pt x="844" y="7716"/>
                  </a:lnTo>
                  <a:lnTo>
                    <a:pt x="591" y="8117"/>
                  </a:lnTo>
                  <a:lnTo>
                    <a:pt x="380" y="8538"/>
                  </a:lnTo>
                  <a:lnTo>
                    <a:pt x="211" y="8918"/>
                  </a:lnTo>
                  <a:lnTo>
                    <a:pt x="106" y="9297"/>
                  </a:lnTo>
                  <a:lnTo>
                    <a:pt x="22" y="9677"/>
                  </a:lnTo>
                  <a:lnTo>
                    <a:pt x="1" y="10035"/>
                  </a:lnTo>
                  <a:lnTo>
                    <a:pt x="1" y="10204"/>
                  </a:lnTo>
                  <a:lnTo>
                    <a:pt x="22" y="10372"/>
                  </a:lnTo>
                  <a:lnTo>
                    <a:pt x="64" y="10541"/>
                  </a:lnTo>
                  <a:lnTo>
                    <a:pt x="106" y="10689"/>
                  </a:lnTo>
                  <a:lnTo>
                    <a:pt x="148" y="10857"/>
                  </a:lnTo>
                  <a:lnTo>
                    <a:pt x="211" y="11005"/>
                  </a:lnTo>
                  <a:lnTo>
                    <a:pt x="380" y="11279"/>
                  </a:lnTo>
                  <a:lnTo>
                    <a:pt x="591" y="11532"/>
                  </a:lnTo>
                  <a:lnTo>
                    <a:pt x="844" y="11764"/>
                  </a:lnTo>
                  <a:lnTo>
                    <a:pt x="1139" y="11975"/>
                  </a:lnTo>
                  <a:lnTo>
                    <a:pt x="1455" y="12185"/>
                  </a:lnTo>
                  <a:lnTo>
                    <a:pt x="1835" y="12375"/>
                  </a:lnTo>
                  <a:lnTo>
                    <a:pt x="2214" y="12544"/>
                  </a:lnTo>
                  <a:lnTo>
                    <a:pt x="2657" y="12691"/>
                  </a:lnTo>
                  <a:lnTo>
                    <a:pt x="3100" y="12818"/>
                  </a:lnTo>
                  <a:lnTo>
                    <a:pt x="3585" y="12944"/>
                  </a:lnTo>
                  <a:lnTo>
                    <a:pt x="4090" y="13050"/>
                  </a:lnTo>
                  <a:lnTo>
                    <a:pt x="4639" y="13155"/>
                  </a:lnTo>
                  <a:lnTo>
                    <a:pt x="5187" y="13239"/>
                  </a:lnTo>
                  <a:lnTo>
                    <a:pt x="6346" y="13387"/>
                  </a:lnTo>
                  <a:lnTo>
                    <a:pt x="7569" y="13471"/>
                  </a:lnTo>
                  <a:lnTo>
                    <a:pt x="8855" y="13556"/>
                  </a:lnTo>
                  <a:lnTo>
                    <a:pt x="10162" y="13598"/>
                  </a:lnTo>
                  <a:lnTo>
                    <a:pt x="11490" y="13619"/>
                  </a:lnTo>
                  <a:lnTo>
                    <a:pt x="16044" y="13619"/>
                  </a:lnTo>
                  <a:lnTo>
                    <a:pt x="16655" y="13598"/>
                  </a:lnTo>
                  <a:lnTo>
                    <a:pt x="17266" y="13535"/>
                  </a:lnTo>
                  <a:lnTo>
                    <a:pt x="17857" y="13492"/>
                  </a:lnTo>
                  <a:lnTo>
                    <a:pt x="18447" y="13408"/>
                  </a:lnTo>
                  <a:lnTo>
                    <a:pt x="19037" y="13324"/>
                  </a:lnTo>
                  <a:lnTo>
                    <a:pt x="19606" y="13218"/>
                  </a:lnTo>
                  <a:lnTo>
                    <a:pt x="20155" y="13092"/>
                  </a:lnTo>
                  <a:lnTo>
                    <a:pt x="20703" y="12944"/>
                  </a:lnTo>
                  <a:lnTo>
                    <a:pt x="21209" y="12797"/>
                  </a:lnTo>
                  <a:lnTo>
                    <a:pt x="21736" y="12628"/>
                  </a:lnTo>
                  <a:lnTo>
                    <a:pt x="22221" y="12459"/>
                  </a:lnTo>
                  <a:lnTo>
                    <a:pt x="22705" y="12270"/>
                  </a:lnTo>
                  <a:lnTo>
                    <a:pt x="23169" y="12059"/>
                  </a:lnTo>
                  <a:lnTo>
                    <a:pt x="23612" y="11848"/>
                  </a:lnTo>
                  <a:lnTo>
                    <a:pt x="24034" y="11637"/>
                  </a:lnTo>
                  <a:lnTo>
                    <a:pt x="24434" y="11384"/>
                  </a:lnTo>
                  <a:lnTo>
                    <a:pt x="24814" y="11152"/>
                  </a:lnTo>
                  <a:lnTo>
                    <a:pt x="25172" y="10878"/>
                  </a:lnTo>
                  <a:lnTo>
                    <a:pt x="25509" y="10625"/>
                  </a:lnTo>
                  <a:lnTo>
                    <a:pt x="25825" y="10351"/>
                  </a:lnTo>
                  <a:lnTo>
                    <a:pt x="26121" y="10056"/>
                  </a:lnTo>
                  <a:lnTo>
                    <a:pt x="26395" y="9761"/>
                  </a:lnTo>
                  <a:lnTo>
                    <a:pt x="26648" y="9466"/>
                  </a:lnTo>
                  <a:lnTo>
                    <a:pt x="26858" y="9150"/>
                  </a:lnTo>
                  <a:lnTo>
                    <a:pt x="27048" y="8833"/>
                  </a:lnTo>
                  <a:lnTo>
                    <a:pt x="27217" y="8517"/>
                  </a:lnTo>
                  <a:lnTo>
                    <a:pt x="27343" y="8180"/>
                  </a:lnTo>
                  <a:lnTo>
                    <a:pt x="27449" y="7843"/>
                  </a:lnTo>
                  <a:lnTo>
                    <a:pt x="27533" y="7505"/>
                  </a:lnTo>
                  <a:lnTo>
                    <a:pt x="27575" y="7168"/>
                  </a:lnTo>
                  <a:lnTo>
                    <a:pt x="27596" y="6810"/>
                  </a:lnTo>
                  <a:lnTo>
                    <a:pt x="27575" y="6472"/>
                  </a:lnTo>
                  <a:lnTo>
                    <a:pt x="27533" y="6114"/>
                  </a:lnTo>
                  <a:lnTo>
                    <a:pt x="27449" y="5777"/>
                  </a:lnTo>
                  <a:lnTo>
                    <a:pt x="27343" y="5439"/>
                  </a:lnTo>
                  <a:lnTo>
                    <a:pt x="27217" y="5102"/>
                  </a:lnTo>
                  <a:lnTo>
                    <a:pt x="27048" y="4786"/>
                  </a:lnTo>
                  <a:lnTo>
                    <a:pt x="26858" y="4470"/>
                  </a:lnTo>
                  <a:lnTo>
                    <a:pt x="26648" y="4153"/>
                  </a:lnTo>
                  <a:lnTo>
                    <a:pt x="26395" y="3858"/>
                  </a:lnTo>
                  <a:lnTo>
                    <a:pt x="26121" y="3563"/>
                  </a:lnTo>
                  <a:lnTo>
                    <a:pt x="25825" y="3289"/>
                  </a:lnTo>
                  <a:lnTo>
                    <a:pt x="25509" y="3015"/>
                  </a:lnTo>
                  <a:lnTo>
                    <a:pt x="25172" y="2741"/>
                  </a:lnTo>
                  <a:lnTo>
                    <a:pt x="24814" y="2488"/>
                  </a:lnTo>
                  <a:lnTo>
                    <a:pt x="24434" y="2235"/>
                  </a:lnTo>
                  <a:lnTo>
                    <a:pt x="24034" y="2003"/>
                  </a:lnTo>
                  <a:lnTo>
                    <a:pt x="23612" y="1771"/>
                  </a:lnTo>
                  <a:lnTo>
                    <a:pt x="23169" y="1560"/>
                  </a:lnTo>
                  <a:lnTo>
                    <a:pt x="22705" y="1350"/>
                  </a:lnTo>
                  <a:lnTo>
                    <a:pt x="22221" y="1160"/>
                  </a:lnTo>
                  <a:lnTo>
                    <a:pt x="21736" y="991"/>
                  </a:lnTo>
                  <a:lnTo>
                    <a:pt x="21209" y="822"/>
                  </a:lnTo>
                  <a:lnTo>
                    <a:pt x="20703" y="675"/>
                  </a:lnTo>
                  <a:lnTo>
                    <a:pt x="20155" y="548"/>
                  </a:lnTo>
                  <a:lnTo>
                    <a:pt x="19606" y="422"/>
                  </a:lnTo>
                  <a:lnTo>
                    <a:pt x="19037" y="317"/>
                  </a:lnTo>
                  <a:lnTo>
                    <a:pt x="18447" y="211"/>
                  </a:lnTo>
                  <a:lnTo>
                    <a:pt x="17857" y="148"/>
                  </a:lnTo>
                  <a:lnTo>
                    <a:pt x="17266" y="85"/>
                  </a:lnTo>
                  <a:lnTo>
                    <a:pt x="16655" y="42"/>
                  </a:lnTo>
                  <a:lnTo>
                    <a:pt x="16044" y="21"/>
                  </a:lnTo>
                  <a:lnTo>
                    <a:pt x="15411"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4"/>
            <p:cNvSpPr/>
            <p:nvPr/>
          </p:nvSpPr>
          <p:spPr>
            <a:xfrm>
              <a:off x="5386350" y="-1018675"/>
              <a:ext cx="689925" cy="340475"/>
            </a:xfrm>
            <a:custGeom>
              <a:rect b="b" l="l" r="r" t="t"/>
              <a:pathLst>
                <a:path extrusionOk="0" fill="none" h="13619" w="27597">
                  <a:moveTo>
                    <a:pt x="27596" y="6810"/>
                  </a:moveTo>
                  <a:lnTo>
                    <a:pt x="27596" y="6810"/>
                  </a:lnTo>
                  <a:lnTo>
                    <a:pt x="27575" y="7168"/>
                  </a:lnTo>
                  <a:lnTo>
                    <a:pt x="27533" y="7505"/>
                  </a:lnTo>
                  <a:lnTo>
                    <a:pt x="27449" y="7843"/>
                  </a:lnTo>
                  <a:lnTo>
                    <a:pt x="27343" y="8180"/>
                  </a:lnTo>
                  <a:lnTo>
                    <a:pt x="27217" y="8517"/>
                  </a:lnTo>
                  <a:lnTo>
                    <a:pt x="27048" y="8833"/>
                  </a:lnTo>
                  <a:lnTo>
                    <a:pt x="26858" y="9150"/>
                  </a:lnTo>
                  <a:lnTo>
                    <a:pt x="26648" y="9466"/>
                  </a:lnTo>
                  <a:lnTo>
                    <a:pt x="26395" y="9761"/>
                  </a:lnTo>
                  <a:lnTo>
                    <a:pt x="26121" y="10056"/>
                  </a:lnTo>
                  <a:lnTo>
                    <a:pt x="25825" y="10351"/>
                  </a:lnTo>
                  <a:lnTo>
                    <a:pt x="25509" y="10625"/>
                  </a:lnTo>
                  <a:lnTo>
                    <a:pt x="25172" y="10878"/>
                  </a:lnTo>
                  <a:lnTo>
                    <a:pt x="24814" y="11152"/>
                  </a:lnTo>
                  <a:lnTo>
                    <a:pt x="24434" y="11384"/>
                  </a:lnTo>
                  <a:lnTo>
                    <a:pt x="24034" y="11637"/>
                  </a:lnTo>
                  <a:lnTo>
                    <a:pt x="23612" y="11848"/>
                  </a:lnTo>
                  <a:lnTo>
                    <a:pt x="23169" y="12059"/>
                  </a:lnTo>
                  <a:lnTo>
                    <a:pt x="22705" y="12270"/>
                  </a:lnTo>
                  <a:lnTo>
                    <a:pt x="22221" y="12459"/>
                  </a:lnTo>
                  <a:lnTo>
                    <a:pt x="21736" y="12628"/>
                  </a:lnTo>
                  <a:lnTo>
                    <a:pt x="21209" y="12797"/>
                  </a:lnTo>
                  <a:lnTo>
                    <a:pt x="20703" y="12944"/>
                  </a:lnTo>
                  <a:lnTo>
                    <a:pt x="20155" y="13092"/>
                  </a:lnTo>
                  <a:lnTo>
                    <a:pt x="19606" y="13218"/>
                  </a:lnTo>
                  <a:lnTo>
                    <a:pt x="19037" y="13324"/>
                  </a:lnTo>
                  <a:lnTo>
                    <a:pt x="18447" y="13408"/>
                  </a:lnTo>
                  <a:lnTo>
                    <a:pt x="17857" y="13492"/>
                  </a:lnTo>
                  <a:lnTo>
                    <a:pt x="17266" y="13535"/>
                  </a:lnTo>
                  <a:lnTo>
                    <a:pt x="16655" y="13598"/>
                  </a:lnTo>
                  <a:lnTo>
                    <a:pt x="16044" y="13619"/>
                  </a:lnTo>
                  <a:lnTo>
                    <a:pt x="15411" y="13619"/>
                  </a:lnTo>
                  <a:lnTo>
                    <a:pt x="15411" y="13619"/>
                  </a:lnTo>
                  <a:lnTo>
                    <a:pt x="12818" y="13619"/>
                  </a:lnTo>
                  <a:lnTo>
                    <a:pt x="11490" y="13619"/>
                  </a:lnTo>
                  <a:lnTo>
                    <a:pt x="10162" y="13598"/>
                  </a:lnTo>
                  <a:lnTo>
                    <a:pt x="8855" y="13556"/>
                  </a:lnTo>
                  <a:lnTo>
                    <a:pt x="7569" y="13471"/>
                  </a:lnTo>
                  <a:lnTo>
                    <a:pt x="6346" y="13387"/>
                  </a:lnTo>
                  <a:lnTo>
                    <a:pt x="5187" y="13239"/>
                  </a:lnTo>
                  <a:lnTo>
                    <a:pt x="4639" y="13155"/>
                  </a:lnTo>
                  <a:lnTo>
                    <a:pt x="4090" y="13050"/>
                  </a:lnTo>
                  <a:lnTo>
                    <a:pt x="3585" y="12944"/>
                  </a:lnTo>
                  <a:lnTo>
                    <a:pt x="3100" y="12818"/>
                  </a:lnTo>
                  <a:lnTo>
                    <a:pt x="2657" y="12691"/>
                  </a:lnTo>
                  <a:lnTo>
                    <a:pt x="2214" y="12544"/>
                  </a:lnTo>
                  <a:lnTo>
                    <a:pt x="1835" y="12375"/>
                  </a:lnTo>
                  <a:lnTo>
                    <a:pt x="1455" y="12185"/>
                  </a:lnTo>
                  <a:lnTo>
                    <a:pt x="1139" y="11975"/>
                  </a:lnTo>
                  <a:lnTo>
                    <a:pt x="844" y="11764"/>
                  </a:lnTo>
                  <a:lnTo>
                    <a:pt x="591" y="11532"/>
                  </a:lnTo>
                  <a:lnTo>
                    <a:pt x="380" y="11279"/>
                  </a:lnTo>
                  <a:lnTo>
                    <a:pt x="211" y="11005"/>
                  </a:lnTo>
                  <a:lnTo>
                    <a:pt x="148" y="10857"/>
                  </a:lnTo>
                  <a:lnTo>
                    <a:pt x="106" y="10689"/>
                  </a:lnTo>
                  <a:lnTo>
                    <a:pt x="64" y="10541"/>
                  </a:lnTo>
                  <a:lnTo>
                    <a:pt x="22" y="10372"/>
                  </a:lnTo>
                  <a:lnTo>
                    <a:pt x="1" y="10204"/>
                  </a:lnTo>
                  <a:lnTo>
                    <a:pt x="1" y="10035"/>
                  </a:lnTo>
                  <a:lnTo>
                    <a:pt x="1" y="10035"/>
                  </a:lnTo>
                  <a:lnTo>
                    <a:pt x="22" y="9677"/>
                  </a:lnTo>
                  <a:lnTo>
                    <a:pt x="106" y="9297"/>
                  </a:lnTo>
                  <a:lnTo>
                    <a:pt x="211" y="8918"/>
                  </a:lnTo>
                  <a:lnTo>
                    <a:pt x="380" y="8538"/>
                  </a:lnTo>
                  <a:lnTo>
                    <a:pt x="591" y="8117"/>
                  </a:lnTo>
                  <a:lnTo>
                    <a:pt x="844" y="7716"/>
                  </a:lnTo>
                  <a:lnTo>
                    <a:pt x="1139" y="7295"/>
                  </a:lnTo>
                  <a:lnTo>
                    <a:pt x="1455" y="6894"/>
                  </a:lnTo>
                  <a:lnTo>
                    <a:pt x="1835" y="6472"/>
                  </a:lnTo>
                  <a:lnTo>
                    <a:pt x="2214" y="6051"/>
                  </a:lnTo>
                  <a:lnTo>
                    <a:pt x="2657" y="5629"/>
                  </a:lnTo>
                  <a:lnTo>
                    <a:pt x="3100" y="5207"/>
                  </a:lnTo>
                  <a:lnTo>
                    <a:pt x="3585" y="4807"/>
                  </a:lnTo>
                  <a:lnTo>
                    <a:pt x="4090" y="4406"/>
                  </a:lnTo>
                  <a:lnTo>
                    <a:pt x="4639" y="4006"/>
                  </a:lnTo>
                  <a:lnTo>
                    <a:pt x="5187" y="3605"/>
                  </a:lnTo>
                  <a:lnTo>
                    <a:pt x="5756" y="3226"/>
                  </a:lnTo>
                  <a:lnTo>
                    <a:pt x="6346" y="2867"/>
                  </a:lnTo>
                  <a:lnTo>
                    <a:pt x="6958" y="2530"/>
                  </a:lnTo>
                  <a:lnTo>
                    <a:pt x="7569" y="2193"/>
                  </a:lnTo>
                  <a:lnTo>
                    <a:pt x="8201" y="1877"/>
                  </a:lnTo>
                  <a:lnTo>
                    <a:pt x="8855" y="1581"/>
                  </a:lnTo>
                  <a:lnTo>
                    <a:pt x="9508" y="1307"/>
                  </a:lnTo>
                  <a:lnTo>
                    <a:pt x="10162" y="1054"/>
                  </a:lnTo>
                  <a:lnTo>
                    <a:pt x="10837" y="822"/>
                  </a:lnTo>
                  <a:lnTo>
                    <a:pt x="11490" y="612"/>
                  </a:lnTo>
                  <a:lnTo>
                    <a:pt x="12165" y="422"/>
                  </a:lnTo>
                  <a:lnTo>
                    <a:pt x="12818" y="274"/>
                  </a:lnTo>
                  <a:lnTo>
                    <a:pt x="13472" y="169"/>
                  </a:lnTo>
                  <a:lnTo>
                    <a:pt x="14125" y="85"/>
                  </a:lnTo>
                  <a:lnTo>
                    <a:pt x="14779" y="21"/>
                  </a:lnTo>
                  <a:lnTo>
                    <a:pt x="15411" y="0"/>
                  </a:lnTo>
                  <a:lnTo>
                    <a:pt x="15411" y="0"/>
                  </a:lnTo>
                  <a:lnTo>
                    <a:pt x="16044" y="21"/>
                  </a:lnTo>
                  <a:lnTo>
                    <a:pt x="16655" y="42"/>
                  </a:lnTo>
                  <a:lnTo>
                    <a:pt x="17266" y="85"/>
                  </a:lnTo>
                  <a:lnTo>
                    <a:pt x="17857" y="148"/>
                  </a:lnTo>
                  <a:lnTo>
                    <a:pt x="18447" y="211"/>
                  </a:lnTo>
                  <a:lnTo>
                    <a:pt x="19037" y="317"/>
                  </a:lnTo>
                  <a:lnTo>
                    <a:pt x="19606" y="422"/>
                  </a:lnTo>
                  <a:lnTo>
                    <a:pt x="20155" y="548"/>
                  </a:lnTo>
                  <a:lnTo>
                    <a:pt x="20703" y="675"/>
                  </a:lnTo>
                  <a:lnTo>
                    <a:pt x="21209" y="822"/>
                  </a:lnTo>
                  <a:lnTo>
                    <a:pt x="21736" y="991"/>
                  </a:lnTo>
                  <a:lnTo>
                    <a:pt x="22221" y="1160"/>
                  </a:lnTo>
                  <a:lnTo>
                    <a:pt x="22705" y="1350"/>
                  </a:lnTo>
                  <a:lnTo>
                    <a:pt x="23169" y="1560"/>
                  </a:lnTo>
                  <a:lnTo>
                    <a:pt x="23612" y="1771"/>
                  </a:lnTo>
                  <a:lnTo>
                    <a:pt x="24034" y="2003"/>
                  </a:lnTo>
                  <a:lnTo>
                    <a:pt x="24434" y="2235"/>
                  </a:lnTo>
                  <a:lnTo>
                    <a:pt x="24814" y="2488"/>
                  </a:lnTo>
                  <a:lnTo>
                    <a:pt x="25172" y="2741"/>
                  </a:lnTo>
                  <a:lnTo>
                    <a:pt x="25509" y="3015"/>
                  </a:lnTo>
                  <a:lnTo>
                    <a:pt x="25825" y="3289"/>
                  </a:lnTo>
                  <a:lnTo>
                    <a:pt x="26121" y="3563"/>
                  </a:lnTo>
                  <a:lnTo>
                    <a:pt x="26395" y="3858"/>
                  </a:lnTo>
                  <a:lnTo>
                    <a:pt x="26648" y="4153"/>
                  </a:lnTo>
                  <a:lnTo>
                    <a:pt x="26858" y="4470"/>
                  </a:lnTo>
                  <a:lnTo>
                    <a:pt x="27048" y="4786"/>
                  </a:lnTo>
                  <a:lnTo>
                    <a:pt x="27217" y="5102"/>
                  </a:lnTo>
                  <a:lnTo>
                    <a:pt x="27343" y="5439"/>
                  </a:lnTo>
                  <a:lnTo>
                    <a:pt x="27449" y="5777"/>
                  </a:lnTo>
                  <a:lnTo>
                    <a:pt x="27533" y="6114"/>
                  </a:lnTo>
                  <a:lnTo>
                    <a:pt x="27575" y="6472"/>
                  </a:lnTo>
                  <a:lnTo>
                    <a:pt x="27596" y="6810"/>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4"/>
            <p:cNvSpPr/>
            <p:nvPr/>
          </p:nvSpPr>
          <p:spPr>
            <a:xfrm>
              <a:off x="5573975" y="-979675"/>
              <a:ext cx="170800" cy="64325"/>
            </a:xfrm>
            <a:custGeom>
              <a:rect b="b" l="l" r="r" t="t"/>
              <a:pathLst>
                <a:path extrusionOk="0" h="2573" w="6832">
                  <a:moveTo>
                    <a:pt x="6810" y="0"/>
                  </a:moveTo>
                  <a:lnTo>
                    <a:pt x="5925" y="148"/>
                  </a:lnTo>
                  <a:lnTo>
                    <a:pt x="5018" y="338"/>
                  </a:lnTo>
                  <a:lnTo>
                    <a:pt x="4133" y="570"/>
                  </a:lnTo>
                  <a:lnTo>
                    <a:pt x="3268" y="865"/>
                  </a:lnTo>
                  <a:lnTo>
                    <a:pt x="2826" y="1012"/>
                  </a:lnTo>
                  <a:lnTo>
                    <a:pt x="2383" y="1160"/>
                  </a:lnTo>
                  <a:lnTo>
                    <a:pt x="1961" y="1350"/>
                  </a:lnTo>
                  <a:lnTo>
                    <a:pt x="1561" y="1539"/>
                  </a:lnTo>
                  <a:lnTo>
                    <a:pt x="1139" y="1771"/>
                  </a:lnTo>
                  <a:lnTo>
                    <a:pt x="760" y="2003"/>
                  </a:lnTo>
                  <a:lnTo>
                    <a:pt x="380" y="2256"/>
                  </a:lnTo>
                  <a:lnTo>
                    <a:pt x="1" y="2530"/>
                  </a:lnTo>
                  <a:lnTo>
                    <a:pt x="22" y="2572"/>
                  </a:lnTo>
                  <a:lnTo>
                    <a:pt x="443" y="2383"/>
                  </a:lnTo>
                  <a:lnTo>
                    <a:pt x="1181" y="2066"/>
                  </a:lnTo>
                  <a:lnTo>
                    <a:pt x="1898" y="1750"/>
                  </a:lnTo>
                  <a:lnTo>
                    <a:pt x="3353" y="1118"/>
                  </a:lnTo>
                  <a:lnTo>
                    <a:pt x="4196" y="780"/>
                  </a:lnTo>
                  <a:lnTo>
                    <a:pt x="5060" y="506"/>
                  </a:lnTo>
                  <a:lnTo>
                    <a:pt x="5946" y="253"/>
                  </a:lnTo>
                  <a:lnTo>
                    <a:pt x="6831" y="21"/>
                  </a:lnTo>
                  <a:lnTo>
                    <a:pt x="6810"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4"/>
            <p:cNvSpPr/>
            <p:nvPr/>
          </p:nvSpPr>
          <p:spPr>
            <a:xfrm>
              <a:off x="5573975" y="-979675"/>
              <a:ext cx="170800" cy="64325"/>
            </a:xfrm>
            <a:custGeom>
              <a:rect b="b" l="l" r="r" t="t"/>
              <a:pathLst>
                <a:path extrusionOk="0" fill="none" h="2573" w="6832">
                  <a:moveTo>
                    <a:pt x="6810" y="0"/>
                  </a:moveTo>
                  <a:lnTo>
                    <a:pt x="6810" y="0"/>
                  </a:lnTo>
                  <a:lnTo>
                    <a:pt x="5925" y="148"/>
                  </a:lnTo>
                  <a:lnTo>
                    <a:pt x="5018" y="338"/>
                  </a:lnTo>
                  <a:lnTo>
                    <a:pt x="4133" y="570"/>
                  </a:lnTo>
                  <a:lnTo>
                    <a:pt x="3268" y="865"/>
                  </a:lnTo>
                  <a:lnTo>
                    <a:pt x="3268" y="865"/>
                  </a:lnTo>
                  <a:lnTo>
                    <a:pt x="2826" y="1012"/>
                  </a:lnTo>
                  <a:lnTo>
                    <a:pt x="2383" y="1160"/>
                  </a:lnTo>
                  <a:lnTo>
                    <a:pt x="1961" y="1350"/>
                  </a:lnTo>
                  <a:lnTo>
                    <a:pt x="1561" y="1539"/>
                  </a:lnTo>
                  <a:lnTo>
                    <a:pt x="1139" y="1771"/>
                  </a:lnTo>
                  <a:lnTo>
                    <a:pt x="760" y="2003"/>
                  </a:lnTo>
                  <a:lnTo>
                    <a:pt x="380" y="2256"/>
                  </a:lnTo>
                  <a:lnTo>
                    <a:pt x="1" y="2530"/>
                  </a:lnTo>
                  <a:lnTo>
                    <a:pt x="22" y="2572"/>
                  </a:lnTo>
                  <a:lnTo>
                    <a:pt x="22" y="2572"/>
                  </a:lnTo>
                  <a:lnTo>
                    <a:pt x="443" y="2383"/>
                  </a:lnTo>
                  <a:lnTo>
                    <a:pt x="443" y="2383"/>
                  </a:lnTo>
                  <a:lnTo>
                    <a:pt x="1181" y="2066"/>
                  </a:lnTo>
                  <a:lnTo>
                    <a:pt x="1898" y="1750"/>
                  </a:lnTo>
                  <a:lnTo>
                    <a:pt x="3353" y="1118"/>
                  </a:lnTo>
                  <a:lnTo>
                    <a:pt x="3353" y="1118"/>
                  </a:lnTo>
                  <a:lnTo>
                    <a:pt x="4196" y="780"/>
                  </a:lnTo>
                  <a:lnTo>
                    <a:pt x="5060" y="506"/>
                  </a:lnTo>
                  <a:lnTo>
                    <a:pt x="5946" y="253"/>
                  </a:lnTo>
                  <a:lnTo>
                    <a:pt x="6831" y="21"/>
                  </a:lnTo>
                  <a:lnTo>
                    <a:pt x="6810" y="0"/>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4"/>
            <p:cNvSpPr/>
            <p:nvPr/>
          </p:nvSpPr>
          <p:spPr>
            <a:xfrm>
              <a:off x="5444325" y="-866375"/>
              <a:ext cx="67500" cy="44825"/>
            </a:xfrm>
            <a:custGeom>
              <a:rect b="b" l="l" r="r" t="t"/>
              <a:pathLst>
                <a:path extrusionOk="0" h="1793" w="2700">
                  <a:moveTo>
                    <a:pt x="2699" y="1"/>
                  </a:moveTo>
                  <a:lnTo>
                    <a:pt x="2488" y="22"/>
                  </a:lnTo>
                  <a:lnTo>
                    <a:pt x="2277" y="43"/>
                  </a:lnTo>
                  <a:lnTo>
                    <a:pt x="1877" y="148"/>
                  </a:lnTo>
                  <a:lnTo>
                    <a:pt x="1624" y="233"/>
                  </a:lnTo>
                  <a:lnTo>
                    <a:pt x="1371" y="338"/>
                  </a:lnTo>
                  <a:lnTo>
                    <a:pt x="1139" y="465"/>
                  </a:lnTo>
                  <a:lnTo>
                    <a:pt x="907" y="612"/>
                  </a:lnTo>
                  <a:lnTo>
                    <a:pt x="738" y="718"/>
                  </a:lnTo>
                  <a:lnTo>
                    <a:pt x="591" y="823"/>
                  </a:lnTo>
                  <a:lnTo>
                    <a:pt x="443" y="971"/>
                  </a:lnTo>
                  <a:lnTo>
                    <a:pt x="338" y="1097"/>
                  </a:lnTo>
                  <a:lnTo>
                    <a:pt x="211" y="1266"/>
                  </a:lnTo>
                  <a:lnTo>
                    <a:pt x="127" y="1434"/>
                  </a:lnTo>
                  <a:lnTo>
                    <a:pt x="43" y="1603"/>
                  </a:lnTo>
                  <a:lnTo>
                    <a:pt x="1" y="1793"/>
                  </a:lnTo>
                  <a:lnTo>
                    <a:pt x="22" y="1793"/>
                  </a:lnTo>
                  <a:lnTo>
                    <a:pt x="254" y="1603"/>
                  </a:lnTo>
                  <a:lnTo>
                    <a:pt x="486" y="1392"/>
                  </a:lnTo>
                  <a:lnTo>
                    <a:pt x="781" y="1118"/>
                  </a:lnTo>
                  <a:lnTo>
                    <a:pt x="1076" y="844"/>
                  </a:lnTo>
                  <a:lnTo>
                    <a:pt x="1266" y="697"/>
                  </a:lnTo>
                  <a:lnTo>
                    <a:pt x="1455" y="570"/>
                  </a:lnTo>
                  <a:lnTo>
                    <a:pt x="1645" y="465"/>
                  </a:lnTo>
                  <a:lnTo>
                    <a:pt x="1835" y="338"/>
                  </a:lnTo>
                  <a:lnTo>
                    <a:pt x="2046" y="254"/>
                  </a:lnTo>
                  <a:lnTo>
                    <a:pt x="2256" y="170"/>
                  </a:lnTo>
                  <a:lnTo>
                    <a:pt x="2488" y="85"/>
                  </a:lnTo>
                  <a:lnTo>
                    <a:pt x="2699" y="22"/>
                  </a:lnTo>
                  <a:lnTo>
                    <a:pt x="2699"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4"/>
            <p:cNvSpPr/>
            <p:nvPr/>
          </p:nvSpPr>
          <p:spPr>
            <a:xfrm>
              <a:off x="5444325" y="-866375"/>
              <a:ext cx="67500" cy="44825"/>
            </a:xfrm>
            <a:custGeom>
              <a:rect b="b" l="l" r="r" t="t"/>
              <a:pathLst>
                <a:path extrusionOk="0" fill="none" h="1793" w="2700">
                  <a:moveTo>
                    <a:pt x="2699" y="1"/>
                  </a:moveTo>
                  <a:lnTo>
                    <a:pt x="2699" y="1"/>
                  </a:lnTo>
                  <a:lnTo>
                    <a:pt x="2488" y="22"/>
                  </a:lnTo>
                  <a:lnTo>
                    <a:pt x="2277" y="43"/>
                  </a:lnTo>
                  <a:lnTo>
                    <a:pt x="1877" y="148"/>
                  </a:lnTo>
                  <a:lnTo>
                    <a:pt x="1877" y="148"/>
                  </a:lnTo>
                  <a:lnTo>
                    <a:pt x="1624" y="233"/>
                  </a:lnTo>
                  <a:lnTo>
                    <a:pt x="1371" y="338"/>
                  </a:lnTo>
                  <a:lnTo>
                    <a:pt x="1139" y="465"/>
                  </a:lnTo>
                  <a:lnTo>
                    <a:pt x="907" y="612"/>
                  </a:lnTo>
                  <a:lnTo>
                    <a:pt x="907" y="612"/>
                  </a:lnTo>
                  <a:lnTo>
                    <a:pt x="738" y="718"/>
                  </a:lnTo>
                  <a:lnTo>
                    <a:pt x="591" y="823"/>
                  </a:lnTo>
                  <a:lnTo>
                    <a:pt x="443" y="971"/>
                  </a:lnTo>
                  <a:lnTo>
                    <a:pt x="338" y="1097"/>
                  </a:lnTo>
                  <a:lnTo>
                    <a:pt x="211" y="1266"/>
                  </a:lnTo>
                  <a:lnTo>
                    <a:pt x="127" y="1434"/>
                  </a:lnTo>
                  <a:lnTo>
                    <a:pt x="43" y="1603"/>
                  </a:lnTo>
                  <a:lnTo>
                    <a:pt x="1" y="1793"/>
                  </a:lnTo>
                  <a:lnTo>
                    <a:pt x="22" y="1793"/>
                  </a:lnTo>
                  <a:lnTo>
                    <a:pt x="22" y="1793"/>
                  </a:lnTo>
                  <a:lnTo>
                    <a:pt x="254" y="1603"/>
                  </a:lnTo>
                  <a:lnTo>
                    <a:pt x="486" y="1392"/>
                  </a:lnTo>
                  <a:lnTo>
                    <a:pt x="486" y="1392"/>
                  </a:lnTo>
                  <a:lnTo>
                    <a:pt x="781" y="1118"/>
                  </a:lnTo>
                  <a:lnTo>
                    <a:pt x="1076" y="844"/>
                  </a:lnTo>
                  <a:lnTo>
                    <a:pt x="1076" y="844"/>
                  </a:lnTo>
                  <a:lnTo>
                    <a:pt x="1266" y="697"/>
                  </a:lnTo>
                  <a:lnTo>
                    <a:pt x="1455" y="570"/>
                  </a:lnTo>
                  <a:lnTo>
                    <a:pt x="1645" y="465"/>
                  </a:lnTo>
                  <a:lnTo>
                    <a:pt x="1835" y="338"/>
                  </a:lnTo>
                  <a:lnTo>
                    <a:pt x="2046" y="254"/>
                  </a:lnTo>
                  <a:lnTo>
                    <a:pt x="2256" y="170"/>
                  </a:lnTo>
                  <a:lnTo>
                    <a:pt x="2488" y="85"/>
                  </a:lnTo>
                  <a:lnTo>
                    <a:pt x="2699" y="22"/>
                  </a:lnTo>
                  <a:lnTo>
                    <a:pt x="2699"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5" name="Google Shape;185;p4"/>
          <p:cNvSpPr/>
          <p:nvPr/>
        </p:nvSpPr>
        <p:spPr>
          <a:xfrm flipH="1">
            <a:off x="8525186" y="3382472"/>
            <a:ext cx="618814" cy="1218081"/>
          </a:xfrm>
          <a:custGeom>
            <a:rect b="b" l="l" r="r" t="t"/>
            <a:pathLst>
              <a:path extrusionOk="0" h="31532" w="16019">
                <a:moveTo>
                  <a:pt x="12238" y="0"/>
                </a:moveTo>
                <a:lnTo>
                  <a:pt x="12180" y="332"/>
                </a:lnTo>
                <a:lnTo>
                  <a:pt x="12160" y="624"/>
                </a:lnTo>
                <a:lnTo>
                  <a:pt x="12180" y="858"/>
                </a:lnTo>
                <a:lnTo>
                  <a:pt x="12199" y="1033"/>
                </a:lnTo>
                <a:lnTo>
                  <a:pt x="12141" y="1053"/>
                </a:lnTo>
                <a:lnTo>
                  <a:pt x="12082" y="1092"/>
                </a:lnTo>
                <a:lnTo>
                  <a:pt x="12063" y="1150"/>
                </a:lnTo>
                <a:lnTo>
                  <a:pt x="12063" y="1209"/>
                </a:lnTo>
                <a:lnTo>
                  <a:pt x="12063" y="1267"/>
                </a:lnTo>
                <a:lnTo>
                  <a:pt x="12102" y="1326"/>
                </a:lnTo>
                <a:lnTo>
                  <a:pt x="12141" y="1365"/>
                </a:lnTo>
                <a:lnTo>
                  <a:pt x="12199" y="1384"/>
                </a:lnTo>
                <a:lnTo>
                  <a:pt x="10621" y="8750"/>
                </a:lnTo>
                <a:lnTo>
                  <a:pt x="10211" y="8750"/>
                </a:lnTo>
                <a:lnTo>
                  <a:pt x="10289" y="9335"/>
                </a:lnTo>
                <a:lnTo>
                  <a:pt x="10621" y="9335"/>
                </a:lnTo>
                <a:lnTo>
                  <a:pt x="10621" y="12005"/>
                </a:lnTo>
                <a:lnTo>
                  <a:pt x="8243" y="11167"/>
                </a:lnTo>
                <a:lnTo>
                  <a:pt x="7737" y="11167"/>
                </a:lnTo>
                <a:lnTo>
                  <a:pt x="7737" y="9764"/>
                </a:lnTo>
                <a:lnTo>
                  <a:pt x="7951" y="9764"/>
                </a:lnTo>
                <a:lnTo>
                  <a:pt x="7951" y="9296"/>
                </a:lnTo>
                <a:lnTo>
                  <a:pt x="6879" y="9296"/>
                </a:lnTo>
                <a:lnTo>
                  <a:pt x="6879" y="9764"/>
                </a:lnTo>
                <a:lnTo>
                  <a:pt x="7016" y="9764"/>
                </a:lnTo>
                <a:lnTo>
                  <a:pt x="7016" y="11225"/>
                </a:lnTo>
                <a:lnTo>
                  <a:pt x="5242" y="11225"/>
                </a:lnTo>
                <a:lnTo>
                  <a:pt x="5242" y="10563"/>
                </a:lnTo>
                <a:lnTo>
                  <a:pt x="5476" y="10563"/>
                </a:lnTo>
                <a:lnTo>
                  <a:pt x="5476" y="10017"/>
                </a:lnTo>
                <a:lnTo>
                  <a:pt x="4677" y="10017"/>
                </a:lnTo>
                <a:lnTo>
                  <a:pt x="4677" y="10563"/>
                </a:lnTo>
                <a:lnTo>
                  <a:pt x="4911" y="10563"/>
                </a:lnTo>
                <a:lnTo>
                  <a:pt x="4911" y="11186"/>
                </a:lnTo>
                <a:lnTo>
                  <a:pt x="3936" y="11225"/>
                </a:lnTo>
                <a:lnTo>
                  <a:pt x="2183" y="5184"/>
                </a:lnTo>
                <a:lnTo>
                  <a:pt x="2183" y="4307"/>
                </a:lnTo>
                <a:lnTo>
                  <a:pt x="1637" y="3528"/>
                </a:lnTo>
                <a:lnTo>
                  <a:pt x="1637" y="4600"/>
                </a:lnTo>
                <a:lnTo>
                  <a:pt x="1345" y="4385"/>
                </a:lnTo>
                <a:lnTo>
                  <a:pt x="1345" y="215"/>
                </a:lnTo>
                <a:lnTo>
                  <a:pt x="741" y="429"/>
                </a:lnTo>
                <a:lnTo>
                  <a:pt x="741" y="3917"/>
                </a:lnTo>
                <a:lnTo>
                  <a:pt x="19" y="3372"/>
                </a:lnTo>
                <a:lnTo>
                  <a:pt x="19" y="20852"/>
                </a:lnTo>
                <a:lnTo>
                  <a:pt x="19" y="20872"/>
                </a:lnTo>
                <a:lnTo>
                  <a:pt x="0" y="25373"/>
                </a:lnTo>
                <a:lnTo>
                  <a:pt x="0" y="25451"/>
                </a:lnTo>
                <a:lnTo>
                  <a:pt x="0" y="30577"/>
                </a:lnTo>
                <a:lnTo>
                  <a:pt x="0" y="31531"/>
                </a:lnTo>
                <a:lnTo>
                  <a:pt x="15610" y="31375"/>
                </a:lnTo>
                <a:lnTo>
                  <a:pt x="16019" y="31375"/>
                </a:lnTo>
                <a:lnTo>
                  <a:pt x="16019" y="14714"/>
                </a:lnTo>
                <a:lnTo>
                  <a:pt x="14128" y="14714"/>
                </a:lnTo>
                <a:lnTo>
                  <a:pt x="14090" y="9335"/>
                </a:lnTo>
                <a:lnTo>
                  <a:pt x="14440" y="9335"/>
                </a:lnTo>
                <a:lnTo>
                  <a:pt x="14538" y="8750"/>
                </a:lnTo>
                <a:lnTo>
                  <a:pt x="14012" y="8750"/>
                </a:lnTo>
                <a:lnTo>
                  <a:pt x="12277" y="1384"/>
                </a:lnTo>
                <a:lnTo>
                  <a:pt x="12336" y="1345"/>
                </a:lnTo>
                <a:lnTo>
                  <a:pt x="12375" y="1306"/>
                </a:lnTo>
                <a:lnTo>
                  <a:pt x="12394" y="1267"/>
                </a:lnTo>
                <a:lnTo>
                  <a:pt x="12414" y="1209"/>
                </a:lnTo>
                <a:lnTo>
                  <a:pt x="12414" y="1150"/>
                </a:lnTo>
                <a:lnTo>
                  <a:pt x="12375" y="1092"/>
                </a:lnTo>
                <a:lnTo>
                  <a:pt x="12336" y="1053"/>
                </a:lnTo>
                <a:lnTo>
                  <a:pt x="12258" y="1033"/>
                </a:lnTo>
                <a:lnTo>
                  <a:pt x="12277" y="858"/>
                </a:lnTo>
                <a:lnTo>
                  <a:pt x="12297" y="702"/>
                </a:lnTo>
                <a:lnTo>
                  <a:pt x="12277" y="351"/>
                </a:lnTo>
                <a:lnTo>
                  <a:pt x="12238" y="0"/>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86" name="Shape 186"/>
        <p:cNvGrpSpPr/>
        <p:nvPr/>
      </p:nvGrpSpPr>
      <p:grpSpPr>
        <a:xfrm>
          <a:off x="0" y="0"/>
          <a:ext cx="0" cy="0"/>
          <a:chOff x="0" y="0"/>
          <a:chExt cx="0" cy="0"/>
        </a:xfrm>
      </p:grpSpPr>
      <p:sp>
        <p:nvSpPr>
          <p:cNvPr id="187" name="Google Shape;187;p5"/>
          <p:cNvSpPr txBox="1"/>
          <p:nvPr>
            <p:ph type="title"/>
          </p:nvPr>
        </p:nvSpPr>
        <p:spPr>
          <a:xfrm>
            <a:off x="1587730" y="2373325"/>
            <a:ext cx="2843700" cy="365700"/>
          </a:xfrm>
          <a:prstGeom prst="rect">
            <a:avLst/>
          </a:prstGeom>
        </p:spPr>
        <p:txBody>
          <a:bodyPr anchorCtr="0" anchor="b" bIns="91425" lIns="91425" spcFirstLastPara="1" rIns="91425" wrap="square" tIns="91425">
            <a:noAutofit/>
          </a:bodyPr>
          <a:lstStyle>
            <a:lvl1pPr lvl="0" rtl="0">
              <a:spcBef>
                <a:spcPts val="0"/>
              </a:spcBef>
              <a:spcAft>
                <a:spcPts val="0"/>
              </a:spcAft>
              <a:buSzPts val="3000"/>
              <a:buNone/>
              <a:defRPr sz="2000">
                <a:solidFill>
                  <a:schemeClr val="lt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88" name="Google Shape;188;p5"/>
          <p:cNvSpPr txBox="1"/>
          <p:nvPr>
            <p:ph idx="2" type="title"/>
          </p:nvPr>
        </p:nvSpPr>
        <p:spPr>
          <a:xfrm>
            <a:off x="4712720" y="2373325"/>
            <a:ext cx="2843700" cy="365700"/>
          </a:xfrm>
          <a:prstGeom prst="rect">
            <a:avLst/>
          </a:prstGeom>
        </p:spPr>
        <p:txBody>
          <a:bodyPr anchorCtr="0" anchor="b" bIns="91425" lIns="91425" spcFirstLastPara="1" rIns="91425" wrap="square" tIns="91425">
            <a:noAutofit/>
          </a:bodyPr>
          <a:lstStyle>
            <a:lvl1pPr lvl="0" rtl="0">
              <a:spcBef>
                <a:spcPts val="0"/>
              </a:spcBef>
              <a:spcAft>
                <a:spcPts val="0"/>
              </a:spcAft>
              <a:buSzPts val="3000"/>
              <a:buNone/>
              <a:defRPr sz="2000">
                <a:solidFill>
                  <a:schemeClr val="lt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89" name="Google Shape;189;p5"/>
          <p:cNvSpPr txBox="1"/>
          <p:nvPr>
            <p:ph idx="1" type="subTitle"/>
          </p:nvPr>
        </p:nvSpPr>
        <p:spPr>
          <a:xfrm>
            <a:off x="4711520" y="2589950"/>
            <a:ext cx="2846100" cy="1097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b="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90" name="Google Shape;190;p5"/>
          <p:cNvSpPr txBox="1"/>
          <p:nvPr>
            <p:ph idx="3" type="subTitle"/>
          </p:nvPr>
        </p:nvSpPr>
        <p:spPr>
          <a:xfrm>
            <a:off x="1586380" y="2589950"/>
            <a:ext cx="2846400" cy="1097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b="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91" name="Google Shape;191;p5"/>
          <p:cNvSpPr txBox="1"/>
          <p:nvPr>
            <p:ph idx="4" type="title"/>
          </p:nvPr>
        </p:nvSpPr>
        <p:spPr>
          <a:xfrm>
            <a:off x="720000" y="365760"/>
            <a:ext cx="7704000" cy="548700"/>
          </a:xfrm>
          <a:prstGeom prst="rect">
            <a:avLst/>
          </a:prstGeom>
          <a:noFill/>
        </p:spPr>
        <p:txBody>
          <a:bodyPr anchorCtr="0" anchor="t" bIns="91425" lIns="91425" spcFirstLastPara="1" rIns="91425" wrap="square" tIns="91425">
            <a:noAutofit/>
          </a:bodyPr>
          <a:lstStyle>
            <a:lvl1pPr lvl="0" rtl="0" algn="ctr">
              <a:lnSpc>
                <a:spcPct val="115000"/>
              </a:lnSpc>
              <a:spcBef>
                <a:spcPts val="0"/>
              </a:spcBef>
              <a:spcAft>
                <a:spcPts val="0"/>
              </a:spcAft>
              <a:buSzPts val="2800"/>
              <a:buNone/>
              <a:defRPr/>
            </a:lvl1pPr>
            <a:lvl2pPr lvl="1" rtl="0" algn="ctr">
              <a:spcBef>
                <a:spcPts val="0"/>
              </a:spcBef>
              <a:spcAft>
                <a:spcPts val="0"/>
              </a:spcAft>
              <a:buClr>
                <a:schemeClr val="lt1"/>
              </a:buClr>
              <a:buSzPts val="3500"/>
              <a:buNone/>
              <a:defRPr>
                <a:solidFill>
                  <a:schemeClr val="lt1"/>
                </a:solidFill>
              </a:defRPr>
            </a:lvl2pPr>
            <a:lvl3pPr lvl="2" rtl="0" algn="ctr">
              <a:spcBef>
                <a:spcPts val="0"/>
              </a:spcBef>
              <a:spcAft>
                <a:spcPts val="0"/>
              </a:spcAft>
              <a:buClr>
                <a:schemeClr val="lt1"/>
              </a:buClr>
              <a:buSzPts val="3500"/>
              <a:buNone/>
              <a:defRPr>
                <a:solidFill>
                  <a:schemeClr val="lt1"/>
                </a:solidFill>
              </a:defRPr>
            </a:lvl3pPr>
            <a:lvl4pPr lvl="3" rtl="0" algn="ctr">
              <a:spcBef>
                <a:spcPts val="0"/>
              </a:spcBef>
              <a:spcAft>
                <a:spcPts val="0"/>
              </a:spcAft>
              <a:buClr>
                <a:schemeClr val="lt1"/>
              </a:buClr>
              <a:buSzPts val="3500"/>
              <a:buNone/>
              <a:defRPr>
                <a:solidFill>
                  <a:schemeClr val="lt1"/>
                </a:solidFill>
              </a:defRPr>
            </a:lvl4pPr>
            <a:lvl5pPr lvl="4" rtl="0" algn="ctr">
              <a:spcBef>
                <a:spcPts val="0"/>
              </a:spcBef>
              <a:spcAft>
                <a:spcPts val="0"/>
              </a:spcAft>
              <a:buClr>
                <a:schemeClr val="lt1"/>
              </a:buClr>
              <a:buSzPts val="3500"/>
              <a:buNone/>
              <a:defRPr>
                <a:solidFill>
                  <a:schemeClr val="lt1"/>
                </a:solidFill>
              </a:defRPr>
            </a:lvl5pPr>
            <a:lvl6pPr lvl="5" rtl="0" algn="ctr">
              <a:spcBef>
                <a:spcPts val="0"/>
              </a:spcBef>
              <a:spcAft>
                <a:spcPts val="0"/>
              </a:spcAft>
              <a:buClr>
                <a:schemeClr val="lt1"/>
              </a:buClr>
              <a:buSzPts val="3500"/>
              <a:buNone/>
              <a:defRPr>
                <a:solidFill>
                  <a:schemeClr val="lt1"/>
                </a:solidFill>
              </a:defRPr>
            </a:lvl6pPr>
            <a:lvl7pPr lvl="6" rtl="0" algn="ctr">
              <a:spcBef>
                <a:spcPts val="0"/>
              </a:spcBef>
              <a:spcAft>
                <a:spcPts val="0"/>
              </a:spcAft>
              <a:buClr>
                <a:schemeClr val="lt1"/>
              </a:buClr>
              <a:buSzPts val="3500"/>
              <a:buNone/>
              <a:defRPr>
                <a:solidFill>
                  <a:schemeClr val="lt1"/>
                </a:solidFill>
              </a:defRPr>
            </a:lvl7pPr>
            <a:lvl8pPr lvl="7" rtl="0" algn="ctr">
              <a:spcBef>
                <a:spcPts val="0"/>
              </a:spcBef>
              <a:spcAft>
                <a:spcPts val="0"/>
              </a:spcAft>
              <a:buClr>
                <a:schemeClr val="lt1"/>
              </a:buClr>
              <a:buSzPts val="3500"/>
              <a:buNone/>
              <a:defRPr>
                <a:solidFill>
                  <a:schemeClr val="lt1"/>
                </a:solidFill>
              </a:defRPr>
            </a:lvl8pPr>
            <a:lvl9pPr lvl="8" rtl="0" algn="ctr">
              <a:spcBef>
                <a:spcPts val="0"/>
              </a:spcBef>
              <a:spcAft>
                <a:spcPts val="0"/>
              </a:spcAft>
              <a:buClr>
                <a:schemeClr val="lt1"/>
              </a:buClr>
              <a:buSzPts val="3500"/>
              <a:buNone/>
              <a:defRPr>
                <a:solidFill>
                  <a:schemeClr val="lt1"/>
                </a:solidFill>
              </a:defRPr>
            </a:lvl9pPr>
          </a:lstStyle>
          <a:p/>
        </p:txBody>
      </p:sp>
      <p:sp>
        <p:nvSpPr>
          <p:cNvPr id="192" name="Google Shape;192;p5"/>
          <p:cNvSpPr/>
          <p:nvPr/>
        </p:nvSpPr>
        <p:spPr>
          <a:xfrm>
            <a:off x="153894" y="182075"/>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5"/>
          <p:cNvSpPr/>
          <p:nvPr/>
        </p:nvSpPr>
        <p:spPr>
          <a:xfrm>
            <a:off x="-249831" y="1279325"/>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5"/>
          <p:cNvSpPr/>
          <p:nvPr/>
        </p:nvSpPr>
        <p:spPr>
          <a:xfrm>
            <a:off x="8323419" y="978875"/>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95" name="Google Shape;195;p5"/>
          <p:cNvGrpSpPr/>
          <p:nvPr/>
        </p:nvGrpSpPr>
        <p:grpSpPr>
          <a:xfrm>
            <a:off x="2876346" y="4197900"/>
            <a:ext cx="3415692" cy="460843"/>
            <a:chOff x="3028746" y="4197900"/>
            <a:chExt cx="3415692" cy="460843"/>
          </a:xfrm>
        </p:grpSpPr>
        <p:sp>
          <p:nvSpPr>
            <p:cNvPr id="196" name="Google Shape;196;p5"/>
            <p:cNvSpPr/>
            <p:nvPr/>
          </p:nvSpPr>
          <p:spPr>
            <a:xfrm flipH="1">
              <a:off x="3028746" y="4197900"/>
              <a:ext cx="1707517" cy="460843"/>
            </a:xfrm>
            <a:custGeom>
              <a:rect b="b" l="l" r="r" t="t"/>
              <a:pathLst>
                <a:path extrusionOk="0" h="12734" w="47182">
                  <a:moveTo>
                    <a:pt x="7105" y="1"/>
                  </a:moveTo>
                  <a:lnTo>
                    <a:pt x="6979" y="22"/>
                  </a:lnTo>
                  <a:lnTo>
                    <a:pt x="6831" y="64"/>
                  </a:lnTo>
                  <a:lnTo>
                    <a:pt x="6705" y="106"/>
                  </a:lnTo>
                  <a:lnTo>
                    <a:pt x="6557" y="190"/>
                  </a:lnTo>
                  <a:lnTo>
                    <a:pt x="6410" y="296"/>
                  </a:lnTo>
                  <a:lnTo>
                    <a:pt x="6241" y="422"/>
                  </a:lnTo>
                  <a:lnTo>
                    <a:pt x="5862" y="760"/>
                  </a:lnTo>
                  <a:lnTo>
                    <a:pt x="5419" y="1202"/>
                  </a:lnTo>
                  <a:lnTo>
                    <a:pt x="4808" y="1835"/>
                  </a:lnTo>
                  <a:lnTo>
                    <a:pt x="4006" y="2678"/>
                  </a:lnTo>
                  <a:lnTo>
                    <a:pt x="2214" y="4617"/>
                  </a:lnTo>
                  <a:lnTo>
                    <a:pt x="1" y="7021"/>
                  </a:lnTo>
                  <a:lnTo>
                    <a:pt x="1" y="12734"/>
                  </a:lnTo>
                  <a:lnTo>
                    <a:pt x="47181" y="12333"/>
                  </a:lnTo>
                  <a:lnTo>
                    <a:pt x="46907" y="11870"/>
                  </a:lnTo>
                  <a:lnTo>
                    <a:pt x="46612" y="11385"/>
                  </a:lnTo>
                  <a:lnTo>
                    <a:pt x="46212" y="10815"/>
                  </a:lnTo>
                  <a:lnTo>
                    <a:pt x="45769" y="10204"/>
                  </a:lnTo>
                  <a:lnTo>
                    <a:pt x="45537" y="9909"/>
                  </a:lnTo>
                  <a:lnTo>
                    <a:pt x="45284" y="9614"/>
                  </a:lnTo>
                  <a:lnTo>
                    <a:pt x="45031" y="9361"/>
                  </a:lnTo>
                  <a:lnTo>
                    <a:pt x="44799" y="9108"/>
                  </a:lnTo>
                  <a:lnTo>
                    <a:pt x="44546" y="8918"/>
                  </a:lnTo>
                  <a:lnTo>
                    <a:pt x="44314" y="8749"/>
                  </a:lnTo>
                  <a:lnTo>
                    <a:pt x="44019" y="8602"/>
                  </a:lnTo>
                  <a:lnTo>
                    <a:pt x="43661" y="8454"/>
                  </a:lnTo>
                  <a:lnTo>
                    <a:pt x="43218" y="8328"/>
                  </a:lnTo>
                  <a:lnTo>
                    <a:pt x="42733" y="8180"/>
                  </a:lnTo>
                  <a:lnTo>
                    <a:pt x="41616" y="7885"/>
                  </a:lnTo>
                  <a:lnTo>
                    <a:pt x="40435" y="7611"/>
                  </a:lnTo>
                  <a:lnTo>
                    <a:pt x="38264" y="7105"/>
                  </a:lnTo>
                  <a:lnTo>
                    <a:pt x="37484" y="6915"/>
                  </a:lnTo>
                  <a:lnTo>
                    <a:pt x="37210" y="6831"/>
                  </a:lnTo>
                  <a:lnTo>
                    <a:pt x="37041" y="6768"/>
                  </a:lnTo>
                  <a:lnTo>
                    <a:pt x="36894" y="6662"/>
                  </a:lnTo>
                  <a:lnTo>
                    <a:pt x="36704" y="6515"/>
                  </a:lnTo>
                  <a:lnTo>
                    <a:pt x="36177" y="6072"/>
                  </a:lnTo>
                  <a:lnTo>
                    <a:pt x="35544" y="5482"/>
                  </a:lnTo>
                  <a:lnTo>
                    <a:pt x="34849" y="4849"/>
                  </a:lnTo>
                  <a:lnTo>
                    <a:pt x="33542" y="3584"/>
                  </a:lnTo>
                  <a:lnTo>
                    <a:pt x="32762" y="2762"/>
                  </a:lnTo>
                  <a:lnTo>
                    <a:pt x="32593" y="2615"/>
                  </a:lnTo>
                  <a:lnTo>
                    <a:pt x="32445" y="2467"/>
                  </a:lnTo>
                  <a:lnTo>
                    <a:pt x="32298" y="2362"/>
                  </a:lnTo>
                  <a:lnTo>
                    <a:pt x="32150" y="2277"/>
                  </a:lnTo>
                  <a:lnTo>
                    <a:pt x="32003" y="2193"/>
                  </a:lnTo>
                  <a:lnTo>
                    <a:pt x="31876" y="2151"/>
                  </a:lnTo>
                  <a:lnTo>
                    <a:pt x="31729" y="2130"/>
                  </a:lnTo>
                  <a:lnTo>
                    <a:pt x="31433" y="2130"/>
                  </a:lnTo>
                  <a:lnTo>
                    <a:pt x="31286" y="2151"/>
                  </a:lnTo>
                  <a:lnTo>
                    <a:pt x="31138" y="2193"/>
                  </a:lnTo>
                  <a:lnTo>
                    <a:pt x="30970" y="2256"/>
                  </a:lnTo>
                  <a:lnTo>
                    <a:pt x="30632" y="2425"/>
                  </a:lnTo>
                  <a:lnTo>
                    <a:pt x="30295" y="2636"/>
                  </a:lnTo>
                  <a:lnTo>
                    <a:pt x="28292" y="3859"/>
                  </a:lnTo>
                  <a:lnTo>
                    <a:pt x="27006" y="4639"/>
                  </a:lnTo>
                  <a:lnTo>
                    <a:pt x="26859" y="4512"/>
                  </a:lnTo>
                  <a:lnTo>
                    <a:pt x="26479" y="4175"/>
                  </a:lnTo>
                  <a:lnTo>
                    <a:pt x="26205" y="3964"/>
                  </a:lnTo>
                  <a:lnTo>
                    <a:pt x="25910" y="3753"/>
                  </a:lnTo>
                  <a:lnTo>
                    <a:pt x="25573" y="3542"/>
                  </a:lnTo>
                  <a:lnTo>
                    <a:pt x="25214" y="3332"/>
                  </a:lnTo>
                  <a:lnTo>
                    <a:pt x="25025" y="3205"/>
                  </a:lnTo>
                  <a:lnTo>
                    <a:pt x="24814" y="3057"/>
                  </a:lnTo>
                  <a:lnTo>
                    <a:pt x="24582" y="2868"/>
                  </a:lnTo>
                  <a:lnTo>
                    <a:pt x="24371" y="2657"/>
                  </a:lnTo>
                  <a:lnTo>
                    <a:pt x="23886" y="2193"/>
                  </a:lnTo>
                  <a:lnTo>
                    <a:pt x="23401" y="1708"/>
                  </a:lnTo>
                  <a:lnTo>
                    <a:pt x="22579" y="802"/>
                  </a:lnTo>
                  <a:lnTo>
                    <a:pt x="22263" y="486"/>
                  </a:lnTo>
                  <a:lnTo>
                    <a:pt x="22158" y="359"/>
                  </a:lnTo>
                  <a:lnTo>
                    <a:pt x="22052" y="296"/>
                  </a:lnTo>
                  <a:lnTo>
                    <a:pt x="21968" y="296"/>
                  </a:lnTo>
                  <a:lnTo>
                    <a:pt x="21841" y="317"/>
                  </a:lnTo>
                  <a:lnTo>
                    <a:pt x="21652" y="401"/>
                  </a:lnTo>
                  <a:lnTo>
                    <a:pt x="21441" y="507"/>
                  </a:lnTo>
                  <a:lnTo>
                    <a:pt x="20956" y="823"/>
                  </a:lnTo>
                  <a:lnTo>
                    <a:pt x="20408" y="1202"/>
                  </a:lnTo>
                  <a:lnTo>
                    <a:pt x="19860" y="1624"/>
                  </a:lnTo>
                  <a:lnTo>
                    <a:pt x="19354" y="2046"/>
                  </a:lnTo>
                  <a:lnTo>
                    <a:pt x="18932" y="2404"/>
                  </a:lnTo>
                  <a:lnTo>
                    <a:pt x="18637" y="2657"/>
                  </a:lnTo>
                  <a:lnTo>
                    <a:pt x="18342" y="2931"/>
                  </a:lnTo>
                  <a:lnTo>
                    <a:pt x="17857" y="3310"/>
                  </a:lnTo>
                  <a:lnTo>
                    <a:pt x="16655" y="4238"/>
                  </a:lnTo>
                  <a:lnTo>
                    <a:pt x="15074" y="5440"/>
                  </a:lnTo>
                  <a:lnTo>
                    <a:pt x="13873" y="4892"/>
                  </a:lnTo>
                  <a:lnTo>
                    <a:pt x="12818" y="4386"/>
                  </a:lnTo>
                  <a:lnTo>
                    <a:pt x="12291" y="4112"/>
                  </a:lnTo>
                  <a:lnTo>
                    <a:pt x="11828" y="3859"/>
                  </a:lnTo>
                  <a:lnTo>
                    <a:pt x="11617" y="3711"/>
                  </a:lnTo>
                  <a:lnTo>
                    <a:pt x="11385" y="3542"/>
                  </a:lnTo>
                  <a:lnTo>
                    <a:pt x="11174" y="3332"/>
                  </a:lnTo>
                  <a:lnTo>
                    <a:pt x="10942" y="3100"/>
                  </a:lnTo>
                  <a:lnTo>
                    <a:pt x="10500" y="2573"/>
                  </a:lnTo>
                  <a:lnTo>
                    <a:pt x="10036" y="2024"/>
                  </a:lnTo>
                  <a:lnTo>
                    <a:pt x="9572" y="1476"/>
                  </a:lnTo>
                  <a:lnTo>
                    <a:pt x="9340" y="1223"/>
                  </a:lnTo>
                  <a:lnTo>
                    <a:pt x="9108" y="970"/>
                  </a:lnTo>
                  <a:lnTo>
                    <a:pt x="8876" y="760"/>
                  </a:lnTo>
                  <a:lnTo>
                    <a:pt x="8644" y="570"/>
                  </a:lnTo>
                  <a:lnTo>
                    <a:pt x="8412" y="422"/>
                  </a:lnTo>
                  <a:lnTo>
                    <a:pt x="8181" y="296"/>
                  </a:lnTo>
                  <a:lnTo>
                    <a:pt x="7759" y="127"/>
                  </a:lnTo>
                  <a:lnTo>
                    <a:pt x="7569" y="64"/>
                  </a:lnTo>
                  <a:lnTo>
                    <a:pt x="7422" y="22"/>
                  </a:lnTo>
                  <a:lnTo>
                    <a:pt x="7253" y="1"/>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5"/>
            <p:cNvSpPr/>
            <p:nvPr/>
          </p:nvSpPr>
          <p:spPr>
            <a:xfrm>
              <a:off x="4736921" y="4197900"/>
              <a:ext cx="1707517" cy="460843"/>
            </a:xfrm>
            <a:custGeom>
              <a:rect b="b" l="l" r="r" t="t"/>
              <a:pathLst>
                <a:path extrusionOk="0" h="12734" w="47182">
                  <a:moveTo>
                    <a:pt x="7105" y="1"/>
                  </a:moveTo>
                  <a:lnTo>
                    <a:pt x="6979" y="22"/>
                  </a:lnTo>
                  <a:lnTo>
                    <a:pt x="6831" y="64"/>
                  </a:lnTo>
                  <a:lnTo>
                    <a:pt x="6705" y="106"/>
                  </a:lnTo>
                  <a:lnTo>
                    <a:pt x="6557" y="190"/>
                  </a:lnTo>
                  <a:lnTo>
                    <a:pt x="6410" y="296"/>
                  </a:lnTo>
                  <a:lnTo>
                    <a:pt x="6241" y="422"/>
                  </a:lnTo>
                  <a:lnTo>
                    <a:pt x="5862" y="760"/>
                  </a:lnTo>
                  <a:lnTo>
                    <a:pt x="5419" y="1202"/>
                  </a:lnTo>
                  <a:lnTo>
                    <a:pt x="4808" y="1835"/>
                  </a:lnTo>
                  <a:lnTo>
                    <a:pt x="4006" y="2678"/>
                  </a:lnTo>
                  <a:lnTo>
                    <a:pt x="2214" y="4617"/>
                  </a:lnTo>
                  <a:lnTo>
                    <a:pt x="1" y="7021"/>
                  </a:lnTo>
                  <a:lnTo>
                    <a:pt x="1" y="12734"/>
                  </a:lnTo>
                  <a:lnTo>
                    <a:pt x="47181" y="12333"/>
                  </a:lnTo>
                  <a:lnTo>
                    <a:pt x="46907" y="11870"/>
                  </a:lnTo>
                  <a:lnTo>
                    <a:pt x="46612" y="11385"/>
                  </a:lnTo>
                  <a:lnTo>
                    <a:pt x="46212" y="10815"/>
                  </a:lnTo>
                  <a:lnTo>
                    <a:pt x="45769" y="10204"/>
                  </a:lnTo>
                  <a:lnTo>
                    <a:pt x="45537" y="9909"/>
                  </a:lnTo>
                  <a:lnTo>
                    <a:pt x="45284" y="9614"/>
                  </a:lnTo>
                  <a:lnTo>
                    <a:pt x="45031" y="9361"/>
                  </a:lnTo>
                  <a:lnTo>
                    <a:pt x="44799" y="9108"/>
                  </a:lnTo>
                  <a:lnTo>
                    <a:pt x="44546" y="8918"/>
                  </a:lnTo>
                  <a:lnTo>
                    <a:pt x="44314" y="8749"/>
                  </a:lnTo>
                  <a:lnTo>
                    <a:pt x="44019" y="8602"/>
                  </a:lnTo>
                  <a:lnTo>
                    <a:pt x="43661" y="8454"/>
                  </a:lnTo>
                  <a:lnTo>
                    <a:pt x="43218" y="8328"/>
                  </a:lnTo>
                  <a:lnTo>
                    <a:pt x="42733" y="8180"/>
                  </a:lnTo>
                  <a:lnTo>
                    <a:pt x="41616" y="7885"/>
                  </a:lnTo>
                  <a:lnTo>
                    <a:pt x="40435" y="7611"/>
                  </a:lnTo>
                  <a:lnTo>
                    <a:pt x="38264" y="7105"/>
                  </a:lnTo>
                  <a:lnTo>
                    <a:pt x="37484" y="6915"/>
                  </a:lnTo>
                  <a:lnTo>
                    <a:pt x="37210" y="6831"/>
                  </a:lnTo>
                  <a:lnTo>
                    <a:pt x="37041" y="6768"/>
                  </a:lnTo>
                  <a:lnTo>
                    <a:pt x="36894" y="6662"/>
                  </a:lnTo>
                  <a:lnTo>
                    <a:pt x="36704" y="6515"/>
                  </a:lnTo>
                  <a:lnTo>
                    <a:pt x="36177" y="6072"/>
                  </a:lnTo>
                  <a:lnTo>
                    <a:pt x="35544" y="5482"/>
                  </a:lnTo>
                  <a:lnTo>
                    <a:pt x="34849" y="4849"/>
                  </a:lnTo>
                  <a:lnTo>
                    <a:pt x="33542" y="3584"/>
                  </a:lnTo>
                  <a:lnTo>
                    <a:pt x="32762" y="2762"/>
                  </a:lnTo>
                  <a:lnTo>
                    <a:pt x="32593" y="2615"/>
                  </a:lnTo>
                  <a:lnTo>
                    <a:pt x="32445" y="2467"/>
                  </a:lnTo>
                  <a:lnTo>
                    <a:pt x="32298" y="2362"/>
                  </a:lnTo>
                  <a:lnTo>
                    <a:pt x="32150" y="2277"/>
                  </a:lnTo>
                  <a:lnTo>
                    <a:pt x="32003" y="2193"/>
                  </a:lnTo>
                  <a:lnTo>
                    <a:pt x="31876" y="2151"/>
                  </a:lnTo>
                  <a:lnTo>
                    <a:pt x="31729" y="2130"/>
                  </a:lnTo>
                  <a:lnTo>
                    <a:pt x="31433" y="2130"/>
                  </a:lnTo>
                  <a:lnTo>
                    <a:pt x="31286" y="2151"/>
                  </a:lnTo>
                  <a:lnTo>
                    <a:pt x="31138" y="2193"/>
                  </a:lnTo>
                  <a:lnTo>
                    <a:pt x="30970" y="2256"/>
                  </a:lnTo>
                  <a:lnTo>
                    <a:pt x="30632" y="2425"/>
                  </a:lnTo>
                  <a:lnTo>
                    <a:pt x="30295" y="2636"/>
                  </a:lnTo>
                  <a:lnTo>
                    <a:pt x="28292" y="3859"/>
                  </a:lnTo>
                  <a:lnTo>
                    <a:pt x="27006" y="4639"/>
                  </a:lnTo>
                  <a:lnTo>
                    <a:pt x="26859" y="4512"/>
                  </a:lnTo>
                  <a:lnTo>
                    <a:pt x="26479" y="4175"/>
                  </a:lnTo>
                  <a:lnTo>
                    <a:pt x="26205" y="3964"/>
                  </a:lnTo>
                  <a:lnTo>
                    <a:pt x="25910" y="3753"/>
                  </a:lnTo>
                  <a:lnTo>
                    <a:pt x="25573" y="3542"/>
                  </a:lnTo>
                  <a:lnTo>
                    <a:pt x="25214" y="3332"/>
                  </a:lnTo>
                  <a:lnTo>
                    <a:pt x="25025" y="3205"/>
                  </a:lnTo>
                  <a:lnTo>
                    <a:pt x="24814" y="3057"/>
                  </a:lnTo>
                  <a:lnTo>
                    <a:pt x="24582" y="2868"/>
                  </a:lnTo>
                  <a:lnTo>
                    <a:pt x="24371" y="2657"/>
                  </a:lnTo>
                  <a:lnTo>
                    <a:pt x="23886" y="2193"/>
                  </a:lnTo>
                  <a:lnTo>
                    <a:pt x="23401" y="1708"/>
                  </a:lnTo>
                  <a:lnTo>
                    <a:pt x="22579" y="802"/>
                  </a:lnTo>
                  <a:lnTo>
                    <a:pt x="22263" y="486"/>
                  </a:lnTo>
                  <a:lnTo>
                    <a:pt x="22158" y="359"/>
                  </a:lnTo>
                  <a:lnTo>
                    <a:pt x="22052" y="296"/>
                  </a:lnTo>
                  <a:lnTo>
                    <a:pt x="21968" y="296"/>
                  </a:lnTo>
                  <a:lnTo>
                    <a:pt x="21841" y="317"/>
                  </a:lnTo>
                  <a:lnTo>
                    <a:pt x="21652" y="401"/>
                  </a:lnTo>
                  <a:lnTo>
                    <a:pt x="21441" y="507"/>
                  </a:lnTo>
                  <a:lnTo>
                    <a:pt x="20956" y="823"/>
                  </a:lnTo>
                  <a:lnTo>
                    <a:pt x="20408" y="1202"/>
                  </a:lnTo>
                  <a:lnTo>
                    <a:pt x="19860" y="1624"/>
                  </a:lnTo>
                  <a:lnTo>
                    <a:pt x="19354" y="2046"/>
                  </a:lnTo>
                  <a:lnTo>
                    <a:pt x="18932" y="2404"/>
                  </a:lnTo>
                  <a:lnTo>
                    <a:pt x="18637" y="2657"/>
                  </a:lnTo>
                  <a:lnTo>
                    <a:pt x="18342" y="2931"/>
                  </a:lnTo>
                  <a:lnTo>
                    <a:pt x="17857" y="3310"/>
                  </a:lnTo>
                  <a:lnTo>
                    <a:pt x="16655" y="4238"/>
                  </a:lnTo>
                  <a:lnTo>
                    <a:pt x="15074" y="5440"/>
                  </a:lnTo>
                  <a:lnTo>
                    <a:pt x="13873" y="4892"/>
                  </a:lnTo>
                  <a:lnTo>
                    <a:pt x="12818" y="4386"/>
                  </a:lnTo>
                  <a:lnTo>
                    <a:pt x="12291" y="4112"/>
                  </a:lnTo>
                  <a:lnTo>
                    <a:pt x="11828" y="3859"/>
                  </a:lnTo>
                  <a:lnTo>
                    <a:pt x="11617" y="3711"/>
                  </a:lnTo>
                  <a:lnTo>
                    <a:pt x="11385" y="3542"/>
                  </a:lnTo>
                  <a:lnTo>
                    <a:pt x="11174" y="3332"/>
                  </a:lnTo>
                  <a:lnTo>
                    <a:pt x="10942" y="3100"/>
                  </a:lnTo>
                  <a:lnTo>
                    <a:pt x="10500" y="2573"/>
                  </a:lnTo>
                  <a:lnTo>
                    <a:pt x="10036" y="2024"/>
                  </a:lnTo>
                  <a:lnTo>
                    <a:pt x="9572" y="1476"/>
                  </a:lnTo>
                  <a:lnTo>
                    <a:pt x="9340" y="1223"/>
                  </a:lnTo>
                  <a:lnTo>
                    <a:pt x="9108" y="970"/>
                  </a:lnTo>
                  <a:lnTo>
                    <a:pt x="8876" y="760"/>
                  </a:lnTo>
                  <a:lnTo>
                    <a:pt x="8644" y="570"/>
                  </a:lnTo>
                  <a:lnTo>
                    <a:pt x="8412" y="422"/>
                  </a:lnTo>
                  <a:lnTo>
                    <a:pt x="8181" y="296"/>
                  </a:lnTo>
                  <a:lnTo>
                    <a:pt x="7759" y="127"/>
                  </a:lnTo>
                  <a:lnTo>
                    <a:pt x="7569" y="64"/>
                  </a:lnTo>
                  <a:lnTo>
                    <a:pt x="7422" y="22"/>
                  </a:lnTo>
                  <a:lnTo>
                    <a:pt x="7253" y="1"/>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98" name="Google Shape;198;p5"/>
          <p:cNvSpPr/>
          <p:nvPr/>
        </p:nvSpPr>
        <p:spPr>
          <a:xfrm>
            <a:off x="0" y="4594800"/>
            <a:ext cx="9144000" cy="548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99" name="Google Shape;199;p5"/>
          <p:cNvGrpSpPr/>
          <p:nvPr/>
        </p:nvGrpSpPr>
        <p:grpSpPr>
          <a:xfrm>
            <a:off x="2529872" y="4747238"/>
            <a:ext cx="240526" cy="228204"/>
            <a:chOff x="4411275" y="4457400"/>
            <a:chExt cx="473850" cy="449575"/>
          </a:xfrm>
        </p:grpSpPr>
        <p:sp>
          <p:nvSpPr>
            <p:cNvPr id="200" name="Google Shape;200;p5"/>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5"/>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2" name="Google Shape;202;p5"/>
          <p:cNvGrpSpPr/>
          <p:nvPr/>
        </p:nvGrpSpPr>
        <p:grpSpPr>
          <a:xfrm>
            <a:off x="1786922" y="4594788"/>
            <a:ext cx="240526" cy="228204"/>
            <a:chOff x="4411275" y="4457400"/>
            <a:chExt cx="473850" cy="449575"/>
          </a:xfrm>
        </p:grpSpPr>
        <p:sp>
          <p:nvSpPr>
            <p:cNvPr id="203" name="Google Shape;203;p5"/>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5"/>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5" name="Google Shape;205;p5"/>
          <p:cNvGrpSpPr/>
          <p:nvPr/>
        </p:nvGrpSpPr>
        <p:grpSpPr>
          <a:xfrm>
            <a:off x="4253897" y="4661463"/>
            <a:ext cx="240526" cy="228204"/>
            <a:chOff x="4411275" y="4457400"/>
            <a:chExt cx="473850" cy="449575"/>
          </a:xfrm>
        </p:grpSpPr>
        <p:sp>
          <p:nvSpPr>
            <p:cNvPr id="206" name="Google Shape;206;p5"/>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5"/>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8" name="Google Shape;208;p5"/>
          <p:cNvGrpSpPr/>
          <p:nvPr/>
        </p:nvGrpSpPr>
        <p:grpSpPr>
          <a:xfrm>
            <a:off x="5854272" y="4661463"/>
            <a:ext cx="240526" cy="228204"/>
            <a:chOff x="4411275" y="4457400"/>
            <a:chExt cx="473850" cy="449575"/>
          </a:xfrm>
        </p:grpSpPr>
        <p:sp>
          <p:nvSpPr>
            <p:cNvPr id="209" name="Google Shape;209;p5"/>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5"/>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1" name="Google Shape;211;p5"/>
          <p:cNvGrpSpPr/>
          <p:nvPr/>
        </p:nvGrpSpPr>
        <p:grpSpPr>
          <a:xfrm>
            <a:off x="7454647" y="4661463"/>
            <a:ext cx="240526" cy="228204"/>
            <a:chOff x="4411275" y="4457400"/>
            <a:chExt cx="473850" cy="449575"/>
          </a:xfrm>
        </p:grpSpPr>
        <p:sp>
          <p:nvSpPr>
            <p:cNvPr id="212" name="Google Shape;212;p5"/>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5"/>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4" name="Google Shape;214;p5"/>
          <p:cNvSpPr/>
          <p:nvPr/>
        </p:nvSpPr>
        <p:spPr>
          <a:xfrm flipH="1">
            <a:off x="-1" y="4594797"/>
            <a:ext cx="894720" cy="548701"/>
          </a:xfrm>
          <a:custGeom>
            <a:rect b="b" l="l" r="r" t="t"/>
            <a:pathLst>
              <a:path extrusionOk="0" h="29051" w="47371">
                <a:moveTo>
                  <a:pt x="47371" y="1"/>
                </a:moveTo>
                <a:lnTo>
                  <a:pt x="46696" y="338"/>
                </a:lnTo>
                <a:lnTo>
                  <a:pt x="45979" y="675"/>
                </a:lnTo>
                <a:lnTo>
                  <a:pt x="45284" y="970"/>
                </a:lnTo>
                <a:lnTo>
                  <a:pt x="44567" y="1266"/>
                </a:lnTo>
                <a:lnTo>
                  <a:pt x="43850" y="1540"/>
                </a:lnTo>
                <a:lnTo>
                  <a:pt x="43133" y="1814"/>
                </a:lnTo>
                <a:lnTo>
                  <a:pt x="41658" y="2320"/>
                </a:lnTo>
                <a:lnTo>
                  <a:pt x="40182" y="2783"/>
                </a:lnTo>
                <a:lnTo>
                  <a:pt x="38706" y="3226"/>
                </a:lnTo>
                <a:lnTo>
                  <a:pt x="35734" y="4069"/>
                </a:lnTo>
                <a:lnTo>
                  <a:pt x="34132" y="4512"/>
                </a:lnTo>
                <a:lnTo>
                  <a:pt x="32529" y="4997"/>
                </a:lnTo>
                <a:lnTo>
                  <a:pt x="31707" y="5250"/>
                </a:lnTo>
                <a:lnTo>
                  <a:pt x="30906" y="5503"/>
                </a:lnTo>
                <a:lnTo>
                  <a:pt x="30105" y="5798"/>
                </a:lnTo>
                <a:lnTo>
                  <a:pt x="29304" y="6093"/>
                </a:lnTo>
                <a:lnTo>
                  <a:pt x="28503" y="6409"/>
                </a:lnTo>
                <a:lnTo>
                  <a:pt x="27723" y="6726"/>
                </a:lnTo>
                <a:lnTo>
                  <a:pt x="26964" y="7084"/>
                </a:lnTo>
                <a:lnTo>
                  <a:pt x="26205" y="7485"/>
                </a:lnTo>
                <a:lnTo>
                  <a:pt x="25467" y="7885"/>
                </a:lnTo>
                <a:lnTo>
                  <a:pt x="24771" y="8328"/>
                </a:lnTo>
                <a:lnTo>
                  <a:pt x="24076" y="8792"/>
                </a:lnTo>
                <a:lnTo>
                  <a:pt x="23401" y="9298"/>
                </a:lnTo>
                <a:lnTo>
                  <a:pt x="23169" y="9487"/>
                </a:lnTo>
                <a:lnTo>
                  <a:pt x="22937" y="9719"/>
                </a:lnTo>
                <a:lnTo>
                  <a:pt x="22726" y="9951"/>
                </a:lnTo>
                <a:lnTo>
                  <a:pt x="22537" y="10204"/>
                </a:lnTo>
                <a:lnTo>
                  <a:pt x="22368" y="10478"/>
                </a:lnTo>
                <a:lnTo>
                  <a:pt x="22220" y="10752"/>
                </a:lnTo>
                <a:lnTo>
                  <a:pt x="22094" y="11047"/>
                </a:lnTo>
                <a:lnTo>
                  <a:pt x="21989" y="11343"/>
                </a:lnTo>
                <a:lnTo>
                  <a:pt x="21925" y="11638"/>
                </a:lnTo>
                <a:lnTo>
                  <a:pt x="21904" y="11933"/>
                </a:lnTo>
                <a:lnTo>
                  <a:pt x="21904" y="12207"/>
                </a:lnTo>
                <a:lnTo>
                  <a:pt x="21968" y="12502"/>
                </a:lnTo>
                <a:lnTo>
                  <a:pt x="22073" y="12776"/>
                </a:lnTo>
                <a:lnTo>
                  <a:pt x="22220" y="13050"/>
                </a:lnTo>
                <a:lnTo>
                  <a:pt x="22326" y="13198"/>
                </a:lnTo>
                <a:lnTo>
                  <a:pt x="22431" y="13324"/>
                </a:lnTo>
                <a:lnTo>
                  <a:pt x="22537" y="13451"/>
                </a:lnTo>
                <a:lnTo>
                  <a:pt x="22684" y="13556"/>
                </a:lnTo>
                <a:lnTo>
                  <a:pt x="23001" y="13788"/>
                </a:lnTo>
                <a:lnTo>
                  <a:pt x="23338" y="14020"/>
                </a:lnTo>
                <a:lnTo>
                  <a:pt x="23675" y="14252"/>
                </a:lnTo>
                <a:lnTo>
                  <a:pt x="23991" y="14484"/>
                </a:lnTo>
                <a:lnTo>
                  <a:pt x="24139" y="14631"/>
                </a:lnTo>
                <a:lnTo>
                  <a:pt x="24265" y="14758"/>
                </a:lnTo>
                <a:lnTo>
                  <a:pt x="24371" y="14926"/>
                </a:lnTo>
                <a:lnTo>
                  <a:pt x="24455" y="15095"/>
                </a:lnTo>
                <a:lnTo>
                  <a:pt x="24518" y="15264"/>
                </a:lnTo>
                <a:lnTo>
                  <a:pt x="24539" y="15453"/>
                </a:lnTo>
                <a:lnTo>
                  <a:pt x="24518" y="15664"/>
                </a:lnTo>
                <a:lnTo>
                  <a:pt x="24476" y="15896"/>
                </a:lnTo>
                <a:lnTo>
                  <a:pt x="24392" y="16107"/>
                </a:lnTo>
                <a:lnTo>
                  <a:pt x="24286" y="16297"/>
                </a:lnTo>
                <a:lnTo>
                  <a:pt x="24139" y="16486"/>
                </a:lnTo>
                <a:lnTo>
                  <a:pt x="23991" y="16676"/>
                </a:lnTo>
                <a:lnTo>
                  <a:pt x="23823" y="16824"/>
                </a:lnTo>
                <a:lnTo>
                  <a:pt x="23654" y="16992"/>
                </a:lnTo>
                <a:lnTo>
                  <a:pt x="23443" y="17119"/>
                </a:lnTo>
                <a:lnTo>
                  <a:pt x="23232" y="17266"/>
                </a:lnTo>
                <a:lnTo>
                  <a:pt x="22811" y="17519"/>
                </a:lnTo>
                <a:lnTo>
                  <a:pt x="22368" y="17730"/>
                </a:lnTo>
                <a:lnTo>
                  <a:pt x="21546" y="18110"/>
                </a:lnTo>
                <a:lnTo>
                  <a:pt x="17793" y="19902"/>
                </a:lnTo>
                <a:lnTo>
                  <a:pt x="17077" y="20281"/>
                </a:lnTo>
                <a:lnTo>
                  <a:pt x="16697" y="20471"/>
                </a:lnTo>
                <a:lnTo>
                  <a:pt x="16360" y="20682"/>
                </a:lnTo>
                <a:lnTo>
                  <a:pt x="16001" y="20892"/>
                </a:lnTo>
                <a:lnTo>
                  <a:pt x="15685" y="21124"/>
                </a:lnTo>
                <a:lnTo>
                  <a:pt x="15369" y="21398"/>
                </a:lnTo>
                <a:lnTo>
                  <a:pt x="15074" y="21672"/>
                </a:lnTo>
                <a:lnTo>
                  <a:pt x="14779" y="21989"/>
                </a:lnTo>
                <a:lnTo>
                  <a:pt x="14505" y="22347"/>
                </a:lnTo>
                <a:lnTo>
                  <a:pt x="13999" y="23043"/>
                </a:lnTo>
                <a:lnTo>
                  <a:pt x="13746" y="23401"/>
                </a:lnTo>
                <a:lnTo>
                  <a:pt x="13493" y="23738"/>
                </a:lnTo>
                <a:lnTo>
                  <a:pt x="13219" y="24076"/>
                </a:lnTo>
                <a:lnTo>
                  <a:pt x="12902" y="24392"/>
                </a:lnTo>
                <a:lnTo>
                  <a:pt x="12565" y="24687"/>
                </a:lnTo>
                <a:lnTo>
                  <a:pt x="12207" y="24940"/>
                </a:lnTo>
                <a:lnTo>
                  <a:pt x="11827" y="25172"/>
                </a:lnTo>
                <a:lnTo>
                  <a:pt x="11427" y="25404"/>
                </a:lnTo>
                <a:lnTo>
                  <a:pt x="11026" y="25594"/>
                </a:lnTo>
                <a:lnTo>
                  <a:pt x="10626" y="25762"/>
                </a:lnTo>
                <a:lnTo>
                  <a:pt x="10204" y="25931"/>
                </a:lnTo>
                <a:lnTo>
                  <a:pt x="9782" y="26079"/>
                </a:lnTo>
                <a:lnTo>
                  <a:pt x="9298" y="26205"/>
                </a:lnTo>
                <a:lnTo>
                  <a:pt x="8813" y="26331"/>
                </a:lnTo>
                <a:lnTo>
                  <a:pt x="8307" y="26458"/>
                </a:lnTo>
                <a:lnTo>
                  <a:pt x="7801" y="26542"/>
                </a:lnTo>
                <a:lnTo>
                  <a:pt x="6789" y="26732"/>
                </a:lnTo>
                <a:lnTo>
                  <a:pt x="5777" y="26901"/>
                </a:lnTo>
                <a:lnTo>
                  <a:pt x="4786" y="27069"/>
                </a:lnTo>
                <a:lnTo>
                  <a:pt x="4280" y="27175"/>
                </a:lnTo>
                <a:lnTo>
                  <a:pt x="3795" y="27280"/>
                </a:lnTo>
                <a:lnTo>
                  <a:pt x="3289" y="27407"/>
                </a:lnTo>
                <a:lnTo>
                  <a:pt x="2804" y="27554"/>
                </a:lnTo>
                <a:lnTo>
                  <a:pt x="2320" y="27723"/>
                </a:lnTo>
                <a:lnTo>
                  <a:pt x="1856" y="27934"/>
                </a:lnTo>
                <a:lnTo>
                  <a:pt x="1350" y="28166"/>
                </a:lnTo>
                <a:lnTo>
                  <a:pt x="886" y="28419"/>
                </a:lnTo>
                <a:lnTo>
                  <a:pt x="443" y="28735"/>
                </a:lnTo>
                <a:lnTo>
                  <a:pt x="1" y="29051"/>
                </a:lnTo>
                <a:lnTo>
                  <a:pt x="47371" y="29051"/>
                </a:lnTo>
                <a:lnTo>
                  <a:pt x="47371"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5"/>
          <p:cNvSpPr/>
          <p:nvPr/>
        </p:nvSpPr>
        <p:spPr>
          <a:xfrm flipH="1" rot="10800000">
            <a:off x="8266299" y="4594797"/>
            <a:ext cx="894720" cy="548701"/>
          </a:xfrm>
          <a:custGeom>
            <a:rect b="b" l="l" r="r" t="t"/>
            <a:pathLst>
              <a:path extrusionOk="0" h="29051" w="47371">
                <a:moveTo>
                  <a:pt x="47371" y="1"/>
                </a:moveTo>
                <a:lnTo>
                  <a:pt x="46696" y="338"/>
                </a:lnTo>
                <a:lnTo>
                  <a:pt x="45979" y="675"/>
                </a:lnTo>
                <a:lnTo>
                  <a:pt x="45284" y="970"/>
                </a:lnTo>
                <a:lnTo>
                  <a:pt x="44567" y="1266"/>
                </a:lnTo>
                <a:lnTo>
                  <a:pt x="43850" y="1540"/>
                </a:lnTo>
                <a:lnTo>
                  <a:pt x="43133" y="1814"/>
                </a:lnTo>
                <a:lnTo>
                  <a:pt x="41658" y="2320"/>
                </a:lnTo>
                <a:lnTo>
                  <a:pt x="40182" y="2783"/>
                </a:lnTo>
                <a:lnTo>
                  <a:pt x="38706" y="3226"/>
                </a:lnTo>
                <a:lnTo>
                  <a:pt x="35734" y="4069"/>
                </a:lnTo>
                <a:lnTo>
                  <a:pt x="34132" y="4512"/>
                </a:lnTo>
                <a:lnTo>
                  <a:pt x="32529" y="4997"/>
                </a:lnTo>
                <a:lnTo>
                  <a:pt x="31707" y="5250"/>
                </a:lnTo>
                <a:lnTo>
                  <a:pt x="30906" y="5503"/>
                </a:lnTo>
                <a:lnTo>
                  <a:pt x="30105" y="5798"/>
                </a:lnTo>
                <a:lnTo>
                  <a:pt x="29304" y="6093"/>
                </a:lnTo>
                <a:lnTo>
                  <a:pt x="28503" y="6409"/>
                </a:lnTo>
                <a:lnTo>
                  <a:pt x="27723" y="6726"/>
                </a:lnTo>
                <a:lnTo>
                  <a:pt x="26964" y="7084"/>
                </a:lnTo>
                <a:lnTo>
                  <a:pt x="26205" y="7485"/>
                </a:lnTo>
                <a:lnTo>
                  <a:pt x="25467" y="7885"/>
                </a:lnTo>
                <a:lnTo>
                  <a:pt x="24771" y="8328"/>
                </a:lnTo>
                <a:lnTo>
                  <a:pt x="24076" y="8792"/>
                </a:lnTo>
                <a:lnTo>
                  <a:pt x="23401" y="9298"/>
                </a:lnTo>
                <a:lnTo>
                  <a:pt x="23169" y="9487"/>
                </a:lnTo>
                <a:lnTo>
                  <a:pt x="22937" y="9719"/>
                </a:lnTo>
                <a:lnTo>
                  <a:pt x="22726" y="9951"/>
                </a:lnTo>
                <a:lnTo>
                  <a:pt x="22537" y="10204"/>
                </a:lnTo>
                <a:lnTo>
                  <a:pt x="22368" y="10478"/>
                </a:lnTo>
                <a:lnTo>
                  <a:pt x="22220" y="10752"/>
                </a:lnTo>
                <a:lnTo>
                  <a:pt x="22094" y="11047"/>
                </a:lnTo>
                <a:lnTo>
                  <a:pt x="21989" y="11343"/>
                </a:lnTo>
                <a:lnTo>
                  <a:pt x="21925" y="11638"/>
                </a:lnTo>
                <a:lnTo>
                  <a:pt x="21904" y="11933"/>
                </a:lnTo>
                <a:lnTo>
                  <a:pt x="21904" y="12207"/>
                </a:lnTo>
                <a:lnTo>
                  <a:pt x="21968" y="12502"/>
                </a:lnTo>
                <a:lnTo>
                  <a:pt x="22073" y="12776"/>
                </a:lnTo>
                <a:lnTo>
                  <a:pt x="22220" y="13050"/>
                </a:lnTo>
                <a:lnTo>
                  <a:pt x="22326" y="13198"/>
                </a:lnTo>
                <a:lnTo>
                  <a:pt x="22431" y="13324"/>
                </a:lnTo>
                <a:lnTo>
                  <a:pt x="22537" y="13451"/>
                </a:lnTo>
                <a:lnTo>
                  <a:pt x="22684" y="13556"/>
                </a:lnTo>
                <a:lnTo>
                  <a:pt x="23001" y="13788"/>
                </a:lnTo>
                <a:lnTo>
                  <a:pt x="23338" y="14020"/>
                </a:lnTo>
                <a:lnTo>
                  <a:pt x="23675" y="14252"/>
                </a:lnTo>
                <a:lnTo>
                  <a:pt x="23991" y="14484"/>
                </a:lnTo>
                <a:lnTo>
                  <a:pt x="24139" y="14631"/>
                </a:lnTo>
                <a:lnTo>
                  <a:pt x="24265" y="14758"/>
                </a:lnTo>
                <a:lnTo>
                  <a:pt x="24371" y="14926"/>
                </a:lnTo>
                <a:lnTo>
                  <a:pt x="24455" y="15095"/>
                </a:lnTo>
                <a:lnTo>
                  <a:pt x="24518" y="15264"/>
                </a:lnTo>
                <a:lnTo>
                  <a:pt x="24539" y="15453"/>
                </a:lnTo>
                <a:lnTo>
                  <a:pt x="24518" y="15664"/>
                </a:lnTo>
                <a:lnTo>
                  <a:pt x="24476" y="15896"/>
                </a:lnTo>
                <a:lnTo>
                  <a:pt x="24392" y="16107"/>
                </a:lnTo>
                <a:lnTo>
                  <a:pt x="24286" y="16297"/>
                </a:lnTo>
                <a:lnTo>
                  <a:pt x="24139" y="16486"/>
                </a:lnTo>
                <a:lnTo>
                  <a:pt x="23991" y="16676"/>
                </a:lnTo>
                <a:lnTo>
                  <a:pt x="23823" y="16824"/>
                </a:lnTo>
                <a:lnTo>
                  <a:pt x="23654" y="16992"/>
                </a:lnTo>
                <a:lnTo>
                  <a:pt x="23443" y="17119"/>
                </a:lnTo>
                <a:lnTo>
                  <a:pt x="23232" y="17266"/>
                </a:lnTo>
                <a:lnTo>
                  <a:pt x="22811" y="17519"/>
                </a:lnTo>
                <a:lnTo>
                  <a:pt x="22368" y="17730"/>
                </a:lnTo>
                <a:lnTo>
                  <a:pt x="21546" y="18110"/>
                </a:lnTo>
                <a:lnTo>
                  <a:pt x="17793" y="19902"/>
                </a:lnTo>
                <a:lnTo>
                  <a:pt x="17077" y="20281"/>
                </a:lnTo>
                <a:lnTo>
                  <a:pt x="16697" y="20471"/>
                </a:lnTo>
                <a:lnTo>
                  <a:pt x="16360" y="20682"/>
                </a:lnTo>
                <a:lnTo>
                  <a:pt x="16001" y="20892"/>
                </a:lnTo>
                <a:lnTo>
                  <a:pt x="15685" y="21124"/>
                </a:lnTo>
                <a:lnTo>
                  <a:pt x="15369" y="21398"/>
                </a:lnTo>
                <a:lnTo>
                  <a:pt x="15074" y="21672"/>
                </a:lnTo>
                <a:lnTo>
                  <a:pt x="14779" y="21989"/>
                </a:lnTo>
                <a:lnTo>
                  <a:pt x="14505" y="22347"/>
                </a:lnTo>
                <a:lnTo>
                  <a:pt x="13999" y="23043"/>
                </a:lnTo>
                <a:lnTo>
                  <a:pt x="13746" y="23401"/>
                </a:lnTo>
                <a:lnTo>
                  <a:pt x="13493" y="23738"/>
                </a:lnTo>
                <a:lnTo>
                  <a:pt x="13219" y="24076"/>
                </a:lnTo>
                <a:lnTo>
                  <a:pt x="12902" y="24392"/>
                </a:lnTo>
                <a:lnTo>
                  <a:pt x="12565" y="24687"/>
                </a:lnTo>
                <a:lnTo>
                  <a:pt x="12207" y="24940"/>
                </a:lnTo>
                <a:lnTo>
                  <a:pt x="11827" y="25172"/>
                </a:lnTo>
                <a:lnTo>
                  <a:pt x="11427" y="25404"/>
                </a:lnTo>
                <a:lnTo>
                  <a:pt x="11026" y="25594"/>
                </a:lnTo>
                <a:lnTo>
                  <a:pt x="10626" y="25762"/>
                </a:lnTo>
                <a:lnTo>
                  <a:pt x="10204" y="25931"/>
                </a:lnTo>
                <a:lnTo>
                  <a:pt x="9782" y="26079"/>
                </a:lnTo>
                <a:lnTo>
                  <a:pt x="9298" y="26205"/>
                </a:lnTo>
                <a:lnTo>
                  <a:pt x="8813" y="26331"/>
                </a:lnTo>
                <a:lnTo>
                  <a:pt x="8307" y="26458"/>
                </a:lnTo>
                <a:lnTo>
                  <a:pt x="7801" y="26542"/>
                </a:lnTo>
                <a:lnTo>
                  <a:pt x="6789" y="26732"/>
                </a:lnTo>
                <a:lnTo>
                  <a:pt x="5777" y="26901"/>
                </a:lnTo>
                <a:lnTo>
                  <a:pt x="4786" y="27069"/>
                </a:lnTo>
                <a:lnTo>
                  <a:pt x="4280" y="27175"/>
                </a:lnTo>
                <a:lnTo>
                  <a:pt x="3795" y="27280"/>
                </a:lnTo>
                <a:lnTo>
                  <a:pt x="3289" y="27407"/>
                </a:lnTo>
                <a:lnTo>
                  <a:pt x="2804" y="27554"/>
                </a:lnTo>
                <a:lnTo>
                  <a:pt x="2320" y="27723"/>
                </a:lnTo>
                <a:lnTo>
                  <a:pt x="1856" y="27934"/>
                </a:lnTo>
                <a:lnTo>
                  <a:pt x="1350" y="28166"/>
                </a:lnTo>
                <a:lnTo>
                  <a:pt x="886" y="28419"/>
                </a:lnTo>
                <a:lnTo>
                  <a:pt x="443" y="28735"/>
                </a:lnTo>
                <a:lnTo>
                  <a:pt x="1" y="29051"/>
                </a:lnTo>
                <a:lnTo>
                  <a:pt x="47371" y="29051"/>
                </a:lnTo>
                <a:lnTo>
                  <a:pt x="47371"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16" name="Google Shape;216;p5"/>
          <p:cNvGrpSpPr/>
          <p:nvPr/>
        </p:nvGrpSpPr>
        <p:grpSpPr>
          <a:xfrm>
            <a:off x="7816455" y="2893381"/>
            <a:ext cx="1169326" cy="1706042"/>
            <a:chOff x="-2776889" y="-1062437"/>
            <a:chExt cx="2413967" cy="3521969"/>
          </a:xfrm>
        </p:grpSpPr>
        <p:sp>
          <p:nvSpPr>
            <p:cNvPr id="217" name="Google Shape;217;p5"/>
            <p:cNvSpPr/>
            <p:nvPr/>
          </p:nvSpPr>
          <p:spPr>
            <a:xfrm>
              <a:off x="-1665383" y="-1032845"/>
              <a:ext cx="248342" cy="814890"/>
            </a:xfrm>
            <a:custGeom>
              <a:rect b="b" l="l" r="r" t="t"/>
              <a:pathLst>
                <a:path extrusionOk="0" h="17624" w="5371">
                  <a:moveTo>
                    <a:pt x="4769" y="1"/>
                  </a:moveTo>
                  <a:lnTo>
                    <a:pt x="4731" y="39"/>
                  </a:lnTo>
                  <a:lnTo>
                    <a:pt x="4692" y="78"/>
                  </a:lnTo>
                  <a:lnTo>
                    <a:pt x="4653" y="136"/>
                  </a:lnTo>
                  <a:lnTo>
                    <a:pt x="4595" y="272"/>
                  </a:lnTo>
                  <a:lnTo>
                    <a:pt x="4556" y="447"/>
                  </a:lnTo>
                  <a:lnTo>
                    <a:pt x="4479" y="834"/>
                  </a:lnTo>
                  <a:lnTo>
                    <a:pt x="4382" y="1416"/>
                  </a:lnTo>
                  <a:lnTo>
                    <a:pt x="4246" y="2211"/>
                  </a:lnTo>
                  <a:lnTo>
                    <a:pt x="4149" y="2676"/>
                  </a:lnTo>
                  <a:lnTo>
                    <a:pt x="4033" y="3199"/>
                  </a:lnTo>
                  <a:lnTo>
                    <a:pt x="3897" y="3800"/>
                  </a:lnTo>
                  <a:lnTo>
                    <a:pt x="3723" y="4440"/>
                  </a:lnTo>
                  <a:lnTo>
                    <a:pt x="0" y="16867"/>
                  </a:lnTo>
                  <a:lnTo>
                    <a:pt x="737" y="17623"/>
                  </a:lnTo>
                  <a:lnTo>
                    <a:pt x="2230" y="12660"/>
                  </a:lnTo>
                  <a:lnTo>
                    <a:pt x="3432" y="8570"/>
                  </a:lnTo>
                  <a:lnTo>
                    <a:pt x="3955" y="6747"/>
                  </a:lnTo>
                  <a:lnTo>
                    <a:pt x="4382" y="5313"/>
                  </a:lnTo>
                  <a:lnTo>
                    <a:pt x="4944" y="3258"/>
                  </a:lnTo>
                  <a:lnTo>
                    <a:pt x="5138" y="2463"/>
                  </a:lnTo>
                  <a:lnTo>
                    <a:pt x="5293" y="1784"/>
                  </a:lnTo>
                  <a:lnTo>
                    <a:pt x="5332" y="1493"/>
                  </a:lnTo>
                  <a:lnTo>
                    <a:pt x="5370" y="1222"/>
                  </a:lnTo>
                  <a:lnTo>
                    <a:pt x="5370" y="989"/>
                  </a:lnTo>
                  <a:lnTo>
                    <a:pt x="5351" y="776"/>
                  </a:lnTo>
                  <a:lnTo>
                    <a:pt x="5332" y="582"/>
                  </a:lnTo>
                  <a:lnTo>
                    <a:pt x="5273" y="427"/>
                  </a:lnTo>
                  <a:lnTo>
                    <a:pt x="5196" y="272"/>
                  </a:lnTo>
                  <a:lnTo>
                    <a:pt x="5080" y="156"/>
                  </a:lnTo>
                  <a:lnTo>
                    <a:pt x="5002" y="78"/>
                  </a:lnTo>
                  <a:lnTo>
                    <a:pt x="4944" y="39"/>
                  </a:lnTo>
                  <a:lnTo>
                    <a:pt x="486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5"/>
            <p:cNvSpPr/>
            <p:nvPr/>
          </p:nvSpPr>
          <p:spPr>
            <a:xfrm>
              <a:off x="-1714672" y="-1005935"/>
              <a:ext cx="249220" cy="814843"/>
            </a:xfrm>
            <a:custGeom>
              <a:rect b="b" l="l" r="r" t="t"/>
              <a:pathLst>
                <a:path extrusionOk="0" h="17623" w="5390">
                  <a:moveTo>
                    <a:pt x="504" y="0"/>
                  </a:moveTo>
                  <a:lnTo>
                    <a:pt x="446" y="39"/>
                  </a:lnTo>
                  <a:lnTo>
                    <a:pt x="368" y="78"/>
                  </a:lnTo>
                  <a:lnTo>
                    <a:pt x="291" y="155"/>
                  </a:lnTo>
                  <a:lnTo>
                    <a:pt x="194" y="272"/>
                  </a:lnTo>
                  <a:lnTo>
                    <a:pt x="116" y="427"/>
                  </a:lnTo>
                  <a:lnTo>
                    <a:pt x="58" y="582"/>
                  </a:lnTo>
                  <a:lnTo>
                    <a:pt x="19" y="776"/>
                  </a:lnTo>
                  <a:lnTo>
                    <a:pt x="0" y="989"/>
                  </a:lnTo>
                  <a:lnTo>
                    <a:pt x="19" y="1222"/>
                  </a:lnTo>
                  <a:lnTo>
                    <a:pt x="39" y="1493"/>
                  </a:lnTo>
                  <a:lnTo>
                    <a:pt x="97" y="1784"/>
                  </a:lnTo>
                  <a:lnTo>
                    <a:pt x="233" y="2462"/>
                  </a:lnTo>
                  <a:lnTo>
                    <a:pt x="446" y="3257"/>
                  </a:lnTo>
                  <a:lnTo>
                    <a:pt x="1008" y="5312"/>
                  </a:lnTo>
                  <a:lnTo>
                    <a:pt x="1415" y="6747"/>
                  </a:lnTo>
                  <a:lnTo>
                    <a:pt x="1939" y="8569"/>
                  </a:lnTo>
                  <a:lnTo>
                    <a:pt x="3141" y="12660"/>
                  </a:lnTo>
                  <a:lnTo>
                    <a:pt x="4633" y="17623"/>
                  </a:lnTo>
                  <a:lnTo>
                    <a:pt x="5390" y="16867"/>
                  </a:lnTo>
                  <a:lnTo>
                    <a:pt x="1667" y="4440"/>
                  </a:lnTo>
                  <a:lnTo>
                    <a:pt x="1473" y="3800"/>
                  </a:lnTo>
                  <a:lnTo>
                    <a:pt x="1338" y="3199"/>
                  </a:lnTo>
                  <a:lnTo>
                    <a:pt x="1221" y="2676"/>
                  </a:lnTo>
                  <a:lnTo>
                    <a:pt x="1124" y="2210"/>
                  </a:lnTo>
                  <a:lnTo>
                    <a:pt x="989" y="1416"/>
                  </a:lnTo>
                  <a:lnTo>
                    <a:pt x="892" y="834"/>
                  </a:lnTo>
                  <a:lnTo>
                    <a:pt x="814" y="446"/>
                  </a:lnTo>
                  <a:lnTo>
                    <a:pt x="776" y="272"/>
                  </a:lnTo>
                  <a:lnTo>
                    <a:pt x="717" y="136"/>
                  </a:lnTo>
                  <a:lnTo>
                    <a:pt x="698" y="78"/>
                  </a:lnTo>
                  <a:lnTo>
                    <a:pt x="659" y="39"/>
                  </a:lnTo>
                  <a:lnTo>
                    <a:pt x="60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5"/>
            <p:cNvSpPr/>
            <p:nvPr/>
          </p:nvSpPr>
          <p:spPr>
            <a:xfrm>
              <a:off x="-1603517" y="-1062437"/>
              <a:ext cx="66351" cy="927848"/>
            </a:xfrm>
            <a:custGeom>
              <a:rect b="b" l="l" r="r" t="t"/>
              <a:pathLst>
                <a:path extrusionOk="0" h="20067" w="1435">
                  <a:moveTo>
                    <a:pt x="349" y="1"/>
                  </a:moveTo>
                  <a:lnTo>
                    <a:pt x="291" y="20"/>
                  </a:lnTo>
                  <a:lnTo>
                    <a:pt x="233" y="40"/>
                  </a:lnTo>
                  <a:lnTo>
                    <a:pt x="174" y="98"/>
                  </a:lnTo>
                  <a:lnTo>
                    <a:pt x="116" y="175"/>
                  </a:lnTo>
                  <a:lnTo>
                    <a:pt x="78" y="311"/>
                  </a:lnTo>
                  <a:lnTo>
                    <a:pt x="58" y="486"/>
                  </a:lnTo>
                  <a:lnTo>
                    <a:pt x="19" y="718"/>
                  </a:lnTo>
                  <a:lnTo>
                    <a:pt x="0" y="1280"/>
                  </a:lnTo>
                  <a:lnTo>
                    <a:pt x="0" y="1940"/>
                  </a:lnTo>
                  <a:lnTo>
                    <a:pt x="19" y="2657"/>
                  </a:lnTo>
                  <a:lnTo>
                    <a:pt x="58" y="3374"/>
                  </a:lnTo>
                  <a:lnTo>
                    <a:pt x="116" y="4072"/>
                  </a:lnTo>
                  <a:lnTo>
                    <a:pt x="174" y="4693"/>
                  </a:lnTo>
                  <a:lnTo>
                    <a:pt x="213" y="5100"/>
                  </a:lnTo>
                  <a:lnTo>
                    <a:pt x="252" y="5778"/>
                  </a:lnTo>
                  <a:lnTo>
                    <a:pt x="330" y="7717"/>
                  </a:lnTo>
                  <a:lnTo>
                    <a:pt x="485" y="12932"/>
                  </a:lnTo>
                  <a:lnTo>
                    <a:pt x="620" y="17875"/>
                  </a:lnTo>
                  <a:lnTo>
                    <a:pt x="659" y="20066"/>
                  </a:lnTo>
                  <a:lnTo>
                    <a:pt x="1435" y="19814"/>
                  </a:lnTo>
                  <a:lnTo>
                    <a:pt x="1396" y="17623"/>
                  </a:lnTo>
                  <a:lnTo>
                    <a:pt x="1280" y="12641"/>
                  </a:lnTo>
                  <a:lnTo>
                    <a:pt x="1202" y="9888"/>
                  </a:lnTo>
                  <a:lnTo>
                    <a:pt x="1124" y="7329"/>
                  </a:lnTo>
                  <a:lnTo>
                    <a:pt x="1047" y="5293"/>
                  </a:lnTo>
                  <a:lnTo>
                    <a:pt x="1008" y="4557"/>
                  </a:lnTo>
                  <a:lnTo>
                    <a:pt x="969" y="4072"/>
                  </a:lnTo>
                  <a:lnTo>
                    <a:pt x="892" y="3335"/>
                  </a:lnTo>
                  <a:lnTo>
                    <a:pt x="853" y="2560"/>
                  </a:lnTo>
                  <a:lnTo>
                    <a:pt x="795" y="1823"/>
                  </a:lnTo>
                  <a:lnTo>
                    <a:pt x="756" y="1145"/>
                  </a:lnTo>
                  <a:lnTo>
                    <a:pt x="717" y="835"/>
                  </a:lnTo>
                  <a:lnTo>
                    <a:pt x="679" y="583"/>
                  </a:lnTo>
                  <a:lnTo>
                    <a:pt x="620" y="350"/>
                  </a:lnTo>
                  <a:lnTo>
                    <a:pt x="562" y="175"/>
                  </a:lnTo>
                  <a:lnTo>
                    <a:pt x="485" y="59"/>
                  </a:lnTo>
                  <a:lnTo>
                    <a:pt x="446" y="20"/>
                  </a:lnTo>
                  <a:lnTo>
                    <a:pt x="407"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5"/>
            <p:cNvSpPr/>
            <p:nvPr/>
          </p:nvSpPr>
          <p:spPr>
            <a:xfrm>
              <a:off x="-1798038" y="-883128"/>
              <a:ext cx="393527" cy="735084"/>
            </a:xfrm>
            <a:custGeom>
              <a:rect b="b" l="l" r="r" t="t"/>
              <a:pathLst>
                <a:path extrusionOk="0" h="15898" w="8511">
                  <a:moveTo>
                    <a:pt x="175" y="0"/>
                  </a:moveTo>
                  <a:lnTo>
                    <a:pt x="136" y="20"/>
                  </a:lnTo>
                  <a:lnTo>
                    <a:pt x="58" y="136"/>
                  </a:lnTo>
                  <a:lnTo>
                    <a:pt x="0" y="291"/>
                  </a:lnTo>
                  <a:lnTo>
                    <a:pt x="0" y="427"/>
                  </a:lnTo>
                  <a:lnTo>
                    <a:pt x="0" y="582"/>
                  </a:lnTo>
                  <a:lnTo>
                    <a:pt x="39" y="815"/>
                  </a:lnTo>
                  <a:lnTo>
                    <a:pt x="97" y="1125"/>
                  </a:lnTo>
                  <a:lnTo>
                    <a:pt x="213" y="1493"/>
                  </a:lnTo>
                  <a:lnTo>
                    <a:pt x="368" y="1939"/>
                  </a:lnTo>
                  <a:lnTo>
                    <a:pt x="582" y="2443"/>
                  </a:lnTo>
                  <a:lnTo>
                    <a:pt x="1066" y="3412"/>
                  </a:lnTo>
                  <a:lnTo>
                    <a:pt x="1939" y="5080"/>
                  </a:lnTo>
                  <a:lnTo>
                    <a:pt x="4246" y="9500"/>
                  </a:lnTo>
                  <a:lnTo>
                    <a:pt x="6456" y="13726"/>
                  </a:lnTo>
                  <a:lnTo>
                    <a:pt x="7193" y="15141"/>
                  </a:lnTo>
                  <a:lnTo>
                    <a:pt x="7522" y="15781"/>
                  </a:lnTo>
                  <a:lnTo>
                    <a:pt x="7561" y="15839"/>
                  </a:lnTo>
                  <a:lnTo>
                    <a:pt x="7600" y="15878"/>
                  </a:lnTo>
                  <a:lnTo>
                    <a:pt x="7658" y="15897"/>
                  </a:lnTo>
                  <a:lnTo>
                    <a:pt x="7735" y="15897"/>
                  </a:lnTo>
                  <a:lnTo>
                    <a:pt x="7813" y="15859"/>
                  </a:lnTo>
                  <a:lnTo>
                    <a:pt x="7910" y="15820"/>
                  </a:lnTo>
                  <a:lnTo>
                    <a:pt x="8084" y="15703"/>
                  </a:lnTo>
                  <a:lnTo>
                    <a:pt x="8239" y="15568"/>
                  </a:lnTo>
                  <a:lnTo>
                    <a:pt x="8395" y="15451"/>
                  </a:lnTo>
                  <a:lnTo>
                    <a:pt x="8511" y="15316"/>
                  </a:lnTo>
                  <a:lnTo>
                    <a:pt x="7852" y="14133"/>
                  </a:lnTo>
                  <a:lnTo>
                    <a:pt x="6301" y="11400"/>
                  </a:lnTo>
                  <a:lnTo>
                    <a:pt x="5428" y="9829"/>
                  </a:lnTo>
                  <a:lnTo>
                    <a:pt x="4595" y="8298"/>
                  </a:lnTo>
                  <a:lnTo>
                    <a:pt x="3916" y="6999"/>
                  </a:lnTo>
                  <a:lnTo>
                    <a:pt x="3664" y="6475"/>
                  </a:lnTo>
                  <a:lnTo>
                    <a:pt x="3470" y="6049"/>
                  </a:lnTo>
                  <a:lnTo>
                    <a:pt x="3257" y="5545"/>
                  </a:lnTo>
                  <a:lnTo>
                    <a:pt x="2947" y="4983"/>
                  </a:lnTo>
                  <a:lnTo>
                    <a:pt x="2230" y="3723"/>
                  </a:lnTo>
                  <a:lnTo>
                    <a:pt x="1861" y="3063"/>
                  </a:lnTo>
                  <a:lnTo>
                    <a:pt x="1512" y="2424"/>
                  </a:lnTo>
                  <a:lnTo>
                    <a:pt x="1202" y="1803"/>
                  </a:lnTo>
                  <a:lnTo>
                    <a:pt x="931" y="1222"/>
                  </a:lnTo>
                  <a:lnTo>
                    <a:pt x="737" y="756"/>
                  </a:lnTo>
                  <a:lnTo>
                    <a:pt x="562" y="407"/>
                  </a:lnTo>
                  <a:lnTo>
                    <a:pt x="427" y="175"/>
                  </a:lnTo>
                  <a:lnTo>
                    <a:pt x="368" y="97"/>
                  </a:lnTo>
                  <a:lnTo>
                    <a:pt x="310" y="39"/>
                  </a:lnTo>
                  <a:lnTo>
                    <a:pt x="25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5"/>
            <p:cNvSpPr/>
            <p:nvPr/>
          </p:nvSpPr>
          <p:spPr>
            <a:xfrm>
              <a:off x="-1681520" y="-948554"/>
              <a:ext cx="338875" cy="760145"/>
            </a:xfrm>
            <a:custGeom>
              <a:rect b="b" l="l" r="r" t="t"/>
              <a:pathLst>
                <a:path extrusionOk="0" h="16440" w="7329">
                  <a:moveTo>
                    <a:pt x="7076" y="0"/>
                  </a:moveTo>
                  <a:lnTo>
                    <a:pt x="7038" y="19"/>
                  </a:lnTo>
                  <a:lnTo>
                    <a:pt x="6980" y="58"/>
                  </a:lnTo>
                  <a:lnTo>
                    <a:pt x="6921" y="116"/>
                  </a:lnTo>
                  <a:lnTo>
                    <a:pt x="6883" y="194"/>
                  </a:lnTo>
                  <a:lnTo>
                    <a:pt x="6747" y="446"/>
                  </a:lnTo>
                  <a:lnTo>
                    <a:pt x="6611" y="795"/>
                  </a:lnTo>
                  <a:lnTo>
                    <a:pt x="6456" y="1299"/>
                  </a:lnTo>
                  <a:lnTo>
                    <a:pt x="6243" y="1881"/>
                  </a:lnTo>
                  <a:lnTo>
                    <a:pt x="5971" y="2520"/>
                  </a:lnTo>
                  <a:lnTo>
                    <a:pt x="5661" y="3199"/>
                  </a:lnTo>
                  <a:lnTo>
                    <a:pt x="5351" y="3877"/>
                  </a:lnTo>
                  <a:lnTo>
                    <a:pt x="4731" y="5196"/>
                  </a:lnTo>
                  <a:lnTo>
                    <a:pt x="4479" y="5777"/>
                  </a:lnTo>
                  <a:lnTo>
                    <a:pt x="4285" y="6301"/>
                  </a:lnTo>
                  <a:lnTo>
                    <a:pt x="4130" y="6727"/>
                  </a:lnTo>
                  <a:lnTo>
                    <a:pt x="3916" y="7270"/>
                  </a:lnTo>
                  <a:lnTo>
                    <a:pt x="3354" y="8627"/>
                  </a:lnTo>
                  <a:lnTo>
                    <a:pt x="2656" y="10217"/>
                  </a:lnTo>
                  <a:lnTo>
                    <a:pt x="1900" y="11845"/>
                  </a:lnTo>
                  <a:lnTo>
                    <a:pt x="582" y="14695"/>
                  </a:lnTo>
                  <a:lnTo>
                    <a:pt x="0" y="15936"/>
                  </a:lnTo>
                  <a:lnTo>
                    <a:pt x="136" y="16052"/>
                  </a:lnTo>
                  <a:lnTo>
                    <a:pt x="291" y="16168"/>
                  </a:lnTo>
                  <a:lnTo>
                    <a:pt x="466" y="16285"/>
                  </a:lnTo>
                  <a:lnTo>
                    <a:pt x="660" y="16382"/>
                  </a:lnTo>
                  <a:lnTo>
                    <a:pt x="737" y="16421"/>
                  </a:lnTo>
                  <a:lnTo>
                    <a:pt x="815" y="16440"/>
                  </a:lnTo>
                  <a:lnTo>
                    <a:pt x="892" y="16440"/>
                  </a:lnTo>
                  <a:lnTo>
                    <a:pt x="950" y="16421"/>
                  </a:lnTo>
                  <a:lnTo>
                    <a:pt x="1008" y="16382"/>
                  </a:lnTo>
                  <a:lnTo>
                    <a:pt x="1047" y="16324"/>
                  </a:lnTo>
                  <a:lnTo>
                    <a:pt x="1299" y="15664"/>
                  </a:lnTo>
                  <a:lnTo>
                    <a:pt x="1920" y="14172"/>
                  </a:lnTo>
                  <a:lnTo>
                    <a:pt x="3800" y="9790"/>
                  </a:lnTo>
                  <a:lnTo>
                    <a:pt x="5758" y="5196"/>
                  </a:lnTo>
                  <a:lnTo>
                    <a:pt x="6495" y="3470"/>
                  </a:lnTo>
                  <a:lnTo>
                    <a:pt x="6902" y="2462"/>
                  </a:lnTo>
                  <a:lnTo>
                    <a:pt x="7076" y="1939"/>
                  </a:lnTo>
                  <a:lnTo>
                    <a:pt x="7193" y="1493"/>
                  </a:lnTo>
                  <a:lnTo>
                    <a:pt x="7270" y="1124"/>
                  </a:lnTo>
                  <a:lnTo>
                    <a:pt x="7309" y="814"/>
                  </a:lnTo>
                  <a:lnTo>
                    <a:pt x="7328" y="582"/>
                  </a:lnTo>
                  <a:lnTo>
                    <a:pt x="7328" y="407"/>
                  </a:lnTo>
                  <a:lnTo>
                    <a:pt x="7309" y="271"/>
                  </a:lnTo>
                  <a:lnTo>
                    <a:pt x="7232" y="116"/>
                  </a:lnTo>
                  <a:lnTo>
                    <a:pt x="7154" y="19"/>
                  </a:lnTo>
                  <a:lnTo>
                    <a:pt x="711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5"/>
            <p:cNvSpPr/>
            <p:nvPr/>
          </p:nvSpPr>
          <p:spPr>
            <a:xfrm>
              <a:off x="-2776889" y="-350700"/>
              <a:ext cx="2413967" cy="2810223"/>
            </a:xfrm>
            <a:custGeom>
              <a:rect b="b" l="l" r="r" t="t"/>
              <a:pathLst>
                <a:path extrusionOk="0" h="60778" w="52208">
                  <a:moveTo>
                    <a:pt x="23089" y="1"/>
                  </a:moveTo>
                  <a:lnTo>
                    <a:pt x="0" y="60778"/>
                  </a:lnTo>
                  <a:lnTo>
                    <a:pt x="52208" y="60778"/>
                  </a:lnTo>
                  <a:lnTo>
                    <a:pt x="29099"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5"/>
            <p:cNvSpPr/>
            <p:nvPr/>
          </p:nvSpPr>
          <p:spPr>
            <a:xfrm>
              <a:off x="-2084897" y="-350700"/>
              <a:ext cx="914347" cy="2810223"/>
            </a:xfrm>
            <a:custGeom>
              <a:rect b="b" l="l" r="r" t="t"/>
              <a:pathLst>
                <a:path extrusionOk="0" h="60778" w="19775">
                  <a:moveTo>
                    <a:pt x="9849" y="1"/>
                  </a:moveTo>
                  <a:lnTo>
                    <a:pt x="0" y="60778"/>
                  </a:lnTo>
                  <a:lnTo>
                    <a:pt x="19775" y="60778"/>
                  </a:lnTo>
                  <a:lnTo>
                    <a:pt x="12117"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5"/>
            <p:cNvSpPr/>
            <p:nvPr/>
          </p:nvSpPr>
          <p:spPr>
            <a:xfrm>
              <a:off x="-2468577" y="1278071"/>
              <a:ext cx="593458" cy="1181461"/>
            </a:xfrm>
            <a:custGeom>
              <a:rect b="b" l="l" r="r" t="t"/>
              <a:pathLst>
                <a:path extrusionOk="0" h="25552" w="12835">
                  <a:moveTo>
                    <a:pt x="12602" y="0"/>
                  </a:moveTo>
                  <a:lnTo>
                    <a:pt x="11672" y="1144"/>
                  </a:lnTo>
                  <a:lnTo>
                    <a:pt x="10683" y="2424"/>
                  </a:lnTo>
                  <a:lnTo>
                    <a:pt x="9481" y="3994"/>
                  </a:lnTo>
                  <a:lnTo>
                    <a:pt x="8841" y="4847"/>
                  </a:lnTo>
                  <a:lnTo>
                    <a:pt x="8201" y="5739"/>
                  </a:lnTo>
                  <a:lnTo>
                    <a:pt x="7581" y="6650"/>
                  </a:lnTo>
                  <a:lnTo>
                    <a:pt x="6961" y="7581"/>
                  </a:lnTo>
                  <a:lnTo>
                    <a:pt x="6399" y="8492"/>
                  </a:lnTo>
                  <a:lnTo>
                    <a:pt x="5875" y="9364"/>
                  </a:lnTo>
                  <a:lnTo>
                    <a:pt x="5429" y="10217"/>
                  </a:lnTo>
                  <a:lnTo>
                    <a:pt x="5216" y="10624"/>
                  </a:lnTo>
                  <a:lnTo>
                    <a:pt x="5041" y="11012"/>
                  </a:lnTo>
                  <a:lnTo>
                    <a:pt x="4693" y="11846"/>
                  </a:lnTo>
                  <a:lnTo>
                    <a:pt x="4324" y="12796"/>
                  </a:lnTo>
                  <a:lnTo>
                    <a:pt x="3936" y="13862"/>
                  </a:lnTo>
                  <a:lnTo>
                    <a:pt x="3529" y="14986"/>
                  </a:lnTo>
                  <a:lnTo>
                    <a:pt x="2676" y="17390"/>
                  </a:lnTo>
                  <a:lnTo>
                    <a:pt x="1862" y="19794"/>
                  </a:lnTo>
                  <a:lnTo>
                    <a:pt x="1145" y="22024"/>
                  </a:lnTo>
                  <a:lnTo>
                    <a:pt x="544" y="23846"/>
                  </a:lnTo>
                  <a:lnTo>
                    <a:pt x="1" y="25552"/>
                  </a:lnTo>
                  <a:lnTo>
                    <a:pt x="12447" y="25552"/>
                  </a:lnTo>
                  <a:lnTo>
                    <a:pt x="12408" y="23924"/>
                  </a:lnTo>
                  <a:lnTo>
                    <a:pt x="12370" y="22101"/>
                  </a:lnTo>
                  <a:lnTo>
                    <a:pt x="12331" y="19833"/>
                  </a:lnTo>
                  <a:lnTo>
                    <a:pt x="12331" y="17235"/>
                  </a:lnTo>
                  <a:lnTo>
                    <a:pt x="12350" y="15878"/>
                  </a:lnTo>
                  <a:lnTo>
                    <a:pt x="12370" y="14502"/>
                  </a:lnTo>
                  <a:lnTo>
                    <a:pt x="12408" y="13125"/>
                  </a:lnTo>
                  <a:lnTo>
                    <a:pt x="12447" y="11768"/>
                  </a:lnTo>
                  <a:lnTo>
                    <a:pt x="12525" y="10450"/>
                  </a:lnTo>
                  <a:lnTo>
                    <a:pt x="12602" y="9190"/>
                  </a:lnTo>
                  <a:lnTo>
                    <a:pt x="12680" y="8007"/>
                  </a:lnTo>
                  <a:lnTo>
                    <a:pt x="12738" y="6902"/>
                  </a:lnTo>
                  <a:lnTo>
                    <a:pt x="12796" y="5894"/>
                  </a:lnTo>
                  <a:lnTo>
                    <a:pt x="12815" y="4983"/>
                  </a:lnTo>
                  <a:lnTo>
                    <a:pt x="12835" y="4149"/>
                  </a:lnTo>
                  <a:lnTo>
                    <a:pt x="12815" y="3393"/>
                  </a:lnTo>
                  <a:lnTo>
                    <a:pt x="12796" y="2133"/>
                  </a:lnTo>
                  <a:lnTo>
                    <a:pt x="12738" y="1183"/>
                  </a:lnTo>
                  <a:lnTo>
                    <a:pt x="12680" y="524"/>
                  </a:lnTo>
                  <a:lnTo>
                    <a:pt x="12622" y="136"/>
                  </a:lnTo>
                  <a:lnTo>
                    <a:pt x="1260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5"/>
            <p:cNvSpPr/>
            <p:nvPr/>
          </p:nvSpPr>
          <p:spPr>
            <a:xfrm>
              <a:off x="-2031122" y="1278071"/>
              <a:ext cx="543244" cy="1181461"/>
            </a:xfrm>
            <a:custGeom>
              <a:rect b="b" l="l" r="r" t="t"/>
              <a:pathLst>
                <a:path extrusionOk="0" h="25552" w="11749">
                  <a:moveTo>
                    <a:pt x="3141" y="0"/>
                  </a:moveTo>
                  <a:lnTo>
                    <a:pt x="2967" y="815"/>
                  </a:lnTo>
                  <a:lnTo>
                    <a:pt x="2754" y="1803"/>
                  </a:lnTo>
                  <a:lnTo>
                    <a:pt x="2482" y="3160"/>
                  </a:lnTo>
                  <a:lnTo>
                    <a:pt x="2172" y="4828"/>
                  </a:lnTo>
                  <a:lnTo>
                    <a:pt x="1823" y="6805"/>
                  </a:lnTo>
                  <a:lnTo>
                    <a:pt x="1474" y="9054"/>
                  </a:lnTo>
                  <a:lnTo>
                    <a:pt x="1106" y="11574"/>
                  </a:lnTo>
                  <a:lnTo>
                    <a:pt x="912" y="13086"/>
                  </a:lnTo>
                  <a:lnTo>
                    <a:pt x="679" y="14889"/>
                  </a:lnTo>
                  <a:lnTo>
                    <a:pt x="466" y="16867"/>
                  </a:lnTo>
                  <a:lnTo>
                    <a:pt x="272" y="18922"/>
                  </a:lnTo>
                  <a:lnTo>
                    <a:pt x="117" y="20919"/>
                  </a:lnTo>
                  <a:lnTo>
                    <a:pt x="59" y="21869"/>
                  </a:lnTo>
                  <a:lnTo>
                    <a:pt x="20" y="22780"/>
                  </a:lnTo>
                  <a:lnTo>
                    <a:pt x="1" y="23613"/>
                  </a:lnTo>
                  <a:lnTo>
                    <a:pt x="1" y="24350"/>
                  </a:lnTo>
                  <a:lnTo>
                    <a:pt x="39" y="25009"/>
                  </a:lnTo>
                  <a:lnTo>
                    <a:pt x="98" y="25552"/>
                  </a:lnTo>
                  <a:lnTo>
                    <a:pt x="2986" y="25552"/>
                  </a:lnTo>
                  <a:lnTo>
                    <a:pt x="3607" y="25009"/>
                  </a:lnTo>
                  <a:lnTo>
                    <a:pt x="5041" y="23749"/>
                  </a:lnTo>
                  <a:lnTo>
                    <a:pt x="5855" y="23051"/>
                  </a:lnTo>
                  <a:lnTo>
                    <a:pt x="6670" y="22392"/>
                  </a:lnTo>
                  <a:lnTo>
                    <a:pt x="7038" y="22101"/>
                  </a:lnTo>
                  <a:lnTo>
                    <a:pt x="7368" y="21869"/>
                  </a:lnTo>
                  <a:lnTo>
                    <a:pt x="7658" y="21675"/>
                  </a:lnTo>
                  <a:lnTo>
                    <a:pt x="7910" y="21539"/>
                  </a:lnTo>
                  <a:lnTo>
                    <a:pt x="8007" y="21481"/>
                  </a:lnTo>
                  <a:lnTo>
                    <a:pt x="8085" y="21423"/>
                  </a:lnTo>
                  <a:lnTo>
                    <a:pt x="8162" y="21326"/>
                  </a:lnTo>
                  <a:lnTo>
                    <a:pt x="8221" y="21248"/>
                  </a:lnTo>
                  <a:lnTo>
                    <a:pt x="8259" y="21132"/>
                  </a:lnTo>
                  <a:lnTo>
                    <a:pt x="8317" y="21035"/>
                  </a:lnTo>
                  <a:lnTo>
                    <a:pt x="8376" y="20783"/>
                  </a:lnTo>
                  <a:lnTo>
                    <a:pt x="8395" y="20511"/>
                  </a:lnTo>
                  <a:lnTo>
                    <a:pt x="8414" y="20201"/>
                  </a:lnTo>
                  <a:lnTo>
                    <a:pt x="8395" y="19562"/>
                  </a:lnTo>
                  <a:lnTo>
                    <a:pt x="8376" y="18922"/>
                  </a:lnTo>
                  <a:lnTo>
                    <a:pt x="8376" y="18592"/>
                  </a:lnTo>
                  <a:lnTo>
                    <a:pt x="8376" y="18301"/>
                  </a:lnTo>
                  <a:lnTo>
                    <a:pt x="8414" y="18011"/>
                  </a:lnTo>
                  <a:lnTo>
                    <a:pt x="8492" y="17759"/>
                  </a:lnTo>
                  <a:lnTo>
                    <a:pt x="8531" y="17642"/>
                  </a:lnTo>
                  <a:lnTo>
                    <a:pt x="8589" y="17526"/>
                  </a:lnTo>
                  <a:lnTo>
                    <a:pt x="8647" y="17429"/>
                  </a:lnTo>
                  <a:lnTo>
                    <a:pt x="8725" y="17351"/>
                  </a:lnTo>
                  <a:lnTo>
                    <a:pt x="8802" y="17274"/>
                  </a:lnTo>
                  <a:lnTo>
                    <a:pt x="8899" y="17196"/>
                  </a:lnTo>
                  <a:lnTo>
                    <a:pt x="9112" y="17099"/>
                  </a:lnTo>
                  <a:lnTo>
                    <a:pt x="9326" y="17041"/>
                  </a:lnTo>
                  <a:lnTo>
                    <a:pt x="9558" y="17002"/>
                  </a:lnTo>
                  <a:lnTo>
                    <a:pt x="9810" y="16983"/>
                  </a:lnTo>
                  <a:lnTo>
                    <a:pt x="10062" y="16964"/>
                  </a:lnTo>
                  <a:lnTo>
                    <a:pt x="10547" y="16925"/>
                  </a:lnTo>
                  <a:lnTo>
                    <a:pt x="10780" y="16886"/>
                  </a:lnTo>
                  <a:lnTo>
                    <a:pt x="11012" y="16847"/>
                  </a:lnTo>
                  <a:lnTo>
                    <a:pt x="11206" y="16750"/>
                  </a:lnTo>
                  <a:lnTo>
                    <a:pt x="11303" y="16692"/>
                  </a:lnTo>
                  <a:lnTo>
                    <a:pt x="11381" y="16634"/>
                  </a:lnTo>
                  <a:lnTo>
                    <a:pt x="11458" y="16557"/>
                  </a:lnTo>
                  <a:lnTo>
                    <a:pt x="11536" y="16460"/>
                  </a:lnTo>
                  <a:lnTo>
                    <a:pt x="11594" y="16343"/>
                  </a:lnTo>
                  <a:lnTo>
                    <a:pt x="11633" y="16227"/>
                  </a:lnTo>
                  <a:lnTo>
                    <a:pt x="11691" y="16091"/>
                  </a:lnTo>
                  <a:lnTo>
                    <a:pt x="11710" y="15936"/>
                  </a:lnTo>
                  <a:lnTo>
                    <a:pt x="11729" y="15781"/>
                  </a:lnTo>
                  <a:lnTo>
                    <a:pt x="11749" y="15587"/>
                  </a:lnTo>
                  <a:lnTo>
                    <a:pt x="11749" y="15180"/>
                  </a:lnTo>
                  <a:lnTo>
                    <a:pt x="11710" y="14734"/>
                  </a:lnTo>
                  <a:lnTo>
                    <a:pt x="11652" y="14250"/>
                  </a:lnTo>
                  <a:lnTo>
                    <a:pt x="11555" y="13726"/>
                  </a:lnTo>
                  <a:lnTo>
                    <a:pt x="11458" y="13203"/>
                  </a:lnTo>
                  <a:lnTo>
                    <a:pt x="11322" y="12621"/>
                  </a:lnTo>
                  <a:lnTo>
                    <a:pt x="11148" y="12040"/>
                  </a:lnTo>
                  <a:lnTo>
                    <a:pt x="10973" y="11419"/>
                  </a:lnTo>
                  <a:lnTo>
                    <a:pt x="10760" y="10799"/>
                  </a:lnTo>
                  <a:lnTo>
                    <a:pt x="10547" y="10140"/>
                  </a:lnTo>
                  <a:lnTo>
                    <a:pt x="10295" y="9480"/>
                  </a:lnTo>
                  <a:lnTo>
                    <a:pt x="10023" y="8783"/>
                  </a:lnTo>
                  <a:lnTo>
                    <a:pt x="9733" y="8104"/>
                  </a:lnTo>
                  <a:lnTo>
                    <a:pt x="9403" y="7387"/>
                  </a:lnTo>
                  <a:lnTo>
                    <a:pt x="9074" y="6669"/>
                  </a:lnTo>
                  <a:lnTo>
                    <a:pt x="8725" y="5952"/>
                  </a:lnTo>
                  <a:lnTo>
                    <a:pt x="8531" y="5603"/>
                  </a:lnTo>
                  <a:lnTo>
                    <a:pt x="8337" y="5254"/>
                  </a:lnTo>
                  <a:lnTo>
                    <a:pt x="8143" y="4925"/>
                  </a:lnTo>
                  <a:lnTo>
                    <a:pt x="7930" y="4595"/>
                  </a:lnTo>
                  <a:lnTo>
                    <a:pt x="7484" y="3975"/>
                  </a:lnTo>
                  <a:lnTo>
                    <a:pt x="7038" y="3393"/>
                  </a:lnTo>
                  <a:lnTo>
                    <a:pt x="6573" y="2870"/>
                  </a:lnTo>
                  <a:lnTo>
                    <a:pt x="6107" y="2385"/>
                  </a:lnTo>
                  <a:lnTo>
                    <a:pt x="5642" y="1939"/>
                  </a:lnTo>
                  <a:lnTo>
                    <a:pt x="5216" y="1532"/>
                  </a:lnTo>
                  <a:lnTo>
                    <a:pt x="4789" y="1183"/>
                  </a:lnTo>
                  <a:lnTo>
                    <a:pt x="4401" y="873"/>
                  </a:lnTo>
                  <a:lnTo>
                    <a:pt x="4052" y="601"/>
                  </a:lnTo>
                  <a:lnTo>
                    <a:pt x="3742" y="388"/>
                  </a:lnTo>
                  <a:lnTo>
                    <a:pt x="3296" y="97"/>
                  </a:lnTo>
                  <a:lnTo>
                    <a:pt x="314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5"/>
            <p:cNvSpPr/>
            <p:nvPr/>
          </p:nvSpPr>
          <p:spPr>
            <a:xfrm>
              <a:off x="-2183522" y="761734"/>
              <a:ext cx="1227236" cy="136308"/>
            </a:xfrm>
            <a:custGeom>
              <a:rect b="b" l="l" r="r" t="t"/>
              <a:pathLst>
                <a:path extrusionOk="0" h="2948" w="26542">
                  <a:moveTo>
                    <a:pt x="1106" y="1"/>
                  </a:moveTo>
                  <a:lnTo>
                    <a:pt x="1" y="2947"/>
                  </a:lnTo>
                  <a:lnTo>
                    <a:pt x="26541" y="2947"/>
                  </a:lnTo>
                  <a:lnTo>
                    <a:pt x="25417" y="1"/>
                  </a:lnTo>
                  <a:close/>
                </a:path>
              </a:pathLst>
            </a:custGeom>
            <a:solidFill>
              <a:srgbClr val="6D1B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5"/>
            <p:cNvSpPr/>
            <p:nvPr/>
          </p:nvSpPr>
          <p:spPr>
            <a:xfrm>
              <a:off x="-1140123" y="1674282"/>
              <a:ext cx="294995" cy="349648"/>
            </a:xfrm>
            <a:custGeom>
              <a:rect b="b" l="l" r="r" t="t"/>
              <a:pathLst>
                <a:path extrusionOk="0" h="7562" w="6380">
                  <a:moveTo>
                    <a:pt x="3684" y="0"/>
                  </a:moveTo>
                  <a:lnTo>
                    <a:pt x="3646" y="20"/>
                  </a:lnTo>
                  <a:lnTo>
                    <a:pt x="3607" y="58"/>
                  </a:lnTo>
                  <a:lnTo>
                    <a:pt x="3587" y="97"/>
                  </a:lnTo>
                  <a:lnTo>
                    <a:pt x="3568" y="136"/>
                  </a:lnTo>
                  <a:lnTo>
                    <a:pt x="3568" y="194"/>
                  </a:lnTo>
                  <a:lnTo>
                    <a:pt x="3626" y="388"/>
                  </a:lnTo>
                  <a:lnTo>
                    <a:pt x="3704" y="621"/>
                  </a:lnTo>
                  <a:lnTo>
                    <a:pt x="3859" y="1047"/>
                  </a:lnTo>
                  <a:lnTo>
                    <a:pt x="3684" y="853"/>
                  </a:lnTo>
                  <a:lnTo>
                    <a:pt x="3471" y="640"/>
                  </a:lnTo>
                  <a:lnTo>
                    <a:pt x="3238" y="446"/>
                  </a:lnTo>
                  <a:lnTo>
                    <a:pt x="3122" y="388"/>
                  </a:lnTo>
                  <a:lnTo>
                    <a:pt x="3045" y="349"/>
                  </a:lnTo>
                  <a:lnTo>
                    <a:pt x="2928" y="349"/>
                  </a:lnTo>
                  <a:lnTo>
                    <a:pt x="2889" y="369"/>
                  </a:lnTo>
                  <a:lnTo>
                    <a:pt x="2870" y="388"/>
                  </a:lnTo>
                  <a:lnTo>
                    <a:pt x="2851" y="446"/>
                  </a:lnTo>
                  <a:lnTo>
                    <a:pt x="2851" y="543"/>
                  </a:lnTo>
                  <a:lnTo>
                    <a:pt x="2870" y="659"/>
                  </a:lnTo>
                  <a:lnTo>
                    <a:pt x="2928" y="756"/>
                  </a:lnTo>
                  <a:lnTo>
                    <a:pt x="2986" y="853"/>
                  </a:lnTo>
                  <a:lnTo>
                    <a:pt x="3045" y="931"/>
                  </a:lnTo>
                  <a:lnTo>
                    <a:pt x="4169" y="2075"/>
                  </a:lnTo>
                  <a:lnTo>
                    <a:pt x="3975" y="2288"/>
                  </a:lnTo>
                  <a:lnTo>
                    <a:pt x="3781" y="2462"/>
                  </a:lnTo>
                  <a:lnTo>
                    <a:pt x="3607" y="2637"/>
                  </a:lnTo>
                  <a:lnTo>
                    <a:pt x="3394" y="2792"/>
                  </a:lnTo>
                  <a:lnTo>
                    <a:pt x="3200" y="2928"/>
                  </a:lnTo>
                  <a:lnTo>
                    <a:pt x="2967" y="3063"/>
                  </a:lnTo>
                  <a:lnTo>
                    <a:pt x="2734" y="3199"/>
                  </a:lnTo>
                  <a:lnTo>
                    <a:pt x="2482" y="3335"/>
                  </a:lnTo>
                  <a:lnTo>
                    <a:pt x="2192" y="3490"/>
                  </a:lnTo>
                  <a:lnTo>
                    <a:pt x="1920" y="3645"/>
                  </a:lnTo>
                  <a:lnTo>
                    <a:pt x="1687" y="3839"/>
                  </a:lnTo>
                  <a:lnTo>
                    <a:pt x="1571" y="3936"/>
                  </a:lnTo>
                  <a:lnTo>
                    <a:pt x="1474" y="4071"/>
                  </a:lnTo>
                  <a:lnTo>
                    <a:pt x="1300" y="4091"/>
                  </a:lnTo>
                  <a:lnTo>
                    <a:pt x="1125" y="4130"/>
                  </a:lnTo>
                  <a:lnTo>
                    <a:pt x="970" y="4227"/>
                  </a:lnTo>
                  <a:lnTo>
                    <a:pt x="815" y="4324"/>
                  </a:lnTo>
                  <a:lnTo>
                    <a:pt x="679" y="4459"/>
                  </a:lnTo>
                  <a:lnTo>
                    <a:pt x="544" y="4614"/>
                  </a:lnTo>
                  <a:lnTo>
                    <a:pt x="427" y="4769"/>
                  </a:lnTo>
                  <a:lnTo>
                    <a:pt x="311" y="4944"/>
                  </a:lnTo>
                  <a:lnTo>
                    <a:pt x="214" y="5138"/>
                  </a:lnTo>
                  <a:lnTo>
                    <a:pt x="137" y="5332"/>
                  </a:lnTo>
                  <a:lnTo>
                    <a:pt x="78" y="5525"/>
                  </a:lnTo>
                  <a:lnTo>
                    <a:pt x="40" y="5719"/>
                  </a:lnTo>
                  <a:lnTo>
                    <a:pt x="1" y="5913"/>
                  </a:lnTo>
                  <a:lnTo>
                    <a:pt x="1" y="6088"/>
                  </a:lnTo>
                  <a:lnTo>
                    <a:pt x="1" y="6262"/>
                  </a:lnTo>
                  <a:lnTo>
                    <a:pt x="40" y="6417"/>
                  </a:lnTo>
                  <a:lnTo>
                    <a:pt x="59" y="6456"/>
                  </a:lnTo>
                  <a:lnTo>
                    <a:pt x="98" y="6456"/>
                  </a:lnTo>
                  <a:lnTo>
                    <a:pt x="137" y="6437"/>
                  </a:lnTo>
                  <a:lnTo>
                    <a:pt x="156" y="6398"/>
                  </a:lnTo>
                  <a:lnTo>
                    <a:pt x="156" y="6146"/>
                  </a:lnTo>
                  <a:lnTo>
                    <a:pt x="195" y="5874"/>
                  </a:lnTo>
                  <a:lnTo>
                    <a:pt x="272" y="5622"/>
                  </a:lnTo>
                  <a:lnTo>
                    <a:pt x="350" y="5370"/>
                  </a:lnTo>
                  <a:lnTo>
                    <a:pt x="369" y="5293"/>
                  </a:lnTo>
                  <a:lnTo>
                    <a:pt x="447" y="5138"/>
                  </a:lnTo>
                  <a:lnTo>
                    <a:pt x="544" y="4983"/>
                  </a:lnTo>
                  <a:lnTo>
                    <a:pt x="641" y="4847"/>
                  </a:lnTo>
                  <a:lnTo>
                    <a:pt x="738" y="4731"/>
                  </a:lnTo>
                  <a:lnTo>
                    <a:pt x="854" y="4634"/>
                  </a:lnTo>
                  <a:lnTo>
                    <a:pt x="970" y="4556"/>
                  </a:lnTo>
                  <a:lnTo>
                    <a:pt x="1087" y="4498"/>
                  </a:lnTo>
                  <a:lnTo>
                    <a:pt x="1222" y="4459"/>
                  </a:lnTo>
                  <a:lnTo>
                    <a:pt x="1164" y="4614"/>
                  </a:lnTo>
                  <a:lnTo>
                    <a:pt x="1106" y="4769"/>
                  </a:lnTo>
                  <a:lnTo>
                    <a:pt x="1028" y="5080"/>
                  </a:lnTo>
                  <a:lnTo>
                    <a:pt x="970" y="5409"/>
                  </a:lnTo>
                  <a:lnTo>
                    <a:pt x="970" y="5758"/>
                  </a:lnTo>
                  <a:lnTo>
                    <a:pt x="970" y="6088"/>
                  </a:lnTo>
                  <a:lnTo>
                    <a:pt x="990" y="6437"/>
                  </a:lnTo>
                  <a:lnTo>
                    <a:pt x="1067" y="7096"/>
                  </a:lnTo>
                  <a:lnTo>
                    <a:pt x="1106" y="7290"/>
                  </a:lnTo>
                  <a:lnTo>
                    <a:pt x="1164" y="7445"/>
                  </a:lnTo>
                  <a:lnTo>
                    <a:pt x="1222" y="7522"/>
                  </a:lnTo>
                  <a:lnTo>
                    <a:pt x="1300" y="7561"/>
                  </a:lnTo>
                  <a:lnTo>
                    <a:pt x="1377" y="7561"/>
                  </a:lnTo>
                  <a:lnTo>
                    <a:pt x="1435" y="7503"/>
                  </a:lnTo>
                  <a:lnTo>
                    <a:pt x="1494" y="7406"/>
                  </a:lnTo>
                  <a:lnTo>
                    <a:pt x="1532" y="7270"/>
                  </a:lnTo>
                  <a:lnTo>
                    <a:pt x="1571" y="6979"/>
                  </a:lnTo>
                  <a:lnTo>
                    <a:pt x="1610" y="6708"/>
                  </a:lnTo>
                  <a:lnTo>
                    <a:pt x="1629" y="6126"/>
                  </a:lnTo>
                  <a:lnTo>
                    <a:pt x="1649" y="5545"/>
                  </a:lnTo>
                  <a:lnTo>
                    <a:pt x="1668" y="4963"/>
                  </a:lnTo>
                  <a:lnTo>
                    <a:pt x="2017" y="4925"/>
                  </a:lnTo>
                  <a:lnTo>
                    <a:pt x="2385" y="4866"/>
                  </a:lnTo>
                  <a:lnTo>
                    <a:pt x="2715" y="4750"/>
                  </a:lnTo>
                  <a:lnTo>
                    <a:pt x="3025" y="4595"/>
                  </a:lnTo>
                  <a:lnTo>
                    <a:pt x="3335" y="4420"/>
                  </a:lnTo>
                  <a:lnTo>
                    <a:pt x="3607" y="4207"/>
                  </a:lnTo>
                  <a:lnTo>
                    <a:pt x="3878" y="3955"/>
                  </a:lnTo>
                  <a:lnTo>
                    <a:pt x="4111" y="3684"/>
                  </a:lnTo>
                  <a:lnTo>
                    <a:pt x="4266" y="3975"/>
                  </a:lnTo>
                  <a:lnTo>
                    <a:pt x="4440" y="4285"/>
                  </a:lnTo>
                  <a:lnTo>
                    <a:pt x="4654" y="4576"/>
                  </a:lnTo>
                  <a:lnTo>
                    <a:pt x="4867" y="4847"/>
                  </a:lnTo>
                  <a:lnTo>
                    <a:pt x="5313" y="5409"/>
                  </a:lnTo>
                  <a:lnTo>
                    <a:pt x="5759" y="5933"/>
                  </a:lnTo>
                  <a:lnTo>
                    <a:pt x="5797" y="5971"/>
                  </a:lnTo>
                  <a:lnTo>
                    <a:pt x="5836" y="5991"/>
                  </a:lnTo>
                  <a:lnTo>
                    <a:pt x="5933" y="5991"/>
                  </a:lnTo>
                  <a:lnTo>
                    <a:pt x="5972" y="5971"/>
                  </a:lnTo>
                  <a:lnTo>
                    <a:pt x="6011" y="5933"/>
                  </a:lnTo>
                  <a:lnTo>
                    <a:pt x="6049" y="5894"/>
                  </a:lnTo>
                  <a:lnTo>
                    <a:pt x="6069" y="5855"/>
                  </a:lnTo>
                  <a:lnTo>
                    <a:pt x="6069" y="5642"/>
                  </a:lnTo>
                  <a:lnTo>
                    <a:pt x="6049" y="5467"/>
                  </a:lnTo>
                  <a:lnTo>
                    <a:pt x="5991" y="5273"/>
                  </a:lnTo>
                  <a:lnTo>
                    <a:pt x="5914" y="5118"/>
                  </a:lnTo>
                  <a:lnTo>
                    <a:pt x="5817" y="4963"/>
                  </a:lnTo>
                  <a:lnTo>
                    <a:pt x="5701" y="4808"/>
                  </a:lnTo>
                  <a:lnTo>
                    <a:pt x="5429" y="4498"/>
                  </a:lnTo>
                  <a:lnTo>
                    <a:pt x="5216" y="4265"/>
                  </a:lnTo>
                  <a:lnTo>
                    <a:pt x="5022" y="4091"/>
                  </a:lnTo>
                  <a:lnTo>
                    <a:pt x="4925" y="3994"/>
                  </a:lnTo>
                  <a:lnTo>
                    <a:pt x="4828" y="3897"/>
                  </a:lnTo>
                  <a:lnTo>
                    <a:pt x="4751" y="3781"/>
                  </a:lnTo>
                  <a:lnTo>
                    <a:pt x="4673" y="3645"/>
                  </a:lnTo>
                  <a:lnTo>
                    <a:pt x="4615" y="3471"/>
                  </a:lnTo>
                  <a:lnTo>
                    <a:pt x="4576" y="3277"/>
                  </a:lnTo>
                  <a:lnTo>
                    <a:pt x="4537" y="3102"/>
                  </a:lnTo>
                  <a:lnTo>
                    <a:pt x="4537" y="2908"/>
                  </a:lnTo>
                  <a:lnTo>
                    <a:pt x="4499" y="2152"/>
                  </a:lnTo>
                  <a:lnTo>
                    <a:pt x="5332" y="2598"/>
                  </a:lnTo>
                  <a:lnTo>
                    <a:pt x="5778" y="2811"/>
                  </a:lnTo>
                  <a:lnTo>
                    <a:pt x="5972" y="2889"/>
                  </a:lnTo>
                  <a:lnTo>
                    <a:pt x="6146" y="2928"/>
                  </a:lnTo>
                  <a:lnTo>
                    <a:pt x="6243" y="2928"/>
                  </a:lnTo>
                  <a:lnTo>
                    <a:pt x="6301" y="2889"/>
                  </a:lnTo>
                  <a:lnTo>
                    <a:pt x="6340" y="2850"/>
                  </a:lnTo>
                  <a:lnTo>
                    <a:pt x="6379" y="2811"/>
                  </a:lnTo>
                  <a:lnTo>
                    <a:pt x="6379" y="2753"/>
                  </a:lnTo>
                  <a:lnTo>
                    <a:pt x="6379" y="2714"/>
                  </a:lnTo>
                  <a:lnTo>
                    <a:pt x="6360" y="2656"/>
                  </a:lnTo>
                  <a:lnTo>
                    <a:pt x="6224" y="2482"/>
                  </a:lnTo>
                  <a:lnTo>
                    <a:pt x="6069" y="2327"/>
                  </a:lnTo>
                  <a:lnTo>
                    <a:pt x="5914" y="2172"/>
                  </a:lnTo>
                  <a:lnTo>
                    <a:pt x="5739" y="2055"/>
                  </a:lnTo>
                  <a:lnTo>
                    <a:pt x="5545" y="1939"/>
                  </a:lnTo>
                  <a:lnTo>
                    <a:pt x="5371" y="1823"/>
                  </a:lnTo>
                  <a:lnTo>
                    <a:pt x="4983" y="1629"/>
                  </a:lnTo>
                  <a:lnTo>
                    <a:pt x="4847" y="1571"/>
                  </a:lnTo>
                  <a:lnTo>
                    <a:pt x="4731" y="1532"/>
                  </a:lnTo>
                  <a:lnTo>
                    <a:pt x="4595" y="1512"/>
                  </a:lnTo>
                  <a:lnTo>
                    <a:pt x="4479" y="1512"/>
                  </a:lnTo>
                  <a:lnTo>
                    <a:pt x="4460" y="1299"/>
                  </a:lnTo>
                  <a:lnTo>
                    <a:pt x="4402" y="1105"/>
                  </a:lnTo>
                  <a:lnTo>
                    <a:pt x="4343" y="911"/>
                  </a:lnTo>
                  <a:lnTo>
                    <a:pt x="4285" y="718"/>
                  </a:lnTo>
                  <a:lnTo>
                    <a:pt x="4188" y="543"/>
                  </a:lnTo>
                  <a:lnTo>
                    <a:pt x="4072" y="369"/>
                  </a:lnTo>
                  <a:lnTo>
                    <a:pt x="3956" y="194"/>
                  </a:lnTo>
                  <a:lnTo>
                    <a:pt x="3820" y="39"/>
                  </a:lnTo>
                  <a:lnTo>
                    <a:pt x="3781" y="20"/>
                  </a:lnTo>
                  <a:lnTo>
                    <a:pt x="374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5"/>
            <p:cNvSpPr/>
            <p:nvPr/>
          </p:nvSpPr>
          <p:spPr>
            <a:xfrm>
              <a:off x="-960813" y="1914487"/>
              <a:ext cx="323616" cy="318299"/>
            </a:xfrm>
            <a:custGeom>
              <a:rect b="b" l="l" r="r" t="t"/>
              <a:pathLst>
                <a:path extrusionOk="0" h="6884" w="6999">
                  <a:moveTo>
                    <a:pt x="4886" y="1"/>
                  </a:moveTo>
                  <a:lnTo>
                    <a:pt x="4847" y="20"/>
                  </a:lnTo>
                  <a:lnTo>
                    <a:pt x="4808" y="59"/>
                  </a:lnTo>
                  <a:lnTo>
                    <a:pt x="4789" y="98"/>
                  </a:lnTo>
                  <a:lnTo>
                    <a:pt x="4789" y="156"/>
                  </a:lnTo>
                  <a:lnTo>
                    <a:pt x="4789" y="350"/>
                  </a:lnTo>
                  <a:lnTo>
                    <a:pt x="4827" y="602"/>
                  </a:lnTo>
                  <a:lnTo>
                    <a:pt x="4866" y="1048"/>
                  </a:lnTo>
                  <a:lnTo>
                    <a:pt x="4750" y="835"/>
                  </a:lnTo>
                  <a:lnTo>
                    <a:pt x="4595" y="563"/>
                  </a:lnTo>
                  <a:lnTo>
                    <a:pt x="4401" y="330"/>
                  </a:lnTo>
                  <a:lnTo>
                    <a:pt x="4304" y="253"/>
                  </a:lnTo>
                  <a:lnTo>
                    <a:pt x="4226" y="195"/>
                  </a:lnTo>
                  <a:lnTo>
                    <a:pt x="4168" y="175"/>
                  </a:lnTo>
                  <a:lnTo>
                    <a:pt x="4091" y="175"/>
                  </a:lnTo>
                  <a:lnTo>
                    <a:pt x="4052" y="195"/>
                  </a:lnTo>
                  <a:lnTo>
                    <a:pt x="4013" y="253"/>
                  </a:lnTo>
                  <a:lnTo>
                    <a:pt x="3994" y="350"/>
                  </a:lnTo>
                  <a:lnTo>
                    <a:pt x="4013" y="447"/>
                  </a:lnTo>
                  <a:lnTo>
                    <a:pt x="4033" y="563"/>
                  </a:lnTo>
                  <a:lnTo>
                    <a:pt x="4071" y="679"/>
                  </a:lnTo>
                  <a:lnTo>
                    <a:pt x="4110" y="757"/>
                  </a:lnTo>
                  <a:lnTo>
                    <a:pt x="4963" y="2133"/>
                  </a:lnTo>
                  <a:lnTo>
                    <a:pt x="4730" y="2289"/>
                  </a:lnTo>
                  <a:lnTo>
                    <a:pt x="4517" y="2424"/>
                  </a:lnTo>
                  <a:lnTo>
                    <a:pt x="4285" y="2541"/>
                  </a:lnTo>
                  <a:lnTo>
                    <a:pt x="4071" y="2657"/>
                  </a:lnTo>
                  <a:lnTo>
                    <a:pt x="3839" y="2754"/>
                  </a:lnTo>
                  <a:lnTo>
                    <a:pt x="3587" y="2831"/>
                  </a:lnTo>
                  <a:lnTo>
                    <a:pt x="3335" y="2928"/>
                  </a:lnTo>
                  <a:lnTo>
                    <a:pt x="3044" y="2986"/>
                  </a:lnTo>
                  <a:lnTo>
                    <a:pt x="2734" y="3083"/>
                  </a:lnTo>
                  <a:lnTo>
                    <a:pt x="2443" y="3180"/>
                  </a:lnTo>
                  <a:lnTo>
                    <a:pt x="2171" y="3316"/>
                  </a:lnTo>
                  <a:lnTo>
                    <a:pt x="2036" y="3394"/>
                  </a:lnTo>
                  <a:lnTo>
                    <a:pt x="1900" y="3491"/>
                  </a:lnTo>
                  <a:lnTo>
                    <a:pt x="1726" y="3471"/>
                  </a:lnTo>
                  <a:lnTo>
                    <a:pt x="1551" y="3491"/>
                  </a:lnTo>
                  <a:lnTo>
                    <a:pt x="1377" y="3529"/>
                  </a:lnTo>
                  <a:lnTo>
                    <a:pt x="1202" y="3607"/>
                  </a:lnTo>
                  <a:lnTo>
                    <a:pt x="1047" y="3704"/>
                  </a:lnTo>
                  <a:lnTo>
                    <a:pt x="892" y="3820"/>
                  </a:lnTo>
                  <a:lnTo>
                    <a:pt x="737" y="3956"/>
                  </a:lnTo>
                  <a:lnTo>
                    <a:pt x="582" y="4111"/>
                  </a:lnTo>
                  <a:lnTo>
                    <a:pt x="465" y="4266"/>
                  </a:lnTo>
                  <a:lnTo>
                    <a:pt x="349" y="4440"/>
                  </a:lnTo>
                  <a:lnTo>
                    <a:pt x="233" y="4615"/>
                  </a:lnTo>
                  <a:lnTo>
                    <a:pt x="155" y="4809"/>
                  </a:lnTo>
                  <a:lnTo>
                    <a:pt x="78" y="4983"/>
                  </a:lnTo>
                  <a:lnTo>
                    <a:pt x="39" y="5158"/>
                  </a:lnTo>
                  <a:lnTo>
                    <a:pt x="0" y="5332"/>
                  </a:lnTo>
                  <a:lnTo>
                    <a:pt x="0" y="5487"/>
                  </a:lnTo>
                  <a:lnTo>
                    <a:pt x="20" y="5526"/>
                  </a:lnTo>
                  <a:lnTo>
                    <a:pt x="58" y="5545"/>
                  </a:lnTo>
                  <a:lnTo>
                    <a:pt x="97" y="5526"/>
                  </a:lnTo>
                  <a:lnTo>
                    <a:pt x="116" y="5507"/>
                  </a:lnTo>
                  <a:lnTo>
                    <a:pt x="194" y="5235"/>
                  </a:lnTo>
                  <a:lnTo>
                    <a:pt x="291" y="5003"/>
                  </a:lnTo>
                  <a:lnTo>
                    <a:pt x="388" y="4770"/>
                  </a:lnTo>
                  <a:lnTo>
                    <a:pt x="524" y="4537"/>
                  </a:lnTo>
                  <a:lnTo>
                    <a:pt x="582" y="4460"/>
                  </a:lnTo>
                  <a:lnTo>
                    <a:pt x="679" y="4324"/>
                  </a:lnTo>
                  <a:lnTo>
                    <a:pt x="814" y="4188"/>
                  </a:lnTo>
                  <a:lnTo>
                    <a:pt x="931" y="4091"/>
                  </a:lnTo>
                  <a:lnTo>
                    <a:pt x="1047" y="3995"/>
                  </a:lnTo>
                  <a:lnTo>
                    <a:pt x="1183" y="3917"/>
                  </a:lnTo>
                  <a:lnTo>
                    <a:pt x="1318" y="3878"/>
                  </a:lnTo>
                  <a:lnTo>
                    <a:pt x="1454" y="3839"/>
                  </a:lnTo>
                  <a:lnTo>
                    <a:pt x="1590" y="3820"/>
                  </a:lnTo>
                  <a:lnTo>
                    <a:pt x="1590" y="3820"/>
                  </a:lnTo>
                  <a:lnTo>
                    <a:pt x="1493" y="3956"/>
                  </a:lnTo>
                  <a:lnTo>
                    <a:pt x="1396" y="4091"/>
                  </a:lnTo>
                  <a:lnTo>
                    <a:pt x="1260" y="4402"/>
                  </a:lnTo>
                  <a:lnTo>
                    <a:pt x="1144" y="4712"/>
                  </a:lnTo>
                  <a:lnTo>
                    <a:pt x="1047" y="5041"/>
                  </a:lnTo>
                  <a:lnTo>
                    <a:pt x="989" y="5371"/>
                  </a:lnTo>
                  <a:lnTo>
                    <a:pt x="931" y="5701"/>
                  </a:lnTo>
                  <a:lnTo>
                    <a:pt x="873" y="6379"/>
                  </a:lnTo>
                  <a:lnTo>
                    <a:pt x="853" y="6573"/>
                  </a:lnTo>
                  <a:lnTo>
                    <a:pt x="892" y="6728"/>
                  </a:lnTo>
                  <a:lnTo>
                    <a:pt x="931" y="6825"/>
                  </a:lnTo>
                  <a:lnTo>
                    <a:pt x="989" y="6883"/>
                  </a:lnTo>
                  <a:lnTo>
                    <a:pt x="1066" y="6883"/>
                  </a:lnTo>
                  <a:lnTo>
                    <a:pt x="1144" y="6844"/>
                  </a:lnTo>
                  <a:lnTo>
                    <a:pt x="1222" y="6767"/>
                  </a:lnTo>
                  <a:lnTo>
                    <a:pt x="1299" y="6631"/>
                  </a:lnTo>
                  <a:lnTo>
                    <a:pt x="1396" y="6360"/>
                  </a:lnTo>
                  <a:lnTo>
                    <a:pt x="1474" y="6088"/>
                  </a:lnTo>
                  <a:lnTo>
                    <a:pt x="1629" y="5545"/>
                  </a:lnTo>
                  <a:lnTo>
                    <a:pt x="1764" y="4983"/>
                  </a:lnTo>
                  <a:lnTo>
                    <a:pt x="1900" y="4421"/>
                  </a:lnTo>
                  <a:lnTo>
                    <a:pt x="2268" y="4460"/>
                  </a:lnTo>
                  <a:lnTo>
                    <a:pt x="2617" y="4460"/>
                  </a:lnTo>
                  <a:lnTo>
                    <a:pt x="2986" y="4421"/>
                  </a:lnTo>
                  <a:lnTo>
                    <a:pt x="3315" y="4344"/>
                  </a:lnTo>
                  <a:lnTo>
                    <a:pt x="3645" y="4227"/>
                  </a:lnTo>
                  <a:lnTo>
                    <a:pt x="3974" y="4091"/>
                  </a:lnTo>
                  <a:lnTo>
                    <a:pt x="4285" y="3898"/>
                  </a:lnTo>
                  <a:lnTo>
                    <a:pt x="4575" y="3665"/>
                  </a:lnTo>
                  <a:lnTo>
                    <a:pt x="4653" y="3995"/>
                  </a:lnTo>
                  <a:lnTo>
                    <a:pt x="4769" y="4324"/>
                  </a:lnTo>
                  <a:lnTo>
                    <a:pt x="4905" y="4654"/>
                  </a:lnTo>
                  <a:lnTo>
                    <a:pt x="5060" y="4983"/>
                  </a:lnTo>
                  <a:lnTo>
                    <a:pt x="5390" y="5623"/>
                  </a:lnTo>
                  <a:lnTo>
                    <a:pt x="5700" y="6224"/>
                  </a:lnTo>
                  <a:lnTo>
                    <a:pt x="5719" y="6263"/>
                  </a:lnTo>
                  <a:lnTo>
                    <a:pt x="5758" y="6302"/>
                  </a:lnTo>
                  <a:lnTo>
                    <a:pt x="5816" y="6302"/>
                  </a:lnTo>
                  <a:lnTo>
                    <a:pt x="5855" y="6321"/>
                  </a:lnTo>
                  <a:lnTo>
                    <a:pt x="5913" y="6302"/>
                  </a:lnTo>
                  <a:lnTo>
                    <a:pt x="5952" y="6282"/>
                  </a:lnTo>
                  <a:lnTo>
                    <a:pt x="5991" y="6263"/>
                  </a:lnTo>
                  <a:lnTo>
                    <a:pt x="6010" y="6205"/>
                  </a:lnTo>
                  <a:lnTo>
                    <a:pt x="6068" y="6011"/>
                  </a:lnTo>
                  <a:lnTo>
                    <a:pt x="6088" y="5817"/>
                  </a:lnTo>
                  <a:lnTo>
                    <a:pt x="6068" y="5642"/>
                  </a:lnTo>
                  <a:lnTo>
                    <a:pt x="6029" y="5468"/>
                  </a:lnTo>
                  <a:lnTo>
                    <a:pt x="5952" y="5274"/>
                  </a:lnTo>
                  <a:lnTo>
                    <a:pt x="5874" y="5100"/>
                  </a:lnTo>
                  <a:lnTo>
                    <a:pt x="5680" y="4751"/>
                  </a:lnTo>
                  <a:lnTo>
                    <a:pt x="5525" y="4499"/>
                  </a:lnTo>
                  <a:lnTo>
                    <a:pt x="5370" y="4266"/>
                  </a:lnTo>
                  <a:lnTo>
                    <a:pt x="5293" y="4169"/>
                  </a:lnTo>
                  <a:lnTo>
                    <a:pt x="5235" y="4033"/>
                  </a:lnTo>
                  <a:lnTo>
                    <a:pt x="5176" y="3917"/>
                  </a:lnTo>
                  <a:lnTo>
                    <a:pt x="5138" y="3762"/>
                  </a:lnTo>
                  <a:lnTo>
                    <a:pt x="5118" y="3568"/>
                  </a:lnTo>
                  <a:lnTo>
                    <a:pt x="5099" y="3394"/>
                  </a:lnTo>
                  <a:lnTo>
                    <a:pt x="5118" y="3200"/>
                  </a:lnTo>
                  <a:lnTo>
                    <a:pt x="5138" y="3025"/>
                  </a:lnTo>
                  <a:lnTo>
                    <a:pt x="5273" y="2269"/>
                  </a:lnTo>
                  <a:lnTo>
                    <a:pt x="5991" y="2890"/>
                  </a:lnTo>
                  <a:lnTo>
                    <a:pt x="6398" y="3180"/>
                  </a:lnTo>
                  <a:lnTo>
                    <a:pt x="6572" y="3297"/>
                  </a:lnTo>
                  <a:lnTo>
                    <a:pt x="6708" y="3374"/>
                  </a:lnTo>
                  <a:lnTo>
                    <a:pt x="6766" y="3394"/>
                  </a:lnTo>
                  <a:lnTo>
                    <a:pt x="6824" y="3394"/>
                  </a:lnTo>
                  <a:lnTo>
                    <a:pt x="6882" y="3374"/>
                  </a:lnTo>
                  <a:lnTo>
                    <a:pt x="6921" y="3355"/>
                  </a:lnTo>
                  <a:lnTo>
                    <a:pt x="6960" y="3316"/>
                  </a:lnTo>
                  <a:lnTo>
                    <a:pt x="6979" y="3258"/>
                  </a:lnTo>
                  <a:lnTo>
                    <a:pt x="6999" y="3200"/>
                  </a:lnTo>
                  <a:lnTo>
                    <a:pt x="6979" y="3142"/>
                  </a:lnTo>
                  <a:lnTo>
                    <a:pt x="6882" y="2948"/>
                  </a:lnTo>
                  <a:lnTo>
                    <a:pt x="6766" y="2773"/>
                  </a:lnTo>
                  <a:lnTo>
                    <a:pt x="6650" y="2599"/>
                  </a:lnTo>
                  <a:lnTo>
                    <a:pt x="6495" y="2424"/>
                  </a:lnTo>
                  <a:lnTo>
                    <a:pt x="6359" y="2269"/>
                  </a:lnTo>
                  <a:lnTo>
                    <a:pt x="6184" y="2133"/>
                  </a:lnTo>
                  <a:lnTo>
                    <a:pt x="5855" y="1862"/>
                  </a:lnTo>
                  <a:lnTo>
                    <a:pt x="5739" y="1784"/>
                  </a:lnTo>
                  <a:lnTo>
                    <a:pt x="5622" y="1707"/>
                  </a:lnTo>
                  <a:lnTo>
                    <a:pt x="5506" y="1649"/>
                  </a:lnTo>
                  <a:lnTo>
                    <a:pt x="5390" y="1629"/>
                  </a:lnTo>
                  <a:lnTo>
                    <a:pt x="5409" y="1436"/>
                  </a:lnTo>
                  <a:lnTo>
                    <a:pt x="5409" y="1222"/>
                  </a:lnTo>
                  <a:lnTo>
                    <a:pt x="5390" y="1028"/>
                  </a:lnTo>
                  <a:lnTo>
                    <a:pt x="5351" y="815"/>
                  </a:lnTo>
                  <a:lnTo>
                    <a:pt x="5312" y="621"/>
                  </a:lnTo>
                  <a:lnTo>
                    <a:pt x="5235" y="427"/>
                  </a:lnTo>
                  <a:lnTo>
                    <a:pt x="5157" y="253"/>
                  </a:lnTo>
                  <a:lnTo>
                    <a:pt x="5060" y="59"/>
                  </a:lnTo>
                  <a:lnTo>
                    <a:pt x="5021" y="20"/>
                  </a:lnTo>
                  <a:lnTo>
                    <a:pt x="4983"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5"/>
            <p:cNvSpPr/>
            <p:nvPr/>
          </p:nvSpPr>
          <p:spPr>
            <a:xfrm>
              <a:off x="-908842" y="1541626"/>
              <a:ext cx="124656" cy="133580"/>
            </a:xfrm>
            <a:custGeom>
              <a:rect b="b" l="l" r="r" t="t"/>
              <a:pathLst>
                <a:path extrusionOk="0" h="2889" w="2696">
                  <a:moveTo>
                    <a:pt x="1106" y="271"/>
                  </a:moveTo>
                  <a:lnTo>
                    <a:pt x="1164" y="756"/>
                  </a:lnTo>
                  <a:lnTo>
                    <a:pt x="1241" y="1221"/>
                  </a:lnTo>
                  <a:lnTo>
                    <a:pt x="873" y="950"/>
                  </a:lnTo>
                  <a:lnTo>
                    <a:pt x="505" y="717"/>
                  </a:lnTo>
                  <a:lnTo>
                    <a:pt x="621" y="562"/>
                  </a:lnTo>
                  <a:lnTo>
                    <a:pt x="757" y="427"/>
                  </a:lnTo>
                  <a:lnTo>
                    <a:pt x="931" y="330"/>
                  </a:lnTo>
                  <a:lnTo>
                    <a:pt x="1009" y="291"/>
                  </a:lnTo>
                  <a:lnTo>
                    <a:pt x="1106" y="271"/>
                  </a:lnTo>
                  <a:close/>
                  <a:moveTo>
                    <a:pt x="2152" y="698"/>
                  </a:moveTo>
                  <a:lnTo>
                    <a:pt x="2230" y="834"/>
                  </a:lnTo>
                  <a:lnTo>
                    <a:pt x="2288" y="950"/>
                  </a:lnTo>
                  <a:lnTo>
                    <a:pt x="2346" y="1086"/>
                  </a:lnTo>
                  <a:lnTo>
                    <a:pt x="2405" y="1241"/>
                  </a:lnTo>
                  <a:lnTo>
                    <a:pt x="2230" y="1221"/>
                  </a:lnTo>
                  <a:lnTo>
                    <a:pt x="2075" y="1221"/>
                  </a:lnTo>
                  <a:lnTo>
                    <a:pt x="1726" y="1260"/>
                  </a:lnTo>
                  <a:lnTo>
                    <a:pt x="1939" y="989"/>
                  </a:lnTo>
                  <a:lnTo>
                    <a:pt x="2152" y="698"/>
                  </a:lnTo>
                  <a:close/>
                  <a:moveTo>
                    <a:pt x="1241" y="252"/>
                  </a:moveTo>
                  <a:lnTo>
                    <a:pt x="1435" y="271"/>
                  </a:lnTo>
                  <a:lnTo>
                    <a:pt x="1532" y="291"/>
                  </a:lnTo>
                  <a:lnTo>
                    <a:pt x="1648" y="310"/>
                  </a:lnTo>
                  <a:lnTo>
                    <a:pt x="1765" y="368"/>
                  </a:lnTo>
                  <a:lnTo>
                    <a:pt x="1900" y="446"/>
                  </a:lnTo>
                  <a:lnTo>
                    <a:pt x="1997" y="543"/>
                  </a:lnTo>
                  <a:lnTo>
                    <a:pt x="2094" y="640"/>
                  </a:lnTo>
                  <a:lnTo>
                    <a:pt x="1939" y="795"/>
                  </a:lnTo>
                  <a:lnTo>
                    <a:pt x="1804" y="950"/>
                  </a:lnTo>
                  <a:lnTo>
                    <a:pt x="1532" y="1280"/>
                  </a:lnTo>
                  <a:lnTo>
                    <a:pt x="1455" y="1299"/>
                  </a:lnTo>
                  <a:lnTo>
                    <a:pt x="1358" y="776"/>
                  </a:lnTo>
                  <a:lnTo>
                    <a:pt x="1241" y="252"/>
                  </a:lnTo>
                  <a:close/>
                  <a:moveTo>
                    <a:pt x="466" y="795"/>
                  </a:moveTo>
                  <a:lnTo>
                    <a:pt x="757" y="1066"/>
                  </a:lnTo>
                  <a:lnTo>
                    <a:pt x="1067" y="1338"/>
                  </a:lnTo>
                  <a:lnTo>
                    <a:pt x="679" y="1396"/>
                  </a:lnTo>
                  <a:lnTo>
                    <a:pt x="485" y="1435"/>
                  </a:lnTo>
                  <a:lnTo>
                    <a:pt x="311" y="1512"/>
                  </a:lnTo>
                  <a:lnTo>
                    <a:pt x="311" y="1318"/>
                  </a:lnTo>
                  <a:lnTo>
                    <a:pt x="350" y="1144"/>
                  </a:lnTo>
                  <a:lnTo>
                    <a:pt x="388" y="969"/>
                  </a:lnTo>
                  <a:lnTo>
                    <a:pt x="466" y="795"/>
                  </a:lnTo>
                  <a:close/>
                  <a:moveTo>
                    <a:pt x="2424" y="1396"/>
                  </a:moveTo>
                  <a:lnTo>
                    <a:pt x="2443" y="1609"/>
                  </a:lnTo>
                  <a:lnTo>
                    <a:pt x="2424" y="1803"/>
                  </a:lnTo>
                  <a:lnTo>
                    <a:pt x="2385" y="1997"/>
                  </a:lnTo>
                  <a:lnTo>
                    <a:pt x="2308" y="2171"/>
                  </a:lnTo>
                  <a:lnTo>
                    <a:pt x="1959" y="1842"/>
                  </a:lnTo>
                  <a:lnTo>
                    <a:pt x="1571" y="1512"/>
                  </a:lnTo>
                  <a:lnTo>
                    <a:pt x="2017" y="1473"/>
                  </a:lnTo>
                  <a:lnTo>
                    <a:pt x="2230" y="1454"/>
                  </a:lnTo>
                  <a:lnTo>
                    <a:pt x="2424" y="1396"/>
                  </a:lnTo>
                  <a:close/>
                  <a:moveTo>
                    <a:pt x="1299" y="1532"/>
                  </a:moveTo>
                  <a:lnTo>
                    <a:pt x="1319" y="1551"/>
                  </a:lnTo>
                  <a:lnTo>
                    <a:pt x="1319" y="1570"/>
                  </a:lnTo>
                  <a:lnTo>
                    <a:pt x="1028" y="1958"/>
                  </a:lnTo>
                  <a:lnTo>
                    <a:pt x="757" y="2385"/>
                  </a:lnTo>
                  <a:lnTo>
                    <a:pt x="582" y="2210"/>
                  </a:lnTo>
                  <a:lnTo>
                    <a:pt x="446" y="2036"/>
                  </a:lnTo>
                  <a:lnTo>
                    <a:pt x="388" y="1939"/>
                  </a:lnTo>
                  <a:lnTo>
                    <a:pt x="350" y="1822"/>
                  </a:lnTo>
                  <a:lnTo>
                    <a:pt x="330" y="1725"/>
                  </a:lnTo>
                  <a:lnTo>
                    <a:pt x="311" y="1609"/>
                  </a:lnTo>
                  <a:lnTo>
                    <a:pt x="543" y="1609"/>
                  </a:lnTo>
                  <a:lnTo>
                    <a:pt x="795" y="1590"/>
                  </a:lnTo>
                  <a:lnTo>
                    <a:pt x="1299" y="1532"/>
                  </a:lnTo>
                  <a:close/>
                  <a:moveTo>
                    <a:pt x="1552" y="1784"/>
                  </a:moveTo>
                  <a:lnTo>
                    <a:pt x="2152" y="2365"/>
                  </a:lnTo>
                  <a:lnTo>
                    <a:pt x="2056" y="2443"/>
                  </a:lnTo>
                  <a:lnTo>
                    <a:pt x="1959" y="2501"/>
                  </a:lnTo>
                  <a:lnTo>
                    <a:pt x="1842" y="2559"/>
                  </a:lnTo>
                  <a:lnTo>
                    <a:pt x="1707" y="2598"/>
                  </a:lnTo>
                  <a:lnTo>
                    <a:pt x="1552" y="1784"/>
                  </a:lnTo>
                  <a:close/>
                  <a:moveTo>
                    <a:pt x="1358" y="1745"/>
                  </a:moveTo>
                  <a:lnTo>
                    <a:pt x="1474" y="2191"/>
                  </a:lnTo>
                  <a:lnTo>
                    <a:pt x="1590" y="2617"/>
                  </a:lnTo>
                  <a:lnTo>
                    <a:pt x="1396" y="2617"/>
                  </a:lnTo>
                  <a:lnTo>
                    <a:pt x="1203" y="2598"/>
                  </a:lnTo>
                  <a:lnTo>
                    <a:pt x="1028" y="2540"/>
                  </a:lnTo>
                  <a:lnTo>
                    <a:pt x="873" y="2443"/>
                  </a:lnTo>
                  <a:lnTo>
                    <a:pt x="1358" y="1745"/>
                  </a:lnTo>
                  <a:close/>
                  <a:moveTo>
                    <a:pt x="1203" y="0"/>
                  </a:moveTo>
                  <a:lnTo>
                    <a:pt x="1047" y="19"/>
                  </a:lnTo>
                  <a:lnTo>
                    <a:pt x="912" y="58"/>
                  </a:lnTo>
                  <a:lnTo>
                    <a:pt x="757" y="116"/>
                  </a:lnTo>
                  <a:lnTo>
                    <a:pt x="621" y="194"/>
                  </a:lnTo>
                  <a:lnTo>
                    <a:pt x="485" y="291"/>
                  </a:lnTo>
                  <a:lnTo>
                    <a:pt x="369" y="407"/>
                  </a:lnTo>
                  <a:lnTo>
                    <a:pt x="272" y="524"/>
                  </a:lnTo>
                  <a:lnTo>
                    <a:pt x="175" y="659"/>
                  </a:lnTo>
                  <a:lnTo>
                    <a:pt x="98" y="814"/>
                  </a:lnTo>
                  <a:lnTo>
                    <a:pt x="59" y="989"/>
                  </a:lnTo>
                  <a:lnTo>
                    <a:pt x="20" y="1163"/>
                  </a:lnTo>
                  <a:lnTo>
                    <a:pt x="1" y="1338"/>
                  </a:lnTo>
                  <a:lnTo>
                    <a:pt x="20" y="1532"/>
                  </a:lnTo>
                  <a:lnTo>
                    <a:pt x="59" y="1725"/>
                  </a:lnTo>
                  <a:lnTo>
                    <a:pt x="136" y="1900"/>
                  </a:lnTo>
                  <a:lnTo>
                    <a:pt x="214" y="2074"/>
                  </a:lnTo>
                  <a:lnTo>
                    <a:pt x="311" y="2249"/>
                  </a:lnTo>
                  <a:lnTo>
                    <a:pt x="427" y="2385"/>
                  </a:lnTo>
                  <a:lnTo>
                    <a:pt x="563" y="2520"/>
                  </a:lnTo>
                  <a:lnTo>
                    <a:pt x="718" y="2637"/>
                  </a:lnTo>
                  <a:lnTo>
                    <a:pt x="873" y="2734"/>
                  </a:lnTo>
                  <a:lnTo>
                    <a:pt x="1047" y="2811"/>
                  </a:lnTo>
                  <a:lnTo>
                    <a:pt x="1222" y="2850"/>
                  </a:lnTo>
                  <a:lnTo>
                    <a:pt x="1396" y="2889"/>
                  </a:lnTo>
                  <a:lnTo>
                    <a:pt x="1590" y="2869"/>
                  </a:lnTo>
                  <a:lnTo>
                    <a:pt x="1784" y="2850"/>
                  </a:lnTo>
                  <a:lnTo>
                    <a:pt x="1959" y="2792"/>
                  </a:lnTo>
                  <a:lnTo>
                    <a:pt x="2152" y="2695"/>
                  </a:lnTo>
                  <a:lnTo>
                    <a:pt x="2308" y="2579"/>
                  </a:lnTo>
                  <a:lnTo>
                    <a:pt x="2424" y="2423"/>
                  </a:lnTo>
                  <a:lnTo>
                    <a:pt x="2540" y="2268"/>
                  </a:lnTo>
                  <a:lnTo>
                    <a:pt x="2618" y="2113"/>
                  </a:lnTo>
                  <a:lnTo>
                    <a:pt x="2657" y="1919"/>
                  </a:lnTo>
                  <a:lnTo>
                    <a:pt x="2695" y="1745"/>
                  </a:lnTo>
                  <a:lnTo>
                    <a:pt x="2695" y="1551"/>
                  </a:lnTo>
                  <a:lnTo>
                    <a:pt x="2676" y="1357"/>
                  </a:lnTo>
                  <a:lnTo>
                    <a:pt x="2637" y="1163"/>
                  </a:lnTo>
                  <a:lnTo>
                    <a:pt x="2579" y="969"/>
                  </a:lnTo>
                  <a:lnTo>
                    <a:pt x="2501" y="795"/>
                  </a:lnTo>
                  <a:lnTo>
                    <a:pt x="2405" y="620"/>
                  </a:lnTo>
                  <a:lnTo>
                    <a:pt x="2288" y="465"/>
                  </a:lnTo>
                  <a:lnTo>
                    <a:pt x="2152" y="330"/>
                  </a:lnTo>
                  <a:lnTo>
                    <a:pt x="1997" y="213"/>
                  </a:lnTo>
                  <a:lnTo>
                    <a:pt x="1842" y="116"/>
                  </a:lnTo>
                  <a:lnTo>
                    <a:pt x="1687" y="58"/>
                  </a:lnTo>
                  <a:lnTo>
                    <a:pt x="1532" y="19"/>
                  </a:lnTo>
                  <a:lnTo>
                    <a:pt x="137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5"/>
            <p:cNvSpPr/>
            <p:nvPr/>
          </p:nvSpPr>
          <p:spPr>
            <a:xfrm>
              <a:off x="-1140123" y="2099161"/>
              <a:ext cx="123778" cy="133626"/>
            </a:xfrm>
            <a:custGeom>
              <a:rect b="b" l="l" r="r" t="t"/>
              <a:pathLst>
                <a:path extrusionOk="0" h="2890" w="2677">
                  <a:moveTo>
                    <a:pt x="1106" y="272"/>
                  </a:moveTo>
                  <a:lnTo>
                    <a:pt x="1145" y="757"/>
                  </a:lnTo>
                  <a:lnTo>
                    <a:pt x="1242" y="1241"/>
                  </a:lnTo>
                  <a:lnTo>
                    <a:pt x="873" y="970"/>
                  </a:lnTo>
                  <a:lnTo>
                    <a:pt x="486" y="737"/>
                  </a:lnTo>
                  <a:lnTo>
                    <a:pt x="602" y="582"/>
                  </a:lnTo>
                  <a:lnTo>
                    <a:pt x="738" y="446"/>
                  </a:lnTo>
                  <a:lnTo>
                    <a:pt x="912" y="330"/>
                  </a:lnTo>
                  <a:lnTo>
                    <a:pt x="1009" y="311"/>
                  </a:lnTo>
                  <a:lnTo>
                    <a:pt x="1106" y="272"/>
                  </a:lnTo>
                  <a:close/>
                  <a:moveTo>
                    <a:pt x="2133" y="718"/>
                  </a:moveTo>
                  <a:lnTo>
                    <a:pt x="2211" y="834"/>
                  </a:lnTo>
                  <a:lnTo>
                    <a:pt x="2288" y="970"/>
                  </a:lnTo>
                  <a:lnTo>
                    <a:pt x="2347" y="1106"/>
                  </a:lnTo>
                  <a:lnTo>
                    <a:pt x="2385" y="1241"/>
                  </a:lnTo>
                  <a:lnTo>
                    <a:pt x="2056" y="1241"/>
                  </a:lnTo>
                  <a:lnTo>
                    <a:pt x="1726" y="1261"/>
                  </a:lnTo>
                  <a:lnTo>
                    <a:pt x="1940" y="989"/>
                  </a:lnTo>
                  <a:lnTo>
                    <a:pt x="2133" y="718"/>
                  </a:lnTo>
                  <a:close/>
                  <a:moveTo>
                    <a:pt x="1416" y="272"/>
                  </a:moveTo>
                  <a:lnTo>
                    <a:pt x="1513" y="291"/>
                  </a:lnTo>
                  <a:lnTo>
                    <a:pt x="1629" y="330"/>
                  </a:lnTo>
                  <a:lnTo>
                    <a:pt x="1765" y="388"/>
                  </a:lnTo>
                  <a:lnTo>
                    <a:pt x="1881" y="466"/>
                  </a:lnTo>
                  <a:lnTo>
                    <a:pt x="1998" y="543"/>
                  </a:lnTo>
                  <a:lnTo>
                    <a:pt x="2095" y="660"/>
                  </a:lnTo>
                  <a:lnTo>
                    <a:pt x="1940" y="795"/>
                  </a:lnTo>
                  <a:lnTo>
                    <a:pt x="1784" y="951"/>
                  </a:lnTo>
                  <a:lnTo>
                    <a:pt x="1513" y="1299"/>
                  </a:lnTo>
                  <a:lnTo>
                    <a:pt x="1455" y="1299"/>
                  </a:lnTo>
                  <a:lnTo>
                    <a:pt x="1339" y="776"/>
                  </a:lnTo>
                  <a:lnTo>
                    <a:pt x="1222" y="272"/>
                  </a:lnTo>
                  <a:close/>
                  <a:moveTo>
                    <a:pt x="447" y="795"/>
                  </a:moveTo>
                  <a:lnTo>
                    <a:pt x="757" y="1086"/>
                  </a:lnTo>
                  <a:lnTo>
                    <a:pt x="1048" y="1338"/>
                  </a:lnTo>
                  <a:lnTo>
                    <a:pt x="660" y="1396"/>
                  </a:lnTo>
                  <a:lnTo>
                    <a:pt x="466" y="1455"/>
                  </a:lnTo>
                  <a:lnTo>
                    <a:pt x="292" y="1513"/>
                  </a:lnTo>
                  <a:lnTo>
                    <a:pt x="292" y="1338"/>
                  </a:lnTo>
                  <a:lnTo>
                    <a:pt x="330" y="1144"/>
                  </a:lnTo>
                  <a:lnTo>
                    <a:pt x="389" y="970"/>
                  </a:lnTo>
                  <a:lnTo>
                    <a:pt x="447" y="795"/>
                  </a:lnTo>
                  <a:close/>
                  <a:moveTo>
                    <a:pt x="2424" y="1416"/>
                  </a:moveTo>
                  <a:lnTo>
                    <a:pt x="2424" y="1610"/>
                  </a:lnTo>
                  <a:lnTo>
                    <a:pt x="2405" y="1823"/>
                  </a:lnTo>
                  <a:lnTo>
                    <a:pt x="2366" y="1997"/>
                  </a:lnTo>
                  <a:lnTo>
                    <a:pt x="2288" y="2172"/>
                  </a:lnTo>
                  <a:lnTo>
                    <a:pt x="1940" y="1842"/>
                  </a:lnTo>
                  <a:lnTo>
                    <a:pt x="1571" y="1513"/>
                  </a:lnTo>
                  <a:lnTo>
                    <a:pt x="1998" y="1474"/>
                  </a:lnTo>
                  <a:lnTo>
                    <a:pt x="2211" y="1455"/>
                  </a:lnTo>
                  <a:lnTo>
                    <a:pt x="2424" y="1416"/>
                  </a:lnTo>
                  <a:close/>
                  <a:moveTo>
                    <a:pt x="1280" y="1532"/>
                  </a:moveTo>
                  <a:lnTo>
                    <a:pt x="1300" y="1551"/>
                  </a:lnTo>
                  <a:lnTo>
                    <a:pt x="1300" y="1571"/>
                  </a:lnTo>
                  <a:lnTo>
                    <a:pt x="1009" y="1978"/>
                  </a:lnTo>
                  <a:lnTo>
                    <a:pt x="738" y="2385"/>
                  </a:lnTo>
                  <a:lnTo>
                    <a:pt x="563" y="2230"/>
                  </a:lnTo>
                  <a:lnTo>
                    <a:pt x="427" y="2036"/>
                  </a:lnTo>
                  <a:lnTo>
                    <a:pt x="389" y="1939"/>
                  </a:lnTo>
                  <a:lnTo>
                    <a:pt x="350" y="1842"/>
                  </a:lnTo>
                  <a:lnTo>
                    <a:pt x="311" y="1726"/>
                  </a:lnTo>
                  <a:lnTo>
                    <a:pt x="292" y="1610"/>
                  </a:lnTo>
                  <a:lnTo>
                    <a:pt x="544" y="1629"/>
                  </a:lnTo>
                  <a:lnTo>
                    <a:pt x="796" y="1610"/>
                  </a:lnTo>
                  <a:lnTo>
                    <a:pt x="1280" y="1532"/>
                  </a:lnTo>
                  <a:close/>
                  <a:moveTo>
                    <a:pt x="1552" y="1804"/>
                  </a:moveTo>
                  <a:lnTo>
                    <a:pt x="2133" y="2366"/>
                  </a:lnTo>
                  <a:lnTo>
                    <a:pt x="2036" y="2443"/>
                  </a:lnTo>
                  <a:lnTo>
                    <a:pt x="1940" y="2521"/>
                  </a:lnTo>
                  <a:lnTo>
                    <a:pt x="1823" y="2560"/>
                  </a:lnTo>
                  <a:lnTo>
                    <a:pt x="1687" y="2598"/>
                  </a:lnTo>
                  <a:lnTo>
                    <a:pt x="1552" y="1804"/>
                  </a:lnTo>
                  <a:close/>
                  <a:moveTo>
                    <a:pt x="1358" y="1765"/>
                  </a:moveTo>
                  <a:lnTo>
                    <a:pt x="1455" y="2191"/>
                  </a:lnTo>
                  <a:lnTo>
                    <a:pt x="1571" y="2618"/>
                  </a:lnTo>
                  <a:lnTo>
                    <a:pt x="1377" y="2618"/>
                  </a:lnTo>
                  <a:lnTo>
                    <a:pt x="1183" y="2598"/>
                  </a:lnTo>
                  <a:lnTo>
                    <a:pt x="1009" y="2540"/>
                  </a:lnTo>
                  <a:lnTo>
                    <a:pt x="854" y="2463"/>
                  </a:lnTo>
                  <a:lnTo>
                    <a:pt x="1358" y="1765"/>
                  </a:lnTo>
                  <a:close/>
                  <a:moveTo>
                    <a:pt x="1358" y="1"/>
                  </a:moveTo>
                  <a:lnTo>
                    <a:pt x="1203" y="20"/>
                  </a:lnTo>
                  <a:lnTo>
                    <a:pt x="1048" y="39"/>
                  </a:lnTo>
                  <a:lnTo>
                    <a:pt x="893" y="78"/>
                  </a:lnTo>
                  <a:lnTo>
                    <a:pt x="738" y="136"/>
                  </a:lnTo>
                  <a:lnTo>
                    <a:pt x="602" y="214"/>
                  </a:lnTo>
                  <a:lnTo>
                    <a:pt x="466" y="311"/>
                  </a:lnTo>
                  <a:lnTo>
                    <a:pt x="350" y="408"/>
                  </a:lnTo>
                  <a:lnTo>
                    <a:pt x="253" y="543"/>
                  </a:lnTo>
                  <a:lnTo>
                    <a:pt x="156" y="679"/>
                  </a:lnTo>
                  <a:lnTo>
                    <a:pt x="98" y="834"/>
                  </a:lnTo>
                  <a:lnTo>
                    <a:pt x="40" y="989"/>
                  </a:lnTo>
                  <a:lnTo>
                    <a:pt x="1" y="1164"/>
                  </a:lnTo>
                  <a:lnTo>
                    <a:pt x="1" y="1358"/>
                  </a:lnTo>
                  <a:lnTo>
                    <a:pt x="20" y="1551"/>
                  </a:lnTo>
                  <a:lnTo>
                    <a:pt x="59" y="1726"/>
                  </a:lnTo>
                  <a:lnTo>
                    <a:pt x="117" y="1920"/>
                  </a:lnTo>
                  <a:lnTo>
                    <a:pt x="195" y="2094"/>
                  </a:lnTo>
                  <a:lnTo>
                    <a:pt x="292" y="2249"/>
                  </a:lnTo>
                  <a:lnTo>
                    <a:pt x="427" y="2405"/>
                  </a:lnTo>
                  <a:lnTo>
                    <a:pt x="563" y="2521"/>
                  </a:lnTo>
                  <a:lnTo>
                    <a:pt x="699" y="2637"/>
                  </a:lnTo>
                  <a:lnTo>
                    <a:pt x="854" y="2734"/>
                  </a:lnTo>
                  <a:lnTo>
                    <a:pt x="1028" y="2812"/>
                  </a:lnTo>
                  <a:lnTo>
                    <a:pt x="1203" y="2870"/>
                  </a:lnTo>
                  <a:lnTo>
                    <a:pt x="1397" y="2889"/>
                  </a:lnTo>
                  <a:lnTo>
                    <a:pt x="1571" y="2889"/>
                  </a:lnTo>
                  <a:lnTo>
                    <a:pt x="1765" y="2850"/>
                  </a:lnTo>
                  <a:lnTo>
                    <a:pt x="1940" y="2792"/>
                  </a:lnTo>
                  <a:lnTo>
                    <a:pt x="2133" y="2695"/>
                  </a:lnTo>
                  <a:lnTo>
                    <a:pt x="2288" y="2579"/>
                  </a:lnTo>
                  <a:lnTo>
                    <a:pt x="2424" y="2443"/>
                  </a:lnTo>
                  <a:lnTo>
                    <a:pt x="2521" y="2288"/>
                  </a:lnTo>
                  <a:lnTo>
                    <a:pt x="2599" y="2114"/>
                  </a:lnTo>
                  <a:lnTo>
                    <a:pt x="2657" y="1939"/>
                  </a:lnTo>
                  <a:lnTo>
                    <a:pt x="2676" y="1745"/>
                  </a:lnTo>
                  <a:lnTo>
                    <a:pt x="2676" y="1551"/>
                  </a:lnTo>
                  <a:lnTo>
                    <a:pt x="2657" y="1358"/>
                  </a:lnTo>
                  <a:lnTo>
                    <a:pt x="2618" y="1164"/>
                  </a:lnTo>
                  <a:lnTo>
                    <a:pt x="2560" y="989"/>
                  </a:lnTo>
                  <a:lnTo>
                    <a:pt x="2482" y="795"/>
                  </a:lnTo>
                  <a:lnTo>
                    <a:pt x="2385" y="640"/>
                  </a:lnTo>
                  <a:lnTo>
                    <a:pt x="2269" y="485"/>
                  </a:lnTo>
                  <a:lnTo>
                    <a:pt x="2133" y="350"/>
                  </a:lnTo>
                  <a:lnTo>
                    <a:pt x="1998" y="214"/>
                  </a:lnTo>
                  <a:lnTo>
                    <a:pt x="1823" y="136"/>
                  </a:lnTo>
                  <a:lnTo>
                    <a:pt x="1668" y="59"/>
                  </a:lnTo>
                  <a:lnTo>
                    <a:pt x="1513" y="20"/>
                  </a:lnTo>
                  <a:lnTo>
                    <a:pt x="1358"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5"/>
            <p:cNvSpPr/>
            <p:nvPr/>
          </p:nvSpPr>
          <p:spPr>
            <a:xfrm>
              <a:off x="-637242" y="2217483"/>
              <a:ext cx="123778" cy="133626"/>
            </a:xfrm>
            <a:custGeom>
              <a:rect b="b" l="l" r="r" t="t"/>
              <a:pathLst>
                <a:path extrusionOk="0" h="2890" w="2677">
                  <a:moveTo>
                    <a:pt x="1106" y="272"/>
                  </a:moveTo>
                  <a:lnTo>
                    <a:pt x="1164" y="757"/>
                  </a:lnTo>
                  <a:lnTo>
                    <a:pt x="1241" y="1241"/>
                  </a:lnTo>
                  <a:lnTo>
                    <a:pt x="1241" y="1241"/>
                  </a:lnTo>
                  <a:lnTo>
                    <a:pt x="873" y="970"/>
                  </a:lnTo>
                  <a:lnTo>
                    <a:pt x="485" y="737"/>
                  </a:lnTo>
                  <a:lnTo>
                    <a:pt x="602" y="563"/>
                  </a:lnTo>
                  <a:lnTo>
                    <a:pt x="757" y="446"/>
                  </a:lnTo>
                  <a:lnTo>
                    <a:pt x="912" y="330"/>
                  </a:lnTo>
                  <a:lnTo>
                    <a:pt x="1009" y="311"/>
                  </a:lnTo>
                  <a:lnTo>
                    <a:pt x="1106" y="272"/>
                  </a:lnTo>
                  <a:close/>
                  <a:moveTo>
                    <a:pt x="2133" y="718"/>
                  </a:moveTo>
                  <a:lnTo>
                    <a:pt x="2211" y="834"/>
                  </a:lnTo>
                  <a:lnTo>
                    <a:pt x="2288" y="970"/>
                  </a:lnTo>
                  <a:lnTo>
                    <a:pt x="2346" y="1106"/>
                  </a:lnTo>
                  <a:lnTo>
                    <a:pt x="2385" y="1241"/>
                  </a:lnTo>
                  <a:lnTo>
                    <a:pt x="2056" y="1241"/>
                  </a:lnTo>
                  <a:lnTo>
                    <a:pt x="1726" y="1261"/>
                  </a:lnTo>
                  <a:lnTo>
                    <a:pt x="1939" y="989"/>
                  </a:lnTo>
                  <a:lnTo>
                    <a:pt x="2133" y="718"/>
                  </a:lnTo>
                  <a:close/>
                  <a:moveTo>
                    <a:pt x="1416" y="272"/>
                  </a:moveTo>
                  <a:lnTo>
                    <a:pt x="1532" y="291"/>
                  </a:lnTo>
                  <a:lnTo>
                    <a:pt x="1629" y="330"/>
                  </a:lnTo>
                  <a:lnTo>
                    <a:pt x="1765" y="388"/>
                  </a:lnTo>
                  <a:lnTo>
                    <a:pt x="1881" y="466"/>
                  </a:lnTo>
                  <a:lnTo>
                    <a:pt x="1998" y="543"/>
                  </a:lnTo>
                  <a:lnTo>
                    <a:pt x="2094" y="660"/>
                  </a:lnTo>
                  <a:lnTo>
                    <a:pt x="1939" y="795"/>
                  </a:lnTo>
                  <a:lnTo>
                    <a:pt x="1784" y="951"/>
                  </a:lnTo>
                  <a:lnTo>
                    <a:pt x="1513" y="1280"/>
                  </a:lnTo>
                  <a:lnTo>
                    <a:pt x="1455" y="1300"/>
                  </a:lnTo>
                  <a:lnTo>
                    <a:pt x="1338" y="776"/>
                  </a:lnTo>
                  <a:lnTo>
                    <a:pt x="1222" y="272"/>
                  </a:lnTo>
                  <a:close/>
                  <a:moveTo>
                    <a:pt x="466" y="795"/>
                  </a:moveTo>
                  <a:lnTo>
                    <a:pt x="757" y="1086"/>
                  </a:lnTo>
                  <a:lnTo>
                    <a:pt x="1067" y="1338"/>
                  </a:lnTo>
                  <a:lnTo>
                    <a:pt x="660" y="1396"/>
                  </a:lnTo>
                  <a:lnTo>
                    <a:pt x="466" y="1435"/>
                  </a:lnTo>
                  <a:lnTo>
                    <a:pt x="292" y="1513"/>
                  </a:lnTo>
                  <a:lnTo>
                    <a:pt x="292" y="1319"/>
                  </a:lnTo>
                  <a:lnTo>
                    <a:pt x="330" y="1144"/>
                  </a:lnTo>
                  <a:lnTo>
                    <a:pt x="388" y="970"/>
                  </a:lnTo>
                  <a:lnTo>
                    <a:pt x="466" y="795"/>
                  </a:lnTo>
                  <a:close/>
                  <a:moveTo>
                    <a:pt x="2424" y="1416"/>
                  </a:moveTo>
                  <a:lnTo>
                    <a:pt x="2424" y="1610"/>
                  </a:lnTo>
                  <a:lnTo>
                    <a:pt x="2424" y="1804"/>
                  </a:lnTo>
                  <a:lnTo>
                    <a:pt x="2366" y="1997"/>
                  </a:lnTo>
                  <a:lnTo>
                    <a:pt x="2288" y="2172"/>
                  </a:lnTo>
                  <a:lnTo>
                    <a:pt x="1939" y="1842"/>
                  </a:lnTo>
                  <a:lnTo>
                    <a:pt x="1571" y="1513"/>
                  </a:lnTo>
                  <a:lnTo>
                    <a:pt x="1998" y="1474"/>
                  </a:lnTo>
                  <a:lnTo>
                    <a:pt x="2211" y="1455"/>
                  </a:lnTo>
                  <a:lnTo>
                    <a:pt x="2424" y="1416"/>
                  </a:lnTo>
                  <a:close/>
                  <a:moveTo>
                    <a:pt x="1280" y="1532"/>
                  </a:moveTo>
                  <a:lnTo>
                    <a:pt x="1300" y="1552"/>
                  </a:lnTo>
                  <a:lnTo>
                    <a:pt x="1300" y="1571"/>
                  </a:lnTo>
                  <a:lnTo>
                    <a:pt x="1009" y="1978"/>
                  </a:lnTo>
                  <a:lnTo>
                    <a:pt x="737" y="2385"/>
                  </a:lnTo>
                  <a:lnTo>
                    <a:pt x="563" y="2230"/>
                  </a:lnTo>
                  <a:lnTo>
                    <a:pt x="447" y="2036"/>
                  </a:lnTo>
                  <a:lnTo>
                    <a:pt x="388" y="1939"/>
                  </a:lnTo>
                  <a:lnTo>
                    <a:pt x="350" y="1842"/>
                  </a:lnTo>
                  <a:lnTo>
                    <a:pt x="311" y="1726"/>
                  </a:lnTo>
                  <a:lnTo>
                    <a:pt x="292" y="1610"/>
                  </a:lnTo>
                  <a:lnTo>
                    <a:pt x="292" y="1610"/>
                  </a:lnTo>
                  <a:lnTo>
                    <a:pt x="544" y="1629"/>
                  </a:lnTo>
                  <a:lnTo>
                    <a:pt x="796" y="1610"/>
                  </a:lnTo>
                  <a:lnTo>
                    <a:pt x="1280" y="1532"/>
                  </a:lnTo>
                  <a:close/>
                  <a:moveTo>
                    <a:pt x="1552" y="1804"/>
                  </a:moveTo>
                  <a:lnTo>
                    <a:pt x="2133" y="2366"/>
                  </a:lnTo>
                  <a:lnTo>
                    <a:pt x="2036" y="2443"/>
                  </a:lnTo>
                  <a:lnTo>
                    <a:pt x="1939" y="2521"/>
                  </a:lnTo>
                  <a:lnTo>
                    <a:pt x="1823" y="2560"/>
                  </a:lnTo>
                  <a:lnTo>
                    <a:pt x="1687" y="2598"/>
                  </a:lnTo>
                  <a:lnTo>
                    <a:pt x="1552" y="1804"/>
                  </a:lnTo>
                  <a:close/>
                  <a:moveTo>
                    <a:pt x="1358" y="1765"/>
                  </a:moveTo>
                  <a:lnTo>
                    <a:pt x="1455" y="2191"/>
                  </a:lnTo>
                  <a:lnTo>
                    <a:pt x="1571" y="2618"/>
                  </a:lnTo>
                  <a:lnTo>
                    <a:pt x="1377" y="2618"/>
                  </a:lnTo>
                  <a:lnTo>
                    <a:pt x="1203" y="2598"/>
                  </a:lnTo>
                  <a:lnTo>
                    <a:pt x="1009" y="2540"/>
                  </a:lnTo>
                  <a:lnTo>
                    <a:pt x="854" y="2463"/>
                  </a:lnTo>
                  <a:lnTo>
                    <a:pt x="1358" y="1765"/>
                  </a:lnTo>
                  <a:close/>
                  <a:moveTo>
                    <a:pt x="1203" y="1"/>
                  </a:moveTo>
                  <a:lnTo>
                    <a:pt x="1048" y="39"/>
                  </a:lnTo>
                  <a:lnTo>
                    <a:pt x="892" y="78"/>
                  </a:lnTo>
                  <a:lnTo>
                    <a:pt x="737" y="136"/>
                  </a:lnTo>
                  <a:lnTo>
                    <a:pt x="602" y="214"/>
                  </a:lnTo>
                  <a:lnTo>
                    <a:pt x="485" y="311"/>
                  </a:lnTo>
                  <a:lnTo>
                    <a:pt x="350" y="408"/>
                  </a:lnTo>
                  <a:lnTo>
                    <a:pt x="253" y="543"/>
                  </a:lnTo>
                  <a:lnTo>
                    <a:pt x="175" y="679"/>
                  </a:lnTo>
                  <a:lnTo>
                    <a:pt x="98" y="815"/>
                  </a:lnTo>
                  <a:lnTo>
                    <a:pt x="39" y="989"/>
                  </a:lnTo>
                  <a:lnTo>
                    <a:pt x="1" y="1164"/>
                  </a:lnTo>
                  <a:lnTo>
                    <a:pt x="1" y="1358"/>
                  </a:lnTo>
                  <a:lnTo>
                    <a:pt x="20" y="1552"/>
                  </a:lnTo>
                  <a:lnTo>
                    <a:pt x="59" y="1726"/>
                  </a:lnTo>
                  <a:lnTo>
                    <a:pt x="117" y="1920"/>
                  </a:lnTo>
                  <a:lnTo>
                    <a:pt x="195" y="2094"/>
                  </a:lnTo>
                  <a:lnTo>
                    <a:pt x="311" y="2249"/>
                  </a:lnTo>
                  <a:lnTo>
                    <a:pt x="427" y="2405"/>
                  </a:lnTo>
                  <a:lnTo>
                    <a:pt x="563" y="2521"/>
                  </a:lnTo>
                  <a:lnTo>
                    <a:pt x="699" y="2637"/>
                  </a:lnTo>
                  <a:lnTo>
                    <a:pt x="873" y="2734"/>
                  </a:lnTo>
                  <a:lnTo>
                    <a:pt x="1028" y="2812"/>
                  </a:lnTo>
                  <a:lnTo>
                    <a:pt x="1203" y="2870"/>
                  </a:lnTo>
                  <a:lnTo>
                    <a:pt x="1397" y="2889"/>
                  </a:lnTo>
                  <a:lnTo>
                    <a:pt x="1571" y="2889"/>
                  </a:lnTo>
                  <a:lnTo>
                    <a:pt x="1765" y="2850"/>
                  </a:lnTo>
                  <a:lnTo>
                    <a:pt x="1959" y="2792"/>
                  </a:lnTo>
                  <a:lnTo>
                    <a:pt x="2133" y="2695"/>
                  </a:lnTo>
                  <a:lnTo>
                    <a:pt x="2288" y="2579"/>
                  </a:lnTo>
                  <a:lnTo>
                    <a:pt x="2424" y="2443"/>
                  </a:lnTo>
                  <a:lnTo>
                    <a:pt x="2521" y="2288"/>
                  </a:lnTo>
                  <a:lnTo>
                    <a:pt x="2599" y="2114"/>
                  </a:lnTo>
                  <a:lnTo>
                    <a:pt x="2657" y="1939"/>
                  </a:lnTo>
                  <a:lnTo>
                    <a:pt x="2676" y="1745"/>
                  </a:lnTo>
                  <a:lnTo>
                    <a:pt x="2676" y="1552"/>
                  </a:lnTo>
                  <a:lnTo>
                    <a:pt x="2657" y="1358"/>
                  </a:lnTo>
                  <a:lnTo>
                    <a:pt x="2618" y="1164"/>
                  </a:lnTo>
                  <a:lnTo>
                    <a:pt x="2560" y="970"/>
                  </a:lnTo>
                  <a:lnTo>
                    <a:pt x="2482" y="795"/>
                  </a:lnTo>
                  <a:lnTo>
                    <a:pt x="2385" y="621"/>
                  </a:lnTo>
                  <a:lnTo>
                    <a:pt x="2269" y="466"/>
                  </a:lnTo>
                  <a:lnTo>
                    <a:pt x="2133" y="330"/>
                  </a:lnTo>
                  <a:lnTo>
                    <a:pt x="1998" y="214"/>
                  </a:lnTo>
                  <a:lnTo>
                    <a:pt x="1842" y="136"/>
                  </a:lnTo>
                  <a:lnTo>
                    <a:pt x="1687" y="59"/>
                  </a:lnTo>
                  <a:lnTo>
                    <a:pt x="1513" y="20"/>
                  </a:lnTo>
                  <a:lnTo>
                    <a:pt x="1358"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5"/>
            <p:cNvSpPr/>
            <p:nvPr/>
          </p:nvSpPr>
          <p:spPr>
            <a:xfrm>
              <a:off x="-2243538" y="1012712"/>
              <a:ext cx="1346390" cy="41290"/>
            </a:xfrm>
            <a:custGeom>
              <a:rect b="b" l="l" r="r" t="t"/>
              <a:pathLst>
                <a:path extrusionOk="0" h="893" w="29119">
                  <a:moveTo>
                    <a:pt x="349" y="1"/>
                  </a:moveTo>
                  <a:lnTo>
                    <a:pt x="0" y="893"/>
                  </a:lnTo>
                  <a:lnTo>
                    <a:pt x="29119" y="893"/>
                  </a:lnTo>
                  <a:lnTo>
                    <a:pt x="28770"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5"/>
            <p:cNvSpPr/>
            <p:nvPr/>
          </p:nvSpPr>
          <p:spPr>
            <a:xfrm>
              <a:off x="-2279419" y="1114019"/>
              <a:ext cx="1419907" cy="41290"/>
            </a:xfrm>
            <a:custGeom>
              <a:rect b="b" l="l" r="r" t="t"/>
              <a:pathLst>
                <a:path extrusionOk="0" h="893" w="30709">
                  <a:moveTo>
                    <a:pt x="330" y="1"/>
                  </a:moveTo>
                  <a:lnTo>
                    <a:pt x="1" y="892"/>
                  </a:lnTo>
                  <a:lnTo>
                    <a:pt x="30709" y="892"/>
                  </a:lnTo>
                  <a:lnTo>
                    <a:pt x="30379"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5"/>
            <p:cNvSpPr/>
            <p:nvPr/>
          </p:nvSpPr>
          <p:spPr>
            <a:xfrm>
              <a:off x="-1994363" y="1268222"/>
              <a:ext cx="186476" cy="22425"/>
            </a:xfrm>
            <a:custGeom>
              <a:rect b="b" l="l" r="r" t="t"/>
              <a:pathLst>
                <a:path extrusionOk="0" h="485" w="4033">
                  <a:moveTo>
                    <a:pt x="621" y="0"/>
                  </a:moveTo>
                  <a:lnTo>
                    <a:pt x="369" y="20"/>
                  </a:lnTo>
                  <a:lnTo>
                    <a:pt x="194" y="39"/>
                  </a:lnTo>
                  <a:lnTo>
                    <a:pt x="59" y="78"/>
                  </a:lnTo>
                  <a:lnTo>
                    <a:pt x="20" y="116"/>
                  </a:lnTo>
                  <a:lnTo>
                    <a:pt x="0" y="155"/>
                  </a:lnTo>
                  <a:lnTo>
                    <a:pt x="0" y="194"/>
                  </a:lnTo>
                  <a:lnTo>
                    <a:pt x="0" y="252"/>
                  </a:lnTo>
                  <a:lnTo>
                    <a:pt x="20" y="272"/>
                  </a:lnTo>
                  <a:lnTo>
                    <a:pt x="59" y="310"/>
                  </a:lnTo>
                  <a:lnTo>
                    <a:pt x="156" y="369"/>
                  </a:lnTo>
                  <a:lnTo>
                    <a:pt x="291" y="407"/>
                  </a:lnTo>
                  <a:lnTo>
                    <a:pt x="466" y="446"/>
                  </a:lnTo>
                  <a:lnTo>
                    <a:pt x="660" y="465"/>
                  </a:lnTo>
                  <a:lnTo>
                    <a:pt x="1881" y="465"/>
                  </a:lnTo>
                  <a:lnTo>
                    <a:pt x="2850" y="485"/>
                  </a:lnTo>
                  <a:lnTo>
                    <a:pt x="3316" y="465"/>
                  </a:lnTo>
                  <a:lnTo>
                    <a:pt x="3703" y="446"/>
                  </a:lnTo>
                  <a:lnTo>
                    <a:pt x="3839" y="427"/>
                  </a:lnTo>
                  <a:lnTo>
                    <a:pt x="3955" y="407"/>
                  </a:lnTo>
                  <a:lnTo>
                    <a:pt x="4013" y="369"/>
                  </a:lnTo>
                  <a:lnTo>
                    <a:pt x="4033" y="349"/>
                  </a:lnTo>
                  <a:lnTo>
                    <a:pt x="4033" y="330"/>
                  </a:lnTo>
                  <a:lnTo>
                    <a:pt x="4013" y="272"/>
                  </a:lnTo>
                  <a:lnTo>
                    <a:pt x="3975" y="233"/>
                  </a:lnTo>
                  <a:lnTo>
                    <a:pt x="3917" y="175"/>
                  </a:lnTo>
                  <a:lnTo>
                    <a:pt x="3820" y="155"/>
                  </a:lnTo>
                  <a:lnTo>
                    <a:pt x="3587" y="97"/>
                  </a:lnTo>
                  <a:lnTo>
                    <a:pt x="3316" y="58"/>
                  </a:lnTo>
                  <a:lnTo>
                    <a:pt x="2986" y="39"/>
                  </a:lnTo>
                  <a:lnTo>
                    <a:pt x="1881" y="39"/>
                  </a:lnTo>
                  <a:lnTo>
                    <a:pt x="1202" y="20"/>
                  </a:lnTo>
                  <a:lnTo>
                    <a:pt x="62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5"/>
            <p:cNvSpPr/>
            <p:nvPr/>
          </p:nvSpPr>
          <p:spPr>
            <a:xfrm>
              <a:off x="-1978227" y="1165112"/>
              <a:ext cx="186476" cy="22471"/>
            </a:xfrm>
            <a:custGeom>
              <a:rect b="b" l="l" r="r" t="t"/>
              <a:pathLst>
                <a:path extrusionOk="0" h="486" w="4033">
                  <a:moveTo>
                    <a:pt x="621" y="1"/>
                  </a:moveTo>
                  <a:lnTo>
                    <a:pt x="388" y="20"/>
                  </a:lnTo>
                  <a:lnTo>
                    <a:pt x="194" y="39"/>
                  </a:lnTo>
                  <a:lnTo>
                    <a:pt x="59" y="78"/>
                  </a:lnTo>
                  <a:lnTo>
                    <a:pt x="20" y="117"/>
                  </a:lnTo>
                  <a:lnTo>
                    <a:pt x="0" y="156"/>
                  </a:lnTo>
                  <a:lnTo>
                    <a:pt x="0" y="195"/>
                  </a:lnTo>
                  <a:lnTo>
                    <a:pt x="0" y="233"/>
                  </a:lnTo>
                  <a:lnTo>
                    <a:pt x="20" y="272"/>
                  </a:lnTo>
                  <a:lnTo>
                    <a:pt x="59" y="311"/>
                  </a:lnTo>
                  <a:lnTo>
                    <a:pt x="156" y="369"/>
                  </a:lnTo>
                  <a:lnTo>
                    <a:pt x="291" y="408"/>
                  </a:lnTo>
                  <a:lnTo>
                    <a:pt x="466" y="427"/>
                  </a:lnTo>
                  <a:lnTo>
                    <a:pt x="660" y="447"/>
                  </a:lnTo>
                  <a:lnTo>
                    <a:pt x="1144" y="466"/>
                  </a:lnTo>
                  <a:lnTo>
                    <a:pt x="1881" y="466"/>
                  </a:lnTo>
                  <a:lnTo>
                    <a:pt x="2850" y="485"/>
                  </a:lnTo>
                  <a:lnTo>
                    <a:pt x="3316" y="466"/>
                  </a:lnTo>
                  <a:lnTo>
                    <a:pt x="3703" y="447"/>
                  </a:lnTo>
                  <a:lnTo>
                    <a:pt x="3839" y="427"/>
                  </a:lnTo>
                  <a:lnTo>
                    <a:pt x="3955" y="408"/>
                  </a:lnTo>
                  <a:lnTo>
                    <a:pt x="4013" y="369"/>
                  </a:lnTo>
                  <a:lnTo>
                    <a:pt x="4033" y="350"/>
                  </a:lnTo>
                  <a:lnTo>
                    <a:pt x="4033" y="330"/>
                  </a:lnTo>
                  <a:lnTo>
                    <a:pt x="4013" y="272"/>
                  </a:lnTo>
                  <a:lnTo>
                    <a:pt x="3975" y="214"/>
                  </a:lnTo>
                  <a:lnTo>
                    <a:pt x="3917" y="175"/>
                  </a:lnTo>
                  <a:lnTo>
                    <a:pt x="3820" y="136"/>
                  </a:lnTo>
                  <a:lnTo>
                    <a:pt x="3606" y="98"/>
                  </a:lnTo>
                  <a:lnTo>
                    <a:pt x="3316" y="59"/>
                  </a:lnTo>
                  <a:lnTo>
                    <a:pt x="2986" y="39"/>
                  </a:lnTo>
                  <a:lnTo>
                    <a:pt x="1881" y="39"/>
                  </a:lnTo>
                  <a:lnTo>
                    <a:pt x="1202" y="20"/>
                  </a:lnTo>
                  <a:lnTo>
                    <a:pt x="62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5"/>
            <p:cNvSpPr/>
            <p:nvPr/>
          </p:nvSpPr>
          <p:spPr>
            <a:xfrm>
              <a:off x="-1955801" y="1056638"/>
              <a:ext cx="186476" cy="21593"/>
            </a:xfrm>
            <a:custGeom>
              <a:rect b="b" l="l" r="r" t="t"/>
              <a:pathLst>
                <a:path extrusionOk="0" h="467" w="4033">
                  <a:moveTo>
                    <a:pt x="368" y="1"/>
                  </a:moveTo>
                  <a:lnTo>
                    <a:pt x="194" y="20"/>
                  </a:lnTo>
                  <a:lnTo>
                    <a:pt x="58" y="78"/>
                  </a:lnTo>
                  <a:lnTo>
                    <a:pt x="19" y="98"/>
                  </a:lnTo>
                  <a:lnTo>
                    <a:pt x="0" y="137"/>
                  </a:lnTo>
                  <a:lnTo>
                    <a:pt x="0" y="195"/>
                  </a:lnTo>
                  <a:lnTo>
                    <a:pt x="0" y="234"/>
                  </a:lnTo>
                  <a:lnTo>
                    <a:pt x="19" y="272"/>
                  </a:lnTo>
                  <a:lnTo>
                    <a:pt x="58" y="292"/>
                  </a:lnTo>
                  <a:lnTo>
                    <a:pt x="155" y="350"/>
                  </a:lnTo>
                  <a:lnTo>
                    <a:pt x="291" y="389"/>
                  </a:lnTo>
                  <a:lnTo>
                    <a:pt x="465" y="427"/>
                  </a:lnTo>
                  <a:lnTo>
                    <a:pt x="659" y="447"/>
                  </a:lnTo>
                  <a:lnTo>
                    <a:pt x="1881" y="447"/>
                  </a:lnTo>
                  <a:lnTo>
                    <a:pt x="2850" y="466"/>
                  </a:lnTo>
                  <a:lnTo>
                    <a:pt x="3315" y="466"/>
                  </a:lnTo>
                  <a:lnTo>
                    <a:pt x="3684" y="427"/>
                  </a:lnTo>
                  <a:lnTo>
                    <a:pt x="3839" y="408"/>
                  </a:lnTo>
                  <a:lnTo>
                    <a:pt x="3955" y="389"/>
                  </a:lnTo>
                  <a:lnTo>
                    <a:pt x="4013" y="350"/>
                  </a:lnTo>
                  <a:lnTo>
                    <a:pt x="4032" y="330"/>
                  </a:lnTo>
                  <a:lnTo>
                    <a:pt x="4032" y="311"/>
                  </a:lnTo>
                  <a:lnTo>
                    <a:pt x="4013" y="253"/>
                  </a:lnTo>
                  <a:lnTo>
                    <a:pt x="3974" y="214"/>
                  </a:lnTo>
                  <a:lnTo>
                    <a:pt x="3916" y="175"/>
                  </a:lnTo>
                  <a:lnTo>
                    <a:pt x="3819" y="137"/>
                  </a:lnTo>
                  <a:lnTo>
                    <a:pt x="3587" y="78"/>
                  </a:lnTo>
                  <a:lnTo>
                    <a:pt x="3315" y="40"/>
                  </a:lnTo>
                  <a:lnTo>
                    <a:pt x="2986" y="20"/>
                  </a:lnTo>
                  <a:lnTo>
                    <a:pt x="1881" y="20"/>
                  </a:lnTo>
                  <a:lnTo>
                    <a:pt x="120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5"/>
            <p:cNvSpPr/>
            <p:nvPr/>
          </p:nvSpPr>
          <p:spPr>
            <a:xfrm>
              <a:off x="-1936104" y="944604"/>
              <a:ext cx="187401" cy="21547"/>
            </a:xfrm>
            <a:custGeom>
              <a:rect b="b" l="l" r="r" t="t"/>
              <a:pathLst>
                <a:path extrusionOk="0" h="466" w="4053">
                  <a:moveTo>
                    <a:pt x="388" y="1"/>
                  </a:moveTo>
                  <a:lnTo>
                    <a:pt x="194" y="20"/>
                  </a:lnTo>
                  <a:lnTo>
                    <a:pt x="78" y="78"/>
                  </a:lnTo>
                  <a:lnTo>
                    <a:pt x="39" y="98"/>
                  </a:lnTo>
                  <a:lnTo>
                    <a:pt x="20" y="156"/>
                  </a:lnTo>
                  <a:lnTo>
                    <a:pt x="1" y="194"/>
                  </a:lnTo>
                  <a:lnTo>
                    <a:pt x="20" y="233"/>
                  </a:lnTo>
                  <a:lnTo>
                    <a:pt x="39" y="272"/>
                  </a:lnTo>
                  <a:lnTo>
                    <a:pt x="59" y="311"/>
                  </a:lnTo>
                  <a:lnTo>
                    <a:pt x="156" y="350"/>
                  </a:lnTo>
                  <a:lnTo>
                    <a:pt x="291" y="408"/>
                  </a:lnTo>
                  <a:lnTo>
                    <a:pt x="466" y="427"/>
                  </a:lnTo>
                  <a:lnTo>
                    <a:pt x="679" y="446"/>
                  </a:lnTo>
                  <a:lnTo>
                    <a:pt x="1144" y="446"/>
                  </a:lnTo>
                  <a:lnTo>
                    <a:pt x="1900" y="466"/>
                  </a:lnTo>
                  <a:lnTo>
                    <a:pt x="3316" y="466"/>
                  </a:lnTo>
                  <a:lnTo>
                    <a:pt x="3703" y="446"/>
                  </a:lnTo>
                  <a:lnTo>
                    <a:pt x="3859" y="427"/>
                  </a:lnTo>
                  <a:lnTo>
                    <a:pt x="3955" y="388"/>
                  </a:lnTo>
                  <a:lnTo>
                    <a:pt x="4033" y="369"/>
                  </a:lnTo>
                  <a:lnTo>
                    <a:pt x="4052" y="350"/>
                  </a:lnTo>
                  <a:lnTo>
                    <a:pt x="4052" y="311"/>
                  </a:lnTo>
                  <a:lnTo>
                    <a:pt x="4033" y="272"/>
                  </a:lnTo>
                  <a:lnTo>
                    <a:pt x="3975" y="214"/>
                  </a:lnTo>
                  <a:lnTo>
                    <a:pt x="3917" y="175"/>
                  </a:lnTo>
                  <a:lnTo>
                    <a:pt x="3839" y="136"/>
                  </a:lnTo>
                  <a:lnTo>
                    <a:pt x="3606" y="78"/>
                  </a:lnTo>
                  <a:lnTo>
                    <a:pt x="3316" y="59"/>
                  </a:lnTo>
                  <a:lnTo>
                    <a:pt x="2986" y="39"/>
                  </a:lnTo>
                  <a:lnTo>
                    <a:pt x="2637" y="20"/>
                  </a:lnTo>
                  <a:lnTo>
                    <a:pt x="1203" y="20"/>
                  </a:lnTo>
                  <a:lnTo>
                    <a:pt x="62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5"/>
            <p:cNvSpPr/>
            <p:nvPr/>
          </p:nvSpPr>
          <p:spPr>
            <a:xfrm>
              <a:off x="-1893057" y="693626"/>
              <a:ext cx="186476" cy="21547"/>
            </a:xfrm>
            <a:custGeom>
              <a:rect b="b" l="l" r="r" t="t"/>
              <a:pathLst>
                <a:path extrusionOk="0" h="466" w="4033">
                  <a:moveTo>
                    <a:pt x="368" y="0"/>
                  </a:moveTo>
                  <a:lnTo>
                    <a:pt x="194" y="39"/>
                  </a:lnTo>
                  <a:lnTo>
                    <a:pt x="58" y="78"/>
                  </a:lnTo>
                  <a:lnTo>
                    <a:pt x="20" y="117"/>
                  </a:lnTo>
                  <a:lnTo>
                    <a:pt x="0" y="155"/>
                  </a:lnTo>
                  <a:lnTo>
                    <a:pt x="0" y="194"/>
                  </a:lnTo>
                  <a:lnTo>
                    <a:pt x="0" y="233"/>
                  </a:lnTo>
                  <a:lnTo>
                    <a:pt x="20" y="272"/>
                  </a:lnTo>
                  <a:lnTo>
                    <a:pt x="58" y="311"/>
                  </a:lnTo>
                  <a:lnTo>
                    <a:pt x="155" y="369"/>
                  </a:lnTo>
                  <a:lnTo>
                    <a:pt x="291" y="407"/>
                  </a:lnTo>
                  <a:lnTo>
                    <a:pt x="465" y="427"/>
                  </a:lnTo>
                  <a:lnTo>
                    <a:pt x="659" y="446"/>
                  </a:lnTo>
                  <a:lnTo>
                    <a:pt x="1144" y="466"/>
                  </a:lnTo>
                  <a:lnTo>
                    <a:pt x="3315" y="466"/>
                  </a:lnTo>
                  <a:lnTo>
                    <a:pt x="3684" y="446"/>
                  </a:lnTo>
                  <a:lnTo>
                    <a:pt x="3839" y="427"/>
                  </a:lnTo>
                  <a:lnTo>
                    <a:pt x="3955" y="388"/>
                  </a:lnTo>
                  <a:lnTo>
                    <a:pt x="4013" y="369"/>
                  </a:lnTo>
                  <a:lnTo>
                    <a:pt x="4033" y="349"/>
                  </a:lnTo>
                  <a:lnTo>
                    <a:pt x="4033" y="330"/>
                  </a:lnTo>
                  <a:lnTo>
                    <a:pt x="4013" y="272"/>
                  </a:lnTo>
                  <a:lnTo>
                    <a:pt x="3974" y="214"/>
                  </a:lnTo>
                  <a:lnTo>
                    <a:pt x="3916" y="175"/>
                  </a:lnTo>
                  <a:lnTo>
                    <a:pt x="3819" y="136"/>
                  </a:lnTo>
                  <a:lnTo>
                    <a:pt x="3587" y="97"/>
                  </a:lnTo>
                  <a:lnTo>
                    <a:pt x="3315" y="58"/>
                  </a:lnTo>
                  <a:lnTo>
                    <a:pt x="2986" y="39"/>
                  </a:lnTo>
                  <a:lnTo>
                    <a:pt x="2617" y="20"/>
                  </a:lnTo>
                  <a:lnTo>
                    <a:pt x="1202" y="20"/>
                  </a:lnTo>
                  <a:lnTo>
                    <a:pt x="60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5"/>
            <p:cNvSpPr/>
            <p:nvPr/>
          </p:nvSpPr>
          <p:spPr>
            <a:xfrm>
              <a:off x="-1875163" y="599486"/>
              <a:ext cx="186522" cy="22471"/>
            </a:xfrm>
            <a:custGeom>
              <a:rect b="b" l="l" r="r" t="t"/>
              <a:pathLst>
                <a:path extrusionOk="0" h="486" w="4034">
                  <a:moveTo>
                    <a:pt x="602" y="1"/>
                  </a:moveTo>
                  <a:lnTo>
                    <a:pt x="369" y="20"/>
                  </a:lnTo>
                  <a:lnTo>
                    <a:pt x="195" y="40"/>
                  </a:lnTo>
                  <a:lnTo>
                    <a:pt x="59" y="78"/>
                  </a:lnTo>
                  <a:lnTo>
                    <a:pt x="20" y="117"/>
                  </a:lnTo>
                  <a:lnTo>
                    <a:pt x="1" y="156"/>
                  </a:lnTo>
                  <a:lnTo>
                    <a:pt x="1" y="195"/>
                  </a:lnTo>
                  <a:lnTo>
                    <a:pt x="1" y="233"/>
                  </a:lnTo>
                  <a:lnTo>
                    <a:pt x="20" y="272"/>
                  </a:lnTo>
                  <a:lnTo>
                    <a:pt x="59" y="311"/>
                  </a:lnTo>
                  <a:lnTo>
                    <a:pt x="156" y="369"/>
                  </a:lnTo>
                  <a:lnTo>
                    <a:pt x="292" y="408"/>
                  </a:lnTo>
                  <a:lnTo>
                    <a:pt x="466" y="447"/>
                  </a:lnTo>
                  <a:lnTo>
                    <a:pt x="660" y="466"/>
                  </a:lnTo>
                  <a:lnTo>
                    <a:pt x="1881" y="466"/>
                  </a:lnTo>
                  <a:lnTo>
                    <a:pt x="2851" y="485"/>
                  </a:lnTo>
                  <a:lnTo>
                    <a:pt x="3316" y="466"/>
                  </a:lnTo>
                  <a:lnTo>
                    <a:pt x="3684" y="447"/>
                  </a:lnTo>
                  <a:lnTo>
                    <a:pt x="3839" y="427"/>
                  </a:lnTo>
                  <a:lnTo>
                    <a:pt x="3956" y="408"/>
                  </a:lnTo>
                  <a:lnTo>
                    <a:pt x="4014" y="369"/>
                  </a:lnTo>
                  <a:lnTo>
                    <a:pt x="4033" y="350"/>
                  </a:lnTo>
                  <a:lnTo>
                    <a:pt x="4033" y="330"/>
                  </a:lnTo>
                  <a:lnTo>
                    <a:pt x="4014" y="272"/>
                  </a:lnTo>
                  <a:lnTo>
                    <a:pt x="3975" y="233"/>
                  </a:lnTo>
                  <a:lnTo>
                    <a:pt x="3898" y="175"/>
                  </a:lnTo>
                  <a:lnTo>
                    <a:pt x="3820" y="156"/>
                  </a:lnTo>
                  <a:lnTo>
                    <a:pt x="3587" y="98"/>
                  </a:lnTo>
                  <a:lnTo>
                    <a:pt x="3316" y="59"/>
                  </a:lnTo>
                  <a:lnTo>
                    <a:pt x="2986" y="40"/>
                  </a:lnTo>
                  <a:lnTo>
                    <a:pt x="1881" y="40"/>
                  </a:lnTo>
                  <a:lnTo>
                    <a:pt x="1183" y="20"/>
                  </a:lnTo>
                  <a:lnTo>
                    <a:pt x="60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5"/>
            <p:cNvSpPr/>
            <p:nvPr/>
          </p:nvSpPr>
          <p:spPr>
            <a:xfrm>
              <a:off x="-1862586" y="504467"/>
              <a:ext cx="186476" cy="21593"/>
            </a:xfrm>
            <a:custGeom>
              <a:rect b="b" l="l" r="r" t="t"/>
              <a:pathLst>
                <a:path extrusionOk="0" h="467" w="4033">
                  <a:moveTo>
                    <a:pt x="621" y="1"/>
                  </a:moveTo>
                  <a:lnTo>
                    <a:pt x="388" y="20"/>
                  </a:lnTo>
                  <a:lnTo>
                    <a:pt x="194" y="40"/>
                  </a:lnTo>
                  <a:lnTo>
                    <a:pt x="78" y="78"/>
                  </a:lnTo>
                  <a:lnTo>
                    <a:pt x="20" y="117"/>
                  </a:lnTo>
                  <a:lnTo>
                    <a:pt x="0" y="156"/>
                  </a:lnTo>
                  <a:lnTo>
                    <a:pt x="0" y="195"/>
                  </a:lnTo>
                  <a:lnTo>
                    <a:pt x="0" y="233"/>
                  </a:lnTo>
                  <a:lnTo>
                    <a:pt x="20" y="272"/>
                  </a:lnTo>
                  <a:lnTo>
                    <a:pt x="58" y="311"/>
                  </a:lnTo>
                  <a:lnTo>
                    <a:pt x="155" y="369"/>
                  </a:lnTo>
                  <a:lnTo>
                    <a:pt x="291" y="408"/>
                  </a:lnTo>
                  <a:lnTo>
                    <a:pt x="466" y="427"/>
                  </a:lnTo>
                  <a:lnTo>
                    <a:pt x="679" y="447"/>
                  </a:lnTo>
                  <a:lnTo>
                    <a:pt x="1144" y="466"/>
                  </a:lnTo>
                  <a:lnTo>
                    <a:pt x="3315" y="466"/>
                  </a:lnTo>
                  <a:lnTo>
                    <a:pt x="3703" y="447"/>
                  </a:lnTo>
                  <a:lnTo>
                    <a:pt x="3839" y="427"/>
                  </a:lnTo>
                  <a:lnTo>
                    <a:pt x="3955" y="408"/>
                  </a:lnTo>
                  <a:lnTo>
                    <a:pt x="4013" y="369"/>
                  </a:lnTo>
                  <a:lnTo>
                    <a:pt x="4033" y="350"/>
                  </a:lnTo>
                  <a:lnTo>
                    <a:pt x="4033" y="330"/>
                  </a:lnTo>
                  <a:lnTo>
                    <a:pt x="4013" y="272"/>
                  </a:lnTo>
                  <a:lnTo>
                    <a:pt x="3975" y="214"/>
                  </a:lnTo>
                  <a:lnTo>
                    <a:pt x="3916" y="175"/>
                  </a:lnTo>
                  <a:lnTo>
                    <a:pt x="3819" y="136"/>
                  </a:lnTo>
                  <a:lnTo>
                    <a:pt x="3606" y="98"/>
                  </a:lnTo>
                  <a:lnTo>
                    <a:pt x="3315" y="59"/>
                  </a:lnTo>
                  <a:lnTo>
                    <a:pt x="2986" y="40"/>
                  </a:lnTo>
                  <a:lnTo>
                    <a:pt x="1900" y="40"/>
                  </a:lnTo>
                  <a:lnTo>
                    <a:pt x="1202" y="20"/>
                  </a:lnTo>
                  <a:lnTo>
                    <a:pt x="62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5"/>
            <p:cNvSpPr/>
            <p:nvPr/>
          </p:nvSpPr>
          <p:spPr>
            <a:xfrm>
              <a:off x="-1838404" y="422904"/>
              <a:ext cx="157809" cy="19790"/>
            </a:xfrm>
            <a:custGeom>
              <a:rect b="b" l="l" r="r" t="t"/>
              <a:pathLst>
                <a:path extrusionOk="0" h="428" w="3413">
                  <a:moveTo>
                    <a:pt x="292" y="1"/>
                  </a:moveTo>
                  <a:lnTo>
                    <a:pt x="156" y="20"/>
                  </a:lnTo>
                  <a:lnTo>
                    <a:pt x="78" y="59"/>
                  </a:lnTo>
                  <a:lnTo>
                    <a:pt x="20" y="117"/>
                  </a:lnTo>
                  <a:lnTo>
                    <a:pt x="1" y="194"/>
                  </a:lnTo>
                  <a:lnTo>
                    <a:pt x="20" y="253"/>
                  </a:lnTo>
                  <a:lnTo>
                    <a:pt x="78" y="330"/>
                  </a:lnTo>
                  <a:lnTo>
                    <a:pt x="175" y="369"/>
                  </a:lnTo>
                  <a:lnTo>
                    <a:pt x="292" y="408"/>
                  </a:lnTo>
                  <a:lnTo>
                    <a:pt x="815" y="408"/>
                  </a:lnTo>
                  <a:lnTo>
                    <a:pt x="1649" y="427"/>
                  </a:lnTo>
                  <a:lnTo>
                    <a:pt x="2502" y="427"/>
                  </a:lnTo>
                  <a:lnTo>
                    <a:pt x="3083" y="408"/>
                  </a:lnTo>
                  <a:lnTo>
                    <a:pt x="3219" y="388"/>
                  </a:lnTo>
                  <a:lnTo>
                    <a:pt x="3335" y="330"/>
                  </a:lnTo>
                  <a:lnTo>
                    <a:pt x="3393" y="272"/>
                  </a:lnTo>
                  <a:lnTo>
                    <a:pt x="3413" y="194"/>
                  </a:lnTo>
                  <a:lnTo>
                    <a:pt x="3374" y="117"/>
                  </a:lnTo>
                  <a:lnTo>
                    <a:pt x="3316" y="59"/>
                  </a:lnTo>
                  <a:lnTo>
                    <a:pt x="3219" y="20"/>
                  </a:lnTo>
                  <a:lnTo>
                    <a:pt x="1687" y="20"/>
                  </a:lnTo>
                  <a:lnTo>
                    <a:pt x="29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5"/>
            <p:cNvSpPr/>
            <p:nvPr/>
          </p:nvSpPr>
          <p:spPr>
            <a:xfrm>
              <a:off x="-1823145" y="335977"/>
              <a:ext cx="147035" cy="18865"/>
            </a:xfrm>
            <a:custGeom>
              <a:rect b="b" l="l" r="r" t="t"/>
              <a:pathLst>
                <a:path extrusionOk="0" h="408" w="3180">
                  <a:moveTo>
                    <a:pt x="291" y="0"/>
                  </a:moveTo>
                  <a:lnTo>
                    <a:pt x="175" y="19"/>
                  </a:lnTo>
                  <a:lnTo>
                    <a:pt x="78" y="58"/>
                  </a:lnTo>
                  <a:lnTo>
                    <a:pt x="20" y="116"/>
                  </a:lnTo>
                  <a:lnTo>
                    <a:pt x="0" y="175"/>
                  </a:lnTo>
                  <a:lnTo>
                    <a:pt x="20" y="252"/>
                  </a:lnTo>
                  <a:lnTo>
                    <a:pt x="78" y="330"/>
                  </a:lnTo>
                  <a:lnTo>
                    <a:pt x="175" y="368"/>
                  </a:lnTo>
                  <a:lnTo>
                    <a:pt x="291" y="388"/>
                  </a:lnTo>
                  <a:lnTo>
                    <a:pt x="795" y="407"/>
                  </a:lnTo>
                  <a:lnTo>
                    <a:pt x="2327" y="407"/>
                  </a:lnTo>
                  <a:lnTo>
                    <a:pt x="2870" y="388"/>
                  </a:lnTo>
                  <a:lnTo>
                    <a:pt x="3005" y="368"/>
                  </a:lnTo>
                  <a:lnTo>
                    <a:pt x="3102" y="330"/>
                  </a:lnTo>
                  <a:lnTo>
                    <a:pt x="3180" y="252"/>
                  </a:lnTo>
                  <a:lnTo>
                    <a:pt x="3180" y="175"/>
                  </a:lnTo>
                  <a:lnTo>
                    <a:pt x="3160" y="116"/>
                  </a:lnTo>
                  <a:lnTo>
                    <a:pt x="3102" y="58"/>
                  </a:lnTo>
                  <a:lnTo>
                    <a:pt x="3005" y="19"/>
                  </a:lnTo>
                  <a:lnTo>
                    <a:pt x="2870" y="0"/>
                  </a:lnTo>
                  <a:lnTo>
                    <a:pt x="2346" y="19"/>
                  </a:lnTo>
                  <a:lnTo>
                    <a:pt x="1590" y="19"/>
                  </a:lnTo>
                  <a:lnTo>
                    <a:pt x="29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5"/>
            <p:cNvSpPr/>
            <p:nvPr/>
          </p:nvSpPr>
          <p:spPr>
            <a:xfrm>
              <a:off x="-1804327" y="249004"/>
              <a:ext cx="136308" cy="19790"/>
            </a:xfrm>
            <a:custGeom>
              <a:rect b="b" l="l" r="r" t="t"/>
              <a:pathLst>
                <a:path extrusionOk="0" h="428" w="2948">
                  <a:moveTo>
                    <a:pt x="156" y="1"/>
                  </a:moveTo>
                  <a:lnTo>
                    <a:pt x="59" y="59"/>
                  </a:lnTo>
                  <a:lnTo>
                    <a:pt x="0" y="117"/>
                  </a:lnTo>
                  <a:lnTo>
                    <a:pt x="0" y="175"/>
                  </a:lnTo>
                  <a:lnTo>
                    <a:pt x="20" y="253"/>
                  </a:lnTo>
                  <a:lnTo>
                    <a:pt x="78" y="311"/>
                  </a:lnTo>
                  <a:lnTo>
                    <a:pt x="156" y="369"/>
                  </a:lnTo>
                  <a:lnTo>
                    <a:pt x="272" y="388"/>
                  </a:lnTo>
                  <a:lnTo>
                    <a:pt x="1416" y="408"/>
                  </a:lnTo>
                  <a:lnTo>
                    <a:pt x="2114" y="427"/>
                  </a:lnTo>
                  <a:lnTo>
                    <a:pt x="2618" y="408"/>
                  </a:lnTo>
                  <a:lnTo>
                    <a:pt x="2773" y="388"/>
                  </a:lnTo>
                  <a:lnTo>
                    <a:pt x="2870" y="330"/>
                  </a:lnTo>
                  <a:lnTo>
                    <a:pt x="2928" y="272"/>
                  </a:lnTo>
                  <a:lnTo>
                    <a:pt x="2947" y="194"/>
                  </a:lnTo>
                  <a:lnTo>
                    <a:pt x="2928" y="117"/>
                  </a:lnTo>
                  <a:lnTo>
                    <a:pt x="2850" y="59"/>
                  </a:lnTo>
                  <a:lnTo>
                    <a:pt x="2753" y="20"/>
                  </a:lnTo>
                  <a:lnTo>
                    <a:pt x="1454" y="20"/>
                  </a:lnTo>
                  <a:lnTo>
                    <a:pt x="27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5"/>
            <p:cNvSpPr/>
            <p:nvPr/>
          </p:nvSpPr>
          <p:spPr>
            <a:xfrm>
              <a:off x="-1787311" y="166562"/>
              <a:ext cx="136308" cy="19743"/>
            </a:xfrm>
            <a:custGeom>
              <a:rect b="b" l="l" r="r" t="t"/>
              <a:pathLst>
                <a:path extrusionOk="0" h="427" w="2948">
                  <a:moveTo>
                    <a:pt x="292" y="0"/>
                  </a:moveTo>
                  <a:lnTo>
                    <a:pt x="156" y="19"/>
                  </a:lnTo>
                  <a:lnTo>
                    <a:pt x="59" y="58"/>
                  </a:lnTo>
                  <a:lnTo>
                    <a:pt x="20" y="116"/>
                  </a:lnTo>
                  <a:lnTo>
                    <a:pt x="1" y="194"/>
                  </a:lnTo>
                  <a:lnTo>
                    <a:pt x="20" y="271"/>
                  </a:lnTo>
                  <a:lnTo>
                    <a:pt x="78" y="330"/>
                  </a:lnTo>
                  <a:lnTo>
                    <a:pt x="156" y="368"/>
                  </a:lnTo>
                  <a:lnTo>
                    <a:pt x="292" y="407"/>
                  </a:lnTo>
                  <a:lnTo>
                    <a:pt x="1416" y="427"/>
                  </a:lnTo>
                  <a:lnTo>
                    <a:pt x="2618" y="427"/>
                  </a:lnTo>
                  <a:lnTo>
                    <a:pt x="2773" y="388"/>
                  </a:lnTo>
                  <a:lnTo>
                    <a:pt x="2870" y="349"/>
                  </a:lnTo>
                  <a:lnTo>
                    <a:pt x="2928" y="271"/>
                  </a:lnTo>
                  <a:lnTo>
                    <a:pt x="2948" y="213"/>
                  </a:lnTo>
                  <a:lnTo>
                    <a:pt x="2928" y="136"/>
                  </a:lnTo>
                  <a:lnTo>
                    <a:pt x="2870" y="78"/>
                  </a:lnTo>
                  <a:lnTo>
                    <a:pt x="2754" y="39"/>
                  </a:lnTo>
                  <a:lnTo>
                    <a:pt x="2618" y="19"/>
                  </a:lnTo>
                  <a:lnTo>
                    <a:pt x="2133" y="39"/>
                  </a:lnTo>
                  <a:lnTo>
                    <a:pt x="1455" y="39"/>
                  </a:lnTo>
                  <a:lnTo>
                    <a:pt x="29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5"/>
            <p:cNvSpPr/>
            <p:nvPr/>
          </p:nvSpPr>
          <p:spPr>
            <a:xfrm>
              <a:off x="-1771174" y="84952"/>
              <a:ext cx="136308" cy="19790"/>
            </a:xfrm>
            <a:custGeom>
              <a:rect b="b" l="l" r="r" t="t"/>
              <a:pathLst>
                <a:path extrusionOk="0" h="428" w="2948">
                  <a:moveTo>
                    <a:pt x="156" y="1"/>
                  </a:moveTo>
                  <a:lnTo>
                    <a:pt x="78" y="40"/>
                  </a:lnTo>
                  <a:lnTo>
                    <a:pt x="20" y="117"/>
                  </a:lnTo>
                  <a:lnTo>
                    <a:pt x="1" y="175"/>
                  </a:lnTo>
                  <a:lnTo>
                    <a:pt x="20" y="253"/>
                  </a:lnTo>
                  <a:lnTo>
                    <a:pt x="78" y="311"/>
                  </a:lnTo>
                  <a:lnTo>
                    <a:pt x="156" y="369"/>
                  </a:lnTo>
                  <a:lnTo>
                    <a:pt x="292" y="389"/>
                  </a:lnTo>
                  <a:lnTo>
                    <a:pt x="1416" y="408"/>
                  </a:lnTo>
                  <a:lnTo>
                    <a:pt x="2114" y="427"/>
                  </a:lnTo>
                  <a:lnTo>
                    <a:pt x="2618" y="408"/>
                  </a:lnTo>
                  <a:lnTo>
                    <a:pt x="2773" y="389"/>
                  </a:lnTo>
                  <a:lnTo>
                    <a:pt x="2870" y="330"/>
                  </a:lnTo>
                  <a:lnTo>
                    <a:pt x="2928" y="272"/>
                  </a:lnTo>
                  <a:lnTo>
                    <a:pt x="2947" y="195"/>
                  </a:lnTo>
                  <a:lnTo>
                    <a:pt x="2928" y="117"/>
                  </a:lnTo>
                  <a:lnTo>
                    <a:pt x="2870" y="59"/>
                  </a:lnTo>
                  <a:lnTo>
                    <a:pt x="2754" y="20"/>
                  </a:lnTo>
                  <a:lnTo>
                    <a:pt x="1455" y="20"/>
                  </a:lnTo>
                  <a:lnTo>
                    <a:pt x="29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5"/>
            <p:cNvSpPr/>
            <p:nvPr/>
          </p:nvSpPr>
          <p:spPr>
            <a:xfrm>
              <a:off x="-1749674" y="6070"/>
              <a:ext cx="113929" cy="19790"/>
            </a:xfrm>
            <a:custGeom>
              <a:rect b="b" l="l" r="r" t="t"/>
              <a:pathLst>
                <a:path extrusionOk="0" h="428" w="2464">
                  <a:moveTo>
                    <a:pt x="292" y="1"/>
                  </a:moveTo>
                  <a:lnTo>
                    <a:pt x="175" y="20"/>
                  </a:lnTo>
                  <a:lnTo>
                    <a:pt x="79" y="59"/>
                  </a:lnTo>
                  <a:lnTo>
                    <a:pt x="20" y="117"/>
                  </a:lnTo>
                  <a:lnTo>
                    <a:pt x="1" y="195"/>
                  </a:lnTo>
                  <a:lnTo>
                    <a:pt x="20" y="272"/>
                  </a:lnTo>
                  <a:lnTo>
                    <a:pt x="79" y="330"/>
                  </a:lnTo>
                  <a:lnTo>
                    <a:pt x="175" y="369"/>
                  </a:lnTo>
                  <a:lnTo>
                    <a:pt x="292" y="408"/>
                  </a:lnTo>
                  <a:lnTo>
                    <a:pt x="1184" y="427"/>
                  </a:lnTo>
                  <a:lnTo>
                    <a:pt x="1707" y="427"/>
                  </a:lnTo>
                  <a:lnTo>
                    <a:pt x="2134" y="408"/>
                  </a:lnTo>
                  <a:lnTo>
                    <a:pt x="2289" y="389"/>
                  </a:lnTo>
                  <a:lnTo>
                    <a:pt x="2386" y="330"/>
                  </a:lnTo>
                  <a:lnTo>
                    <a:pt x="2444" y="272"/>
                  </a:lnTo>
                  <a:lnTo>
                    <a:pt x="2463" y="195"/>
                  </a:lnTo>
                  <a:lnTo>
                    <a:pt x="2444" y="117"/>
                  </a:lnTo>
                  <a:lnTo>
                    <a:pt x="2386" y="59"/>
                  </a:lnTo>
                  <a:lnTo>
                    <a:pt x="2269" y="20"/>
                  </a:lnTo>
                  <a:lnTo>
                    <a:pt x="1222" y="20"/>
                  </a:lnTo>
                  <a:lnTo>
                    <a:pt x="29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5"/>
            <p:cNvSpPr/>
            <p:nvPr/>
          </p:nvSpPr>
          <p:spPr>
            <a:xfrm>
              <a:off x="-1732612" y="-71008"/>
              <a:ext cx="113883" cy="19790"/>
            </a:xfrm>
            <a:custGeom>
              <a:rect b="b" l="l" r="r" t="t"/>
              <a:pathLst>
                <a:path extrusionOk="0" h="428" w="2463">
                  <a:moveTo>
                    <a:pt x="291" y="1"/>
                  </a:moveTo>
                  <a:lnTo>
                    <a:pt x="155" y="20"/>
                  </a:lnTo>
                  <a:lnTo>
                    <a:pt x="78" y="59"/>
                  </a:lnTo>
                  <a:lnTo>
                    <a:pt x="20" y="117"/>
                  </a:lnTo>
                  <a:lnTo>
                    <a:pt x="0" y="194"/>
                  </a:lnTo>
                  <a:lnTo>
                    <a:pt x="20" y="272"/>
                  </a:lnTo>
                  <a:lnTo>
                    <a:pt x="78" y="330"/>
                  </a:lnTo>
                  <a:lnTo>
                    <a:pt x="175" y="388"/>
                  </a:lnTo>
                  <a:lnTo>
                    <a:pt x="291" y="408"/>
                  </a:lnTo>
                  <a:lnTo>
                    <a:pt x="1183" y="427"/>
                  </a:lnTo>
                  <a:lnTo>
                    <a:pt x="1706" y="427"/>
                  </a:lnTo>
                  <a:lnTo>
                    <a:pt x="2133" y="408"/>
                  </a:lnTo>
                  <a:lnTo>
                    <a:pt x="2288" y="388"/>
                  </a:lnTo>
                  <a:lnTo>
                    <a:pt x="2385" y="330"/>
                  </a:lnTo>
                  <a:lnTo>
                    <a:pt x="2443" y="272"/>
                  </a:lnTo>
                  <a:lnTo>
                    <a:pt x="2462" y="194"/>
                  </a:lnTo>
                  <a:lnTo>
                    <a:pt x="2443" y="136"/>
                  </a:lnTo>
                  <a:lnTo>
                    <a:pt x="2366" y="78"/>
                  </a:lnTo>
                  <a:lnTo>
                    <a:pt x="2269" y="20"/>
                  </a:lnTo>
                  <a:lnTo>
                    <a:pt x="1222" y="20"/>
                  </a:lnTo>
                  <a:lnTo>
                    <a:pt x="29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5"/>
            <p:cNvSpPr/>
            <p:nvPr/>
          </p:nvSpPr>
          <p:spPr>
            <a:xfrm>
              <a:off x="-1722764" y="-144526"/>
              <a:ext cx="113883" cy="19790"/>
            </a:xfrm>
            <a:custGeom>
              <a:rect b="b" l="l" r="r" t="t"/>
              <a:pathLst>
                <a:path extrusionOk="0" h="428" w="2463">
                  <a:moveTo>
                    <a:pt x="291" y="1"/>
                  </a:moveTo>
                  <a:lnTo>
                    <a:pt x="156" y="20"/>
                  </a:lnTo>
                  <a:lnTo>
                    <a:pt x="78" y="59"/>
                  </a:lnTo>
                  <a:lnTo>
                    <a:pt x="20" y="117"/>
                  </a:lnTo>
                  <a:lnTo>
                    <a:pt x="1" y="195"/>
                  </a:lnTo>
                  <a:lnTo>
                    <a:pt x="20" y="272"/>
                  </a:lnTo>
                  <a:lnTo>
                    <a:pt x="78" y="330"/>
                  </a:lnTo>
                  <a:lnTo>
                    <a:pt x="175" y="369"/>
                  </a:lnTo>
                  <a:lnTo>
                    <a:pt x="291" y="408"/>
                  </a:lnTo>
                  <a:lnTo>
                    <a:pt x="1183" y="427"/>
                  </a:lnTo>
                  <a:lnTo>
                    <a:pt x="1707" y="427"/>
                  </a:lnTo>
                  <a:lnTo>
                    <a:pt x="2133" y="408"/>
                  </a:lnTo>
                  <a:lnTo>
                    <a:pt x="2288" y="389"/>
                  </a:lnTo>
                  <a:lnTo>
                    <a:pt x="2385" y="330"/>
                  </a:lnTo>
                  <a:lnTo>
                    <a:pt x="2443" y="272"/>
                  </a:lnTo>
                  <a:lnTo>
                    <a:pt x="2463" y="195"/>
                  </a:lnTo>
                  <a:lnTo>
                    <a:pt x="2443" y="117"/>
                  </a:lnTo>
                  <a:lnTo>
                    <a:pt x="2366" y="59"/>
                  </a:lnTo>
                  <a:lnTo>
                    <a:pt x="2269" y="20"/>
                  </a:lnTo>
                  <a:lnTo>
                    <a:pt x="1222" y="20"/>
                  </a:lnTo>
                  <a:lnTo>
                    <a:pt x="29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5"/>
            <p:cNvSpPr/>
            <p:nvPr/>
          </p:nvSpPr>
          <p:spPr>
            <a:xfrm>
              <a:off x="-1707505" y="-227893"/>
              <a:ext cx="113883" cy="19790"/>
            </a:xfrm>
            <a:custGeom>
              <a:rect b="b" l="l" r="r" t="t"/>
              <a:pathLst>
                <a:path extrusionOk="0" h="428" w="2463">
                  <a:moveTo>
                    <a:pt x="291" y="1"/>
                  </a:moveTo>
                  <a:lnTo>
                    <a:pt x="155" y="20"/>
                  </a:lnTo>
                  <a:lnTo>
                    <a:pt x="58" y="59"/>
                  </a:lnTo>
                  <a:lnTo>
                    <a:pt x="20" y="117"/>
                  </a:lnTo>
                  <a:lnTo>
                    <a:pt x="0" y="195"/>
                  </a:lnTo>
                  <a:lnTo>
                    <a:pt x="20" y="272"/>
                  </a:lnTo>
                  <a:lnTo>
                    <a:pt x="78" y="330"/>
                  </a:lnTo>
                  <a:lnTo>
                    <a:pt x="155" y="389"/>
                  </a:lnTo>
                  <a:lnTo>
                    <a:pt x="291" y="408"/>
                  </a:lnTo>
                  <a:lnTo>
                    <a:pt x="1163" y="427"/>
                  </a:lnTo>
                  <a:lnTo>
                    <a:pt x="1687" y="427"/>
                  </a:lnTo>
                  <a:lnTo>
                    <a:pt x="2133" y="408"/>
                  </a:lnTo>
                  <a:lnTo>
                    <a:pt x="2268" y="389"/>
                  </a:lnTo>
                  <a:lnTo>
                    <a:pt x="2385" y="330"/>
                  </a:lnTo>
                  <a:lnTo>
                    <a:pt x="2443" y="272"/>
                  </a:lnTo>
                  <a:lnTo>
                    <a:pt x="2462" y="195"/>
                  </a:lnTo>
                  <a:lnTo>
                    <a:pt x="2423" y="137"/>
                  </a:lnTo>
                  <a:lnTo>
                    <a:pt x="2365" y="59"/>
                  </a:lnTo>
                  <a:lnTo>
                    <a:pt x="2268" y="20"/>
                  </a:lnTo>
                  <a:lnTo>
                    <a:pt x="1202" y="20"/>
                  </a:lnTo>
                  <a:lnTo>
                    <a:pt x="29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5"/>
            <p:cNvSpPr/>
            <p:nvPr/>
          </p:nvSpPr>
          <p:spPr>
            <a:xfrm>
              <a:off x="-1692293" y="-304046"/>
              <a:ext cx="113004" cy="18865"/>
            </a:xfrm>
            <a:custGeom>
              <a:rect b="b" l="l" r="r" t="t"/>
              <a:pathLst>
                <a:path extrusionOk="0" h="408" w="2444">
                  <a:moveTo>
                    <a:pt x="156" y="0"/>
                  </a:moveTo>
                  <a:lnTo>
                    <a:pt x="59" y="39"/>
                  </a:lnTo>
                  <a:lnTo>
                    <a:pt x="20" y="97"/>
                  </a:lnTo>
                  <a:lnTo>
                    <a:pt x="1" y="175"/>
                  </a:lnTo>
                  <a:lnTo>
                    <a:pt x="20" y="252"/>
                  </a:lnTo>
                  <a:lnTo>
                    <a:pt x="78" y="310"/>
                  </a:lnTo>
                  <a:lnTo>
                    <a:pt x="156" y="368"/>
                  </a:lnTo>
                  <a:lnTo>
                    <a:pt x="292" y="388"/>
                  </a:lnTo>
                  <a:lnTo>
                    <a:pt x="1164" y="407"/>
                  </a:lnTo>
                  <a:lnTo>
                    <a:pt x="1687" y="407"/>
                  </a:lnTo>
                  <a:lnTo>
                    <a:pt x="2133" y="388"/>
                  </a:lnTo>
                  <a:lnTo>
                    <a:pt x="2269" y="368"/>
                  </a:lnTo>
                  <a:lnTo>
                    <a:pt x="2366" y="330"/>
                  </a:lnTo>
                  <a:lnTo>
                    <a:pt x="2443" y="252"/>
                  </a:lnTo>
                  <a:lnTo>
                    <a:pt x="2443" y="175"/>
                  </a:lnTo>
                  <a:lnTo>
                    <a:pt x="2424" y="116"/>
                  </a:lnTo>
                  <a:lnTo>
                    <a:pt x="2366" y="58"/>
                  </a:lnTo>
                  <a:lnTo>
                    <a:pt x="2269" y="19"/>
                  </a:lnTo>
                  <a:lnTo>
                    <a:pt x="2133" y="0"/>
                  </a:lnTo>
                  <a:lnTo>
                    <a:pt x="1726" y="19"/>
                  </a:lnTo>
                  <a:lnTo>
                    <a:pt x="1203" y="19"/>
                  </a:lnTo>
                  <a:lnTo>
                    <a:pt x="29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5"/>
            <p:cNvSpPr/>
            <p:nvPr/>
          </p:nvSpPr>
          <p:spPr>
            <a:xfrm>
              <a:off x="-2031122" y="1278071"/>
              <a:ext cx="543244" cy="1181461"/>
            </a:xfrm>
            <a:custGeom>
              <a:rect b="b" l="l" r="r" t="t"/>
              <a:pathLst>
                <a:path extrusionOk="0" h="25552" w="11749">
                  <a:moveTo>
                    <a:pt x="3141" y="0"/>
                  </a:moveTo>
                  <a:lnTo>
                    <a:pt x="2967" y="815"/>
                  </a:lnTo>
                  <a:lnTo>
                    <a:pt x="2754" y="1803"/>
                  </a:lnTo>
                  <a:lnTo>
                    <a:pt x="2482" y="3160"/>
                  </a:lnTo>
                  <a:lnTo>
                    <a:pt x="2172" y="4828"/>
                  </a:lnTo>
                  <a:lnTo>
                    <a:pt x="1823" y="6805"/>
                  </a:lnTo>
                  <a:lnTo>
                    <a:pt x="1474" y="9054"/>
                  </a:lnTo>
                  <a:lnTo>
                    <a:pt x="1106" y="11574"/>
                  </a:lnTo>
                  <a:lnTo>
                    <a:pt x="912" y="13086"/>
                  </a:lnTo>
                  <a:lnTo>
                    <a:pt x="679" y="14889"/>
                  </a:lnTo>
                  <a:lnTo>
                    <a:pt x="466" y="16867"/>
                  </a:lnTo>
                  <a:lnTo>
                    <a:pt x="272" y="18922"/>
                  </a:lnTo>
                  <a:lnTo>
                    <a:pt x="117" y="20919"/>
                  </a:lnTo>
                  <a:lnTo>
                    <a:pt x="59" y="21869"/>
                  </a:lnTo>
                  <a:lnTo>
                    <a:pt x="20" y="22780"/>
                  </a:lnTo>
                  <a:lnTo>
                    <a:pt x="1" y="23613"/>
                  </a:lnTo>
                  <a:lnTo>
                    <a:pt x="1" y="24350"/>
                  </a:lnTo>
                  <a:lnTo>
                    <a:pt x="39" y="25009"/>
                  </a:lnTo>
                  <a:lnTo>
                    <a:pt x="98" y="25552"/>
                  </a:lnTo>
                  <a:lnTo>
                    <a:pt x="2986" y="25552"/>
                  </a:lnTo>
                  <a:lnTo>
                    <a:pt x="3607" y="25009"/>
                  </a:lnTo>
                  <a:lnTo>
                    <a:pt x="5041" y="23749"/>
                  </a:lnTo>
                  <a:lnTo>
                    <a:pt x="5855" y="23051"/>
                  </a:lnTo>
                  <a:lnTo>
                    <a:pt x="6670" y="22392"/>
                  </a:lnTo>
                  <a:lnTo>
                    <a:pt x="7038" y="22101"/>
                  </a:lnTo>
                  <a:lnTo>
                    <a:pt x="7368" y="21869"/>
                  </a:lnTo>
                  <a:lnTo>
                    <a:pt x="7658" y="21675"/>
                  </a:lnTo>
                  <a:lnTo>
                    <a:pt x="7910" y="21539"/>
                  </a:lnTo>
                  <a:lnTo>
                    <a:pt x="8007" y="21481"/>
                  </a:lnTo>
                  <a:lnTo>
                    <a:pt x="8085" y="21423"/>
                  </a:lnTo>
                  <a:lnTo>
                    <a:pt x="8162" y="21326"/>
                  </a:lnTo>
                  <a:lnTo>
                    <a:pt x="8221" y="21248"/>
                  </a:lnTo>
                  <a:lnTo>
                    <a:pt x="8259" y="21132"/>
                  </a:lnTo>
                  <a:lnTo>
                    <a:pt x="8317" y="21035"/>
                  </a:lnTo>
                  <a:lnTo>
                    <a:pt x="8376" y="20783"/>
                  </a:lnTo>
                  <a:lnTo>
                    <a:pt x="8395" y="20511"/>
                  </a:lnTo>
                  <a:lnTo>
                    <a:pt x="8414" y="20201"/>
                  </a:lnTo>
                  <a:lnTo>
                    <a:pt x="8395" y="19562"/>
                  </a:lnTo>
                  <a:lnTo>
                    <a:pt x="8376" y="18922"/>
                  </a:lnTo>
                  <a:lnTo>
                    <a:pt x="8376" y="18592"/>
                  </a:lnTo>
                  <a:lnTo>
                    <a:pt x="8376" y="18301"/>
                  </a:lnTo>
                  <a:lnTo>
                    <a:pt x="8414" y="18011"/>
                  </a:lnTo>
                  <a:lnTo>
                    <a:pt x="8492" y="17759"/>
                  </a:lnTo>
                  <a:lnTo>
                    <a:pt x="8531" y="17642"/>
                  </a:lnTo>
                  <a:lnTo>
                    <a:pt x="8589" y="17526"/>
                  </a:lnTo>
                  <a:lnTo>
                    <a:pt x="8647" y="17429"/>
                  </a:lnTo>
                  <a:lnTo>
                    <a:pt x="8725" y="17351"/>
                  </a:lnTo>
                  <a:lnTo>
                    <a:pt x="8802" y="17274"/>
                  </a:lnTo>
                  <a:lnTo>
                    <a:pt x="8899" y="17196"/>
                  </a:lnTo>
                  <a:lnTo>
                    <a:pt x="9112" y="17099"/>
                  </a:lnTo>
                  <a:lnTo>
                    <a:pt x="9326" y="17041"/>
                  </a:lnTo>
                  <a:lnTo>
                    <a:pt x="9558" y="17002"/>
                  </a:lnTo>
                  <a:lnTo>
                    <a:pt x="9810" y="16983"/>
                  </a:lnTo>
                  <a:lnTo>
                    <a:pt x="10062" y="16964"/>
                  </a:lnTo>
                  <a:lnTo>
                    <a:pt x="10547" y="16925"/>
                  </a:lnTo>
                  <a:lnTo>
                    <a:pt x="10780" y="16886"/>
                  </a:lnTo>
                  <a:lnTo>
                    <a:pt x="11012" y="16847"/>
                  </a:lnTo>
                  <a:lnTo>
                    <a:pt x="11206" y="16750"/>
                  </a:lnTo>
                  <a:lnTo>
                    <a:pt x="11303" y="16692"/>
                  </a:lnTo>
                  <a:lnTo>
                    <a:pt x="11381" y="16634"/>
                  </a:lnTo>
                  <a:lnTo>
                    <a:pt x="11458" y="16557"/>
                  </a:lnTo>
                  <a:lnTo>
                    <a:pt x="11536" y="16460"/>
                  </a:lnTo>
                  <a:lnTo>
                    <a:pt x="11594" y="16343"/>
                  </a:lnTo>
                  <a:lnTo>
                    <a:pt x="11633" y="16227"/>
                  </a:lnTo>
                  <a:lnTo>
                    <a:pt x="11691" y="16091"/>
                  </a:lnTo>
                  <a:lnTo>
                    <a:pt x="11710" y="15936"/>
                  </a:lnTo>
                  <a:lnTo>
                    <a:pt x="11729" y="15781"/>
                  </a:lnTo>
                  <a:lnTo>
                    <a:pt x="11749" y="15587"/>
                  </a:lnTo>
                  <a:lnTo>
                    <a:pt x="11749" y="15180"/>
                  </a:lnTo>
                  <a:lnTo>
                    <a:pt x="11710" y="14734"/>
                  </a:lnTo>
                  <a:lnTo>
                    <a:pt x="11652" y="14250"/>
                  </a:lnTo>
                  <a:lnTo>
                    <a:pt x="11555" y="13726"/>
                  </a:lnTo>
                  <a:lnTo>
                    <a:pt x="11458" y="13203"/>
                  </a:lnTo>
                  <a:lnTo>
                    <a:pt x="11322" y="12621"/>
                  </a:lnTo>
                  <a:lnTo>
                    <a:pt x="11148" y="12040"/>
                  </a:lnTo>
                  <a:lnTo>
                    <a:pt x="10973" y="11419"/>
                  </a:lnTo>
                  <a:lnTo>
                    <a:pt x="10760" y="10799"/>
                  </a:lnTo>
                  <a:lnTo>
                    <a:pt x="10547" y="10140"/>
                  </a:lnTo>
                  <a:lnTo>
                    <a:pt x="10295" y="9480"/>
                  </a:lnTo>
                  <a:lnTo>
                    <a:pt x="10023" y="8783"/>
                  </a:lnTo>
                  <a:lnTo>
                    <a:pt x="9733" y="8104"/>
                  </a:lnTo>
                  <a:lnTo>
                    <a:pt x="9403" y="7387"/>
                  </a:lnTo>
                  <a:lnTo>
                    <a:pt x="9074" y="6669"/>
                  </a:lnTo>
                  <a:lnTo>
                    <a:pt x="8725" y="5952"/>
                  </a:lnTo>
                  <a:lnTo>
                    <a:pt x="8531" y="5603"/>
                  </a:lnTo>
                  <a:lnTo>
                    <a:pt x="8337" y="5254"/>
                  </a:lnTo>
                  <a:lnTo>
                    <a:pt x="8143" y="4925"/>
                  </a:lnTo>
                  <a:lnTo>
                    <a:pt x="7930" y="4595"/>
                  </a:lnTo>
                  <a:lnTo>
                    <a:pt x="7484" y="3975"/>
                  </a:lnTo>
                  <a:lnTo>
                    <a:pt x="7038" y="3393"/>
                  </a:lnTo>
                  <a:lnTo>
                    <a:pt x="6573" y="2870"/>
                  </a:lnTo>
                  <a:lnTo>
                    <a:pt x="6107" y="2385"/>
                  </a:lnTo>
                  <a:lnTo>
                    <a:pt x="5642" y="1939"/>
                  </a:lnTo>
                  <a:lnTo>
                    <a:pt x="5216" y="1532"/>
                  </a:lnTo>
                  <a:lnTo>
                    <a:pt x="4789" y="1183"/>
                  </a:lnTo>
                  <a:lnTo>
                    <a:pt x="4401" y="873"/>
                  </a:lnTo>
                  <a:lnTo>
                    <a:pt x="4052" y="601"/>
                  </a:lnTo>
                  <a:lnTo>
                    <a:pt x="3742" y="388"/>
                  </a:lnTo>
                  <a:lnTo>
                    <a:pt x="3296" y="97"/>
                  </a:lnTo>
                  <a:lnTo>
                    <a:pt x="314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2" name="Google Shape;252;p5"/>
          <p:cNvGrpSpPr/>
          <p:nvPr/>
        </p:nvGrpSpPr>
        <p:grpSpPr>
          <a:xfrm>
            <a:off x="3075189" y="4484135"/>
            <a:ext cx="791911" cy="449534"/>
            <a:chOff x="5104925" y="-1571550"/>
            <a:chExt cx="1573750" cy="893350"/>
          </a:xfrm>
        </p:grpSpPr>
        <p:sp>
          <p:nvSpPr>
            <p:cNvPr id="253" name="Google Shape;253;p5"/>
            <p:cNvSpPr/>
            <p:nvPr/>
          </p:nvSpPr>
          <p:spPr>
            <a:xfrm>
              <a:off x="5104925" y="-1571550"/>
              <a:ext cx="1573750" cy="792175"/>
            </a:xfrm>
            <a:custGeom>
              <a:rect b="b" l="l" r="r" t="t"/>
              <a:pathLst>
                <a:path extrusionOk="0" h="31687" w="62950">
                  <a:moveTo>
                    <a:pt x="31601" y="1"/>
                  </a:moveTo>
                  <a:lnTo>
                    <a:pt x="30126" y="64"/>
                  </a:lnTo>
                  <a:lnTo>
                    <a:pt x="28629" y="148"/>
                  </a:lnTo>
                  <a:lnTo>
                    <a:pt x="27069" y="275"/>
                  </a:lnTo>
                  <a:lnTo>
                    <a:pt x="25467" y="444"/>
                  </a:lnTo>
                  <a:lnTo>
                    <a:pt x="23822" y="675"/>
                  </a:lnTo>
                  <a:lnTo>
                    <a:pt x="22136" y="928"/>
                  </a:lnTo>
                  <a:lnTo>
                    <a:pt x="20386" y="1245"/>
                  </a:lnTo>
                  <a:lnTo>
                    <a:pt x="18615" y="1603"/>
                  </a:lnTo>
                  <a:lnTo>
                    <a:pt x="16781" y="2004"/>
                  </a:lnTo>
                  <a:lnTo>
                    <a:pt x="14905" y="2446"/>
                  </a:lnTo>
                  <a:lnTo>
                    <a:pt x="14314" y="2615"/>
                  </a:lnTo>
                  <a:lnTo>
                    <a:pt x="13766" y="2763"/>
                  </a:lnTo>
                  <a:lnTo>
                    <a:pt x="13218" y="2952"/>
                  </a:lnTo>
                  <a:lnTo>
                    <a:pt x="12691" y="3142"/>
                  </a:lnTo>
                  <a:lnTo>
                    <a:pt x="12164" y="3332"/>
                  </a:lnTo>
                  <a:lnTo>
                    <a:pt x="11658" y="3543"/>
                  </a:lnTo>
                  <a:lnTo>
                    <a:pt x="11173" y="3753"/>
                  </a:lnTo>
                  <a:lnTo>
                    <a:pt x="10710" y="3985"/>
                  </a:lnTo>
                  <a:lnTo>
                    <a:pt x="10246" y="4217"/>
                  </a:lnTo>
                  <a:lnTo>
                    <a:pt x="9782" y="4470"/>
                  </a:lnTo>
                  <a:lnTo>
                    <a:pt x="9339" y="4723"/>
                  </a:lnTo>
                  <a:lnTo>
                    <a:pt x="8918" y="4976"/>
                  </a:lnTo>
                  <a:lnTo>
                    <a:pt x="8517" y="5250"/>
                  </a:lnTo>
                  <a:lnTo>
                    <a:pt x="8117" y="5524"/>
                  </a:lnTo>
                  <a:lnTo>
                    <a:pt x="7716" y="5819"/>
                  </a:lnTo>
                  <a:lnTo>
                    <a:pt x="7337" y="6114"/>
                  </a:lnTo>
                  <a:lnTo>
                    <a:pt x="6978" y="6431"/>
                  </a:lnTo>
                  <a:lnTo>
                    <a:pt x="6620" y="6726"/>
                  </a:lnTo>
                  <a:lnTo>
                    <a:pt x="6282" y="7063"/>
                  </a:lnTo>
                  <a:lnTo>
                    <a:pt x="5945" y="7379"/>
                  </a:lnTo>
                  <a:lnTo>
                    <a:pt x="5334" y="8054"/>
                  </a:lnTo>
                  <a:lnTo>
                    <a:pt x="4744" y="8750"/>
                  </a:lnTo>
                  <a:lnTo>
                    <a:pt x="4195" y="9466"/>
                  </a:lnTo>
                  <a:lnTo>
                    <a:pt x="3689" y="10183"/>
                  </a:lnTo>
                  <a:lnTo>
                    <a:pt x="3226" y="10942"/>
                  </a:lnTo>
                  <a:lnTo>
                    <a:pt x="2804" y="11722"/>
                  </a:lnTo>
                  <a:lnTo>
                    <a:pt x="2425" y="12502"/>
                  </a:lnTo>
                  <a:lnTo>
                    <a:pt x="2066" y="13282"/>
                  </a:lnTo>
                  <a:lnTo>
                    <a:pt x="1750" y="14083"/>
                  </a:lnTo>
                  <a:lnTo>
                    <a:pt x="1455" y="14905"/>
                  </a:lnTo>
                  <a:lnTo>
                    <a:pt x="1202" y="15707"/>
                  </a:lnTo>
                  <a:lnTo>
                    <a:pt x="970" y="16529"/>
                  </a:lnTo>
                  <a:lnTo>
                    <a:pt x="759" y="17351"/>
                  </a:lnTo>
                  <a:lnTo>
                    <a:pt x="590" y="18152"/>
                  </a:lnTo>
                  <a:lnTo>
                    <a:pt x="443" y="18974"/>
                  </a:lnTo>
                  <a:lnTo>
                    <a:pt x="316" y="19775"/>
                  </a:lnTo>
                  <a:lnTo>
                    <a:pt x="211" y="20576"/>
                  </a:lnTo>
                  <a:lnTo>
                    <a:pt x="127" y="21377"/>
                  </a:lnTo>
                  <a:lnTo>
                    <a:pt x="84" y="22136"/>
                  </a:lnTo>
                  <a:lnTo>
                    <a:pt x="42" y="22916"/>
                  </a:lnTo>
                  <a:lnTo>
                    <a:pt x="0" y="23654"/>
                  </a:lnTo>
                  <a:lnTo>
                    <a:pt x="0" y="24392"/>
                  </a:lnTo>
                  <a:lnTo>
                    <a:pt x="21" y="24729"/>
                  </a:lnTo>
                  <a:lnTo>
                    <a:pt x="42" y="25088"/>
                  </a:lnTo>
                  <a:lnTo>
                    <a:pt x="106" y="25404"/>
                  </a:lnTo>
                  <a:lnTo>
                    <a:pt x="190" y="25720"/>
                  </a:lnTo>
                  <a:lnTo>
                    <a:pt x="295" y="26036"/>
                  </a:lnTo>
                  <a:lnTo>
                    <a:pt x="422" y="26332"/>
                  </a:lnTo>
                  <a:lnTo>
                    <a:pt x="569" y="26627"/>
                  </a:lnTo>
                  <a:lnTo>
                    <a:pt x="738" y="26901"/>
                  </a:lnTo>
                  <a:lnTo>
                    <a:pt x="928" y="27175"/>
                  </a:lnTo>
                  <a:lnTo>
                    <a:pt x="1117" y="27428"/>
                  </a:lnTo>
                  <a:lnTo>
                    <a:pt x="1349" y="27660"/>
                  </a:lnTo>
                  <a:lnTo>
                    <a:pt x="1602" y="27913"/>
                  </a:lnTo>
                  <a:lnTo>
                    <a:pt x="1855" y="28145"/>
                  </a:lnTo>
                  <a:lnTo>
                    <a:pt x="2150" y="28355"/>
                  </a:lnTo>
                  <a:lnTo>
                    <a:pt x="2446" y="28566"/>
                  </a:lnTo>
                  <a:lnTo>
                    <a:pt x="2762" y="28756"/>
                  </a:lnTo>
                  <a:lnTo>
                    <a:pt x="3099" y="28946"/>
                  </a:lnTo>
                  <a:lnTo>
                    <a:pt x="3436" y="29135"/>
                  </a:lnTo>
                  <a:lnTo>
                    <a:pt x="3816" y="29304"/>
                  </a:lnTo>
                  <a:lnTo>
                    <a:pt x="4195" y="29473"/>
                  </a:lnTo>
                  <a:lnTo>
                    <a:pt x="4996" y="29789"/>
                  </a:lnTo>
                  <a:lnTo>
                    <a:pt x="5861" y="30063"/>
                  </a:lnTo>
                  <a:lnTo>
                    <a:pt x="6767" y="30316"/>
                  </a:lnTo>
                  <a:lnTo>
                    <a:pt x="7737" y="30548"/>
                  </a:lnTo>
                  <a:lnTo>
                    <a:pt x="8749" y="30738"/>
                  </a:lnTo>
                  <a:lnTo>
                    <a:pt x="9782" y="30906"/>
                  </a:lnTo>
                  <a:lnTo>
                    <a:pt x="10878" y="31075"/>
                  </a:lnTo>
                  <a:lnTo>
                    <a:pt x="11996" y="31201"/>
                  </a:lnTo>
                  <a:lnTo>
                    <a:pt x="13134" y="31307"/>
                  </a:lnTo>
                  <a:lnTo>
                    <a:pt x="14314" y="31412"/>
                  </a:lnTo>
                  <a:lnTo>
                    <a:pt x="15516" y="31476"/>
                  </a:lnTo>
                  <a:lnTo>
                    <a:pt x="16718" y="31539"/>
                  </a:lnTo>
                  <a:lnTo>
                    <a:pt x="17962" y="31602"/>
                  </a:lnTo>
                  <a:lnTo>
                    <a:pt x="19205" y="31623"/>
                  </a:lnTo>
                  <a:lnTo>
                    <a:pt x="21693" y="31686"/>
                  </a:lnTo>
                  <a:lnTo>
                    <a:pt x="36956" y="31686"/>
                  </a:lnTo>
                  <a:lnTo>
                    <a:pt x="39760" y="31623"/>
                  </a:lnTo>
                  <a:lnTo>
                    <a:pt x="42585" y="31539"/>
                  </a:lnTo>
                  <a:lnTo>
                    <a:pt x="43997" y="31476"/>
                  </a:lnTo>
                  <a:lnTo>
                    <a:pt x="45410" y="31412"/>
                  </a:lnTo>
                  <a:lnTo>
                    <a:pt x="46780" y="31307"/>
                  </a:lnTo>
                  <a:lnTo>
                    <a:pt x="48150" y="31201"/>
                  </a:lnTo>
                  <a:lnTo>
                    <a:pt x="49499" y="31075"/>
                  </a:lnTo>
                  <a:lnTo>
                    <a:pt x="50807" y="30906"/>
                  </a:lnTo>
                  <a:lnTo>
                    <a:pt x="52071" y="30738"/>
                  </a:lnTo>
                  <a:lnTo>
                    <a:pt x="53294" y="30548"/>
                  </a:lnTo>
                  <a:lnTo>
                    <a:pt x="54475" y="30316"/>
                  </a:lnTo>
                  <a:lnTo>
                    <a:pt x="55592" y="30063"/>
                  </a:lnTo>
                  <a:lnTo>
                    <a:pt x="56667" y="29789"/>
                  </a:lnTo>
                  <a:lnTo>
                    <a:pt x="57658" y="29473"/>
                  </a:lnTo>
                  <a:lnTo>
                    <a:pt x="58143" y="29304"/>
                  </a:lnTo>
                  <a:lnTo>
                    <a:pt x="58607" y="29135"/>
                  </a:lnTo>
                  <a:lnTo>
                    <a:pt x="59028" y="28946"/>
                  </a:lnTo>
                  <a:lnTo>
                    <a:pt x="59450" y="28756"/>
                  </a:lnTo>
                  <a:lnTo>
                    <a:pt x="59850" y="28566"/>
                  </a:lnTo>
                  <a:lnTo>
                    <a:pt x="60230" y="28355"/>
                  </a:lnTo>
                  <a:lnTo>
                    <a:pt x="60588" y="28145"/>
                  </a:lnTo>
                  <a:lnTo>
                    <a:pt x="60926" y="27913"/>
                  </a:lnTo>
                  <a:lnTo>
                    <a:pt x="61221" y="27660"/>
                  </a:lnTo>
                  <a:lnTo>
                    <a:pt x="61516" y="27428"/>
                  </a:lnTo>
                  <a:lnTo>
                    <a:pt x="61790" y="27175"/>
                  </a:lnTo>
                  <a:lnTo>
                    <a:pt x="62022" y="26901"/>
                  </a:lnTo>
                  <a:lnTo>
                    <a:pt x="62233" y="26627"/>
                  </a:lnTo>
                  <a:lnTo>
                    <a:pt x="62422" y="26332"/>
                  </a:lnTo>
                  <a:lnTo>
                    <a:pt x="62591" y="26036"/>
                  </a:lnTo>
                  <a:lnTo>
                    <a:pt x="62718" y="25720"/>
                  </a:lnTo>
                  <a:lnTo>
                    <a:pt x="62823" y="25404"/>
                  </a:lnTo>
                  <a:lnTo>
                    <a:pt x="62886" y="25088"/>
                  </a:lnTo>
                  <a:lnTo>
                    <a:pt x="62928" y="24729"/>
                  </a:lnTo>
                  <a:lnTo>
                    <a:pt x="62949" y="24392"/>
                  </a:lnTo>
                  <a:lnTo>
                    <a:pt x="62928" y="23612"/>
                  </a:lnTo>
                  <a:lnTo>
                    <a:pt x="62865" y="22769"/>
                  </a:lnTo>
                  <a:lnTo>
                    <a:pt x="62739" y="21820"/>
                  </a:lnTo>
                  <a:lnTo>
                    <a:pt x="62549" y="20829"/>
                  </a:lnTo>
                  <a:lnTo>
                    <a:pt x="62443" y="20302"/>
                  </a:lnTo>
                  <a:lnTo>
                    <a:pt x="62317" y="19754"/>
                  </a:lnTo>
                  <a:lnTo>
                    <a:pt x="62169" y="19206"/>
                  </a:lnTo>
                  <a:lnTo>
                    <a:pt x="62001" y="18637"/>
                  </a:lnTo>
                  <a:lnTo>
                    <a:pt x="61811" y="18068"/>
                  </a:lnTo>
                  <a:lnTo>
                    <a:pt x="61621" y="17477"/>
                  </a:lnTo>
                  <a:lnTo>
                    <a:pt x="61389" y="16887"/>
                  </a:lnTo>
                  <a:lnTo>
                    <a:pt x="61158" y="16276"/>
                  </a:lnTo>
                  <a:lnTo>
                    <a:pt x="60905" y="15685"/>
                  </a:lnTo>
                  <a:lnTo>
                    <a:pt x="60609" y="15074"/>
                  </a:lnTo>
                  <a:lnTo>
                    <a:pt x="60314" y="14463"/>
                  </a:lnTo>
                  <a:lnTo>
                    <a:pt x="59998" y="13830"/>
                  </a:lnTo>
                  <a:lnTo>
                    <a:pt x="59640" y="13219"/>
                  </a:lnTo>
                  <a:lnTo>
                    <a:pt x="59260" y="12608"/>
                  </a:lnTo>
                  <a:lnTo>
                    <a:pt x="58881" y="11996"/>
                  </a:lnTo>
                  <a:lnTo>
                    <a:pt x="58459" y="11385"/>
                  </a:lnTo>
                  <a:lnTo>
                    <a:pt x="58016" y="10773"/>
                  </a:lnTo>
                  <a:lnTo>
                    <a:pt x="57553" y="10162"/>
                  </a:lnTo>
                  <a:lnTo>
                    <a:pt x="57047" y="9572"/>
                  </a:lnTo>
                  <a:lnTo>
                    <a:pt x="56520" y="8982"/>
                  </a:lnTo>
                  <a:lnTo>
                    <a:pt x="55971" y="8391"/>
                  </a:lnTo>
                  <a:lnTo>
                    <a:pt x="55402" y="7822"/>
                  </a:lnTo>
                  <a:lnTo>
                    <a:pt x="54791" y="7253"/>
                  </a:lnTo>
                  <a:lnTo>
                    <a:pt x="54158" y="6705"/>
                  </a:lnTo>
                  <a:lnTo>
                    <a:pt x="53484" y="6178"/>
                  </a:lnTo>
                  <a:lnTo>
                    <a:pt x="52788" y="5651"/>
                  </a:lnTo>
                  <a:lnTo>
                    <a:pt x="52071" y="5145"/>
                  </a:lnTo>
                  <a:lnTo>
                    <a:pt x="51312" y="4639"/>
                  </a:lnTo>
                  <a:lnTo>
                    <a:pt x="50511" y="4175"/>
                  </a:lnTo>
                  <a:lnTo>
                    <a:pt x="49689" y="3711"/>
                  </a:lnTo>
                  <a:lnTo>
                    <a:pt x="48846" y="3290"/>
                  </a:lnTo>
                  <a:lnTo>
                    <a:pt x="47939" y="2868"/>
                  </a:lnTo>
                  <a:lnTo>
                    <a:pt x="47033" y="2488"/>
                  </a:lnTo>
                  <a:lnTo>
                    <a:pt x="46063" y="2109"/>
                  </a:lnTo>
                  <a:lnTo>
                    <a:pt x="45072" y="1772"/>
                  </a:lnTo>
                  <a:lnTo>
                    <a:pt x="44039" y="1455"/>
                  </a:lnTo>
                  <a:lnTo>
                    <a:pt x="42964" y="1181"/>
                  </a:lnTo>
                  <a:lnTo>
                    <a:pt x="41868" y="907"/>
                  </a:lnTo>
                  <a:lnTo>
                    <a:pt x="40730" y="675"/>
                  </a:lnTo>
                  <a:lnTo>
                    <a:pt x="39528" y="486"/>
                  </a:lnTo>
                  <a:lnTo>
                    <a:pt x="38326" y="317"/>
                  </a:lnTo>
                  <a:lnTo>
                    <a:pt x="37061" y="191"/>
                  </a:lnTo>
                  <a:lnTo>
                    <a:pt x="35754" y="85"/>
                  </a:lnTo>
                  <a:lnTo>
                    <a:pt x="34405" y="22"/>
                  </a:lnTo>
                  <a:lnTo>
                    <a:pt x="33035"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5"/>
            <p:cNvSpPr/>
            <p:nvPr/>
          </p:nvSpPr>
          <p:spPr>
            <a:xfrm>
              <a:off x="5104925" y="-1571550"/>
              <a:ext cx="1573750" cy="792175"/>
            </a:xfrm>
            <a:custGeom>
              <a:rect b="b" l="l" r="r" t="t"/>
              <a:pathLst>
                <a:path extrusionOk="0" fill="none" h="31687" w="62950">
                  <a:moveTo>
                    <a:pt x="62949" y="24392"/>
                  </a:moveTo>
                  <a:lnTo>
                    <a:pt x="62949" y="24392"/>
                  </a:lnTo>
                  <a:lnTo>
                    <a:pt x="62928" y="24729"/>
                  </a:lnTo>
                  <a:lnTo>
                    <a:pt x="62886" y="25088"/>
                  </a:lnTo>
                  <a:lnTo>
                    <a:pt x="62823" y="25404"/>
                  </a:lnTo>
                  <a:lnTo>
                    <a:pt x="62718" y="25720"/>
                  </a:lnTo>
                  <a:lnTo>
                    <a:pt x="62591" y="26036"/>
                  </a:lnTo>
                  <a:lnTo>
                    <a:pt x="62422" y="26332"/>
                  </a:lnTo>
                  <a:lnTo>
                    <a:pt x="62233" y="26627"/>
                  </a:lnTo>
                  <a:lnTo>
                    <a:pt x="62022" y="26901"/>
                  </a:lnTo>
                  <a:lnTo>
                    <a:pt x="61790" y="27175"/>
                  </a:lnTo>
                  <a:lnTo>
                    <a:pt x="61516" y="27428"/>
                  </a:lnTo>
                  <a:lnTo>
                    <a:pt x="61221" y="27660"/>
                  </a:lnTo>
                  <a:lnTo>
                    <a:pt x="60926" y="27913"/>
                  </a:lnTo>
                  <a:lnTo>
                    <a:pt x="60588" y="28145"/>
                  </a:lnTo>
                  <a:lnTo>
                    <a:pt x="60230" y="28355"/>
                  </a:lnTo>
                  <a:lnTo>
                    <a:pt x="59850" y="28566"/>
                  </a:lnTo>
                  <a:lnTo>
                    <a:pt x="59450" y="28756"/>
                  </a:lnTo>
                  <a:lnTo>
                    <a:pt x="59028" y="28946"/>
                  </a:lnTo>
                  <a:lnTo>
                    <a:pt x="58607" y="29135"/>
                  </a:lnTo>
                  <a:lnTo>
                    <a:pt x="58143" y="29304"/>
                  </a:lnTo>
                  <a:lnTo>
                    <a:pt x="57658" y="29473"/>
                  </a:lnTo>
                  <a:lnTo>
                    <a:pt x="56667" y="29789"/>
                  </a:lnTo>
                  <a:lnTo>
                    <a:pt x="55592" y="30063"/>
                  </a:lnTo>
                  <a:lnTo>
                    <a:pt x="54475" y="30316"/>
                  </a:lnTo>
                  <a:lnTo>
                    <a:pt x="53294" y="30548"/>
                  </a:lnTo>
                  <a:lnTo>
                    <a:pt x="52071" y="30738"/>
                  </a:lnTo>
                  <a:lnTo>
                    <a:pt x="50807" y="30906"/>
                  </a:lnTo>
                  <a:lnTo>
                    <a:pt x="49499" y="31075"/>
                  </a:lnTo>
                  <a:lnTo>
                    <a:pt x="48150" y="31201"/>
                  </a:lnTo>
                  <a:lnTo>
                    <a:pt x="46780" y="31307"/>
                  </a:lnTo>
                  <a:lnTo>
                    <a:pt x="45410" y="31412"/>
                  </a:lnTo>
                  <a:lnTo>
                    <a:pt x="43997" y="31476"/>
                  </a:lnTo>
                  <a:lnTo>
                    <a:pt x="42585" y="31539"/>
                  </a:lnTo>
                  <a:lnTo>
                    <a:pt x="39760" y="31623"/>
                  </a:lnTo>
                  <a:lnTo>
                    <a:pt x="36956" y="31686"/>
                  </a:lnTo>
                  <a:lnTo>
                    <a:pt x="34215" y="31686"/>
                  </a:lnTo>
                  <a:lnTo>
                    <a:pt x="29114" y="31686"/>
                  </a:lnTo>
                  <a:lnTo>
                    <a:pt x="29114" y="31686"/>
                  </a:lnTo>
                  <a:lnTo>
                    <a:pt x="24202" y="31686"/>
                  </a:lnTo>
                  <a:lnTo>
                    <a:pt x="21693" y="31686"/>
                  </a:lnTo>
                  <a:lnTo>
                    <a:pt x="19205" y="31623"/>
                  </a:lnTo>
                  <a:lnTo>
                    <a:pt x="17962" y="31602"/>
                  </a:lnTo>
                  <a:lnTo>
                    <a:pt x="16718" y="31539"/>
                  </a:lnTo>
                  <a:lnTo>
                    <a:pt x="15516" y="31476"/>
                  </a:lnTo>
                  <a:lnTo>
                    <a:pt x="14314" y="31412"/>
                  </a:lnTo>
                  <a:lnTo>
                    <a:pt x="13134" y="31307"/>
                  </a:lnTo>
                  <a:lnTo>
                    <a:pt x="11996" y="31201"/>
                  </a:lnTo>
                  <a:lnTo>
                    <a:pt x="10878" y="31075"/>
                  </a:lnTo>
                  <a:lnTo>
                    <a:pt x="9782" y="30906"/>
                  </a:lnTo>
                  <a:lnTo>
                    <a:pt x="8749" y="30738"/>
                  </a:lnTo>
                  <a:lnTo>
                    <a:pt x="7737" y="30548"/>
                  </a:lnTo>
                  <a:lnTo>
                    <a:pt x="6767" y="30316"/>
                  </a:lnTo>
                  <a:lnTo>
                    <a:pt x="5861" y="30063"/>
                  </a:lnTo>
                  <a:lnTo>
                    <a:pt x="4996" y="29789"/>
                  </a:lnTo>
                  <a:lnTo>
                    <a:pt x="4195" y="29473"/>
                  </a:lnTo>
                  <a:lnTo>
                    <a:pt x="3816" y="29304"/>
                  </a:lnTo>
                  <a:lnTo>
                    <a:pt x="3436" y="29135"/>
                  </a:lnTo>
                  <a:lnTo>
                    <a:pt x="3099" y="28946"/>
                  </a:lnTo>
                  <a:lnTo>
                    <a:pt x="2762" y="28756"/>
                  </a:lnTo>
                  <a:lnTo>
                    <a:pt x="2446" y="28566"/>
                  </a:lnTo>
                  <a:lnTo>
                    <a:pt x="2150" y="28355"/>
                  </a:lnTo>
                  <a:lnTo>
                    <a:pt x="1855" y="28145"/>
                  </a:lnTo>
                  <a:lnTo>
                    <a:pt x="1602" y="27913"/>
                  </a:lnTo>
                  <a:lnTo>
                    <a:pt x="1349" y="27660"/>
                  </a:lnTo>
                  <a:lnTo>
                    <a:pt x="1117" y="27428"/>
                  </a:lnTo>
                  <a:lnTo>
                    <a:pt x="928" y="27175"/>
                  </a:lnTo>
                  <a:lnTo>
                    <a:pt x="738" y="26901"/>
                  </a:lnTo>
                  <a:lnTo>
                    <a:pt x="569" y="26627"/>
                  </a:lnTo>
                  <a:lnTo>
                    <a:pt x="422" y="26332"/>
                  </a:lnTo>
                  <a:lnTo>
                    <a:pt x="295" y="26036"/>
                  </a:lnTo>
                  <a:lnTo>
                    <a:pt x="190" y="25720"/>
                  </a:lnTo>
                  <a:lnTo>
                    <a:pt x="106" y="25404"/>
                  </a:lnTo>
                  <a:lnTo>
                    <a:pt x="42" y="25088"/>
                  </a:lnTo>
                  <a:lnTo>
                    <a:pt x="21" y="24729"/>
                  </a:lnTo>
                  <a:lnTo>
                    <a:pt x="0" y="24392"/>
                  </a:lnTo>
                  <a:lnTo>
                    <a:pt x="0" y="24392"/>
                  </a:lnTo>
                  <a:lnTo>
                    <a:pt x="0" y="23654"/>
                  </a:lnTo>
                  <a:lnTo>
                    <a:pt x="42" y="22916"/>
                  </a:lnTo>
                  <a:lnTo>
                    <a:pt x="84" y="22136"/>
                  </a:lnTo>
                  <a:lnTo>
                    <a:pt x="127" y="21377"/>
                  </a:lnTo>
                  <a:lnTo>
                    <a:pt x="211" y="20576"/>
                  </a:lnTo>
                  <a:lnTo>
                    <a:pt x="316" y="19775"/>
                  </a:lnTo>
                  <a:lnTo>
                    <a:pt x="443" y="18974"/>
                  </a:lnTo>
                  <a:lnTo>
                    <a:pt x="590" y="18152"/>
                  </a:lnTo>
                  <a:lnTo>
                    <a:pt x="759" y="17351"/>
                  </a:lnTo>
                  <a:lnTo>
                    <a:pt x="970" y="16529"/>
                  </a:lnTo>
                  <a:lnTo>
                    <a:pt x="1202" y="15707"/>
                  </a:lnTo>
                  <a:lnTo>
                    <a:pt x="1455" y="14905"/>
                  </a:lnTo>
                  <a:lnTo>
                    <a:pt x="1750" y="14083"/>
                  </a:lnTo>
                  <a:lnTo>
                    <a:pt x="2066" y="13282"/>
                  </a:lnTo>
                  <a:lnTo>
                    <a:pt x="2425" y="12502"/>
                  </a:lnTo>
                  <a:lnTo>
                    <a:pt x="2804" y="11722"/>
                  </a:lnTo>
                  <a:lnTo>
                    <a:pt x="3226" y="10942"/>
                  </a:lnTo>
                  <a:lnTo>
                    <a:pt x="3689" y="10183"/>
                  </a:lnTo>
                  <a:lnTo>
                    <a:pt x="4195" y="9466"/>
                  </a:lnTo>
                  <a:lnTo>
                    <a:pt x="4744" y="8750"/>
                  </a:lnTo>
                  <a:lnTo>
                    <a:pt x="5334" y="8054"/>
                  </a:lnTo>
                  <a:lnTo>
                    <a:pt x="5945" y="7379"/>
                  </a:lnTo>
                  <a:lnTo>
                    <a:pt x="6282" y="7063"/>
                  </a:lnTo>
                  <a:lnTo>
                    <a:pt x="6620" y="6726"/>
                  </a:lnTo>
                  <a:lnTo>
                    <a:pt x="6978" y="6431"/>
                  </a:lnTo>
                  <a:lnTo>
                    <a:pt x="7337" y="6114"/>
                  </a:lnTo>
                  <a:lnTo>
                    <a:pt x="7716" y="5819"/>
                  </a:lnTo>
                  <a:lnTo>
                    <a:pt x="8117" y="5524"/>
                  </a:lnTo>
                  <a:lnTo>
                    <a:pt x="8517" y="5250"/>
                  </a:lnTo>
                  <a:lnTo>
                    <a:pt x="8918" y="4976"/>
                  </a:lnTo>
                  <a:lnTo>
                    <a:pt x="9339" y="4723"/>
                  </a:lnTo>
                  <a:lnTo>
                    <a:pt x="9782" y="4470"/>
                  </a:lnTo>
                  <a:lnTo>
                    <a:pt x="10246" y="4217"/>
                  </a:lnTo>
                  <a:lnTo>
                    <a:pt x="10710" y="3985"/>
                  </a:lnTo>
                  <a:lnTo>
                    <a:pt x="11173" y="3753"/>
                  </a:lnTo>
                  <a:lnTo>
                    <a:pt x="11658" y="3543"/>
                  </a:lnTo>
                  <a:lnTo>
                    <a:pt x="12164" y="3332"/>
                  </a:lnTo>
                  <a:lnTo>
                    <a:pt x="12691" y="3142"/>
                  </a:lnTo>
                  <a:lnTo>
                    <a:pt x="13218" y="2952"/>
                  </a:lnTo>
                  <a:lnTo>
                    <a:pt x="13766" y="2763"/>
                  </a:lnTo>
                  <a:lnTo>
                    <a:pt x="14314" y="2615"/>
                  </a:lnTo>
                  <a:lnTo>
                    <a:pt x="14905" y="2446"/>
                  </a:lnTo>
                  <a:lnTo>
                    <a:pt x="14905" y="2446"/>
                  </a:lnTo>
                  <a:lnTo>
                    <a:pt x="16781" y="2004"/>
                  </a:lnTo>
                  <a:lnTo>
                    <a:pt x="18615" y="1603"/>
                  </a:lnTo>
                  <a:lnTo>
                    <a:pt x="20386" y="1245"/>
                  </a:lnTo>
                  <a:lnTo>
                    <a:pt x="22136" y="928"/>
                  </a:lnTo>
                  <a:lnTo>
                    <a:pt x="23822" y="675"/>
                  </a:lnTo>
                  <a:lnTo>
                    <a:pt x="25467" y="444"/>
                  </a:lnTo>
                  <a:lnTo>
                    <a:pt x="27069" y="275"/>
                  </a:lnTo>
                  <a:lnTo>
                    <a:pt x="28629" y="148"/>
                  </a:lnTo>
                  <a:lnTo>
                    <a:pt x="30126" y="64"/>
                  </a:lnTo>
                  <a:lnTo>
                    <a:pt x="31601" y="1"/>
                  </a:lnTo>
                  <a:lnTo>
                    <a:pt x="33035" y="1"/>
                  </a:lnTo>
                  <a:lnTo>
                    <a:pt x="34405" y="22"/>
                  </a:lnTo>
                  <a:lnTo>
                    <a:pt x="35754" y="85"/>
                  </a:lnTo>
                  <a:lnTo>
                    <a:pt x="37061" y="191"/>
                  </a:lnTo>
                  <a:lnTo>
                    <a:pt x="38326" y="317"/>
                  </a:lnTo>
                  <a:lnTo>
                    <a:pt x="39528" y="486"/>
                  </a:lnTo>
                  <a:lnTo>
                    <a:pt x="40730" y="675"/>
                  </a:lnTo>
                  <a:lnTo>
                    <a:pt x="41868" y="907"/>
                  </a:lnTo>
                  <a:lnTo>
                    <a:pt x="42964" y="1181"/>
                  </a:lnTo>
                  <a:lnTo>
                    <a:pt x="44039" y="1455"/>
                  </a:lnTo>
                  <a:lnTo>
                    <a:pt x="45072" y="1772"/>
                  </a:lnTo>
                  <a:lnTo>
                    <a:pt x="46063" y="2109"/>
                  </a:lnTo>
                  <a:lnTo>
                    <a:pt x="47033" y="2488"/>
                  </a:lnTo>
                  <a:lnTo>
                    <a:pt x="47939" y="2868"/>
                  </a:lnTo>
                  <a:lnTo>
                    <a:pt x="48846" y="3290"/>
                  </a:lnTo>
                  <a:lnTo>
                    <a:pt x="49689" y="3711"/>
                  </a:lnTo>
                  <a:lnTo>
                    <a:pt x="50511" y="4175"/>
                  </a:lnTo>
                  <a:lnTo>
                    <a:pt x="51312" y="4639"/>
                  </a:lnTo>
                  <a:lnTo>
                    <a:pt x="52071" y="5145"/>
                  </a:lnTo>
                  <a:lnTo>
                    <a:pt x="52788" y="5651"/>
                  </a:lnTo>
                  <a:lnTo>
                    <a:pt x="53484" y="6178"/>
                  </a:lnTo>
                  <a:lnTo>
                    <a:pt x="54158" y="6705"/>
                  </a:lnTo>
                  <a:lnTo>
                    <a:pt x="54791" y="7253"/>
                  </a:lnTo>
                  <a:lnTo>
                    <a:pt x="55402" y="7822"/>
                  </a:lnTo>
                  <a:lnTo>
                    <a:pt x="55971" y="8391"/>
                  </a:lnTo>
                  <a:lnTo>
                    <a:pt x="56520" y="8982"/>
                  </a:lnTo>
                  <a:lnTo>
                    <a:pt x="57047" y="9572"/>
                  </a:lnTo>
                  <a:lnTo>
                    <a:pt x="57553" y="10162"/>
                  </a:lnTo>
                  <a:lnTo>
                    <a:pt x="58016" y="10773"/>
                  </a:lnTo>
                  <a:lnTo>
                    <a:pt x="58459" y="11385"/>
                  </a:lnTo>
                  <a:lnTo>
                    <a:pt x="58881" y="11996"/>
                  </a:lnTo>
                  <a:lnTo>
                    <a:pt x="59260" y="12608"/>
                  </a:lnTo>
                  <a:lnTo>
                    <a:pt x="59640" y="13219"/>
                  </a:lnTo>
                  <a:lnTo>
                    <a:pt x="59998" y="13830"/>
                  </a:lnTo>
                  <a:lnTo>
                    <a:pt x="60314" y="14463"/>
                  </a:lnTo>
                  <a:lnTo>
                    <a:pt x="60609" y="15074"/>
                  </a:lnTo>
                  <a:lnTo>
                    <a:pt x="60905" y="15685"/>
                  </a:lnTo>
                  <a:lnTo>
                    <a:pt x="61158" y="16276"/>
                  </a:lnTo>
                  <a:lnTo>
                    <a:pt x="61389" y="16887"/>
                  </a:lnTo>
                  <a:lnTo>
                    <a:pt x="61621" y="17477"/>
                  </a:lnTo>
                  <a:lnTo>
                    <a:pt x="61811" y="18068"/>
                  </a:lnTo>
                  <a:lnTo>
                    <a:pt x="62001" y="18637"/>
                  </a:lnTo>
                  <a:lnTo>
                    <a:pt x="62169" y="19206"/>
                  </a:lnTo>
                  <a:lnTo>
                    <a:pt x="62317" y="19754"/>
                  </a:lnTo>
                  <a:lnTo>
                    <a:pt x="62443" y="20302"/>
                  </a:lnTo>
                  <a:lnTo>
                    <a:pt x="62549" y="20829"/>
                  </a:lnTo>
                  <a:lnTo>
                    <a:pt x="62739" y="21820"/>
                  </a:lnTo>
                  <a:lnTo>
                    <a:pt x="62865" y="22769"/>
                  </a:lnTo>
                  <a:lnTo>
                    <a:pt x="62928" y="23612"/>
                  </a:lnTo>
                  <a:lnTo>
                    <a:pt x="62949" y="24392"/>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5"/>
            <p:cNvSpPr/>
            <p:nvPr/>
          </p:nvSpPr>
          <p:spPr>
            <a:xfrm>
              <a:off x="5246700" y="-1235825"/>
              <a:ext cx="62200" cy="173425"/>
            </a:xfrm>
            <a:custGeom>
              <a:rect b="b" l="l" r="r" t="t"/>
              <a:pathLst>
                <a:path extrusionOk="0" h="6937" w="2488">
                  <a:moveTo>
                    <a:pt x="2446" y="1"/>
                  </a:moveTo>
                  <a:lnTo>
                    <a:pt x="2193" y="380"/>
                  </a:lnTo>
                  <a:lnTo>
                    <a:pt x="1940" y="760"/>
                  </a:lnTo>
                  <a:lnTo>
                    <a:pt x="1708" y="1160"/>
                  </a:lnTo>
                  <a:lnTo>
                    <a:pt x="1476" y="1582"/>
                  </a:lnTo>
                  <a:lnTo>
                    <a:pt x="1265" y="2003"/>
                  </a:lnTo>
                  <a:lnTo>
                    <a:pt x="1075" y="2425"/>
                  </a:lnTo>
                  <a:lnTo>
                    <a:pt x="886" y="2847"/>
                  </a:lnTo>
                  <a:lnTo>
                    <a:pt x="717" y="3268"/>
                  </a:lnTo>
                  <a:lnTo>
                    <a:pt x="548" y="3711"/>
                  </a:lnTo>
                  <a:lnTo>
                    <a:pt x="401" y="4154"/>
                  </a:lnTo>
                  <a:lnTo>
                    <a:pt x="274" y="4618"/>
                  </a:lnTo>
                  <a:lnTo>
                    <a:pt x="169" y="5060"/>
                  </a:lnTo>
                  <a:lnTo>
                    <a:pt x="84" y="5524"/>
                  </a:lnTo>
                  <a:lnTo>
                    <a:pt x="42" y="5988"/>
                  </a:lnTo>
                  <a:lnTo>
                    <a:pt x="0" y="6452"/>
                  </a:lnTo>
                  <a:lnTo>
                    <a:pt x="21" y="6915"/>
                  </a:lnTo>
                  <a:lnTo>
                    <a:pt x="42" y="6937"/>
                  </a:lnTo>
                  <a:lnTo>
                    <a:pt x="274" y="6030"/>
                  </a:lnTo>
                  <a:lnTo>
                    <a:pt x="843" y="3816"/>
                  </a:lnTo>
                  <a:lnTo>
                    <a:pt x="991" y="3311"/>
                  </a:lnTo>
                  <a:lnTo>
                    <a:pt x="1160" y="2826"/>
                  </a:lnTo>
                  <a:lnTo>
                    <a:pt x="1349" y="2341"/>
                  </a:lnTo>
                  <a:lnTo>
                    <a:pt x="1539" y="1856"/>
                  </a:lnTo>
                  <a:lnTo>
                    <a:pt x="1750" y="1392"/>
                  </a:lnTo>
                  <a:lnTo>
                    <a:pt x="1982" y="928"/>
                  </a:lnTo>
                  <a:lnTo>
                    <a:pt x="2235" y="465"/>
                  </a:lnTo>
                  <a:lnTo>
                    <a:pt x="2488"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5"/>
            <p:cNvSpPr/>
            <p:nvPr/>
          </p:nvSpPr>
          <p:spPr>
            <a:xfrm>
              <a:off x="5246700" y="-1235825"/>
              <a:ext cx="62200" cy="173425"/>
            </a:xfrm>
            <a:custGeom>
              <a:rect b="b" l="l" r="r" t="t"/>
              <a:pathLst>
                <a:path extrusionOk="0" fill="none" h="6937" w="2488">
                  <a:moveTo>
                    <a:pt x="2446" y="1"/>
                  </a:moveTo>
                  <a:lnTo>
                    <a:pt x="2446" y="1"/>
                  </a:lnTo>
                  <a:lnTo>
                    <a:pt x="2193" y="380"/>
                  </a:lnTo>
                  <a:lnTo>
                    <a:pt x="1940" y="760"/>
                  </a:lnTo>
                  <a:lnTo>
                    <a:pt x="1708" y="1160"/>
                  </a:lnTo>
                  <a:lnTo>
                    <a:pt x="1476" y="1582"/>
                  </a:lnTo>
                  <a:lnTo>
                    <a:pt x="1265" y="2003"/>
                  </a:lnTo>
                  <a:lnTo>
                    <a:pt x="1075" y="2425"/>
                  </a:lnTo>
                  <a:lnTo>
                    <a:pt x="886" y="2847"/>
                  </a:lnTo>
                  <a:lnTo>
                    <a:pt x="717" y="3268"/>
                  </a:lnTo>
                  <a:lnTo>
                    <a:pt x="717" y="3268"/>
                  </a:lnTo>
                  <a:lnTo>
                    <a:pt x="548" y="3711"/>
                  </a:lnTo>
                  <a:lnTo>
                    <a:pt x="401" y="4154"/>
                  </a:lnTo>
                  <a:lnTo>
                    <a:pt x="274" y="4618"/>
                  </a:lnTo>
                  <a:lnTo>
                    <a:pt x="169" y="5060"/>
                  </a:lnTo>
                  <a:lnTo>
                    <a:pt x="84" y="5524"/>
                  </a:lnTo>
                  <a:lnTo>
                    <a:pt x="42" y="5988"/>
                  </a:lnTo>
                  <a:lnTo>
                    <a:pt x="0" y="6452"/>
                  </a:lnTo>
                  <a:lnTo>
                    <a:pt x="21" y="6915"/>
                  </a:lnTo>
                  <a:lnTo>
                    <a:pt x="42" y="6937"/>
                  </a:lnTo>
                  <a:lnTo>
                    <a:pt x="42" y="6937"/>
                  </a:lnTo>
                  <a:lnTo>
                    <a:pt x="274" y="6030"/>
                  </a:lnTo>
                  <a:lnTo>
                    <a:pt x="274" y="6030"/>
                  </a:lnTo>
                  <a:lnTo>
                    <a:pt x="843" y="3816"/>
                  </a:lnTo>
                  <a:lnTo>
                    <a:pt x="843" y="3816"/>
                  </a:lnTo>
                  <a:lnTo>
                    <a:pt x="991" y="3311"/>
                  </a:lnTo>
                  <a:lnTo>
                    <a:pt x="1160" y="2826"/>
                  </a:lnTo>
                  <a:lnTo>
                    <a:pt x="1349" y="2341"/>
                  </a:lnTo>
                  <a:lnTo>
                    <a:pt x="1539" y="1856"/>
                  </a:lnTo>
                  <a:lnTo>
                    <a:pt x="1750" y="1392"/>
                  </a:lnTo>
                  <a:lnTo>
                    <a:pt x="1982" y="928"/>
                  </a:lnTo>
                  <a:lnTo>
                    <a:pt x="2235" y="465"/>
                  </a:lnTo>
                  <a:lnTo>
                    <a:pt x="2488" y="1"/>
                  </a:lnTo>
                  <a:lnTo>
                    <a:pt x="2446"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5"/>
            <p:cNvSpPr/>
            <p:nvPr/>
          </p:nvSpPr>
          <p:spPr>
            <a:xfrm>
              <a:off x="5460675" y="-1429250"/>
              <a:ext cx="610325" cy="93325"/>
            </a:xfrm>
            <a:custGeom>
              <a:rect b="b" l="l" r="r" t="t"/>
              <a:pathLst>
                <a:path extrusionOk="0" h="3733" w="24413">
                  <a:moveTo>
                    <a:pt x="15579" y="1"/>
                  </a:moveTo>
                  <a:lnTo>
                    <a:pt x="14567" y="22"/>
                  </a:lnTo>
                  <a:lnTo>
                    <a:pt x="13556" y="64"/>
                  </a:lnTo>
                  <a:lnTo>
                    <a:pt x="12544" y="148"/>
                  </a:lnTo>
                  <a:lnTo>
                    <a:pt x="11553" y="254"/>
                  </a:lnTo>
                  <a:lnTo>
                    <a:pt x="10541" y="401"/>
                  </a:lnTo>
                  <a:lnTo>
                    <a:pt x="9550" y="549"/>
                  </a:lnTo>
                  <a:lnTo>
                    <a:pt x="8559" y="760"/>
                  </a:lnTo>
                  <a:lnTo>
                    <a:pt x="7568" y="971"/>
                  </a:lnTo>
                  <a:lnTo>
                    <a:pt x="6599" y="1224"/>
                  </a:lnTo>
                  <a:lnTo>
                    <a:pt x="5629" y="1498"/>
                  </a:lnTo>
                  <a:lnTo>
                    <a:pt x="4659" y="1814"/>
                  </a:lnTo>
                  <a:lnTo>
                    <a:pt x="3711" y="2151"/>
                  </a:lnTo>
                  <a:lnTo>
                    <a:pt x="2762" y="2510"/>
                  </a:lnTo>
                  <a:lnTo>
                    <a:pt x="1834" y="2889"/>
                  </a:lnTo>
                  <a:lnTo>
                    <a:pt x="907" y="3311"/>
                  </a:lnTo>
                  <a:lnTo>
                    <a:pt x="0" y="3732"/>
                  </a:lnTo>
                  <a:lnTo>
                    <a:pt x="949" y="3332"/>
                  </a:lnTo>
                  <a:lnTo>
                    <a:pt x="1897" y="2931"/>
                  </a:lnTo>
                  <a:lnTo>
                    <a:pt x="2846" y="2573"/>
                  </a:lnTo>
                  <a:lnTo>
                    <a:pt x="3795" y="2235"/>
                  </a:lnTo>
                  <a:lnTo>
                    <a:pt x="4765" y="1940"/>
                  </a:lnTo>
                  <a:lnTo>
                    <a:pt x="5713" y="1645"/>
                  </a:lnTo>
                  <a:lnTo>
                    <a:pt x="6662" y="1392"/>
                  </a:lnTo>
                  <a:lnTo>
                    <a:pt x="7632" y="1181"/>
                  </a:lnTo>
                  <a:lnTo>
                    <a:pt x="8601" y="971"/>
                  </a:lnTo>
                  <a:lnTo>
                    <a:pt x="9571" y="802"/>
                  </a:lnTo>
                  <a:lnTo>
                    <a:pt x="10541" y="654"/>
                  </a:lnTo>
                  <a:lnTo>
                    <a:pt x="11511" y="549"/>
                  </a:lnTo>
                  <a:lnTo>
                    <a:pt x="12480" y="444"/>
                  </a:lnTo>
                  <a:lnTo>
                    <a:pt x="13471" y="380"/>
                  </a:lnTo>
                  <a:lnTo>
                    <a:pt x="14441" y="359"/>
                  </a:lnTo>
                  <a:lnTo>
                    <a:pt x="15432" y="338"/>
                  </a:lnTo>
                  <a:lnTo>
                    <a:pt x="16359" y="338"/>
                  </a:lnTo>
                  <a:lnTo>
                    <a:pt x="17266" y="380"/>
                  </a:lnTo>
                  <a:lnTo>
                    <a:pt x="18193" y="444"/>
                  </a:lnTo>
                  <a:lnTo>
                    <a:pt x="19121" y="507"/>
                  </a:lnTo>
                  <a:lnTo>
                    <a:pt x="20049" y="612"/>
                  </a:lnTo>
                  <a:lnTo>
                    <a:pt x="20976" y="718"/>
                  </a:lnTo>
                  <a:lnTo>
                    <a:pt x="21925" y="865"/>
                  </a:lnTo>
                  <a:lnTo>
                    <a:pt x="22874" y="1034"/>
                  </a:lnTo>
                  <a:lnTo>
                    <a:pt x="24391" y="1329"/>
                  </a:lnTo>
                  <a:lnTo>
                    <a:pt x="24413" y="1308"/>
                  </a:lnTo>
                  <a:lnTo>
                    <a:pt x="22895" y="865"/>
                  </a:lnTo>
                  <a:lnTo>
                    <a:pt x="21988" y="675"/>
                  </a:lnTo>
                  <a:lnTo>
                    <a:pt x="21082" y="486"/>
                  </a:lnTo>
                  <a:lnTo>
                    <a:pt x="20175" y="338"/>
                  </a:lnTo>
                  <a:lnTo>
                    <a:pt x="19269" y="212"/>
                  </a:lnTo>
                  <a:lnTo>
                    <a:pt x="18341" y="127"/>
                  </a:lnTo>
                  <a:lnTo>
                    <a:pt x="17413" y="64"/>
                  </a:lnTo>
                  <a:lnTo>
                    <a:pt x="16507" y="22"/>
                  </a:lnTo>
                  <a:lnTo>
                    <a:pt x="15579"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5"/>
            <p:cNvSpPr/>
            <p:nvPr/>
          </p:nvSpPr>
          <p:spPr>
            <a:xfrm>
              <a:off x="5460675" y="-1429250"/>
              <a:ext cx="610325" cy="93325"/>
            </a:xfrm>
            <a:custGeom>
              <a:rect b="b" l="l" r="r" t="t"/>
              <a:pathLst>
                <a:path extrusionOk="0" fill="none" h="3733" w="24413">
                  <a:moveTo>
                    <a:pt x="15579" y="1"/>
                  </a:moveTo>
                  <a:lnTo>
                    <a:pt x="15579" y="1"/>
                  </a:lnTo>
                  <a:lnTo>
                    <a:pt x="14567" y="22"/>
                  </a:lnTo>
                  <a:lnTo>
                    <a:pt x="13556" y="64"/>
                  </a:lnTo>
                  <a:lnTo>
                    <a:pt x="12544" y="148"/>
                  </a:lnTo>
                  <a:lnTo>
                    <a:pt x="11553" y="254"/>
                  </a:lnTo>
                  <a:lnTo>
                    <a:pt x="10541" y="401"/>
                  </a:lnTo>
                  <a:lnTo>
                    <a:pt x="9550" y="549"/>
                  </a:lnTo>
                  <a:lnTo>
                    <a:pt x="8559" y="760"/>
                  </a:lnTo>
                  <a:lnTo>
                    <a:pt x="7568" y="971"/>
                  </a:lnTo>
                  <a:lnTo>
                    <a:pt x="6599" y="1224"/>
                  </a:lnTo>
                  <a:lnTo>
                    <a:pt x="5629" y="1498"/>
                  </a:lnTo>
                  <a:lnTo>
                    <a:pt x="4659" y="1814"/>
                  </a:lnTo>
                  <a:lnTo>
                    <a:pt x="3711" y="2151"/>
                  </a:lnTo>
                  <a:lnTo>
                    <a:pt x="2762" y="2510"/>
                  </a:lnTo>
                  <a:lnTo>
                    <a:pt x="1834" y="2889"/>
                  </a:lnTo>
                  <a:lnTo>
                    <a:pt x="907" y="3311"/>
                  </a:lnTo>
                  <a:lnTo>
                    <a:pt x="0" y="3732"/>
                  </a:lnTo>
                  <a:lnTo>
                    <a:pt x="0" y="3732"/>
                  </a:lnTo>
                  <a:lnTo>
                    <a:pt x="949" y="3332"/>
                  </a:lnTo>
                  <a:lnTo>
                    <a:pt x="1897" y="2931"/>
                  </a:lnTo>
                  <a:lnTo>
                    <a:pt x="2846" y="2573"/>
                  </a:lnTo>
                  <a:lnTo>
                    <a:pt x="3795" y="2235"/>
                  </a:lnTo>
                  <a:lnTo>
                    <a:pt x="4765" y="1940"/>
                  </a:lnTo>
                  <a:lnTo>
                    <a:pt x="5713" y="1645"/>
                  </a:lnTo>
                  <a:lnTo>
                    <a:pt x="6662" y="1392"/>
                  </a:lnTo>
                  <a:lnTo>
                    <a:pt x="7632" y="1181"/>
                  </a:lnTo>
                  <a:lnTo>
                    <a:pt x="8601" y="971"/>
                  </a:lnTo>
                  <a:lnTo>
                    <a:pt x="9571" y="802"/>
                  </a:lnTo>
                  <a:lnTo>
                    <a:pt x="10541" y="654"/>
                  </a:lnTo>
                  <a:lnTo>
                    <a:pt x="11511" y="549"/>
                  </a:lnTo>
                  <a:lnTo>
                    <a:pt x="12480" y="444"/>
                  </a:lnTo>
                  <a:lnTo>
                    <a:pt x="13471" y="380"/>
                  </a:lnTo>
                  <a:lnTo>
                    <a:pt x="14441" y="359"/>
                  </a:lnTo>
                  <a:lnTo>
                    <a:pt x="15432" y="338"/>
                  </a:lnTo>
                  <a:lnTo>
                    <a:pt x="15432" y="338"/>
                  </a:lnTo>
                  <a:lnTo>
                    <a:pt x="16359" y="338"/>
                  </a:lnTo>
                  <a:lnTo>
                    <a:pt x="17266" y="380"/>
                  </a:lnTo>
                  <a:lnTo>
                    <a:pt x="18193" y="444"/>
                  </a:lnTo>
                  <a:lnTo>
                    <a:pt x="19121" y="507"/>
                  </a:lnTo>
                  <a:lnTo>
                    <a:pt x="20049" y="612"/>
                  </a:lnTo>
                  <a:lnTo>
                    <a:pt x="20976" y="718"/>
                  </a:lnTo>
                  <a:lnTo>
                    <a:pt x="21925" y="865"/>
                  </a:lnTo>
                  <a:lnTo>
                    <a:pt x="22874" y="1034"/>
                  </a:lnTo>
                  <a:lnTo>
                    <a:pt x="22874" y="1034"/>
                  </a:lnTo>
                  <a:lnTo>
                    <a:pt x="24391" y="1329"/>
                  </a:lnTo>
                  <a:lnTo>
                    <a:pt x="24413" y="1308"/>
                  </a:lnTo>
                  <a:lnTo>
                    <a:pt x="24413" y="1308"/>
                  </a:lnTo>
                  <a:lnTo>
                    <a:pt x="22895" y="865"/>
                  </a:lnTo>
                  <a:lnTo>
                    <a:pt x="22895" y="865"/>
                  </a:lnTo>
                  <a:lnTo>
                    <a:pt x="21988" y="675"/>
                  </a:lnTo>
                  <a:lnTo>
                    <a:pt x="21082" y="486"/>
                  </a:lnTo>
                  <a:lnTo>
                    <a:pt x="20175" y="338"/>
                  </a:lnTo>
                  <a:lnTo>
                    <a:pt x="19269" y="212"/>
                  </a:lnTo>
                  <a:lnTo>
                    <a:pt x="18341" y="127"/>
                  </a:lnTo>
                  <a:lnTo>
                    <a:pt x="17413" y="64"/>
                  </a:lnTo>
                  <a:lnTo>
                    <a:pt x="16507" y="22"/>
                  </a:lnTo>
                  <a:lnTo>
                    <a:pt x="15579"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5"/>
            <p:cNvSpPr/>
            <p:nvPr/>
          </p:nvSpPr>
          <p:spPr>
            <a:xfrm>
              <a:off x="6221700" y="-1379175"/>
              <a:ext cx="231400" cy="122825"/>
            </a:xfrm>
            <a:custGeom>
              <a:rect b="b" l="l" r="r" t="t"/>
              <a:pathLst>
                <a:path extrusionOk="0" h="4913" w="9256">
                  <a:moveTo>
                    <a:pt x="1" y="1"/>
                  </a:moveTo>
                  <a:lnTo>
                    <a:pt x="1" y="22"/>
                  </a:lnTo>
                  <a:lnTo>
                    <a:pt x="654" y="106"/>
                  </a:lnTo>
                  <a:lnTo>
                    <a:pt x="1329" y="232"/>
                  </a:lnTo>
                  <a:lnTo>
                    <a:pt x="1982" y="380"/>
                  </a:lnTo>
                  <a:lnTo>
                    <a:pt x="2615" y="570"/>
                  </a:lnTo>
                  <a:lnTo>
                    <a:pt x="3100" y="717"/>
                  </a:lnTo>
                  <a:lnTo>
                    <a:pt x="3564" y="907"/>
                  </a:lnTo>
                  <a:lnTo>
                    <a:pt x="4006" y="1097"/>
                  </a:lnTo>
                  <a:lnTo>
                    <a:pt x="4470" y="1308"/>
                  </a:lnTo>
                  <a:lnTo>
                    <a:pt x="4913" y="1540"/>
                  </a:lnTo>
                  <a:lnTo>
                    <a:pt x="5334" y="1793"/>
                  </a:lnTo>
                  <a:lnTo>
                    <a:pt x="5756" y="2045"/>
                  </a:lnTo>
                  <a:lnTo>
                    <a:pt x="6178" y="2341"/>
                  </a:lnTo>
                  <a:lnTo>
                    <a:pt x="6979" y="2931"/>
                  </a:lnTo>
                  <a:lnTo>
                    <a:pt x="7759" y="3542"/>
                  </a:lnTo>
                  <a:lnTo>
                    <a:pt x="8138" y="3880"/>
                  </a:lnTo>
                  <a:lnTo>
                    <a:pt x="8497" y="4217"/>
                  </a:lnTo>
                  <a:lnTo>
                    <a:pt x="9234" y="4913"/>
                  </a:lnTo>
                  <a:lnTo>
                    <a:pt x="9256" y="4891"/>
                  </a:lnTo>
                  <a:lnTo>
                    <a:pt x="8855" y="4343"/>
                  </a:lnTo>
                  <a:lnTo>
                    <a:pt x="8539" y="3943"/>
                  </a:lnTo>
                  <a:lnTo>
                    <a:pt x="8202" y="3563"/>
                  </a:lnTo>
                  <a:lnTo>
                    <a:pt x="7822" y="3205"/>
                  </a:lnTo>
                  <a:lnTo>
                    <a:pt x="7443" y="2868"/>
                  </a:lnTo>
                  <a:lnTo>
                    <a:pt x="7063" y="2551"/>
                  </a:lnTo>
                  <a:lnTo>
                    <a:pt x="6641" y="2256"/>
                  </a:lnTo>
                  <a:lnTo>
                    <a:pt x="6220" y="1961"/>
                  </a:lnTo>
                  <a:lnTo>
                    <a:pt x="5777" y="1708"/>
                  </a:lnTo>
                  <a:lnTo>
                    <a:pt x="5103" y="1350"/>
                  </a:lnTo>
                  <a:lnTo>
                    <a:pt x="4428" y="1034"/>
                  </a:lnTo>
                  <a:lnTo>
                    <a:pt x="3711" y="738"/>
                  </a:lnTo>
                  <a:lnTo>
                    <a:pt x="2994" y="507"/>
                  </a:lnTo>
                  <a:lnTo>
                    <a:pt x="2257" y="296"/>
                  </a:lnTo>
                  <a:lnTo>
                    <a:pt x="1519" y="148"/>
                  </a:lnTo>
                  <a:lnTo>
                    <a:pt x="760" y="43"/>
                  </a:lnTo>
                  <a:lnTo>
                    <a:pt x="380" y="22"/>
                  </a:lnTo>
                  <a:lnTo>
                    <a:pt x="1"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5"/>
            <p:cNvSpPr/>
            <p:nvPr/>
          </p:nvSpPr>
          <p:spPr>
            <a:xfrm>
              <a:off x="6221700" y="-1379175"/>
              <a:ext cx="231400" cy="122825"/>
            </a:xfrm>
            <a:custGeom>
              <a:rect b="b" l="l" r="r" t="t"/>
              <a:pathLst>
                <a:path extrusionOk="0" fill="none" h="4913" w="9256">
                  <a:moveTo>
                    <a:pt x="1" y="1"/>
                  </a:moveTo>
                  <a:lnTo>
                    <a:pt x="1" y="22"/>
                  </a:lnTo>
                  <a:lnTo>
                    <a:pt x="1" y="22"/>
                  </a:lnTo>
                  <a:lnTo>
                    <a:pt x="654" y="106"/>
                  </a:lnTo>
                  <a:lnTo>
                    <a:pt x="1329" y="232"/>
                  </a:lnTo>
                  <a:lnTo>
                    <a:pt x="1982" y="380"/>
                  </a:lnTo>
                  <a:lnTo>
                    <a:pt x="2615" y="570"/>
                  </a:lnTo>
                  <a:lnTo>
                    <a:pt x="2615" y="570"/>
                  </a:lnTo>
                  <a:lnTo>
                    <a:pt x="3100" y="717"/>
                  </a:lnTo>
                  <a:lnTo>
                    <a:pt x="3564" y="907"/>
                  </a:lnTo>
                  <a:lnTo>
                    <a:pt x="4006" y="1097"/>
                  </a:lnTo>
                  <a:lnTo>
                    <a:pt x="4470" y="1308"/>
                  </a:lnTo>
                  <a:lnTo>
                    <a:pt x="4913" y="1540"/>
                  </a:lnTo>
                  <a:lnTo>
                    <a:pt x="5334" y="1793"/>
                  </a:lnTo>
                  <a:lnTo>
                    <a:pt x="5756" y="2045"/>
                  </a:lnTo>
                  <a:lnTo>
                    <a:pt x="6178" y="2341"/>
                  </a:lnTo>
                  <a:lnTo>
                    <a:pt x="6178" y="2341"/>
                  </a:lnTo>
                  <a:lnTo>
                    <a:pt x="6979" y="2931"/>
                  </a:lnTo>
                  <a:lnTo>
                    <a:pt x="7759" y="3542"/>
                  </a:lnTo>
                  <a:lnTo>
                    <a:pt x="7759" y="3542"/>
                  </a:lnTo>
                  <a:lnTo>
                    <a:pt x="8138" y="3880"/>
                  </a:lnTo>
                  <a:lnTo>
                    <a:pt x="8497" y="4217"/>
                  </a:lnTo>
                  <a:lnTo>
                    <a:pt x="9234" y="4913"/>
                  </a:lnTo>
                  <a:lnTo>
                    <a:pt x="9256" y="4891"/>
                  </a:lnTo>
                  <a:lnTo>
                    <a:pt x="9256" y="4891"/>
                  </a:lnTo>
                  <a:lnTo>
                    <a:pt x="8855" y="4343"/>
                  </a:lnTo>
                  <a:lnTo>
                    <a:pt x="8855" y="4343"/>
                  </a:lnTo>
                  <a:lnTo>
                    <a:pt x="8539" y="3943"/>
                  </a:lnTo>
                  <a:lnTo>
                    <a:pt x="8202" y="3563"/>
                  </a:lnTo>
                  <a:lnTo>
                    <a:pt x="7822" y="3205"/>
                  </a:lnTo>
                  <a:lnTo>
                    <a:pt x="7443" y="2868"/>
                  </a:lnTo>
                  <a:lnTo>
                    <a:pt x="7063" y="2551"/>
                  </a:lnTo>
                  <a:lnTo>
                    <a:pt x="6641" y="2256"/>
                  </a:lnTo>
                  <a:lnTo>
                    <a:pt x="6220" y="1961"/>
                  </a:lnTo>
                  <a:lnTo>
                    <a:pt x="5777" y="1708"/>
                  </a:lnTo>
                  <a:lnTo>
                    <a:pt x="5777" y="1708"/>
                  </a:lnTo>
                  <a:lnTo>
                    <a:pt x="5103" y="1350"/>
                  </a:lnTo>
                  <a:lnTo>
                    <a:pt x="4428" y="1034"/>
                  </a:lnTo>
                  <a:lnTo>
                    <a:pt x="3711" y="738"/>
                  </a:lnTo>
                  <a:lnTo>
                    <a:pt x="2994" y="507"/>
                  </a:lnTo>
                  <a:lnTo>
                    <a:pt x="2257" y="296"/>
                  </a:lnTo>
                  <a:lnTo>
                    <a:pt x="1519" y="148"/>
                  </a:lnTo>
                  <a:lnTo>
                    <a:pt x="760" y="43"/>
                  </a:lnTo>
                  <a:lnTo>
                    <a:pt x="380" y="22"/>
                  </a:lnTo>
                  <a:lnTo>
                    <a:pt x="1"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5"/>
            <p:cNvSpPr/>
            <p:nvPr/>
          </p:nvSpPr>
          <p:spPr>
            <a:xfrm>
              <a:off x="5386350" y="-1018675"/>
              <a:ext cx="689925" cy="340475"/>
            </a:xfrm>
            <a:custGeom>
              <a:rect b="b" l="l" r="r" t="t"/>
              <a:pathLst>
                <a:path extrusionOk="0" h="13619" w="27597">
                  <a:moveTo>
                    <a:pt x="15411" y="0"/>
                  </a:moveTo>
                  <a:lnTo>
                    <a:pt x="14779" y="21"/>
                  </a:lnTo>
                  <a:lnTo>
                    <a:pt x="14125" y="85"/>
                  </a:lnTo>
                  <a:lnTo>
                    <a:pt x="13472" y="169"/>
                  </a:lnTo>
                  <a:lnTo>
                    <a:pt x="12818" y="274"/>
                  </a:lnTo>
                  <a:lnTo>
                    <a:pt x="12165" y="422"/>
                  </a:lnTo>
                  <a:lnTo>
                    <a:pt x="11490" y="612"/>
                  </a:lnTo>
                  <a:lnTo>
                    <a:pt x="10837" y="822"/>
                  </a:lnTo>
                  <a:lnTo>
                    <a:pt x="10162" y="1054"/>
                  </a:lnTo>
                  <a:lnTo>
                    <a:pt x="9508" y="1307"/>
                  </a:lnTo>
                  <a:lnTo>
                    <a:pt x="8855" y="1581"/>
                  </a:lnTo>
                  <a:lnTo>
                    <a:pt x="8201" y="1877"/>
                  </a:lnTo>
                  <a:lnTo>
                    <a:pt x="7569" y="2193"/>
                  </a:lnTo>
                  <a:lnTo>
                    <a:pt x="6958" y="2530"/>
                  </a:lnTo>
                  <a:lnTo>
                    <a:pt x="6346" y="2867"/>
                  </a:lnTo>
                  <a:lnTo>
                    <a:pt x="5756" y="3226"/>
                  </a:lnTo>
                  <a:lnTo>
                    <a:pt x="5187" y="3605"/>
                  </a:lnTo>
                  <a:lnTo>
                    <a:pt x="4639" y="4006"/>
                  </a:lnTo>
                  <a:lnTo>
                    <a:pt x="4090" y="4406"/>
                  </a:lnTo>
                  <a:lnTo>
                    <a:pt x="3585" y="4807"/>
                  </a:lnTo>
                  <a:lnTo>
                    <a:pt x="3100" y="5207"/>
                  </a:lnTo>
                  <a:lnTo>
                    <a:pt x="2657" y="5629"/>
                  </a:lnTo>
                  <a:lnTo>
                    <a:pt x="2214" y="6051"/>
                  </a:lnTo>
                  <a:lnTo>
                    <a:pt x="1835" y="6472"/>
                  </a:lnTo>
                  <a:lnTo>
                    <a:pt x="1455" y="6894"/>
                  </a:lnTo>
                  <a:lnTo>
                    <a:pt x="1139" y="7295"/>
                  </a:lnTo>
                  <a:lnTo>
                    <a:pt x="844" y="7716"/>
                  </a:lnTo>
                  <a:lnTo>
                    <a:pt x="591" y="8117"/>
                  </a:lnTo>
                  <a:lnTo>
                    <a:pt x="380" y="8538"/>
                  </a:lnTo>
                  <a:lnTo>
                    <a:pt x="211" y="8918"/>
                  </a:lnTo>
                  <a:lnTo>
                    <a:pt x="106" y="9297"/>
                  </a:lnTo>
                  <a:lnTo>
                    <a:pt x="22" y="9677"/>
                  </a:lnTo>
                  <a:lnTo>
                    <a:pt x="1" y="10035"/>
                  </a:lnTo>
                  <a:lnTo>
                    <a:pt x="1" y="10204"/>
                  </a:lnTo>
                  <a:lnTo>
                    <a:pt x="22" y="10372"/>
                  </a:lnTo>
                  <a:lnTo>
                    <a:pt x="64" y="10541"/>
                  </a:lnTo>
                  <a:lnTo>
                    <a:pt x="106" y="10689"/>
                  </a:lnTo>
                  <a:lnTo>
                    <a:pt x="148" y="10857"/>
                  </a:lnTo>
                  <a:lnTo>
                    <a:pt x="211" y="11005"/>
                  </a:lnTo>
                  <a:lnTo>
                    <a:pt x="380" y="11279"/>
                  </a:lnTo>
                  <a:lnTo>
                    <a:pt x="591" y="11532"/>
                  </a:lnTo>
                  <a:lnTo>
                    <a:pt x="844" y="11764"/>
                  </a:lnTo>
                  <a:lnTo>
                    <a:pt x="1139" y="11975"/>
                  </a:lnTo>
                  <a:lnTo>
                    <a:pt x="1455" y="12185"/>
                  </a:lnTo>
                  <a:lnTo>
                    <a:pt x="1835" y="12375"/>
                  </a:lnTo>
                  <a:lnTo>
                    <a:pt x="2214" y="12544"/>
                  </a:lnTo>
                  <a:lnTo>
                    <a:pt x="2657" y="12691"/>
                  </a:lnTo>
                  <a:lnTo>
                    <a:pt x="3100" y="12818"/>
                  </a:lnTo>
                  <a:lnTo>
                    <a:pt x="3585" y="12944"/>
                  </a:lnTo>
                  <a:lnTo>
                    <a:pt x="4090" y="13050"/>
                  </a:lnTo>
                  <a:lnTo>
                    <a:pt x="4639" y="13155"/>
                  </a:lnTo>
                  <a:lnTo>
                    <a:pt x="5187" y="13239"/>
                  </a:lnTo>
                  <a:lnTo>
                    <a:pt x="6346" y="13387"/>
                  </a:lnTo>
                  <a:lnTo>
                    <a:pt x="7569" y="13471"/>
                  </a:lnTo>
                  <a:lnTo>
                    <a:pt x="8855" y="13556"/>
                  </a:lnTo>
                  <a:lnTo>
                    <a:pt x="10162" y="13598"/>
                  </a:lnTo>
                  <a:lnTo>
                    <a:pt x="11490" y="13619"/>
                  </a:lnTo>
                  <a:lnTo>
                    <a:pt x="16044" y="13619"/>
                  </a:lnTo>
                  <a:lnTo>
                    <a:pt x="16655" y="13598"/>
                  </a:lnTo>
                  <a:lnTo>
                    <a:pt x="17266" y="13535"/>
                  </a:lnTo>
                  <a:lnTo>
                    <a:pt x="17857" y="13492"/>
                  </a:lnTo>
                  <a:lnTo>
                    <a:pt x="18447" y="13408"/>
                  </a:lnTo>
                  <a:lnTo>
                    <a:pt x="19037" y="13324"/>
                  </a:lnTo>
                  <a:lnTo>
                    <a:pt x="19606" y="13218"/>
                  </a:lnTo>
                  <a:lnTo>
                    <a:pt x="20155" y="13092"/>
                  </a:lnTo>
                  <a:lnTo>
                    <a:pt x="20703" y="12944"/>
                  </a:lnTo>
                  <a:lnTo>
                    <a:pt x="21209" y="12797"/>
                  </a:lnTo>
                  <a:lnTo>
                    <a:pt x="21736" y="12628"/>
                  </a:lnTo>
                  <a:lnTo>
                    <a:pt x="22221" y="12459"/>
                  </a:lnTo>
                  <a:lnTo>
                    <a:pt x="22705" y="12270"/>
                  </a:lnTo>
                  <a:lnTo>
                    <a:pt x="23169" y="12059"/>
                  </a:lnTo>
                  <a:lnTo>
                    <a:pt x="23612" y="11848"/>
                  </a:lnTo>
                  <a:lnTo>
                    <a:pt x="24034" y="11637"/>
                  </a:lnTo>
                  <a:lnTo>
                    <a:pt x="24434" y="11384"/>
                  </a:lnTo>
                  <a:lnTo>
                    <a:pt x="24814" y="11152"/>
                  </a:lnTo>
                  <a:lnTo>
                    <a:pt x="25172" y="10878"/>
                  </a:lnTo>
                  <a:lnTo>
                    <a:pt x="25509" y="10625"/>
                  </a:lnTo>
                  <a:lnTo>
                    <a:pt x="25825" y="10351"/>
                  </a:lnTo>
                  <a:lnTo>
                    <a:pt x="26121" y="10056"/>
                  </a:lnTo>
                  <a:lnTo>
                    <a:pt x="26395" y="9761"/>
                  </a:lnTo>
                  <a:lnTo>
                    <a:pt x="26648" y="9466"/>
                  </a:lnTo>
                  <a:lnTo>
                    <a:pt x="26858" y="9150"/>
                  </a:lnTo>
                  <a:lnTo>
                    <a:pt x="27048" y="8833"/>
                  </a:lnTo>
                  <a:lnTo>
                    <a:pt x="27217" y="8517"/>
                  </a:lnTo>
                  <a:lnTo>
                    <a:pt x="27343" y="8180"/>
                  </a:lnTo>
                  <a:lnTo>
                    <a:pt x="27449" y="7843"/>
                  </a:lnTo>
                  <a:lnTo>
                    <a:pt x="27533" y="7505"/>
                  </a:lnTo>
                  <a:lnTo>
                    <a:pt x="27575" y="7168"/>
                  </a:lnTo>
                  <a:lnTo>
                    <a:pt x="27596" y="6810"/>
                  </a:lnTo>
                  <a:lnTo>
                    <a:pt x="27575" y="6472"/>
                  </a:lnTo>
                  <a:lnTo>
                    <a:pt x="27533" y="6114"/>
                  </a:lnTo>
                  <a:lnTo>
                    <a:pt x="27449" y="5777"/>
                  </a:lnTo>
                  <a:lnTo>
                    <a:pt x="27343" y="5439"/>
                  </a:lnTo>
                  <a:lnTo>
                    <a:pt x="27217" y="5102"/>
                  </a:lnTo>
                  <a:lnTo>
                    <a:pt x="27048" y="4786"/>
                  </a:lnTo>
                  <a:lnTo>
                    <a:pt x="26858" y="4470"/>
                  </a:lnTo>
                  <a:lnTo>
                    <a:pt x="26648" y="4153"/>
                  </a:lnTo>
                  <a:lnTo>
                    <a:pt x="26395" y="3858"/>
                  </a:lnTo>
                  <a:lnTo>
                    <a:pt x="26121" y="3563"/>
                  </a:lnTo>
                  <a:lnTo>
                    <a:pt x="25825" y="3289"/>
                  </a:lnTo>
                  <a:lnTo>
                    <a:pt x="25509" y="3015"/>
                  </a:lnTo>
                  <a:lnTo>
                    <a:pt x="25172" y="2741"/>
                  </a:lnTo>
                  <a:lnTo>
                    <a:pt x="24814" y="2488"/>
                  </a:lnTo>
                  <a:lnTo>
                    <a:pt x="24434" y="2235"/>
                  </a:lnTo>
                  <a:lnTo>
                    <a:pt x="24034" y="2003"/>
                  </a:lnTo>
                  <a:lnTo>
                    <a:pt x="23612" y="1771"/>
                  </a:lnTo>
                  <a:lnTo>
                    <a:pt x="23169" y="1560"/>
                  </a:lnTo>
                  <a:lnTo>
                    <a:pt x="22705" y="1350"/>
                  </a:lnTo>
                  <a:lnTo>
                    <a:pt x="22221" y="1160"/>
                  </a:lnTo>
                  <a:lnTo>
                    <a:pt x="21736" y="991"/>
                  </a:lnTo>
                  <a:lnTo>
                    <a:pt x="21209" y="822"/>
                  </a:lnTo>
                  <a:lnTo>
                    <a:pt x="20703" y="675"/>
                  </a:lnTo>
                  <a:lnTo>
                    <a:pt x="20155" y="548"/>
                  </a:lnTo>
                  <a:lnTo>
                    <a:pt x="19606" y="422"/>
                  </a:lnTo>
                  <a:lnTo>
                    <a:pt x="19037" y="317"/>
                  </a:lnTo>
                  <a:lnTo>
                    <a:pt x="18447" y="211"/>
                  </a:lnTo>
                  <a:lnTo>
                    <a:pt x="17857" y="148"/>
                  </a:lnTo>
                  <a:lnTo>
                    <a:pt x="17266" y="85"/>
                  </a:lnTo>
                  <a:lnTo>
                    <a:pt x="16655" y="42"/>
                  </a:lnTo>
                  <a:lnTo>
                    <a:pt x="16044" y="21"/>
                  </a:lnTo>
                  <a:lnTo>
                    <a:pt x="15411"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5"/>
            <p:cNvSpPr/>
            <p:nvPr/>
          </p:nvSpPr>
          <p:spPr>
            <a:xfrm>
              <a:off x="5386350" y="-1018675"/>
              <a:ext cx="689925" cy="340475"/>
            </a:xfrm>
            <a:custGeom>
              <a:rect b="b" l="l" r="r" t="t"/>
              <a:pathLst>
                <a:path extrusionOk="0" fill="none" h="13619" w="27597">
                  <a:moveTo>
                    <a:pt x="27596" y="6810"/>
                  </a:moveTo>
                  <a:lnTo>
                    <a:pt x="27596" y="6810"/>
                  </a:lnTo>
                  <a:lnTo>
                    <a:pt x="27575" y="7168"/>
                  </a:lnTo>
                  <a:lnTo>
                    <a:pt x="27533" y="7505"/>
                  </a:lnTo>
                  <a:lnTo>
                    <a:pt x="27449" y="7843"/>
                  </a:lnTo>
                  <a:lnTo>
                    <a:pt x="27343" y="8180"/>
                  </a:lnTo>
                  <a:lnTo>
                    <a:pt x="27217" y="8517"/>
                  </a:lnTo>
                  <a:lnTo>
                    <a:pt x="27048" y="8833"/>
                  </a:lnTo>
                  <a:lnTo>
                    <a:pt x="26858" y="9150"/>
                  </a:lnTo>
                  <a:lnTo>
                    <a:pt x="26648" y="9466"/>
                  </a:lnTo>
                  <a:lnTo>
                    <a:pt x="26395" y="9761"/>
                  </a:lnTo>
                  <a:lnTo>
                    <a:pt x="26121" y="10056"/>
                  </a:lnTo>
                  <a:lnTo>
                    <a:pt x="25825" y="10351"/>
                  </a:lnTo>
                  <a:lnTo>
                    <a:pt x="25509" y="10625"/>
                  </a:lnTo>
                  <a:lnTo>
                    <a:pt x="25172" y="10878"/>
                  </a:lnTo>
                  <a:lnTo>
                    <a:pt x="24814" y="11152"/>
                  </a:lnTo>
                  <a:lnTo>
                    <a:pt x="24434" y="11384"/>
                  </a:lnTo>
                  <a:lnTo>
                    <a:pt x="24034" y="11637"/>
                  </a:lnTo>
                  <a:lnTo>
                    <a:pt x="23612" y="11848"/>
                  </a:lnTo>
                  <a:lnTo>
                    <a:pt x="23169" y="12059"/>
                  </a:lnTo>
                  <a:lnTo>
                    <a:pt x="22705" y="12270"/>
                  </a:lnTo>
                  <a:lnTo>
                    <a:pt x="22221" y="12459"/>
                  </a:lnTo>
                  <a:lnTo>
                    <a:pt x="21736" y="12628"/>
                  </a:lnTo>
                  <a:lnTo>
                    <a:pt x="21209" y="12797"/>
                  </a:lnTo>
                  <a:lnTo>
                    <a:pt x="20703" y="12944"/>
                  </a:lnTo>
                  <a:lnTo>
                    <a:pt x="20155" y="13092"/>
                  </a:lnTo>
                  <a:lnTo>
                    <a:pt x="19606" y="13218"/>
                  </a:lnTo>
                  <a:lnTo>
                    <a:pt x="19037" y="13324"/>
                  </a:lnTo>
                  <a:lnTo>
                    <a:pt x="18447" y="13408"/>
                  </a:lnTo>
                  <a:lnTo>
                    <a:pt x="17857" y="13492"/>
                  </a:lnTo>
                  <a:lnTo>
                    <a:pt x="17266" y="13535"/>
                  </a:lnTo>
                  <a:lnTo>
                    <a:pt x="16655" y="13598"/>
                  </a:lnTo>
                  <a:lnTo>
                    <a:pt x="16044" y="13619"/>
                  </a:lnTo>
                  <a:lnTo>
                    <a:pt x="15411" y="13619"/>
                  </a:lnTo>
                  <a:lnTo>
                    <a:pt x="15411" y="13619"/>
                  </a:lnTo>
                  <a:lnTo>
                    <a:pt x="12818" y="13619"/>
                  </a:lnTo>
                  <a:lnTo>
                    <a:pt x="11490" y="13619"/>
                  </a:lnTo>
                  <a:lnTo>
                    <a:pt x="10162" y="13598"/>
                  </a:lnTo>
                  <a:lnTo>
                    <a:pt x="8855" y="13556"/>
                  </a:lnTo>
                  <a:lnTo>
                    <a:pt x="7569" y="13471"/>
                  </a:lnTo>
                  <a:lnTo>
                    <a:pt x="6346" y="13387"/>
                  </a:lnTo>
                  <a:lnTo>
                    <a:pt x="5187" y="13239"/>
                  </a:lnTo>
                  <a:lnTo>
                    <a:pt x="4639" y="13155"/>
                  </a:lnTo>
                  <a:lnTo>
                    <a:pt x="4090" y="13050"/>
                  </a:lnTo>
                  <a:lnTo>
                    <a:pt x="3585" y="12944"/>
                  </a:lnTo>
                  <a:lnTo>
                    <a:pt x="3100" y="12818"/>
                  </a:lnTo>
                  <a:lnTo>
                    <a:pt x="2657" y="12691"/>
                  </a:lnTo>
                  <a:lnTo>
                    <a:pt x="2214" y="12544"/>
                  </a:lnTo>
                  <a:lnTo>
                    <a:pt x="1835" y="12375"/>
                  </a:lnTo>
                  <a:lnTo>
                    <a:pt x="1455" y="12185"/>
                  </a:lnTo>
                  <a:lnTo>
                    <a:pt x="1139" y="11975"/>
                  </a:lnTo>
                  <a:lnTo>
                    <a:pt x="844" y="11764"/>
                  </a:lnTo>
                  <a:lnTo>
                    <a:pt x="591" y="11532"/>
                  </a:lnTo>
                  <a:lnTo>
                    <a:pt x="380" y="11279"/>
                  </a:lnTo>
                  <a:lnTo>
                    <a:pt x="211" y="11005"/>
                  </a:lnTo>
                  <a:lnTo>
                    <a:pt x="148" y="10857"/>
                  </a:lnTo>
                  <a:lnTo>
                    <a:pt x="106" y="10689"/>
                  </a:lnTo>
                  <a:lnTo>
                    <a:pt x="64" y="10541"/>
                  </a:lnTo>
                  <a:lnTo>
                    <a:pt x="22" y="10372"/>
                  </a:lnTo>
                  <a:lnTo>
                    <a:pt x="1" y="10204"/>
                  </a:lnTo>
                  <a:lnTo>
                    <a:pt x="1" y="10035"/>
                  </a:lnTo>
                  <a:lnTo>
                    <a:pt x="1" y="10035"/>
                  </a:lnTo>
                  <a:lnTo>
                    <a:pt x="22" y="9677"/>
                  </a:lnTo>
                  <a:lnTo>
                    <a:pt x="106" y="9297"/>
                  </a:lnTo>
                  <a:lnTo>
                    <a:pt x="211" y="8918"/>
                  </a:lnTo>
                  <a:lnTo>
                    <a:pt x="380" y="8538"/>
                  </a:lnTo>
                  <a:lnTo>
                    <a:pt x="591" y="8117"/>
                  </a:lnTo>
                  <a:lnTo>
                    <a:pt x="844" y="7716"/>
                  </a:lnTo>
                  <a:lnTo>
                    <a:pt x="1139" y="7295"/>
                  </a:lnTo>
                  <a:lnTo>
                    <a:pt x="1455" y="6894"/>
                  </a:lnTo>
                  <a:lnTo>
                    <a:pt x="1835" y="6472"/>
                  </a:lnTo>
                  <a:lnTo>
                    <a:pt x="2214" y="6051"/>
                  </a:lnTo>
                  <a:lnTo>
                    <a:pt x="2657" y="5629"/>
                  </a:lnTo>
                  <a:lnTo>
                    <a:pt x="3100" y="5207"/>
                  </a:lnTo>
                  <a:lnTo>
                    <a:pt x="3585" y="4807"/>
                  </a:lnTo>
                  <a:lnTo>
                    <a:pt x="4090" y="4406"/>
                  </a:lnTo>
                  <a:lnTo>
                    <a:pt x="4639" y="4006"/>
                  </a:lnTo>
                  <a:lnTo>
                    <a:pt x="5187" y="3605"/>
                  </a:lnTo>
                  <a:lnTo>
                    <a:pt x="5756" y="3226"/>
                  </a:lnTo>
                  <a:lnTo>
                    <a:pt x="6346" y="2867"/>
                  </a:lnTo>
                  <a:lnTo>
                    <a:pt x="6958" y="2530"/>
                  </a:lnTo>
                  <a:lnTo>
                    <a:pt x="7569" y="2193"/>
                  </a:lnTo>
                  <a:lnTo>
                    <a:pt x="8201" y="1877"/>
                  </a:lnTo>
                  <a:lnTo>
                    <a:pt x="8855" y="1581"/>
                  </a:lnTo>
                  <a:lnTo>
                    <a:pt x="9508" y="1307"/>
                  </a:lnTo>
                  <a:lnTo>
                    <a:pt x="10162" y="1054"/>
                  </a:lnTo>
                  <a:lnTo>
                    <a:pt x="10837" y="822"/>
                  </a:lnTo>
                  <a:lnTo>
                    <a:pt x="11490" y="612"/>
                  </a:lnTo>
                  <a:lnTo>
                    <a:pt x="12165" y="422"/>
                  </a:lnTo>
                  <a:lnTo>
                    <a:pt x="12818" y="274"/>
                  </a:lnTo>
                  <a:lnTo>
                    <a:pt x="13472" y="169"/>
                  </a:lnTo>
                  <a:lnTo>
                    <a:pt x="14125" y="85"/>
                  </a:lnTo>
                  <a:lnTo>
                    <a:pt x="14779" y="21"/>
                  </a:lnTo>
                  <a:lnTo>
                    <a:pt x="15411" y="0"/>
                  </a:lnTo>
                  <a:lnTo>
                    <a:pt x="15411" y="0"/>
                  </a:lnTo>
                  <a:lnTo>
                    <a:pt x="16044" y="21"/>
                  </a:lnTo>
                  <a:lnTo>
                    <a:pt x="16655" y="42"/>
                  </a:lnTo>
                  <a:lnTo>
                    <a:pt x="17266" y="85"/>
                  </a:lnTo>
                  <a:lnTo>
                    <a:pt x="17857" y="148"/>
                  </a:lnTo>
                  <a:lnTo>
                    <a:pt x="18447" y="211"/>
                  </a:lnTo>
                  <a:lnTo>
                    <a:pt x="19037" y="317"/>
                  </a:lnTo>
                  <a:lnTo>
                    <a:pt x="19606" y="422"/>
                  </a:lnTo>
                  <a:lnTo>
                    <a:pt x="20155" y="548"/>
                  </a:lnTo>
                  <a:lnTo>
                    <a:pt x="20703" y="675"/>
                  </a:lnTo>
                  <a:lnTo>
                    <a:pt x="21209" y="822"/>
                  </a:lnTo>
                  <a:lnTo>
                    <a:pt x="21736" y="991"/>
                  </a:lnTo>
                  <a:lnTo>
                    <a:pt x="22221" y="1160"/>
                  </a:lnTo>
                  <a:lnTo>
                    <a:pt x="22705" y="1350"/>
                  </a:lnTo>
                  <a:lnTo>
                    <a:pt x="23169" y="1560"/>
                  </a:lnTo>
                  <a:lnTo>
                    <a:pt x="23612" y="1771"/>
                  </a:lnTo>
                  <a:lnTo>
                    <a:pt x="24034" y="2003"/>
                  </a:lnTo>
                  <a:lnTo>
                    <a:pt x="24434" y="2235"/>
                  </a:lnTo>
                  <a:lnTo>
                    <a:pt x="24814" y="2488"/>
                  </a:lnTo>
                  <a:lnTo>
                    <a:pt x="25172" y="2741"/>
                  </a:lnTo>
                  <a:lnTo>
                    <a:pt x="25509" y="3015"/>
                  </a:lnTo>
                  <a:lnTo>
                    <a:pt x="25825" y="3289"/>
                  </a:lnTo>
                  <a:lnTo>
                    <a:pt x="26121" y="3563"/>
                  </a:lnTo>
                  <a:lnTo>
                    <a:pt x="26395" y="3858"/>
                  </a:lnTo>
                  <a:lnTo>
                    <a:pt x="26648" y="4153"/>
                  </a:lnTo>
                  <a:lnTo>
                    <a:pt x="26858" y="4470"/>
                  </a:lnTo>
                  <a:lnTo>
                    <a:pt x="27048" y="4786"/>
                  </a:lnTo>
                  <a:lnTo>
                    <a:pt x="27217" y="5102"/>
                  </a:lnTo>
                  <a:lnTo>
                    <a:pt x="27343" y="5439"/>
                  </a:lnTo>
                  <a:lnTo>
                    <a:pt x="27449" y="5777"/>
                  </a:lnTo>
                  <a:lnTo>
                    <a:pt x="27533" y="6114"/>
                  </a:lnTo>
                  <a:lnTo>
                    <a:pt x="27575" y="6472"/>
                  </a:lnTo>
                  <a:lnTo>
                    <a:pt x="27596" y="6810"/>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5"/>
            <p:cNvSpPr/>
            <p:nvPr/>
          </p:nvSpPr>
          <p:spPr>
            <a:xfrm>
              <a:off x="5573975" y="-979675"/>
              <a:ext cx="170800" cy="64325"/>
            </a:xfrm>
            <a:custGeom>
              <a:rect b="b" l="l" r="r" t="t"/>
              <a:pathLst>
                <a:path extrusionOk="0" h="2573" w="6832">
                  <a:moveTo>
                    <a:pt x="6810" y="0"/>
                  </a:moveTo>
                  <a:lnTo>
                    <a:pt x="5925" y="148"/>
                  </a:lnTo>
                  <a:lnTo>
                    <a:pt x="5018" y="338"/>
                  </a:lnTo>
                  <a:lnTo>
                    <a:pt x="4133" y="570"/>
                  </a:lnTo>
                  <a:lnTo>
                    <a:pt x="3268" y="865"/>
                  </a:lnTo>
                  <a:lnTo>
                    <a:pt x="2826" y="1012"/>
                  </a:lnTo>
                  <a:lnTo>
                    <a:pt x="2383" y="1160"/>
                  </a:lnTo>
                  <a:lnTo>
                    <a:pt x="1961" y="1350"/>
                  </a:lnTo>
                  <a:lnTo>
                    <a:pt x="1561" y="1539"/>
                  </a:lnTo>
                  <a:lnTo>
                    <a:pt x="1139" y="1771"/>
                  </a:lnTo>
                  <a:lnTo>
                    <a:pt x="760" y="2003"/>
                  </a:lnTo>
                  <a:lnTo>
                    <a:pt x="380" y="2256"/>
                  </a:lnTo>
                  <a:lnTo>
                    <a:pt x="1" y="2530"/>
                  </a:lnTo>
                  <a:lnTo>
                    <a:pt x="22" y="2572"/>
                  </a:lnTo>
                  <a:lnTo>
                    <a:pt x="443" y="2383"/>
                  </a:lnTo>
                  <a:lnTo>
                    <a:pt x="1181" y="2066"/>
                  </a:lnTo>
                  <a:lnTo>
                    <a:pt x="1898" y="1750"/>
                  </a:lnTo>
                  <a:lnTo>
                    <a:pt x="3353" y="1118"/>
                  </a:lnTo>
                  <a:lnTo>
                    <a:pt x="4196" y="780"/>
                  </a:lnTo>
                  <a:lnTo>
                    <a:pt x="5060" y="506"/>
                  </a:lnTo>
                  <a:lnTo>
                    <a:pt x="5946" y="253"/>
                  </a:lnTo>
                  <a:lnTo>
                    <a:pt x="6831" y="21"/>
                  </a:lnTo>
                  <a:lnTo>
                    <a:pt x="6810"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5"/>
            <p:cNvSpPr/>
            <p:nvPr/>
          </p:nvSpPr>
          <p:spPr>
            <a:xfrm>
              <a:off x="5573975" y="-979675"/>
              <a:ext cx="170800" cy="64325"/>
            </a:xfrm>
            <a:custGeom>
              <a:rect b="b" l="l" r="r" t="t"/>
              <a:pathLst>
                <a:path extrusionOk="0" fill="none" h="2573" w="6832">
                  <a:moveTo>
                    <a:pt x="6810" y="0"/>
                  </a:moveTo>
                  <a:lnTo>
                    <a:pt x="6810" y="0"/>
                  </a:lnTo>
                  <a:lnTo>
                    <a:pt x="5925" y="148"/>
                  </a:lnTo>
                  <a:lnTo>
                    <a:pt x="5018" y="338"/>
                  </a:lnTo>
                  <a:lnTo>
                    <a:pt x="4133" y="570"/>
                  </a:lnTo>
                  <a:lnTo>
                    <a:pt x="3268" y="865"/>
                  </a:lnTo>
                  <a:lnTo>
                    <a:pt x="3268" y="865"/>
                  </a:lnTo>
                  <a:lnTo>
                    <a:pt x="2826" y="1012"/>
                  </a:lnTo>
                  <a:lnTo>
                    <a:pt x="2383" y="1160"/>
                  </a:lnTo>
                  <a:lnTo>
                    <a:pt x="1961" y="1350"/>
                  </a:lnTo>
                  <a:lnTo>
                    <a:pt x="1561" y="1539"/>
                  </a:lnTo>
                  <a:lnTo>
                    <a:pt x="1139" y="1771"/>
                  </a:lnTo>
                  <a:lnTo>
                    <a:pt x="760" y="2003"/>
                  </a:lnTo>
                  <a:lnTo>
                    <a:pt x="380" y="2256"/>
                  </a:lnTo>
                  <a:lnTo>
                    <a:pt x="1" y="2530"/>
                  </a:lnTo>
                  <a:lnTo>
                    <a:pt x="22" y="2572"/>
                  </a:lnTo>
                  <a:lnTo>
                    <a:pt x="22" y="2572"/>
                  </a:lnTo>
                  <a:lnTo>
                    <a:pt x="443" y="2383"/>
                  </a:lnTo>
                  <a:lnTo>
                    <a:pt x="443" y="2383"/>
                  </a:lnTo>
                  <a:lnTo>
                    <a:pt x="1181" y="2066"/>
                  </a:lnTo>
                  <a:lnTo>
                    <a:pt x="1898" y="1750"/>
                  </a:lnTo>
                  <a:lnTo>
                    <a:pt x="3353" y="1118"/>
                  </a:lnTo>
                  <a:lnTo>
                    <a:pt x="3353" y="1118"/>
                  </a:lnTo>
                  <a:lnTo>
                    <a:pt x="4196" y="780"/>
                  </a:lnTo>
                  <a:lnTo>
                    <a:pt x="5060" y="506"/>
                  </a:lnTo>
                  <a:lnTo>
                    <a:pt x="5946" y="253"/>
                  </a:lnTo>
                  <a:lnTo>
                    <a:pt x="6831" y="21"/>
                  </a:lnTo>
                  <a:lnTo>
                    <a:pt x="6810" y="0"/>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5"/>
            <p:cNvSpPr/>
            <p:nvPr/>
          </p:nvSpPr>
          <p:spPr>
            <a:xfrm>
              <a:off x="5444325" y="-866375"/>
              <a:ext cx="67500" cy="44825"/>
            </a:xfrm>
            <a:custGeom>
              <a:rect b="b" l="l" r="r" t="t"/>
              <a:pathLst>
                <a:path extrusionOk="0" h="1793" w="2700">
                  <a:moveTo>
                    <a:pt x="2699" y="1"/>
                  </a:moveTo>
                  <a:lnTo>
                    <a:pt x="2488" y="22"/>
                  </a:lnTo>
                  <a:lnTo>
                    <a:pt x="2277" y="43"/>
                  </a:lnTo>
                  <a:lnTo>
                    <a:pt x="1877" y="148"/>
                  </a:lnTo>
                  <a:lnTo>
                    <a:pt x="1624" y="233"/>
                  </a:lnTo>
                  <a:lnTo>
                    <a:pt x="1371" y="338"/>
                  </a:lnTo>
                  <a:lnTo>
                    <a:pt x="1139" y="465"/>
                  </a:lnTo>
                  <a:lnTo>
                    <a:pt x="907" y="612"/>
                  </a:lnTo>
                  <a:lnTo>
                    <a:pt x="738" y="718"/>
                  </a:lnTo>
                  <a:lnTo>
                    <a:pt x="591" y="823"/>
                  </a:lnTo>
                  <a:lnTo>
                    <a:pt x="443" y="971"/>
                  </a:lnTo>
                  <a:lnTo>
                    <a:pt x="338" y="1097"/>
                  </a:lnTo>
                  <a:lnTo>
                    <a:pt x="211" y="1266"/>
                  </a:lnTo>
                  <a:lnTo>
                    <a:pt x="127" y="1434"/>
                  </a:lnTo>
                  <a:lnTo>
                    <a:pt x="43" y="1603"/>
                  </a:lnTo>
                  <a:lnTo>
                    <a:pt x="1" y="1793"/>
                  </a:lnTo>
                  <a:lnTo>
                    <a:pt x="22" y="1793"/>
                  </a:lnTo>
                  <a:lnTo>
                    <a:pt x="254" y="1603"/>
                  </a:lnTo>
                  <a:lnTo>
                    <a:pt x="486" y="1392"/>
                  </a:lnTo>
                  <a:lnTo>
                    <a:pt x="781" y="1118"/>
                  </a:lnTo>
                  <a:lnTo>
                    <a:pt x="1076" y="844"/>
                  </a:lnTo>
                  <a:lnTo>
                    <a:pt x="1266" y="697"/>
                  </a:lnTo>
                  <a:lnTo>
                    <a:pt x="1455" y="570"/>
                  </a:lnTo>
                  <a:lnTo>
                    <a:pt x="1645" y="465"/>
                  </a:lnTo>
                  <a:lnTo>
                    <a:pt x="1835" y="338"/>
                  </a:lnTo>
                  <a:lnTo>
                    <a:pt x="2046" y="254"/>
                  </a:lnTo>
                  <a:lnTo>
                    <a:pt x="2256" y="170"/>
                  </a:lnTo>
                  <a:lnTo>
                    <a:pt x="2488" y="85"/>
                  </a:lnTo>
                  <a:lnTo>
                    <a:pt x="2699" y="22"/>
                  </a:lnTo>
                  <a:lnTo>
                    <a:pt x="2699"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5"/>
            <p:cNvSpPr/>
            <p:nvPr/>
          </p:nvSpPr>
          <p:spPr>
            <a:xfrm>
              <a:off x="5444325" y="-866375"/>
              <a:ext cx="67500" cy="44825"/>
            </a:xfrm>
            <a:custGeom>
              <a:rect b="b" l="l" r="r" t="t"/>
              <a:pathLst>
                <a:path extrusionOk="0" fill="none" h="1793" w="2700">
                  <a:moveTo>
                    <a:pt x="2699" y="1"/>
                  </a:moveTo>
                  <a:lnTo>
                    <a:pt x="2699" y="1"/>
                  </a:lnTo>
                  <a:lnTo>
                    <a:pt x="2488" y="22"/>
                  </a:lnTo>
                  <a:lnTo>
                    <a:pt x="2277" y="43"/>
                  </a:lnTo>
                  <a:lnTo>
                    <a:pt x="1877" y="148"/>
                  </a:lnTo>
                  <a:lnTo>
                    <a:pt x="1877" y="148"/>
                  </a:lnTo>
                  <a:lnTo>
                    <a:pt x="1624" y="233"/>
                  </a:lnTo>
                  <a:lnTo>
                    <a:pt x="1371" y="338"/>
                  </a:lnTo>
                  <a:lnTo>
                    <a:pt x="1139" y="465"/>
                  </a:lnTo>
                  <a:lnTo>
                    <a:pt x="907" y="612"/>
                  </a:lnTo>
                  <a:lnTo>
                    <a:pt x="907" y="612"/>
                  </a:lnTo>
                  <a:lnTo>
                    <a:pt x="738" y="718"/>
                  </a:lnTo>
                  <a:lnTo>
                    <a:pt x="591" y="823"/>
                  </a:lnTo>
                  <a:lnTo>
                    <a:pt x="443" y="971"/>
                  </a:lnTo>
                  <a:lnTo>
                    <a:pt x="338" y="1097"/>
                  </a:lnTo>
                  <a:lnTo>
                    <a:pt x="211" y="1266"/>
                  </a:lnTo>
                  <a:lnTo>
                    <a:pt x="127" y="1434"/>
                  </a:lnTo>
                  <a:lnTo>
                    <a:pt x="43" y="1603"/>
                  </a:lnTo>
                  <a:lnTo>
                    <a:pt x="1" y="1793"/>
                  </a:lnTo>
                  <a:lnTo>
                    <a:pt x="22" y="1793"/>
                  </a:lnTo>
                  <a:lnTo>
                    <a:pt x="22" y="1793"/>
                  </a:lnTo>
                  <a:lnTo>
                    <a:pt x="254" y="1603"/>
                  </a:lnTo>
                  <a:lnTo>
                    <a:pt x="486" y="1392"/>
                  </a:lnTo>
                  <a:lnTo>
                    <a:pt x="486" y="1392"/>
                  </a:lnTo>
                  <a:lnTo>
                    <a:pt x="781" y="1118"/>
                  </a:lnTo>
                  <a:lnTo>
                    <a:pt x="1076" y="844"/>
                  </a:lnTo>
                  <a:lnTo>
                    <a:pt x="1076" y="844"/>
                  </a:lnTo>
                  <a:lnTo>
                    <a:pt x="1266" y="697"/>
                  </a:lnTo>
                  <a:lnTo>
                    <a:pt x="1455" y="570"/>
                  </a:lnTo>
                  <a:lnTo>
                    <a:pt x="1645" y="465"/>
                  </a:lnTo>
                  <a:lnTo>
                    <a:pt x="1835" y="338"/>
                  </a:lnTo>
                  <a:lnTo>
                    <a:pt x="2046" y="254"/>
                  </a:lnTo>
                  <a:lnTo>
                    <a:pt x="2256" y="170"/>
                  </a:lnTo>
                  <a:lnTo>
                    <a:pt x="2488" y="85"/>
                  </a:lnTo>
                  <a:lnTo>
                    <a:pt x="2699" y="22"/>
                  </a:lnTo>
                  <a:lnTo>
                    <a:pt x="2699"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67" name="Google Shape;267;p5"/>
          <p:cNvSpPr/>
          <p:nvPr/>
        </p:nvSpPr>
        <p:spPr>
          <a:xfrm>
            <a:off x="1387150" y="4142200"/>
            <a:ext cx="765986" cy="457229"/>
          </a:xfrm>
          <a:custGeom>
            <a:rect b="b" l="l" r="r" t="t"/>
            <a:pathLst>
              <a:path extrusionOk="0" h="27011" w="45251">
                <a:moveTo>
                  <a:pt x="8478" y="9043"/>
                </a:moveTo>
                <a:lnTo>
                  <a:pt x="8790" y="9140"/>
                </a:lnTo>
                <a:lnTo>
                  <a:pt x="9102" y="9238"/>
                </a:lnTo>
                <a:lnTo>
                  <a:pt x="9394" y="9374"/>
                </a:lnTo>
                <a:lnTo>
                  <a:pt x="9667" y="9530"/>
                </a:lnTo>
                <a:lnTo>
                  <a:pt x="10017" y="9764"/>
                </a:lnTo>
                <a:lnTo>
                  <a:pt x="10310" y="9998"/>
                </a:lnTo>
                <a:lnTo>
                  <a:pt x="10563" y="10251"/>
                </a:lnTo>
                <a:lnTo>
                  <a:pt x="10797" y="10505"/>
                </a:lnTo>
                <a:lnTo>
                  <a:pt x="10797" y="10505"/>
                </a:lnTo>
                <a:lnTo>
                  <a:pt x="10232" y="10368"/>
                </a:lnTo>
                <a:lnTo>
                  <a:pt x="9667" y="10251"/>
                </a:lnTo>
                <a:lnTo>
                  <a:pt x="9063" y="10193"/>
                </a:lnTo>
                <a:lnTo>
                  <a:pt x="8478" y="10173"/>
                </a:lnTo>
                <a:lnTo>
                  <a:pt x="8478" y="9043"/>
                </a:lnTo>
                <a:close/>
                <a:moveTo>
                  <a:pt x="11596" y="12064"/>
                </a:moveTo>
                <a:lnTo>
                  <a:pt x="12005" y="12278"/>
                </a:lnTo>
                <a:lnTo>
                  <a:pt x="12044" y="12648"/>
                </a:lnTo>
                <a:lnTo>
                  <a:pt x="12142" y="13623"/>
                </a:lnTo>
                <a:lnTo>
                  <a:pt x="12239" y="14344"/>
                </a:lnTo>
                <a:lnTo>
                  <a:pt x="11908" y="14714"/>
                </a:lnTo>
                <a:lnTo>
                  <a:pt x="11830" y="14129"/>
                </a:lnTo>
                <a:lnTo>
                  <a:pt x="11791" y="13564"/>
                </a:lnTo>
                <a:lnTo>
                  <a:pt x="11713" y="12804"/>
                </a:lnTo>
                <a:lnTo>
                  <a:pt x="11654" y="12434"/>
                </a:lnTo>
                <a:lnTo>
                  <a:pt x="11596" y="12064"/>
                </a:lnTo>
                <a:close/>
                <a:moveTo>
                  <a:pt x="37242" y="14461"/>
                </a:moveTo>
                <a:lnTo>
                  <a:pt x="37242" y="15221"/>
                </a:lnTo>
                <a:lnTo>
                  <a:pt x="36891" y="15221"/>
                </a:lnTo>
                <a:lnTo>
                  <a:pt x="36560" y="15260"/>
                </a:lnTo>
                <a:lnTo>
                  <a:pt x="36228" y="15299"/>
                </a:lnTo>
                <a:lnTo>
                  <a:pt x="35916" y="15357"/>
                </a:lnTo>
                <a:lnTo>
                  <a:pt x="35605" y="15454"/>
                </a:lnTo>
                <a:lnTo>
                  <a:pt x="35293" y="15552"/>
                </a:lnTo>
                <a:lnTo>
                  <a:pt x="35001" y="15649"/>
                </a:lnTo>
                <a:lnTo>
                  <a:pt x="34708" y="15786"/>
                </a:lnTo>
                <a:lnTo>
                  <a:pt x="34708" y="15786"/>
                </a:lnTo>
                <a:lnTo>
                  <a:pt x="35137" y="15493"/>
                </a:lnTo>
                <a:lnTo>
                  <a:pt x="35507" y="15240"/>
                </a:lnTo>
                <a:lnTo>
                  <a:pt x="35858" y="15026"/>
                </a:lnTo>
                <a:lnTo>
                  <a:pt x="36189" y="14850"/>
                </a:lnTo>
                <a:lnTo>
                  <a:pt x="36482" y="14714"/>
                </a:lnTo>
                <a:lnTo>
                  <a:pt x="36754" y="14597"/>
                </a:lnTo>
                <a:lnTo>
                  <a:pt x="37008" y="14519"/>
                </a:lnTo>
                <a:lnTo>
                  <a:pt x="37242" y="14461"/>
                </a:lnTo>
                <a:close/>
                <a:moveTo>
                  <a:pt x="8381" y="11343"/>
                </a:moveTo>
                <a:lnTo>
                  <a:pt x="8381" y="17890"/>
                </a:lnTo>
                <a:lnTo>
                  <a:pt x="8361" y="17910"/>
                </a:lnTo>
                <a:lnTo>
                  <a:pt x="3742" y="13057"/>
                </a:lnTo>
                <a:lnTo>
                  <a:pt x="3996" y="12863"/>
                </a:lnTo>
                <a:lnTo>
                  <a:pt x="4230" y="12687"/>
                </a:lnTo>
                <a:lnTo>
                  <a:pt x="4483" y="12512"/>
                </a:lnTo>
                <a:lnTo>
                  <a:pt x="4756" y="12336"/>
                </a:lnTo>
                <a:lnTo>
                  <a:pt x="5029" y="12200"/>
                </a:lnTo>
                <a:lnTo>
                  <a:pt x="5301" y="12044"/>
                </a:lnTo>
                <a:lnTo>
                  <a:pt x="5574" y="11927"/>
                </a:lnTo>
                <a:lnTo>
                  <a:pt x="5867" y="11810"/>
                </a:lnTo>
                <a:lnTo>
                  <a:pt x="6178" y="11693"/>
                </a:lnTo>
                <a:lnTo>
                  <a:pt x="6471" y="11615"/>
                </a:lnTo>
                <a:lnTo>
                  <a:pt x="6783" y="11537"/>
                </a:lnTo>
                <a:lnTo>
                  <a:pt x="7094" y="11459"/>
                </a:lnTo>
                <a:lnTo>
                  <a:pt x="7406" y="11421"/>
                </a:lnTo>
                <a:lnTo>
                  <a:pt x="7718" y="11382"/>
                </a:lnTo>
                <a:lnTo>
                  <a:pt x="8049" y="11343"/>
                </a:lnTo>
                <a:close/>
                <a:moveTo>
                  <a:pt x="8907" y="11362"/>
                </a:moveTo>
                <a:lnTo>
                  <a:pt x="9238" y="11382"/>
                </a:lnTo>
                <a:lnTo>
                  <a:pt x="9589" y="11440"/>
                </a:lnTo>
                <a:lnTo>
                  <a:pt x="9920" y="11498"/>
                </a:lnTo>
                <a:lnTo>
                  <a:pt x="10251" y="11576"/>
                </a:lnTo>
                <a:lnTo>
                  <a:pt x="10563" y="11674"/>
                </a:lnTo>
                <a:lnTo>
                  <a:pt x="10875" y="11771"/>
                </a:lnTo>
                <a:lnTo>
                  <a:pt x="11187" y="11888"/>
                </a:lnTo>
                <a:lnTo>
                  <a:pt x="11499" y="12025"/>
                </a:lnTo>
                <a:lnTo>
                  <a:pt x="11557" y="12395"/>
                </a:lnTo>
                <a:lnTo>
                  <a:pt x="11615" y="12785"/>
                </a:lnTo>
                <a:lnTo>
                  <a:pt x="11693" y="13584"/>
                </a:lnTo>
                <a:lnTo>
                  <a:pt x="11752" y="14188"/>
                </a:lnTo>
                <a:lnTo>
                  <a:pt x="11830" y="14792"/>
                </a:lnTo>
                <a:lnTo>
                  <a:pt x="8946" y="17910"/>
                </a:lnTo>
                <a:lnTo>
                  <a:pt x="8907" y="17890"/>
                </a:lnTo>
                <a:lnTo>
                  <a:pt x="8907" y="11362"/>
                </a:lnTo>
                <a:close/>
                <a:moveTo>
                  <a:pt x="3372" y="13389"/>
                </a:moveTo>
                <a:lnTo>
                  <a:pt x="7991" y="18241"/>
                </a:lnTo>
                <a:lnTo>
                  <a:pt x="7952" y="18339"/>
                </a:lnTo>
                <a:lnTo>
                  <a:pt x="1190" y="18339"/>
                </a:lnTo>
                <a:lnTo>
                  <a:pt x="1209" y="17968"/>
                </a:lnTo>
                <a:lnTo>
                  <a:pt x="1248" y="17618"/>
                </a:lnTo>
                <a:lnTo>
                  <a:pt x="1307" y="17267"/>
                </a:lnTo>
                <a:lnTo>
                  <a:pt x="1365" y="16935"/>
                </a:lnTo>
                <a:lnTo>
                  <a:pt x="1462" y="16585"/>
                </a:lnTo>
                <a:lnTo>
                  <a:pt x="1560" y="16253"/>
                </a:lnTo>
                <a:lnTo>
                  <a:pt x="1677" y="15942"/>
                </a:lnTo>
                <a:lnTo>
                  <a:pt x="1813" y="15610"/>
                </a:lnTo>
                <a:lnTo>
                  <a:pt x="1969" y="15299"/>
                </a:lnTo>
                <a:lnTo>
                  <a:pt x="2125" y="15006"/>
                </a:lnTo>
                <a:lnTo>
                  <a:pt x="2300" y="14714"/>
                </a:lnTo>
                <a:lnTo>
                  <a:pt x="2495" y="14422"/>
                </a:lnTo>
                <a:lnTo>
                  <a:pt x="2690" y="14149"/>
                </a:lnTo>
                <a:lnTo>
                  <a:pt x="2905" y="13895"/>
                </a:lnTo>
                <a:lnTo>
                  <a:pt x="3138" y="13642"/>
                </a:lnTo>
                <a:lnTo>
                  <a:pt x="3372" y="13389"/>
                </a:lnTo>
                <a:close/>
                <a:moveTo>
                  <a:pt x="11947" y="15415"/>
                </a:moveTo>
                <a:lnTo>
                  <a:pt x="12044" y="15786"/>
                </a:lnTo>
                <a:lnTo>
                  <a:pt x="12181" y="16156"/>
                </a:lnTo>
                <a:lnTo>
                  <a:pt x="12336" y="16526"/>
                </a:lnTo>
                <a:lnTo>
                  <a:pt x="12551" y="16877"/>
                </a:lnTo>
                <a:lnTo>
                  <a:pt x="12785" y="17247"/>
                </a:lnTo>
                <a:lnTo>
                  <a:pt x="13077" y="17618"/>
                </a:lnTo>
                <a:lnTo>
                  <a:pt x="13428" y="17988"/>
                </a:lnTo>
                <a:lnTo>
                  <a:pt x="13837" y="18339"/>
                </a:lnTo>
                <a:lnTo>
                  <a:pt x="9355" y="18339"/>
                </a:lnTo>
                <a:lnTo>
                  <a:pt x="9316" y="18261"/>
                </a:lnTo>
                <a:lnTo>
                  <a:pt x="11947" y="15415"/>
                </a:lnTo>
                <a:close/>
                <a:moveTo>
                  <a:pt x="12375" y="14928"/>
                </a:moveTo>
                <a:lnTo>
                  <a:pt x="12414" y="14987"/>
                </a:lnTo>
                <a:lnTo>
                  <a:pt x="12434" y="15026"/>
                </a:lnTo>
                <a:lnTo>
                  <a:pt x="12492" y="15104"/>
                </a:lnTo>
                <a:lnTo>
                  <a:pt x="12512" y="15162"/>
                </a:lnTo>
                <a:lnTo>
                  <a:pt x="12590" y="15240"/>
                </a:lnTo>
                <a:lnTo>
                  <a:pt x="12629" y="15299"/>
                </a:lnTo>
                <a:lnTo>
                  <a:pt x="12707" y="15396"/>
                </a:lnTo>
                <a:lnTo>
                  <a:pt x="12746" y="15474"/>
                </a:lnTo>
                <a:lnTo>
                  <a:pt x="12843" y="15571"/>
                </a:lnTo>
                <a:lnTo>
                  <a:pt x="12902" y="15630"/>
                </a:lnTo>
                <a:lnTo>
                  <a:pt x="12999" y="15747"/>
                </a:lnTo>
                <a:lnTo>
                  <a:pt x="13058" y="15825"/>
                </a:lnTo>
                <a:lnTo>
                  <a:pt x="13213" y="15981"/>
                </a:lnTo>
                <a:lnTo>
                  <a:pt x="13272" y="16039"/>
                </a:lnTo>
                <a:lnTo>
                  <a:pt x="13428" y="16195"/>
                </a:lnTo>
                <a:lnTo>
                  <a:pt x="13506" y="16273"/>
                </a:lnTo>
                <a:lnTo>
                  <a:pt x="13642" y="16409"/>
                </a:lnTo>
                <a:lnTo>
                  <a:pt x="13740" y="16507"/>
                </a:lnTo>
                <a:lnTo>
                  <a:pt x="13876" y="16624"/>
                </a:lnTo>
                <a:lnTo>
                  <a:pt x="13973" y="16721"/>
                </a:lnTo>
                <a:lnTo>
                  <a:pt x="14110" y="16838"/>
                </a:lnTo>
                <a:lnTo>
                  <a:pt x="14227" y="16935"/>
                </a:lnTo>
                <a:lnTo>
                  <a:pt x="14383" y="17052"/>
                </a:lnTo>
                <a:lnTo>
                  <a:pt x="14500" y="17150"/>
                </a:lnTo>
                <a:lnTo>
                  <a:pt x="14656" y="17267"/>
                </a:lnTo>
                <a:lnTo>
                  <a:pt x="14772" y="17364"/>
                </a:lnTo>
                <a:lnTo>
                  <a:pt x="14967" y="17501"/>
                </a:lnTo>
                <a:lnTo>
                  <a:pt x="15084" y="17598"/>
                </a:lnTo>
                <a:lnTo>
                  <a:pt x="15357" y="17773"/>
                </a:lnTo>
                <a:lnTo>
                  <a:pt x="15435" y="17851"/>
                </a:lnTo>
                <a:lnTo>
                  <a:pt x="15649" y="17988"/>
                </a:lnTo>
                <a:lnTo>
                  <a:pt x="15669" y="18339"/>
                </a:lnTo>
                <a:lnTo>
                  <a:pt x="13973" y="18339"/>
                </a:lnTo>
                <a:lnTo>
                  <a:pt x="13934" y="18300"/>
                </a:lnTo>
                <a:lnTo>
                  <a:pt x="13506" y="17929"/>
                </a:lnTo>
                <a:lnTo>
                  <a:pt x="13155" y="17579"/>
                </a:lnTo>
                <a:lnTo>
                  <a:pt x="12863" y="17208"/>
                </a:lnTo>
                <a:lnTo>
                  <a:pt x="12609" y="16838"/>
                </a:lnTo>
                <a:lnTo>
                  <a:pt x="12414" y="16448"/>
                </a:lnTo>
                <a:lnTo>
                  <a:pt x="12239" y="16078"/>
                </a:lnTo>
                <a:lnTo>
                  <a:pt x="12122" y="15708"/>
                </a:lnTo>
                <a:lnTo>
                  <a:pt x="12025" y="15338"/>
                </a:lnTo>
                <a:lnTo>
                  <a:pt x="12375" y="14928"/>
                </a:lnTo>
                <a:close/>
                <a:moveTo>
                  <a:pt x="15669" y="18845"/>
                </a:moveTo>
                <a:lnTo>
                  <a:pt x="15649" y="19196"/>
                </a:lnTo>
                <a:lnTo>
                  <a:pt x="15610" y="19547"/>
                </a:lnTo>
                <a:lnTo>
                  <a:pt x="15123" y="19216"/>
                </a:lnTo>
                <a:lnTo>
                  <a:pt x="14617" y="18845"/>
                </a:lnTo>
                <a:close/>
                <a:moveTo>
                  <a:pt x="37203" y="16039"/>
                </a:moveTo>
                <a:lnTo>
                  <a:pt x="37203" y="20619"/>
                </a:lnTo>
                <a:lnTo>
                  <a:pt x="37183" y="20638"/>
                </a:lnTo>
                <a:lnTo>
                  <a:pt x="33948" y="17247"/>
                </a:lnTo>
                <a:lnTo>
                  <a:pt x="34299" y="16974"/>
                </a:lnTo>
                <a:lnTo>
                  <a:pt x="34650" y="16741"/>
                </a:lnTo>
                <a:lnTo>
                  <a:pt x="35040" y="16526"/>
                </a:lnTo>
                <a:lnTo>
                  <a:pt x="35449" y="16370"/>
                </a:lnTo>
                <a:lnTo>
                  <a:pt x="35858" y="16234"/>
                </a:lnTo>
                <a:lnTo>
                  <a:pt x="36306" y="16117"/>
                </a:lnTo>
                <a:lnTo>
                  <a:pt x="36754" y="16059"/>
                </a:lnTo>
                <a:lnTo>
                  <a:pt x="37203" y="16039"/>
                </a:lnTo>
                <a:close/>
                <a:moveTo>
                  <a:pt x="37553" y="16059"/>
                </a:moveTo>
                <a:lnTo>
                  <a:pt x="37982" y="16098"/>
                </a:lnTo>
                <a:lnTo>
                  <a:pt x="38411" y="16175"/>
                </a:lnTo>
                <a:lnTo>
                  <a:pt x="38820" y="16312"/>
                </a:lnTo>
                <a:lnTo>
                  <a:pt x="39210" y="16448"/>
                </a:lnTo>
                <a:lnTo>
                  <a:pt x="39600" y="16643"/>
                </a:lnTo>
                <a:lnTo>
                  <a:pt x="39950" y="16838"/>
                </a:lnTo>
                <a:lnTo>
                  <a:pt x="40301" y="17091"/>
                </a:lnTo>
                <a:lnTo>
                  <a:pt x="40613" y="17345"/>
                </a:lnTo>
                <a:lnTo>
                  <a:pt x="37592" y="20638"/>
                </a:lnTo>
                <a:lnTo>
                  <a:pt x="37553" y="20619"/>
                </a:lnTo>
                <a:lnTo>
                  <a:pt x="37553" y="16059"/>
                </a:lnTo>
                <a:close/>
                <a:moveTo>
                  <a:pt x="33695" y="17481"/>
                </a:moveTo>
                <a:lnTo>
                  <a:pt x="36930" y="20872"/>
                </a:lnTo>
                <a:lnTo>
                  <a:pt x="36891" y="20930"/>
                </a:lnTo>
                <a:lnTo>
                  <a:pt x="32155" y="20930"/>
                </a:lnTo>
                <a:lnTo>
                  <a:pt x="32175" y="20677"/>
                </a:lnTo>
                <a:lnTo>
                  <a:pt x="32194" y="20443"/>
                </a:lnTo>
                <a:lnTo>
                  <a:pt x="32233" y="20190"/>
                </a:lnTo>
                <a:lnTo>
                  <a:pt x="32292" y="19956"/>
                </a:lnTo>
                <a:lnTo>
                  <a:pt x="32350" y="19722"/>
                </a:lnTo>
                <a:lnTo>
                  <a:pt x="32428" y="19488"/>
                </a:lnTo>
                <a:lnTo>
                  <a:pt x="32604" y="19040"/>
                </a:lnTo>
                <a:lnTo>
                  <a:pt x="32818" y="18611"/>
                </a:lnTo>
                <a:lnTo>
                  <a:pt x="33071" y="18202"/>
                </a:lnTo>
                <a:lnTo>
                  <a:pt x="33364" y="17832"/>
                </a:lnTo>
                <a:lnTo>
                  <a:pt x="33695" y="17481"/>
                </a:lnTo>
                <a:close/>
                <a:moveTo>
                  <a:pt x="40866" y="17598"/>
                </a:moveTo>
                <a:lnTo>
                  <a:pt x="41178" y="17929"/>
                </a:lnTo>
                <a:lnTo>
                  <a:pt x="41451" y="18300"/>
                </a:lnTo>
                <a:lnTo>
                  <a:pt x="41685" y="18689"/>
                </a:lnTo>
                <a:lnTo>
                  <a:pt x="41880" y="19099"/>
                </a:lnTo>
                <a:lnTo>
                  <a:pt x="42036" y="19547"/>
                </a:lnTo>
                <a:lnTo>
                  <a:pt x="42172" y="19995"/>
                </a:lnTo>
                <a:lnTo>
                  <a:pt x="42250" y="20463"/>
                </a:lnTo>
                <a:lnTo>
                  <a:pt x="42289" y="20930"/>
                </a:lnTo>
                <a:lnTo>
                  <a:pt x="37865" y="20930"/>
                </a:lnTo>
                <a:lnTo>
                  <a:pt x="37846" y="20891"/>
                </a:lnTo>
                <a:lnTo>
                  <a:pt x="40028" y="18533"/>
                </a:lnTo>
                <a:lnTo>
                  <a:pt x="40847" y="17618"/>
                </a:lnTo>
                <a:lnTo>
                  <a:pt x="40866" y="17598"/>
                </a:lnTo>
                <a:close/>
                <a:moveTo>
                  <a:pt x="37242" y="13369"/>
                </a:moveTo>
                <a:lnTo>
                  <a:pt x="37242" y="14363"/>
                </a:lnTo>
                <a:lnTo>
                  <a:pt x="36969" y="14422"/>
                </a:lnTo>
                <a:lnTo>
                  <a:pt x="36676" y="14519"/>
                </a:lnTo>
                <a:lnTo>
                  <a:pt x="36345" y="14675"/>
                </a:lnTo>
                <a:lnTo>
                  <a:pt x="35975" y="14850"/>
                </a:lnTo>
                <a:lnTo>
                  <a:pt x="35585" y="15084"/>
                </a:lnTo>
                <a:lnTo>
                  <a:pt x="35156" y="15376"/>
                </a:lnTo>
                <a:lnTo>
                  <a:pt x="34669" y="15708"/>
                </a:lnTo>
                <a:lnTo>
                  <a:pt x="34143" y="16098"/>
                </a:lnTo>
                <a:lnTo>
                  <a:pt x="33851" y="16292"/>
                </a:lnTo>
                <a:lnTo>
                  <a:pt x="33558" y="16507"/>
                </a:lnTo>
                <a:lnTo>
                  <a:pt x="33286" y="16741"/>
                </a:lnTo>
                <a:lnTo>
                  <a:pt x="33013" y="16994"/>
                </a:lnTo>
                <a:lnTo>
                  <a:pt x="32487" y="17403"/>
                </a:lnTo>
                <a:lnTo>
                  <a:pt x="31960" y="17812"/>
                </a:lnTo>
                <a:lnTo>
                  <a:pt x="31434" y="18183"/>
                </a:lnTo>
                <a:lnTo>
                  <a:pt x="30928" y="18553"/>
                </a:lnTo>
                <a:lnTo>
                  <a:pt x="30421" y="18884"/>
                </a:lnTo>
                <a:lnTo>
                  <a:pt x="29914" y="19216"/>
                </a:lnTo>
                <a:lnTo>
                  <a:pt x="29427" y="19508"/>
                </a:lnTo>
                <a:lnTo>
                  <a:pt x="28940" y="19781"/>
                </a:lnTo>
                <a:lnTo>
                  <a:pt x="28453" y="20054"/>
                </a:lnTo>
                <a:lnTo>
                  <a:pt x="27985" y="20287"/>
                </a:lnTo>
                <a:lnTo>
                  <a:pt x="27517" y="20502"/>
                </a:lnTo>
                <a:lnTo>
                  <a:pt x="27050" y="20716"/>
                </a:lnTo>
                <a:lnTo>
                  <a:pt x="26601" y="20891"/>
                </a:lnTo>
                <a:lnTo>
                  <a:pt x="26153" y="21047"/>
                </a:lnTo>
                <a:lnTo>
                  <a:pt x="25705" y="21184"/>
                </a:lnTo>
                <a:lnTo>
                  <a:pt x="25276" y="21301"/>
                </a:lnTo>
                <a:lnTo>
                  <a:pt x="25335" y="20463"/>
                </a:lnTo>
                <a:lnTo>
                  <a:pt x="25354" y="19839"/>
                </a:lnTo>
                <a:lnTo>
                  <a:pt x="25354" y="19820"/>
                </a:lnTo>
                <a:lnTo>
                  <a:pt x="25841" y="19722"/>
                </a:lnTo>
                <a:lnTo>
                  <a:pt x="25978" y="19683"/>
                </a:lnTo>
                <a:lnTo>
                  <a:pt x="26387" y="19566"/>
                </a:lnTo>
                <a:lnTo>
                  <a:pt x="26504" y="19547"/>
                </a:lnTo>
                <a:lnTo>
                  <a:pt x="26894" y="19410"/>
                </a:lnTo>
                <a:lnTo>
                  <a:pt x="27283" y="19274"/>
                </a:lnTo>
                <a:lnTo>
                  <a:pt x="28043" y="18982"/>
                </a:lnTo>
                <a:lnTo>
                  <a:pt x="28121" y="18962"/>
                </a:lnTo>
                <a:lnTo>
                  <a:pt x="28550" y="18767"/>
                </a:lnTo>
                <a:lnTo>
                  <a:pt x="28609" y="18728"/>
                </a:lnTo>
                <a:lnTo>
                  <a:pt x="29076" y="18494"/>
                </a:lnTo>
                <a:lnTo>
                  <a:pt x="29505" y="18261"/>
                </a:lnTo>
                <a:lnTo>
                  <a:pt x="29622" y="18202"/>
                </a:lnTo>
                <a:lnTo>
                  <a:pt x="29934" y="18007"/>
                </a:lnTo>
                <a:lnTo>
                  <a:pt x="30051" y="17949"/>
                </a:lnTo>
                <a:lnTo>
                  <a:pt x="30421" y="17696"/>
                </a:lnTo>
                <a:lnTo>
                  <a:pt x="30811" y="17423"/>
                </a:lnTo>
                <a:lnTo>
                  <a:pt x="30889" y="17345"/>
                </a:lnTo>
                <a:lnTo>
                  <a:pt x="31161" y="17150"/>
                </a:lnTo>
                <a:lnTo>
                  <a:pt x="31259" y="17072"/>
                </a:lnTo>
                <a:lnTo>
                  <a:pt x="31532" y="16838"/>
                </a:lnTo>
                <a:lnTo>
                  <a:pt x="31571" y="16799"/>
                </a:lnTo>
                <a:lnTo>
                  <a:pt x="31883" y="16507"/>
                </a:lnTo>
                <a:lnTo>
                  <a:pt x="31941" y="16448"/>
                </a:lnTo>
                <a:lnTo>
                  <a:pt x="32155" y="16234"/>
                </a:lnTo>
                <a:lnTo>
                  <a:pt x="32233" y="16156"/>
                </a:lnTo>
                <a:lnTo>
                  <a:pt x="32428" y="15922"/>
                </a:lnTo>
                <a:lnTo>
                  <a:pt x="32487" y="15864"/>
                </a:lnTo>
                <a:lnTo>
                  <a:pt x="32545" y="15805"/>
                </a:lnTo>
                <a:lnTo>
                  <a:pt x="32818" y="15552"/>
                </a:lnTo>
                <a:lnTo>
                  <a:pt x="33110" y="15299"/>
                </a:lnTo>
                <a:lnTo>
                  <a:pt x="33422" y="15084"/>
                </a:lnTo>
                <a:lnTo>
                  <a:pt x="33734" y="14870"/>
                </a:lnTo>
                <a:lnTo>
                  <a:pt x="34046" y="14655"/>
                </a:lnTo>
                <a:lnTo>
                  <a:pt x="34357" y="14480"/>
                </a:lnTo>
                <a:lnTo>
                  <a:pt x="34669" y="14305"/>
                </a:lnTo>
                <a:lnTo>
                  <a:pt x="35001" y="14149"/>
                </a:lnTo>
                <a:lnTo>
                  <a:pt x="35624" y="13856"/>
                </a:lnTo>
                <a:lnTo>
                  <a:pt x="36209" y="13642"/>
                </a:lnTo>
                <a:lnTo>
                  <a:pt x="36754" y="13467"/>
                </a:lnTo>
                <a:lnTo>
                  <a:pt x="37242" y="13369"/>
                </a:lnTo>
                <a:close/>
                <a:moveTo>
                  <a:pt x="16838" y="18689"/>
                </a:moveTo>
                <a:lnTo>
                  <a:pt x="16916" y="18728"/>
                </a:lnTo>
                <a:lnTo>
                  <a:pt x="17150" y="18845"/>
                </a:lnTo>
                <a:lnTo>
                  <a:pt x="17306" y="18923"/>
                </a:lnTo>
                <a:lnTo>
                  <a:pt x="17540" y="19040"/>
                </a:lnTo>
                <a:lnTo>
                  <a:pt x="17696" y="19099"/>
                </a:lnTo>
                <a:lnTo>
                  <a:pt x="17968" y="19216"/>
                </a:lnTo>
                <a:lnTo>
                  <a:pt x="18105" y="19274"/>
                </a:lnTo>
                <a:lnTo>
                  <a:pt x="18514" y="19430"/>
                </a:lnTo>
                <a:lnTo>
                  <a:pt x="18534" y="19449"/>
                </a:lnTo>
                <a:lnTo>
                  <a:pt x="18923" y="19586"/>
                </a:lnTo>
                <a:lnTo>
                  <a:pt x="19079" y="19625"/>
                </a:lnTo>
                <a:lnTo>
                  <a:pt x="19372" y="19722"/>
                </a:lnTo>
                <a:lnTo>
                  <a:pt x="19547" y="19761"/>
                </a:lnTo>
                <a:lnTo>
                  <a:pt x="19800" y="19839"/>
                </a:lnTo>
                <a:lnTo>
                  <a:pt x="19995" y="19878"/>
                </a:lnTo>
                <a:lnTo>
                  <a:pt x="20248" y="19937"/>
                </a:lnTo>
                <a:lnTo>
                  <a:pt x="20443" y="19976"/>
                </a:lnTo>
                <a:lnTo>
                  <a:pt x="20521" y="19976"/>
                </a:lnTo>
                <a:lnTo>
                  <a:pt x="20580" y="20638"/>
                </a:lnTo>
                <a:lnTo>
                  <a:pt x="20638" y="21476"/>
                </a:lnTo>
                <a:lnTo>
                  <a:pt x="20151" y="21418"/>
                </a:lnTo>
                <a:lnTo>
                  <a:pt x="19683" y="21320"/>
                </a:lnTo>
                <a:lnTo>
                  <a:pt x="19196" y="21223"/>
                </a:lnTo>
                <a:lnTo>
                  <a:pt x="18709" y="21086"/>
                </a:lnTo>
                <a:lnTo>
                  <a:pt x="18222" y="20911"/>
                </a:lnTo>
                <a:lnTo>
                  <a:pt x="17715" y="20716"/>
                </a:lnTo>
                <a:lnTo>
                  <a:pt x="17208" y="20482"/>
                </a:lnTo>
                <a:lnTo>
                  <a:pt x="16682" y="20209"/>
                </a:lnTo>
                <a:lnTo>
                  <a:pt x="16760" y="19839"/>
                </a:lnTo>
                <a:lnTo>
                  <a:pt x="16799" y="19449"/>
                </a:lnTo>
                <a:lnTo>
                  <a:pt x="16838" y="19079"/>
                </a:lnTo>
                <a:lnTo>
                  <a:pt x="16838" y="18689"/>
                </a:lnTo>
                <a:close/>
                <a:moveTo>
                  <a:pt x="25257" y="19859"/>
                </a:moveTo>
                <a:lnTo>
                  <a:pt x="25237" y="20502"/>
                </a:lnTo>
                <a:lnTo>
                  <a:pt x="25179" y="21320"/>
                </a:lnTo>
                <a:lnTo>
                  <a:pt x="24653" y="21437"/>
                </a:lnTo>
                <a:lnTo>
                  <a:pt x="24126" y="21515"/>
                </a:lnTo>
                <a:lnTo>
                  <a:pt x="23600" y="21574"/>
                </a:lnTo>
                <a:lnTo>
                  <a:pt x="23094" y="21593"/>
                </a:lnTo>
                <a:lnTo>
                  <a:pt x="22490" y="21593"/>
                </a:lnTo>
                <a:lnTo>
                  <a:pt x="21885" y="21574"/>
                </a:lnTo>
                <a:lnTo>
                  <a:pt x="21301" y="21535"/>
                </a:lnTo>
                <a:lnTo>
                  <a:pt x="20736" y="21496"/>
                </a:lnTo>
                <a:lnTo>
                  <a:pt x="20658" y="20658"/>
                </a:lnTo>
                <a:lnTo>
                  <a:pt x="20619" y="19995"/>
                </a:lnTo>
                <a:lnTo>
                  <a:pt x="20716" y="20015"/>
                </a:lnTo>
                <a:lnTo>
                  <a:pt x="20911" y="20034"/>
                </a:lnTo>
                <a:lnTo>
                  <a:pt x="21203" y="20073"/>
                </a:lnTo>
                <a:lnTo>
                  <a:pt x="21379" y="20092"/>
                </a:lnTo>
                <a:lnTo>
                  <a:pt x="21710" y="20131"/>
                </a:lnTo>
                <a:lnTo>
                  <a:pt x="21846" y="20131"/>
                </a:lnTo>
                <a:lnTo>
                  <a:pt x="22334" y="20151"/>
                </a:lnTo>
                <a:lnTo>
                  <a:pt x="23016" y="20131"/>
                </a:lnTo>
                <a:lnTo>
                  <a:pt x="23191" y="20112"/>
                </a:lnTo>
                <a:lnTo>
                  <a:pt x="23854" y="20073"/>
                </a:lnTo>
                <a:lnTo>
                  <a:pt x="23893" y="20054"/>
                </a:lnTo>
                <a:lnTo>
                  <a:pt x="24516" y="19976"/>
                </a:lnTo>
                <a:lnTo>
                  <a:pt x="24672" y="19956"/>
                </a:lnTo>
                <a:lnTo>
                  <a:pt x="25257" y="19859"/>
                </a:lnTo>
                <a:close/>
                <a:moveTo>
                  <a:pt x="25179" y="21418"/>
                </a:moveTo>
                <a:lnTo>
                  <a:pt x="25140" y="21963"/>
                </a:lnTo>
                <a:lnTo>
                  <a:pt x="20794" y="21963"/>
                </a:lnTo>
                <a:lnTo>
                  <a:pt x="20736" y="21574"/>
                </a:lnTo>
                <a:lnTo>
                  <a:pt x="20736" y="21574"/>
                </a:lnTo>
                <a:lnTo>
                  <a:pt x="21320" y="21632"/>
                </a:lnTo>
                <a:lnTo>
                  <a:pt x="21885" y="21671"/>
                </a:lnTo>
                <a:lnTo>
                  <a:pt x="22490" y="21671"/>
                </a:lnTo>
                <a:lnTo>
                  <a:pt x="23094" y="21690"/>
                </a:lnTo>
                <a:lnTo>
                  <a:pt x="23600" y="21671"/>
                </a:lnTo>
                <a:lnTo>
                  <a:pt x="24126" y="21613"/>
                </a:lnTo>
                <a:lnTo>
                  <a:pt x="24653" y="21535"/>
                </a:lnTo>
                <a:lnTo>
                  <a:pt x="25179" y="21418"/>
                </a:lnTo>
                <a:close/>
                <a:moveTo>
                  <a:pt x="25120" y="22061"/>
                </a:moveTo>
                <a:lnTo>
                  <a:pt x="25062" y="22373"/>
                </a:lnTo>
                <a:lnTo>
                  <a:pt x="25023" y="22470"/>
                </a:lnTo>
                <a:lnTo>
                  <a:pt x="24964" y="22567"/>
                </a:lnTo>
                <a:lnTo>
                  <a:pt x="24906" y="22645"/>
                </a:lnTo>
                <a:lnTo>
                  <a:pt x="24809" y="22723"/>
                </a:lnTo>
                <a:lnTo>
                  <a:pt x="24711" y="22782"/>
                </a:lnTo>
                <a:lnTo>
                  <a:pt x="24614" y="22840"/>
                </a:lnTo>
                <a:lnTo>
                  <a:pt x="24360" y="22938"/>
                </a:lnTo>
                <a:lnTo>
                  <a:pt x="24068" y="22996"/>
                </a:lnTo>
                <a:lnTo>
                  <a:pt x="23756" y="23035"/>
                </a:lnTo>
                <a:lnTo>
                  <a:pt x="23444" y="23055"/>
                </a:lnTo>
                <a:lnTo>
                  <a:pt x="23113" y="23074"/>
                </a:lnTo>
                <a:lnTo>
                  <a:pt x="22957" y="23074"/>
                </a:lnTo>
                <a:lnTo>
                  <a:pt x="22197" y="23035"/>
                </a:lnTo>
                <a:lnTo>
                  <a:pt x="21866" y="23016"/>
                </a:lnTo>
                <a:lnTo>
                  <a:pt x="21554" y="22957"/>
                </a:lnTo>
                <a:lnTo>
                  <a:pt x="21301" y="22879"/>
                </a:lnTo>
                <a:lnTo>
                  <a:pt x="21184" y="22821"/>
                </a:lnTo>
                <a:lnTo>
                  <a:pt x="21086" y="22762"/>
                </a:lnTo>
                <a:lnTo>
                  <a:pt x="21008" y="22684"/>
                </a:lnTo>
                <a:lnTo>
                  <a:pt x="20931" y="22606"/>
                </a:lnTo>
                <a:lnTo>
                  <a:pt x="20892" y="22509"/>
                </a:lnTo>
                <a:lnTo>
                  <a:pt x="20853" y="22392"/>
                </a:lnTo>
                <a:lnTo>
                  <a:pt x="20794" y="22061"/>
                </a:lnTo>
                <a:close/>
                <a:moveTo>
                  <a:pt x="14461" y="18845"/>
                </a:moveTo>
                <a:lnTo>
                  <a:pt x="15045" y="19274"/>
                </a:lnTo>
                <a:lnTo>
                  <a:pt x="15591" y="19644"/>
                </a:lnTo>
                <a:lnTo>
                  <a:pt x="15493" y="20209"/>
                </a:lnTo>
                <a:lnTo>
                  <a:pt x="15357" y="20736"/>
                </a:lnTo>
                <a:lnTo>
                  <a:pt x="15162" y="21262"/>
                </a:lnTo>
                <a:lnTo>
                  <a:pt x="14948" y="21749"/>
                </a:lnTo>
                <a:lnTo>
                  <a:pt x="14694" y="22236"/>
                </a:lnTo>
                <a:lnTo>
                  <a:pt x="14402" y="22684"/>
                </a:lnTo>
                <a:lnTo>
                  <a:pt x="14071" y="23113"/>
                </a:lnTo>
                <a:lnTo>
                  <a:pt x="13720" y="23522"/>
                </a:lnTo>
                <a:lnTo>
                  <a:pt x="9316" y="18904"/>
                </a:lnTo>
                <a:lnTo>
                  <a:pt x="9355" y="18845"/>
                </a:lnTo>
                <a:close/>
                <a:moveTo>
                  <a:pt x="7952" y="18845"/>
                </a:moveTo>
                <a:lnTo>
                  <a:pt x="7991" y="18943"/>
                </a:lnTo>
                <a:lnTo>
                  <a:pt x="3450" y="23854"/>
                </a:lnTo>
                <a:lnTo>
                  <a:pt x="3216" y="23620"/>
                </a:lnTo>
                <a:lnTo>
                  <a:pt x="2982" y="23366"/>
                </a:lnTo>
                <a:lnTo>
                  <a:pt x="2749" y="23094"/>
                </a:lnTo>
                <a:lnTo>
                  <a:pt x="2554" y="22821"/>
                </a:lnTo>
                <a:lnTo>
                  <a:pt x="2339" y="22528"/>
                </a:lnTo>
                <a:lnTo>
                  <a:pt x="2164" y="22236"/>
                </a:lnTo>
                <a:lnTo>
                  <a:pt x="1989" y="21924"/>
                </a:lnTo>
                <a:lnTo>
                  <a:pt x="1833" y="21613"/>
                </a:lnTo>
                <a:lnTo>
                  <a:pt x="1696" y="21301"/>
                </a:lnTo>
                <a:lnTo>
                  <a:pt x="1579" y="20969"/>
                </a:lnTo>
                <a:lnTo>
                  <a:pt x="1462" y="20619"/>
                </a:lnTo>
                <a:lnTo>
                  <a:pt x="1384" y="20287"/>
                </a:lnTo>
                <a:lnTo>
                  <a:pt x="1307" y="19937"/>
                </a:lnTo>
                <a:lnTo>
                  <a:pt x="1248" y="19566"/>
                </a:lnTo>
                <a:lnTo>
                  <a:pt x="1209" y="19216"/>
                </a:lnTo>
                <a:lnTo>
                  <a:pt x="1190" y="18845"/>
                </a:lnTo>
                <a:close/>
                <a:moveTo>
                  <a:pt x="42289" y="21281"/>
                </a:moveTo>
                <a:lnTo>
                  <a:pt x="42250" y="21749"/>
                </a:lnTo>
                <a:lnTo>
                  <a:pt x="42172" y="22217"/>
                </a:lnTo>
                <a:lnTo>
                  <a:pt x="42055" y="22645"/>
                </a:lnTo>
                <a:lnTo>
                  <a:pt x="41899" y="23074"/>
                </a:lnTo>
                <a:lnTo>
                  <a:pt x="41704" y="23483"/>
                </a:lnTo>
                <a:lnTo>
                  <a:pt x="41490" y="23873"/>
                </a:lnTo>
                <a:lnTo>
                  <a:pt x="41217" y="24224"/>
                </a:lnTo>
                <a:lnTo>
                  <a:pt x="40925" y="24575"/>
                </a:lnTo>
                <a:lnTo>
                  <a:pt x="37846" y="21340"/>
                </a:lnTo>
                <a:lnTo>
                  <a:pt x="37865" y="21281"/>
                </a:lnTo>
                <a:close/>
                <a:moveTo>
                  <a:pt x="36891" y="21281"/>
                </a:moveTo>
                <a:lnTo>
                  <a:pt x="36930" y="21359"/>
                </a:lnTo>
                <a:lnTo>
                  <a:pt x="33753" y="24808"/>
                </a:lnTo>
                <a:lnTo>
                  <a:pt x="33403" y="24458"/>
                </a:lnTo>
                <a:lnTo>
                  <a:pt x="33110" y="24068"/>
                </a:lnTo>
                <a:lnTo>
                  <a:pt x="32974" y="23873"/>
                </a:lnTo>
                <a:lnTo>
                  <a:pt x="32837" y="23659"/>
                </a:lnTo>
                <a:lnTo>
                  <a:pt x="32720" y="23444"/>
                </a:lnTo>
                <a:lnTo>
                  <a:pt x="32623" y="23230"/>
                </a:lnTo>
                <a:lnTo>
                  <a:pt x="32526" y="23016"/>
                </a:lnTo>
                <a:lnTo>
                  <a:pt x="32428" y="22782"/>
                </a:lnTo>
                <a:lnTo>
                  <a:pt x="32350" y="22548"/>
                </a:lnTo>
                <a:lnTo>
                  <a:pt x="32292" y="22295"/>
                </a:lnTo>
                <a:lnTo>
                  <a:pt x="32233" y="22061"/>
                </a:lnTo>
                <a:lnTo>
                  <a:pt x="32194" y="21807"/>
                </a:lnTo>
                <a:lnTo>
                  <a:pt x="32175" y="21554"/>
                </a:lnTo>
                <a:lnTo>
                  <a:pt x="32155" y="21281"/>
                </a:lnTo>
                <a:close/>
                <a:moveTo>
                  <a:pt x="8965" y="19255"/>
                </a:moveTo>
                <a:lnTo>
                  <a:pt x="13369" y="23873"/>
                </a:lnTo>
                <a:lnTo>
                  <a:pt x="13135" y="24087"/>
                </a:lnTo>
                <a:lnTo>
                  <a:pt x="12902" y="24282"/>
                </a:lnTo>
                <a:lnTo>
                  <a:pt x="12668" y="24458"/>
                </a:lnTo>
                <a:lnTo>
                  <a:pt x="12414" y="24633"/>
                </a:lnTo>
                <a:lnTo>
                  <a:pt x="12161" y="24808"/>
                </a:lnTo>
                <a:lnTo>
                  <a:pt x="11888" y="24945"/>
                </a:lnTo>
                <a:lnTo>
                  <a:pt x="11615" y="25101"/>
                </a:lnTo>
                <a:lnTo>
                  <a:pt x="11343" y="25218"/>
                </a:lnTo>
                <a:lnTo>
                  <a:pt x="11050" y="25335"/>
                </a:lnTo>
                <a:lnTo>
                  <a:pt x="10758" y="25452"/>
                </a:lnTo>
                <a:lnTo>
                  <a:pt x="10466" y="25549"/>
                </a:lnTo>
                <a:lnTo>
                  <a:pt x="10154" y="25627"/>
                </a:lnTo>
                <a:lnTo>
                  <a:pt x="9842" y="25705"/>
                </a:lnTo>
                <a:lnTo>
                  <a:pt x="9530" y="25744"/>
                </a:lnTo>
                <a:lnTo>
                  <a:pt x="9218" y="25802"/>
                </a:lnTo>
                <a:lnTo>
                  <a:pt x="8907" y="25822"/>
                </a:lnTo>
                <a:lnTo>
                  <a:pt x="8907" y="19293"/>
                </a:lnTo>
                <a:lnTo>
                  <a:pt x="8965" y="19255"/>
                </a:lnTo>
                <a:close/>
                <a:moveTo>
                  <a:pt x="8381" y="19274"/>
                </a:moveTo>
                <a:lnTo>
                  <a:pt x="8381" y="19430"/>
                </a:lnTo>
                <a:lnTo>
                  <a:pt x="8400" y="19469"/>
                </a:lnTo>
                <a:lnTo>
                  <a:pt x="8400" y="25841"/>
                </a:lnTo>
                <a:lnTo>
                  <a:pt x="8069" y="25822"/>
                </a:lnTo>
                <a:lnTo>
                  <a:pt x="7757" y="25802"/>
                </a:lnTo>
                <a:lnTo>
                  <a:pt x="7445" y="25763"/>
                </a:lnTo>
                <a:lnTo>
                  <a:pt x="7133" y="25724"/>
                </a:lnTo>
                <a:lnTo>
                  <a:pt x="6822" y="25666"/>
                </a:lnTo>
                <a:lnTo>
                  <a:pt x="6529" y="25588"/>
                </a:lnTo>
                <a:lnTo>
                  <a:pt x="6217" y="25491"/>
                </a:lnTo>
                <a:lnTo>
                  <a:pt x="5925" y="25393"/>
                </a:lnTo>
                <a:lnTo>
                  <a:pt x="5652" y="25276"/>
                </a:lnTo>
                <a:lnTo>
                  <a:pt x="5360" y="25159"/>
                </a:lnTo>
                <a:lnTo>
                  <a:pt x="5087" y="25023"/>
                </a:lnTo>
                <a:lnTo>
                  <a:pt x="4834" y="24886"/>
                </a:lnTo>
                <a:lnTo>
                  <a:pt x="4561" y="24731"/>
                </a:lnTo>
                <a:lnTo>
                  <a:pt x="4308" y="24555"/>
                </a:lnTo>
                <a:lnTo>
                  <a:pt x="4074" y="24380"/>
                </a:lnTo>
                <a:lnTo>
                  <a:pt x="3840" y="24185"/>
                </a:lnTo>
                <a:lnTo>
                  <a:pt x="8381" y="19274"/>
                </a:lnTo>
                <a:close/>
                <a:moveTo>
                  <a:pt x="37612" y="21593"/>
                </a:moveTo>
                <a:lnTo>
                  <a:pt x="40691" y="24808"/>
                </a:lnTo>
                <a:lnTo>
                  <a:pt x="40360" y="25101"/>
                </a:lnTo>
                <a:lnTo>
                  <a:pt x="40009" y="25354"/>
                </a:lnTo>
                <a:lnTo>
                  <a:pt x="39639" y="25568"/>
                </a:lnTo>
                <a:lnTo>
                  <a:pt x="39268" y="25763"/>
                </a:lnTo>
                <a:lnTo>
                  <a:pt x="38859" y="25919"/>
                </a:lnTo>
                <a:lnTo>
                  <a:pt x="38430" y="26036"/>
                </a:lnTo>
                <a:lnTo>
                  <a:pt x="38002" y="26134"/>
                </a:lnTo>
                <a:lnTo>
                  <a:pt x="37553" y="26173"/>
                </a:lnTo>
                <a:lnTo>
                  <a:pt x="37553" y="21593"/>
                </a:lnTo>
                <a:close/>
                <a:moveTo>
                  <a:pt x="37203" y="21593"/>
                </a:moveTo>
                <a:lnTo>
                  <a:pt x="37203" y="26192"/>
                </a:lnTo>
                <a:lnTo>
                  <a:pt x="36754" y="26173"/>
                </a:lnTo>
                <a:lnTo>
                  <a:pt x="36326" y="26114"/>
                </a:lnTo>
                <a:lnTo>
                  <a:pt x="35897" y="26017"/>
                </a:lnTo>
                <a:lnTo>
                  <a:pt x="35488" y="25880"/>
                </a:lnTo>
                <a:lnTo>
                  <a:pt x="35078" y="25724"/>
                </a:lnTo>
                <a:lnTo>
                  <a:pt x="34708" y="25510"/>
                </a:lnTo>
                <a:lnTo>
                  <a:pt x="34338" y="25296"/>
                </a:lnTo>
                <a:lnTo>
                  <a:pt x="34007" y="25042"/>
                </a:lnTo>
                <a:lnTo>
                  <a:pt x="37183" y="21593"/>
                </a:lnTo>
                <a:close/>
                <a:moveTo>
                  <a:pt x="20151" y="1"/>
                </a:moveTo>
                <a:lnTo>
                  <a:pt x="19079" y="40"/>
                </a:lnTo>
                <a:lnTo>
                  <a:pt x="18085" y="79"/>
                </a:lnTo>
                <a:lnTo>
                  <a:pt x="17169" y="137"/>
                </a:lnTo>
                <a:lnTo>
                  <a:pt x="16312" y="215"/>
                </a:lnTo>
                <a:lnTo>
                  <a:pt x="15532" y="313"/>
                </a:lnTo>
                <a:lnTo>
                  <a:pt x="14811" y="410"/>
                </a:lnTo>
                <a:lnTo>
                  <a:pt x="14149" y="527"/>
                </a:lnTo>
                <a:lnTo>
                  <a:pt x="13525" y="644"/>
                </a:lnTo>
                <a:lnTo>
                  <a:pt x="12980" y="780"/>
                </a:lnTo>
                <a:lnTo>
                  <a:pt x="12473" y="917"/>
                </a:lnTo>
                <a:lnTo>
                  <a:pt x="12005" y="1053"/>
                </a:lnTo>
                <a:lnTo>
                  <a:pt x="11596" y="1190"/>
                </a:lnTo>
                <a:lnTo>
                  <a:pt x="11206" y="1326"/>
                </a:lnTo>
                <a:lnTo>
                  <a:pt x="10544" y="1599"/>
                </a:lnTo>
                <a:lnTo>
                  <a:pt x="10446" y="1638"/>
                </a:lnTo>
                <a:lnTo>
                  <a:pt x="10388" y="1677"/>
                </a:lnTo>
                <a:lnTo>
                  <a:pt x="10349" y="1735"/>
                </a:lnTo>
                <a:lnTo>
                  <a:pt x="10349" y="1813"/>
                </a:lnTo>
                <a:lnTo>
                  <a:pt x="10368" y="1872"/>
                </a:lnTo>
                <a:lnTo>
                  <a:pt x="10388" y="1930"/>
                </a:lnTo>
                <a:lnTo>
                  <a:pt x="10427" y="1950"/>
                </a:lnTo>
                <a:lnTo>
                  <a:pt x="10485" y="1989"/>
                </a:lnTo>
                <a:lnTo>
                  <a:pt x="10524" y="1989"/>
                </a:lnTo>
                <a:lnTo>
                  <a:pt x="10602" y="1969"/>
                </a:lnTo>
                <a:lnTo>
                  <a:pt x="10700" y="1930"/>
                </a:lnTo>
                <a:lnTo>
                  <a:pt x="11070" y="1774"/>
                </a:lnTo>
                <a:lnTo>
                  <a:pt x="11070" y="1813"/>
                </a:lnTo>
                <a:lnTo>
                  <a:pt x="11440" y="6256"/>
                </a:lnTo>
                <a:lnTo>
                  <a:pt x="11654" y="8614"/>
                </a:lnTo>
                <a:lnTo>
                  <a:pt x="11869" y="10894"/>
                </a:lnTo>
                <a:lnTo>
                  <a:pt x="11401" y="10719"/>
                </a:lnTo>
                <a:lnTo>
                  <a:pt x="10953" y="10544"/>
                </a:lnTo>
                <a:lnTo>
                  <a:pt x="10719" y="10271"/>
                </a:lnTo>
                <a:lnTo>
                  <a:pt x="10427" y="9978"/>
                </a:lnTo>
                <a:lnTo>
                  <a:pt x="10095" y="9706"/>
                </a:lnTo>
                <a:lnTo>
                  <a:pt x="9725" y="9452"/>
                </a:lnTo>
                <a:lnTo>
                  <a:pt x="9472" y="9316"/>
                </a:lnTo>
                <a:lnTo>
                  <a:pt x="9218" y="9199"/>
                </a:lnTo>
                <a:lnTo>
                  <a:pt x="8965" y="9082"/>
                </a:lnTo>
                <a:lnTo>
                  <a:pt x="8692" y="9004"/>
                </a:lnTo>
                <a:lnTo>
                  <a:pt x="8400" y="8946"/>
                </a:lnTo>
                <a:lnTo>
                  <a:pt x="8108" y="8907"/>
                </a:lnTo>
                <a:lnTo>
                  <a:pt x="7815" y="8868"/>
                </a:lnTo>
                <a:lnTo>
                  <a:pt x="7192" y="8868"/>
                </a:lnTo>
                <a:lnTo>
                  <a:pt x="6841" y="8907"/>
                </a:lnTo>
                <a:lnTo>
                  <a:pt x="6510" y="8946"/>
                </a:lnTo>
                <a:lnTo>
                  <a:pt x="6159" y="9024"/>
                </a:lnTo>
                <a:lnTo>
                  <a:pt x="5808" y="9101"/>
                </a:lnTo>
                <a:lnTo>
                  <a:pt x="5438" y="9218"/>
                </a:lnTo>
                <a:lnTo>
                  <a:pt x="5087" y="9335"/>
                </a:lnTo>
                <a:lnTo>
                  <a:pt x="4717" y="9472"/>
                </a:lnTo>
                <a:lnTo>
                  <a:pt x="4327" y="9647"/>
                </a:lnTo>
                <a:lnTo>
                  <a:pt x="3957" y="9823"/>
                </a:lnTo>
                <a:lnTo>
                  <a:pt x="3567" y="10017"/>
                </a:lnTo>
                <a:lnTo>
                  <a:pt x="3197" y="10251"/>
                </a:lnTo>
                <a:lnTo>
                  <a:pt x="2807" y="10485"/>
                </a:lnTo>
                <a:lnTo>
                  <a:pt x="2417" y="10738"/>
                </a:lnTo>
                <a:lnTo>
                  <a:pt x="2028" y="11011"/>
                </a:lnTo>
                <a:lnTo>
                  <a:pt x="1618" y="11304"/>
                </a:lnTo>
                <a:lnTo>
                  <a:pt x="1599" y="11343"/>
                </a:lnTo>
                <a:lnTo>
                  <a:pt x="1618" y="11362"/>
                </a:lnTo>
                <a:lnTo>
                  <a:pt x="1657" y="11382"/>
                </a:lnTo>
                <a:lnTo>
                  <a:pt x="1677" y="11382"/>
                </a:lnTo>
                <a:lnTo>
                  <a:pt x="2067" y="11089"/>
                </a:lnTo>
                <a:lnTo>
                  <a:pt x="2456" y="10816"/>
                </a:lnTo>
                <a:lnTo>
                  <a:pt x="2846" y="10563"/>
                </a:lnTo>
                <a:lnTo>
                  <a:pt x="3236" y="10329"/>
                </a:lnTo>
                <a:lnTo>
                  <a:pt x="3606" y="10115"/>
                </a:lnTo>
                <a:lnTo>
                  <a:pt x="3996" y="9920"/>
                </a:lnTo>
                <a:lnTo>
                  <a:pt x="4366" y="9725"/>
                </a:lnTo>
                <a:lnTo>
                  <a:pt x="4736" y="9569"/>
                </a:lnTo>
                <a:lnTo>
                  <a:pt x="5107" y="9433"/>
                </a:lnTo>
                <a:lnTo>
                  <a:pt x="5457" y="9296"/>
                </a:lnTo>
                <a:lnTo>
                  <a:pt x="5828" y="9199"/>
                </a:lnTo>
                <a:lnTo>
                  <a:pt x="6178" y="9101"/>
                </a:lnTo>
                <a:lnTo>
                  <a:pt x="6510" y="9043"/>
                </a:lnTo>
                <a:lnTo>
                  <a:pt x="6860" y="9004"/>
                </a:lnTo>
                <a:lnTo>
                  <a:pt x="7172" y="8965"/>
                </a:lnTo>
                <a:lnTo>
                  <a:pt x="7504" y="8965"/>
                </a:lnTo>
                <a:lnTo>
                  <a:pt x="7952" y="8985"/>
                </a:lnTo>
                <a:lnTo>
                  <a:pt x="8381" y="9043"/>
                </a:lnTo>
                <a:lnTo>
                  <a:pt x="8381" y="10173"/>
                </a:lnTo>
                <a:lnTo>
                  <a:pt x="7952" y="10173"/>
                </a:lnTo>
                <a:lnTo>
                  <a:pt x="7523" y="10212"/>
                </a:lnTo>
                <a:lnTo>
                  <a:pt x="7114" y="10271"/>
                </a:lnTo>
                <a:lnTo>
                  <a:pt x="6685" y="10349"/>
                </a:lnTo>
                <a:lnTo>
                  <a:pt x="6295" y="10446"/>
                </a:lnTo>
                <a:lnTo>
                  <a:pt x="5886" y="10563"/>
                </a:lnTo>
                <a:lnTo>
                  <a:pt x="5496" y="10699"/>
                </a:lnTo>
                <a:lnTo>
                  <a:pt x="5126" y="10836"/>
                </a:lnTo>
                <a:lnTo>
                  <a:pt x="4756" y="11011"/>
                </a:lnTo>
                <a:lnTo>
                  <a:pt x="4386" y="11206"/>
                </a:lnTo>
                <a:lnTo>
                  <a:pt x="4035" y="11401"/>
                </a:lnTo>
                <a:lnTo>
                  <a:pt x="3704" y="11615"/>
                </a:lnTo>
                <a:lnTo>
                  <a:pt x="3372" y="11849"/>
                </a:lnTo>
                <a:lnTo>
                  <a:pt x="3060" y="12103"/>
                </a:lnTo>
                <a:lnTo>
                  <a:pt x="2749" y="12375"/>
                </a:lnTo>
                <a:lnTo>
                  <a:pt x="2456" y="12648"/>
                </a:lnTo>
                <a:lnTo>
                  <a:pt x="2183" y="12941"/>
                </a:lnTo>
                <a:lnTo>
                  <a:pt x="1911" y="13252"/>
                </a:lnTo>
                <a:lnTo>
                  <a:pt x="1677" y="13564"/>
                </a:lnTo>
                <a:lnTo>
                  <a:pt x="1443" y="13895"/>
                </a:lnTo>
                <a:lnTo>
                  <a:pt x="1209" y="14246"/>
                </a:lnTo>
                <a:lnTo>
                  <a:pt x="1014" y="14597"/>
                </a:lnTo>
                <a:lnTo>
                  <a:pt x="839" y="14948"/>
                </a:lnTo>
                <a:lnTo>
                  <a:pt x="663" y="15318"/>
                </a:lnTo>
                <a:lnTo>
                  <a:pt x="508" y="15708"/>
                </a:lnTo>
                <a:lnTo>
                  <a:pt x="371" y="16098"/>
                </a:lnTo>
                <a:lnTo>
                  <a:pt x="274" y="16487"/>
                </a:lnTo>
                <a:lnTo>
                  <a:pt x="176" y="16897"/>
                </a:lnTo>
                <a:lnTo>
                  <a:pt x="98" y="17306"/>
                </a:lnTo>
                <a:lnTo>
                  <a:pt x="40" y="17734"/>
                </a:lnTo>
                <a:lnTo>
                  <a:pt x="20" y="18163"/>
                </a:lnTo>
                <a:lnTo>
                  <a:pt x="1" y="18592"/>
                </a:lnTo>
                <a:lnTo>
                  <a:pt x="20" y="19021"/>
                </a:lnTo>
                <a:lnTo>
                  <a:pt x="40" y="19449"/>
                </a:lnTo>
                <a:lnTo>
                  <a:pt x="98" y="19878"/>
                </a:lnTo>
                <a:lnTo>
                  <a:pt x="176" y="20287"/>
                </a:lnTo>
                <a:lnTo>
                  <a:pt x="274" y="20697"/>
                </a:lnTo>
                <a:lnTo>
                  <a:pt x="391" y="21086"/>
                </a:lnTo>
                <a:lnTo>
                  <a:pt x="508" y="21476"/>
                </a:lnTo>
                <a:lnTo>
                  <a:pt x="663" y="21866"/>
                </a:lnTo>
                <a:lnTo>
                  <a:pt x="839" y="22236"/>
                </a:lnTo>
                <a:lnTo>
                  <a:pt x="1014" y="22606"/>
                </a:lnTo>
                <a:lnTo>
                  <a:pt x="1229" y="22957"/>
                </a:lnTo>
                <a:lnTo>
                  <a:pt x="1443" y="23288"/>
                </a:lnTo>
                <a:lnTo>
                  <a:pt x="1677" y="23620"/>
                </a:lnTo>
                <a:lnTo>
                  <a:pt x="1930" y="23951"/>
                </a:lnTo>
                <a:lnTo>
                  <a:pt x="2203" y="24243"/>
                </a:lnTo>
                <a:lnTo>
                  <a:pt x="2476" y="24536"/>
                </a:lnTo>
                <a:lnTo>
                  <a:pt x="2768" y="24828"/>
                </a:lnTo>
                <a:lnTo>
                  <a:pt x="3080" y="25081"/>
                </a:lnTo>
                <a:lnTo>
                  <a:pt x="3392" y="25335"/>
                </a:lnTo>
                <a:lnTo>
                  <a:pt x="3723" y="25568"/>
                </a:lnTo>
                <a:lnTo>
                  <a:pt x="4054" y="25783"/>
                </a:lnTo>
                <a:lnTo>
                  <a:pt x="4405" y="25997"/>
                </a:lnTo>
                <a:lnTo>
                  <a:pt x="4775" y="26173"/>
                </a:lnTo>
                <a:lnTo>
                  <a:pt x="5146" y="26348"/>
                </a:lnTo>
                <a:lnTo>
                  <a:pt x="5535" y="26504"/>
                </a:lnTo>
                <a:lnTo>
                  <a:pt x="5925" y="26640"/>
                </a:lnTo>
                <a:lnTo>
                  <a:pt x="6315" y="26738"/>
                </a:lnTo>
                <a:lnTo>
                  <a:pt x="6724" y="26835"/>
                </a:lnTo>
                <a:lnTo>
                  <a:pt x="7153" y="26913"/>
                </a:lnTo>
                <a:lnTo>
                  <a:pt x="7562" y="26972"/>
                </a:lnTo>
                <a:lnTo>
                  <a:pt x="7991" y="26991"/>
                </a:lnTo>
                <a:lnTo>
                  <a:pt x="8419" y="27011"/>
                </a:lnTo>
                <a:lnTo>
                  <a:pt x="8809" y="27011"/>
                </a:lnTo>
                <a:lnTo>
                  <a:pt x="9180" y="26972"/>
                </a:lnTo>
                <a:lnTo>
                  <a:pt x="9550" y="26933"/>
                </a:lnTo>
                <a:lnTo>
                  <a:pt x="9920" y="26874"/>
                </a:lnTo>
                <a:lnTo>
                  <a:pt x="10271" y="26816"/>
                </a:lnTo>
                <a:lnTo>
                  <a:pt x="10622" y="26718"/>
                </a:lnTo>
                <a:lnTo>
                  <a:pt x="10972" y="26621"/>
                </a:lnTo>
                <a:lnTo>
                  <a:pt x="11323" y="26504"/>
                </a:lnTo>
                <a:lnTo>
                  <a:pt x="11654" y="26367"/>
                </a:lnTo>
                <a:lnTo>
                  <a:pt x="11986" y="26231"/>
                </a:lnTo>
                <a:lnTo>
                  <a:pt x="12298" y="26075"/>
                </a:lnTo>
                <a:lnTo>
                  <a:pt x="12609" y="25900"/>
                </a:lnTo>
                <a:lnTo>
                  <a:pt x="12921" y="25705"/>
                </a:lnTo>
                <a:lnTo>
                  <a:pt x="13213" y="25510"/>
                </a:lnTo>
                <a:lnTo>
                  <a:pt x="13486" y="25315"/>
                </a:lnTo>
                <a:lnTo>
                  <a:pt x="13779" y="25101"/>
                </a:lnTo>
                <a:lnTo>
                  <a:pt x="14032" y="24867"/>
                </a:lnTo>
                <a:lnTo>
                  <a:pt x="14305" y="24614"/>
                </a:lnTo>
                <a:lnTo>
                  <a:pt x="14539" y="24360"/>
                </a:lnTo>
                <a:lnTo>
                  <a:pt x="14792" y="24107"/>
                </a:lnTo>
                <a:lnTo>
                  <a:pt x="15006" y="23834"/>
                </a:lnTo>
                <a:lnTo>
                  <a:pt x="15221" y="23561"/>
                </a:lnTo>
                <a:lnTo>
                  <a:pt x="15435" y="23269"/>
                </a:lnTo>
                <a:lnTo>
                  <a:pt x="15610" y="22957"/>
                </a:lnTo>
                <a:lnTo>
                  <a:pt x="15805" y="22665"/>
                </a:lnTo>
                <a:lnTo>
                  <a:pt x="15961" y="22334"/>
                </a:lnTo>
                <a:lnTo>
                  <a:pt x="16117" y="22022"/>
                </a:lnTo>
                <a:lnTo>
                  <a:pt x="16254" y="21690"/>
                </a:lnTo>
                <a:lnTo>
                  <a:pt x="16390" y="21359"/>
                </a:lnTo>
                <a:lnTo>
                  <a:pt x="16487" y="21008"/>
                </a:lnTo>
                <a:lnTo>
                  <a:pt x="16585" y="20658"/>
                </a:lnTo>
                <a:lnTo>
                  <a:pt x="16663" y="20307"/>
                </a:lnTo>
                <a:lnTo>
                  <a:pt x="17208" y="20580"/>
                </a:lnTo>
                <a:lnTo>
                  <a:pt x="17715" y="20814"/>
                </a:lnTo>
                <a:lnTo>
                  <a:pt x="18222" y="21008"/>
                </a:lnTo>
                <a:lnTo>
                  <a:pt x="18709" y="21164"/>
                </a:lnTo>
                <a:lnTo>
                  <a:pt x="19196" y="21301"/>
                </a:lnTo>
                <a:lnTo>
                  <a:pt x="19683" y="21418"/>
                </a:lnTo>
                <a:lnTo>
                  <a:pt x="20171" y="21515"/>
                </a:lnTo>
                <a:lnTo>
                  <a:pt x="20658" y="21574"/>
                </a:lnTo>
                <a:lnTo>
                  <a:pt x="20697" y="22041"/>
                </a:lnTo>
                <a:lnTo>
                  <a:pt x="20755" y="22412"/>
                </a:lnTo>
                <a:lnTo>
                  <a:pt x="20794" y="22548"/>
                </a:lnTo>
                <a:lnTo>
                  <a:pt x="20853" y="22645"/>
                </a:lnTo>
                <a:lnTo>
                  <a:pt x="20931" y="22743"/>
                </a:lnTo>
                <a:lnTo>
                  <a:pt x="21008" y="22821"/>
                </a:lnTo>
                <a:lnTo>
                  <a:pt x="21125" y="22899"/>
                </a:lnTo>
                <a:lnTo>
                  <a:pt x="21242" y="22957"/>
                </a:lnTo>
                <a:lnTo>
                  <a:pt x="21359" y="22996"/>
                </a:lnTo>
                <a:lnTo>
                  <a:pt x="21496" y="23035"/>
                </a:lnTo>
                <a:lnTo>
                  <a:pt x="21827" y="23094"/>
                </a:lnTo>
                <a:lnTo>
                  <a:pt x="22178" y="23133"/>
                </a:lnTo>
                <a:lnTo>
                  <a:pt x="22957" y="23152"/>
                </a:lnTo>
                <a:lnTo>
                  <a:pt x="23542" y="23152"/>
                </a:lnTo>
                <a:lnTo>
                  <a:pt x="23932" y="23113"/>
                </a:lnTo>
                <a:lnTo>
                  <a:pt x="24263" y="23055"/>
                </a:lnTo>
                <a:lnTo>
                  <a:pt x="24536" y="22957"/>
                </a:lnTo>
                <a:lnTo>
                  <a:pt x="24770" y="22860"/>
                </a:lnTo>
                <a:lnTo>
                  <a:pt x="24867" y="22801"/>
                </a:lnTo>
                <a:lnTo>
                  <a:pt x="24945" y="22723"/>
                </a:lnTo>
                <a:lnTo>
                  <a:pt x="25023" y="22645"/>
                </a:lnTo>
                <a:lnTo>
                  <a:pt x="25081" y="22567"/>
                </a:lnTo>
                <a:lnTo>
                  <a:pt x="25120" y="22489"/>
                </a:lnTo>
                <a:lnTo>
                  <a:pt x="25159" y="22392"/>
                </a:lnTo>
                <a:lnTo>
                  <a:pt x="25179" y="22236"/>
                </a:lnTo>
                <a:lnTo>
                  <a:pt x="25218" y="22002"/>
                </a:lnTo>
                <a:lnTo>
                  <a:pt x="25276" y="21398"/>
                </a:lnTo>
                <a:lnTo>
                  <a:pt x="25685" y="21281"/>
                </a:lnTo>
                <a:lnTo>
                  <a:pt x="26114" y="21164"/>
                </a:lnTo>
                <a:lnTo>
                  <a:pt x="26543" y="21008"/>
                </a:lnTo>
                <a:lnTo>
                  <a:pt x="26972" y="20833"/>
                </a:lnTo>
                <a:lnTo>
                  <a:pt x="27420" y="20658"/>
                </a:lnTo>
                <a:lnTo>
                  <a:pt x="27868" y="20443"/>
                </a:lnTo>
                <a:lnTo>
                  <a:pt x="28316" y="20229"/>
                </a:lnTo>
                <a:lnTo>
                  <a:pt x="28765" y="19995"/>
                </a:lnTo>
                <a:lnTo>
                  <a:pt x="29232" y="19722"/>
                </a:lnTo>
                <a:lnTo>
                  <a:pt x="29700" y="19449"/>
                </a:lnTo>
                <a:lnTo>
                  <a:pt x="30187" y="19157"/>
                </a:lnTo>
                <a:lnTo>
                  <a:pt x="30674" y="18845"/>
                </a:lnTo>
                <a:lnTo>
                  <a:pt x="31161" y="18514"/>
                </a:lnTo>
                <a:lnTo>
                  <a:pt x="31649" y="18163"/>
                </a:lnTo>
                <a:lnTo>
                  <a:pt x="32643" y="17403"/>
                </a:lnTo>
                <a:lnTo>
                  <a:pt x="32350" y="17793"/>
                </a:lnTo>
                <a:lnTo>
                  <a:pt x="32097" y="18202"/>
                </a:lnTo>
                <a:lnTo>
                  <a:pt x="31863" y="18650"/>
                </a:lnTo>
                <a:lnTo>
                  <a:pt x="31688" y="19118"/>
                </a:lnTo>
                <a:lnTo>
                  <a:pt x="31532" y="19586"/>
                </a:lnTo>
                <a:lnTo>
                  <a:pt x="31415" y="20073"/>
                </a:lnTo>
                <a:lnTo>
                  <a:pt x="31356" y="20599"/>
                </a:lnTo>
                <a:lnTo>
                  <a:pt x="31337" y="21106"/>
                </a:lnTo>
                <a:lnTo>
                  <a:pt x="31337" y="21418"/>
                </a:lnTo>
                <a:lnTo>
                  <a:pt x="31356" y="21710"/>
                </a:lnTo>
                <a:lnTo>
                  <a:pt x="31395" y="22002"/>
                </a:lnTo>
                <a:lnTo>
                  <a:pt x="31454" y="22295"/>
                </a:lnTo>
                <a:lnTo>
                  <a:pt x="31512" y="22587"/>
                </a:lnTo>
                <a:lnTo>
                  <a:pt x="31590" y="22860"/>
                </a:lnTo>
                <a:lnTo>
                  <a:pt x="31688" y="23133"/>
                </a:lnTo>
                <a:lnTo>
                  <a:pt x="31785" y="23405"/>
                </a:lnTo>
                <a:lnTo>
                  <a:pt x="31902" y="23678"/>
                </a:lnTo>
                <a:lnTo>
                  <a:pt x="32038" y="23932"/>
                </a:lnTo>
                <a:lnTo>
                  <a:pt x="32175" y="24165"/>
                </a:lnTo>
                <a:lnTo>
                  <a:pt x="32331" y="24419"/>
                </a:lnTo>
                <a:lnTo>
                  <a:pt x="32506" y="24633"/>
                </a:lnTo>
                <a:lnTo>
                  <a:pt x="32682" y="24867"/>
                </a:lnTo>
                <a:lnTo>
                  <a:pt x="32857" y="25081"/>
                </a:lnTo>
                <a:lnTo>
                  <a:pt x="33052" y="25276"/>
                </a:lnTo>
                <a:lnTo>
                  <a:pt x="33266" y="25471"/>
                </a:lnTo>
                <a:lnTo>
                  <a:pt x="33481" y="25666"/>
                </a:lnTo>
                <a:lnTo>
                  <a:pt x="33695" y="25841"/>
                </a:lnTo>
                <a:lnTo>
                  <a:pt x="33929" y="25997"/>
                </a:lnTo>
                <a:lnTo>
                  <a:pt x="34163" y="26153"/>
                </a:lnTo>
                <a:lnTo>
                  <a:pt x="34416" y="26290"/>
                </a:lnTo>
                <a:lnTo>
                  <a:pt x="34669" y="26426"/>
                </a:lnTo>
                <a:lnTo>
                  <a:pt x="34923" y="26543"/>
                </a:lnTo>
                <a:lnTo>
                  <a:pt x="35195" y="26660"/>
                </a:lnTo>
                <a:lnTo>
                  <a:pt x="35468" y="26738"/>
                </a:lnTo>
                <a:lnTo>
                  <a:pt x="35761" y="26816"/>
                </a:lnTo>
                <a:lnTo>
                  <a:pt x="36033" y="26894"/>
                </a:lnTo>
                <a:lnTo>
                  <a:pt x="36326" y="26952"/>
                </a:lnTo>
                <a:lnTo>
                  <a:pt x="36618" y="26972"/>
                </a:lnTo>
                <a:lnTo>
                  <a:pt x="36930" y="27011"/>
                </a:lnTo>
                <a:lnTo>
                  <a:pt x="37534" y="27011"/>
                </a:lnTo>
                <a:lnTo>
                  <a:pt x="37826" y="26972"/>
                </a:lnTo>
                <a:lnTo>
                  <a:pt x="38119" y="26952"/>
                </a:lnTo>
                <a:lnTo>
                  <a:pt x="38411" y="26894"/>
                </a:lnTo>
                <a:lnTo>
                  <a:pt x="38703" y="26816"/>
                </a:lnTo>
                <a:lnTo>
                  <a:pt x="38976" y="26738"/>
                </a:lnTo>
                <a:lnTo>
                  <a:pt x="39249" y="26660"/>
                </a:lnTo>
                <a:lnTo>
                  <a:pt x="39522" y="26543"/>
                </a:lnTo>
                <a:lnTo>
                  <a:pt x="39775" y="26426"/>
                </a:lnTo>
                <a:lnTo>
                  <a:pt x="40028" y="26290"/>
                </a:lnTo>
                <a:lnTo>
                  <a:pt x="40282" y="26153"/>
                </a:lnTo>
                <a:lnTo>
                  <a:pt x="40516" y="25997"/>
                </a:lnTo>
                <a:lnTo>
                  <a:pt x="40749" y="25841"/>
                </a:lnTo>
                <a:lnTo>
                  <a:pt x="40983" y="25666"/>
                </a:lnTo>
                <a:lnTo>
                  <a:pt x="41198" y="25471"/>
                </a:lnTo>
                <a:lnTo>
                  <a:pt x="41392" y="25276"/>
                </a:lnTo>
                <a:lnTo>
                  <a:pt x="41587" y="25081"/>
                </a:lnTo>
                <a:lnTo>
                  <a:pt x="41782" y="24867"/>
                </a:lnTo>
                <a:lnTo>
                  <a:pt x="41958" y="24633"/>
                </a:lnTo>
                <a:lnTo>
                  <a:pt x="42114" y="24419"/>
                </a:lnTo>
                <a:lnTo>
                  <a:pt x="42269" y="24165"/>
                </a:lnTo>
                <a:lnTo>
                  <a:pt x="42406" y="23932"/>
                </a:lnTo>
                <a:lnTo>
                  <a:pt x="42542" y="23678"/>
                </a:lnTo>
                <a:lnTo>
                  <a:pt x="42659" y="23405"/>
                </a:lnTo>
                <a:lnTo>
                  <a:pt x="42757" y="23133"/>
                </a:lnTo>
                <a:lnTo>
                  <a:pt x="42854" y="22860"/>
                </a:lnTo>
                <a:lnTo>
                  <a:pt x="42932" y="22587"/>
                </a:lnTo>
                <a:lnTo>
                  <a:pt x="43010" y="22295"/>
                </a:lnTo>
                <a:lnTo>
                  <a:pt x="43049" y="22002"/>
                </a:lnTo>
                <a:lnTo>
                  <a:pt x="43088" y="21710"/>
                </a:lnTo>
                <a:lnTo>
                  <a:pt x="43107" y="21418"/>
                </a:lnTo>
                <a:lnTo>
                  <a:pt x="43127" y="21106"/>
                </a:lnTo>
                <a:lnTo>
                  <a:pt x="43107" y="20814"/>
                </a:lnTo>
                <a:lnTo>
                  <a:pt x="43088" y="20521"/>
                </a:lnTo>
                <a:lnTo>
                  <a:pt x="43049" y="20229"/>
                </a:lnTo>
                <a:lnTo>
                  <a:pt x="43010" y="19937"/>
                </a:lnTo>
                <a:lnTo>
                  <a:pt x="42932" y="19664"/>
                </a:lnTo>
                <a:lnTo>
                  <a:pt x="42854" y="19371"/>
                </a:lnTo>
                <a:lnTo>
                  <a:pt x="42776" y="19118"/>
                </a:lnTo>
                <a:lnTo>
                  <a:pt x="42659" y="18845"/>
                </a:lnTo>
                <a:lnTo>
                  <a:pt x="42542" y="18592"/>
                </a:lnTo>
                <a:lnTo>
                  <a:pt x="42425" y="18339"/>
                </a:lnTo>
                <a:lnTo>
                  <a:pt x="42289" y="18085"/>
                </a:lnTo>
                <a:lnTo>
                  <a:pt x="42133" y="17851"/>
                </a:lnTo>
                <a:lnTo>
                  <a:pt x="41977" y="17618"/>
                </a:lnTo>
                <a:lnTo>
                  <a:pt x="41802" y="17403"/>
                </a:lnTo>
                <a:lnTo>
                  <a:pt x="41626" y="17189"/>
                </a:lnTo>
                <a:lnTo>
                  <a:pt x="41431" y="16974"/>
                </a:lnTo>
                <a:lnTo>
                  <a:pt x="41217" y="16780"/>
                </a:lnTo>
                <a:lnTo>
                  <a:pt x="41022" y="16604"/>
                </a:lnTo>
                <a:lnTo>
                  <a:pt x="40788" y="16429"/>
                </a:lnTo>
                <a:lnTo>
                  <a:pt x="40574" y="16253"/>
                </a:lnTo>
                <a:lnTo>
                  <a:pt x="40340" y="16117"/>
                </a:lnTo>
                <a:lnTo>
                  <a:pt x="40087" y="15961"/>
                </a:lnTo>
                <a:lnTo>
                  <a:pt x="39833" y="15825"/>
                </a:lnTo>
                <a:lnTo>
                  <a:pt x="39580" y="15708"/>
                </a:lnTo>
                <a:lnTo>
                  <a:pt x="39327" y="15610"/>
                </a:lnTo>
                <a:lnTo>
                  <a:pt x="39054" y="15513"/>
                </a:lnTo>
                <a:lnTo>
                  <a:pt x="38781" y="15435"/>
                </a:lnTo>
                <a:lnTo>
                  <a:pt x="38489" y="15357"/>
                </a:lnTo>
                <a:lnTo>
                  <a:pt x="38216" y="15299"/>
                </a:lnTo>
                <a:lnTo>
                  <a:pt x="37924" y="15260"/>
                </a:lnTo>
                <a:lnTo>
                  <a:pt x="37631" y="15240"/>
                </a:lnTo>
                <a:lnTo>
                  <a:pt x="37320" y="15221"/>
                </a:lnTo>
                <a:lnTo>
                  <a:pt x="37320" y="14441"/>
                </a:lnTo>
                <a:lnTo>
                  <a:pt x="37573" y="14422"/>
                </a:lnTo>
                <a:lnTo>
                  <a:pt x="37768" y="14441"/>
                </a:lnTo>
                <a:lnTo>
                  <a:pt x="37924" y="14480"/>
                </a:lnTo>
                <a:lnTo>
                  <a:pt x="38099" y="14519"/>
                </a:lnTo>
                <a:lnTo>
                  <a:pt x="38255" y="14577"/>
                </a:lnTo>
                <a:lnTo>
                  <a:pt x="38411" y="14655"/>
                </a:lnTo>
                <a:lnTo>
                  <a:pt x="38547" y="14753"/>
                </a:lnTo>
                <a:lnTo>
                  <a:pt x="38840" y="14967"/>
                </a:lnTo>
                <a:lnTo>
                  <a:pt x="39229" y="15221"/>
                </a:lnTo>
                <a:lnTo>
                  <a:pt x="39600" y="15454"/>
                </a:lnTo>
                <a:lnTo>
                  <a:pt x="39989" y="15649"/>
                </a:lnTo>
                <a:lnTo>
                  <a:pt x="40360" y="15805"/>
                </a:lnTo>
                <a:lnTo>
                  <a:pt x="40730" y="15942"/>
                </a:lnTo>
                <a:lnTo>
                  <a:pt x="41100" y="16020"/>
                </a:lnTo>
                <a:lnTo>
                  <a:pt x="41470" y="16078"/>
                </a:lnTo>
                <a:lnTo>
                  <a:pt x="41821" y="16098"/>
                </a:lnTo>
                <a:lnTo>
                  <a:pt x="42055" y="16098"/>
                </a:lnTo>
                <a:lnTo>
                  <a:pt x="42269" y="16078"/>
                </a:lnTo>
                <a:lnTo>
                  <a:pt x="42484" y="16039"/>
                </a:lnTo>
                <a:lnTo>
                  <a:pt x="42698" y="16000"/>
                </a:lnTo>
                <a:lnTo>
                  <a:pt x="42932" y="15942"/>
                </a:lnTo>
                <a:lnTo>
                  <a:pt x="43146" y="15864"/>
                </a:lnTo>
                <a:lnTo>
                  <a:pt x="43361" y="15766"/>
                </a:lnTo>
                <a:lnTo>
                  <a:pt x="43575" y="15669"/>
                </a:lnTo>
                <a:lnTo>
                  <a:pt x="43789" y="15552"/>
                </a:lnTo>
                <a:lnTo>
                  <a:pt x="44004" y="15435"/>
                </a:lnTo>
                <a:lnTo>
                  <a:pt x="44413" y="15143"/>
                </a:lnTo>
                <a:lnTo>
                  <a:pt x="44842" y="14792"/>
                </a:lnTo>
                <a:lnTo>
                  <a:pt x="45251" y="14383"/>
                </a:lnTo>
                <a:lnTo>
                  <a:pt x="45251" y="14363"/>
                </a:lnTo>
                <a:lnTo>
                  <a:pt x="45251" y="14324"/>
                </a:lnTo>
                <a:lnTo>
                  <a:pt x="45212" y="14305"/>
                </a:lnTo>
                <a:lnTo>
                  <a:pt x="45173" y="14324"/>
                </a:lnTo>
                <a:lnTo>
                  <a:pt x="44783" y="14714"/>
                </a:lnTo>
                <a:lnTo>
                  <a:pt x="44374" y="15065"/>
                </a:lnTo>
                <a:lnTo>
                  <a:pt x="43945" y="15357"/>
                </a:lnTo>
                <a:lnTo>
                  <a:pt x="43750" y="15474"/>
                </a:lnTo>
                <a:lnTo>
                  <a:pt x="43536" y="15591"/>
                </a:lnTo>
                <a:lnTo>
                  <a:pt x="43322" y="15688"/>
                </a:lnTo>
                <a:lnTo>
                  <a:pt x="43107" y="15766"/>
                </a:lnTo>
                <a:lnTo>
                  <a:pt x="42893" y="15844"/>
                </a:lnTo>
                <a:lnTo>
                  <a:pt x="42698" y="15903"/>
                </a:lnTo>
                <a:lnTo>
                  <a:pt x="42484" y="15942"/>
                </a:lnTo>
                <a:lnTo>
                  <a:pt x="42250" y="15981"/>
                </a:lnTo>
                <a:lnTo>
                  <a:pt x="42036" y="16000"/>
                </a:lnTo>
                <a:lnTo>
                  <a:pt x="41821" y="16000"/>
                </a:lnTo>
                <a:lnTo>
                  <a:pt x="41470" y="15981"/>
                </a:lnTo>
                <a:lnTo>
                  <a:pt x="41100" y="15942"/>
                </a:lnTo>
                <a:lnTo>
                  <a:pt x="40749" y="15844"/>
                </a:lnTo>
                <a:lnTo>
                  <a:pt x="40379" y="15727"/>
                </a:lnTo>
                <a:lnTo>
                  <a:pt x="40009" y="15571"/>
                </a:lnTo>
                <a:lnTo>
                  <a:pt x="39639" y="15376"/>
                </a:lnTo>
                <a:lnTo>
                  <a:pt x="39268" y="15143"/>
                </a:lnTo>
                <a:lnTo>
                  <a:pt x="38898" y="14889"/>
                </a:lnTo>
                <a:lnTo>
                  <a:pt x="38586" y="14675"/>
                </a:lnTo>
                <a:lnTo>
                  <a:pt x="38450" y="14577"/>
                </a:lnTo>
                <a:lnTo>
                  <a:pt x="38274" y="14500"/>
                </a:lnTo>
                <a:lnTo>
                  <a:pt x="38119" y="14422"/>
                </a:lnTo>
                <a:lnTo>
                  <a:pt x="37943" y="14383"/>
                </a:lnTo>
                <a:lnTo>
                  <a:pt x="37768" y="14344"/>
                </a:lnTo>
                <a:lnTo>
                  <a:pt x="37320" y="14344"/>
                </a:lnTo>
                <a:lnTo>
                  <a:pt x="37320" y="13350"/>
                </a:lnTo>
                <a:lnTo>
                  <a:pt x="37592" y="13311"/>
                </a:lnTo>
                <a:lnTo>
                  <a:pt x="37807" y="13311"/>
                </a:lnTo>
                <a:lnTo>
                  <a:pt x="38021" y="13330"/>
                </a:lnTo>
                <a:lnTo>
                  <a:pt x="38158" y="13369"/>
                </a:lnTo>
                <a:lnTo>
                  <a:pt x="38313" y="13428"/>
                </a:lnTo>
                <a:lnTo>
                  <a:pt x="38606" y="13623"/>
                </a:lnTo>
                <a:lnTo>
                  <a:pt x="38957" y="13856"/>
                </a:lnTo>
                <a:lnTo>
                  <a:pt x="39366" y="14110"/>
                </a:lnTo>
                <a:lnTo>
                  <a:pt x="39600" y="14227"/>
                </a:lnTo>
                <a:lnTo>
                  <a:pt x="39833" y="14363"/>
                </a:lnTo>
                <a:lnTo>
                  <a:pt x="40126" y="14461"/>
                </a:lnTo>
                <a:lnTo>
                  <a:pt x="40418" y="14558"/>
                </a:lnTo>
                <a:lnTo>
                  <a:pt x="40749" y="14655"/>
                </a:lnTo>
                <a:lnTo>
                  <a:pt x="41100" y="14714"/>
                </a:lnTo>
                <a:lnTo>
                  <a:pt x="41490" y="14753"/>
                </a:lnTo>
                <a:lnTo>
                  <a:pt x="41899" y="14772"/>
                </a:lnTo>
                <a:lnTo>
                  <a:pt x="42328" y="14753"/>
                </a:lnTo>
                <a:lnTo>
                  <a:pt x="42718" y="14694"/>
                </a:lnTo>
                <a:lnTo>
                  <a:pt x="43068" y="14597"/>
                </a:lnTo>
                <a:lnTo>
                  <a:pt x="43400" y="14461"/>
                </a:lnTo>
                <a:lnTo>
                  <a:pt x="43711" y="14324"/>
                </a:lnTo>
                <a:lnTo>
                  <a:pt x="43984" y="14149"/>
                </a:lnTo>
                <a:lnTo>
                  <a:pt x="44218" y="13973"/>
                </a:lnTo>
                <a:lnTo>
                  <a:pt x="44433" y="13798"/>
                </a:lnTo>
                <a:lnTo>
                  <a:pt x="44627" y="13623"/>
                </a:lnTo>
                <a:lnTo>
                  <a:pt x="44783" y="13447"/>
                </a:lnTo>
                <a:lnTo>
                  <a:pt x="45017" y="13135"/>
                </a:lnTo>
                <a:lnTo>
                  <a:pt x="45173" y="12921"/>
                </a:lnTo>
                <a:lnTo>
                  <a:pt x="45212" y="12843"/>
                </a:lnTo>
                <a:lnTo>
                  <a:pt x="45212" y="9706"/>
                </a:lnTo>
                <a:lnTo>
                  <a:pt x="44881" y="9706"/>
                </a:lnTo>
                <a:lnTo>
                  <a:pt x="44881" y="12648"/>
                </a:lnTo>
                <a:lnTo>
                  <a:pt x="44803" y="12785"/>
                </a:lnTo>
                <a:lnTo>
                  <a:pt x="44705" y="12921"/>
                </a:lnTo>
                <a:lnTo>
                  <a:pt x="44588" y="13057"/>
                </a:lnTo>
                <a:lnTo>
                  <a:pt x="44452" y="13213"/>
                </a:lnTo>
                <a:lnTo>
                  <a:pt x="44296" y="13350"/>
                </a:lnTo>
                <a:lnTo>
                  <a:pt x="44121" y="13486"/>
                </a:lnTo>
                <a:lnTo>
                  <a:pt x="43926" y="13623"/>
                </a:lnTo>
                <a:lnTo>
                  <a:pt x="43711" y="13759"/>
                </a:lnTo>
                <a:lnTo>
                  <a:pt x="43497" y="13876"/>
                </a:lnTo>
                <a:lnTo>
                  <a:pt x="43263" y="13993"/>
                </a:lnTo>
                <a:lnTo>
                  <a:pt x="43010" y="14090"/>
                </a:lnTo>
                <a:lnTo>
                  <a:pt x="42757" y="14188"/>
                </a:lnTo>
                <a:lnTo>
                  <a:pt x="42503" y="14246"/>
                </a:lnTo>
                <a:lnTo>
                  <a:pt x="42230" y="14305"/>
                </a:lnTo>
                <a:lnTo>
                  <a:pt x="41958" y="14344"/>
                </a:lnTo>
                <a:lnTo>
                  <a:pt x="41685" y="14363"/>
                </a:lnTo>
                <a:lnTo>
                  <a:pt x="41451" y="14344"/>
                </a:lnTo>
                <a:lnTo>
                  <a:pt x="41217" y="14324"/>
                </a:lnTo>
                <a:lnTo>
                  <a:pt x="40983" y="14285"/>
                </a:lnTo>
                <a:lnTo>
                  <a:pt x="40769" y="14227"/>
                </a:lnTo>
                <a:lnTo>
                  <a:pt x="40535" y="14129"/>
                </a:lnTo>
                <a:lnTo>
                  <a:pt x="40301" y="14032"/>
                </a:lnTo>
                <a:lnTo>
                  <a:pt x="40067" y="13915"/>
                </a:lnTo>
                <a:lnTo>
                  <a:pt x="39853" y="13779"/>
                </a:lnTo>
                <a:lnTo>
                  <a:pt x="39600" y="13564"/>
                </a:lnTo>
                <a:lnTo>
                  <a:pt x="39366" y="13369"/>
                </a:lnTo>
                <a:lnTo>
                  <a:pt x="39171" y="13155"/>
                </a:lnTo>
                <a:lnTo>
                  <a:pt x="39015" y="12960"/>
                </a:lnTo>
                <a:lnTo>
                  <a:pt x="38879" y="12746"/>
                </a:lnTo>
                <a:lnTo>
                  <a:pt x="38781" y="12531"/>
                </a:lnTo>
                <a:lnTo>
                  <a:pt x="38703" y="12336"/>
                </a:lnTo>
                <a:lnTo>
                  <a:pt x="38645" y="12142"/>
                </a:lnTo>
                <a:lnTo>
                  <a:pt x="38586" y="11947"/>
                </a:lnTo>
                <a:lnTo>
                  <a:pt x="38567" y="11752"/>
                </a:lnTo>
                <a:lnTo>
                  <a:pt x="38567" y="11576"/>
                </a:lnTo>
                <a:lnTo>
                  <a:pt x="38567" y="11401"/>
                </a:lnTo>
                <a:lnTo>
                  <a:pt x="38625" y="11089"/>
                </a:lnTo>
                <a:lnTo>
                  <a:pt x="38684" y="10816"/>
                </a:lnTo>
                <a:lnTo>
                  <a:pt x="39190" y="10816"/>
                </a:lnTo>
                <a:lnTo>
                  <a:pt x="39288" y="10797"/>
                </a:lnTo>
                <a:lnTo>
                  <a:pt x="39385" y="10738"/>
                </a:lnTo>
                <a:lnTo>
                  <a:pt x="39444" y="10660"/>
                </a:lnTo>
                <a:lnTo>
                  <a:pt x="39463" y="10544"/>
                </a:lnTo>
                <a:lnTo>
                  <a:pt x="39463" y="10368"/>
                </a:lnTo>
                <a:lnTo>
                  <a:pt x="39444" y="10271"/>
                </a:lnTo>
                <a:lnTo>
                  <a:pt x="39385" y="10193"/>
                </a:lnTo>
                <a:lnTo>
                  <a:pt x="39288" y="10134"/>
                </a:lnTo>
                <a:lnTo>
                  <a:pt x="39190" y="10095"/>
                </a:lnTo>
                <a:lnTo>
                  <a:pt x="39112" y="10095"/>
                </a:lnTo>
                <a:lnTo>
                  <a:pt x="39073" y="9978"/>
                </a:lnTo>
                <a:lnTo>
                  <a:pt x="39015" y="9861"/>
                </a:lnTo>
                <a:lnTo>
                  <a:pt x="38918" y="9686"/>
                </a:lnTo>
                <a:lnTo>
                  <a:pt x="38781" y="9511"/>
                </a:lnTo>
                <a:lnTo>
                  <a:pt x="38586" y="9335"/>
                </a:lnTo>
                <a:lnTo>
                  <a:pt x="38469" y="9238"/>
                </a:lnTo>
                <a:lnTo>
                  <a:pt x="38333" y="9160"/>
                </a:lnTo>
                <a:lnTo>
                  <a:pt x="38197" y="9082"/>
                </a:lnTo>
                <a:lnTo>
                  <a:pt x="38021" y="9004"/>
                </a:lnTo>
                <a:lnTo>
                  <a:pt x="37846" y="8946"/>
                </a:lnTo>
                <a:lnTo>
                  <a:pt x="37690" y="8907"/>
                </a:lnTo>
                <a:lnTo>
                  <a:pt x="37534" y="8887"/>
                </a:lnTo>
                <a:lnTo>
                  <a:pt x="37378" y="8868"/>
                </a:lnTo>
                <a:lnTo>
                  <a:pt x="37203" y="8887"/>
                </a:lnTo>
                <a:lnTo>
                  <a:pt x="37027" y="8926"/>
                </a:lnTo>
                <a:lnTo>
                  <a:pt x="36871" y="8985"/>
                </a:lnTo>
                <a:lnTo>
                  <a:pt x="36754" y="9063"/>
                </a:lnTo>
                <a:lnTo>
                  <a:pt x="36638" y="9140"/>
                </a:lnTo>
                <a:lnTo>
                  <a:pt x="36560" y="9238"/>
                </a:lnTo>
                <a:lnTo>
                  <a:pt x="36482" y="9316"/>
                </a:lnTo>
                <a:lnTo>
                  <a:pt x="36443" y="9394"/>
                </a:lnTo>
                <a:lnTo>
                  <a:pt x="36404" y="9491"/>
                </a:lnTo>
                <a:lnTo>
                  <a:pt x="36404" y="9608"/>
                </a:lnTo>
                <a:lnTo>
                  <a:pt x="36404" y="9842"/>
                </a:lnTo>
                <a:lnTo>
                  <a:pt x="36423" y="10017"/>
                </a:lnTo>
                <a:lnTo>
                  <a:pt x="36443" y="10095"/>
                </a:lnTo>
                <a:lnTo>
                  <a:pt x="36423" y="10095"/>
                </a:lnTo>
                <a:lnTo>
                  <a:pt x="36326" y="10134"/>
                </a:lnTo>
                <a:lnTo>
                  <a:pt x="36228" y="10193"/>
                </a:lnTo>
                <a:lnTo>
                  <a:pt x="36170" y="10271"/>
                </a:lnTo>
                <a:lnTo>
                  <a:pt x="36150" y="10368"/>
                </a:lnTo>
                <a:lnTo>
                  <a:pt x="36150" y="10544"/>
                </a:lnTo>
                <a:lnTo>
                  <a:pt x="36170" y="10660"/>
                </a:lnTo>
                <a:lnTo>
                  <a:pt x="36228" y="10738"/>
                </a:lnTo>
                <a:lnTo>
                  <a:pt x="36326" y="10797"/>
                </a:lnTo>
                <a:lnTo>
                  <a:pt x="36423" y="10816"/>
                </a:lnTo>
                <a:lnTo>
                  <a:pt x="36657" y="10816"/>
                </a:lnTo>
                <a:lnTo>
                  <a:pt x="36618" y="11031"/>
                </a:lnTo>
                <a:lnTo>
                  <a:pt x="36579" y="11206"/>
                </a:lnTo>
                <a:lnTo>
                  <a:pt x="36521" y="11401"/>
                </a:lnTo>
                <a:lnTo>
                  <a:pt x="36462" y="11557"/>
                </a:lnTo>
                <a:lnTo>
                  <a:pt x="36365" y="11713"/>
                </a:lnTo>
                <a:lnTo>
                  <a:pt x="36287" y="11849"/>
                </a:lnTo>
                <a:lnTo>
                  <a:pt x="36189" y="11986"/>
                </a:lnTo>
                <a:lnTo>
                  <a:pt x="36092" y="12122"/>
                </a:lnTo>
                <a:lnTo>
                  <a:pt x="35858" y="12336"/>
                </a:lnTo>
                <a:lnTo>
                  <a:pt x="35605" y="12512"/>
                </a:lnTo>
                <a:lnTo>
                  <a:pt x="35351" y="12668"/>
                </a:lnTo>
                <a:lnTo>
                  <a:pt x="35098" y="12785"/>
                </a:lnTo>
                <a:lnTo>
                  <a:pt x="34825" y="12882"/>
                </a:lnTo>
                <a:lnTo>
                  <a:pt x="34591" y="12960"/>
                </a:lnTo>
                <a:lnTo>
                  <a:pt x="34357" y="13018"/>
                </a:lnTo>
                <a:lnTo>
                  <a:pt x="34143" y="13038"/>
                </a:lnTo>
                <a:lnTo>
                  <a:pt x="33851" y="13077"/>
                </a:lnTo>
                <a:lnTo>
                  <a:pt x="33734" y="13096"/>
                </a:lnTo>
                <a:lnTo>
                  <a:pt x="33812" y="12648"/>
                </a:lnTo>
                <a:lnTo>
                  <a:pt x="34046" y="11323"/>
                </a:lnTo>
                <a:lnTo>
                  <a:pt x="34260" y="9842"/>
                </a:lnTo>
                <a:lnTo>
                  <a:pt x="34474" y="8264"/>
                </a:lnTo>
                <a:lnTo>
                  <a:pt x="34650" y="6705"/>
                </a:lnTo>
                <a:lnTo>
                  <a:pt x="34942" y="3859"/>
                </a:lnTo>
                <a:lnTo>
                  <a:pt x="35117" y="1950"/>
                </a:lnTo>
                <a:lnTo>
                  <a:pt x="35156" y="1677"/>
                </a:lnTo>
                <a:lnTo>
                  <a:pt x="35663" y="1794"/>
                </a:lnTo>
                <a:lnTo>
                  <a:pt x="35702" y="1813"/>
                </a:lnTo>
                <a:lnTo>
                  <a:pt x="35761" y="1794"/>
                </a:lnTo>
                <a:lnTo>
                  <a:pt x="35819" y="1774"/>
                </a:lnTo>
                <a:lnTo>
                  <a:pt x="35858" y="1735"/>
                </a:lnTo>
                <a:lnTo>
                  <a:pt x="35877" y="1677"/>
                </a:lnTo>
                <a:lnTo>
                  <a:pt x="35897" y="1599"/>
                </a:lnTo>
                <a:lnTo>
                  <a:pt x="35877" y="1540"/>
                </a:lnTo>
                <a:lnTo>
                  <a:pt x="35819" y="1482"/>
                </a:lnTo>
                <a:lnTo>
                  <a:pt x="35761" y="1443"/>
                </a:lnTo>
                <a:lnTo>
                  <a:pt x="35566" y="1384"/>
                </a:lnTo>
                <a:lnTo>
                  <a:pt x="35001" y="1248"/>
                </a:lnTo>
                <a:lnTo>
                  <a:pt x="34065" y="1053"/>
                </a:lnTo>
                <a:lnTo>
                  <a:pt x="33461" y="936"/>
                </a:lnTo>
                <a:lnTo>
                  <a:pt x="32759" y="819"/>
                </a:lnTo>
                <a:lnTo>
                  <a:pt x="31999" y="702"/>
                </a:lnTo>
                <a:lnTo>
                  <a:pt x="31142" y="585"/>
                </a:lnTo>
                <a:lnTo>
                  <a:pt x="30148" y="468"/>
                </a:lnTo>
                <a:lnTo>
                  <a:pt x="29037" y="352"/>
                </a:lnTo>
                <a:lnTo>
                  <a:pt x="27810" y="254"/>
                </a:lnTo>
                <a:lnTo>
                  <a:pt x="26465" y="157"/>
                </a:lnTo>
                <a:lnTo>
                  <a:pt x="25023" y="79"/>
                </a:lnTo>
                <a:lnTo>
                  <a:pt x="23444" y="20"/>
                </a:lnTo>
                <a:lnTo>
                  <a:pt x="22334" y="1"/>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68" name="Google Shape;268;p5"/>
          <p:cNvGrpSpPr/>
          <p:nvPr/>
        </p:nvGrpSpPr>
        <p:grpSpPr>
          <a:xfrm>
            <a:off x="-76193" y="3133300"/>
            <a:ext cx="1266610" cy="1483660"/>
            <a:chOff x="9897175" y="866775"/>
            <a:chExt cx="2589675" cy="3033450"/>
          </a:xfrm>
        </p:grpSpPr>
        <p:sp>
          <p:nvSpPr>
            <p:cNvPr id="269" name="Google Shape;269;p5"/>
            <p:cNvSpPr/>
            <p:nvPr/>
          </p:nvSpPr>
          <p:spPr>
            <a:xfrm>
              <a:off x="10630975" y="1822150"/>
              <a:ext cx="1132400" cy="2078075"/>
            </a:xfrm>
            <a:custGeom>
              <a:rect b="b" l="l" r="r" t="t"/>
              <a:pathLst>
                <a:path extrusionOk="0" h="83123" w="45296">
                  <a:moveTo>
                    <a:pt x="38629" y="0"/>
                  </a:moveTo>
                  <a:lnTo>
                    <a:pt x="6486" y="0"/>
                  </a:lnTo>
                  <a:lnTo>
                    <a:pt x="1" y="83122"/>
                  </a:lnTo>
                  <a:lnTo>
                    <a:pt x="45296" y="83122"/>
                  </a:lnTo>
                  <a:lnTo>
                    <a:pt x="38629"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5"/>
            <p:cNvSpPr/>
            <p:nvPr/>
          </p:nvSpPr>
          <p:spPr>
            <a:xfrm>
              <a:off x="10909400" y="2955800"/>
              <a:ext cx="574925" cy="944425"/>
            </a:xfrm>
            <a:custGeom>
              <a:rect b="b" l="l" r="r" t="t"/>
              <a:pathLst>
                <a:path extrusionOk="0" h="37777" w="22997">
                  <a:moveTo>
                    <a:pt x="11498" y="1"/>
                  </a:moveTo>
                  <a:lnTo>
                    <a:pt x="11498" y="1"/>
                  </a:lnTo>
                  <a:lnTo>
                    <a:pt x="11498" y="1"/>
                  </a:lnTo>
                  <a:lnTo>
                    <a:pt x="10930" y="1"/>
                  </a:lnTo>
                  <a:lnTo>
                    <a:pt x="10335" y="52"/>
                  </a:lnTo>
                  <a:lnTo>
                    <a:pt x="9767" y="130"/>
                  </a:lnTo>
                  <a:lnTo>
                    <a:pt x="9199" y="233"/>
                  </a:lnTo>
                  <a:lnTo>
                    <a:pt x="8656" y="362"/>
                  </a:lnTo>
                  <a:lnTo>
                    <a:pt x="8088" y="517"/>
                  </a:lnTo>
                  <a:lnTo>
                    <a:pt x="7571" y="698"/>
                  </a:lnTo>
                  <a:lnTo>
                    <a:pt x="7054" y="905"/>
                  </a:lnTo>
                  <a:lnTo>
                    <a:pt x="6537" y="1138"/>
                  </a:lnTo>
                  <a:lnTo>
                    <a:pt x="6046" y="1396"/>
                  </a:lnTo>
                  <a:lnTo>
                    <a:pt x="5555" y="1654"/>
                  </a:lnTo>
                  <a:lnTo>
                    <a:pt x="5090" y="1964"/>
                  </a:lnTo>
                  <a:lnTo>
                    <a:pt x="4651" y="2274"/>
                  </a:lnTo>
                  <a:lnTo>
                    <a:pt x="4212" y="2636"/>
                  </a:lnTo>
                  <a:lnTo>
                    <a:pt x="3798" y="2998"/>
                  </a:lnTo>
                  <a:lnTo>
                    <a:pt x="3385" y="3360"/>
                  </a:lnTo>
                  <a:lnTo>
                    <a:pt x="2997" y="3773"/>
                  </a:lnTo>
                  <a:lnTo>
                    <a:pt x="2636" y="4186"/>
                  </a:lnTo>
                  <a:lnTo>
                    <a:pt x="2300" y="4626"/>
                  </a:lnTo>
                  <a:lnTo>
                    <a:pt x="1990" y="5065"/>
                  </a:lnTo>
                  <a:lnTo>
                    <a:pt x="1680" y="5530"/>
                  </a:lnTo>
                  <a:lnTo>
                    <a:pt x="1395" y="6021"/>
                  </a:lnTo>
                  <a:lnTo>
                    <a:pt x="1137" y="6512"/>
                  </a:lnTo>
                  <a:lnTo>
                    <a:pt x="930" y="7029"/>
                  </a:lnTo>
                  <a:lnTo>
                    <a:pt x="724" y="7545"/>
                  </a:lnTo>
                  <a:lnTo>
                    <a:pt x="517" y="8088"/>
                  </a:lnTo>
                  <a:lnTo>
                    <a:pt x="362" y="8631"/>
                  </a:lnTo>
                  <a:lnTo>
                    <a:pt x="233" y="9173"/>
                  </a:lnTo>
                  <a:lnTo>
                    <a:pt x="155" y="9742"/>
                  </a:lnTo>
                  <a:lnTo>
                    <a:pt x="78" y="10310"/>
                  </a:lnTo>
                  <a:lnTo>
                    <a:pt x="26" y="10904"/>
                  </a:lnTo>
                  <a:lnTo>
                    <a:pt x="0" y="11499"/>
                  </a:lnTo>
                  <a:lnTo>
                    <a:pt x="0" y="37776"/>
                  </a:lnTo>
                  <a:lnTo>
                    <a:pt x="22996" y="37776"/>
                  </a:lnTo>
                  <a:lnTo>
                    <a:pt x="22996" y="11499"/>
                  </a:lnTo>
                  <a:lnTo>
                    <a:pt x="22996" y="11499"/>
                  </a:lnTo>
                  <a:lnTo>
                    <a:pt x="22996" y="10904"/>
                  </a:lnTo>
                  <a:lnTo>
                    <a:pt x="22945" y="10310"/>
                  </a:lnTo>
                  <a:lnTo>
                    <a:pt x="22867" y="9742"/>
                  </a:lnTo>
                  <a:lnTo>
                    <a:pt x="22764" y="9173"/>
                  </a:lnTo>
                  <a:lnTo>
                    <a:pt x="22635" y="8631"/>
                  </a:lnTo>
                  <a:lnTo>
                    <a:pt x="22480" y="8088"/>
                  </a:lnTo>
                  <a:lnTo>
                    <a:pt x="22299" y="7545"/>
                  </a:lnTo>
                  <a:lnTo>
                    <a:pt x="22092" y="7029"/>
                  </a:lnTo>
                  <a:lnTo>
                    <a:pt x="21859" y="6512"/>
                  </a:lnTo>
                  <a:lnTo>
                    <a:pt x="21627" y="6021"/>
                  </a:lnTo>
                  <a:lnTo>
                    <a:pt x="21343" y="5530"/>
                  </a:lnTo>
                  <a:lnTo>
                    <a:pt x="21033" y="5065"/>
                  </a:lnTo>
                  <a:lnTo>
                    <a:pt x="20723" y="4626"/>
                  </a:lnTo>
                  <a:lnTo>
                    <a:pt x="20387" y="4186"/>
                  </a:lnTo>
                  <a:lnTo>
                    <a:pt x="19999" y="3773"/>
                  </a:lnTo>
                  <a:lnTo>
                    <a:pt x="19637" y="3360"/>
                  </a:lnTo>
                  <a:lnTo>
                    <a:pt x="19224" y="2998"/>
                  </a:lnTo>
                  <a:lnTo>
                    <a:pt x="18810" y="2636"/>
                  </a:lnTo>
                  <a:lnTo>
                    <a:pt x="18371" y="2274"/>
                  </a:lnTo>
                  <a:lnTo>
                    <a:pt x="17932" y="1964"/>
                  </a:lnTo>
                  <a:lnTo>
                    <a:pt x="17467" y="1654"/>
                  </a:lnTo>
                  <a:lnTo>
                    <a:pt x="16976" y="1396"/>
                  </a:lnTo>
                  <a:lnTo>
                    <a:pt x="16485" y="1138"/>
                  </a:lnTo>
                  <a:lnTo>
                    <a:pt x="15968" y="905"/>
                  </a:lnTo>
                  <a:lnTo>
                    <a:pt x="15451" y="698"/>
                  </a:lnTo>
                  <a:lnTo>
                    <a:pt x="14909" y="517"/>
                  </a:lnTo>
                  <a:lnTo>
                    <a:pt x="14366" y="362"/>
                  </a:lnTo>
                  <a:lnTo>
                    <a:pt x="13824" y="233"/>
                  </a:lnTo>
                  <a:lnTo>
                    <a:pt x="13255" y="130"/>
                  </a:lnTo>
                  <a:lnTo>
                    <a:pt x="12687" y="52"/>
                  </a:lnTo>
                  <a:lnTo>
                    <a:pt x="12092" y="1"/>
                  </a:lnTo>
                  <a:lnTo>
                    <a:pt x="11498" y="1"/>
                  </a:lnTo>
                  <a:lnTo>
                    <a:pt x="11498"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5"/>
            <p:cNvSpPr/>
            <p:nvPr/>
          </p:nvSpPr>
          <p:spPr>
            <a:xfrm>
              <a:off x="10744675" y="1043750"/>
              <a:ext cx="905000" cy="779050"/>
            </a:xfrm>
            <a:custGeom>
              <a:rect b="b" l="l" r="r" t="t"/>
              <a:pathLst>
                <a:path extrusionOk="0" h="31162" w="36200">
                  <a:moveTo>
                    <a:pt x="36200" y="31162"/>
                  </a:moveTo>
                  <a:lnTo>
                    <a:pt x="0" y="31162"/>
                  </a:lnTo>
                  <a:lnTo>
                    <a:pt x="17855" y="1"/>
                  </a:lnTo>
                  <a:lnTo>
                    <a:pt x="36200" y="31162"/>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5"/>
            <p:cNvSpPr/>
            <p:nvPr/>
          </p:nvSpPr>
          <p:spPr>
            <a:xfrm>
              <a:off x="11223325" y="866775"/>
              <a:ext cx="1263525" cy="1263525"/>
            </a:xfrm>
            <a:custGeom>
              <a:rect b="b" l="l" r="r" t="t"/>
              <a:pathLst>
                <a:path extrusionOk="0" h="50541" w="50541">
                  <a:moveTo>
                    <a:pt x="39611" y="10904"/>
                  </a:moveTo>
                  <a:lnTo>
                    <a:pt x="49197" y="20490"/>
                  </a:lnTo>
                  <a:lnTo>
                    <a:pt x="6357" y="49351"/>
                  </a:lnTo>
                  <a:lnTo>
                    <a:pt x="1189" y="44184"/>
                  </a:lnTo>
                  <a:lnTo>
                    <a:pt x="30025" y="1344"/>
                  </a:lnTo>
                  <a:lnTo>
                    <a:pt x="39611" y="10904"/>
                  </a:lnTo>
                  <a:lnTo>
                    <a:pt x="39611" y="10904"/>
                  </a:lnTo>
                  <a:close/>
                  <a:moveTo>
                    <a:pt x="50386" y="20206"/>
                  </a:moveTo>
                  <a:lnTo>
                    <a:pt x="30309" y="155"/>
                  </a:lnTo>
                  <a:lnTo>
                    <a:pt x="30309" y="155"/>
                  </a:lnTo>
                  <a:lnTo>
                    <a:pt x="30232" y="78"/>
                  </a:lnTo>
                  <a:lnTo>
                    <a:pt x="30232" y="78"/>
                  </a:lnTo>
                  <a:lnTo>
                    <a:pt x="30154" y="52"/>
                  </a:lnTo>
                  <a:lnTo>
                    <a:pt x="30051" y="0"/>
                  </a:lnTo>
                  <a:lnTo>
                    <a:pt x="29947" y="0"/>
                  </a:lnTo>
                  <a:lnTo>
                    <a:pt x="29844" y="0"/>
                  </a:lnTo>
                  <a:lnTo>
                    <a:pt x="29766" y="26"/>
                  </a:lnTo>
                  <a:lnTo>
                    <a:pt x="29663" y="78"/>
                  </a:lnTo>
                  <a:lnTo>
                    <a:pt x="29586" y="155"/>
                  </a:lnTo>
                  <a:lnTo>
                    <a:pt x="29534" y="233"/>
                  </a:lnTo>
                  <a:lnTo>
                    <a:pt x="78" y="43925"/>
                  </a:lnTo>
                  <a:lnTo>
                    <a:pt x="78" y="43925"/>
                  </a:lnTo>
                  <a:lnTo>
                    <a:pt x="52" y="44029"/>
                  </a:lnTo>
                  <a:lnTo>
                    <a:pt x="1" y="44106"/>
                  </a:lnTo>
                  <a:lnTo>
                    <a:pt x="1" y="44184"/>
                  </a:lnTo>
                  <a:lnTo>
                    <a:pt x="1" y="44287"/>
                  </a:lnTo>
                  <a:lnTo>
                    <a:pt x="1" y="44365"/>
                  </a:lnTo>
                  <a:lnTo>
                    <a:pt x="26" y="44468"/>
                  </a:lnTo>
                  <a:lnTo>
                    <a:pt x="78" y="44546"/>
                  </a:lnTo>
                  <a:lnTo>
                    <a:pt x="130" y="44623"/>
                  </a:lnTo>
                  <a:lnTo>
                    <a:pt x="5918" y="50385"/>
                  </a:lnTo>
                  <a:lnTo>
                    <a:pt x="5918" y="50385"/>
                  </a:lnTo>
                  <a:lnTo>
                    <a:pt x="5995" y="50437"/>
                  </a:lnTo>
                  <a:lnTo>
                    <a:pt x="6073" y="50488"/>
                  </a:lnTo>
                  <a:lnTo>
                    <a:pt x="6228" y="50540"/>
                  </a:lnTo>
                  <a:lnTo>
                    <a:pt x="6409" y="50514"/>
                  </a:lnTo>
                  <a:lnTo>
                    <a:pt x="6486" y="50488"/>
                  </a:lnTo>
                  <a:lnTo>
                    <a:pt x="6564" y="50463"/>
                  </a:lnTo>
                  <a:lnTo>
                    <a:pt x="50282" y="21033"/>
                  </a:lnTo>
                  <a:lnTo>
                    <a:pt x="50282" y="21033"/>
                  </a:lnTo>
                  <a:lnTo>
                    <a:pt x="50386" y="20955"/>
                  </a:lnTo>
                  <a:lnTo>
                    <a:pt x="50386" y="20955"/>
                  </a:lnTo>
                  <a:lnTo>
                    <a:pt x="50437" y="20852"/>
                  </a:lnTo>
                  <a:lnTo>
                    <a:pt x="50489" y="20774"/>
                  </a:lnTo>
                  <a:lnTo>
                    <a:pt x="50515" y="20671"/>
                  </a:lnTo>
                  <a:lnTo>
                    <a:pt x="50541" y="20567"/>
                  </a:lnTo>
                  <a:lnTo>
                    <a:pt x="50515" y="20464"/>
                  </a:lnTo>
                  <a:lnTo>
                    <a:pt x="50489" y="20387"/>
                  </a:lnTo>
                  <a:lnTo>
                    <a:pt x="50437" y="20283"/>
                  </a:lnTo>
                  <a:lnTo>
                    <a:pt x="50386" y="20206"/>
                  </a:lnTo>
                  <a:lnTo>
                    <a:pt x="50386" y="20206"/>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5"/>
            <p:cNvSpPr/>
            <p:nvPr/>
          </p:nvSpPr>
          <p:spPr>
            <a:xfrm>
              <a:off x="11285350" y="1107700"/>
              <a:ext cx="960550" cy="960575"/>
            </a:xfrm>
            <a:custGeom>
              <a:rect b="b" l="l" r="r" t="t"/>
              <a:pathLst>
                <a:path extrusionOk="0" h="38423" w="38422">
                  <a:moveTo>
                    <a:pt x="37492" y="905"/>
                  </a:moveTo>
                  <a:lnTo>
                    <a:pt x="38422" y="1835"/>
                  </a:lnTo>
                  <a:lnTo>
                    <a:pt x="1835" y="38423"/>
                  </a:lnTo>
                  <a:lnTo>
                    <a:pt x="0" y="36588"/>
                  </a:lnTo>
                  <a:lnTo>
                    <a:pt x="36587" y="1"/>
                  </a:lnTo>
                  <a:lnTo>
                    <a:pt x="37492" y="90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5"/>
            <p:cNvSpPr/>
            <p:nvPr/>
          </p:nvSpPr>
          <p:spPr>
            <a:xfrm>
              <a:off x="11894475" y="973350"/>
              <a:ext cx="485150" cy="485775"/>
            </a:xfrm>
            <a:custGeom>
              <a:rect b="b" l="l" r="r" t="t"/>
              <a:pathLst>
                <a:path extrusionOk="0" h="19431" w="19406">
                  <a:moveTo>
                    <a:pt x="19405" y="18837"/>
                  </a:moveTo>
                  <a:lnTo>
                    <a:pt x="18527" y="19431"/>
                  </a:lnTo>
                  <a:lnTo>
                    <a:pt x="1" y="879"/>
                  </a:lnTo>
                  <a:lnTo>
                    <a:pt x="595" y="0"/>
                  </a:lnTo>
                  <a:lnTo>
                    <a:pt x="19405" y="18837"/>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5"/>
            <p:cNvSpPr/>
            <p:nvPr/>
          </p:nvSpPr>
          <p:spPr>
            <a:xfrm>
              <a:off x="11807925" y="1101250"/>
              <a:ext cx="443800" cy="443800"/>
            </a:xfrm>
            <a:custGeom>
              <a:rect b="b" l="l" r="r" t="t"/>
              <a:pathLst>
                <a:path extrusionOk="0" h="17752" w="17752">
                  <a:moveTo>
                    <a:pt x="17751" y="17157"/>
                  </a:moveTo>
                  <a:lnTo>
                    <a:pt x="16873" y="17751"/>
                  </a:lnTo>
                  <a:lnTo>
                    <a:pt x="0" y="879"/>
                  </a:lnTo>
                  <a:lnTo>
                    <a:pt x="595" y="0"/>
                  </a:lnTo>
                  <a:lnTo>
                    <a:pt x="17751" y="17157"/>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5"/>
            <p:cNvSpPr/>
            <p:nvPr/>
          </p:nvSpPr>
          <p:spPr>
            <a:xfrm>
              <a:off x="11722000" y="1229150"/>
              <a:ext cx="401825" cy="402450"/>
            </a:xfrm>
            <a:custGeom>
              <a:rect b="b" l="l" r="r" t="t"/>
              <a:pathLst>
                <a:path extrusionOk="0" h="16098" w="16073">
                  <a:moveTo>
                    <a:pt x="16072" y="15503"/>
                  </a:moveTo>
                  <a:lnTo>
                    <a:pt x="15194" y="16098"/>
                  </a:lnTo>
                  <a:lnTo>
                    <a:pt x="1" y="879"/>
                  </a:lnTo>
                  <a:lnTo>
                    <a:pt x="595" y="0"/>
                  </a:lnTo>
                  <a:lnTo>
                    <a:pt x="16072" y="15503"/>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5"/>
            <p:cNvSpPr/>
            <p:nvPr/>
          </p:nvSpPr>
          <p:spPr>
            <a:xfrm>
              <a:off x="11636100" y="1357050"/>
              <a:ext cx="359825" cy="360475"/>
            </a:xfrm>
            <a:custGeom>
              <a:rect b="b" l="l" r="r" t="t"/>
              <a:pathLst>
                <a:path extrusionOk="0" h="14419" w="14393">
                  <a:moveTo>
                    <a:pt x="14392" y="13824"/>
                  </a:moveTo>
                  <a:lnTo>
                    <a:pt x="13514" y="14418"/>
                  </a:lnTo>
                  <a:lnTo>
                    <a:pt x="0" y="879"/>
                  </a:lnTo>
                  <a:lnTo>
                    <a:pt x="569" y="0"/>
                  </a:lnTo>
                  <a:lnTo>
                    <a:pt x="14392" y="13824"/>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5"/>
            <p:cNvSpPr/>
            <p:nvPr/>
          </p:nvSpPr>
          <p:spPr>
            <a:xfrm>
              <a:off x="11549525" y="1484950"/>
              <a:ext cx="318500" cy="318475"/>
            </a:xfrm>
            <a:custGeom>
              <a:rect b="b" l="l" r="r" t="t"/>
              <a:pathLst>
                <a:path extrusionOk="0" h="12739" w="12740">
                  <a:moveTo>
                    <a:pt x="12739" y="12145"/>
                  </a:moveTo>
                  <a:lnTo>
                    <a:pt x="11861" y="12739"/>
                  </a:lnTo>
                  <a:lnTo>
                    <a:pt x="1" y="879"/>
                  </a:lnTo>
                  <a:lnTo>
                    <a:pt x="595" y="0"/>
                  </a:lnTo>
                  <a:lnTo>
                    <a:pt x="12739" y="1214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5"/>
            <p:cNvSpPr/>
            <p:nvPr/>
          </p:nvSpPr>
          <p:spPr>
            <a:xfrm>
              <a:off x="11463625" y="1612850"/>
              <a:ext cx="276500" cy="277150"/>
            </a:xfrm>
            <a:custGeom>
              <a:rect b="b" l="l" r="r" t="t"/>
              <a:pathLst>
                <a:path extrusionOk="0" h="11086" w="11060">
                  <a:moveTo>
                    <a:pt x="11059" y="10491"/>
                  </a:moveTo>
                  <a:lnTo>
                    <a:pt x="10181" y="11085"/>
                  </a:lnTo>
                  <a:lnTo>
                    <a:pt x="0" y="879"/>
                  </a:lnTo>
                  <a:lnTo>
                    <a:pt x="595" y="0"/>
                  </a:lnTo>
                  <a:lnTo>
                    <a:pt x="11059" y="1049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5"/>
            <p:cNvSpPr/>
            <p:nvPr/>
          </p:nvSpPr>
          <p:spPr>
            <a:xfrm>
              <a:off x="11377700" y="1740750"/>
              <a:ext cx="234525" cy="235150"/>
            </a:xfrm>
            <a:custGeom>
              <a:rect b="b" l="l" r="r" t="t"/>
              <a:pathLst>
                <a:path extrusionOk="0" h="9406" w="9381">
                  <a:moveTo>
                    <a:pt x="9380" y="8811"/>
                  </a:moveTo>
                  <a:lnTo>
                    <a:pt x="8502" y="9406"/>
                  </a:lnTo>
                  <a:lnTo>
                    <a:pt x="1" y="879"/>
                  </a:lnTo>
                  <a:lnTo>
                    <a:pt x="569" y="0"/>
                  </a:lnTo>
                  <a:lnTo>
                    <a:pt x="9380" y="881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5"/>
            <p:cNvSpPr/>
            <p:nvPr/>
          </p:nvSpPr>
          <p:spPr>
            <a:xfrm>
              <a:off x="11291150" y="1868650"/>
              <a:ext cx="193175" cy="193175"/>
            </a:xfrm>
            <a:custGeom>
              <a:rect b="b" l="l" r="r" t="t"/>
              <a:pathLst>
                <a:path extrusionOk="0" h="7727" w="7727">
                  <a:moveTo>
                    <a:pt x="7726" y="7132"/>
                  </a:moveTo>
                  <a:lnTo>
                    <a:pt x="6848" y="7726"/>
                  </a:lnTo>
                  <a:lnTo>
                    <a:pt x="1" y="879"/>
                  </a:lnTo>
                  <a:lnTo>
                    <a:pt x="595" y="0"/>
                  </a:lnTo>
                  <a:lnTo>
                    <a:pt x="7726" y="713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5"/>
            <p:cNvSpPr/>
            <p:nvPr/>
          </p:nvSpPr>
          <p:spPr>
            <a:xfrm>
              <a:off x="11881550" y="960425"/>
              <a:ext cx="511650" cy="511625"/>
            </a:xfrm>
            <a:custGeom>
              <a:rect b="b" l="l" r="r" t="t"/>
              <a:pathLst>
                <a:path extrusionOk="0" h="20465" w="20466">
                  <a:moveTo>
                    <a:pt x="19354" y="20387"/>
                  </a:moveTo>
                  <a:lnTo>
                    <a:pt x="20207" y="19793"/>
                  </a:lnTo>
                  <a:lnTo>
                    <a:pt x="20207" y="19793"/>
                  </a:lnTo>
                  <a:lnTo>
                    <a:pt x="20310" y="19715"/>
                  </a:lnTo>
                  <a:lnTo>
                    <a:pt x="20310" y="19715"/>
                  </a:lnTo>
                  <a:lnTo>
                    <a:pt x="20362" y="19638"/>
                  </a:lnTo>
                  <a:lnTo>
                    <a:pt x="20413" y="19560"/>
                  </a:lnTo>
                  <a:lnTo>
                    <a:pt x="20439" y="19457"/>
                  </a:lnTo>
                  <a:lnTo>
                    <a:pt x="20465" y="19354"/>
                  </a:lnTo>
                  <a:lnTo>
                    <a:pt x="20439" y="19250"/>
                  </a:lnTo>
                  <a:lnTo>
                    <a:pt x="20413" y="19147"/>
                  </a:lnTo>
                  <a:lnTo>
                    <a:pt x="20362" y="19069"/>
                  </a:lnTo>
                  <a:lnTo>
                    <a:pt x="20310" y="18992"/>
                  </a:lnTo>
                  <a:lnTo>
                    <a:pt x="1474" y="156"/>
                  </a:lnTo>
                  <a:lnTo>
                    <a:pt x="1474" y="156"/>
                  </a:lnTo>
                  <a:lnTo>
                    <a:pt x="1396" y="78"/>
                  </a:lnTo>
                  <a:lnTo>
                    <a:pt x="1396" y="78"/>
                  </a:lnTo>
                  <a:lnTo>
                    <a:pt x="1293" y="52"/>
                  </a:lnTo>
                  <a:lnTo>
                    <a:pt x="1190" y="1"/>
                  </a:lnTo>
                  <a:lnTo>
                    <a:pt x="1112" y="1"/>
                  </a:lnTo>
                  <a:lnTo>
                    <a:pt x="1009" y="1"/>
                  </a:lnTo>
                  <a:lnTo>
                    <a:pt x="905" y="52"/>
                  </a:lnTo>
                  <a:lnTo>
                    <a:pt x="828" y="78"/>
                  </a:lnTo>
                  <a:lnTo>
                    <a:pt x="724" y="156"/>
                  </a:lnTo>
                  <a:lnTo>
                    <a:pt x="673" y="233"/>
                  </a:lnTo>
                  <a:lnTo>
                    <a:pt x="78" y="1086"/>
                  </a:lnTo>
                  <a:lnTo>
                    <a:pt x="78" y="1086"/>
                  </a:lnTo>
                  <a:lnTo>
                    <a:pt x="53" y="1163"/>
                  </a:lnTo>
                  <a:lnTo>
                    <a:pt x="1" y="1267"/>
                  </a:lnTo>
                  <a:lnTo>
                    <a:pt x="1" y="1344"/>
                  </a:lnTo>
                  <a:lnTo>
                    <a:pt x="1" y="1448"/>
                  </a:lnTo>
                  <a:lnTo>
                    <a:pt x="1" y="1525"/>
                  </a:lnTo>
                  <a:lnTo>
                    <a:pt x="27" y="1603"/>
                  </a:lnTo>
                  <a:lnTo>
                    <a:pt x="78" y="1706"/>
                  </a:lnTo>
                  <a:lnTo>
                    <a:pt x="130" y="1758"/>
                  </a:lnTo>
                  <a:lnTo>
                    <a:pt x="18682" y="20310"/>
                  </a:lnTo>
                  <a:lnTo>
                    <a:pt x="18682" y="20310"/>
                  </a:lnTo>
                  <a:lnTo>
                    <a:pt x="18760" y="20361"/>
                  </a:lnTo>
                  <a:lnTo>
                    <a:pt x="18837" y="20413"/>
                  </a:lnTo>
                  <a:lnTo>
                    <a:pt x="18992" y="20465"/>
                  </a:lnTo>
                  <a:lnTo>
                    <a:pt x="19173" y="20439"/>
                  </a:lnTo>
                  <a:lnTo>
                    <a:pt x="19251" y="20413"/>
                  </a:lnTo>
                  <a:lnTo>
                    <a:pt x="19354" y="20387"/>
                  </a:lnTo>
                  <a:lnTo>
                    <a:pt x="19354" y="20387"/>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5"/>
            <p:cNvSpPr/>
            <p:nvPr/>
          </p:nvSpPr>
          <p:spPr>
            <a:xfrm>
              <a:off x="11795000" y="1088325"/>
              <a:ext cx="469650" cy="469650"/>
            </a:xfrm>
            <a:custGeom>
              <a:rect b="b" l="l" r="r" t="t"/>
              <a:pathLst>
                <a:path extrusionOk="0" h="18786" w="18786">
                  <a:moveTo>
                    <a:pt x="17700" y="18708"/>
                  </a:moveTo>
                  <a:lnTo>
                    <a:pt x="18553" y="18139"/>
                  </a:lnTo>
                  <a:lnTo>
                    <a:pt x="18553" y="18139"/>
                  </a:lnTo>
                  <a:lnTo>
                    <a:pt x="18656" y="18062"/>
                  </a:lnTo>
                  <a:lnTo>
                    <a:pt x="18656" y="18062"/>
                  </a:lnTo>
                  <a:lnTo>
                    <a:pt x="18708" y="17958"/>
                  </a:lnTo>
                  <a:lnTo>
                    <a:pt x="18759" y="17881"/>
                  </a:lnTo>
                  <a:lnTo>
                    <a:pt x="18785" y="17777"/>
                  </a:lnTo>
                  <a:lnTo>
                    <a:pt x="18785" y="17674"/>
                  </a:lnTo>
                  <a:lnTo>
                    <a:pt x="18785" y="17571"/>
                  </a:lnTo>
                  <a:lnTo>
                    <a:pt x="18759" y="17493"/>
                  </a:lnTo>
                  <a:lnTo>
                    <a:pt x="18708" y="17390"/>
                  </a:lnTo>
                  <a:lnTo>
                    <a:pt x="18656" y="17312"/>
                  </a:lnTo>
                  <a:lnTo>
                    <a:pt x="1473" y="156"/>
                  </a:lnTo>
                  <a:lnTo>
                    <a:pt x="1473" y="156"/>
                  </a:lnTo>
                  <a:lnTo>
                    <a:pt x="1396" y="104"/>
                  </a:lnTo>
                  <a:lnTo>
                    <a:pt x="1396" y="104"/>
                  </a:lnTo>
                  <a:lnTo>
                    <a:pt x="1318" y="52"/>
                  </a:lnTo>
                  <a:lnTo>
                    <a:pt x="1215" y="1"/>
                  </a:lnTo>
                  <a:lnTo>
                    <a:pt x="1112" y="1"/>
                  </a:lnTo>
                  <a:lnTo>
                    <a:pt x="1008" y="1"/>
                  </a:lnTo>
                  <a:lnTo>
                    <a:pt x="931" y="52"/>
                  </a:lnTo>
                  <a:lnTo>
                    <a:pt x="827" y="78"/>
                  </a:lnTo>
                  <a:lnTo>
                    <a:pt x="750" y="156"/>
                  </a:lnTo>
                  <a:lnTo>
                    <a:pt x="698" y="233"/>
                  </a:lnTo>
                  <a:lnTo>
                    <a:pt x="104" y="1086"/>
                  </a:lnTo>
                  <a:lnTo>
                    <a:pt x="104" y="1086"/>
                  </a:lnTo>
                  <a:lnTo>
                    <a:pt x="52" y="1163"/>
                  </a:lnTo>
                  <a:lnTo>
                    <a:pt x="26" y="1267"/>
                  </a:lnTo>
                  <a:lnTo>
                    <a:pt x="1" y="1344"/>
                  </a:lnTo>
                  <a:lnTo>
                    <a:pt x="1" y="1448"/>
                  </a:lnTo>
                  <a:lnTo>
                    <a:pt x="26" y="1525"/>
                  </a:lnTo>
                  <a:lnTo>
                    <a:pt x="52" y="1603"/>
                  </a:lnTo>
                  <a:lnTo>
                    <a:pt x="104" y="1706"/>
                  </a:lnTo>
                  <a:lnTo>
                    <a:pt x="156" y="1758"/>
                  </a:lnTo>
                  <a:lnTo>
                    <a:pt x="17028" y="18630"/>
                  </a:lnTo>
                  <a:lnTo>
                    <a:pt x="17028" y="18630"/>
                  </a:lnTo>
                  <a:lnTo>
                    <a:pt x="17106" y="18708"/>
                  </a:lnTo>
                  <a:lnTo>
                    <a:pt x="17183" y="18733"/>
                  </a:lnTo>
                  <a:lnTo>
                    <a:pt x="17338" y="18785"/>
                  </a:lnTo>
                  <a:lnTo>
                    <a:pt x="17519" y="18785"/>
                  </a:lnTo>
                  <a:lnTo>
                    <a:pt x="17597" y="18759"/>
                  </a:lnTo>
                  <a:lnTo>
                    <a:pt x="17700" y="18708"/>
                  </a:lnTo>
                  <a:lnTo>
                    <a:pt x="17700" y="18708"/>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5"/>
            <p:cNvSpPr/>
            <p:nvPr/>
          </p:nvSpPr>
          <p:spPr>
            <a:xfrm>
              <a:off x="11709100" y="1216225"/>
              <a:ext cx="427650" cy="428300"/>
            </a:xfrm>
            <a:custGeom>
              <a:rect b="b" l="l" r="r" t="t"/>
              <a:pathLst>
                <a:path extrusionOk="0" h="17132" w="17106">
                  <a:moveTo>
                    <a:pt x="16020" y="17028"/>
                  </a:moveTo>
                  <a:lnTo>
                    <a:pt x="16873" y="16460"/>
                  </a:lnTo>
                  <a:lnTo>
                    <a:pt x="16873" y="16460"/>
                  </a:lnTo>
                  <a:lnTo>
                    <a:pt x="16976" y="16382"/>
                  </a:lnTo>
                  <a:lnTo>
                    <a:pt x="16976" y="16382"/>
                  </a:lnTo>
                  <a:lnTo>
                    <a:pt x="17028" y="16305"/>
                  </a:lnTo>
                  <a:lnTo>
                    <a:pt x="17079" y="16201"/>
                  </a:lnTo>
                  <a:lnTo>
                    <a:pt x="17105" y="16124"/>
                  </a:lnTo>
                  <a:lnTo>
                    <a:pt x="17105" y="16020"/>
                  </a:lnTo>
                  <a:lnTo>
                    <a:pt x="17105" y="15917"/>
                  </a:lnTo>
                  <a:lnTo>
                    <a:pt x="17079" y="15814"/>
                  </a:lnTo>
                  <a:lnTo>
                    <a:pt x="17028" y="15736"/>
                  </a:lnTo>
                  <a:lnTo>
                    <a:pt x="16976" y="15633"/>
                  </a:lnTo>
                  <a:lnTo>
                    <a:pt x="1473" y="156"/>
                  </a:lnTo>
                  <a:lnTo>
                    <a:pt x="1473" y="156"/>
                  </a:lnTo>
                  <a:lnTo>
                    <a:pt x="1395" y="104"/>
                  </a:lnTo>
                  <a:lnTo>
                    <a:pt x="1395" y="104"/>
                  </a:lnTo>
                  <a:lnTo>
                    <a:pt x="1318" y="52"/>
                  </a:lnTo>
                  <a:lnTo>
                    <a:pt x="1215" y="1"/>
                  </a:lnTo>
                  <a:lnTo>
                    <a:pt x="1111" y="1"/>
                  </a:lnTo>
                  <a:lnTo>
                    <a:pt x="1008" y="1"/>
                  </a:lnTo>
                  <a:lnTo>
                    <a:pt x="904" y="52"/>
                  </a:lnTo>
                  <a:lnTo>
                    <a:pt x="827" y="78"/>
                  </a:lnTo>
                  <a:lnTo>
                    <a:pt x="749" y="156"/>
                  </a:lnTo>
                  <a:lnTo>
                    <a:pt x="672" y="233"/>
                  </a:lnTo>
                  <a:lnTo>
                    <a:pt x="103" y="1086"/>
                  </a:lnTo>
                  <a:lnTo>
                    <a:pt x="103" y="1086"/>
                  </a:lnTo>
                  <a:lnTo>
                    <a:pt x="52" y="1163"/>
                  </a:lnTo>
                  <a:lnTo>
                    <a:pt x="26" y="1267"/>
                  </a:lnTo>
                  <a:lnTo>
                    <a:pt x="0" y="1344"/>
                  </a:lnTo>
                  <a:lnTo>
                    <a:pt x="0" y="1448"/>
                  </a:lnTo>
                  <a:lnTo>
                    <a:pt x="0" y="1525"/>
                  </a:lnTo>
                  <a:lnTo>
                    <a:pt x="52" y="1603"/>
                  </a:lnTo>
                  <a:lnTo>
                    <a:pt x="78" y="1706"/>
                  </a:lnTo>
                  <a:lnTo>
                    <a:pt x="155" y="1758"/>
                  </a:lnTo>
                  <a:lnTo>
                    <a:pt x="15348" y="16976"/>
                  </a:lnTo>
                  <a:lnTo>
                    <a:pt x="15348" y="16976"/>
                  </a:lnTo>
                  <a:lnTo>
                    <a:pt x="15426" y="17028"/>
                  </a:lnTo>
                  <a:lnTo>
                    <a:pt x="15503" y="17080"/>
                  </a:lnTo>
                  <a:lnTo>
                    <a:pt x="15658" y="17132"/>
                  </a:lnTo>
                  <a:lnTo>
                    <a:pt x="15839" y="17106"/>
                  </a:lnTo>
                  <a:lnTo>
                    <a:pt x="15917" y="17080"/>
                  </a:lnTo>
                  <a:lnTo>
                    <a:pt x="16020" y="17028"/>
                  </a:lnTo>
                  <a:lnTo>
                    <a:pt x="16020" y="17028"/>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5"/>
            <p:cNvSpPr/>
            <p:nvPr/>
          </p:nvSpPr>
          <p:spPr>
            <a:xfrm>
              <a:off x="11623175" y="1344125"/>
              <a:ext cx="385675" cy="386325"/>
            </a:xfrm>
            <a:custGeom>
              <a:rect b="b" l="l" r="r" t="t"/>
              <a:pathLst>
                <a:path extrusionOk="0" h="15453" w="15427">
                  <a:moveTo>
                    <a:pt x="14315" y="15375"/>
                  </a:moveTo>
                  <a:lnTo>
                    <a:pt x="15194" y="14780"/>
                  </a:lnTo>
                  <a:lnTo>
                    <a:pt x="15194" y="14780"/>
                  </a:lnTo>
                  <a:lnTo>
                    <a:pt x="15297" y="14703"/>
                  </a:lnTo>
                  <a:lnTo>
                    <a:pt x="15297" y="14703"/>
                  </a:lnTo>
                  <a:lnTo>
                    <a:pt x="15349" y="14625"/>
                  </a:lnTo>
                  <a:lnTo>
                    <a:pt x="15400" y="14548"/>
                  </a:lnTo>
                  <a:lnTo>
                    <a:pt x="15426" y="14444"/>
                  </a:lnTo>
                  <a:lnTo>
                    <a:pt x="15426" y="14341"/>
                  </a:lnTo>
                  <a:lnTo>
                    <a:pt x="15426" y="14238"/>
                  </a:lnTo>
                  <a:lnTo>
                    <a:pt x="15400" y="14134"/>
                  </a:lnTo>
                  <a:lnTo>
                    <a:pt x="15349" y="14057"/>
                  </a:lnTo>
                  <a:lnTo>
                    <a:pt x="15297" y="13979"/>
                  </a:lnTo>
                  <a:lnTo>
                    <a:pt x="1473" y="156"/>
                  </a:lnTo>
                  <a:lnTo>
                    <a:pt x="1473" y="156"/>
                  </a:lnTo>
                  <a:lnTo>
                    <a:pt x="1396" y="104"/>
                  </a:lnTo>
                  <a:lnTo>
                    <a:pt x="1396" y="104"/>
                  </a:lnTo>
                  <a:lnTo>
                    <a:pt x="1293" y="52"/>
                  </a:lnTo>
                  <a:lnTo>
                    <a:pt x="1189" y="26"/>
                  </a:lnTo>
                  <a:lnTo>
                    <a:pt x="1086" y="1"/>
                  </a:lnTo>
                  <a:lnTo>
                    <a:pt x="1008" y="26"/>
                  </a:lnTo>
                  <a:lnTo>
                    <a:pt x="905" y="52"/>
                  </a:lnTo>
                  <a:lnTo>
                    <a:pt x="802" y="78"/>
                  </a:lnTo>
                  <a:lnTo>
                    <a:pt x="724" y="156"/>
                  </a:lnTo>
                  <a:lnTo>
                    <a:pt x="672" y="233"/>
                  </a:lnTo>
                  <a:lnTo>
                    <a:pt x="78" y="1086"/>
                  </a:lnTo>
                  <a:lnTo>
                    <a:pt x="78" y="1086"/>
                  </a:lnTo>
                  <a:lnTo>
                    <a:pt x="52" y="1163"/>
                  </a:lnTo>
                  <a:lnTo>
                    <a:pt x="1" y="1267"/>
                  </a:lnTo>
                  <a:lnTo>
                    <a:pt x="1" y="1344"/>
                  </a:lnTo>
                  <a:lnTo>
                    <a:pt x="1" y="1448"/>
                  </a:lnTo>
                  <a:lnTo>
                    <a:pt x="1" y="1525"/>
                  </a:lnTo>
                  <a:lnTo>
                    <a:pt x="26" y="1628"/>
                  </a:lnTo>
                  <a:lnTo>
                    <a:pt x="78" y="1706"/>
                  </a:lnTo>
                  <a:lnTo>
                    <a:pt x="130" y="1783"/>
                  </a:lnTo>
                  <a:lnTo>
                    <a:pt x="13669" y="15297"/>
                  </a:lnTo>
                  <a:lnTo>
                    <a:pt x="13669" y="15297"/>
                  </a:lnTo>
                  <a:lnTo>
                    <a:pt x="13747" y="15349"/>
                  </a:lnTo>
                  <a:lnTo>
                    <a:pt x="13824" y="15400"/>
                  </a:lnTo>
                  <a:lnTo>
                    <a:pt x="13979" y="15452"/>
                  </a:lnTo>
                  <a:lnTo>
                    <a:pt x="14160" y="15426"/>
                  </a:lnTo>
                  <a:lnTo>
                    <a:pt x="14238" y="15400"/>
                  </a:lnTo>
                  <a:lnTo>
                    <a:pt x="14315" y="15375"/>
                  </a:lnTo>
                  <a:lnTo>
                    <a:pt x="14315" y="1537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5"/>
            <p:cNvSpPr/>
            <p:nvPr/>
          </p:nvSpPr>
          <p:spPr>
            <a:xfrm>
              <a:off x="11536625" y="1472025"/>
              <a:ext cx="344325" cy="344325"/>
            </a:xfrm>
            <a:custGeom>
              <a:rect b="b" l="l" r="r" t="t"/>
              <a:pathLst>
                <a:path extrusionOk="0" h="13773" w="13773">
                  <a:moveTo>
                    <a:pt x="12661" y="13695"/>
                  </a:moveTo>
                  <a:lnTo>
                    <a:pt x="13540" y="13127"/>
                  </a:lnTo>
                  <a:lnTo>
                    <a:pt x="13540" y="13127"/>
                  </a:lnTo>
                  <a:lnTo>
                    <a:pt x="13617" y="13049"/>
                  </a:lnTo>
                  <a:lnTo>
                    <a:pt x="13617" y="13049"/>
                  </a:lnTo>
                  <a:lnTo>
                    <a:pt x="13695" y="12946"/>
                  </a:lnTo>
                  <a:lnTo>
                    <a:pt x="13746" y="12868"/>
                  </a:lnTo>
                  <a:lnTo>
                    <a:pt x="13772" y="12765"/>
                  </a:lnTo>
                  <a:lnTo>
                    <a:pt x="13772" y="12662"/>
                  </a:lnTo>
                  <a:lnTo>
                    <a:pt x="13772" y="12584"/>
                  </a:lnTo>
                  <a:lnTo>
                    <a:pt x="13746" y="12481"/>
                  </a:lnTo>
                  <a:lnTo>
                    <a:pt x="13695" y="12377"/>
                  </a:lnTo>
                  <a:lnTo>
                    <a:pt x="13617" y="12300"/>
                  </a:lnTo>
                  <a:lnTo>
                    <a:pt x="1473" y="156"/>
                  </a:lnTo>
                  <a:lnTo>
                    <a:pt x="1473" y="156"/>
                  </a:lnTo>
                  <a:lnTo>
                    <a:pt x="1396" y="104"/>
                  </a:lnTo>
                  <a:lnTo>
                    <a:pt x="1396" y="104"/>
                  </a:lnTo>
                  <a:lnTo>
                    <a:pt x="1318" y="52"/>
                  </a:lnTo>
                  <a:lnTo>
                    <a:pt x="1215" y="26"/>
                  </a:lnTo>
                  <a:lnTo>
                    <a:pt x="1111" y="1"/>
                  </a:lnTo>
                  <a:lnTo>
                    <a:pt x="1008" y="26"/>
                  </a:lnTo>
                  <a:lnTo>
                    <a:pt x="930" y="52"/>
                  </a:lnTo>
                  <a:lnTo>
                    <a:pt x="827" y="78"/>
                  </a:lnTo>
                  <a:lnTo>
                    <a:pt x="750" y="156"/>
                  </a:lnTo>
                  <a:lnTo>
                    <a:pt x="672" y="233"/>
                  </a:lnTo>
                  <a:lnTo>
                    <a:pt x="104" y="1086"/>
                  </a:lnTo>
                  <a:lnTo>
                    <a:pt x="104" y="1086"/>
                  </a:lnTo>
                  <a:lnTo>
                    <a:pt x="52" y="1163"/>
                  </a:lnTo>
                  <a:lnTo>
                    <a:pt x="26" y="1267"/>
                  </a:lnTo>
                  <a:lnTo>
                    <a:pt x="0" y="1344"/>
                  </a:lnTo>
                  <a:lnTo>
                    <a:pt x="0" y="1448"/>
                  </a:lnTo>
                  <a:lnTo>
                    <a:pt x="26" y="1525"/>
                  </a:lnTo>
                  <a:lnTo>
                    <a:pt x="52" y="1628"/>
                  </a:lnTo>
                  <a:lnTo>
                    <a:pt x="104" y="1706"/>
                  </a:lnTo>
                  <a:lnTo>
                    <a:pt x="155" y="1784"/>
                  </a:lnTo>
                  <a:lnTo>
                    <a:pt x="12015" y="13643"/>
                  </a:lnTo>
                  <a:lnTo>
                    <a:pt x="12015" y="13643"/>
                  </a:lnTo>
                  <a:lnTo>
                    <a:pt x="12093" y="13695"/>
                  </a:lnTo>
                  <a:lnTo>
                    <a:pt x="12170" y="13747"/>
                  </a:lnTo>
                  <a:lnTo>
                    <a:pt x="12325" y="13773"/>
                  </a:lnTo>
                  <a:lnTo>
                    <a:pt x="12506" y="13773"/>
                  </a:lnTo>
                  <a:lnTo>
                    <a:pt x="12584" y="13747"/>
                  </a:lnTo>
                  <a:lnTo>
                    <a:pt x="12661" y="13695"/>
                  </a:lnTo>
                  <a:lnTo>
                    <a:pt x="12661" y="1369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5"/>
            <p:cNvSpPr/>
            <p:nvPr/>
          </p:nvSpPr>
          <p:spPr>
            <a:xfrm>
              <a:off x="11450700" y="1599925"/>
              <a:ext cx="302350" cy="302975"/>
            </a:xfrm>
            <a:custGeom>
              <a:rect b="b" l="l" r="r" t="t"/>
              <a:pathLst>
                <a:path extrusionOk="0" h="12119" w="12094">
                  <a:moveTo>
                    <a:pt x="10982" y="12016"/>
                  </a:moveTo>
                  <a:lnTo>
                    <a:pt x="11861" y="11447"/>
                  </a:lnTo>
                  <a:lnTo>
                    <a:pt x="11861" y="11447"/>
                  </a:lnTo>
                  <a:lnTo>
                    <a:pt x="11938" y="11370"/>
                  </a:lnTo>
                  <a:lnTo>
                    <a:pt x="11938" y="11370"/>
                  </a:lnTo>
                  <a:lnTo>
                    <a:pt x="12016" y="11292"/>
                  </a:lnTo>
                  <a:lnTo>
                    <a:pt x="12067" y="11189"/>
                  </a:lnTo>
                  <a:lnTo>
                    <a:pt x="12093" y="11111"/>
                  </a:lnTo>
                  <a:lnTo>
                    <a:pt x="12093" y="11008"/>
                  </a:lnTo>
                  <a:lnTo>
                    <a:pt x="12093" y="10905"/>
                  </a:lnTo>
                  <a:lnTo>
                    <a:pt x="12067" y="10801"/>
                  </a:lnTo>
                  <a:lnTo>
                    <a:pt x="12016" y="10724"/>
                  </a:lnTo>
                  <a:lnTo>
                    <a:pt x="11938" y="10646"/>
                  </a:lnTo>
                  <a:lnTo>
                    <a:pt x="1474" y="156"/>
                  </a:lnTo>
                  <a:lnTo>
                    <a:pt x="1474" y="156"/>
                  </a:lnTo>
                  <a:lnTo>
                    <a:pt x="1396" y="104"/>
                  </a:lnTo>
                  <a:lnTo>
                    <a:pt x="1396" y="104"/>
                  </a:lnTo>
                  <a:lnTo>
                    <a:pt x="1293" y="52"/>
                  </a:lnTo>
                  <a:lnTo>
                    <a:pt x="1215" y="27"/>
                  </a:lnTo>
                  <a:lnTo>
                    <a:pt x="1112" y="1"/>
                  </a:lnTo>
                  <a:lnTo>
                    <a:pt x="1008" y="27"/>
                  </a:lnTo>
                  <a:lnTo>
                    <a:pt x="905" y="52"/>
                  </a:lnTo>
                  <a:lnTo>
                    <a:pt x="828" y="78"/>
                  </a:lnTo>
                  <a:lnTo>
                    <a:pt x="750" y="156"/>
                  </a:lnTo>
                  <a:lnTo>
                    <a:pt x="673" y="233"/>
                  </a:lnTo>
                  <a:lnTo>
                    <a:pt x="104" y="1086"/>
                  </a:lnTo>
                  <a:lnTo>
                    <a:pt x="104" y="1086"/>
                  </a:lnTo>
                  <a:lnTo>
                    <a:pt x="52" y="1163"/>
                  </a:lnTo>
                  <a:lnTo>
                    <a:pt x="27" y="1267"/>
                  </a:lnTo>
                  <a:lnTo>
                    <a:pt x="1" y="1344"/>
                  </a:lnTo>
                  <a:lnTo>
                    <a:pt x="1" y="1448"/>
                  </a:lnTo>
                  <a:lnTo>
                    <a:pt x="1" y="1525"/>
                  </a:lnTo>
                  <a:lnTo>
                    <a:pt x="52" y="1628"/>
                  </a:lnTo>
                  <a:lnTo>
                    <a:pt x="78" y="1706"/>
                  </a:lnTo>
                  <a:lnTo>
                    <a:pt x="156" y="1784"/>
                  </a:lnTo>
                  <a:lnTo>
                    <a:pt x="10336" y="11964"/>
                  </a:lnTo>
                  <a:lnTo>
                    <a:pt x="10336" y="11964"/>
                  </a:lnTo>
                  <a:lnTo>
                    <a:pt x="10414" y="12016"/>
                  </a:lnTo>
                  <a:lnTo>
                    <a:pt x="10491" y="12067"/>
                  </a:lnTo>
                  <a:lnTo>
                    <a:pt x="10646" y="12119"/>
                  </a:lnTo>
                  <a:lnTo>
                    <a:pt x="10827" y="12093"/>
                  </a:lnTo>
                  <a:lnTo>
                    <a:pt x="10905" y="12067"/>
                  </a:lnTo>
                  <a:lnTo>
                    <a:pt x="10982" y="12016"/>
                  </a:lnTo>
                  <a:lnTo>
                    <a:pt x="10982" y="12016"/>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5"/>
            <p:cNvSpPr/>
            <p:nvPr/>
          </p:nvSpPr>
          <p:spPr>
            <a:xfrm>
              <a:off x="11364150" y="1727825"/>
              <a:ext cx="261000" cy="261000"/>
            </a:xfrm>
            <a:custGeom>
              <a:rect b="b" l="l" r="r" t="t"/>
              <a:pathLst>
                <a:path extrusionOk="0" h="10440" w="10440">
                  <a:moveTo>
                    <a:pt x="9328" y="10362"/>
                  </a:moveTo>
                  <a:lnTo>
                    <a:pt x="10207" y="9768"/>
                  </a:lnTo>
                  <a:lnTo>
                    <a:pt x="10207" y="9768"/>
                  </a:lnTo>
                  <a:lnTo>
                    <a:pt x="10284" y="9690"/>
                  </a:lnTo>
                  <a:lnTo>
                    <a:pt x="10284" y="9690"/>
                  </a:lnTo>
                  <a:lnTo>
                    <a:pt x="10362" y="9613"/>
                  </a:lnTo>
                  <a:lnTo>
                    <a:pt x="10413" y="9535"/>
                  </a:lnTo>
                  <a:lnTo>
                    <a:pt x="10439" y="9432"/>
                  </a:lnTo>
                  <a:lnTo>
                    <a:pt x="10439" y="9328"/>
                  </a:lnTo>
                  <a:lnTo>
                    <a:pt x="10439" y="9225"/>
                  </a:lnTo>
                  <a:lnTo>
                    <a:pt x="10413" y="9148"/>
                  </a:lnTo>
                  <a:lnTo>
                    <a:pt x="10362" y="9044"/>
                  </a:lnTo>
                  <a:lnTo>
                    <a:pt x="10284" y="8967"/>
                  </a:lnTo>
                  <a:lnTo>
                    <a:pt x="1499" y="156"/>
                  </a:lnTo>
                  <a:lnTo>
                    <a:pt x="1499" y="156"/>
                  </a:lnTo>
                  <a:lnTo>
                    <a:pt x="1421" y="104"/>
                  </a:lnTo>
                  <a:lnTo>
                    <a:pt x="1421" y="104"/>
                  </a:lnTo>
                  <a:lnTo>
                    <a:pt x="1318" y="52"/>
                  </a:lnTo>
                  <a:lnTo>
                    <a:pt x="1215" y="27"/>
                  </a:lnTo>
                  <a:lnTo>
                    <a:pt x="1111" y="1"/>
                  </a:lnTo>
                  <a:lnTo>
                    <a:pt x="1034" y="27"/>
                  </a:lnTo>
                  <a:lnTo>
                    <a:pt x="931" y="52"/>
                  </a:lnTo>
                  <a:lnTo>
                    <a:pt x="827" y="104"/>
                  </a:lnTo>
                  <a:lnTo>
                    <a:pt x="750" y="156"/>
                  </a:lnTo>
                  <a:lnTo>
                    <a:pt x="698" y="233"/>
                  </a:lnTo>
                  <a:lnTo>
                    <a:pt x="104" y="1086"/>
                  </a:lnTo>
                  <a:lnTo>
                    <a:pt x="104" y="1086"/>
                  </a:lnTo>
                  <a:lnTo>
                    <a:pt x="52" y="1163"/>
                  </a:lnTo>
                  <a:lnTo>
                    <a:pt x="26" y="1267"/>
                  </a:lnTo>
                  <a:lnTo>
                    <a:pt x="26" y="1344"/>
                  </a:lnTo>
                  <a:lnTo>
                    <a:pt x="0" y="1448"/>
                  </a:lnTo>
                  <a:lnTo>
                    <a:pt x="26" y="1525"/>
                  </a:lnTo>
                  <a:lnTo>
                    <a:pt x="52" y="1629"/>
                  </a:lnTo>
                  <a:lnTo>
                    <a:pt x="104" y="1706"/>
                  </a:lnTo>
                  <a:lnTo>
                    <a:pt x="155" y="1784"/>
                  </a:lnTo>
                  <a:lnTo>
                    <a:pt x="8682" y="10284"/>
                  </a:lnTo>
                  <a:lnTo>
                    <a:pt x="8682" y="10284"/>
                  </a:lnTo>
                  <a:lnTo>
                    <a:pt x="8760" y="10336"/>
                  </a:lnTo>
                  <a:lnTo>
                    <a:pt x="8837" y="10388"/>
                  </a:lnTo>
                  <a:lnTo>
                    <a:pt x="8992" y="10439"/>
                  </a:lnTo>
                  <a:lnTo>
                    <a:pt x="9173" y="10439"/>
                  </a:lnTo>
                  <a:lnTo>
                    <a:pt x="9251" y="10388"/>
                  </a:lnTo>
                  <a:lnTo>
                    <a:pt x="9328" y="10362"/>
                  </a:lnTo>
                  <a:lnTo>
                    <a:pt x="9328" y="1036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5"/>
            <p:cNvSpPr/>
            <p:nvPr/>
          </p:nvSpPr>
          <p:spPr>
            <a:xfrm>
              <a:off x="11278225" y="1855725"/>
              <a:ext cx="219025" cy="219000"/>
            </a:xfrm>
            <a:custGeom>
              <a:rect b="b" l="l" r="r" t="t"/>
              <a:pathLst>
                <a:path extrusionOk="0" h="8760" w="8761">
                  <a:moveTo>
                    <a:pt x="7649" y="8682"/>
                  </a:moveTo>
                  <a:lnTo>
                    <a:pt x="8528" y="8114"/>
                  </a:lnTo>
                  <a:lnTo>
                    <a:pt x="8528" y="8114"/>
                  </a:lnTo>
                  <a:lnTo>
                    <a:pt x="8605" y="8036"/>
                  </a:lnTo>
                  <a:lnTo>
                    <a:pt x="8605" y="8036"/>
                  </a:lnTo>
                  <a:lnTo>
                    <a:pt x="8683" y="7959"/>
                  </a:lnTo>
                  <a:lnTo>
                    <a:pt x="8734" y="7856"/>
                  </a:lnTo>
                  <a:lnTo>
                    <a:pt x="8760" y="7752"/>
                  </a:lnTo>
                  <a:lnTo>
                    <a:pt x="8760" y="7649"/>
                  </a:lnTo>
                  <a:lnTo>
                    <a:pt x="8760" y="7571"/>
                  </a:lnTo>
                  <a:lnTo>
                    <a:pt x="8734" y="7468"/>
                  </a:lnTo>
                  <a:lnTo>
                    <a:pt x="8683" y="7365"/>
                  </a:lnTo>
                  <a:lnTo>
                    <a:pt x="8605" y="7287"/>
                  </a:lnTo>
                  <a:lnTo>
                    <a:pt x="1474" y="156"/>
                  </a:lnTo>
                  <a:lnTo>
                    <a:pt x="1474" y="156"/>
                  </a:lnTo>
                  <a:lnTo>
                    <a:pt x="1396" y="104"/>
                  </a:lnTo>
                  <a:lnTo>
                    <a:pt x="1396" y="104"/>
                  </a:lnTo>
                  <a:lnTo>
                    <a:pt x="1319" y="52"/>
                  </a:lnTo>
                  <a:lnTo>
                    <a:pt x="1215" y="27"/>
                  </a:lnTo>
                  <a:lnTo>
                    <a:pt x="1112" y="1"/>
                  </a:lnTo>
                  <a:lnTo>
                    <a:pt x="1009" y="27"/>
                  </a:lnTo>
                  <a:lnTo>
                    <a:pt x="931" y="52"/>
                  </a:lnTo>
                  <a:lnTo>
                    <a:pt x="828" y="104"/>
                  </a:lnTo>
                  <a:lnTo>
                    <a:pt x="750" y="156"/>
                  </a:lnTo>
                  <a:lnTo>
                    <a:pt x="673" y="233"/>
                  </a:lnTo>
                  <a:lnTo>
                    <a:pt x="104" y="1086"/>
                  </a:lnTo>
                  <a:lnTo>
                    <a:pt x="104" y="1086"/>
                  </a:lnTo>
                  <a:lnTo>
                    <a:pt x="53" y="1189"/>
                  </a:lnTo>
                  <a:lnTo>
                    <a:pt x="27" y="1267"/>
                  </a:lnTo>
                  <a:lnTo>
                    <a:pt x="1" y="1344"/>
                  </a:lnTo>
                  <a:lnTo>
                    <a:pt x="1" y="1448"/>
                  </a:lnTo>
                  <a:lnTo>
                    <a:pt x="27" y="1525"/>
                  </a:lnTo>
                  <a:lnTo>
                    <a:pt x="53" y="1629"/>
                  </a:lnTo>
                  <a:lnTo>
                    <a:pt x="104" y="1706"/>
                  </a:lnTo>
                  <a:lnTo>
                    <a:pt x="156" y="1784"/>
                  </a:lnTo>
                  <a:lnTo>
                    <a:pt x="7003" y="8631"/>
                  </a:lnTo>
                  <a:lnTo>
                    <a:pt x="7003" y="8631"/>
                  </a:lnTo>
                  <a:lnTo>
                    <a:pt x="7081" y="8682"/>
                  </a:lnTo>
                  <a:lnTo>
                    <a:pt x="7158" y="8734"/>
                  </a:lnTo>
                  <a:lnTo>
                    <a:pt x="7313" y="8760"/>
                  </a:lnTo>
                  <a:lnTo>
                    <a:pt x="7494" y="8760"/>
                  </a:lnTo>
                  <a:lnTo>
                    <a:pt x="7572" y="8734"/>
                  </a:lnTo>
                  <a:lnTo>
                    <a:pt x="7649" y="8682"/>
                  </a:lnTo>
                  <a:lnTo>
                    <a:pt x="7649" y="868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5"/>
            <p:cNvSpPr/>
            <p:nvPr/>
          </p:nvSpPr>
          <p:spPr>
            <a:xfrm>
              <a:off x="9897175" y="2192275"/>
              <a:ext cx="1263525" cy="1263525"/>
            </a:xfrm>
            <a:custGeom>
              <a:rect b="b" l="l" r="r" t="t"/>
              <a:pathLst>
                <a:path extrusionOk="0" h="50541" w="50541">
                  <a:moveTo>
                    <a:pt x="10930" y="39637"/>
                  </a:moveTo>
                  <a:lnTo>
                    <a:pt x="20516" y="49223"/>
                  </a:lnTo>
                  <a:lnTo>
                    <a:pt x="49352" y="6357"/>
                  </a:lnTo>
                  <a:lnTo>
                    <a:pt x="44184" y="1189"/>
                  </a:lnTo>
                  <a:lnTo>
                    <a:pt x="1344" y="30051"/>
                  </a:lnTo>
                  <a:lnTo>
                    <a:pt x="10930" y="39637"/>
                  </a:lnTo>
                  <a:lnTo>
                    <a:pt x="10930" y="39637"/>
                  </a:lnTo>
                  <a:close/>
                  <a:moveTo>
                    <a:pt x="20206" y="50386"/>
                  </a:moveTo>
                  <a:lnTo>
                    <a:pt x="155" y="30335"/>
                  </a:lnTo>
                  <a:lnTo>
                    <a:pt x="155" y="30335"/>
                  </a:lnTo>
                  <a:lnTo>
                    <a:pt x="104" y="30257"/>
                  </a:lnTo>
                  <a:lnTo>
                    <a:pt x="104" y="30257"/>
                  </a:lnTo>
                  <a:lnTo>
                    <a:pt x="52" y="30180"/>
                  </a:lnTo>
                  <a:lnTo>
                    <a:pt x="26" y="30077"/>
                  </a:lnTo>
                  <a:lnTo>
                    <a:pt x="0" y="29973"/>
                  </a:lnTo>
                  <a:lnTo>
                    <a:pt x="26" y="29870"/>
                  </a:lnTo>
                  <a:lnTo>
                    <a:pt x="52" y="29766"/>
                  </a:lnTo>
                  <a:lnTo>
                    <a:pt x="104" y="29689"/>
                  </a:lnTo>
                  <a:lnTo>
                    <a:pt x="155" y="29611"/>
                  </a:lnTo>
                  <a:lnTo>
                    <a:pt x="233" y="29534"/>
                  </a:lnTo>
                  <a:lnTo>
                    <a:pt x="43951" y="104"/>
                  </a:lnTo>
                  <a:lnTo>
                    <a:pt x="43951" y="104"/>
                  </a:lnTo>
                  <a:lnTo>
                    <a:pt x="44029" y="52"/>
                  </a:lnTo>
                  <a:lnTo>
                    <a:pt x="44106" y="26"/>
                  </a:lnTo>
                  <a:lnTo>
                    <a:pt x="44210" y="1"/>
                  </a:lnTo>
                  <a:lnTo>
                    <a:pt x="44287" y="1"/>
                  </a:lnTo>
                  <a:lnTo>
                    <a:pt x="44391" y="26"/>
                  </a:lnTo>
                  <a:lnTo>
                    <a:pt x="44468" y="52"/>
                  </a:lnTo>
                  <a:lnTo>
                    <a:pt x="44546" y="104"/>
                  </a:lnTo>
                  <a:lnTo>
                    <a:pt x="44623" y="156"/>
                  </a:lnTo>
                  <a:lnTo>
                    <a:pt x="50385" y="5943"/>
                  </a:lnTo>
                  <a:lnTo>
                    <a:pt x="50385" y="5943"/>
                  </a:lnTo>
                  <a:lnTo>
                    <a:pt x="50463" y="5995"/>
                  </a:lnTo>
                  <a:lnTo>
                    <a:pt x="50489" y="6073"/>
                  </a:lnTo>
                  <a:lnTo>
                    <a:pt x="50540" y="6253"/>
                  </a:lnTo>
                  <a:lnTo>
                    <a:pt x="50540" y="6434"/>
                  </a:lnTo>
                  <a:lnTo>
                    <a:pt x="50514" y="6512"/>
                  </a:lnTo>
                  <a:lnTo>
                    <a:pt x="50463" y="6589"/>
                  </a:lnTo>
                  <a:lnTo>
                    <a:pt x="21033" y="50308"/>
                  </a:lnTo>
                  <a:lnTo>
                    <a:pt x="21033" y="50308"/>
                  </a:lnTo>
                  <a:lnTo>
                    <a:pt x="20955" y="50386"/>
                  </a:lnTo>
                  <a:lnTo>
                    <a:pt x="20955" y="50386"/>
                  </a:lnTo>
                  <a:lnTo>
                    <a:pt x="20878" y="50463"/>
                  </a:lnTo>
                  <a:lnTo>
                    <a:pt x="20774" y="50515"/>
                  </a:lnTo>
                  <a:lnTo>
                    <a:pt x="20697" y="50541"/>
                  </a:lnTo>
                  <a:lnTo>
                    <a:pt x="20593" y="50541"/>
                  </a:lnTo>
                  <a:lnTo>
                    <a:pt x="20490" y="50541"/>
                  </a:lnTo>
                  <a:lnTo>
                    <a:pt x="20387" y="50515"/>
                  </a:lnTo>
                  <a:lnTo>
                    <a:pt x="20309" y="50463"/>
                  </a:lnTo>
                  <a:lnTo>
                    <a:pt x="20206" y="50386"/>
                  </a:lnTo>
                  <a:lnTo>
                    <a:pt x="20206" y="50386"/>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5"/>
            <p:cNvSpPr/>
            <p:nvPr/>
          </p:nvSpPr>
          <p:spPr>
            <a:xfrm>
              <a:off x="10138100" y="2254300"/>
              <a:ext cx="960575" cy="961200"/>
            </a:xfrm>
            <a:custGeom>
              <a:rect b="b" l="l" r="r" t="t"/>
              <a:pathLst>
                <a:path extrusionOk="0" h="38448" w="38423">
                  <a:moveTo>
                    <a:pt x="931" y="37517"/>
                  </a:moveTo>
                  <a:lnTo>
                    <a:pt x="1835" y="38448"/>
                  </a:lnTo>
                  <a:lnTo>
                    <a:pt x="38423" y="1860"/>
                  </a:lnTo>
                  <a:lnTo>
                    <a:pt x="36588" y="0"/>
                  </a:lnTo>
                  <a:lnTo>
                    <a:pt x="1" y="36587"/>
                  </a:lnTo>
                  <a:lnTo>
                    <a:pt x="931" y="37517"/>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5"/>
            <p:cNvSpPr/>
            <p:nvPr/>
          </p:nvSpPr>
          <p:spPr>
            <a:xfrm>
              <a:off x="10003750" y="2863425"/>
              <a:ext cx="485800" cy="485800"/>
            </a:xfrm>
            <a:custGeom>
              <a:rect b="b" l="l" r="r" t="t"/>
              <a:pathLst>
                <a:path extrusionOk="0" h="19432" w="19432">
                  <a:moveTo>
                    <a:pt x="18837" y="19431"/>
                  </a:moveTo>
                  <a:lnTo>
                    <a:pt x="19431" y="18553"/>
                  </a:lnTo>
                  <a:lnTo>
                    <a:pt x="879" y="1"/>
                  </a:lnTo>
                  <a:lnTo>
                    <a:pt x="1" y="595"/>
                  </a:lnTo>
                  <a:lnTo>
                    <a:pt x="18837" y="1943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5"/>
            <p:cNvSpPr/>
            <p:nvPr/>
          </p:nvSpPr>
          <p:spPr>
            <a:xfrm>
              <a:off x="10132300" y="2777525"/>
              <a:ext cx="443800" cy="443800"/>
            </a:xfrm>
            <a:custGeom>
              <a:rect b="b" l="l" r="r" t="t"/>
              <a:pathLst>
                <a:path extrusionOk="0" h="17752" w="17752">
                  <a:moveTo>
                    <a:pt x="17157" y="17751"/>
                  </a:moveTo>
                  <a:lnTo>
                    <a:pt x="17751" y="16873"/>
                  </a:lnTo>
                  <a:lnTo>
                    <a:pt x="879" y="0"/>
                  </a:lnTo>
                  <a:lnTo>
                    <a:pt x="0" y="594"/>
                  </a:lnTo>
                  <a:lnTo>
                    <a:pt x="17157" y="1775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5"/>
            <p:cNvSpPr/>
            <p:nvPr/>
          </p:nvSpPr>
          <p:spPr>
            <a:xfrm>
              <a:off x="10260200" y="2691600"/>
              <a:ext cx="401800" cy="401825"/>
            </a:xfrm>
            <a:custGeom>
              <a:rect b="b" l="l" r="r" t="t"/>
              <a:pathLst>
                <a:path extrusionOk="0" h="16073" w="16072">
                  <a:moveTo>
                    <a:pt x="15478" y="16072"/>
                  </a:moveTo>
                  <a:lnTo>
                    <a:pt x="16072" y="15194"/>
                  </a:lnTo>
                  <a:lnTo>
                    <a:pt x="879" y="1"/>
                  </a:lnTo>
                  <a:lnTo>
                    <a:pt x="0" y="595"/>
                  </a:lnTo>
                  <a:lnTo>
                    <a:pt x="15478" y="1607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5"/>
            <p:cNvSpPr/>
            <p:nvPr/>
          </p:nvSpPr>
          <p:spPr>
            <a:xfrm>
              <a:off x="10388100" y="2605050"/>
              <a:ext cx="359825" cy="360475"/>
            </a:xfrm>
            <a:custGeom>
              <a:rect b="b" l="l" r="r" t="t"/>
              <a:pathLst>
                <a:path extrusionOk="0" h="14419" w="14393">
                  <a:moveTo>
                    <a:pt x="13798" y="14418"/>
                  </a:moveTo>
                  <a:lnTo>
                    <a:pt x="14392" y="13540"/>
                  </a:lnTo>
                  <a:lnTo>
                    <a:pt x="879" y="0"/>
                  </a:lnTo>
                  <a:lnTo>
                    <a:pt x="0" y="595"/>
                  </a:lnTo>
                  <a:lnTo>
                    <a:pt x="13798" y="14418"/>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5"/>
            <p:cNvSpPr/>
            <p:nvPr/>
          </p:nvSpPr>
          <p:spPr>
            <a:xfrm>
              <a:off x="10516000" y="2519125"/>
              <a:ext cx="318475" cy="318500"/>
            </a:xfrm>
            <a:custGeom>
              <a:rect b="b" l="l" r="r" t="t"/>
              <a:pathLst>
                <a:path extrusionOk="0" h="12740" w="12739">
                  <a:moveTo>
                    <a:pt x="12145" y="12739"/>
                  </a:moveTo>
                  <a:lnTo>
                    <a:pt x="12739" y="11861"/>
                  </a:lnTo>
                  <a:lnTo>
                    <a:pt x="879" y="1"/>
                  </a:lnTo>
                  <a:lnTo>
                    <a:pt x="0" y="595"/>
                  </a:lnTo>
                  <a:lnTo>
                    <a:pt x="12145" y="12739"/>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5"/>
            <p:cNvSpPr/>
            <p:nvPr/>
          </p:nvSpPr>
          <p:spPr>
            <a:xfrm>
              <a:off x="10643900" y="2433225"/>
              <a:ext cx="276500" cy="276500"/>
            </a:xfrm>
            <a:custGeom>
              <a:rect b="b" l="l" r="r" t="t"/>
              <a:pathLst>
                <a:path extrusionOk="0" h="11060" w="11060">
                  <a:moveTo>
                    <a:pt x="10465" y="11059"/>
                  </a:moveTo>
                  <a:lnTo>
                    <a:pt x="11059" y="10181"/>
                  </a:lnTo>
                  <a:lnTo>
                    <a:pt x="879" y="0"/>
                  </a:lnTo>
                  <a:lnTo>
                    <a:pt x="0" y="569"/>
                  </a:lnTo>
                  <a:lnTo>
                    <a:pt x="10465" y="11059"/>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5"/>
            <p:cNvSpPr/>
            <p:nvPr/>
          </p:nvSpPr>
          <p:spPr>
            <a:xfrm>
              <a:off x="10771800" y="2346650"/>
              <a:ext cx="234500" cy="235175"/>
            </a:xfrm>
            <a:custGeom>
              <a:rect b="b" l="l" r="r" t="t"/>
              <a:pathLst>
                <a:path extrusionOk="0" h="9407" w="9380">
                  <a:moveTo>
                    <a:pt x="8786" y="9406"/>
                  </a:moveTo>
                  <a:lnTo>
                    <a:pt x="9380" y="8528"/>
                  </a:lnTo>
                  <a:lnTo>
                    <a:pt x="879" y="1"/>
                  </a:lnTo>
                  <a:lnTo>
                    <a:pt x="0" y="595"/>
                  </a:lnTo>
                  <a:lnTo>
                    <a:pt x="8786" y="9406"/>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5"/>
            <p:cNvSpPr/>
            <p:nvPr/>
          </p:nvSpPr>
          <p:spPr>
            <a:xfrm>
              <a:off x="10899700" y="2260750"/>
              <a:ext cx="193175" cy="193175"/>
            </a:xfrm>
            <a:custGeom>
              <a:rect b="b" l="l" r="r" t="t"/>
              <a:pathLst>
                <a:path extrusionOk="0" h="7727" w="7727">
                  <a:moveTo>
                    <a:pt x="7132" y="7726"/>
                  </a:moveTo>
                  <a:lnTo>
                    <a:pt x="7726" y="6848"/>
                  </a:lnTo>
                  <a:lnTo>
                    <a:pt x="879" y="0"/>
                  </a:lnTo>
                  <a:lnTo>
                    <a:pt x="1" y="595"/>
                  </a:lnTo>
                  <a:lnTo>
                    <a:pt x="7132" y="7726"/>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5"/>
            <p:cNvSpPr/>
            <p:nvPr/>
          </p:nvSpPr>
          <p:spPr>
            <a:xfrm>
              <a:off x="9990825" y="2850500"/>
              <a:ext cx="511625" cy="511650"/>
            </a:xfrm>
            <a:custGeom>
              <a:rect b="b" l="l" r="r" t="t"/>
              <a:pathLst>
                <a:path extrusionOk="0" h="20466" w="20465">
                  <a:moveTo>
                    <a:pt x="20387" y="19354"/>
                  </a:moveTo>
                  <a:lnTo>
                    <a:pt x="19819" y="20232"/>
                  </a:lnTo>
                  <a:lnTo>
                    <a:pt x="19819" y="20232"/>
                  </a:lnTo>
                  <a:lnTo>
                    <a:pt x="19741" y="20310"/>
                  </a:lnTo>
                  <a:lnTo>
                    <a:pt x="19741" y="20310"/>
                  </a:lnTo>
                  <a:lnTo>
                    <a:pt x="19638" y="20388"/>
                  </a:lnTo>
                  <a:lnTo>
                    <a:pt x="19561" y="20439"/>
                  </a:lnTo>
                  <a:lnTo>
                    <a:pt x="19457" y="20465"/>
                  </a:lnTo>
                  <a:lnTo>
                    <a:pt x="19354" y="20465"/>
                  </a:lnTo>
                  <a:lnTo>
                    <a:pt x="19250" y="20465"/>
                  </a:lnTo>
                  <a:lnTo>
                    <a:pt x="19173" y="20439"/>
                  </a:lnTo>
                  <a:lnTo>
                    <a:pt x="19070" y="20388"/>
                  </a:lnTo>
                  <a:lnTo>
                    <a:pt x="18992" y="20310"/>
                  </a:lnTo>
                  <a:lnTo>
                    <a:pt x="156" y="1474"/>
                  </a:lnTo>
                  <a:lnTo>
                    <a:pt x="156" y="1474"/>
                  </a:lnTo>
                  <a:lnTo>
                    <a:pt x="104" y="1396"/>
                  </a:lnTo>
                  <a:lnTo>
                    <a:pt x="104" y="1396"/>
                  </a:lnTo>
                  <a:lnTo>
                    <a:pt x="52" y="1319"/>
                  </a:lnTo>
                  <a:lnTo>
                    <a:pt x="27" y="1215"/>
                  </a:lnTo>
                  <a:lnTo>
                    <a:pt x="1" y="1112"/>
                  </a:lnTo>
                  <a:lnTo>
                    <a:pt x="27" y="1009"/>
                  </a:lnTo>
                  <a:lnTo>
                    <a:pt x="52" y="931"/>
                  </a:lnTo>
                  <a:lnTo>
                    <a:pt x="104" y="828"/>
                  </a:lnTo>
                  <a:lnTo>
                    <a:pt x="156" y="750"/>
                  </a:lnTo>
                  <a:lnTo>
                    <a:pt x="233" y="699"/>
                  </a:lnTo>
                  <a:lnTo>
                    <a:pt x="1112" y="104"/>
                  </a:lnTo>
                  <a:lnTo>
                    <a:pt x="1112" y="104"/>
                  </a:lnTo>
                  <a:lnTo>
                    <a:pt x="1189" y="53"/>
                  </a:lnTo>
                  <a:lnTo>
                    <a:pt x="1267" y="27"/>
                  </a:lnTo>
                  <a:lnTo>
                    <a:pt x="1344" y="1"/>
                  </a:lnTo>
                  <a:lnTo>
                    <a:pt x="1448" y="1"/>
                  </a:lnTo>
                  <a:lnTo>
                    <a:pt x="1525" y="27"/>
                  </a:lnTo>
                  <a:lnTo>
                    <a:pt x="1629" y="53"/>
                  </a:lnTo>
                  <a:lnTo>
                    <a:pt x="1706" y="104"/>
                  </a:lnTo>
                  <a:lnTo>
                    <a:pt x="1784" y="156"/>
                  </a:lnTo>
                  <a:lnTo>
                    <a:pt x="20310" y="18708"/>
                  </a:lnTo>
                  <a:lnTo>
                    <a:pt x="20310" y="18708"/>
                  </a:lnTo>
                  <a:lnTo>
                    <a:pt x="20387" y="18760"/>
                  </a:lnTo>
                  <a:lnTo>
                    <a:pt x="20413" y="18837"/>
                  </a:lnTo>
                  <a:lnTo>
                    <a:pt x="20465" y="19018"/>
                  </a:lnTo>
                  <a:lnTo>
                    <a:pt x="20465" y="19199"/>
                  </a:lnTo>
                  <a:lnTo>
                    <a:pt x="20439" y="19276"/>
                  </a:lnTo>
                  <a:lnTo>
                    <a:pt x="20387" y="19354"/>
                  </a:lnTo>
                  <a:lnTo>
                    <a:pt x="20387" y="19354"/>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5"/>
            <p:cNvSpPr/>
            <p:nvPr/>
          </p:nvSpPr>
          <p:spPr>
            <a:xfrm>
              <a:off x="10118725" y="2764600"/>
              <a:ext cx="470300" cy="469625"/>
            </a:xfrm>
            <a:custGeom>
              <a:rect b="b" l="l" r="r" t="t"/>
              <a:pathLst>
                <a:path extrusionOk="0" h="18785" w="18812">
                  <a:moveTo>
                    <a:pt x="18708" y="17674"/>
                  </a:moveTo>
                  <a:lnTo>
                    <a:pt x="18139" y="18527"/>
                  </a:lnTo>
                  <a:lnTo>
                    <a:pt x="18139" y="18527"/>
                  </a:lnTo>
                  <a:lnTo>
                    <a:pt x="18062" y="18630"/>
                  </a:lnTo>
                  <a:lnTo>
                    <a:pt x="18062" y="18630"/>
                  </a:lnTo>
                  <a:lnTo>
                    <a:pt x="17984" y="18707"/>
                  </a:lnTo>
                  <a:lnTo>
                    <a:pt x="17881" y="18759"/>
                  </a:lnTo>
                  <a:lnTo>
                    <a:pt x="17804" y="18785"/>
                  </a:lnTo>
                  <a:lnTo>
                    <a:pt x="17700" y="18785"/>
                  </a:lnTo>
                  <a:lnTo>
                    <a:pt x="17597" y="18785"/>
                  </a:lnTo>
                  <a:lnTo>
                    <a:pt x="17493" y="18759"/>
                  </a:lnTo>
                  <a:lnTo>
                    <a:pt x="17416" y="18707"/>
                  </a:lnTo>
                  <a:lnTo>
                    <a:pt x="17313" y="18630"/>
                  </a:lnTo>
                  <a:lnTo>
                    <a:pt x="156" y="1473"/>
                  </a:lnTo>
                  <a:lnTo>
                    <a:pt x="156" y="1473"/>
                  </a:lnTo>
                  <a:lnTo>
                    <a:pt x="104" y="1396"/>
                  </a:lnTo>
                  <a:lnTo>
                    <a:pt x="104" y="1396"/>
                  </a:lnTo>
                  <a:lnTo>
                    <a:pt x="52" y="1318"/>
                  </a:lnTo>
                  <a:lnTo>
                    <a:pt x="27" y="1215"/>
                  </a:lnTo>
                  <a:lnTo>
                    <a:pt x="1" y="1111"/>
                  </a:lnTo>
                  <a:lnTo>
                    <a:pt x="27" y="1008"/>
                  </a:lnTo>
                  <a:lnTo>
                    <a:pt x="52" y="905"/>
                  </a:lnTo>
                  <a:lnTo>
                    <a:pt x="104" y="827"/>
                  </a:lnTo>
                  <a:lnTo>
                    <a:pt x="156" y="750"/>
                  </a:lnTo>
                  <a:lnTo>
                    <a:pt x="233" y="672"/>
                  </a:lnTo>
                  <a:lnTo>
                    <a:pt x="1112" y="104"/>
                  </a:lnTo>
                  <a:lnTo>
                    <a:pt x="1112" y="104"/>
                  </a:lnTo>
                  <a:lnTo>
                    <a:pt x="1189" y="52"/>
                  </a:lnTo>
                  <a:lnTo>
                    <a:pt x="1267" y="26"/>
                  </a:lnTo>
                  <a:lnTo>
                    <a:pt x="1344" y="0"/>
                  </a:lnTo>
                  <a:lnTo>
                    <a:pt x="1448" y="0"/>
                  </a:lnTo>
                  <a:lnTo>
                    <a:pt x="1525" y="0"/>
                  </a:lnTo>
                  <a:lnTo>
                    <a:pt x="1629" y="52"/>
                  </a:lnTo>
                  <a:lnTo>
                    <a:pt x="1706" y="78"/>
                  </a:lnTo>
                  <a:lnTo>
                    <a:pt x="1784" y="155"/>
                  </a:lnTo>
                  <a:lnTo>
                    <a:pt x="18656" y="17028"/>
                  </a:lnTo>
                  <a:lnTo>
                    <a:pt x="18656" y="17028"/>
                  </a:lnTo>
                  <a:lnTo>
                    <a:pt x="18708" y="17080"/>
                  </a:lnTo>
                  <a:lnTo>
                    <a:pt x="18760" y="17157"/>
                  </a:lnTo>
                  <a:lnTo>
                    <a:pt x="18811" y="17338"/>
                  </a:lnTo>
                  <a:lnTo>
                    <a:pt x="18785" y="17519"/>
                  </a:lnTo>
                  <a:lnTo>
                    <a:pt x="18760" y="17596"/>
                  </a:lnTo>
                  <a:lnTo>
                    <a:pt x="18708" y="17674"/>
                  </a:lnTo>
                  <a:lnTo>
                    <a:pt x="18708" y="17674"/>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5"/>
            <p:cNvSpPr/>
            <p:nvPr/>
          </p:nvSpPr>
          <p:spPr>
            <a:xfrm>
              <a:off x="10246625" y="2678675"/>
              <a:ext cx="428300" cy="427650"/>
            </a:xfrm>
            <a:custGeom>
              <a:rect b="b" l="l" r="r" t="t"/>
              <a:pathLst>
                <a:path extrusionOk="0" h="17106" w="17132">
                  <a:moveTo>
                    <a:pt x="17054" y="15995"/>
                  </a:moveTo>
                  <a:lnTo>
                    <a:pt x="16460" y="16848"/>
                  </a:lnTo>
                  <a:lnTo>
                    <a:pt x="16460" y="16848"/>
                  </a:lnTo>
                  <a:lnTo>
                    <a:pt x="16382" y="16951"/>
                  </a:lnTo>
                  <a:lnTo>
                    <a:pt x="16382" y="16951"/>
                  </a:lnTo>
                  <a:lnTo>
                    <a:pt x="16305" y="17028"/>
                  </a:lnTo>
                  <a:lnTo>
                    <a:pt x="16227" y="17080"/>
                  </a:lnTo>
                  <a:lnTo>
                    <a:pt x="16124" y="17106"/>
                  </a:lnTo>
                  <a:lnTo>
                    <a:pt x="16021" y="17106"/>
                  </a:lnTo>
                  <a:lnTo>
                    <a:pt x="15917" y="17106"/>
                  </a:lnTo>
                  <a:lnTo>
                    <a:pt x="15814" y="17080"/>
                  </a:lnTo>
                  <a:lnTo>
                    <a:pt x="15736" y="17028"/>
                  </a:lnTo>
                  <a:lnTo>
                    <a:pt x="15659" y="16951"/>
                  </a:lnTo>
                  <a:lnTo>
                    <a:pt x="156" y="1474"/>
                  </a:lnTo>
                  <a:lnTo>
                    <a:pt x="156" y="1474"/>
                  </a:lnTo>
                  <a:lnTo>
                    <a:pt x="104" y="1396"/>
                  </a:lnTo>
                  <a:lnTo>
                    <a:pt x="104" y="1396"/>
                  </a:lnTo>
                  <a:lnTo>
                    <a:pt x="52" y="1293"/>
                  </a:lnTo>
                  <a:lnTo>
                    <a:pt x="27" y="1189"/>
                  </a:lnTo>
                  <a:lnTo>
                    <a:pt x="1" y="1112"/>
                  </a:lnTo>
                  <a:lnTo>
                    <a:pt x="27" y="1009"/>
                  </a:lnTo>
                  <a:lnTo>
                    <a:pt x="52" y="905"/>
                  </a:lnTo>
                  <a:lnTo>
                    <a:pt x="104" y="828"/>
                  </a:lnTo>
                  <a:lnTo>
                    <a:pt x="156" y="724"/>
                  </a:lnTo>
                  <a:lnTo>
                    <a:pt x="233" y="673"/>
                  </a:lnTo>
                  <a:lnTo>
                    <a:pt x="1112" y="78"/>
                  </a:lnTo>
                  <a:lnTo>
                    <a:pt x="1112" y="78"/>
                  </a:lnTo>
                  <a:lnTo>
                    <a:pt x="1189" y="53"/>
                  </a:lnTo>
                  <a:lnTo>
                    <a:pt x="1267" y="1"/>
                  </a:lnTo>
                  <a:lnTo>
                    <a:pt x="1344" y="1"/>
                  </a:lnTo>
                  <a:lnTo>
                    <a:pt x="1448" y="1"/>
                  </a:lnTo>
                  <a:lnTo>
                    <a:pt x="1525" y="1"/>
                  </a:lnTo>
                  <a:lnTo>
                    <a:pt x="1629" y="27"/>
                  </a:lnTo>
                  <a:lnTo>
                    <a:pt x="1706" y="78"/>
                  </a:lnTo>
                  <a:lnTo>
                    <a:pt x="1784" y="130"/>
                  </a:lnTo>
                  <a:lnTo>
                    <a:pt x="16977" y="15349"/>
                  </a:lnTo>
                  <a:lnTo>
                    <a:pt x="16977" y="15349"/>
                  </a:lnTo>
                  <a:lnTo>
                    <a:pt x="17028" y="15401"/>
                  </a:lnTo>
                  <a:lnTo>
                    <a:pt x="17080" y="15478"/>
                  </a:lnTo>
                  <a:lnTo>
                    <a:pt x="17132" y="15659"/>
                  </a:lnTo>
                  <a:lnTo>
                    <a:pt x="17106" y="15840"/>
                  </a:lnTo>
                  <a:lnTo>
                    <a:pt x="17080" y="15917"/>
                  </a:lnTo>
                  <a:lnTo>
                    <a:pt x="17054" y="15995"/>
                  </a:lnTo>
                  <a:lnTo>
                    <a:pt x="17054" y="1599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5"/>
            <p:cNvSpPr/>
            <p:nvPr/>
          </p:nvSpPr>
          <p:spPr>
            <a:xfrm>
              <a:off x="10374525" y="2592125"/>
              <a:ext cx="386325" cy="386300"/>
            </a:xfrm>
            <a:custGeom>
              <a:rect b="b" l="l" r="r" t="t"/>
              <a:pathLst>
                <a:path extrusionOk="0" h="15452" w="15453">
                  <a:moveTo>
                    <a:pt x="15375" y="14341"/>
                  </a:moveTo>
                  <a:lnTo>
                    <a:pt x="14806" y="15194"/>
                  </a:lnTo>
                  <a:lnTo>
                    <a:pt x="14806" y="15194"/>
                  </a:lnTo>
                  <a:lnTo>
                    <a:pt x="14729" y="15297"/>
                  </a:lnTo>
                  <a:lnTo>
                    <a:pt x="14729" y="15297"/>
                  </a:lnTo>
                  <a:lnTo>
                    <a:pt x="14625" y="15374"/>
                  </a:lnTo>
                  <a:lnTo>
                    <a:pt x="14548" y="15426"/>
                  </a:lnTo>
                  <a:lnTo>
                    <a:pt x="14445" y="15452"/>
                  </a:lnTo>
                  <a:lnTo>
                    <a:pt x="14341" y="15452"/>
                  </a:lnTo>
                  <a:lnTo>
                    <a:pt x="14264" y="15452"/>
                  </a:lnTo>
                  <a:lnTo>
                    <a:pt x="14160" y="15426"/>
                  </a:lnTo>
                  <a:lnTo>
                    <a:pt x="14057" y="15374"/>
                  </a:lnTo>
                  <a:lnTo>
                    <a:pt x="13979" y="15297"/>
                  </a:lnTo>
                  <a:lnTo>
                    <a:pt x="156" y="1473"/>
                  </a:lnTo>
                  <a:lnTo>
                    <a:pt x="156" y="1473"/>
                  </a:lnTo>
                  <a:lnTo>
                    <a:pt x="104" y="1396"/>
                  </a:lnTo>
                  <a:lnTo>
                    <a:pt x="104" y="1396"/>
                  </a:lnTo>
                  <a:lnTo>
                    <a:pt x="53" y="1318"/>
                  </a:lnTo>
                  <a:lnTo>
                    <a:pt x="27" y="1215"/>
                  </a:lnTo>
                  <a:lnTo>
                    <a:pt x="1" y="1112"/>
                  </a:lnTo>
                  <a:lnTo>
                    <a:pt x="27" y="1008"/>
                  </a:lnTo>
                  <a:lnTo>
                    <a:pt x="53" y="931"/>
                  </a:lnTo>
                  <a:lnTo>
                    <a:pt x="104" y="827"/>
                  </a:lnTo>
                  <a:lnTo>
                    <a:pt x="156" y="750"/>
                  </a:lnTo>
                  <a:lnTo>
                    <a:pt x="233" y="672"/>
                  </a:lnTo>
                  <a:lnTo>
                    <a:pt x="1112" y="104"/>
                  </a:lnTo>
                  <a:lnTo>
                    <a:pt x="1112" y="104"/>
                  </a:lnTo>
                  <a:lnTo>
                    <a:pt x="1189" y="52"/>
                  </a:lnTo>
                  <a:lnTo>
                    <a:pt x="1267" y="26"/>
                  </a:lnTo>
                  <a:lnTo>
                    <a:pt x="1370" y="1"/>
                  </a:lnTo>
                  <a:lnTo>
                    <a:pt x="1448" y="1"/>
                  </a:lnTo>
                  <a:lnTo>
                    <a:pt x="1525" y="26"/>
                  </a:lnTo>
                  <a:lnTo>
                    <a:pt x="1629" y="52"/>
                  </a:lnTo>
                  <a:lnTo>
                    <a:pt x="1706" y="104"/>
                  </a:lnTo>
                  <a:lnTo>
                    <a:pt x="1784" y="156"/>
                  </a:lnTo>
                  <a:lnTo>
                    <a:pt x="15323" y="13695"/>
                  </a:lnTo>
                  <a:lnTo>
                    <a:pt x="15323" y="13695"/>
                  </a:lnTo>
                  <a:lnTo>
                    <a:pt x="15375" y="13747"/>
                  </a:lnTo>
                  <a:lnTo>
                    <a:pt x="15401" y="13824"/>
                  </a:lnTo>
                  <a:lnTo>
                    <a:pt x="15452" y="14005"/>
                  </a:lnTo>
                  <a:lnTo>
                    <a:pt x="15452" y="14186"/>
                  </a:lnTo>
                  <a:lnTo>
                    <a:pt x="15426" y="14263"/>
                  </a:lnTo>
                  <a:lnTo>
                    <a:pt x="15375" y="14341"/>
                  </a:lnTo>
                  <a:lnTo>
                    <a:pt x="15375" y="1434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5"/>
            <p:cNvSpPr/>
            <p:nvPr/>
          </p:nvSpPr>
          <p:spPr>
            <a:xfrm>
              <a:off x="10373875" y="2591475"/>
              <a:ext cx="387625" cy="387600"/>
            </a:xfrm>
            <a:custGeom>
              <a:rect b="b" l="l" r="r" t="t"/>
              <a:pathLst>
                <a:path extrusionOk="0" h="15504" w="15505">
                  <a:moveTo>
                    <a:pt x="15427" y="14393"/>
                  </a:moveTo>
                  <a:lnTo>
                    <a:pt x="14858" y="15245"/>
                  </a:lnTo>
                  <a:lnTo>
                    <a:pt x="14858" y="15245"/>
                  </a:lnTo>
                  <a:lnTo>
                    <a:pt x="14806" y="15297"/>
                  </a:lnTo>
                  <a:lnTo>
                    <a:pt x="14806" y="15297"/>
                  </a:lnTo>
                  <a:lnTo>
                    <a:pt x="14755" y="15349"/>
                  </a:lnTo>
                  <a:lnTo>
                    <a:pt x="14755" y="15349"/>
                  </a:lnTo>
                  <a:lnTo>
                    <a:pt x="14677" y="15426"/>
                  </a:lnTo>
                  <a:lnTo>
                    <a:pt x="14574" y="15478"/>
                  </a:lnTo>
                  <a:lnTo>
                    <a:pt x="14471" y="15504"/>
                  </a:lnTo>
                  <a:lnTo>
                    <a:pt x="14367" y="15504"/>
                  </a:lnTo>
                  <a:lnTo>
                    <a:pt x="14367" y="15504"/>
                  </a:lnTo>
                  <a:lnTo>
                    <a:pt x="14264" y="15504"/>
                  </a:lnTo>
                  <a:lnTo>
                    <a:pt x="14160" y="15478"/>
                  </a:lnTo>
                  <a:lnTo>
                    <a:pt x="14083" y="15426"/>
                  </a:lnTo>
                  <a:lnTo>
                    <a:pt x="13980" y="15349"/>
                  </a:lnTo>
                  <a:lnTo>
                    <a:pt x="182" y="1525"/>
                  </a:lnTo>
                  <a:lnTo>
                    <a:pt x="130" y="1499"/>
                  </a:lnTo>
                  <a:lnTo>
                    <a:pt x="130" y="1499"/>
                  </a:lnTo>
                  <a:lnTo>
                    <a:pt x="104" y="1448"/>
                  </a:lnTo>
                  <a:lnTo>
                    <a:pt x="104" y="1448"/>
                  </a:lnTo>
                  <a:lnTo>
                    <a:pt x="53" y="1344"/>
                  </a:lnTo>
                  <a:lnTo>
                    <a:pt x="27" y="1241"/>
                  </a:lnTo>
                  <a:lnTo>
                    <a:pt x="1" y="1138"/>
                  </a:lnTo>
                  <a:lnTo>
                    <a:pt x="27" y="1034"/>
                  </a:lnTo>
                  <a:lnTo>
                    <a:pt x="27" y="1034"/>
                  </a:lnTo>
                  <a:lnTo>
                    <a:pt x="53" y="931"/>
                  </a:lnTo>
                  <a:lnTo>
                    <a:pt x="104" y="853"/>
                  </a:lnTo>
                  <a:lnTo>
                    <a:pt x="156" y="750"/>
                  </a:lnTo>
                  <a:lnTo>
                    <a:pt x="259" y="698"/>
                  </a:lnTo>
                  <a:lnTo>
                    <a:pt x="1112" y="104"/>
                  </a:lnTo>
                  <a:lnTo>
                    <a:pt x="1112" y="104"/>
                  </a:lnTo>
                  <a:lnTo>
                    <a:pt x="1190" y="52"/>
                  </a:lnTo>
                  <a:lnTo>
                    <a:pt x="1293" y="27"/>
                  </a:lnTo>
                  <a:lnTo>
                    <a:pt x="1370" y="1"/>
                  </a:lnTo>
                  <a:lnTo>
                    <a:pt x="1474" y="1"/>
                  </a:lnTo>
                  <a:lnTo>
                    <a:pt x="1474" y="1"/>
                  </a:lnTo>
                  <a:lnTo>
                    <a:pt x="1577" y="27"/>
                  </a:lnTo>
                  <a:lnTo>
                    <a:pt x="1655" y="52"/>
                  </a:lnTo>
                  <a:lnTo>
                    <a:pt x="1758" y="104"/>
                  </a:lnTo>
                  <a:lnTo>
                    <a:pt x="1836" y="156"/>
                  </a:lnTo>
                  <a:lnTo>
                    <a:pt x="15349" y="13695"/>
                  </a:lnTo>
                  <a:lnTo>
                    <a:pt x="15349" y="13695"/>
                  </a:lnTo>
                  <a:lnTo>
                    <a:pt x="15427" y="13773"/>
                  </a:lnTo>
                  <a:lnTo>
                    <a:pt x="15478" y="13850"/>
                  </a:lnTo>
                  <a:lnTo>
                    <a:pt x="15504" y="13928"/>
                  </a:lnTo>
                  <a:lnTo>
                    <a:pt x="15504" y="14031"/>
                  </a:lnTo>
                  <a:lnTo>
                    <a:pt x="15504" y="14031"/>
                  </a:lnTo>
                  <a:lnTo>
                    <a:pt x="15504" y="14109"/>
                  </a:lnTo>
                  <a:lnTo>
                    <a:pt x="15504" y="14212"/>
                  </a:lnTo>
                  <a:lnTo>
                    <a:pt x="15478" y="14289"/>
                  </a:lnTo>
                  <a:lnTo>
                    <a:pt x="15427" y="14393"/>
                  </a:lnTo>
                  <a:lnTo>
                    <a:pt x="15427" y="14393"/>
                  </a:lnTo>
                  <a:close/>
                  <a:moveTo>
                    <a:pt x="14806" y="15220"/>
                  </a:moveTo>
                  <a:lnTo>
                    <a:pt x="15375" y="14367"/>
                  </a:lnTo>
                  <a:lnTo>
                    <a:pt x="15375" y="14367"/>
                  </a:lnTo>
                  <a:lnTo>
                    <a:pt x="15427" y="14289"/>
                  </a:lnTo>
                  <a:lnTo>
                    <a:pt x="15452" y="14186"/>
                  </a:lnTo>
                  <a:lnTo>
                    <a:pt x="15452" y="14031"/>
                  </a:lnTo>
                  <a:lnTo>
                    <a:pt x="15452" y="14031"/>
                  </a:lnTo>
                  <a:lnTo>
                    <a:pt x="15401" y="13876"/>
                  </a:lnTo>
                  <a:lnTo>
                    <a:pt x="15323" y="13721"/>
                  </a:lnTo>
                  <a:lnTo>
                    <a:pt x="1784" y="207"/>
                  </a:lnTo>
                  <a:lnTo>
                    <a:pt x="1784" y="207"/>
                  </a:lnTo>
                  <a:lnTo>
                    <a:pt x="1706" y="156"/>
                  </a:lnTo>
                  <a:lnTo>
                    <a:pt x="1629" y="104"/>
                  </a:lnTo>
                  <a:lnTo>
                    <a:pt x="1474" y="52"/>
                  </a:lnTo>
                  <a:lnTo>
                    <a:pt x="1474" y="52"/>
                  </a:lnTo>
                  <a:lnTo>
                    <a:pt x="1293" y="78"/>
                  </a:lnTo>
                  <a:lnTo>
                    <a:pt x="1215" y="104"/>
                  </a:lnTo>
                  <a:lnTo>
                    <a:pt x="1138" y="156"/>
                  </a:lnTo>
                  <a:lnTo>
                    <a:pt x="285" y="724"/>
                  </a:lnTo>
                  <a:lnTo>
                    <a:pt x="285" y="724"/>
                  </a:lnTo>
                  <a:lnTo>
                    <a:pt x="208" y="802"/>
                  </a:lnTo>
                  <a:lnTo>
                    <a:pt x="156" y="879"/>
                  </a:lnTo>
                  <a:lnTo>
                    <a:pt x="104" y="957"/>
                  </a:lnTo>
                  <a:lnTo>
                    <a:pt x="79" y="1060"/>
                  </a:lnTo>
                  <a:lnTo>
                    <a:pt x="79" y="1060"/>
                  </a:lnTo>
                  <a:lnTo>
                    <a:pt x="79" y="1138"/>
                  </a:lnTo>
                  <a:lnTo>
                    <a:pt x="79" y="1241"/>
                  </a:lnTo>
                  <a:lnTo>
                    <a:pt x="104" y="1318"/>
                  </a:lnTo>
                  <a:lnTo>
                    <a:pt x="156" y="1422"/>
                  </a:lnTo>
                  <a:lnTo>
                    <a:pt x="156" y="1422"/>
                  </a:lnTo>
                  <a:lnTo>
                    <a:pt x="182" y="1448"/>
                  </a:lnTo>
                  <a:lnTo>
                    <a:pt x="208" y="1499"/>
                  </a:lnTo>
                  <a:lnTo>
                    <a:pt x="14031" y="15297"/>
                  </a:lnTo>
                  <a:lnTo>
                    <a:pt x="14031" y="15297"/>
                  </a:lnTo>
                  <a:lnTo>
                    <a:pt x="14109" y="15375"/>
                  </a:lnTo>
                  <a:lnTo>
                    <a:pt x="14186" y="15426"/>
                  </a:lnTo>
                  <a:lnTo>
                    <a:pt x="14290" y="15452"/>
                  </a:lnTo>
                  <a:lnTo>
                    <a:pt x="14367" y="15452"/>
                  </a:lnTo>
                  <a:lnTo>
                    <a:pt x="14367" y="15452"/>
                  </a:lnTo>
                  <a:lnTo>
                    <a:pt x="14471" y="15452"/>
                  </a:lnTo>
                  <a:lnTo>
                    <a:pt x="14574" y="15426"/>
                  </a:lnTo>
                  <a:lnTo>
                    <a:pt x="14651" y="15375"/>
                  </a:lnTo>
                  <a:lnTo>
                    <a:pt x="14729" y="15297"/>
                  </a:lnTo>
                  <a:lnTo>
                    <a:pt x="14729" y="15297"/>
                  </a:lnTo>
                  <a:lnTo>
                    <a:pt x="14755" y="15271"/>
                  </a:lnTo>
                  <a:lnTo>
                    <a:pt x="14755" y="15271"/>
                  </a:lnTo>
                  <a:lnTo>
                    <a:pt x="14806" y="15220"/>
                  </a:lnTo>
                  <a:lnTo>
                    <a:pt x="14806" y="1522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5"/>
            <p:cNvSpPr/>
            <p:nvPr/>
          </p:nvSpPr>
          <p:spPr>
            <a:xfrm>
              <a:off x="10503075" y="2506225"/>
              <a:ext cx="344325" cy="344300"/>
            </a:xfrm>
            <a:custGeom>
              <a:rect b="b" l="l" r="r" t="t"/>
              <a:pathLst>
                <a:path extrusionOk="0" h="13772" w="13773">
                  <a:moveTo>
                    <a:pt x="13669" y="12661"/>
                  </a:moveTo>
                  <a:lnTo>
                    <a:pt x="13101" y="13514"/>
                  </a:lnTo>
                  <a:lnTo>
                    <a:pt x="13101" y="13514"/>
                  </a:lnTo>
                  <a:lnTo>
                    <a:pt x="13023" y="13617"/>
                  </a:lnTo>
                  <a:lnTo>
                    <a:pt x="13023" y="13617"/>
                  </a:lnTo>
                  <a:lnTo>
                    <a:pt x="12946" y="13694"/>
                  </a:lnTo>
                  <a:lnTo>
                    <a:pt x="12842" y="13746"/>
                  </a:lnTo>
                  <a:lnTo>
                    <a:pt x="12765" y="13772"/>
                  </a:lnTo>
                  <a:lnTo>
                    <a:pt x="12662" y="13772"/>
                  </a:lnTo>
                  <a:lnTo>
                    <a:pt x="12558" y="13772"/>
                  </a:lnTo>
                  <a:lnTo>
                    <a:pt x="12455" y="13746"/>
                  </a:lnTo>
                  <a:lnTo>
                    <a:pt x="12377" y="13694"/>
                  </a:lnTo>
                  <a:lnTo>
                    <a:pt x="12274" y="13617"/>
                  </a:lnTo>
                  <a:lnTo>
                    <a:pt x="130" y="1473"/>
                  </a:lnTo>
                  <a:lnTo>
                    <a:pt x="130" y="1473"/>
                  </a:lnTo>
                  <a:lnTo>
                    <a:pt x="78" y="1395"/>
                  </a:lnTo>
                  <a:lnTo>
                    <a:pt x="78" y="1395"/>
                  </a:lnTo>
                  <a:lnTo>
                    <a:pt x="27" y="1292"/>
                  </a:lnTo>
                  <a:lnTo>
                    <a:pt x="1" y="1214"/>
                  </a:lnTo>
                  <a:lnTo>
                    <a:pt x="1" y="1111"/>
                  </a:lnTo>
                  <a:lnTo>
                    <a:pt x="1" y="1008"/>
                  </a:lnTo>
                  <a:lnTo>
                    <a:pt x="27" y="904"/>
                  </a:lnTo>
                  <a:lnTo>
                    <a:pt x="78" y="827"/>
                  </a:lnTo>
                  <a:lnTo>
                    <a:pt x="130" y="749"/>
                  </a:lnTo>
                  <a:lnTo>
                    <a:pt x="207" y="672"/>
                  </a:lnTo>
                  <a:lnTo>
                    <a:pt x="1086" y="103"/>
                  </a:lnTo>
                  <a:lnTo>
                    <a:pt x="1086" y="103"/>
                  </a:lnTo>
                  <a:lnTo>
                    <a:pt x="1163" y="52"/>
                  </a:lnTo>
                  <a:lnTo>
                    <a:pt x="1241" y="26"/>
                  </a:lnTo>
                  <a:lnTo>
                    <a:pt x="1344" y="0"/>
                  </a:lnTo>
                  <a:lnTo>
                    <a:pt x="1422" y="0"/>
                  </a:lnTo>
                  <a:lnTo>
                    <a:pt x="1525" y="0"/>
                  </a:lnTo>
                  <a:lnTo>
                    <a:pt x="1603" y="52"/>
                  </a:lnTo>
                  <a:lnTo>
                    <a:pt x="1680" y="78"/>
                  </a:lnTo>
                  <a:lnTo>
                    <a:pt x="1758" y="155"/>
                  </a:lnTo>
                  <a:lnTo>
                    <a:pt x="13618" y="12015"/>
                  </a:lnTo>
                  <a:lnTo>
                    <a:pt x="13618" y="12015"/>
                  </a:lnTo>
                  <a:lnTo>
                    <a:pt x="13669" y="12067"/>
                  </a:lnTo>
                  <a:lnTo>
                    <a:pt x="13721" y="12144"/>
                  </a:lnTo>
                  <a:lnTo>
                    <a:pt x="13773" y="12325"/>
                  </a:lnTo>
                  <a:lnTo>
                    <a:pt x="13747" y="12506"/>
                  </a:lnTo>
                  <a:lnTo>
                    <a:pt x="13721" y="12583"/>
                  </a:lnTo>
                  <a:lnTo>
                    <a:pt x="13669" y="12661"/>
                  </a:lnTo>
                  <a:lnTo>
                    <a:pt x="13669" y="1266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5"/>
            <p:cNvSpPr/>
            <p:nvPr/>
          </p:nvSpPr>
          <p:spPr>
            <a:xfrm>
              <a:off x="10630975" y="2419650"/>
              <a:ext cx="302350" cy="302975"/>
            </a:xfrm>
            <a:custGeom>
              <a:rect b="b" l="l" r="r" t="t"/>
              <a:pathLst>
                <a:path extrusionOk="0" h="12119" w="12094">
                  <a:moveTo>
                    <a:pt x="12016" y="11008"/>
                  </a:moveTo>
                  <a:lnTo>
                    <a:pt x="11421" y="11861"/>
                  </a:lnTo>
                  <a:lnTo>
                    <a:pt x="11421" y="11861"/>
                  </a:lnTo>
                  <a:lnTo>
                    <a:pt x="11344" y="11964"/>
                  </a:lnTo>
                  <a:lnTo>
                    <a:pt x="11344" y="11964"/>
                  </a:lnTo>
                  <a:lnTo>
                    <a:pt x="11266" y="12041"/>
                  </a:lnTo>
                  <a:lnTo>
                    <a:pt x="11189" y="12093"/>
                  </a:lnTo>
                  <a:lnTo>
                    <a:pt x="11085" y="12119"/>
                  </a:lnTo>
                  <a:lnTo>
                    <a:pt x="10982" y="12119"/>
                  </a:lnTo>
                  <a:lnTo>
                    <a:pt x="10879" y="12119"/>
                  </a:lnTo>
                  <a:lnTo>
                    <a:pt x="10801" y="12093"/>
                  </a:lnTo>
                  <a:lnTo>
                    <a:pt x="10698" y="12041"/>
                  </a:lnTo>
                  <a:lnTo>
                    <a:pt x="10620" y="11964"/>
                  </a:lnTo>
                  <a:lnTo>
                    <a:pt x="130" y="1499"/>
                  </a:lnTo>
                  <a:lnTo>
                    <a:pt x="130" y="1499"/>
                  </a:lnTo>
                  <a:lnTo>
                    <a:pt x="78" y="1422"/>
                  </a:lnTo>
                  <a:lnTo>
                    <a:pt x="78" y="1422"/>
                  </a:lnTo>
                  <a:lnTo>
                    <a:pt x="27" y="1318"/>
                  </a:lnTo>
                  <a:lnTo>
                    <a:pt x="1" y="1215"/>
                  </a:lnTo>
                  <a:lnTo>
                    <a:pt x="1" y="1112"/>
                  </a:lnTo>
                  <a:lnTo>
                    <a:pt x="1" y="1034"/>
                  </a:lnTo>
                  <a:lnTo>
                    <a:pt x="27" y="931"/>
                  </a:lnTo>
                  <a:lnTo>
                    <a:pt x="78" y="828"/>
                  </a:lnTo>
                  <a:lnTo>
                    <a:pt x="130" y="750"/>
                  </a:lnTo>
                  <a:lnTo>
                    <a:pt x="207" y="698"/>
                  </a:lnTo>
                  <a:lnTo>
                    <a:pt x="1086" y="104"/>
                  </a:lnTo>
                  <a:lnTo>
                    <a:pt x="1086" y="104"/>
                  </a:lnTo>
                  <a:lnTo>
                    <a:pt x="1163" y="52"/>
                  </a:lnTo>
                  <a:lnTo>
                    <a:pt x="1241" y="27"/>
                  </a:lnTo>
                  <a:lnTo>
                    <a:pt x="1344" y="27"/>
                  </a:lnTo>
                  <a:lnTo>
                    <a:pt x="1422" y="1"/>
                  </a:lnTo>
                  <a:lnTo>
                    <a:pt x="1525" y="27"/>
                  </a:lnTo>
                  <a:lnTo>
                    <a:pt x="1603" y="52"/>
                  </a:lnTo>
                  <a:lnTo>
                    <a:pt x="1680" y="104"/>
                  </a:lnTo>
                  <a:lnTo>
                    <a:pt x="1758" y="156"/>
                  </a:lnTo>
                  <a:lnTo>
                    <a:pt x="11938" y="10362"/>
                  </a:lnTo>
                  <a:lnTo>
                    <a:pt x="11938" y="10362"/>
                  </a:lnTo>
                  <a:lnTo>
                    <a:pt x="11990" y="10414"/>
                  </a:lnTo>
                  <a:lnTo>
                    <a:pt x="12041" y="10491"/>
                  </a:lnTo>
                  <a:lnTo>
                    <a:pt x="12093" y="10672"/>
                  </a:lnTo>
                  <a:lnTo>
                    <a:pt x="12093" y="10853"/>
                  </a:lnTo>
                  <a:lnTo>
                    <a:pt x="12041" y="10930"/>
                  </a:lnTo>
                  <a:lnTo>
                    <a:pt x="12016" y="11008"/>
                  </a:lnTo>
                  <a:lnTo>
                    <a:pt x="12016" y="11008"/>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5"/>
            <p:cNvSpPr/>
            <p:nvPr/>
          </p:nvSpPr>
          <p:spPr>
            <a:xfrm>
              <a:off x="10758875" y="2333750"/>
              <a:ext cx="260350" cy="260975"/>
            </a:xfrm>
            <a:custGeom>
              <a:rect b="b" l="l" r="r" t="t"/>
              <a:pathLst>
                <a:path extrusionOk="0" h="10439" w="10414">
                  <a:moveTo>
                    <a:pt x="10336" y="9328"/>
                  </a:moveTo>
                  <a:lnTo>
                    <a:pt x="9768" y="10181"/>
                  </a:lnTo>
                  <a:lnTo>
                    <a:pt x="9768" y="10181"/>
                  </a:lnTo>
                  <a:lnTo>
                    <a:pt x="9690" y="10284"/>
                  </a:lnTo>
                  <a:lnTo>
                    <a:pt x="9690" y="10284"/>
                  </a:lnTo>
                  <a:lnTo>
                    <a:pt x="9613" y="10361"/>
                  </a:lnTo>
                  <a:lnTo>
                    <a:pt x="9509" y="10387"/>
                  </a:lnTo>
                  <a:lnTo>
                    <a:pt x="9406" y="10439"/>
                  </a:lnTo>
                  <a:lnTo>
                    <a:pt x="9303" y="10439"/>
                  </a:lnTo>
                  <a:lnTo>
                    <a:pt x="9225" y="10439"/>
                  </a:lnTo>
                  <a:lnTo>
                    <a:pt x="9122" y="10387"/>
                  </a:lnTo>
                  <a:lnTo>
                    <a:pt x="9018" y="10361"/>
                  </a:lnTo>
                  <a:lnTo>
                    <a:pt x="8941" y="10284"/>
                  </a:lnTo>
                  <a:lnTo>
                    <a:pt x="130" y="1473"/>
                  </a:lnTo>
                  <a:lnTo>
                    <a:pt x="130" y="1473"/>
                  </a:lnTo>
                  <a:lnTo>
                    <a:pt x="78" y="1395"/>
                  </a:lnTo>
                  <a:lnTo>
                    <a:pt x="78" y="1395"/>
                  </a:lnTo>
                  <a:lnTo>
                    <a:pt x="27" y="1318"/>
                  </a:lnTo>
                  <a:lnTo>
                    <a:pt x="1" y="1215"/>
                  </a:lnTo>
                  <a:lnTo>
                    <a:pt x="1" y="1111"/>
                  </a:lnTo>
                  <a:lnTo>
                    <a:pt x="1" y="1008"/>
                  </a:lnTo>
                  <a:lnTo>
                    <a:pt x="27" y="930"/>
                  </a:lnTo>
                  <a:lnTo>
                    <a:pt x="78" y="827"/>
                  </a:lnTo>
                  <a:lnTo>
                    <a:pt x="130" y="749"/>
                  </a:lnTo>
                  <a:lnTo>
                    <a:pt x="207" y="672"/>
                  </a:lnTo>
                  <a:lnTo>
                    <a:pt x="1086" y="104"/>
                  </a:lnTo>
                  <a:lnTo>
                    <a:pt x="1086" y="104"/>
                  </a:lnTo>
                  <a:lnTo>
                    <a:pt x="1163" y="52"/>
                  </a:lnTo>
                  <a:lnTo>
                    <a:pt x="1241" y="26"/>
                  </a:lnTo>
                  <a:lnTo>
                    <a:pt x="1344" y="0"/>
                  </a:lnTo>
                  <a:lnTo>
                    <a:pt x="1422" y="0"/>
                  </a:lnTo>
                  <a:lnTo>
                    <a:pt x="1525" y="26"/>
                  </a:lnTo>
                  <a:lnTo>
                    <a:pt x="1603" y="52"/>
                  </a:lnTo>
                  <a:lnTo>
                    <a:pt x="1680" y="104"/>
                  </a:lnTo>
                  <a:lnTo>
                    <a:pt x="1758" y="155"/>
                  </a:lnTo>
                  <a:lnTo>
                    <a:pt x="10284" y="8682"/>
                  </a:lnTo>
                  <a:lnTo>
                    <a:pt x="10284" y="8682"/>
                  </a:lnTo>
                  <a:lnTo>
                    <a:pt x="10336" y="8734"/>
                  </a:lnTo>
                  <a:lnTo>
                    <a:pt x="10388" y="8811"/>
                  </a:lnTo>
                  <a:lnTo>
                    <a:pt x="10414" y="8992"/>
                  </a:lnTo>
                  <a:lnTo>
                    <a:pt x="10414" y="9173"/>
                  </a:lnTo>
                  <a:lnTo>
                    <a:pt x="10388" y="9250"/>
                  </a:lnTo>
                  <a:lnTo>
                    <a:pt x="10336" y="9328"/>
                  </a:lnTo>
                  <a:lnTo>
                    <a:pt x="10336" y="9328"/>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5"/>
            <p:cNvSpPr/>
            <p:nvPr/>
          </p:nvSpPr>
          <p:spPr>
            <a:xfrm>
              <a:off x="10886775" y="2247825"/>
              <a:ext cx="219000" cy="219000"/>
            </a:xfrm>
            <a:custGeom>
              <a:rect b="b" l="l" r="r" t="t"/>
              <a:pathLst>
                <a:path extrusionOk="0" h="8760" w="8760">
                  <a:moveTo>
                    <a:pt x="8657" y="7649"/>
                  </a:moveTo>
                  <a:lnTo>
                    <a:pt x="8088" y="8502"/>
                  </a:lnTo>
                  <a:lnTo>
                    <a:pt x="8088" y="8502"/>
                  </a:lnTo>
                  <a:lnTo>
                    <a:pt x="8011" y="8605"/>
                  </a:lnTo>
                  <a:lnTo>
                    <a:pt x="8011" y="8605"/>
                  </a:lnTo>
                  <a:lnTo>
                    <a:pt x="7933" y="8682"/>
                  </a:lnTo>
                  <a:lnTo>
                    <a:pt x="7830" y="8708"/>
                  </a:lnTo>
                  <a:lnTo>
                    <a:pt x="7752" y="8760"/>
                  </a:lnTo>
                  <a:lnTo>
                    <a:pt x="7649" y="8760"/>
                  </a:lnTo>
                  <a:lnTo>
                    <a:pt x="7546" y="8760"/>
                  </a:lnTo>
                  <a:lnTo>
                    <a:pt x="7442" y="8708"/>
                  </a:lnTo>
                  <a:lnTo>
                    <a:pt x="7365" y="8682"/>
                  </a:lnTo>
                  <a:lnTo>
                    <a:pt x="7287" y="8605"/>
                  </a:lnTo>
                  <a:lnTo>
                    <a:pt x="156" y="1473"/>
                  </a:lnTo>
                  <a:lnTo>
                    <a:pt x="156" y="1473"/>
                  </a:lnTo>
                  <a:lnTo>
                    <a:pt x="78" y="1396"/>
                  </a:lnTo>
                  <a:lnTo>
                    <a:pt x="78" y="1396"/>
                  </a:lnTo>
                  <a:lnTo>
                    <a:pt x="27" y="1293"/>
                  </a:lnTo>
                  <a:lnTo>
                    <a:pt x="1" y="1215"/>
                  </a:lnTo>
                  <a:lnTo>
                    <a:pt x="1" y="1112"/>
                  </a:lnTo>
                  <a:lnTo>
                    <a:pt x="1" y="1008"/>
                  </a:lnTo>
                  <a:lnTo>
                    <a:pt x="27" y="905"/>
                  </a:lnTo>
                  <a:lnTo>
                    <a:pt x="78" y="827"/>
                  </a:lnTo>
                  <a:lnTo>
                    <a:pt x="130" y="750"/>
                  </a:lnTo>
                  <a:lnTo>
                    <a:pt x="233" y="672"/>
                  </a:lnTo>
                  <a:lnTo>
                    <a:pt x="1086" y="104"/>
                  </a:lnTo>
                  <a:lnTo>
                    <a:pt x="1086" y="104"/>
                  </a:lnTo>
                  <a:lnTo>
                    <a:pt x="1163" y="52"/>
                  </a:lnTo>
                  <a:lnTo>
                    <a:pt x="1241" y="1"/>
                  </a:lnTo>
                  <a:lnTo>
                    <a:pt x="1344" y="1"/>
                  </a:lnTo>
                  <a:lnTo>
                    <a:pt x="1422" y="1"/>
                  </a:lnTo>
                  <a:lnTo>
                    <a:pt x="1525" y="1"/>
                  </a:lnTo>
                  <a:lnTo>
                    <a:pt x="1603" y="26"/>
                  </a:lnTo>
                  <a:lnTo>
                    <a:pt x="1680" y="78"/>
                  </a:lnTo>
                  <a:lnTo>
                    <a:pt x="1758" y="156"/>
                  </a:lnTo>
                  <a:lnTo>
                    <a:pt x="8605" y="7003"/>
                  </a:lnTo>
                  <a:lnTo>
                    <a:pt x="8605" y="7003"/>
                  </a:lnTo>
                  <a:lnTo>
                    <a:pt x="8657" y="7055"/>
                  </a:lnTo>
                  <a:lnTo>
                    <a:pt x="8708" y="7132"/>
                  </a:lnTo>
                  <a:lnTo>
                    <a:pt x="8760" y="7313"/>
                  </a:lnTo>
                  <a:lnTo>
                    <a:pt x="8734" y="7494"/>
                  </a:lnTo>
                  <a:lnTo>
                    <a:pt x="8708" y="7571"/>
                  </a:lnTo>
                  <a:lnTo>
                    <a:pt x="8657" y="7649"/>
                  </a:lnTo>
                  <a:lnTo>
                    <a:pt x="8657" y="7649"/>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5"/>
            <p:cNvSpPr/>
            <p:nvPr/>
          </p:nvSpPr>
          <p:spPr>
            <a:xfrm>
              <a:off x="9897175" y="866775"/>
              <a:ext cx="1263525" cy="1263525"/>
            </a:xfrm>
            <a:custGeom>
              <a:rect b="b" l="l" r="r" t="t"/>
              <a:pathLst>
                <a:path extrusionOk="0" h="50541" w="50541">
                  <a:moveTo>
                    <a:pt x="10930" y="10904"/>
                  </a:moveTo>
                  <a:lnTo>
                    <a:pt x="20516" y="1344"/>
                  </a:lnTo>
                  <a:lnTo>
                    <a:pt x="49352" y="44184"/>
                  </a:lnTo>
                  <a:lnTo>
                    <a:pt x="44184" y="49351"/>
                  </a:lnTo>
                  <a:lnTo>
                    <a:pt x="1344" y="20490"/>
                  </a:lnTo>
                  <a:lnTo>
                    <a:pt x="10930" y="10904"/>
                  </a:lnTo>
                  <a:lnTo>
                    <a:pt x="10930" y="10904"/>
                  </a:lnTo>
                  <a:close/>
                  <a:moveTo>
                    <a:pt x="20206" y="155"/>
                  </a:moveTo>
                  <a:lnTo>
                    <a:pt x="155" y="20206"/>
                  </a:lnTo>
                  <a:lnTo>
                    <a:pt x="155" y="20206"/>
                  </a:lnTo>
                  <a:lnTo>
                    <a:pt x="104" y="20283"/>
                  </a:lnTo>
                  <a:lnTo>
                    <a:pt x="104" y="20283"/>
                  </a:lnTo>
                  <a:lnTo>
                    <a:pt x="52" y="20387"/>
                  </a:lnTo>
                  <a:lnTo>
                    <a:pt x="26" y="20464"/>
                  </a:lnTo>
                  <a:lnTo>
                    <a:pt x="0" y="20567"/>
                  </a:lnTo>
                  <a:lnTo>
                    <a:pt x="26" y="20671"/>
                  </a:lnTo>
                  <a:lnTo>
                    <a:pt x="52" y="20774"/>
                  </a:lnTo>
                  <a:lnTo>
                    <a:pt x="104" y="20852"/>
                  </a:lnTo>
                  <a:lnTo>
                    <a:pt x="155" y="20929"/>
                  </a:lnTo>
                  <a:lnTo>
                    <a:pt x="233" y="21007"/>
                  </a:lnTo>
                  <a:lnTo>
                    <a:pt x="43951" y="50437"/>
                  </a:lnTo>
                  <a:lnTo>
                    <a:pt x="43951" y="50437"/>
                  </a:lnTo>
                  <a:lnTo>
                    <a:pt x="44029" y="50488"/>
                  </a:lnTo>
                  <a:lnTo>
                    <a:pt x="44106" y="50514"/>
                  </a:lnTo>
                  <a:lnTo>
                    <a:pt x="44210" y="50540"/>
                  </a:lnTo>
                  <a:lnTo>
                    <a:pt x="44287" y="50540"/>
                  </a:lnTo>
                  <a:lnTo>
                    <a:pt x="44391" y="50514"/>
                  </a:lnTo>
                  <a:lnTo>
                    <a:pt x="44468" y="50488"/>
                  </a:lnTo>
                  <a:lnTo>
                    <a:pt x="44546" y="50463"/>
                  </a:lnTo>
                  <a:lnTo>
                    <a:pt x="44623" y="50385"/>
                  </a:lnTo>
                  <a:lnTo>
                    <a:pt x="50385" y="44623"/>
                  </a:lnTo>
                  <a:lnTo>
                    <a:pt x="50385" y="44623"/>
                  </a:lnTo>
                  <a:lnTo>
                    <a:pt x="50463" y="44546"/>
                  </a:lnTo>
                  <a:lnTo>
                    <a:pt x="50489" y="44468"/>
                  </a:lnTo>
                  <a:lnTo>
                    <a:pt x="50540" y="44287"/>
                  </a:lnTo>
                  <a:lnTo>
                    <a:pt x="50540" y="44132"/>
                  </a:lnTo>
                  <a:lnTo>
                    <a:pt x="50514" y="44029"/>
                  </a:lnTo>
                  <a:lnTo>
                    <a:pt x="50463" y="43951"/>
                  </a:lnTo>
                  <a:lnTo>
                    <a:pt x="21033" y="258"/>
                  </a:lnTo>
                  <a:lnTo>
                    <a:pt x="21033" y="258"/>
                  </a:lnTo>
                  <a:lnTo>
                    <a:pt x="20955" y="155"/>
                  </a:lnTo>
                  <a:lnTo>
                    <a:pt x="20955" y="155"/>
                  </a:lnTo>
                  <a:lnTo>
                    <a:pt x="20878" y="78"/>
                  </a:lnTo>
                  <a:lnTo>
                    <a:pt x="20774" y="26"/>
                  </a:lnTo>
                  <a:lnTo>
                    <a:pt x="20697" y="0"/>
                  </a:lnTo>
                  <a:lnTo>
                    <a:pt x="20593" y="0"/>
                  </a:lnTo>
                  <a:lnTo>
                    <a:pt x="20490" y="0"/>
                  </a:lnTo>
                  <a:lnTo>
                    <a:pt x="20387" y="26"/>
                  </a:lnTo>
                  <a:lnTo>
                    <a:pt x="20309" y="78"/>
                  </a:lnTo>
                  <a:lnTo>
                    <a:pt x="20206" y="155"/>
                  </a:lnTo>
                  <a:lnTo>
                    <a:pt x="20206" y="15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5"/>
            <p:cNvSpPr/>
            <p:nvPr/>
          </p:nvSpPr>
          <p:spPr>
            <a:xfrm>
              <a:off x="10138100" y="1107700"/>
              <a:ext cx="960575" cy="960575"/>
            </a:xfrm>
            <a:custGeom>
              <a:rect b="b" l="l" r="r" t="t"/>
              <a:pathLst>
                <a:path extrusionOk="0" h="38423" w="38423">
                  <a:moveTo>
                    <a:pt x="931" y="905"/>
                  </a:moveTo>
                  <a:lnTo>
                    <a:pt x="1835" y="1"/>
                  </a:lnTo>
                  <a:lnTo>
                    <a:pt x="38423" y="36588"/>
                  </a:lnTo>
                  <a:lnTo>
                    <a:pt x="36588" y="38423"/>
                  </a:lnTo>
                  <a:lnTo>
                    <a:pt x="1" y="1835"/>
                  </a:lnTo>
                  <a:lnTo>
                    <a:pt x="931" y="90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5"/>
            <p:cNvSpPr/>
            <p:nvPr/>
          </p:nvSpPr>
          <p:spPr>
            <a:xfrm>
              <a:off x="10003750" y="973350"/>
              <a:ext cx="485800" cy="485775"/>
            </a:xfrm>
            <a:custGeom>
              <a:rect b="b" l="l" r="r" t="t"/>
              <a:pathLst>
                <a:path extrusionOk="0" h="19431" w="19432">
                  <a:moveTo>
                    <a:pt x="18837" y="0"/>
                  </a:moveTo>
                  <a:lnTo>
                    <a:pt x="19431" y="879"/>
                  </a:lnTo>
                  <a:lnTo>
                    <a:pt x="879" y="19431"/>
                  </a:lnTo>
                  <a:lnTo>
                    <a:pt x="1" y="18837"/>
                  </a:lnTo>
                  <a:lnTo>
                    <a:pt x="18837"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5"/>
            <p:cNvSpPr/>
            <p:nvPr/>
          </p:nvSpPr>
          <p:spPr>
            <a:xfrm>
              <a:off x="10132300" y="1101250"/>
              <a:ext cx="443800" cy="443800"/>
            </a:xfrm>
            <a:custGeom>
              <a:rect b="b" l="l" r="r" t="t"/>
              <a:pathLst>
                <a:path extrusionOk="0" h="17752" w="17752">
                  <a:moveTo>
                    <a:pt x="17157" y="0"/>
                  </a:moveTo>
                  <a:lnTo>
                    <a:pt x="17751" y="879"/>
                  </a:lnTo>
                  <a:lnTo>
                    <a:pt x="879" y="17751"/>
                  </a:lnTo>
                  <a:lnTo>
                    <a:pt x="0" y="17157"/>
                  </a:lnTo>
                  <a:lnTo>
                    <a:pt x="17157"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5"/>
            <p:cNvSpPr/>
            <p:nvPr/>
          </p:nvSpPr>
          <p:spPr>
            <a:xfrm>
              <a:off x="10260200" y="1229150"/>
              <a:ext cx="401800" cy="402450"/>
            </a:xfrm>
            <a:custGeom>
              <a:rect b="b" l="l" r="r" t="t"/>
              <a:pathLst>
                <a:path extrusionOk="0" h="16098" w="16072">
                  <a:moveTo>
                    <a:pt x="15478" y="0"/>
                  </a:moveTo>
                  <a:lnTo>
                    <a:pt x="16072" y="879"/>
                  </a:lnTo>
                  <a:lnTo>
                    <a:pt x="879" y="16098"/>
                  </a:lnTo>
                  <a:lnTo>
                    <a:pt x="0" y="15503"/>
                  </a:lnTo>
                  <a:lnTo>
                    <a:pt x="15478"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5"/>
            <p:cNvSpPr/>
            <p:nvPr/>
          </p:nvSpPr>
          <p:spPr>
            <a:xfrm>
              <a:off x="10388100" y="1357050"/>
              <a:ext cx="359825" cy="360475"/>
            </a:xfrm>
            <a:custGeom>
              <a:rect b="b" l="l" r="r" t="t"/>
              <a:pathLst>
                <a:path extrusionOk="0" h="14419" w="14393">
                  <a:moveTo>
                    <a:pt x="13798" y="0"/>
                  </a:moveTo>
                  <a:lnTo>
                    <a:pt x="14392" y="879"/>
                  </a:lnTo>
                  <a:lnTo>
                    <a:pt x="879" y="14418"/>
                  </a:lnTo>
                  <a:lnTo>
                    <a:pt x="0" y="13824"/>
                  </a:lnTo>
                  <a:lnTo>
                    <a:pt x="13798"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5"/>
            <p:cNvSpPr/>
            <p:nvPr/>
          </p:nvSpPr>
          <p:spPr>
            <a:xfrm>
              <a:off x="10516000" y="1484950"/>
              <a:ext cx="318475" cy="318475"/>
            </a:xfrm>
            <a:custGeom>
              <a:rect b="b" l="l" r="r" t="t"/>
              <a:pathLst>
                <a:path extrusionOk="0" h="12739" w="12739">
                  <a:moveTo>
                    <a:pt x="12145" y="0"/>
                  </a:moveTo>
                  <a:lnTo>
                    <a:pt x="12739" y="879"/>
                  </a:lnTo>
                  <a:lnTo>
                    <a:pt x="879" y="12739"/>
                  </a:lnTo>
                  <a:lnTo>
                    <a:pt x="0" y="12145"/>
                  </a:lnTo>
                  <a:lnTo>
                    <a:pt x="12145"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5"/>
            <p:cNvSpPr/>
            <p:nvPr/>
          </p:nvSpPr>
          <p:spPr>
            <a:xfrm>
              <a:off x="10643900" y="1612850"/>
              <a:ext cx="276500" cy="277150"/>
            </a:xfrm>
            <a:custGeom>
              <a:rect b="b" l="l" r="r" t="t"/>
              <a:pathLst>
                <a:path extrusionOk="0" h="11086" w="11060">
                  <a:moveTo>
                    <a:pt x="10465" y="0"/>
                  </a:moveTo>
                  <a:lnTo>
                    <a:pt x="11059" y="879"/>
                  </a:lnTo>
                  <a:lnTo>
                    <a:pt x="879" y="11085"/>
                  </a:lnTo>
                  <a:lnTo>
                    <a:pt x="0" y="10491"/>
                  </a:lnTo>
                  <a:lnTo>
                    <a:pt x="10465"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5"/>
            <p:cNvSpPr/>
            <p:nvPr/>
          </p:nvSpPr>
          <p:spPr>
            <a:xfrm>
              <a:off x="10771800" y="1740750"/>
              <a:ext cx="234500" cy="235150"/>
            </a:xfrm>
            <a:custGeom>
              <a:rect b="b" l="l" r="r" t="t"/>
              <a:pathLst>
                <a:path extrusionOk="0" h="9406" w="9380">
                  <a:moveTo>
                    <a:pt x="8786" y="0"/>
                  </a:moveTo>
                  <a:lnTo>
                    <a:pt x="9380" y="879"/>
                  </a:lnTo>
                  <a:lnTo>
                    <a:pt x="879" y="9406"/>
                  </a:lnTo>
                  <a:lnTo>
                    <a:pt x="0" y="8811"/>
                  </a:lnTo>
                  <a:lnTo>
                    <a:pt x="8786"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5"/>
            <p:cNvSpPr/>
            <p:nvPr/>
          </p:nvSpPr>
          <p:spPr>
            <a:xfrm>
              <a:off x="10899700" y="1868650"/>
              <a:ext cx="193175" cy="193175"/>
            </a:xfrm>
            <a:custGeom>
              <a:rect b="b" l="l" r="r" t="t"/>
              <a:pathLst>
                <a:path extrusionOk="0" h="7727" w="7727">
                  <a:moveTo>
                    <a:pt x="7132" y="0"/>
                  </a:moveTo>
                  <a:lnTo>
                    <a:pt x="7726" y="879"/>
                  </a:lnTo>
                  <a:lnTo>
                    <a:pt x="879" y="7726"/>
                  </a:lnTo>
                  <a:lnTo>
                    <a:pt x="1" y="7132"/>
                  </a:lnTo>
                  <a:lnTo>
                    <a:pt x="7132"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5"/>
            <p:cNvSpPr/>
            <p:nvPr/>
          </p:nvSpPr>
          <p:spPr>
            <a:xfrm>
              <a:off x="9990825" y="960425"/>
              <a:ext cx="511625" cy="511625"/>
            </a:xfrm>
            <a:custGeom>
              <a:rect b="b" l="l" r="r" t="t"/>
              <a:pathLst>
                <a:path extrusionOk="0" h="20465" w="20465">
                  <a:moveTo>
                    <a:pt x="20387" y="1112"/>
                  </a:moveTo>
                  <a:lnTo>
                    <a:pt x="19819" y="259"/>
                  </a:lnTo>
                  <a:lnTo>
                    <a:pt x="19819" y="259"/>
                  </a:lnTo>
                  <a:lnTo>
                    <a:pt x="19741" y="156"/>
                  </a:lnTo>
                  <a:lnTo>
                    <a:pt x="19741" y="156"/>
                  </a:lnTo>
                  <a:lnTo>
                    <a:pt x="19638" y="78"/>
                  </a:lnTo>
                  <a:lnTo>
                    <a:pt x="19561" y="52"/>
                  </a:lnTo>
                  <a:lnTo>
                    <a:pt x="19457" y="1"/>
                  </a:lnTo>
                  <a:lnTo>
                    <a:pt x="19354" y="1"/>
                  </a:lnTo>
                  <a:lnTo>
                    <a:pt x="19250" y="1"/>
                  </a:lnTo>
                  <a:lnTo>
                    <a:pt x="19173" y="52"/>
                  </a:lnTo>
                  <a:lnTo>
                    <a:pt x="19070" y="78"/>
                  </a:lnTo>
                  <a:lnTo>
                    <a:pt x="18992" y="156"/>
                  </a:lnTo>
                  <a:lnTo>
                    <a:pt x="156" y="18992"/>
                  </a:lnTo>
                  <a:lnTo>
                    <a:pt x="156" y="18992"/>
                  </a:lnTo>
                  <a:lnTo>
                    <a:pt x="104" y="19069"/>
                  </a:lnTo>
                  <a:lnTo>
                    <a:pt x="104" y="19069"/>
                  </a:lnTo>
                  <a:lnTo>
                    <a:pt x="52" y="19147"/>
                  </a:lnTo>
                  <a:lnTo>
                    <a:pt x="27" y="19250"/>
                  </a:lnTo>
                  <a:lnTo>
                    <a:pt x="1" y="19354"/>
                  </a:lnTo>
                  <a:lnTo>
                    <a:pt x="27" y="19457"/>
                  </a:lnTo>
                  <a:lnTo>
                    <a:pt x="52" y="19560"/>
                  </a:lnTo>
                  <a:lnTo>
                    <a:pt x="104" y="19638"/>
                  </a:lnTo>
                  <a:lnTo>
                    <a:pt x="156" y="19715"/>
                  </a:lnTo>
                  <a:lnTo>
                    <a:pt x="233" y="19793"/>
                  </a:lnTo>
                  <a:lnTo>
                    <a:pt x="1112" y="20361"/>
                  </a:lnTo>
                  <a:lnTo>
                    <a:pt x="1112" y="20361"/>
                  </a:lnTo>
                  <a:lnTo>
                    <a:pt x="1189" y="20413"/>
                  </a:lnTo>
                  <a:lnTo>
                    <a:pt x="1267" y="20439"/>
                  </a:lnTo>
                  <a:lnTo>
                    <a:pt x="1344" y="20465"/>
                  </a:lnTo>
                  <a:lnTo>
                    <a:pt x="1448" y="20465"/>
                  </a:lnTo>
                  <a:lnTo>
                    <a:pt x="1525" y="20439"/>
                  </a:lnTo>
                  <a:lnTo>
                    <a:pt x="1629" y="20413"/>
                  </a:lnTo>
                  <a:lnTo>
                    <a:pt x="1706" y="20387"/>
                  </a:lnTo>
                  <a:lnTo>
                    <a:pt x="1784" y="20310"/>
                  </a:lnTo>
                  <a:lnTo>
                    <a:pt x="20310" y="1758"/>
                  </a:lnTo>
                  <a:lnTo>
                    <a:pt x="20310" y="1758"/>
                  </a:lnTo>
                  <a:lnTo>
                    <a:pt x="20387" y="1706"/>
                  </a:lnTo>
                  <a:lnTo>
                    <a:pt x="20413" y="1628"/>
                  </a:lnTo>
                  <a:lnTo>
                    <a:pt x="20465" y="1448"/>
                  </a:lnTo>
                  <a:lnTo>
                    <a:pt x="20465" y="1267"/>
                  </a:lnTo>
                  <a:lnTo>
                    <a:pt x="20439" y="1189"/>
                  </a:lnTo>
                  <a:lnTo>
                    <a:pt x="20387" y="1112"/>
                  </a:lnTo>
                  <a:lnTo>
                    <a:pt x="20387" y="111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5"/>
            <p:cNvSpPr/>
            <p:nvPr/>
          </p:nvSpPr>
          <p:spPr>
            <a:xfrm>
              <a:off x="10118725" y="1088325"/>
              <a:ext cx="470300" cy="469650"/>
            </a:xfrm>
            <a:custGeom>
              <a:rect b="b" l="l" r="r" t="t"/>
              <a:pathLst>
                <a:path extrusionOk="0" h="18786" w="18812">
                  <a:moveTo>
                    <a:pt x="18708" y="1112"/>
                  </a:moveTo>
                  <a:lnTo>
                    <a:pt x="18139" y="259"/>
                  </a:lnTo>
                  <a:lnTo>
                    <a:pt x="18139" y="259"/>
                  </a:lnTo>
                  <a:lnTo>
                    <a:pt x="18062" y="156"/>
                  </a:lnTo>
                  <a:lnTo>
                    <a:pt x="18062" y="156"/>
                  </a:lnTo>
                  <a:lnTo>
                    <a:pt x="17984" y="78"/>
                  </a:lnTo>
                  <a:lnTo>
                    <a:pt x="17881" y="52"/>
                  </a:lnTo>
                  <a:lnTo>
                    <a:pt x="17804" y="1"/>
                  </a:lnTo>
                  <a:lnTo>
                    <a:pt x="17700" y="1"/>
                  </a:lnTo>
                  <a:lnTo>
                    <a:pt x="17597" y="1"/>
                  </a:lnTo>
                  <a:lnTo>
                    <a:pt x="17493" y="52"/>
                  </a:lnTo>
                  <a:lnTo>
                    <a:pt x="17416" y="78"/>
                  </a:lnTo>
                  <a:lnTo>
                    <a:pt x="17313" y="156"/>
                  </a:lnTo>
                  <a:lnTo>
                    <a:pt x="156" y="17312"/>
                  </a:lnTo>
                  <a:lnTo>
                    <a:pt x="156" y="17312"/>
                  </a:lnTo>
                  <a:lnTo>
                    <a:pt x="104" y="17390"/>
                  </a:lnTo>
                  <a:lnTo>
                    <a:pt x="104" y="17390"/>
                  </a:lnTo>
                  <a:lnTo>
                    <a:pt x="52" y="17493"/>
                  </a:lnTo>
                  <a:lnTo>
                    <a:pt x="27" y="17571"/>
                  </a:lnTo>
                  <a:lnTo>
                    <a:pt x="1" y="17674"/>
                  </a:lnTo>
                  <a:lnTo>
                    <a:pt x="27" y="17777"/>
                  </a:lnTo>
                  <a:lnTo>
                    <a:pt x="52" y="17881"/>
                  </a:lnTo>
                  <a:lnTo>
                    <a:pt x="104" y="17958"/>
                  </a:lnTo>
                  <a:lnTo>
                    <a:pt x="156" y="18036"/>
                  </a:lnTo>
                  <a:lnTo>
                    <a:pt x="233" y="18113"/>
                  </a:lnTo>
                  <a:lnTo>
                    <a:pt x="1112" y="18682"/>
                  </a:lnTo>
                  <a:lnTo>
                    <a:pt x="1112" y="18682"/>
                  </a:lnTo>
                  <a:lnTo>
                    <a:pt x="1189" y="18733"/>
                  </a:lnTo>
                  <a:lnTo>
                    <a:pt x="1267" y="18785"/>
                  </a:lnTo>
                  <a:lnTo>
                    <a:pt x="1344" y="18785"/>
                  </a:lnTo>
                  <a:lnTo>
                    <a:pt x="1448" y="18785"/>
                  </a:lnTo>
                  <a:lnTo>
                    <a:pt x="1525" y="18785"/>
                  </a:lnTo>
                  <a:lnTo>
                    <a:pt x="1629" y="18759"/>
                  </a:lnTo>
                  <a:lnTo>
                    <a:pt x="1706" y="18708"/>
                  </a:lnTo>
                  <a:lnTo>
                    <a:pt x="1784" y="18630"/>
                  </a:lnTo>
                  <a:lnTo>
                    <a:pt x="18656" y="1758"/>
                  </a:lnTo>
                  <a:lnTo>
                    <a:pt x="18656" y="1758"/>
                  </a:lnTo>
                  <a:lnTo>
                    <a:pt x="18708" y="1706"/>
                  </a:lnTo>
                  <a:lnTo>
                    <a:pt x="18760" y="1628"/>
                  </a:lnTo>
                  <a:lnTo>
                    <a:pt x="18811" y="1448"/>
                  </a:lnTo>
                  <a:lnTo>
                    <a:pt x="18785" y="1267"/>
                  </a:lnTo>
                  <a:lnTo>
                    <a:pt x="18760" y="1189"/>
                  </a:lnTo>
                  <a:lnTo>
                    <a:pt x="18708" y="1112"/>
                  </a:lnTo>
                  <a:lnTo>
                    <a:pt x="18708" y="111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5"/>
            <p:cNvSpPr/>
            <p:nvPr/>
          </p:nvSpPr>
          <p:spPr>
            <a:xfrm>
              <a:off x="10246625" y="1216225"/>
              <a:ext cx="428300" cy="428300"/>
            </a:xfrm>
            <a:custGeom>
              <a:rect b="b" l="l" r="r" t="t"/>
              <a:pathLst>
                <a:path extrusionOk="0" h="17132" w="17132">
                  <a:moveTo>
                    <a:pt x="17054" y="1112"/>
                  </a:moveTo>
                  <a:lnTo>
                    <a:pt x="16460" y="259"/>
                  </a:lnTo>
                  <a:lnTo>
                    <a:pt x="16460" y="259"/>
                  </a:lnTo>
                  <a:lnTo>
                    <a:pt x="16382" y="156"/>
                  </a:lnTo>
                  <a:lnTo>
                    <a:pt x="16382" y="156"/>
                  </a:lnTo>
                  <a:lnTo>
                    <a:pt x="16305" y="78"/>
                  </a:lnTo>
                  <a:lnTo>
                    <a:pt x="16227" y="52"/>
                  </a:lnTo>
                  <a:lnTo>
                    <a:pt x="16124" y="1"/>
                  </a:lnTo>
                  <a:lnTo>
                    <a:pt x="16021" y="1"/>
                  </a:lnTo>
                  <a:lnTo>
                    <a:pt x="15917" y="1"/>
                  </a:lnTo>
                  <a:lnTo>
                    <a:pt x="15814" y="52"/>
                  </a:lnTo>
                  <a:lnTo>
                    <a:pt x="15736" y="78"/>
                  </a:lnTo>
                  <a:lnTo>
                    <a:pt x="15659" y="156"/>
                  </a:lnTo>
                  <a:lnTo>
                    <a:pt x="156" y="15633"/>
                  </a:lnTo>
                  <a:lnTo>
                    <a:pt x="156" y="15633"/>
                  </a:lnTo>
                  <a:lnTo>
                    <a:pt x="104" y="15710"/>
                  </a:lnTo>
                  <a:lnTo>
                    <a:pt x="104" y="15710"/>
                  </a:lnTo>
                  <a:lnTo>
                    <a:pt x="52" y="15814"/>
                  </a:lnTo>
                  <a:lnTo>
                    <a:pt x="27" y="15917"/>
                  </a:lnTo>
                  <a:lnTo>
                    <a:pt x="1" y="16020"/>
                  </a:lnTo>
                  <a:lnTo>
                    <a:pt x="27" y="16124"/>
                  </a:lnTo>
                  <a:lnTo>
                    <a:pt x="52" y="16201"/>
                  </a:lnTo>
                  <a:lnTo>
                    <a:pt x="104" y="16305"/>
                  </a:lnTo>
                  <a:lnTo>
                    <a:pt x="156" y="16382"/>
                  </a:lnTo>
                  <a:lnTo>
                    <a:pt x="233" y="16434"/>
                  </a:lnTo>
                  <a:lnTo>
                    <a:pt x="1112" y="17028"/>
                  </a:lnTo>
                  <a:lnTo>
                    <a:pt x="1112" y="17028"/>
                  </a:lnTo>
                  <a:lnTo>
                    <a:pt x="1189" y="17080"/>
                  </a:lnTo>
                  <a:lnTo>
                    <a:pt x="1267" y="17106"/>
                  </a:lnTo>
                  <a:lnTo>
                    <a:pt x="1344" y="17132"/>
                  </a:lnTo>
                  <a:lnTo>
                    <a:pt x="1448" y="17132"/>
                  </a:lnTo>
                  <a:lnTo>
                    <a:pt x="1525" y="17106"/>
                  </a:lnTo>
                  <a:lnTo>
                    <a:pt x="1629" y="17080"/>
                  </a:lnTo>
                  <a:lnTo>
                    <a:pt x="1706" y="17028"/>
                  </a:lnTo>
                  <a:lnTo>
                    <a:pt x="1784" y="16976"/>
                  </a:lnTo>
                  <a:lnTo>
                    <a:pt x="16977" y="1758"/>
                  </a:lnTo>
                  <a:lnTo>
                    <a:pt x="16977" y="1758"/>
                  </a:lnTo>
                  <a:lnTo>
                    <a:pt x="17028" y="1706"/>
                  </a:lnTo>
                  <a:lnTo>
                    <a:pt x="17080" y="1628"/>
                  </a:lnTo>
                  <a:lnTo>
                    <a:pt x="17132" y="1448"/>
                  </a:lnTo>
                  <a:lnTo>
                    <a:pt x="17106" y="1267"/>
                  </a:lnTo>
                  <a:lnTo>
                    <a:pt x="17080" y="1189"/>
                  </a:lnTo>
                  <a:lnTo>
                    <a:pt x="17054" y="1112"/>
                  </a:lnTo>
                  <a:lnTo>
                    <a:pt x="17054" y="111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5"/>
            <p:cNvSpPr/>
            <p:nvPr/>
          </p:nvSpPr>
          <p:spPr>
            <a:xfrm>
              <a:off x="10374525" y="1344125"/>
              <a:ext cx="386325" cy="386325"/>
            </a:xfrm>
            <a:custGeom>
              <a:rect b="b" l="l" r="r" t="t"/>
              <a:pathLst>
                <a:path extrusionOk="0" h="15453" w="15453">
                  <a:moveTo>
                    <a:pt x="15375" y="1112"/>
                  </a:moveTo>
                  <a:lnTo>
                    <a:pt x="14806" y="259"/>
                  </a:lnTo>
                  <a:lnTo>
                    <a:pt x="14806" y="259"/>
                  </a:lnTo>
                  <a:lnTo>
                    <a:pt x="14729" y="156"/>
                  </a:lnTo>
                  <a:lnTo>
                    <a:pt x="14729" y="156"/>
                  </a:lnTo>
                  <a:lnTo>
                    <a:pt x="14625" y="78"/>
                  </a:lnTo>
                  <a:lnTo>
                    <a:pt x="14548" y="52"/>
                  </a:lnTo>
                  <a:lnTo>
                    <a:pt x="14445" y="26"/>
                  </a:lnTo>
                  <a:lnTo>
                    <a:pt x="14341" y="1"/>
                  </a:lnTo>
                  <a:lnTo>
                    <a:pt x="14264" y="26"/>
                  </a:lnTo>
                  <a:lnTo>
                    <a:pt x="14160" y="52"/>
                  </a:lnTo>
                  <a:lnTo>
                    <a:pt x="14057" y="78"/>
                  </a:lnTo>
                  <a:lnTo>
                    <a:pt x="13979" y="156"/>
                  </a:lnTo>
                  <a:lnTo>
                    <a:pt x="156" y="13979"/>
                  </a:lnTo>
                  <a:lnTo>
                    <a:pt x="156" y="13979"/>
                  </a:lnTo>
                  <a:lnTo>
                    <a:pt x="104" y="14057"/>
                  </a:lnTo>
                  <a:lnTo>
                    <a:pt x="104" y="14057"/>
                  </a:lnTo>
                  <a:lnTo>
                    <a:pt x="53" y="14134"/>
                  </a:lnTo>
                  <a:lnTo>
                    <a:pt x="27" y="14238"/>
                  </a:lnTo>
                  <a:lnTo>
                    <a:pt x="1" y="14341"/>
                  </a:lnTo>
                  <a:lnTo>
                    <a:pt x="27" y="14444"/>
                  </a:lnTo>
                  <a:lnTo>
                    <a:pt x="53" y="14548"/>
                  </a:lnTo>
                  <a:lnTo>
                    <a:pt x="104" y="14625"/>
                  </a:lnTo>
                  <a:lnTo>
                    <a:pt x="156" y="14703"/>
                  </a:lnTo>
                  <a:lnTo>
                    <a:pt x="233" y="14780"/>
                  </a:lnTo>
                  <a:lnTo>
                    <a:pt x="1112" y="15349"/>
                  </a:lnTo>
                  <a:lnTo>
                    <a:pt x="1112" y="15349"/>
                  </a:lnTo>
                  <a:lnTo>
                    <a:pt x="1189" y="15400"/>
                  </a:lnTo>
                  <a:lnTo>
                    <a:pt x="1267" y="15426"/>
                  </a:lnTo>
                  <a:lnTo>
                    <a:pt x="1370" y="15452"/>
                  </a:lnTo>
                  <a:lnTo>
                    <a:pt x="1448" y="15452"/>
                  </a:lnTo>
                  <a:lnTo>
                    <a:pt x="1525" y="15426"/>
                  </a:lnTo>
                  <a:lnTo>
                    <a:pt x="1629" y="15400"/>
                  </a:lnTo>
                  <a:lnTo>
                    <a:pt x="1706" y="15375"/>
                  </a:lnTo>
                  <a:lnTo>
                    <a:pt x="1784" y="15297"/>
                  </a:lnTo>
                  <a:lnTo>
                    <a:pt x="15323" y="1783"/>
                  </a:lnTo>
                  <a:lnTo>
                    <a:pt x="15323" y="1783"/>
                  </a:lnTo>
                  <a:lnTo>
                    <a:pt x="15375" y="1706"/>
                  </a:lnTo>
                  <a:lnTo>
                    <a:pt x="15401" y="1628"/>
                  </a:lnTo>
                  <a:lnTo>
                    <a:pt x="15452" y="1448"/>
                  </a:lnTo>
                  <a:lnTo>
                    <a:pt x="15452" y="1293"/>
                  </a:lnTo>
                  <a:lnTo>
                    <a:pt x="15426" y="1189"/>
                  </a:lnTo>
                  <a:lnTo>
                    <a:pt x="15375" y="1112"/>
                  </a:lnTo>
                  <a:lnTo>
                    <a:pt x="15375" y="111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5"/>
            <p:cNvSpPr/>
            <p:nvPr/>
          </p:nvSpPr>
          <p:spPr>
            <a:xfrm>
              <a:off x="10503075" y="1472025"/>
              <a:ext cx="344325" cy="344325"/>
            </a:xfrm>
            <a:custGeom>
              <a:rect b="b" l="l" r="r" t="t"/>
              <a:pathLst>
                <a:path extrusionOk="0" h="13773" w="13773">
                  <a:moveTo>
                    <a:pt x="13669" y="1112"/>
                  </a:moveTo>
                  <a:lnTo>
                    <a:pt x="13101" y="259"/>
                  </a:lnTo>
                  <a:lnTo>
                    <a:pt x="13101" y="259"/>
                  </a:lnTo>
                  <a:lnTo>
                    <a:pt x="13023" y="156"/>
                  </a:lnTo>
                  <a:lnTo>
                    <a:pt x="13023" y="156"/>
                  </a:lnTo>
                  <a:lnTo>
                    <a:pt x="12946" y="78"/>
                  </a:lnTo>
                  <a:lnTo>
                    <a:pt x="12842" y="52"/>
                  </a:lnTo>
                  <a:lnTo>
                    <a:pt x="12765" y="26"/>
                  </a:lnTo>
                  <a:lnTo>
                    <a:pt x="12662" y="1"/>
                  </a:lnTo>
                  <a:lnTo>
                    <a:pt x="12558" y="26"/>
                  </a:lnTo>
                  <a:lnTo>
                    <a:pt x="12455" y="52"/>
                  </a:lnTo>
                  <a:lnTo>
                    <a:pt x="12377" y="78"/>
                  </a:lnTo>
                  <a:lnTo>
                    <a:pt x="12274" y="156"/>
                  </a:lnTo>
                  <a:lnTo>
                    <a:pt x="130" y="12300"/>
                  </a:lnTo>
                  <a:lnTo>
                    <a:pt x="130" y="12300"/>
                  </a:lnTo>
                  <a:lnTo>
                    <a:pt x="78" y="12377"/>
                  </a:lnTo>
                  <a:lnTo>
                    <a:pt x="78" y="12377"/>
                  </a:lnTo>
                  <a:lnTo>
                    <a:pt x="27" y="12481"/>
                  </a:lnTo>
                  <a:lnTo>
                    <a:pt x="1" y="12584"/>
                  </a:lnTo>
                  <a:lnTo>
                    <a:pt x="1" y="12662"/>
                  </a:lnTo>
                  <a:lnTo>
                    <a:pt x="1" y="12765"/>
                  </a:lnTo>
                  <a:lnTo>
                    <a:pt x="27" y="12868"/>
                  </a:lnTo>
                  <a:lnTo>
                    <a:pt x="78" y="12946"/>
                  </a:lnTo>
                  <a:lnTo>
                    <a:pt x="130" y="13023"/>
                  </a:lnTo>
                  <a:lnTo>
                    <a:pt x="207" y="13101"/>
                  </a:lnTo>
                  <a:lnTo>
                    <a:pt x="1086" y="13669"/>
                  </a:lnTo>
                  <a:lnTo>
                    <a:pt x="1086" y="13669"/>
                  </a:lnTo>
                  <a:lnTo>
                    <a:pt x="1163" y="13721"/>
                  </a:lnTo>
                  <a:lnTo>
                    <a:pt x="1241" y="13773"/>
                  </a:lnTo>
                  <a:lnTo>
                    <a:pt x="1344" y="13773"/>
                  </a:lnTo>
                  <a:lnTo>
                    <a:pt x="1422" y="13773"/>
                  </a:lnTo>
                  <a:lnTo>
                    <a:pt x="1525" y="13773"/>
                  </a:lnTo>
                  <a:lnTo>
                    <a:pt x="1603" y="13747"/>
                  </a:lnTo>
                  <a:lnTo>
                    <a:pt x="1680" y="13695"/>
                  </a:lnTo>
                  <a:lnTo>
                    <a:pt x="1758" y="13643"/>
                  </a:lnTo>
                  <a:lnTo>
                    <a:pt x="13618" y="1784"/>
                  </a:lnTo>
                  <a:lnTo>
                    <a:pt x="13618" y="1784"/>
                  </a:lnTo>
                  <a:lnTo>
                    <a:pt x="13669" y="1706"/>
                  </a:lnTo>
                  <a:lnTo>
                    <a:pt x="13721" y="1628"/>
                  </a:lnTo>
                  <a:lnTo>
                    <a:pt x="13773" y="1448"/>
                  </a:lnTo>
                  <a:lnTo>
                    <a:pt x="13747" y="1293"/>
                  </a:lnTo>
                  <a:lnTo>
                    <a:pt x="13721" y="1189"/>
                  </a:lnTo>
                  <a:lnTo>
                    <a:pt x="13669" y="1112"/>
                  </a:lnTo>
                  <a:lnTo>
                    <a:pt x="13669" y="111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5"/>
            <p:cNvSpPr/>
            <p:nvPr/>
          </p:nvSpPr>
          <p:spPr>
            <a:xfrm>
              <a:off x="10630975" y="1599925"/>
              <a:ext cx="302350" cy="302975"/>
            </a:xfrm>
            <a:custGeom>
              <a:rect b="b" l="l" r="r" t="t"/>
              <a:pathLst>
                <a:path extrusionOk="0" h="12119" w="12094">
                  <a:moveTo>
                    <a:pt x="12016" y="1112"/>
                  </a:moveTo>
                  <a:lnTo>
                    <a:pt x="11421" y="259"/>
                  </a:lnTo>
                  <a:lnTo>
                    <a:pt x="11421" y="259"/>
                  </a:lnTo>
                  <a:lnTo>
                    <a:pt x="11344" y="156"/>
                  </a:lnTo>
                  <a:lnTo>
                    <a:pt x="11344" y="156"/>
                  </a:lnTo>
                  <a:lnTo>
                    <a:pt x="11266" y="104"/>
                  </a:lnTo>
                  <a:lnTo>
                    <a:pt x="11189" y="52"/>
                  </a:lnTo>
                  <a:lnTo>
                    <a:pt x="11085" y="27"/>
                  </a:lnTo>
                  <a:lnTo>
                    <a:pt x="10982" y="1"/>
                  </a:lnTo>
                  <a:lnTo>
                    <a:pt x="10879" y="27"/>
                  </a:lnTo>
                  <a:lnTo>
                    <a:pt x="10801" y="52"/>
                  </a:lnTo>
                  <a:lnTo>
                    <a:pt x="10698" y="104"/>
                  </a:lnTo>
                  <a:lnTo>
                    <a:pt x="10620" y="156"/>
                  </a:lnTo>
                  <a:lnTo>
                    <a:pt x="130" y="10646"/>
                  </a:lnTo>
                  <a:lnTo>
                    <a:pt x="130" y="10646"/>
                  </a:lnTo>
                  <a:lnTo>
                    <a:pt x="78" y="10724"/>
                  </a:lnTo>
                  <a:lnTo>
                    <a:pt x="78" y="10724"/>
                  </a:lnTo>
                  <a:lnTo>
                    <a:pt x="27" y="10801"/>
                  </a:lnTo>
                  <a:lnTo>
                    <a:pt x="1" y="10905"/>
                  </a:lnTo>
                  <a:lnTo>
                    <a:pt x="1" y="11008"/>
                  </a:lnTo>
                  <a:lnTo>
                    <a:pt x="1" y="11111"/>
                  </a:lnTo>
                  <a:lnTo>
                    <a:pt x="27" y="11189"/>
                  </a:lnTo>
                  <a:lnTo>
                    <a:pt x="78" y="11292"/>
                  </a:lnTo>
                  <a:lnTo>
                    <a:pt x="130" y="11370"/>
                  </a:lnTo>
                  <a:lnTo>
                    <a:pt x="207" y="11421"/>
                  </a:lnTo>
                  <a:lnTo>
                    <a:pt x="1086" y="12016"/>
                  </a:lnTo>
                  <a:lnTo>
                    <a:pt x="1086" y="12016"/>
                  </a:lnTo>
                  <a:lnTo>
                    <a:pt x="1163" y="12067"/>
                  </a:lnTo>
                  <a:lnTo>
                    <a:pt x="1241" y="12093"/>
                  </a:lnTo>
                  <a:lnTo>
                    <a:pt x="1344" y="12119"/>
                  </a:lnTo>
                  <a:lnTo>
                    <a:pt x="1422" y="12119"/>
                  </a:lnTo>
                  <a:lnTo>
                    <a:pt x="1525" y="12093"/>
                  </a:lnTo>
                  <a:lnTo>
                    <a:pt x="1603" y="12067"/>
                  </a:lnTo>
                  <a:lnTo>
                    <a:pt x="1680" y="12016"/>
                  </a:lnTo>
                  <a:lnTo>
                    <a:pt x="1758" y="11964"/>
                  </a:lnTo>
                  <a:lnTo>
                    <a:pt x="11938" y="1784"/>
                  </a:lnTo>
                  <a:lnTo>
                    <a:pt x="11938" y="1784"/>
                  </a:lnTo>
                  <a:lnTo>
                    <a:pt x="11990" y="1706"/>
                  </a:lnTo>
                  <a:lnTo>
                    <a:pt x="12041" y="1628"/>
                  </a:lnTo>
                  <a:lnTo>
                    <a:pt x="12093" y="1448"/>
                  </a:lnTo>
                  <a:lnTo>
                    <a:pt x="12093" y="1293"/>
                  </a:lnTo>
                  <a:lnTo>
                    <a:pt x="12041" y="1189"/>
                  </a:lnTo>
                  <a:lnTo>
                    <a:pt x="12016" y="1112"/>
                  </a:lnTo>
                  <a:lnTo>
                    <a:pt x="12016" y="111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5"/>
            <p:cNvSpPr/>
            <p:nvPr/>
          </p:nvSpPr>
          <p:spPr>
            <a:xfrm>
              <a:off x="10758875" y="1727825"/>
              <a:ext cx="260350" cy="261000"/>
            </a:xfrm>
            <a:custGeom>
              <a:rect b="b" l="l" r="r" t="t"/>
              <a:pathLst>
                <a:path extrusionOk="0" h="10440" w="10414">
                  <a:moveTo>
                    <a:pt x="10336" y="1112"/>
                  </a:moveTo>
                  <a:lnTo>
                    <a:pt x="9768" y="259"/>
                  </a:lnTo>
                  <a:lnTo>
                    <a:pt x="9768" y="259"/>
                  </a:lnTo>
                  <a:lnTo>
                    <a:pt x="9690" y="156"/>
                  </a:lnTo>
                  <a:lnTo>
                    <a:pt x="9690" y="156"/>
                  </a:lnTo>
                  <a:lnTo>
                    <a:pt x="9613" y="104"/>
                  </a:lnTo>
                  <a:lnTo>
                    <a:pt x="9509" y="52"/>
                  </a:lnTo>
                  <a:lnTo>
                    <a:pt x="9406" y="27"/>
                  </a:lnTo>
                  <a:lnTo>
                    <a:pt x="9303" y="1"/>
                  </a:lnTo>
                  <a:lnTo>
                    <a:pt x="9225" y="27"/>
                  </a:lnTo>
                  <a:lnTo>
                    <a:pt x="9122" y="52"/>
                  </a:lnTo>
                  <a:lnTo>
                    <a:pt x="9018" y="104"/>
                  </a:lnTo>
                  <a:lnTo>
                    <a:pt x="8941" y="156"/>
                  </a:lnTo>
                  <a:lnTo>
                    <a:pt x="130" y="8967"/>
                  </a:lnTo>
                  <a:lnTo>
                    <a:pt x="130" y="8967"/>
                  </a:lnTo>
                  <a:lnTo>
                    <a:pt x="78" y="9044"/>
                  </a:lnTo>
                  <a:lnTo>
                    <a:pt x="78" y="9044"/>
                  </a:lnTo>
                  <a:lnTo>
                    <a:pt x="27" y="9122"/>
                  </a:lnTo>
                  <a:lnTo>
                    <a:pt x="1" y="9225"/>
                  </a:lnTo>
                  <a:lnTo>
                    <a:pt x="1" y="9328"/>
                  </a:lnTo>
                  <a:lnTo>
                    <a:pt x="1" y="9432"/>
                  </a:lnTo>
                  <a:lnTo>
                    <a:pt x="27" y="9535"/>
                  </a:lnTo>
                  <a:lnTo>
                    <a:pt x="78" y="9613"/>
                  </a:lnTo>
                  <a:lnTo>
                    <a:pt x="130" y="9690"/>
                  </a:lnTo>
                  <a:lnTo>
                    <a:pt x="207" y="9768"/>
                  </a:lnTo>
                  <a:lnTo>
                    <a:pt x="1086" y="10336"/>
                  </a:lnTo>
                  <a:lnTo>
                    <a:pt x="1086" y="10336"/>
                  </a:lnTo>
                  <a:lnTo>
                    <a:pt x="1163" y="10388"/>
                  </a:lnTo>
                  <a:lnTo>
                    <a:pt x="1241" y="10414"/>
                  </a:lnTo>
                  <a:lnTo>
                    <a:pt x="1344" y="10439"/>
                  </a:lnTo>
                  <a:lnTo>
                    <a:pt x="1422" y="10439"/>
                  </a:lnTo>
                  <a:lnTo>
                    <a:pt x="1525" y="10439"/>
                  </a:lnTo>
                  <a:lnTo>
                    <a:pt x="1603" y="10388"/>
                  </a:lnTo>
                  <a:lnTo>
                    <a:pt x="1680" y="10362"/>
                  </a:lnTo>
                  <a:lnTo>
                    <a:pt x="1758" y="10284"/>
                  </a:lnTo>
                  <a:lnTo>
                    <a:pt x="10284" y="1784"/>
                  </a:lnTo>
                  <a:lnTo>
                    <a:pt x="10284" y="1784"/>
                  </a:lnTo>
                  <a:lnTo>
                    <a:pt x="10336" y="1706"/>
                  </a:lnTo>
                  <a:lnTo>
                    <a:pt x="10388" y="1629"/>
                  </a:lnTo>
                  <a:lnTo>
                    <a:pt x="10414" y="1448"/>
                  </a:lnTo>
                  <a:lnTo>
                    <a:pt x="10414" y="1293"/>
                  </a:lnTo>
                  <a:lnTo>
                    <a:pt x="10388" y="1189"/>
                  </a:lnTo>
                  <a:lnTo>
                    <a:pt x="10336" y="1112"/>
                  </a:lnTo>
                  <a:lnTo>
                    <a:pt x="10336" y="111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5"/>
            <p:cNvSpPr/>
            <p:nvPr/>
          </p:nvSpPr>
          <p:spPr>
            <a:xfrm>
              <a:off x="10886775" y="1855725"/>
              <a:ext cx="219000" cy="219000"/>
            </a:xfrm>
            <a:custGeom>
              <a:rect b="b" l="l" r="r" t="t"/>
              <a:pathLst>
                <a:path extrusionOk="0" h="8760" w="8760">
                  <a:moveTo>
                    <a:pt x="8657" y="1112"/>
                  </a:moveTo>
                  <a:lnTo>
                    <a:pt x="8088" y="259"/>
                  </a:lnTo>
                  <a:lnTo>
                    <a:pt x="8088" y="259"/>
                  </a:lnTo>
                  <a:lnTo>
                    <a:pt x="8011" y="156"/>
                  </a:lnTo>
                  <a:lnTo>
                    <a:pt x="8011" y="156"/>
                  </a:lnTo>
                  <a:lnTo>
                    <a:pt x="7933" y="104"/>
                  </a:lnTo>
                  <a:lnTo>
                    <a:pt x="7830" y="52"/>
                  </a:lnTo>
                  <a:lnTo>
                    <a:pt x="7752" y="27"/>
                  </a:lnTo>
                  <a:lnTo>
                    <a:pt x="7649" y="1"/>
                  </a:lnTo>
                  <a:lnTo>
                    <a:pt x="7546" y="27"/>
                  </a:lnTo>
                  <a:lnTo>
                    <a:pt x="7442" y="52"/>
                  </a:lnTo>
                  <a:lnTo>
                    <a:pt x="7365" y="104"/>
                  </a:lnTo>
                  <a:lnTo>
                    <a:pt x="7287" y="156"/>
                  </a:lnTo>
                  <a:lnTo>
                    <a:pt x="156" y="7287"/>
                  </a:lnTo>
                  <a:lnTo>
                    <a:pt x="156" y="7287"/>
                  </a:lnTo>
                  <a:lnTo>
                    <a:pt x="78" y="7365"/>
                  </a:lnTo>
                  <a:lnTo>
                    <a:pt x="78" y="7365"/>
                  </a:lnTo>
                  <a:lnTo>
                    <a:pt x="27" y="7468"/>
                  </a:lnTo>
                  <a:lnTo>
                    <a:pt x="1" y="7571"/>
                  </a:lnTo>
                  <a:lnTo>
                    <a:pt x="1" y="7649"/>
                  </a:lnTo>
                  <a:lnTo>
                    <a:pt x="1" y="7752"/>
                  </a:lnTo>
                  <a:lnTo>
                    <a:pt x="27" y="7856"/>
                  </a:lnTo>
                  <a:lnTo>
                    <a:pt x="78" y="7933"/>
                  </a:lnTo>
                  <a:lnTo>
                    <a:pt x="130" y="8036"/>
                  </a:lnTo>
                  <a:lnTo>
                    <a:pt x="233" y="8088"/>
                  </a:lnTo>
                  <a:lnTo>
                    <a:pt x="1086" y="8682"/>
                  </a:lnTo>
                  <a:lnTo>
                    <a:pt x="1086" y="8682"/>
                  </a:lnTo>
                  <a:lnTo>
                    <a:pt x="1163" y="8708"/>
                  </a:lnTo>
                  <a:lnTo>
                    <a:pt x="1241" y="8760"/>
                  </a:lnTo>
                  <a:lnTo>
                    <a:pt x="1344" y="8760"/>
                  </a:lnTo>
                  <a:lnTo>
                    <a:pt x="1422" y="8760"/>
                  </a:lnTo>
                  <a:lnTo>
                    <a:pt x="1525" y="8760"/>
                  </a:lnTo>
                  <a:lnTo>
                    <a:pt x="1603" y="8734"/>
                  </a:lnTo>
                  <a:lnTo>
                    <a:pt x="1680" y="8682"/>
                  </a:lnTo>
                  <a:lnTo>
                    <a:pt x="1758" y="8631"/>
                  </a:lnTo>
                  <a:lnTo>
                    <a:pt x="8605" y="1784"/>
                  </a:lnTo>
                  <a:lnTo>
                    <a:pt x="8605" y="1784"/>
                  </a:lnTo>
                  <a:lnTo>
                    <a:pt x="8657" y="1706"/>
                  </a:lnTo>
                  <a:lnTo>
                    <a:pt x="8708" y="1629"/>
                  </a:lnTo>
                  <a:lnTo>
                    <a:pt x="8760" y="1448"/>
                  </a:lnTo>
                  <a:lnTo>
                    <a:pt x="8734" y="1293"/>
                  </a:lnTo>
                  <a:lnTo>
                    <a:pt x="8708" y="1189"/>
                  </a:lnTo>
                  <a:lnTo>
                    <a:pt x="8657" y="1112"/>
                  </a:lnTo>
                  <a:lnTo>
                    <a:pt x="8657" y="111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5"/>
            <p:cNvSpPr/>
            <p:nvPr/>
          </p:nvSpPr>
          <p:spPr>
            <a:xfrm>
              <a:off x="11223325" y="2192275"/>
              <a:ext cx="1263525" cy="1263525"/>
            </a:xfrm>
            <a:custGeom>
              <a:rect b="b" l="l" r="r" t="t"/>
              <a:pathLst>
                <a:path extrusionOk="0" h="50541" w="50541">
                  <a:moveTo>
                    <a:pt x="39611" y="39637"/>
                  </a:moveTo>
                  <a:lnTo>
                    <a:pt x="49197" y="30051"/>
                  </a:lnTo>
                  <a:lnTo>
                    <a:pt x="6357" y="1189"/>
                  </a:lnTo>
                  <a:lnTo>
                    <a:pt x="1189" y="6357"/>
                  </a:lnTo>
                  <a:lnTo>
                    <a:pt x="30025" y="49223"/>
                  </a:lnTo>
                  <a:lnTo>
                    <a:pt x="39611" y="39637"/>
                  </a:lnTo>
                  <a:lnTo>
                    <a:pt x="39611" y="39637"/>
                  </a:lnTo>
                  <a:close/>
                  <a:moveTo>
                    <a:pt x="50386" y="30335"/>
                  </a:moveTo>
                  <a:lnTo>
                    <a:pt x="30309" y="50386"/>
                  </a:lnTo>
                  <a:lnTo>
                    <a:pt x="30309" y="50386"/>
                  </a:lnTo>
                  <a:lnTo>
                    <a:pt x="30232" y="50463"/>
                  </a:lnTo>
                  <a:lnTo>
                    <a:pt x="30232" y="50463"/>
                  </a:lnTo>
                  <a:lnTo>
                    <a:pt x="30154" y="50515"/>
                  </a:lnTo>
                  <a:lnTo>
                    <a:pt x="30051" y="50541"/>
                  </a:lnTo>
                  <a:lnTo>
                    <a:pt x="29947" y="50541"/>
                  </a:lnTo>
                  <a:lnTo>
                    <a:pt x="29844" y="50541"/>
                  </a:lnTo>
                  <a:lnTo>
                    <a:pt x="29766" y="50515"/>
                  </a:lnTo>
                  <a:lnTo>
                    <a:pt x="29663" y="50463"/>
                  </a:lnTo>
                  <a:lnTo>
                    <a:pt x="29586" y="50386"/>
                  </a:lnTo>
                  <a:lnTo>
                    <a:pt x="29534" y="50308"/>
                  </a:lnTo>
                  <a:lnTo>
                    <a:pt x="78" y="6615"/>
                  </a:lnTo>
                  <a:lnTo>
                    <a:pt x="78" y="6615"/>
                  </a:lnTo>
                  <a:lnTo>
                    <a:pt x="52" y="6538"/>
                  </a:lnTo>
                  <a:lnTo>
                    <a:pt x="1" y="6434"/>
                  </a:lnTo>
                  <a:lnTo>
                    <a:pt x="1" y="6357"/>
                  </a:lnTo>
                  <a:lnTo>
                    <a:pt x="1" y="6253"/>
                  </a:lnTo>
                  <a:lnTo>
                    <a:pt x="1" y="6176"/>
                  </a:lnTo>
                  <a:lnTo>
                    <a:pt x="26" y="6098"/>
                  </a:lnTo>
                  <a:lnTo>
                    <a:pt x="78" y="5995"/>
                  </a:lnTo>
                  <a:lnTo>
                    <a:pt x="130" y="5943"/>
                  </a:lnTo>
                  <a:lnTo>
                    <a:pt x="5918" y="156"/>
                  </a:lnTo>
                  <a:lnTo>
                    <a:pt x="5918" y="156"/>
                  </a:lnTo>
                  <a:lnTo>
                    <a:pt x="5995" y="104"/>
                  </a:lnTo>
                  <a:lnTo>
                    <a:pt x="6073" y="52"/>
                  </a:lnTo>
                  <a:lnTo>
                    <a:pt x="6228" y="1"/>
                  </a:lnTo>
                  <a:lnTo>
                    <a:pt x="6409" y="26"/>
                  </a:lnTo>
                  <a:lnTo>
                    <a:pt x="6486" y="52"/>
                  </a:lnTo>
                  <a:lnTo>
                    <a:pt x="6564" y="104"/>
                  </a:lnTo>
                  <a:lnTo>
                    <a:pt x="50282" y="29534"/>
                  </a:lnTo>
                  <a:lnTo>
                    <a:pt x="50282" y="29534"/>
                  </a:lnTo>
                  <a:lnTo>
                    <a:pt x="50386" y="29611"/>
                  </a:lnTo>
                  <a:lnTo>
                    <a:pt x="50386" y="29611"/>
                  </a:lnTo>
                  <a:lnTo>
                    <a:pt x="50437" y="29689"/>
                  </a:lnTo>
                  <a:lnTo>
                    <a:pt x="50489" y="29766"/>
                  </a:lnTo>
                  <a:lnTo>
                    <a:pt x="50515" y="29870"/>
                  </a:lnTo>
                  <a:lnTo>
                    <a:pt x="50541" y="29973"/>
                  </a:lnTo>
                  <a:lnTo>
                    <a:pt x="50515" y="30077"/>
                  </a:lnTo>
                  <a:lnTo>
                    <a:pt x="50489" y="30154"/>
                  </a:lnTo>
                  <a:lnTo>
                    <a:pt x="50437" y="30257"/>
                  </a:lnTo>
                  <a:lnTo>
                    <a:pt x="50386" y="30335"/>
                  </a:lnTo>
                  <a:lnTo>
                    <a:pt x="50386" y="3033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5"/>
            <p:cNvSpPr/>
            <p:nvPr/>
          </p:nvSpPr>
          <p:spPr>
            <a:xfrm>
              <a:off x="11285350" y="2254300"/>
              <a:ext cx="960550" cy="961200"/>
            </a:xfrm>
            <a:custGeom>
              <a:rect b="b" l="l" r="r" t="t"/>
              <a:pathLst>
                <a:path extrusionOk="0" h="38448" w="38422">
                  <a:moveTo>
                    <a:pt x="37492" y="37517"/>
                  </a:moveTo>
                  <a:lnTo>
                    <a:pt x="38422" y="36587"/>
                  </a:lnTo>
                  <a:lnTo>
                    <a:pt x="1835" y="0"/>
                  </a:lnTo>
                  <a:lnTo>
                    <a:pt x="0" y="1860"/>
                  </a:lnTo>
                  <a:lnTo>
                    <a:pt x="36587" y="38448"/>
                  </a:lnTo>
                  <a:lnTo>
                    <a:pt x="37492" y="37517"/>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5"/>
            <p:cNvSpPr/>
            <p:nvPr/>
          </p:nvSpPr>
          <p:spPr>
            <a:xfrm>
              <a:off x="11894475" y="2863425"/>
              <a:ext cx="485150" cy="485800"/>
            </a:xfrm>
            <a:custGeom>
              <a:rect b="b" l="l" r="r" t="t"/>
              <a:pathLst>
                <a:path extrusionOk="0" h="19432" w="19406">
                  <a:moveTo>
                    <a:pt x="19405" y="595"/>
                  </a:moveTo>
                  <a:lnTo>
                    <a:pt x="18527" y="1"/>
                  </a:lnTo>
                  <a:lnTo>
                    <a:pt x="1" y="18553"/>
                  </a:lnTo>
                  <a:lnTo>
                    <a:pt x="595" y="19431"/>
                  </a:lnTo>
                  <a:lnTo>
                    <a:pt x="19405" y="59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5"/>
            <p:cNvSpPr/>
            <p:nvPr/>
          </p:nvSpPr>
          <p:spPr>
            <a:xfrm>
              <a:off x="11807925" y="2777525"/>
              <a:ext cx="443800" cy="443800"/>
            </a:xfrm>
            <a:custGeom>
              <a:rect b="b" l="l" r="r" t="t"/>
              <a:pathLst>
                <a:path extrusionOk="0" h="17752" w="17752">
                  <a:moveTo>
                    <a:pt x="17751" y="594"/>
                  </a:moveTo>
                  <a:lnTo>
                    <a:pt x="16873" y="0"/>
                  </a:lnTo>
                  <a:lnTo>
                    <a:pt x="0" y="16873"/>
                  </a:lnTo>
                  <a:lnTo>
                    <a:pt x="595" y="17751"/>
                  </a:lnTo>
                  <a:lnTo>
                    <a:pt x="17751" y="594"/>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5"/>
            <p:cNvSpPr/>
            <p:nvPr/>
          </p:nvSpPr>
          <p:spPr>
            <a:xfrm>
              <a:off x="11722000" y="2691600"/>
              <a:ext cx="401825" cy="401825"/>
            </a:xfrm>
            <a:custGeom>
              <a:rect b="b" l="l" r="r" t="t"/>
              <a:pathLst>
                <a:path extrusionOk="0" h="16073" w="16073">
                  <a:moveTo>
                    <a:pt x="16072" y="595"/>
                  </a:moveTo>
                  <a:lnTo>
                    <a:pt x="15194" y="1"/>
                  </a:lnTo>
                  <a:lnTo>
                    <a:pt x="1" y="15194"/>
                  </a:lnTo>
                  <a:lnTo>
                    <a:pt x="595" y="16072"/>
                  </a:lnTo>
                  <a:lnTo>
                    <a:pt x="16072" y="59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5"/>
            <p:cNvSpPr/>
            <p:nvPr/>
          </p:nvSpPr>
          <p:spPr>
            <a:xfrm>
              <a:off x="11636100" y="2605050"/>
              <a:ext cx="359825" cy="360475"/>
            </a:xfrm>
            <a:custGeom>
              <a:rect b="b" l="l" r="r" t="t"/>
              <a:pathLst>
                <a:path extrusionOk="0" h="14419" w="14393">
                  <a:moveTo>
                    <a:pt x="14392" y="595"/>
                  </a:moveTo>
                  <a:lnTo>
                    <a:pt x="13514" y="0"/>
                  </a:lnTo>
                  <a:lnTo>
                    <a:pt x="0" y="13540"/>
                  </a:lnTo>
                  <a:lnTo>
                    <a:pt x="569" y="14418"/>
                  </a:lnTo>
                  <a:lnTo>
                    <a:pt x="14392" y="59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5"/>
            <p:cNvSpPr/>
            <p:nvPr/>
          </p:nvSpPr>
          <p:spPr>
            <a:xfrm>
              <a:off x="11549525" y="2519125"/>
              <a:ext cx="318500" cy="318500"/>
            </a:xfrm>
            <a:custGeom>
              <a:rect b="b" l="l" r="r" t="t"/>
              <a:pathLst>
                <a:path extrusionOk="0" h="12740" w="12740">
                  <a:moveTo>
                    <a:pt x="12739" y="595"/>
                  </a:moveTo>
                  <a:lnTo>
                    <a:pt x="11861" y="1"/>
                  </a:lnTo>
                  <a:lnTo>
                    <a:pt x="1" y="11861"/>
                  </a:lnTo>
                  <a:lnTo>
                    <a:pt x="595" y="12739"/>
                  </a:lnTo>
                  <a:lnTo>
                    <a:pt x="12739" y="59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5"/>
            <p:cNvSpPr/>
            <p:nvPr/>
          </p:nvSpPr>
          <p:spPr>
            <a:xfrm>
              <a:off x="11463625" y="2433225"/>
              <a:ext cx="276500" cy="276500"/>
            </a:xfrm>
            <a:custGeom>
              <a:rect b="b" l="l" r="r" t="t"/>
              <a:pathLst>
                <a:path extrusionOk="0" h="11060" w="11060">
                  <a:moveTo>
                    <a:pt x="11059" y="569"/>
                  </a:moveTo>
                  <a:lnTo>
                    <a:pt x="10181" y="0"/>
                  </a:lnTo>
                  <a:lnTo>
                    <a:pt x="0" y="10181"/>
                  </a:lnTo>
                  <a:lnTo>
                    <a:pt x="595" y="11059"/>
                  </a:lnTo>
                  <a:lnTo>
                    <a:pt x="11059" y="569"/>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5"/>
            <p:cNvSpPr/>
            <p:nvPr/>
          </p:nvSpPr>
          <p:spPr>
            <a:xfrm>
              <a:off x="11377700" y="2346650"/>
              <a:ext cx="234525" cy="235175"/>
            </a:xfrm>
            <a:custGeom>
              <a:rect b="b" l="l" r="r" t="t"/>
              <a:pathLst>
                <a:path extrusionOk="0" h="9407" w="9381">
                  <a:moveTo>
                    <a:pt x="9380" y="595"/>
                  </a:moveTo>
                  <a:lnTo>
                    <a:pt x="8502" y="1"/>
                  </a:lnTo>
                  <a:lnTo>
                    <a:pt x="1" y="8528"/>
                  </a:lnTo>
                  <a:lnTo>
                    <a:pt x="569" y="9406"/>
                  </a:lnTo>
                  <a:lnTo>
                    <a:pt x="9380" y="59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5"/>
            <p:cNvSpPr/>
            <p:nvPr/>
          </p:nvSpPr>
          <p:spPr>
            <a:xfrm>
              <a:off x="11291150" y="2260750"/>
              <a:ext cx="193175" cy="193175"/>
            </a:xfrm>
            <a:custGeom>
              <a:rect b="b" l="l" r="r" t="t"/>
              <a:pathLst>
                <a:path extrusionOk="0" h="7727" w="7727">
                  <a:moveTo>
                    <a:pt x="7726" y="595"/>
                  </a:moveTo>
                  <a:lnTo>
                    <a:pt x="6848" y="0"/>
                  </a:lnTo>
                  <a:lnTo>
                    <a:pt x="1" y="6848"/>
                  </a:lnTo>
                  <a:lnTo>
                    <a:pt x="595" y="7726"/>
                  </a:lnTo>
                  <a:lnTo>
                    <a:pt x="7726" y="59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5"/>
            <p:cNvSpPr/>
            <p:nvPr/>
          </p:nvSpPr>
          <p:spPr>
            <a:xfrm>
              <a:off x="11881550" y="2850500"/>
              <a:ext cx="511650" cy="511650"/>
            </a:xfrm>
            <a:custGeom>
              <a:rect b="b" l="l" r="r" t="t"/>
              <a:pathLst>
                <a:path extrusionOk="0" h="20466" w="20466">
                  <a:moveTo>
                    <a:pt x="19354" y="104"/>
                  </a:moveTo>
                  <a:lnTo>
                    <a:pt x="20207" y="673"/>
                  </a:lnTo>
                  <a:lnTo>
                    <a:pt x="20207" y="673"/>
                  </a:lnTo>
                  <a:lnTo>
                    <a:pt x="20310" y="750"/>
                  </a:lnTo>
                  <a:lnTo>
                    <a:pt x="20310" y="750"/>
                  </a:lnTo>
                  <a:lnTo>
                    <a:pt x="20362" y="828"/>
                  </a:lnTo>
                  <a:lnTo>
                    <a:pt x="20413" y="931"/>
                  </a:lnTo>
                  <a:lnTo>
                    <a:pt x="20439" y="1009"/>
                  </a:lnTo>
                  <a:lnTo>
                    <a:pt x="20465" y="1112"/>
                  </a:lnTo>
                  <a:lnTo>
                    <a:pt x="20439" y="1215"/>
                  </a:lnTo>
                  <a:lnTo>
                    <a:pt x="20413" y="1319"/>
                  </a:lnTo>
                  <a:lnTo>
                    <a:pt x="20362" y="1396"/>
                  </a:lnTo>
                  <a:lnTo>
                    <a:pt x="20310" y="1474"/>
                  </a:lnTo>
                  <a:lnTo>
                    <a:pt x="1474" y="20310"/>
                  </a:lnTo>
                  <a:lnTo>
                    <a:pt x="1474" y="20310"/>
                  </a:lnTo>
                  <a:lnTo>
                    <a:pt x="1396" y="20388"/>
                  </a:lnTo>
                  <a:lnTo>
                    <a:pt x="1396" y="20388"/>
                  </a:lnTo>
                  <a:lnTo>
                    <a:pt x="1293" y="20439"/>
                  </a:lnTo>
                  <a:lnTo>
                    <a:pt x="1190" y="20465"/>
                  </a:lnTo>
                  <a:lnTo>
                    <a:pt x="1112" y="20465"/>
                  </a:lnTo>
                  <a:lnTo>
                    <a:pt x="1009" y="20465"/>
                  </a:lnTo>
                  <a:lnTo>
                    <a:pt x="905" y="20439"/>
                  </a:lnTo>
                  <a:lnTo>
                    <a:pt x="828" y="20388"/>
                  </a:lnTo>
                  <a:lnTo>
                    <a:pt x="724" y="20310"/>
                  </a:lnTo>
                  <a:lnTo>
                    <a:pt x="673" y="20232"/>
                  </a:lnTo>
                  <a:lnTo>
                    <a:pt x="78" y="19380"/>
                  </a:lnTo>
                  <a:lnTo>
                    <a:pt x="78" y="19380"/>
                  </a:lnTo>
                  <a:lnTo>
                    <a:pt x="53" y="19302"/>
                  </a:lnTo>
                  <a:lnTo>
                    <a:pt x="1" y="19225"/>
                  </a:lnTo>
                  <a:lnTo>
                    <a:pt x="1" y="19121"/>
                  </a:lnTo>
                  <a:lnTo>
                    <a:pt x="1" y="19044"/>
                  </a:lnTo>
                  <a:lnTo>
                    <a:pt x="1" y="18941"/>
                  </a:lnTo>
                  <a:lnTo>
                    <a:pt x="27" y="18863"/>
                  </a:lnTo>
                  <a:lnTo>
                    <a:pt x="78" y="18786"/>
                  </a:lnTo>
                  <a:lnTo>
                    <a:pt x="130" y="18708"/>
                  </a:lnTo>
                  <a:lnTo>
                    <a:pt x="18682" y="156"/>
                  </a:lnTo>
                  <a:lnTo>
                    <a:pt x="18682" y="156"/>
                  </a:lnTo>
                  <a:lnTo>
                    <a:pt x="18760" y="104"/>
                  </a:lnTo>
                  <a:lnTo>
                    <a:pt x="18837" y="53"/>
                  </a:lnTo>
                  <a:lnTo>
                    <a:pt x="18992" y="1"/>
                  </a:lnTo>
                  <a:lnTo>
                    <a:pt x="19173" y="27"/>
                  </a:lnTo>
                  <a:lnTo>
                    <a:pt x="19251" y="53"/>
                  </a:lnTo>
                  <a:lnTo>
                    <a:pt x="19354" y="104"/>
                  </a:lnTo>
                  <a:lnTo>
                    <a:pt x="19354" y="104"/>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5"/>
            <p:cNvSpPr/>
            <p:nvPr/>
          </p:nvSpPr>
          <p:spPr>
            <a:xfrm>
              <a:off x="11795000" y="2764600"/>
              <a:ext cx="469650" cy="469625"/>
            </a:xfrm>
            <a:custGeom>
              <a:rect b="b" l="l" r="r" t="t"/>
              <a:pathLst>
                <a:path extrusionOk="0" h="18785" w="18786">
                  <a:moveTo>
                    <a:pt x="17700" y="78"/>
                  </a:moveTo>
                  <a:lnTo>
                    <a:pt x="18553" y="672"/>
                  </a:lnTo>
                  <a:lnTo>
                    <a:pt x="18553" y="672"/>
                  </a:lnTo>
                  <a:lnTo>
                    <a:pt x="18656" y="750"/>
                  </a:lnTo>
                  <a:lnTo>
                    <a:pt x="18656" y="750"/>
                  </a:lnTo>
                  <a:lnTo>
                    <a:pt x="18708" y="827"/>
                  </a:lnTo>
                  <a:lnTo>
                    <a:pt x="18759" y="905"/>
                  </a:lnTo>
                  <a:lnTo>
                    <a:pt x="18785" y="1008"/>
                  </a:lnTo>
                  <a:lnTo>
                    <a:pt x="18785" y="1111"/>
                  </a:lnTo>
                  <a:lnTo>
                    <a:pt x="18785" y="1215"/>
                  </a:lnTo>
                  <a:lnTo>
                    <a:pt x="18759" y="1292"/>
                  </a:lnTo>
                  <a:lnTo>
                    <a:pt x="18708" y="1396"/>
                  </a:lnTo>
                  <a:lnTo>
                    <a:pt x="18656" y="1473"/>
                  </a:lnTo>
                  <a:lnTo>
                    <a:pt x="1473" y="18630"/>
                  </a:lnTo>
                  <a:lnTo>
                    <a:pt x="1473" y="18630"/>
                  </a:lnTo>
                  <a:lnTo>
                    <a:pt x="1396" y="18707"/>
                  </a:lnTo>
                  <a:lnTo>
                    <a:pt x="1396" y="18707"/>
                  </a:lnTo>
                  <a:lnTo>
                    <a:pt x="1318" y="18759"/>
                  </a:lnTo>
                  <a:lnTo>
                    <a:pt x="1215" y="18785"/>
                  </a:lnTo>
                  <a:lnTo>
                    <a:pt x="1112" y="18785"/>
                  </a:lnTo>
                  <a:lnTo>
                    <a:pt x="1008" y="18785"/>
                  </a:lnTo>
                  <a:lnTo>
                    <a:pt x="931" y="18759"/>
                  </a:lnTo>
                  <a:lnTo>
                    <a:pt x="827" y="18707"/>
                  </a:lnTo>
                  <a:lnTo>
                    <a:pt x="750" y="18630"/>
                  </a:lnTo>
                  <a:lnTo>
                    <a:pt x="698" y="18552"/>
                  </a:lnTo>
                  <a:lnTo>
                    <a:pt x="104" y="17700"/>
                  </a:lnTo>
                  <a:lnTo>
                    <a:pt x="104" y="17700"/>
                  </a:lnTo>
                  <a:lnTo>
                    <a:pt x="52" y="17622"/>
                  </a:lnTo>
                  <a:lnTo>
                    <a:pt x="26" y="17545"/>
                  </a:lnTo>
                  <a:lnTo>
                    <a:pt x="1" y="17441"/>
                  </a:lnTo>
                  <a:lnTo>
                    <a:pt x="1" y="17364"/>
                  </a:lnTo>
                  <a:lnTo>
                    <a:pt x="26" y="17261"/>
                  </a:lnTo>
                  <a:lnTo>
                    <a:pt x="52" y="17183"/>
                  </a:lnTo>
                  <a:lnTo>
                    <a:pt x="104" y="17105"/>
                  </a:lnTo>
                  <a:lnTo>
                    <a:pt x="156" y="17028"/>
                  </a:lnTo>
                  <a:lnTo>
                    <a:pt x="17028" y="155"/>
                  </a:lnTo>
                  <a:lnTo>
                    <a:pt x="17028" y="155"/>
                  </a:lnTo>
                  <a:lnTo>
                    <a:pt x="17106" y="78"/>
                  </a:lnTo>
                  <a:lnTo>
                    <a:pt x="17183" y="52"/>
                  </a:lnTo>
                  <a:lnTo>
                    <a:pt x="17338" y="0"/>
                  </a:lnTo>
                  <a:lnTo>
                    <a:pt x="17519" y="0"/>
                  </a:lnTo>
                  <a:lnTo>
                    <a:pt x="17597" y="52"/>
                  </a:lnTo>
                  <a:lnTo>
                    <a:pt x="17700" y="78"/>
                  </a:lnTo>
                  <a:lnTo>
                    <a:pt x="17700" y="78"/>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5"/>
            <p:cNvSpPr/>
            <p:nvPr/>
          </p:nvSpPr>
          <p:spPr>
            <a:xfrm>
              <a:off x="11709100" y="2678675"/>
              <a:ext cx="427650" cy="427650"/>
            </a:xfrm>
            <a:custGeom>
              <a:rect b="b" l="l" r="r" t="t"/>
              <a:pathLst>
                <a:path extrusionOk="0" h="17106" w="17106">
                  <a:moveTo>
                    <a:pt x="16020" y="78"/>
                  </a:moveTo>
                  <a:lnTo>
                    <a:pt x="16873" y="647"/>
                  </a:lnTo>
                  <a:lnTo>
                    <a:pt x="16873" y="647"/>
                  </a:lnTo>
                  <a:lnTo>
                    <a:pt x="16976" y="724"/>
                  </a:lnTo>
                  <a:lnTo>
                    <a:pt x="16976" y="724"/>
                  </a:lnTo>
                  <a:lnTo>
                    <a:pt x="17028" y="802"/>
                  </a:lnTo>
                  <a:lnTo>
                    <a:pt x="17079" y="905"/>
                  </a:lnTo>
                  <a:lnTo>
                    <a:pt x="17105" y="1009"/>
                  </a:lnTo>
                  <a:lnTo>
                    <a:pt x="17105" y="1112"/>
                  </a:lnTo>
                  <a:lnTo>
                    <a:pt x="17105" y="1189"/>
                  </a:lnTo>
                  <a:lnTo>
                    <a:pt x="17079" y="1293"/>
                  </a:lnTo>
                  <a:lnTo>
                    <a:pt x="17028" y="1396"/>
                  </a:lnTo>
                  <a:lnTo>
                    <a:pt x="16976" y="1474"/>
                  </a:lnTo>
                  <a:lnTo>
                    <a:pt x="1473" y="16951"/>
                  </a:lnTo>
                  <a:lnTo>
                    <a:pt x="1473" y="16951"/>
                  </a:lnTo>
                  <a:lnTo>
                    <a:pt x="1395" y="17028"/>
                  </a:lnTo>
                  <a:lnTo>
                    <a:pt x="1395" y="17028"/>
                  </a:lnTo>
                  <a:lnTo>
                    <a:pt x="1318" y="17080"/>
                  </a:lnTo>
                  <a:lnTo>
                    <a:pt x="1215" y="17106"/>
                  </a:lnTo>
                  <a:lnTo>
                    <a:pt x="1111" y="17106"/>
                  </a:lnTo>
                  <a:lnTo>
                    <a:pt x="1008" y="17106"/>
                  </a:lnTo>
                  <a:lnTo>
                    <a:pt x="904" y="17080"/>
                  </a:lnTo>
                  <a:lnTo>
                    <a:pt x="827" y="17028"/>
                  </a:lnTo>
                  <a:lnTo>
                    <a:pt x="749" y="16951"/>
                  </a:lnTo>
                  <a:lnTo>
                    <a:pt x="672" y="16873"/>
                  </a:lnTo>
                  <a:lnTo>
                    <a:pt x="103" y="16021"/>
                  </a:lnTo>
                  <a:lnTo>
                    <a:pt x="103" y="16021"/>
                  </a:lnTo>
                  <a:lnTo>
                    <a:pt x="52" y="15943"/>
                  </a:lnTo>
                  <a:lnTo>
                    <a:pt x="26" y="15866"/>
                  </a:lnTo>
                  <a:lnTo>
                    <a:pt x="0" y="15762"/>
                  </a:lnTo>
                  <a:lnTo>
                    <a:pt x="0" y="15685"/>
                  </a:lnTo>
                  <a:lnTo>
                    <a:pt x="0" y="15582"/>
                  </a:lnTo>
                  <a:lnTo>
                    <a:pt x="52" y="15504"/>
                  </a:lnTo>
                  <a:lnTo>
                    <a:pt x="78" y="15426"/>
                  </a:lnTo>
                  <a:lnTo>
                    <a:pt x="155" y="15349"/>
                  </a:lnTo>
                  <a:lnTo>
                    <a:pt x="15348" y="130"/>
                  </a:lnTo>
                  <a:lnTo>
                    <a:pt x="15348" y="130"/>
                  </a:lnTo>
                  <a:lnTo>
                    <a:pt x="15426" y="78"/>
                  </a:lnTo>
                  <a:lnTo>
                    <a:pt x="15503" y="27"/>
                  </a:lnTo>
                  <a:lnTo>
                    <a:pt x="15658" y="1"/>
                  </a:lnTo>
                  <a:lnTo>
                    <a:pt x="15839" y="1"/>
                  </a:lnTo>
                  <a:lnTo>
                    <a:pt x="15917" y="27"/>
                  </a:lnTo>
                  <a:lnTo>
                    <a:pt x="16020" y="78"/>
                  </a:lnTo>
                  <a:lnTo>
                    <a:pt x="16020" y="78"/>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5"/>
            <p:cNvSpPr/>
            <p:nvPr/>
          </p:nvSpPr>
          <p:spPr>
            <a:xfrm>
              <a:off x="11623175" y="2592125"/>
              <a:ext cx="385675" cy="386300"/>
            </a:xfrm>
            <a:custGeom>
              <a:rect b="b" l="l" r="r" t="t"/>
              <a:pathLst>
                <a:path extrusionOk="0" h="15452" w="15427">
                  <a:moveTo>
                    <a:pt x="14315" y="104"/>
                  </a:moveTo>
                  <a:lnTo>
                    <a:pt x="15194" y="672"/>
                  </a:lnTo>
                  <a:lnTo>
                    <a:pt x="15194" y="672"/>
                  </a:lnTo>
                  <a:lnTo>
                    <a:pt x="15297" y="750"/>
                  </a:lnTo>
                  <a:lnTo>
                    <a:pt x="15297" y="750"/>
                  </a:lnTo>
                  <a:lnTo>
                    <a:pt x="15349" y="827"/>
                  </a:lnTo>
                  <a:lnTo>
                    <a:pt x="15400" y="931"/>
                  </a:lnTo>
                  <a:lnTo>
                    <a:pt x="15426" y="1008"/>
                  </a:lnTo>
                  <a:lnTo>
                    <a:pt x="15426" y="1112"/>
                  </a:lnTo>
                  <a:lnTo>
                    <a:pt x="15426" y="1215"/>
                  </a:lnTo>
                  <a:lnTo>
                    <a:pt x="15400" y="1318"/>
                  </a:lnTo>
                  <a:lnTo>
                    <a:pt x="15349" y="1396"/>
                  </a:lnTo>
                  <a:lnTo>
                    <a:pt x="15297" y="1473"/>
                  </a:lnTo>
                  <a:lnTo>
                    <a:pt x="1473" y="15297"/>
                  </a:lnTo>
                  <a:lnTo>
                    <a:pt x="1473" y="15297"/>
                  </a:lnTo>
                  <a:lnTo>
                    <a:pt x="1396" y="15374"/>
                  </a:lnTo>
                  <a:lnTo>
                    <a:pt x="1396" y="15374"/>
                  </a:lnTo>
                  <a:lnTo>
                    <a:pt x="1293" y="15426"/>
                  </a:lnTo>
                  <a:lnTo>
                    <a:pt x="1189" y="15452"/>
                  </a:lnTo>
                  <a:lnTo>
                    <a:pt x="1086" y="15452"/>
                  </a:lnTo>
                  <a:lnTo>
                    <a:pt x="1008" y="15452"/>
                  </a:lnTo>
                  <a:lnTo>
                    <a:pt x="905" y="15426"/>
                  </a:lnTo>
                  <a:lnTo>
                    <a:pt x="802" y="15374"/>
                  </a:lnTo>
                  <a:lnTo>
                    <a:pt x="724" y="15297"/>
                  </a:lnTo>
                  <a:lnTo>
                    <a:pt x="672" y="15219"/>
                  </a:lnTo>
                  <a:lnTo>
                    <a:pt x="78" y="14367"/>
                  </a:lnTo>
                  <a:lnTo>
                    <a:pt x="78" y="14367"/>
                  </a:lnTo>
                  <a:lnTo>
                    <a:pt x="52" y="14289"/>
                  </a:lnTo>
                  <a:lnTo>
                    <a:pt x="1" y="14212"/>
                  </a:lnTo>
                  <a:lnTo>
                    <a:pt x="1" y="14108"/>
                  </a:lnTo>
                  <a:lnTo>
                    <a:pt x="1" y="14031"/>
                  </a:lnTo>
                  <a:lnTo>
                    <a:pt x="1" y="13927"/>
                  </a:lnTo>
                  <a:lnTo>
                    <a:pt x="26" y="13850"/>
                  </a:lnTo>
                  <a:lnTo>
                    <a:pt x="78" y="13772"/>
                  </a:lnTo>
                  <a:lnTo>
                    <a:pt x="130" y="13695"/>
                  </a:lnTo>
                  <a:lnTo>
                    <a:pt x="13669" y="156"/>
                  </a:lnTo>
                  <a:lnTo>
                    <a:pt x="13669" y="156"/>
                  </a:lnTo>
                  <a:lnTo>
                    <a:pt x="13747" y="104"/>
                  </a:lnTo>
                  <a:lnTo>
                    <a:pt x="13824" y="52"/>
                  </a:lnTo>
                  <a:lnTo>
                    <a:pt x="13979" y="1"/>
                  </a:lnTo>
                  <a:lnTo>
                    <a:pt x="14160" y="26"/>
                  </a:lnTo>
                  <a:lnTo>
                    <a:pt x="14238" y="52"/>
                  </a:lnTo>
                  <a:lnTo>
                    <a:pt x="14315" y="104"/>
                  </a:lnTo>
                  <a:lnTo>
                    <a:pt x="14315" y="104"/>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5"/>
            <p:cNvSpPr/>
            <p:nvPr/>
          </p:nvSpPr>
          <p:spPr>
            <a:xfrm>
              <a:off x="11536625" y="2506225"/>
              <a:ext cx="344325" cy="344300"/>
            </a:xfrm>
            <a:custGeom>
              <a:rect b="b" l="l" r="r" t="t"/>
              <a:pathLst>
                <a:path extrusionOk="0" h="13772" w="13773">
                  <a:moveTo>
                    <a:pt x="12661" y="78"/>
                  </a:moveTo>
                  <a:lnTo>
                    <a:pt x="13540" y="672"/>
                  </a:lnTo>
                  <a:lnTo>
                    <a:pt x="13540" y="672"/>
                  </a:lnTo>
                  <a:lnTo>
                    <a:pt x="13617" y="749"/>
                  </a:lnTo>
                  <a:lnTo>
                    <a:pt x="13617" y="749"/>
                  </a:lnTo>
                  <a:lnTo>
                    <a:pt x="13695" y="827"/>
                  </a:lnTo>
                  <a:lnTo>
                    <a:pt x="13746" y="904"/>
                  </a:lnTo>
                  <a:lnTo>
                    <a:pt x="13772" y="1008"/>
                  </a:lnTo>
                  <a:lnTo>
                    <a:pt x="13772" y="1111"/>
                  </a:lnTo>
                  <a:lnTo>
                    <a:pt x="13772" y="1214"/>
                  </a:lnTo>
                  <a:lnTo>
                    <a:pt x="13746" y="1292"/>
                  </a:lnTo>
                  <a:lnTo>
                    <a:pt x="13695" y="1395"/>
                  </a:lnTo>
                  <a:lnTo>
                    <a:pt x="13617" y="1473"/>
                  </a:lnTo>
                  <a:lnTo>
                    <a:pt x="1473" y="13617"/>
                  </a:lnTo>
                  <a:lnTo>
                    <a:pt x="1473" y="13617"/>
                  </a:lnTo>
                  <a:lnTo>
                    <a:pt x="1396" y="13694"/>
                  </a:lnTo>
                  <a:lnTo>
                    <a:pt x="1396" y="13694"/>
                  </a:lnTo>
                  <a:lnTo>
                    <a:pt x="1318" y="13746"/>
                  </a:lnTo>
                  <a:lnTo>
                    <a:pt x="1215" y="13772"/>
                  </a:lnTo>
                  <a:lnTo>
                    <a:pt x="1111" y="13772"/>
                  </a:lnTo>
                  <a:lnTo>
                    <a:pt x="1008" y="13772"/>
                  </a:lnTo>
                  <a:lnTo>
                    <a:pt x="930" y="13746"/>
                  </a:lnTo>
                  <a:lnTo>
                    <a:pt x="827" y="13694"/>
                  </a:lnTo>
                  <a:lnTo>
                    <a:pt x="750" y="13617"/>
                  </a:lnTo>
                  <a:lnTo>
                    <a:pt x="672" y="13539"/>
                  </a:lnTo>
                  <a:lnTo>
                    <a:pt x="104" y="12687"/>
                  </a:lnTo>
                  <a:lnTo>
                    <a:pt x="104" y="12687"/>
                  </a:lnTo>
                  <a:lnTo>
                    <a:pt x="52" y="12609"/>
                  </a:lnTo>
                  <a:lnTo>
                    <a:pt x="26" y="12506"/>
                  </a:lnTo>
                  <a:lnTo>
                    <a:pt x="0" y="12428"/>
                  </a:lnTo>
                  <a:lnTo>
                    <a:pt x="0" y="12351"/>
                  </a:lnTo>
                  <a:lnTo>
                    <a:pt x="26" y="12247"/>
                  </a:lnTo>
                  <a:lnTo>
                    <a:pt x="52" y="12170"/>
                  </a:lnTo>
                  <a:lnTo>
                    <a:pt x="104" y="12092"/>
                  </a:lnTo>
                  <a:lnTo>
                    <a:pt x="155" y="12015"/>
                  </a:lnTo>
                  <a:lnTo>
                    <a:pt x="12015" y="155"/>
                  </a:lnTo>
                  <a:lnTo>
                    <a:pt x="12015" y="155"/>
                  </a:lnTo>
                  <a:lnTo>
                    <a:pt x="12093" y="78"/>
                  </a:lnTo>
                  <a:lnTo>
                    <a:pt x="12170" y="52"/>
                  </a:lnTo>
                  <a:lnTo>
                    <a:pt x="12325" y="0"/>
                  </a:lnTo>
                  <a:lnTo>
                    <a:pt x="12506" y="0"/>
                  </a:lnTo>
                  <a:lnTo>
                    <a:pt x="12584" y="52"/>
                  </a:lnTo>
                  <a:lnTo>
                    <a:pt x="12661" y="78"/>
                  </a:lnTo>
                  <a:lnTo>
                    <a:pt x="12661" y="78"/>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5"/>
            <p:cNvSpPr/>
            <p:nvPr/>
          </p:nvSpPr>
          <p:spPr>
            <a:xfrm>
              <a:off x="11450700" y="2420300"/>
              <a:ext cx="302350" cy="302325"/>
            </a:xfrm>
            <a:custGeom>
              <a:rect b="b" l="l" r="r" t="t"/>
              <a:pathLst>
                <a:path extrusionOk="0" h="12093" w="12094">
                  <a:moveTo>
                    <a:pt x="10982" y="78"/>
                  </a:moveTo>
                  <a:lnTo>
                    <a:pt x="11861" y="646"/>
                  </a:lnTo>
                  <a:lnTo>
                    <a:pt x="11861" y="646"/>
                  </a:lnTo>
                  <a:lnTo>
                    <a:pt x="11938" y="724"/>
                  </a:lnTo>
                  <a:lnTo>
                    <a:pt x="11938" y="724"/>
                  </a:lnTo>
                  <a:lnTo>
                    <a:pt x="12016" y="802"/>
                  </a:lnTo>
                  <a:lnTo>
                    <a:pt x="12067" y="905"/>
                  </a:lnTo>
                  <a:lnTo>
                    <a:pt x="12093" y="1008"/>
                  </a:lnTo>
                  <a:lnTo>
                    <a:pt x="12093" y="1086"/>
                  </a:lnTo>
                  <a:lnTo>
                    <a:pt x="12093" y="1189"/>
                  </a:lnTo>
                  <a:lnTo>
                    <a:pt x="12067" y="1292"/>
                  </a:lnTo>
                  <a:lnTo>
                    <a:pt x="12016" y="1396"/>
                  </a:lnTo>
                  <a:lnTo>
                    <a:pt x="11938" y="1473"/>
                  </a:lnTo>
                  <a:lnTo>
                    <a:pt x="1474" y="11938"/>
                  </a:lnTo>
                  <a:lnTo>
                    <a:pt x="1474" y="11938"/>
                  </a:lnTo>
                  <a:lnTo>
                    <a:pt x="1396" y="12015"/>
                  </a:lnTo>
                  <a:lnTo>
                    <a:pt x="1396" y="12015"/>
                  </a:lnTo>
                  <a:lnTo>
                    <a:pt x="1293" y="12041"/>
                  </a:lnTo>
                  <a:lnTo>
                    <a:pt x="1215" y="12093"/>
                  </a:lnTo>
                  <a:lnTo>
                    <a:pt x="1112" y="12093"/>
                  </a:lnTo>
                  <a:lnTo>
                    <a:pt x="1008" y="12093"/>
                  </a:lnTo>
                  <a:lnTo>
                    <a:pt x="905" y="12067"/>
                  </a:lnTo>
                  <a:lnTo>
                    <a:pt x="828" y="12015"/>
                  </a:lnTo>
                  <a:lnTo>
                    <a:pt x="750" y="11938"/>
                  </a:lnTo>
                  <a:lnTo>
                    <a:pt x="673" y="11860"/>
                  </a:lnTo>
                  <a:lnTo>
                    <a:pt x="104" y="11008"/>
                  </a:lnTo>
                  <a:lnTo>
                    <a:pt x="104" y="11008"/>
                  </a:lnTo>
                  <a:lnTo>
                    <a:pt x="52" y="10930"/>
                  </a:lnTo>
                  <a:lnTo>
                    <a:pt x="27" y="10827"/>
                  </a:lnTo>
                  <a:lnTo>
                    <a:pt x="1" y="10749"/>
                  </a:lnTo>
                  <a:lnTo>
                    <a:pt x="1" y="10646"/>
                  </a:lnTo>
                  <a:lnTo>
                    <a:pt x="1" y="10568"/>
                  </a:lnTo>
                  <a:lnTo>
                    <a:pt x="52" y="10491"/>
                  </a:lnTo>
                  <a:lnTo>
                    <a:pt x="78" y="10388"/>
                  </a:lnTo>
                  <a:lnTo>
                    <a:pt x="156" y="10336"/>
                  </a:lnTo>
                  <a:lnTo>
                    <a:pt x="10336" y="130"/>
                  </a:lnTo>
                  <a:lnTo>
                    <a:pt x="10336" y="130"/>
                  </a:lnTo>
                  <a:lnTo>
                    <a:pt x="10414" y="78"/>
                  </a:lnTo>
                  <a:lnTo>
                    <a:pt x="10491" y="26"/>
                  </a:lnTo>
                  <a:lnTo>
                    <a:pt x="10646" y="1"/>
                  </a:lnTo>
                  <a:lnTo>
                    <a:pt x="10827" y="1"/>
                  </a:lnTo>
                  <a:lnTo>
                    <a:pt x="10905" y="26"/>
                  </a:lnTo>
                  <a:lnTo>
                    <a:pt x="10982" y="78"/>
                  </a:lnTo>
                  <a:lnTo>
                    <a:pt x="10982" y="78"/>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5"/>
            <p:cNvSpPr/>
            <p:nvPr/>
          </p:nvSpPr>
          <p:spPr>
            <a:xfrm>
              <a:off x="11364150" y="2333750"/>
              <a:ext cx="261000" cy="260975"/>
            </a:xfrm>
            <a:custGeom>
              <a:rect b="b" l="l" r="r" t="t"/>
              <a:pathLst>
                <a:path extrusionOk="0" h="10439" w="10440">
                  <a:moveTo>
                    <a:pt x="9328" y="104"/>
                  </a:moveTo>
                  <a:lnTo>
                    <a:pt x="10207" y="672"/>
                  </a:lnTo>
                  <a:lnTo>
                    <a:pt x="10207" y="672"/>
                  </a:lnTo>
                  <a:lnTo>
                    <a:pt x="10284" y="749"/>
                  </a:lnTo>
                  <a:lnTo>
                    <a:pt x="10284" y="749"/>
                  </a:lnTo>
                  <a:lnTo>
                    <a:pt x="10362" y="827"/>
                  </a:lnTo>
                  <a:lnTo>
                    <a:pt x="10413" y="930"/>
                  </a:lnTo>
                  <a:lnTo>
                    <a:pt x="10439" y="1008"/>
                  </a:lnTo>
                  <a:lnTo>
                    <a:pt x="10439" y="1111"/>
                  </a:lnTo>
                  <a:lnTo>
                    <a:pt x="10439" y="1215"/>
                  </a:lnTo>
                  <a:lnTo>
                    <a:pt x="10413" y="1318"/>
                  </a:lnTo>
                  <a:lnTo>
                    <a:pt x="10362" y="1395"/>
                  </a:lnTo>
                  <a:lnTo>
                    <a:pt x="10284" y="1473"/>
                  </a:lnTo>
                  <a:lnTo>
                    <a:pt x="1499" y="10284"/>
                  </a:lnTo>
                  <a:lnTo>
                    <a:pt x="1499" y="10284"/>
                  </a:lnTo>
                  <a:lnTo>
                    <a:pt x="1421" y="10361"/>
                  </a:lnTo>
                  <a:lnTo>
                    <a:pt x="1421" y="10361"/>
                  </a:lnTo>
                  <a:lnTo>
                    <a:pt x="1318" y="10387"/>
                  </a:lnTo>
                  <a:lnTo>
                    <a:pt x="1215" y="10439"/>
                  </a:lnTo>
                  <a:lnTo>
                    <a:pt x="1111" y="10439"/>
                  </a:lnTo>
                  <a:lnTo>
                    <a:pt x="1034" y="10439"/>
                  </a:lnTo>
                  <a:lnTo>
                    <a:pt x="931" y="10387"/>
                  </a:lnTo>
                  <a:lnTo>
                    <a:pt x="827" y="10361"/>
                  </a:lnTo>
                  <a:lnTo>
                    <a:pt x="750" y="10284"/>
                  </a:lnTo>
                  <a:lnTo>
                    <a:pt x="698" y="10206"/>
                  </a:lnTo>
                  <a:lnTo>
                    <a:pt x="104" y="9354"/>
                  </a:lnTo>
                  <a:lnTo>
                    <a:pt x="104" y="9354"/>
                  </a:lnTo>
                  <a:lnTo>
                    <a:pt x="52" y="9276"/>
                  </a:lnTo>
                  <a:lnTo>
                    <a:pt x="26" y="9173"/>
                  </a:lnTo>
                  <a:lnTo>
                    <a:pt x="26" y="9095"/>
                  </a:lnTo>
                  <a:lnTo>
                    <a:pt x="0" y="8992"/>
                  </a:lnTo>
                  <a:lnTo>
                    <a:pt x="26" y="8914"/>
                  </a:lnTo>
                  <a:lnTo>
                    <a:pt x="52" y="8837"/>
                  </a:lnTo>
                  <a:lnTo>
                    <a:pt x="104" y="8734"/>
                  </a:lnTo>
                  <a:lnTo>
                    <a:pt x="155" y="8682"/>
                  </a:lnTo>
                  <a:lnTo>
                    <a:pt x="8682" y="155"/>
                  </a:lnTo>
                  <a:lnTo>
                    <a:pt x="8682" y="155"/>
                  </a:lnTo>
                  <a:lnTo>
                    <a:pt x="8760" y="104"/>
                  </a:lnTo>
                  <a:lnTo>
                    <a:pt x="8837" y="52"/>
                  </a:lnTo>
                  <a:lnTo>
                    <a:pt x="8992" y="0"/>
                  </a:lnTo>
                  <a:lnTo>
                    <a:pt x="9173" y="26"/>
                  </a:lnTo>
                  <a:lnTo>
                    <a:pt x="9251" y="52"/>
                  </a:lnTo>
                  <a:lnTo>
                    <a:pt x="9328" y="104"/>
                  </a:lnTo>
                  <a:lnTo>
                    <a:pt x="9328" y="104"/>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5"/>
            <p:cNvSpPr/>
            <p:nvPr/>
          </p:nvSpPr>
          <p:spPr>
            <a:xfrm>
              <a:off x="11278225" y="2247825"/>
              <a:ext cx="219025" cy="219000"/>
            </a:xfrm>
            <a:custGeom>
              <a:rect b="b" l="l" r="r" t="t"/>
              <a:pathLst>
                <a:path extrusionOk="0" h="8760" w="8761">
                  <a:moveTo>
                    <a:pt x="7649" y="78"/>
                  </a:moveTo>
                  <a:lnTo>
                    <a:pt x="8528" y="672"/>
                  </a:lnTo>
                  <a:lnTo>
                    <a:pt x="8528" y="672"/>
                  </a:lnTo>
                  <a:lnTo>
                    <a:pt x="8605" y="750"/>
                  </a:lnTo>
                  <a:lnTo>
                    <a:pt x="8605" y="750"/>
                  </a:lnTo>
                  <a:lnTo>
                    <a:pt x="8683" y="827"/>
                  </a:lnTo>
                  <a:lnTo>
                    <a:pt x="8734" y="905"/>
                  </a:lnTo>
                  <a:lnTo>
                    <a:pt x="8760" y="1008"/>
                  </a:lnTo>
                  <a:lnTo>
                    <a:pt x="8760" y="1112"/>
                  </a:lnTo>
                  <a:lnTo>
                    <a:pt x="8760" y="1215"/>
                  </a:lnTo>
                  <a:lnTo>
                    <a:pt x="8734" y="1293"/>
                  </a:lnTo>
                  <a:lnTo>
                    <a:pt x="8683" y="1396"/>
                  </a:lnTo>
                  <a:lnTo>
                    <a:pt x="8605" y="1473"/>
                  </a:lnTo>
                  <a:lnTo>
                    <a:pt x="1474" y="8605"/>
                  </a:lnTo>
                  <a:lnTo>
                    <a:pt x="1474" y="8605"/>
                  </a:lnTo>
                  <a:lnTo>
                    <a:pt x="1396" y="8657"/>
                  </a:lnTo>
                  <a:lnTo>
                    <a:pt x="1396" y="8657"/>
                  </a:lnTo>
                  <a:lnTo>
                    <a:pt x="1319" y="8708"/>
                  </a:lnTo>
                  <a:lnTo>
                    <a:pt x="1215" y="8760"/>
                  </a:lnTo>
                  <a:lnTo>
                    <a:pt x="1112" y="8760"/>
                  </a:lnTo>
                  <a:lnTo>
                    <a:pt x="1009" y="8760"/>
                  </a:lnTo>
                  <a:lnTo>
                    <a:pt x="931" y="8708"/>
                  </a:lnTo>
                  <a:lnTo>
                    <a:pt x="828" y="8682"/>
                  </a:lnTo>
                  <a:lnTo>
                    <a:pt x="750" y="8605"/>
                  </a:lnTo>
                  <a:lnTo>
                    <a:pt x="673" y="8527"/>
                  </a:lnTo>
                  <a:lnTo>
                    <a:pt x="104" y="7675"/>
                  </a:lnTo>
                  <a:lnTo>
                    <a:pt x="104" y="7675"/>
                  </a:lnTo>
                  <a:lnTo>
                    <a:pt x="53" y="7597"/>
                  </a:lnTo>
                  <a:lnTo>
                    <a:pt x="27" y="7494"/>
                  </a:lnTo>
                  <a:lnTo>
                    <a:pt x="1" y="7416"/>
                  </a:lnTo>
                  <a:lnTo>
                    <a:pt x="1" y="7313"/>
                  </a:lnTo>
                  <a:lnTo>
                    <a:pt x="27" y="7235"/>
                  </a:lnTo>
                  <a:lnTo>
                    <a:pt x="53" y="7158"/>
                  </a:lnTo>
                  <a:lnTo>
                    <a:pt x="104" y="7055"/>
                  </a:lnTo>
                  <a:lnTo>
                    <a:pt x="156" y="7003"/>
                  </a:lnTo>
                  <a:lnTo>
                    <a:pt x="7003" y="156"/>
                  </a:lnTo>
                  <a:lnTo>
                    <a:pt x="7003" y="156"/>
                  </a:lnTo>
                  <a:lnTo>
                    <a:pt x="7081" y="78"/>
                  </a:lnTo>
                  <a:lnTo>
                    <a:pt x="7158" y="52"/>
                  </a:lnTo>
                  <a:lnTo>
                    <a:pt x="7313" y="1"/>
                  </a:lnTo>
                  <a:lnTo>
                    <a:pt x="7494" y="1"/>
                  </a:lnTo>
                  <a:lnTo>
                    <a:pt x="7572" y="26"/>
                  </a:lnTo>
                  <a:lnTo>
                    <a:pt x="7649" y="78"/>
                  </a:lnTo>
                  <a:lnTo>
                    <a:pt x="7649" y="78"/>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5"/>
            <p:cNvSpPr/>
            <p:nvPr/>
          </p:nvSpPr>
          <p:spPr>
            <a:xfrm>
              <a:off x="10998525" y="1966200"/>
              <a:ext cx="388250" cy="388875"/>
            </a:xfrm>
            <a:custGeom>
              <a:rect b="b" l="l" r="r" t="t"/>
              <a:pathLst>
                <a:path extrusionOk="0" h="15555" w="15530">
                  <a:moveTo>
                    <a:pt x="13256" y="2274"/>
                  </a:moveTo>
                  <a:lnTo>
                    <a:pt x="13256" y="2274"/>
                  </a:lnTo>
                  <a:lnTo>
                    <a:pt x="12972" y="2015"/>
                  </a:lnTo>
                  <a:lnTo>
                    <a:pt x="12662" y="1757"/>
                  </a:lnTo>
                  <a:lnTo>
                    <a:pt x="12352" y="1499"/>
                  </a:lnTo>
                  <a:lnTo>
                    <a:pt x="12042" y="1292"/>
                  </a:lnTo>
                  <a:lnTo>
                    <a:pt x="11706" y="1085"/>
                  </a:lnTo>
                  <a:lnTo>
                    <a:pt x="11370" y="904"/>
                  </a:lnTo>
                  <a:lnTo>
                    <a:pt x="11034" y="724"/>
                  </a:lnTo>
                  <a:lnTo>
                    <a:pt x="10698" y="569"/>
                  </a:lnTo>
                  <a:lnTo>
                    <a:pt x="10336" y="439"/>
                  </a:lnTo>
                  <a:lnTo>
                    <a:pt x="9974" y="336"/>
                  </a:lnTo>
                  <a:lnTo>
                    <a:pt x="9613" y="233"/>
                  </a:lnTo>
                  <a:lnTo>
                    <a:pt x="9251" y="155"/>
                  </a:lnTo>
                  <a:lnTo>
                    <a:pt x="8889" y="78"/>
                  </a:lnTo>
                  <a:lnTo>
                    <a:pt x="8502" y="52"/>
                  </a:lnTo>
                  <a:lnTo>
                    <a:pt x="8140" y="26"/>
                  </a:lnTo>
                  <a:lnTo>
                    <a:pt x="7778" y="0"/>
                  </a:lnTo>
                  <a:lnTo>
                    <a:pt x="7391" y="26"/>
                  </a:lnTo>
                  <a:lnTo>
                    <a:pt x="7029" y="52"/>
                  </a:lnTo>
                  <a:lnTo>
                    <a:pt x="6641" y="78"/>
                  </a:lnTo>
                  <a:lnTo>
                    <a:pt x="6280" y="155"/>
                  </a:lnTo>
                  <a:lnTo>
                    <a:pt x="5918" y="233"/>
                  </a:lnTo>
                  <a:lnTo>
                    <a:pt x="5556" y="336"/>
                  </a:lnTo>
                  <a:lnTo>
                    <a:pt x="5194" y="439"/>
                  </a:lnTo>
                  <a:lnTo>
                    <a:pt x="4833" y="569"/>
                  </a:lnTo>
                  <a:lnTo>
                    <a:pt x="4497" y="724"/>
                  </a:lnTo>
                  <a:lnTo>
                    <a:pt x="4161" y="904"/>
                  </a:lnTo>
                  <a:lnTo>
                    <a:pt x="3825" y="1085"/>
                  </a:lnTo>
                  <a:lnTo>
                    <a:pt x="3489" y="1292"/>
                  </a:lnTo>
                  <a:lnTo>
                    <a:pt x="3179" y="1499"/>
                  </a:lnTo>
                  <a:lnTo>
                    <a:pt x="2869" y="1757"/>
                  </a:lnTo>
                  <a:lnTo>
                    <a:pt x="2559" y="2015"/>
                  </a:lnTo>
                  <a:lnTo>
                    <a:pt x="2275" y="2274"/>
                  </a:lnTo>
                  <a:lnTo>
                    <a:pt x="2275" y="2274"/>
                  </a:lnTo>
                  <a:lnTo>
                    <a:pt x="1990" y="2584"/>
                  </a:lnTo>
                  <a:lnTo>
                    <a:pt x="1732" y="2868"/>
                  </a:lnTo>
                  <a:lnTo>
                    <a:pt x="1499" y="3178"/>
                  </a:lnTo>
                  <a:lnTo>
                    <a:pt x="1267" y="3488"/>
                  </a:lnTo>
                  <a:lnTo>
                    <a:pt x="1060" y="3824"/>
                  </a:lnTo>
                  <a:lnTo>
                    <a:pt x="879" y="4160"/>
                  </a:lnTo>
                  <a:lnTo>
                    <a:pt x="698" y="4496"/>
                  </a:lnTo>
                  <a:lnTo>
                    <a:pt x="569" y="4858"/>
                  </a:lnTo>
                  <a:lnTo>
                    <a:pt x="414" y="5219"/>
                  </a:lnTo>
                  <a:lnTo>
                    <a:pt x="311" y="5555"/>
                  </a:lnTo>
                  <a:lnTo>
                    <a:pt x="208" y="5917"/>
                  </a:lnTo>
                  <a:lnTo>
                    <a:pt x="130" y="6305"/>
                  </a:lnTo>
                  <a:lnTo>
                    <a:pt x="78" y="6666"/>
                  </a:lnTo>
                  <a:lnTo>
                    <a:pt x="27" y="7028"/>
                  </a:lnTo>
                  <a:lnTo>
                    <a:pt x="1" y="7416"/>
                  </a:lnTo>
                  <a:lnTo>
                    <a:pt x="1" y="7777"/>
                  </a:lnTo>
                  <a:lnTo>
                    <a:pt x="1" y="8139"/>
                  </a:lnTo>
                  <a:lnTo>
                    <a:pt x="27" y="8527"/>
                  </a:lnTo>
                  <a:lnTo>
                    <a:pt x="78" y="8889"/>
                  </a:lnTo>
                  <a:lnTo>
                    <a:pt x="130" y="9276"/>
                  </a:lnTo>
                  <a:lnTo>
                    <a:pt x="208" y="9638"/>
                  </a:lnTo>
                  <a:lnTo>
                    <a:pt x="311" y="10000"/>
                  </a:lnTo>
                  <a:lnTo>
                    <a:pt x="414" y="10361"/>
                  </a:lnTo>
                  <a:lnTo>
                    <a:pt x="569" y="10697"/>
                  </a:lnTo>
                  <a:lnTo>
                    <a:pt x="698" y="11059"/>
                  </a:lnTo>
                  <a:lnTo>
                    <a:pt x="879" y="11395"/>
                  </a:lnTo>
                  <a:lnTo>
                    <a:pt x="1060" y="11731"/>
                  </a:lnTo>
                  <a:lnTo>
                    <a:pt x="1267" y="12067"/>
                  </a:lnTo>
                  <a:lnTo>
                    <a:pt x="1499" y="12377"/>
                  </a:lnTo>
                  <a:lnTo>
                    <a:pt x="1732" y="12687"/>
                  </a:lnTo>
                  <a:lnTo>
                    <a:pt x="1990" y="12997"/>
                  </a:lnTo>
                  <a:lnTo>
                    <a:pt x="2275" y="13281"/>
                  </a:lnTo>
                  <a:lnTo>
                    <a:pt x="2275" y="13281"/>
                  </a:lnTo>
                  <a:lnTo>
                    <a:pt x="2559" y="13565"/>
                  </a:lnTo>
                  <a:lnTo>
                    <a:pt x="2869" y="13798"/>
                  </a:lnTo>
                  <a:lnTo>
                    <a:pt x="3179" y="14056"/>
                  </a:lnTo>
                  <a:lnTo>
                    <a:pt x="3489" y="14263"/>
                  </a:lnTo>
                  <a:lnTo>
                    <a:pt x="3825" y="14470"/>
                  </a:lnTo>
                  <a:lnTo>
                    <a:pt x="4161" y="14676"/>
                  </a:lnTo>
                  <a:lnTo>
                    <a:pt x="4497" y="14831"/>
                  </a:lnTo>
                  <a:lnTo>
                    <a:pt x="4833" y="14986"/>
                  </a:lnTo>
                  <a:lnTo>
                    <a:pt x="5194" y="15116"/>
                  </a:lnTo>
                  <a:lnTo>
                    <a:pt x="5556" y="15245"/>
                  </a:lnTo>
                  <a:lnTo>
                    <a:pt x="5918" y="15322"/>
                  </a:lnTo>
                  <a:lnTo>
                    <a:pt x="6280" y="15400"/>
                  </a:lnTo>
                  <a:lnTo>
                    <a:pt x="6641" y="15477"/>
                  </a:lnTo>
                  <a:lnTo>
                    <a:pt x="7029" y="15529"/>
                  </a:lnTo>
                  <a:lnTo>
                    <a:pt x="7391" y="15555"/>
                  </a:lnTo>
                  <a:lnTo>
                    <a:pt x="7778" y="15555"/>
                  </a:lnTo>
                  <a:lnTo>
                    <a:pt x="8140" y="15555"/>
                  </a:lnTo>
                  <a:lnTo>
                    <a:pt x="8502" y="15529"/>
                  </a:lnTo>
                  <a:lnTo>
                    <a:pt x="8889" y="15477"/>
                  </a:lnTo>
                  <a:lnTo>
                    <a:pt x="9251" y="15400"/>
                  </a:lnTo>
                  <a:lnTo>
                    <a:pt x="9613" y="15322"/>
                  </a:lnTo>
                  <a:lnTo>
                    <a:pt x="9974" y="15245"/>
                  </a:lnTo>
                  <a:lnTo>
                    <a:pt x="10336" y="15116"/>
                  </a:lnTo>
                  <a:lnTo>
                    <a:pt x="10698" y="14986"/>
                  </a:lnTo>
                  <a:lnTo>
                    <a:pt x="11034" y="14831"/>
                  </a:lnTo>
                  <a:lnTo>
                    <a:pt x="11370" y="14676"/>
                  </a:lnTo>
                  <a:lnTo>
                    <a:pt x="11706" y="14470"/>
                  </a:lnTo>
                  <a:lnTo>
                    <a:pt x="12042" y="14263"/>
                  </a:lnTo>
                  <a:lnTo>
                    <a:pt x="12352" y="14056"/>
                  </a:lnTo>
                  <a:lnTo>
                    <a:pt x="12662" y="13798"/>
                  </a:lnTo>
                  <a:lnTo>
                    <a:pt x="12972" y="13565"/>
                  </a:lnTo>
                  <a:lnTo>
                    <a:pt x="13256" y="13281"/>
                  </a:lnTo>
                  <a:lnTo>
                    <a:pt x="13256" y="13281"/>
                  </a:lnTo>
                  <a:lnTo>
                    <a:pt x="13540" y="12997"/>
                  </a:lnTo>
                  <a:lnTo>
                    <a:pt x="13799" y="12687"/>
                  </a:lnTo>
                  <a:lnTo>
                    <a:pt x="14031" y="12377"/>
                  </a:lnTo>
                  <a:lnTo>
                    <a:pt x="14264" y="12067"/>
                  </a:lnTo>
                  <a:lnTo>
                    <a:pt x="14470" y="11731"/>
                  </a:lnTo>
                  <a:lnTo>
                    <a:pt x="14651" y="11395"/>
                  </a:lnTo>
                  <a:lnTo>
                    <a:pt x="14832" y="11059"/>
                  </a:lnTo>
                  <a:lnTo>
                    <a:pt x="14961" y="10697"/>
                  </a:lnTo>
                  <a:lnTo>
                    <a:pt x="15116" y="10361"/>
                  </a:lnTo>
                  <a:lnTo>
                    <a:pt x="15220" y="10000"/>
                  </a:lnTo>
                  <a:lnTo>
                    <a:pt x="15323" y="9638"/>
                  </a:lnTo>
                  <a:lnTo>
                    <a:pt x="15401" y="9276"/>
                  </a:lnTo>
                  <a:lnTo>
                    <a:pt x="15452" y="8889"/>
                  </a:lnTo>
                  <a:lnTo>
                    <a:pt x="15504" y="8527"/>
                  </a:lnTo>
                  <a:lnTo>
                    <a:pt x="15530" y="8139"/>
                  </a:lnTo>
                  <a:lnTo>
                    <a:pt x="15530" y="7777"/>
                  </a:lnTo>
                  <a:lnTo>
                    <a:pt x="15530" y="7416"/>
                  </a:lnTo>
                  <a:lnTo>
                    <a:pt x="15504" y="7028"/>
                  </a:lnTo>
                  <a:lnTo>
                    <a:pt x="15452" y="6666"/>
                  </a:lnTo>
                  <a:lnTo>
                    <a:pt x="15401" y="6305"/>
                  </a:lnTo>
                  <a:lnTo>
                    <a:pt x="15323" y="5917"/>
                  </a:lnTo>
                  <a:lnTo>
                    <a:pt x="15220" y="5555"/>
                  </a:lnTo>
                  <a:lnTo>
                    <a:pt x="15116" y="5219"/>
                  </a:lnTo>
                  <a:lnTo>
                    <a:pt x="14961" y="4858"/>
                  </a:lnTo>
                  <a:lnTo>
                    <a:pt x="14832" y="4496"/>
                  </a:lnTo>
                  <a:lnTo>
                    <a:pt x="14651" y="4160"/>
                  </a:lnTo>
                  <a:lnTo>
                    <a:pt x="14470" y="3824"/>
                  </a:lnTo>
                  <a:lnTo>
                    <a:pt x="14264" y="3488"/>
                  </a:lnTo>
                  <a:lnTo>
                    <a:pt x="14031" y="3178"/>
                  </a:lnTo>
                  <a:lnTo>
                    <a:pt x="13799" y="2868"/>
                  </a:lnTo>
                  <a:lnTo>
                    <a:pt x="13540" y="2584"/>
                  </a:lnTo>
                  <a:lnTo>
                    <a:pt x="13256" y="2274"/>
                  </a:lnTo>
                  <a:lnTo>
                    <a:pt x="13256" y="2274"/>
                  </a:lnTo>
                  <a:close/>
                </a:path>
              </a:pathLst>
            </a:custGeom>
            <a:solidFill>
              <a:srgbClr val="999A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5"/>
            <p:cNvSpPr/>
            <p:nvPr/>
          </p:nvSpPr>
          <p:spPr>
            <a:xfrm>
              <a:off x="11085725" y="2054050"/>
              <a:ext cx="213850" cy="213175"/>
            </a:xfrm>
            <a:custGeom>
              <a:rect b="b" l="l" r="r" t="t"/>
              <a:pathLst>
                <a:path extrusionOk="0" h="8527" w="8554">
                  <a:moveTo>
                    <a:pt x="7287" y="1240"/>
                  </a:moveTo>
                  <a:lnTo>
                    <a:pt x="7287" y="1240"/>
                  </a:lnTo>
                  <a:lnTo>
                    <a:pt x="6977" y="956"/>
                  </a:lnTo>
                  <a:lnTo>
                    <a:pt x="6616" y="698"/>
                  </a:lnTo>
                  <a:lnTo>
                    <a:pt x="6254" y="491"/>
                  </a:lnTo>
                  <a:lnTo>
                    <a:pt x="5892" y="310"/>
                  </a:lnTo>
                  <a:lnTo>
                    <a:pt x="5505" y="181"/>
                  </a:lnTo>
                  <a:lnTo>
                    <a:pt x="5091" y="78"/>
                  </a:lnTo>
                  <a:lnTo>
                    <a:pt x="4678" y="26"/>
                  </a:lnTo>
                  <a:lnTo>
                    <a:pt x="4264" y="0"/>
                  </a:lnTo>
                  <a:lnTo>
                    <a:pt x="3877" y="26"/>
                  </a:lnTo>
                  <a:lnTo>
                    <a:pt x="3463" y="78"/>
                  </a:lnTo>
                  <a:lnTo>
                    <a:pt x="3050" y="181"/>
                  </a:lnTo>
                  <a:lnTo>
                    <a:pt x="2662" y="310"/>
                  </a:lnTo>
                  <a:lnTo>
                    <a:pt x="2301" y="491"/>
                  </a:lnTo>
                  <a:lnTo>
                    <a:pt x="1939" y="698"/>
                  </a:lnTo>
                  <a:lnTo>
                    <a:pt x="1577" y="956"/>
                  </a:lnTo>
                  <a:lnTo>
                    <a:pt x="1267" y="1240"/>
                  </a:lnTo>
                  <a:lnTo>
                    <a:pt x="1267" y="1240"/>
                  </a:lnTo>
                  <a:lnTo>
                    <a:pt x="957" y="1576"/>
                  </a:lnTo>
                  <a:lnTo>
                    <a:pt x="724" y="1912"/>
                  </a:lnTo>
                  <a:lnTo>
                    <a:pt x="492" y="2274"/>
                  </a:lnTo>
                  <a:lnTo>
                    <a:pt x="337" y="2661"/>
                  </a:lnTo>
                  <a:lnTo>
                    <a:pt x="182" y="3049"/>
                  </a:lnTo>
                  <a:lnTo>
                    <a:pt x="79" y="3462"/>
                  </a:lnTo>
                  <a:lnTo>
                    <a:pt x="27" y="3850"/>
                  </a:lnTo>
                  <a:lnTo>
                    <a:pt x="1" y="4263"/>
                  </a:lnTo>
                  <a:lnTo>
                    <a:pt x="27" y="4677"/>
                  </a:lnTo>
                  <a:lnTo>
                    <a:pt x="79" y="5090"/>
                  </a:lnTo>
                  <a:lnTo>
                    <a:pt x="182" y="5478"/>
                  </a:lnTo>
                  <a:lnTo>
                    <a:pt x="337" y="5865"/>
                  </a:lnTo>
                  <a:lnTo>
                    <a:pt x="492" y="6253"/>
                  </a:lnTo>
                  <a:lnTo>
                    <a:pt x="724" y="6615"/>
                  </a:lnTo>
                  <a:lnTo>
                    <a:pt x="957" y="6951"/>
                  </a:lnTo>
                  <a:lnTo>
                    <a:pt x="1267" y="7287"/>
                  </a:lnTo>
                  <a:lnTo>
                    <a:pt x="1267" y="7287"/>
                  </a:lnTo>
                  <a:lnTo>
                    <a:pt x="1577" y="7571"/>
                  </a:lnTo>
                  <a:lnTo>
                    <a:pt x="1939" y="7829"/>
                  </a:lnTo>
                  <a:lnTo>
                    <a:pt x="2301" y="8036"/>
                  </a:lnTo>
                  <a:lnTo>
                    <a:pt x="2662" y="8217"/>
                  </a:lnTo>
                  <a:lnTo>
                    <a:pt x="3050" y="8346"/>
                  </a:lnTo>
                  <a:lnTo>
                    <a:pt x="3463" y="8449"/>
                  </a:lnTo>
                  <a:lnTo>
                    <a:pt x="3877" y="8501"/>
                  </a:lnTo>
                  <a:lnTo>
                    <a:pt x="4264" y="8527"/>
                  </a:lnTo>
                  <a:lnTo>
                    <a:pt x="4678" y="8501"/>
                  </a:lnTo>
                  <a:lnTo>
                    <a:pt x="5091" y="8449"/>
                  </a:lnTo>
                  <a:lnTo>
                    <a:pt x="5505" y="8346"/>
                  </a:lnTo>
                  <a:lnTo>
                    <a:pt x="5892" y="8217"/>
                  </a:lnTo>
                  <a:lnTo>
                    <a:pt x="6254" y="8036"/>
                  </a:lnTo>
                  <a:lnTo>
                    <a:pt x="6616" y="7829"/>
                  </a:lnTo>
                  <a:lnTo>
                    <a:pt x="6977" y="7571"/>
                  </a:lnTo>
                  <a:lnTo>
                    <a:pt x="7287" y="7287"/>
                  </a:lnTo>
                  <a:lnTo>
                    <a:pt x="7287" y="7287"/>
                  </a:lnTo>
                  <a:lnTo>
                    <a:pt x="7597" y="6951"/>
                  </a:lnTo>
                  <a:lnTo>
                    <a:pt x="7830" y="6615"/>
                  </a:lnTo>
                  <a:lnTo>
                    <a:pt x="8063" y="6253"/>
                  </a:lnTo>
                  <a:lnTo>
                    <a:pt x="8243" y="5865"/>
                  </a:lnTo>
                  <a:lnTo>
                    <a:pt x="8373" y="5478"/>
                  </a:lnTo>
                  <a:lnTo>
                    <a:pt x="8476" y="5090"/>
                  </a:lnTo>
                  <a:lnTo>
                    <a:pt x="8528" y="4677"/>
                  </a:lnTo>
                  <a:lnTo>
                    <a:pt x="8554" y="4263"/>
                  </a:lnTo>
                  <a:lnTo>
                    <a:pt x="8528" y="3850"/>
                  </a:lnTo>
                  <a:lnTo>
                    <a:pt x="8476" y="3462"/>
                  </a:lnTo>
                  <a:lnTo>
                    <a:pt x="8373" y="3049"/>
                  </a:lnTo>
                  <a:lnTo>
                    <a:pt x="8243" y="2661"/>
                  </a:lnTo>
                  <a:lnTo>
                    <a:pt x="8063" y="2274"/>
                  </a:lnTo>
                  <a:lnTo>
                    <a:pt x="7830" y="1912"/>
                  </a:lnTo>
                  <a:lnTo>
                    <a:pt x="7597" y="1576"/>
                  </a:lnTo>
                  <a:lnTo>
                    <a:pt x="7287" y="1240"/>
                  </a:lnTo>
                  <a:lnTo>
                    <a:pt x="7287" y="124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5"/>
            <p:cNvSpPr/>
            <p:nvPr/>
          </p:nvSpPr>
          <p:spPr>
            <a:xfrm>
              <a:off x="11058600" y="2570175"/>
              <a:ext cx="277150" cy="276475"/>
            </a:xfrm>
            <a:custGeom>
              <a:rect b="b" l="l" r="r" t="t"/>
              <a:pathLst>
                <a:path extrusionOk="0" h="11059" w="11086">
                  <a:moveTo>
                    <a:pt x="10310" y="0"/>
                  </a:moveTo>
                  <a:lnTo>
                    <a:pt x="776" y="0"/>
                  </a:lnTo>
                  <a:lnTo>
                    <a:pt x="776" y="0"/>
                  </a:lnTo>
                  <a:lnTo>
                    <a:pt x="621" y="0"/>
                  </a:lnTo>
                  <a:lnTo>
                    <a:pt x="466" y="52"/>
                  </a:lnTo>
                  <a:lnTo>
                    <a:pt x="337" y="129"/>
                  </a:lnTo>
                  <a:lnTo>
                    <a:pt x="233" y="207"/>
                  </a:lnTo>
                  <a:lnTo>
                    <a:pt x="130" y="336"/>
                  </a:lnTo>
                  <a:lnTo>
                    <a:pt x="52" y="465"/>
                  </a:lnTo>
                  <a:lnTo>
                    <a:pt x="27" y="594"/>
                  </a:lnTo>
                  <a:lnTo>
                    <a:pt x="1" y="749"/>
                  </a:lnTo>
                  <a:lnTo>
                    <a:pt x="1" y="10310"/>
                  </a:lnTo>
                  <a:lnTo>
                    <a:pt x="1" y="10310"/>
                  </a:lnTo>
                  <a:lnTo>
                    <a:pt x="27" y="10465"/>
                  </a:lnTo>
                  <a:lnTo>
                    <a:pt x="52" y="10594"/>
                  </a:lnTo>
                  <a:lnTo>
                    <a:pt x="130" y="10723"/>
                  </a:lnTo>
                  <a:lnTo>
                    <a:pt x="233" y="10852"/>
                  </a:lnTo>
                  <a:lnTo>
                    <a:pt x="337" y="10930"/>
                  </a:lnTo>
                  <a:lnTo>
                    <a:pt x="466" y="11007"/>
                  </a:lnTo>
                  <a:lnTo>
                    <a:pt x="621" y="11059"/>
                  </a:lnTo>
                  <a:lnTo>
                    <a:pt x="776" y="11059"/>
                  </a:lnTo>
                  <a:lnTo>
                    <a:pt x="10310" y="11059"/>
                  </a:lnTo>
                  <a:lnTo>
                    <a:pt x="10310" y="11059"/>
                  </a:lnTo>
                  <a:lnTo>
                    <a:pt x="10465" y="11059"/>
                  </a:lnTo>
                  <a:lnTo>
                    <a:pt x="10620" y="11007"/>
                  </a:lnTo>
                  <a:lnTo>
                    <a:pt x="10750" y="10930"/>
                  </a:lnTo>
                  <a:lnTo>
                    <a:pt x="10853" y="10852"/>
                  </a:lnTo>
                  <a:lnTo>
                    <a:pt x="10956" y="10723"/>
                  </a:lnTo>
                  <a:lnTo>
                    <a:pt x="11034" y="10594"/>
                  </a:lnTo>
                  <a:lnTo>
                    <a:pt x="11060" y="10465"/>
                  </a:lnTo>
                  <a:lnTo>
                    <a:pt x="11085" y="10310"/>
                  </a:lnTo>
                  <a:lnTo>
                    <a:pt x="11085" y="749"/>
                  </a:lnTo>
                  <a:lnTo>
                    <a:pt x="11085" y="749"/>
                  </a:lnTo>
                  <a:lnTo>
                    <a:pt x="11060" y="594"/>
                  </a:lnTo>
                  <a:lnTo>
                    <a:pt x="11034" y="465"/>
                  </a:lnTo>
                  <a:lnTo>
                    <a:pt x="10956" y="336"/>
                  </a:lnTo>
                  <a:lnTo>
                    <a:pt x="10853" y="207"/>
                  </a:lnTo>
                  <a:lnTo>
                    <a:pt x="10750" y="129"/>
                  </a:lnTo>
                  <a:lnTo>
                    <a:pt x="10620" y="52"/>
                  </a:lnTo>
                  <a:lnTo>
                    <a:pt x="10465" y="0"/>
                  </a:lnTo>
                  <a:lnTo>
                    <a:pt x="10310" y="0"/>
                  </a:lnTo>
                  <a:lnTo>
                    <a:pt x="1031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48" name="Google Shape;348;p5"/>
          <p:cNvGrpSpPr/>
          <p:nvPr/>
        </p:nvGrpSpPr>
        <p:grpSpPr>
          <a:xfrm>
            <a:off x="337175" y="4374638"/>
            <a:ext cx="473850" cy="449575"/>
            <a:chOff x="4411275" y="4457400"/>
            <a:chExt cx="473850" cy="449575"/>
          </a:xfrm>
        </p:grpSpPr>
        <p:sp>
          <p:nvSpPr>
            <p:cNvPr id="349" name="Google Shape;349;p5"/>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5"/>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51" name="Shape 351"/>
        <p:cNvGrpSpPr/>
        <p:nvPr/>
      </p:nvGrpSpPr>
      <p:grpSpPr>
        <a:xfrm>
          <a:off x="0" y="0"/>
          <a:ext cx="0" cy="0"/>
          <a:chOff x="0" y="0"/>
          <a:chExt cx="0" cy="0"/>
        </a:xfrm>
      </p:grpSpPr>
      <p:sp>
        <p:nvSpPr>
          <p:cNvPr id="352" name="Google Shape;352;p6"/>
          <p:cNvSpPr txBox="1"/>
          <p:nvPr>
            <p:ph type="title"/>
          </p:nvPr>
        </p:nvSpPr>
        <p:spPr>
          <a:xfrm>
            <a:off x="720000" y="365760"/>
            <a:ext cx="7704000" cy="548700"/>
          </a:xfrm>
          <a:prstGeom prst="rect">
            <a:avLst/>
          </a:prstGeom>
          <a:noFill/>
        </p:spPr>
        <p:txBody>
          <a:bodyPr anchorCtr="0" anchor="t" bIns="91425" lIns="91425" spcFirstLastPara="1" rIns="91425" wrap="square" tIns="91425">
            <a:noAutofit/>
          </a:bodyPr>
          <a:lstStyle>
            <a:lvl1pPr lvl="0" rtl="0" algn="ctr">
              <a:spcBef>
                <a:spcPts val="0"/>
              </a:spcBef>
              <a:spcAft>
                <a:spcPts val="0"/>
              </a:spcAft>
              <a:buSzPts val="2800"/>
              <a:buNone/>
              <a:defRPr/>
            </a:lvl1pPr>
            <a:lvl2pPr lvl="1" rtl="0" algn="ctr">
              <a:spcBef>
                <a:spcPts val="0"/>
              </a:spcBef>
              <a:spcAft>
                <a:spcPts val="0"/>
              </a:spcAft>
              <a:buClr>
                <a:schemeClr val="lt1"/>
              </a:buClr>
              <a:buSzPts val="3500"/>
              <a:buNone/>
              <a:defRPr>
                <a:solidFill>
                  <a:schemeClr val="lt1"/>
                </a:solidFill>
              </a:defRPr>
            </a:lvl2pPr>
            <a:lvl3pPr lvl="2" rtl="0" algn="ctr">
              <a:spcBef>
                <a:spcPts val="0"/>
              </a:spcBef>
              <a:spcAft>
                <a:spcPts val="0"/>
              </a:spcAft>
              <a:buClr>
                <a:schemeClr val="lt1"/>
              </a:buClr>
              <a:buSzPts val="3500"/>
              <a:buNone/>
              <a:defRPr>
                <a:solidFill>
                  <a:schemeClr val="lt1"/>
                </a:solidFill>
              </a:defRPr>
            </a:lvl3pPr>
            <a:lvl4pPr lvl="3" rtl="0" algn="ctr">
              <a:spcBef>
                <a:spcPts val="0"/>
              </a:spcBef>
              <a:spcAft>
                <a:spcPts val="0"/>
              </a:spcAft>
              <a:buClr>
                <a:schemeClr val="lt1"/>
              </a:buClr>
              <a:buSzPts val="3500"/>
              <a:buNone/>
              <a:defRPr>
                <a:solidFill>
                  <a:schemeClr val="lt1"/>
                </a:solidFill>
              </a:defRPr>
            </a:lvl4pPr>
            <a:lvl5pPr lvl="4" rtl="0" algn="ctr">
              <a:spcBef>
                <a:spcPts val="0"/>
              </a:spcBef>
              <a:spcAft>
                <a:spcPts val="0"/>
              </a:spcAft>
              <a:buClr>
                <a:schemeClr val="lt1"/>
              </a:buClr>
              <a:buSzPts val="3500"/>
              <a:buNone/>
              <a:defRPr>
                <a:solidFill>
                  <a:schemeClr val="lt1"/>
                </a:solidFill>
              </a:defRPr>
            </a:lvl5pPr>
            <a:lvl6pPr lvl="5" rtl="0" algn="ctr">
              <a:spcBef>
                <a:spcPts val="0"/>
              </a:spcBef>
              <a:spcAft>
                <a:spcPts val="0"/>
              </a:spcAft>
              <a:buClr>
                <a:schemeClr val="lt1"/>
              </a:buClr>
              <a:buSzPts val="3500"/>
              <a:buNone/>
              <a:defRPr>
                <a:solidFill>
                  <a:schemeClr val="lt1"/>
                </a:solidFill>
              </a:defRPr>
            </a:lvl6pPr>
            <a:lvl7pPr lvl="6" rtl="0" algn="ctr">
              <a:spcBef>
                <a:spcPts val="0"/>
              </a:spcBef>
              <a:spcAft>
                <a:spcPts val="0"/>
              </a:spcAft>
              <a:buClr>
                <a:schemeClr val="lt1"/>
              </a:buClr>
              <a:buSzPts val="3500"/>
              <a:buNone/>
              <a:defRPr>
                <a:solidFill>
                  <a:schemeClr val="lt1"/>
                </a:solidFill>
              </a:defRPr>
            </a:lvl7pPr>
            <a:lvl8pPr lvl="7" rtl="0" algn="ctr">
              <a:spcBef>
                <a:spcPts val="0"/>
              </a:spcBef>
              <a:spcAft>
                <a:spcPts val="0"/>
              </a:spcAft>
              <a:buClr>
                <a:schemeClr val="lt1"/>
              </a:buClr>
              <a:buSzPts val="3500"/>
              <a:buNone/>
              <a:defRPr>
                <a:solidFill>
                  <a:schemeClr val="lt1"/>
                </a:solidFill>
              </a:defRPr>
            </a:lvl8pPr>
            <a:lvl9pPr lvl="8" rtl="0" algn="ctr">
              <a:spcBef>
                <a:spcPts val="0"/>
              </a:spcBef>
              <a:spcAft>
                <a:spcPts val="0"/>
              </a:spcAft>
              <a:buClr>
                <a:schemeClr val="lt1"/>
              </a:buClr>
              <a:buSzPts val="3500"/>
              <a:buNone/>
              <a:defRPr>
                <a:solidFill>
                  <a:schemeClr val="lt1"/>
                </a:solidFill>
              </a:defRPr>
            </a:lvl9pPr>
          </a:lstStyle>
          <a:p/>
        </p:txBody>
      </p:sp>
      <p:sp>
        <p:nvSpPr>
          <p:cNvPr id="353" name="Google Shape;353;p6"/>
          <p:cNvSpPr/>
          <p:nvPr/>
        </p:nvSpPr>
        <p:spPr>
          <a:xfrm flipH="1">
            <a:off x="-609600" y="3646950"/>
            <a:ext cx="1165850" cy="952475"/>
          </a:xfrm>
          <a:custGeom>
            <a:rect b="b" l="l" r="r" t="t"/>
            <a:pathLst>
              <a:path extrusionOk="0" h="38099" w="46634">
                <a:moveTo>
                  <a:pt x="7210" y="0"/>
                </a:moveTo>
                <a:lnTo>
                  <a:pt x="7210" y="351"/>
                </a:lnTo>
                <a:lnTo>
                  <a:pt x="7016" y="1579"/>
                </a:lnTo>
                <a:lnTo>
                  <a:pt x="6918" y="1618"/>
                </a:lnTo>
                <a:lnTo>
                  <a:pt x="6840" y="1696"/>
                </a:lnTo>
                <a:lnTo>
                  <a:pt x="6782" y="1813"/>
                </a:lnTo>
                <a:lnTo>
                  <a:pt x="6762" y="1871"/>
                </a:lnTo>
                <a:lnTo>
                  <a:pt x="6762" y="1949"/>
                </a:lnTo>
                <a:lnTo>
                  <a:pt x="6782" y="2085"/>
                </a:lnTo>
                <a:lnTo>
                  <a:pt x="6801" y="2202"/>
                </a:lnTo>
                <a:lnTo>
                  <a:pt x="6860" y="2280"/>
                </a:lnTo>
                <a:lnTo>
                  <a:pt x="6918" y="2358"/>
                </a:lnTo>
                <a:lnTo>
                  <a:pt x="7016" y="2436"/>
                </a:lnTo>
                <a:lnTo>
                  <a:pt x="7074" y="2456"/>
                </a:lnTo>
                <a:lnTo>
                  <a:pt x="6450" y="3547"/>
                </a:lnTo>
                <a:lnTo>
                  <a:pt x="6275" y="3586"/>
                </a:lnTo>
                <a:lnTo>
                  <a:pt x="6275" y="3898"/>
                </a:lnTo>
                <a:lnTo>
                  <a:pt x="6450" y="3878"/>
                </a:lnTo>
                <a:lnTo>
                  <a:pt x="6450" y="5496"/>
                </a:lnTo>
                <a:lnTo>
                  <a:pt x="6080" y="5496"/>
                </a:lnTo>
                <a:lnTo>
                  <a:pt x="6080" y="5866"/>
                </a:lnTo>
                <a:lnTo>
                  <a:pt x="5905" y="5944"/>
                </a:lnTo>
                <a:lnTo>
                  <a:pt x="5729" y="6041"/>
                </a:lnTo>
                <a:lnTo>
                  <a:pt x="5476" y="6197"/>
                </a:lnTo>
                <a:lnTo>
                  <a:pt x="5184" y="6412"/>
                </a:lnTo>
                <a:lnTo>
                  <a:pt x="4852" y="6665"/>
                </a:lnTo>
                <a:lnTo>
                  <a:pt x="4521" y="6996"/>
                </a:lnTo>
                <a:lnTo>
                  <a:pt x="4151" y="7367"/>
                </a:lnTo>
                <a:lnTo>
                  <a:pt x="3800" y="7815"/>
                </a:lnTo>
                <a:lnTo>
                  <a:pt x="3625" y="8049"/>
                </a:lnTo>
                <a:lnTo>
                  <a:pt x="3449" y="8321"/>
                </a:lnTo>
                <a:lnTo>
                  <a:pt x="3293" y="8594"/>
                </a:lnTo>
                <a:lnTo>
                  <a:pt x="3118" y="8887"/>
                </a:lnTo>
                <a:lnTo>
                  <a:pt x="2982" y="9218"/>
                </a:lnTo>
                <a:lnTo>
                  <a:pt x="2826" y="9549"/>
                </a:lnTo>
                <a:lnTo>
                  <a:pt x="2709" y="9900"/>
                </a:lnTo>
                <a:lnTo>
                  <a:pt x="2592" y="10270"/>
                </a:lnTo>
                <a:lnTo>
                  <a:pt x="2494" y="10660"/>
                </a:lnTo>
                <a:lnTo>
                  <a:pt x="2397" y="11069"/>
                </a:lnTo>
                <a:lnTo>
                  <a:pt x="2319" y="11498"/>
                </a:lnTo>
                <a:lnTo>
                  <a:pt x="2280" y="11946"/>
                </a:lnTo>
                <a:lnTo>
                  <a:pt x="2241" y="12414"/>
                </a:lnTo>
                <a:lnTo>
                  <a:pt x="2241" y="12901"/>
                </a:lnTo>
                <a:lnTo>
                  <a:pt x="2105" y="12921"/>
                </a:lnTo>
                <a:lnTo>
                  <a:pt x="2007" y="12960"/>
                </a:lnTo>
                <a:lnTo>
                  <a:pt x="1949" y="12999"/>
                </a:lnTo>
                <a:lnTo>
                  <a:pt x="1890" y="13037"/>
                </a:lnTo>
                <a:lnTo>
                  <a:pt x="1851" y="13076"/>
                </a:lnTo>
                <a:lnTo>
                  <a:pt x="1832" y="13115"/>
                </a:lnTo>
                <a:lnTo>
                  <a:pt x="1812" y="13174"/>
                </a:lnTo>
                <a:lnTo>
                  <a:pt x="1832" y="13213"/>
                </a:lnTo>
                <a:lnTo>
                  <a:pt x="1812" y="13213"/>
                </a:lnTo>
                <a:lnTo>
                  <a:pt x="1812" y="14772"/>
                </a:lnTo>
                <a:lnTo>
                  <a:pt x="1111" y="14928"/>
                </a:lnTo>
                <a:lnTo>
                  <a:pt x="585" y="15064"/>
                </a:lnTo>
                <a:lnTo>
                  <a:pt x="136" y="15201"/>
                </a:lnTo>
                <a:lnTo>
                  <a:pt x="136" y="16779"/>
                </a:lnTo>
                <a:lnTo>
                  <a:pt x="117" y="17948"/>
                </a:lnTo>
                <a:lnTo>
                  <a:pt x="117" y="19644"/>
                </a:lnTo>
                <a:lnTo>
                  <a:pt x="0" y="19644"/>
                </a:lnTo>
                <a:lnTo>
                  <a:pt x="0" y="38099"/>
                </a:lnTo>
                <a:lnTo>
                  <a:pt x="46634" y="38099"/>
                </a:lnTo>
                <a:lnTo>
                  <a:pt x="46634" y="13310"/>
                </a:lnTo>
                <a:lnTo>
                  <a:pt x="43789" y="13739"/>
                </a:lnTo>
                <a:lnTo>
                  <a:pt x="43789" y="12511"/>
                </a:lnTo>
                <a:lnTo>
                  <a:pt x="43828" y="12511"/>
                </a:lnTo>
                <a:lnTo>
                  <a:pt x="43906" y="12277"/>
                </a:lnTo>
                <a:lnTo>
                  <a:pt x="43750" y="12122"/>
                </a:lnTo>
                <a:lnTo>
                  <a:pt x="43828" y="11634"/>
                </a:lnTo>
                <a:lnTo>
                  <a:pt x="43906" y="11634"/>
                </a:lnTo>
                <a:lnTo>
                  <a:pt x="43672" y="11147"/>
                </a:lnTo>
                <a:lnTo>
                  <a:pt x="43360" y="6685"/>
                </a:lnTo>
                <a:lnTo>
                  <a:pt x="43379" y="6646"/>
                </a:lnTo>
                <a:lnTo>
                  <a:pt x="43379" y="6626"/>
                </a:lnTo>
                <a:lnTo>
                  <a:pt x="43379" y="6568"/>
                </a:lnTo>
                <a:lnTo>
                  <a:pt x="43340" y="6548"/>
                </a:lnTo>
                <a:lnTo>
                  <a:pt x="43340" y="6314"/>
                </a:lnTo>
                <a:lnTo>
                  <a:pt x="43321" y="6548"/>
                </a:lnTo>
                <a:lnTo>
                  <a:pt x="43282" y="6568"/>
                </a:lnTo>
                <a:lnTo>
                  <a:pt x="43282" y="6626"/>
                </a:lnTo>
                <a:lnTo>
                  <a:pt x="43282" y="6646"/>
                </a:lnTo>
                <a:lnTo>
                  <a:pt x="43301" y="6685"/>
                </a:lnTo>
                <a:lnTo>
                  <a:pt x="42990" y="11147"/>
                </a:lnTo>
                <a:lnTo>
                  <a:pt x="42756" y="11634"/>
                </a:lnTo>
                <a:lnTo>
                  <a:pt x="42834" y="11634"/>
                </a:lnTo>
                <a:lnTo>
                  <a:pt x="42912" y="12122"/>
                </a:lnTo>
                <a:lnTo>
                  <a:pt x="42756" y="12277"/>
                </a:lnTo>
                <a:lnTo>
                  <a:pt x="42834" y="12511"/>
                </a:lnTo>
                <a:lnTo>
                  <a:pt x="42873" y="12511"/>
                </a:lnTo>
                <a:lnTo>
                  <a:pt x="42873" y="13875"/>
                </a:lnTo>
                <a:lnTo>
                  <a:pt x="41080" y="14148"/>
                </a:lnTo>
                <a:lnTo>
                  <a:pt x="38819" y="18338"/>
                </a:lnTo>
                <a:lnTo>
                  <a:pt x="38819" y="18338"/>
                </a:lnTo>
                <a:lnTo>
                  <a:pt x="39540" y="17929"/>
                </a:lnTo>
                <a:lnTo>
                  <a:pt x="39540" y="20150"/>
                </a:lnTo>
                <a:lnTo>
                  <a:pt x="37825" y="21105"/>
                </a:lnTo>
                <a:lnTo>
                  <a:pt x="37825" y="15454"/>
                </a:lnTo>
                <a:lnTo>
                  <a:pt x="35643" y="12433"/>
                </a:lnTo>
                <a:lnTo>
                  <a:pt x="33655" y="12433"/>
                </a:lnTo>
                <a:lnTo>
                  <a:pt x="33655" y="11810"/>
                </a:lnTo>
                <a:lnTo>
                  <a:pt x="34025" y="11810"/>
                </a:lnTo>
                <a:lnTo>
                  <a:pt x="34025" y="11284"/>
                </a:lnTo>
                <a:lnTo>
                  <a:pt x="33285" y="11284"/>
                </a:lnTo>
                <a:lnTo>
                  <a:pt x="33285" y="10933"/>
                </a:lnTo>
                <a:lnTo>
                  <a:pt x="33363" y="10933"/>
                </a:lnTo>
                <a:lnTo>
                  <a:pt x="33382" y="10913"/>
                </a:lnTo>
                <a:lnTo>
                  <a:pt x="33402" y="10874"/>
                </a:lnTo>
                <a:lnTo>
                  <a:pt x="33402" y="10855"/>
                </a:lnTo>
                <a:lnTo>
                  <a:pt x="33402" y="10816"/>
                </a:lnTo>
                <a:lnTo>
                  <a:pt x="33382" y="10796"/>
                </a:lnTo>
                <a:lnTo>
                  <a:pt x="33363" y="10777"/>
                </a:lnTo>
                <a:lnTo>
                  <a:pt x="32993" y="10777"/>
                </a:lnTo>
                <a:lnTo>
                  <a:pt x="32954" y="10796"/>
                </a:lnTo>
                <a:lnTo>
                  <a:pt x="32934" y="10816"/>
                </a:lnTo>
                <a:lnTo>
                  <a:pt x="32934" y="10855"/>
                </a:lnTo>
                <a:lnTo>
                  <a:pt x="32934" y="10874"/>
                </a:lnTo>
                <a:lnTo>
                  <a:pt x="32954" y="10913"/>
                </a:lnTo>
                <a:lnTo>
                  <a:pt x="32993" y="10933"/>
                </a:lnTo>
                <a:lnTo>
                  <a:pt x="33051" y="10933"/>
                </a:lnTo>
                <a:lnTo>
                  <a:pt x="33051" y="11284"/>
                </a:lnTo>
                <a:lnTo>
                  <a:pt x="32622" y="11284"/>
                </a:lnTo>
                <a:lnTo>
                  <a:pt x="32622" y="10933"/>
                </a:lnTo>
                <a:lnTo>
                  <a:pt x="32700" y="10933"/>
                </a:lnTo>
                <a:lnTo>
                  <a:pt x="32720" y="10913"/>
                </a:lnTo>
                <a:lnTo>
                  <a:pt x="32739" y="10874"/>
                </a:lnTo>
                <a:lnTo>
                  <a:pt x="32759" y="10855"/>
                </a:lnTo>
                <a:lnTo>
                  <a:pt x="32739" y="10816"/>
                </a:lnTo>
                <a:lnTo>
                  <a:pt x="32720" y="10796"/>
                </a:lnTo>
                <a:lnTo>
                  <a:pt x="32700" y="10777"/>
                </a:lnTo>
                <a:lnTo>
                  <a:pt x="32330" y="10777"/>
                </a:lnTo>
                <a:lnTo>
                  <a:pt x="32291" y="10796"/>
                </a:lnTo>
                <a:lnTo>
                  <a:pt x="32291" y="10816"/>
                </a:lnTo>
                <a:lnTo>
                  <a:pt x="32271" y="10855"/>
                </a:lnTo>
                <a:lnTo>
                  <a:pt x="32291" y="10874"/>
                </a:lnTo>
                <a:lnTo>
                  <a:pt x="32291" y="10913"/>
                </a:lnTo>
                <a:lnTo>
                  <a:pt x="32330" y="10933"/>
                </a:lnTo>
                <a:lnTo>
                  <a:pt x="32408" y="10933"/>
                </a:lnTo>
                <a:lnTo>
                  <a:pt x="32408" y="11284"/>
                </a:lnTo>
                <a:lnTo>
                  <a:pt x="31979" y="11284"/>
                </a:lnTo>
                <a:lnTo>
                  <a:pt x="31979" y="10933"/>
                </a:lnTo>
                <a:lnTo>
                  <a:pt x="32038" y="10933"/>
                </a:lnTo>
                <a:lnTo>
                  <a:pt x="32077" y="10913"/>
                </a:lnTo>
                <a:lnTo>
                  <a:pt x="32096" y="10874"/>
                </a:lnTo>
                <a:lnTo>
                  <a:pt x="32096" y="10855"/>
                </a:lnTo>
                <a:lnTo>
                  <a:pt x="32096" y="10816"/>
                </a:lnTo>
                <a:lnTo>
                  <a:pt x="32077" y="10796"/>
                </a:lnTo>
                <a:lnTo>
                  <a:pt x="32038" y="10777"/>
                </a:lnTo>
                <a:lnTo>
                  <a:pt x="31667" y="10777"/>
                </a:lnTo>
                <a:lnTo>
                  <a:pt x="31648" y="10796"/>
                </a:lnTo>
                <a:lnTo>
                  <a:pt x="31628" y="10816"/>
                </a:lnTo>
                <a:lnTo>
                  <a:pt x="31628" y="10855"/>
                </a:lnTo>
                <a:lnTo>
                  <a:pt x="31628" y="10874"/>
                </a:lnTo>
                <a:lnTo>
                  <a:pt x="31648" y="10913"/>
                </a:lnTo>
                <a:lnTo>
                  <a:pt x="31667" y="10933"/>
                </a:lnTo>
                <a:lnTo>
                  <a:pt x="31745" y="10933"/>
                </a:lnTo>
                <a:lnTo>
                  <a:pt x="31745" y="11284"/>
                </a:lnTo>
                <a:lnTo>
                  <a:pt x="31317" y="11284"/>
                </a:lnTo>
                <a:lnTo>
                  <a:pt x="31317" y="10933"/>
                </a:lnTo>
                <a:lnTo>
                  <a:pt x="31395" y="10933"/>
                </a:lnTo>
                <a:lnTo>
                  <a:pt x="31414" y="10913"/>
                </a:lnTo>
                <a:lnTo>
                  <a:pt x="31434" y="10874"/>
                </a:lnTo>
                <a:lnTo>
                  <a:pt x="31434" y="10855"/>
                </a:lnTo>
                <a:lnTo>
                  <a:pt x="31434" y="10816"/>
                </a:lnTo>
                <a:lnTo>
                  <a:pt x="31414" y="10796"/>
                </a:lnTo>
                <a:lnTo>
                  <a:pt x="31395" y="10777"/>
                </a:lnTo>
                <a:lnTo>
                  <a:pt x="31005" y="10777"/>
                </a:lnTo>
                <a:lnTo>
                  <a:pt x="30985" y="10796"/>
                </a:lnTo>
                <a:lnTo>
                  <a:pt x="30966" y="10816"/>
                </a:lnTo>
                <a:lnTo>
                  <a:pt x="30966" y="10855"/>
                </a:lnTo>
                <a:lnTo>
                  <a:pt x="30966" y="10874"/>
                </a:lnTo>
                <a:lnTo>
                  <a:pt x="30985" y="10913"/>
                </a:lnTo>
                <a:lnTo>
                  <a:pt x="31005" y="10933"/>
                </a:lnTo>
                <a:lnTo>
                  <a:pt x="31083" y="10933"/>
                </a:lnTo>
                <a:lnTo>
                  <a:pt x="31083" y="11284"/>
                </a:lnTo>
                <a:lnTo>
                  <a:pt x="30342" y="11284"/>
                </a:lnTo>
                <a:lnTo>
                  <a:pt x="30342" y="11810"/>
                </a:lnTo>
                <a:lnTo>
                  <a:pt x="30712" y="11810"/>
                </a:lnTo>
                <a:lnTo>
                  <a:pt x="30712" y="12433"/>
                </a:lnTo>
                <a:lnTo>
                  <a:pt x="28277" y="12433"/>
                </a:lnTo>
                <a:lnTo>
                  <a:pt x="27555" y="13349"/>
                </a:lnTo>
                <a:lnTo>
                  <a:pt x="27555" y="14441"/>
                </a:lnTo>
                <a:lnTo>
                  <a:pt x="26094" y="15785"/>
                </a:lnTo>
                <a:lnTo>
                  <a:pt x="25042" y="16760"/>
                </a:lnTo>
                <a:lnTo>
                  <a:pt x="24691" y="17110"/>
                </a:lnTo>
                <a:lnTo>
                  <a:pt x="24535" y="17286"/>
                </a:lnTo>
                <a:lnTo>
                  <a:pt x="24535" y="17422"/>
                </a:lnTo>
                <a:lnTo>
                  <a:pt x="24321" y="17422"/>
                </a:lnTo>
                <a:lnTo>
                  <a:pt x="24321" y="15298"/>
                </a:lnTo>
                <a:lnTo>
                  <a:pt x="24418" y="15298"/>
                </a:lnTo>
                <a:lnTo>
                  <a:pt x="24593" y="14967"/>
                </a:lnTo>
                <a:lnTo>
                  <a:pt x="24243" y="14713"/>
                </a:lnTo>
                <a:lnTo>
                  <a:pt x="24398" y="14031"/>
                </a:lnTo>
                <a:lnTo>
                  <a:pt x="24593" y="14031"/>
                </a:lnTo>
                <a:lnTo>
                  <a:pt x="24048" y="13330"/>
                </a:lnTo>
                <a:lnTo>
                  <a:pt x="23327" y="6801"/>
                </a:lnTo>
                <a:lnTo>
                  <a:pt x="23366" y="6762"/>
                </a:lnTo>
                <a:lnTo>
                  <a:pt x="23385" y="6704"/>
                </a:lnTo>
                <a:lnTo>
                  <a:pt x="23366" y="6646"/>
                </a:lnTo>
                <a:lnTo>
                  <a:pt x="23307" y="6607"/>
                </a:lnTo>
                <a:lnTo>
                  <a:pt x="23268" y="6275"/>
                </a:lnTo>
                <a:lnTo>
                  <a:pt x="23229" y="6607"/>
                </a:lnTo>
                <a:lnTo>
                  <a:pt x="23171" y="6646"/>
                </a:lnTo>
                <a:lnTo>
                  <a:pt x="23151" y="6704"/>
                </a:lnTo>
                <a:lnTo>
                  <a:pt x="23171" y="6762"/>
                </a:lnTo>
                <a:lnTo>
                  <a:pt x="23210" y="6801"/>
                </a:lnTo>
                <a:lnTo>
                  <a:pt x="22469" y="13330"/>
                </a:lnTo>
                <a:lnTo>
                  <a:pt x="21943" y="14031"/>
                </a:lnTo>
                <a:lnTo>
                  <a:pt x="22138" y="14031"/>
                </a:lnTo>
                <a:lnTo>
                  <a:pt x="22294" y="14713"/>
                </a:lnTo>
                <a:lnTo>
                  <a:pt x="21943" y="14967"/>
                </a:lnTo>
                <a:lnTo>
                  <a:pt x="22118" y="15298"/>
                </a:lnTo>
                <a:lnTo>
                  <a:pt x="22216" y="15298"/>
                </a:lnTo>
                <a:lnTo>
                  <a:pt x="22216" y="17422"/>
                </a:lnTo>
                <a:lnTo>
                  <a:pt x="16623" y="17422"/>
                </a:lnTo>
                <a:lnTo>
                  <a:pt x="15395" y="19644"/>
                </a:lnTo>
                <a:lnTo>
                  <a:pt x="14343" y="19644"/>
                </a:lnTo>
                <a:lnTo>
                  <a:pt x="14343" y="17948"/>
                </a:lnTo>
                <a:lnTo>
                  <a:pt x="14323" y="16779"/>
                </a:lnTo>
                <a:lnTo>
                  <a:pt x="14323" y="15201"/>
                </a:lnTo>
                <a:lnTo>
                  <a:pt x="13875" y="15064"/>
                </a:lnTo>
                <a:lnTo>
                  <a:pt x="13349" y="14928"/>
                </a:lnTo>
                <a:lnTo>
                  <a:pt x="12647" y="14772"/>
                </a:lnTo>
                <a:lnTo>
                  <a:pt x="12647" y="13213"/>
                </a:lnTo>
                <a:lnTo>
                  <a:pt x="12628" y="13213"/>
                </a:lnTo>
                <a:lnTo>
                  <a:pt x="12647" y="13174"/>
                </a:lnTo>
                <a:lnTo>
                  <a:pt x="12628" y="13115"/>
                </a:lnTo>
                <a:lnTo>
                  <a:pt x="12609" y="13076"/>
                </a:lnTo>
                <a:lnTo>
                  <a:pt x="12570" y="13037"/>
                </a:lnTo>
                <a:lnTo>
                  <a:pt x="12511" y="12999"/>
                </a:lnTo>
                <a:lnTo>
                  <a:pt x="12453" y="12960"/>
                </a:lnTo>
                <a:lnTo>
                  <a:pt x="12355" y="12921"/>
                </a:lnTo>
                <a:lnTo>
                  <a:pt x="12219" y="12901"/>
                </a:lnTo>
                <a:lnTo>
                  <a:pt x="12219" y="12414"/>
                </a:lnTo>
                <a:lnTo>
                  <a:pt x="12180" y="11946"/>
                </a:lnTo>
                <a:lnTo>
                  <a:pt x="12121" y="11498"/>
                </a:lnTo>
                <a:lnTo>
                  <a:pt x="12063" y="11069"/>
                </a:lnTo>
                <a:lnTo>
                  <a:pt x="11965" y="10660"/>
                </a:lnTo>
                <a:lnTo>
                  <a:pt x="11868" y="10270"/>
                </a:lnTo>
                <a:lnTo>
                  <a:pt x="11751" y="9900"/>
                </a:lnTo>
                <a:lnTo>
                  <a:pt x="11634" y="9549"/>
                </a:lnTo>
                <a:lnTo>
                  <a:pt x="11478" y="9218"/>
                </a:lnTo>
                <a:lnTo>
                  <a:pt x="11342" y="8887"/>
                </a:lnTo>
                <a:lnTo>
                  <a:pt x="11166" y="8594"/>
                </a:lnTo>
                <a:lnTo>
                  <a:pt x="11011" y="8321"/>
                </a:lnTo>
                <a:lnTo>
                  <a:pt x="10835" y="8049"/>
                </a:lnTo>
                <a:lnTo>
                  <a:pt x="10660" y="7815"/>
                </a:lnTo>
                <a:lnTo>
                  <a:pt x="10309" y="7367"/>
                </a:lnTo>
                <a:lnTo>
                  <a:pt x="9939" y="6996"/>
                </a:lnTo>
                <a:lnTo>
                  <a:pt x="9607" y="6665"/>
                </a:lnTo>
                <a:lnTo>
                  <a:pt x="9276" y="6412"/>
                </a:lnTo>
                <a:lnTo>
                  <a:pt x="8984" y="6197"/>
                </a:lnTo>
                <a:lnTo>
                  <a:pt x="8730" y="6041"/>
                </a:lnTo>
                <a:lnTo>
                  <a:pt x="8555" y="5944"/>
                </a:lnTo>
                <a:lnTo>
                  <a:pt x="8380" y="5866"/>
                </a:lnTo>
                <a:lnTo>
                  <a:pt x="8380" y="5496"/>
                </a:lnTo>
                <a:lnTo>
                  <a:pt x="8009" y="5496"/>
                </a:lnTo>
                <a:lnTo>
                  <a:pt x="8009" y="3878"/>
                </a:lnTo>
                <a:lnTo>
                  <a:pt x="8185" y="3898"/>
                </a:lnTo>
                <a:lnTo>
                  <a:pt x="8185" y="3586"/>
                </a:lnTo>
                <a:lnTo>
                  <a:pt x="8009" y="3547"/>
                </a:lnTo>
                <a:lnTo>
                  <a:pt x="7386" y="2456"/>
                </a:lnTo>
                <a:lnTo>
                  <a:pt x="7444" y="2436"/>
                </a:lnTo>
                <a:lnTo>
                  <a:pt x="7542" y="2358"/>
                </a:lnTo>
                <a:lnTo>
                  <a:pt x="7600" y="2280"/>
                </a:lnTo>
                <a:lnTo>
                  <a:pt x="7659" y="2202"/>
                </a:lnTo>
                <a:lnTo>
                  <a:pt x="7678" y="2085"/>
                </a:lnTo>
                <a:lnTo>
                  <a:pt x="7698" y="1949"/>
                </a:lnTo>
                <a:lnTo>
                  <a:pt x="7698" y="1871"/>
                </a:lnTo>
                <a:lnTo>
                  <a:pt x="7678" y="1813"/>
                </a:lnTo>
                <a:lnTo>
                  <a:pt x="7620" y="1696"/>
                </a:lnTo>
                <a:lnTo>
                  <a:pt x="7542" y="1618"/>
                </a:lnTo>
                <a:lnTo>
                  <a:pt x="7444" y="1579"/>
                </a:lnTo>
                <a:lnTo>
                  <a:pt x="7249" y="351"/>
                </a:lnTo>
                <a:lnTo>
                  <a:pt x="7249" y="0"/>
                </a:lnTo>
                <a:lnTo>
                  <a:pt x="7230" y="176"/>
                </a:lnTo>
                <a:lnTo>
                  <a:pt x="7210" y="0"/>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6"/>
          <p:cNvSpPr/>
          <p:nvPr/>
        </p:nvSpPr>
        <p:spPr>
          <a:xfrm>
            <a:off x="0" y="4594800"/>
            <a:ext cx="9144000" cy="548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6"/>
          <p:cNvSpPr/>
          <p:nvPr/>
        </p:nvSpPr>
        <p:spPr>
          <a:xfrm flipH="1">
            <a:off x="-1" y="4594797"/>
            <a:ext cx="894720" cy="548701"/>
          </a:xfrm>
          <a:custGeom>
            <a:rect b="b" l="l" r="r" t="t"/>
            <a:pathLst>
              <a:path extrusionOk="0" h="29051" w="47371">
                <a:moveTo>
                  <a:pt x="47371" y="1"/>
                </a:moveTo>
                <a:lnTo>
                  <a:pt x="46696" y="338"/>
                </a:lnTo>
                <a:lnTo>
                  <a:pt x="45979" y="675"/>
                </a:lnTo>
                <a:lnTo>
                  <a:pt x="45284" y="970"/>
                </a:lnTo>
                <a:lnTo>
                  <a:pt x="44567" y="1266"/>
                </a:lnTo>
                <a:lnTo>
                  <a:pt x="43850" y="1540"/>
                </a:lnTo>
                <a:lnTo>
                  <a:pt x="43133" y="1814"/>
                </a:lnTo>
                <a:lnTo>
                  <a:pt x="41658" y="2320"/>
                </a:lnTo>
                <a:lnTo>
                  <a:pt x="40182" y="2783"/>
                </a:lnTo>
                <a:lnTo>
                  <a:pt x="38706" y="3226"/>
                </a:lnTo>
                <a:lnTo>
                  <a:pt x="35734" y="4069"/>
                </a:lnTo>
                <a:lnTo>
                  <a:pt x="34132" y="4512"/>
                </a:lnTo>
                <a:lnTo>
                  <a:pt x="32529" y="4997"/>
                </a:lnTo>
                <a:lnTo>
                  <a:pt x="31707" y="5250"/>
                </a:lnTo>
                <a:lnTo>
                  <a:pt x="30906" y="5503"/>
                </a:lnTo>
                <a:lnTo>
                  <a:pt x="30105" y="5798"/>
                </a:lnTo>
                <a:lnTo>
                  <a:pt x="29304" y="6093"/>
                </a:lnTo>
                <a:lnTo>
                  <a:pt x="28503" y="6409"/>
                </a:lnTo>
                <a:lnTo>
                  <a:pt x="27723" y="6726"/>
                </a:lnTo>
                <a:lnTo>
                  <a:pt x="26964" y="7084"/>
                </a:lnTo>
                <a:lnTo>
                  <a:pt x="26205" y="7485"/>
                </a:lnTo>
                <a:lnTo>
                  <a:pt x="25467" y="7885"/>
                </a:lnTo>
                <a:lnTo>
                  <a:pt x="24771" y="8328"/>
                </a:lnTo>
                <a:lnTo>
                  <a:pt x="24076" y="8792"/>
                </a:lnTo>
                <a:lnTo>
                  <a:pt x="23401" y="9298"/>
                </a:lnTo>
                <a:lnTo>
                  <a:pt x="23169" y="9487"/>
                </a:lnTo>
                <a:lnTo>
                  <a:pt x="22937" y="9719"/>
                </a:lnTo>
                <a:lnTo>
                  <a:pt x="22726" y="9951"/>
                </a:lnTo>
                <a:lnTo>
                  <a:pt x="22537" y="10204"/>
                </a:lnTo>
                <a:lnTo>
                  <a:pt x="22368" y="10478"/>
                </a:lnTo>
                <a:lnTo>
                  <a:pt x="22220" y="10752"/>
                </a:lnTo>
                <a:lnTo>
                  <a:pt x="22094" y="11047"/>
                </a:lnTo>
                <a:lnTo>
                  <a:pt x="21989" y="11343"/>
                </a:lnTo>
                <a:lnTo>
                  <a:pt x="21925" y="11638"/>
                </a:lnTo>
                <a:lnTo>
                  <a:pt x="21904" y="11933"/>
                </a:lnTo>
                <a:lnTo>
                  <a:pt x="21904" y="12207"/>
                </a:lnTo>
                <a:lnTo>
                  <a:pt x="21968" y="12502"/>
                </a:lnTo>
                <a:lnTo>
                  <a:pt x="22073" y="12776"/>
                </a:lnTo>
                <a:lnTo>
                  <a:pt x="22220" y="13050"/>
                </a:lnTo>
                <a:lnTo>
                  <a:pt x="22326" y="13198"/>
                </a:lnTo>
                <a:lnTo>
                  <a:pt x="22431" y="13324"/>
                </a:lnTo>
                <a:lnTo>
                  <a:pt x="22537" y="13451"/>
                </a:lnTo>
                <a:lnTo>
                  <a:pt x="22684" y="13556"/>
                </a:lnTo>
                <a:lnTo>
                  <a:pt x="23001" y="13788"/>
                </a:lnTo>
                <a:lnTo>
                  <a:pt x="23338" y="14020"/>
                </a:lnTo>
                <a:lnTo>
                  <a:pt x="23675" y="14252"/>
                </a:lnTo>
                <a:lnTo>
                  <a:pt x="23991" y="14484"/>
                </a:lnTo>
                <a:lnTo>
                  <a:pt x="24139" y="14631"/>
                </a:lnTo>
                <a:lnTo>
                  <a:pt x="24265" y="14758"/>
                </a:lnTo>
                <a:lnTo>
                  <a:pt x="24371" y="14926"/>
                </a:lnTo>
                <a:lnTo>
                  <a:pt x="24455" y="15095"/>
                </a:lnTo>
                <a:lnTo>
                  <a:pt x="24518" y="15264"/>
                </a:lnTo>
                <a:lnTo>
                  <a:pt x="24539" y="15453"/>
                </a:lnTo>
                <a:lnTo>
                  <a:pt x="24518" y="15664"/>
                </a:lnTo>
                <a:lnTo>
                  <a:pt x="24476" y="15896"/>
                </a:lnTo>
                <a:lnTo>
                  <a:pt x="24392" y="16107"/>
                </a:lnTo>
                <a:lnTo>
                  <a:pt x="24286" y="16297"/>
                </a:lnTo>
                <a:lnTo>
                  <a:pt x="24139" y="16486"/>
                </a:lnTo>
                <a:lnTo>
                  <a:pt x="23991" y="16676"/>
                </a:lnTo>
                <a:lnTo>
                  <a:pt x="23823" y="16824"/>
                </a:lnTo>
                <a:lnTo>
                  <a:pt x="23654" y="16992"/>
                </a:lnTo>
                <a:lnTo>
                  <a:pt x="23443" y="17119"/>
                </a:lnTo>
                <a:lnTo>
                  <a:pt x="23232" y="17266"/>
                </a:lnTo>
                <a:lnTo>
                  <a:pt x="22811" y="17519"/>
                </a:lnTo>
                <a:lnTo>
                  <a:pt x="22368" y="17730"/>
                </a:lnTo>
                <a:lnTo>
                  <a:pt x="21546" y="18110"/>
                </a:lnTo>
                <a:lnTo>
                  <a:pt x="17793" y="19902"/>
                </a:lnTo>
                <a:lnTo>
                  <a:pt x="17077" y="20281"/>
                </a:lnTo>
                <a:lnTo>
                  <a:pt x="16697" y="20471"/>
                </a:lnTo>
                <a:lnTo>
                  <a:pt x="16360" y="20682"/>
                </a:lnTo>
                <a:lnTo>
                  <a:pt x="16001" y="20892"/>
                </a:lnTo>
                <a:lnTo>
                  <a:pt x="15685" y="21124"/>
                </a:lnTo>
                <a:lnTo>
                  <a:pt x="15369" y="21398"/>
                </a:lnTo>
                <a:lnTo>
                  <a:pt x="15074" y="21672"/>
                </a:lnTo>
                <a:lnTo>
                  <a:pt x="14779" y="21989"/>
                </a:lnTo>
                <a:lnTo>
                  <a:pt x="14505" y="22347"/>
                </a:lnTo>
                <a:lnTo>
                  <a:pt x="13999" y="23043"/>
                </a:lnTo>
                <a:lnTo>
                  <a:pt x="13746" y="23401"/>
                </a:lnTo>
                <a:lnTo>
                  <a:pt x="13493" y="23738"/>
                </a:lnTo>
                <a:lnTo>
                  <a:pt x="13219" y="24076"/>
                </a:lnTo>
                <a:lnTo>
                  <a:pt x="12902" y="24392"/>
                </a:lnTo>
                <a:lnTo>
                  <a:pt x="12565" y="24687"/>
                </a:lnTo>
                <a:lnTo>
                  <a:pt x="12207" y="24940"/>
                </a:lnTo>
                <a:lnTo>
                  <a:pt x="11827" y="25172"/>
                </a:lnTo>
                <a:lnTo>
                  <a:pt x="11427" y="25404"/>
                </a:lnTo>
                <a:lnTo>
                  <a:pt x="11026" y="25594"/>
                </a:lnTo>
                <a:lnTo>
                  <a:pt x="10626" y="25762"/>
                </a:lnTo>
                <a:lnTo>
                  <a:pt x="10204" y="25931"/>
                </a:lnTo>
                <a:lnTo>
                  <a:pt x="9782" y="26079"/>
                </a:lnTo>
                <a:lnTo>
                  <a:pt x="9298" y="26205"/>
                </a:lnTo>
                <a:lnTo>
                  <a:pt x="8813" y="26331"/>
                </a:lnTo>
                <a:lnTo>
                  <a:pt x="8307" y="26458"/>
                </a:lnTo>
                <a:lnTo>
                  <a:pt x="7801" y="26542"/>
                </a:lnTo>
                <a:lnTo>
                  <a:pt x="6789" y="26732"/>
                </a:lnTo>
                <a:lnTo>
                  <a:pt x="5777" y="26901"/>
                </a:lnTo>
                <a:lnTo>
                  <a:pt x="4786" y="27069"/>
                </a:lnTo>
                <a:lnTo>
                  <a:pt x="4280" y="27175"/>
                </a:lnTo>
                <a:lnTo>
                  <a:pt x="3795" y="27280"/>
                </a:lnTo>
                <a:lnTo>
                  <a:pt x="3289" y="27407"/>
                </a:lnTo>
                <a:lnTo>
                  <a:pt x="2804" y="27554"/>
                </a:lnTo>
                <a:lnTo>
                  <a:pt x="2320" y="27723"/>
                </a:lnTo>
                <a:lnTo>
                  <a:pt x="1856" y="27934"/>
                </a:lnTo>
                <a:lnTo>
                  <a:pt x="1350" y="28166"/>
                </a:lnTo>
                <a:lnTo>
                  <a:pt x="886" y="28419"/>
                </a:lnTo>
                <a:lnTo>
                  <a:pt x="443" y="28735"/>
                </a:lnTo>
                <a:lnTo>
                  <a:pt x="1" y="29051"/>
                </a:lnTo>
                <a:lnTo>
                  <a:pt x="47371" y="29051"/>
                </a:lnTo>
                <a:lnTo>
                  <a:pt x="47371"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56" name="Google Shape;356;p6"/>
          <p:cNvGrpSpPr/>
          <p:nvPr/>
        </p:nvGrpSpPr>
        <p:grpSpPr>
          <a:xfrm>
            <a:off x="2077672" y="4858988"/>
            <a:ext cx="240526" cy="228204"/>
            <a:chOff x="4411275" y="4457400"/>
            <a:chExt cx="473850" cy="449575"/>
          </a:xfrm>
        </p:grpSpPr>
        <p:sp>
          <p:nvSpPr>
            <p:cNvPr id="357" name="Google Shape;357;p6"/>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6"/>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59" name="Google Shape;359;p6"/>
          <p:cNvGrpSpPr/>
          <p:nvPr/>
        </p:nvGrpSpPr>
        <p:grpSpPr>
          <a:xfrm>
            <a:off x="1080038" y="4633300"/>
            <a:ext cx="473850" cy="449575"/>
            <a:chOff x="4411275" y="4457400"/>
            <a:chExt cx="473850" cy="449575"/>
          </a:xfrm>
        </p:grpSpPr>
        <p:sp>
          <p:nvSpPr>
            <p:cNvPr id="360" name="Google Shape;360;p6"/>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6"/>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62" name="Google Shape;362;p6"/>
          <p:cNvGrpSpPr/>
          <p:nvPr/>
        </p:nvGrpSpPr>
        <p:grpSpPr>
          <a:xfrm>
            <a:off x="6385197" y="4785288"/>
            <a:ext cx="240526" cy="228204"/>
            <a:chOff x="4411275" y="4457400"/>
            <a:chExt cx="473850" cy="449575"/>
          </a:xfrm>
        </p:grpSpPr>
        <p:sp>
          <p:nvSpPr>
            <p:cNvPr id="363" name="Google Shape;363;p6"/>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6"/>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65" name="Google Shape;365;p6"/>
          <p:cNvGrpSpPr/>
          <p:nvPr/>
        </p:nvGrpSpPr>
        <p:grpSpPr>
          <a:xfrm>
            <a:off x="4725372" y="4557088"/>
            <a:ext cx="240526" cy="228204"/>
            <a:chOff x="4411275" y="4457400"/>
            <a:chExt cx="473850" cy="449575"/>
          </a:xfrm>
        </p:grpSpPr>
        <p:sp>
          <p:nvSpPr>
            <p:cNvPr id="366" name="Google Shape;366;p6"/>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6"/>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68" name="Google Shape;368;p6"/>
          <p:cNvGrpSpPr/>
          <p:nvPr/>
        </p:nvGrpSpPr>
        <p:grpSpPr>
          <a:xfrm>
            <a:off x="3168525" y="4644363"/>
            <a:ext cx="473850" cy="449575"/>
            <a:chOff x="4411275" y="4457400"/>
            <a:chExt cx="473850" cy="449575"/>
          </a:xfrm>
        </p:grpSpPr>
        <p:sp>
          <p:nvSpPr>
            <p:cNvPr id="369" name="Google Shape;369;p6"/>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6"/>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1" name="Google Shape;371;p6"/>
          <p:cNvGrpSpPr/>
          <p:nvPr/>
        </p:nvGrpSpPr>
        <p:grpSpPr>
          <a:xfrm>
            <a:off x="7638852" y="4644398"/>
            <a:ext cx="791911" cy="449534"/>
            <a:chOff x="5104925" y="-1571550"/>
            <a:chExt cx="1573750" cy="893350"/>
          </a:xfrm>
        </p:grpSpPr>
        <p:sp>
          <p:nvSpPr>
            <p:cNvPr id="372" name="Google Shape;372;p6"/>
            <p:cNvSpPr/>
            <p:nvPr/>
          </p:nvSpPr>
          <p:spPr>
            <a:xfrm>
              <a:off x="5104925" y="-1571550"/>
              <a:ext cx="1573750" cy="792175"/>
            </a:xfrm>
            <a:custGeom>
              <a:rect b="b" l="l" r="r" t="t"/>
              <a:pathLst>
                <a:path extrusionOk="0" h="31687" w="62950">
                  <a:moveTo>
                    <a:pt x="31601" y="1"/>
                  </a:moveTo>
                  <a:lnTo>
                    <a:pt x="30126" y="64"/>
                  </a:lnTo>
                  <a:lnTo>
                    <a:pt x="28629" y="148"/>
                  </a:lnTo>
                  <a:lnTo>
                    <a:pt x="27069" y="275"/>
                  </a:lnTo>
                  <a:lnTo>
                    <a:pt x="25467" y="444"/>
                  </a:lnTo>
                  <a:lnTo>
                    <a:pt x="23822" y="675"/>
                  </a:lnTo>
                  <a:lnTo>
                    <a:pt x="22136" y="928"/>
                  </a:lnTo>
                  <a:lnTo>
                    <a:pt x="20386" y="1245"/>
                  </a:lnTo>
                  <a:lnTo>
                    <a:pt x="18615" y="1603"/>
                  </a:lnTo>
                  <a:lnTo>
                    <a:pt x="16781" y="2004"/>
                  </a:lnTo>
                  <a:lnTo>
                    <a:pt x="14905" y="2446"/>
                  </a:lnTo>
                  <a:lnTo>
                    <a:pt x="14314" y="2615"/>
                  </a:lnTo>
                  <a:lnTo>
                    <a:pt x="13766" y="2763"/>
                  </a:lnTo>
                  <a:lnTo>
                    <a:pt x="13218" y="2952"/>
                  </a:lnTo>
                  <a:lnTo>
                    <a:pt x="12691" y="3142"/>
                  </a:lnTo>
                  <a:lnTo>
                    <a:pt x="12164" y="3332"/>
                  </a:lnTo>
                  <a:lnTo>
                    <a:pt x="11658" y="3543"/>
                  </a:lnTo>
                  <a:lnTo>
                    <a:pt x="11173" y="3753"/>
                  </a:lnTo>
                  <a:lnTo>
                    <a:pt x="10710" y="3985"/>
                  </a:lnTo>
                  <a:lnTo>
                    <a:pt x="10246" y="4217"/>
                  </a:lnTo>
                  <a:lnTo>
                    <a:pt x="9782" y="4470"/>
                  </a:lnTo>
                  <a:lnTo>
                    <a:pt x="9339" y="4723"/>
                  </a:lnTo>
                  <a:lnTo>
                    <a:pt x="8918" y="4976"/>
                  </a:lnTo>
                  <a:lnTo>
                    <a:pt x="8517" y="5250"/>
                  </a:lnTo>
                  <a:lnTo>
                    <a:pt x="8117" y="5524"/>
                  </a:lnTo>
                  <a:lnTo>
                    <a:pt x="7716" y="5819"/>
                  </a:lnTo>
                  <a:lnTo>
                    <a:pt x="7337" y="6114"/>
                  </a:lnTo>
                  <a:lnTo>
                    <a:pt x="6978" y="6431"/>
                  </a:lnTo>
                  <a:lnTo>
                    <a:pt x="6620" y="6726"/>
                  </a:lnTo>
                  <a:lnTo>
                    <a:pt x="6282" y="7063"/>
                  </a:lnTo>
                  <a:lnTo>
                    <a:pt x="5945" y="7379"/>
                  </a:lnTo>
                  <a:lnTo>
                    <a:pt x="5334" y="8054"/>
                  </a:lnTo>
                  <a:lnTo>
                    <a:pt x="4744" y="8750"/>
                  </a:lnTo>
                  <a:lnTo>
                    <a:pt x="4195" y="9466"/>
                  </a:lnTo>
                  <a:lnTo>
                    <a:pt x="3689" y="10183"/>
                  </a:lnTo>
                  <a:lnTo>
                    <a:pt x="3226" y="10942"/>
                  </a:lnTo>
                  <a:lnTo>
                    <a:pt x="2804" y="11722"/>
                  </a:lnTo>
                  <a:lnTo>
                    <a:pt x="2425" y="12502"/>
                  </a:lnTo>
                  <a:lnTo>
                    <a:pt x="2066" y="13282"/>
                  </a:lnTo>
                  <a:lnTo>
                    <a:pt x="1750" y="14083"/>
                  </a:lnTo>
                  <a:lnTo>
                    <a:pt x="1455" y="14905"/>
                  </a:lnTo>
                  <a:lnTo>
                    <a:pt x="1202" y="15707"/>
                  </a:lnTo>
                  <a:lnTo>
                    <a:pt x="970" y="16529"/>
                  </a:lnTo>
                  <a:lnTo>
                    <a:pt x="759" y="17351"/>
                  </a:lnTo>
                  <a:lnTo>
                    <a:pt x="590" y="18152"/>
                  </a:lnTo>
                  <a:lnTo>
                    <a:pt x="443" y="18974"/>
                  </a:lnTo>
                  <a:lnTo>
                    <a:pt x="316" y="19775"/>
                  </a:lnTo>
                  <a:lnTo>
                    <a:pt x="211" y="20576"/>
                  </a:lnTo>
                  <a:lnTo>
                    <a:pt x="127" y="21377"/>
                  </a:lnTo>
                  <a:lnTo>
                    <a:pt x="84" y="22136"/>
                  </a:lnTo>
                  <a:lnTo>
                    <a:pt x="42" y="22916"/>
                  </a:lnTo>
                  <a:lnTo>
                    <a:pt x="0" y="23654"/>
                  </a:lnTo>
                  <a:lnTo>
                    <a:pt x="0" y="24392"/>
                  </a:lnTo>
                  <a:lnTo>
                    <a:pt x="21" y="24729"/>
                  </a:lnTo>
                  <a:lnTo>
                    <a:pt x="42" y="25088"/>
                  </a:lnTo>
                  <a:lnTo>
                    <a:pt x="106" y="25404"/>
                  </a:lnTo>
                  <a:lnTo>
                    <a:pt x="190" y="25720"/>
                  </a:lnTo>
                  <a:lnTo>
                    <a:pt x="295" y="26036"/>
                  </a:lnTo>
                  <a:lnTo>
                    <a:pt x="422" y="26332"/>
                  </a:lnTo>
                  <a:lnTo>
                    <a:pt x="569" y="26627"/>
                  </a:lnTo>
                  <a:lnTo>
                    <a:pt x="738" y="26901"/>
                  </a:lnTo>
                  <a:lnTo>
                    <a:pt x="928" y="27175"/>
                  </a:lnTo>
                  <a:lnTo>
                    <a:pt x="1117" y="27428"/>
                  </a:lnTo>
                  <a:lnTo>
                    <a:pt x="1349" y="27660"/>
                  </a:lnTo>
                  <a:lnTo>
                    <a:pt x="1602" y="27913"/>
                  </a:lnTo>
                  <a:lnTo>
                    <a:pt x="1855" y="28145"/>
                  </a:lnTo>
                  <a:lnTo>
                    <a:pt x="2150" y="28355"/>
                  </a:lnTo>
                  <a:lnTo>
                    <a:pt x="2446" y="28566"/>
                  </a:lnTo>
                  <a:lnTo>
                    <a:pt x="2762" y="28756"/>
                  </a:lnTo>
                  <a:lnTo>
                    <a:pt x="3099" y="28946"/>
                  </a:lnTo>
                  <a:lnTo>
                    <a:pt x="3436" y="29135"/>
                  </a:lnTo>
                  <a:lnTo>
                    <a:pt x="3816" y="29304"/>
                  </a:lnTo>
                  <a:lnTo>
                    <a:pt x="4195" y="29473"/>
                  </a:lnTo>
                  <a:lnTo>
                    <a:pt x="4996" y="29789"/>
                  </a:lnTo>
                  <a:lnTo>
                    <a:pt x="5861" y="30063"/>
                  </a:lnTo>
                  <a:lnTo>
                    <a:pt x="6767" y="30316"/>
                  </a:lnTo>
                  <a:lnTo>
                    <a:pt x="7737" y="30548"/>
                  </a:lnTo>
                  <a:lnTo>
                    <a:pt x="8749" y="30738"/>
                  </a:lnTo>
                  <a:lnTo>
                    <a:pt x="9782" y="30906"/>
                  </a:lnTo>
                  <a:lnTo>
                    <a:pt x="10878" y="31075"/>
                  </a:lnTo>
                  <a:lnTo>
                    <a:pt x="11996" y="31201"/>
                  </a:lnTo>
                  <a:lnTo>
                    <a:pt x="13134" y="31307"/>
                  </a:lnTo>
                  <a:lnTo>
                    <a:pt x="14314" y="31412"/>
                  </a:lnTo>
                  <a:lnTo>
                    <a:pt x="15516" y="31476"/>
                  </a:lnTo>
                  <a:lnTo>
                    <a:pt x="16718" y="31539"/>
                  </a:lnTo>
                  <a:lnTo>
                    <a:pt x="17962" y="31602"/>
                  </a:lnTo>
                  <a:lnTo>
                    <a:pt x="19205" y="31623"/>
                  </a:lnTo>
                  <a:lnTo>
                    <a:pt x="21693" y="31686"/>
                  </a:lnTo>
                  <a:lnTo>
                    <a:pt x="36956" y="31686"/>
                  </a:lnTo>
                  <a:lnTo>
                    <a:pt x="39760" y="31623"/>
                  </a:lnTo>
                  <a:lnTo>
                    <a:pt x="42585" y="31539"/>
                  </a:lnTo>
                  <a:lnTo>
                    <a:pt x="43997" y="31476"/>
                  </a:lnTo>
                  <a:lnTo>
                    <a:pt x="45410" y="31412"/>
                  </a:lnTo>
                  <a:lnTo>
                    <a:pt x="46780" y="31307"/>
                  </a:lnTo>
                  <a:lnTo>
                    <a:pt x="48150" y="31201"/>
                  </a:lnTo>
                  <a:lnTo>
                    <a:pt x="49499" y="31075"/>
                  </a:lnTo>
                  <a:lnTo>
                    <a:pt x="50807" y="30906"/>
                  </a:lnTo>
                  <a:lnTo>
                    <a:pt x="52071" y="30738"/>
                  </a:lnTo>
                  <a:lnTo>
                    <a:pt x="53294" y="30548"/>
                  </a:lnTo>
                  <a:lnTo>
                    <a:pt x="54475" y="30316"/>
                  </a:lnTo>
                  <a:lnTo>
                    <a:pt x="55592" y="30063"/>
                  </a:lnTo>
                  <a:lnTo>
                    <a:pt x="56667" y="29789"/>
                  </a:lnTo>
                  <a:lnTo>
                    <a:pt x="57658" y="29473"/>
                  </a:lnTo>
                  <a:lnTo>
                    <a:pt x="58143" y="29304"/>
                  </a:lnTo>
                  <a:lnTo>
                    <a:pt x="58607" y="29135"/>
                  </a:lnTo>
                  <a:lnTo>
                    <a:pt x="59028" y="28946"/>
                  </a:lnTo>
                  <a:lnTo>
                    <a:pt x="59450" y="28756"/>
                  </a:lnTo>
                  <a:lnTo>
                    <a:pt x="59850" y="28566"/>
                  </a:lnTo>
                  <a:lnTo>
                    <a:pt x="60230" y="28355"/>
                  </a:lnTo>
                  <a:lnTo>
                    <a:pt x="60588" y="28145"/>
                  </a:lnTo>
                  <a:lnTo>
                    <a:pt x="60926" y="27913"/>
                  </a:lnTo>
                  <a:lnTo>
                    <a:pt x="61221" y="27660"/>
                  </a:lnTo>
                  <a:lnTo>
                    <a:pt x="61516" y="27428"/>
                  </a:lnTo>
                  <a:lnTo>
                    <a:pt x="61790" y="27175"/>
                  </a:lnTo>
                  <a:lnTo>
                    <a:pt x="62022" y="26901"/>
                  </a:lnTo>
                  <a:lnTo>
                    <a:pt x="62233" y="26627"/>
                  </a:lnTo>
                  <a:lnTo>
                    <a:pt x="62422" y="26332"/>
                  </a:lnTo>
                  <a:lnTo>
                    <a:pt x="62591" y="26036"/>
                  </a:lnTo>
                  <a:lnTo>
                    <a:pt x="62718" y="25720"/>
                  </a:lnTo>
                  <a:lnTo>
                    <a:pt x="62823" y="25404"/>
                  </a:lnTo>
                  <a:lnTo>
                    <a:pt x="62886" y="25088"/>
                  </a:lnTo>
                  <a:lnTo>
                    <a:pt x="62928" y="24729"/>
                  </a:lnTo>
                  <a:lnTo>
                    <a:pt x="62949" y="24392"/>
                  </a:lnTo>
                  <a:lnTo>
                    <a:pt x="62928" y="23612"/>
                  </a:lnTo>
                  <a:lnTo>
                    <a:pt x="62865" y="22769"/>
                  </a:lnTo>
                  <a:lnTo>
                    <a:pt x="62739" y="21820"/>
                  </a:lnTo>
                  <a:lnTo>
                    <a:pt x="62549" y="20829"/>
                  </a:lnTo>
                  <a:lnTo>
                    <a:pt x="62443" y="20302"/>
                  </a:lnTo>
                  <a:lnTo>
                    <a:pt x="62317" y="19754"/>
                  </a:lnTo>
                  <a:lnTo>
                    <a:pt x="62169" y="19206"/>
                  </a:lnTo>
                  <a:lnTo>
                    <a:pt x="62001" y="18637"/>
                  </a:lnTo>
                  <a:lnTo>
                    <a:pt x="61811" y="18068"/>
                  </a:lnTo>
                  <a:lnTo>
                    <a:pt x="61621" y="17477"/>
                  </a:lnTo>
                  <a:lnTo>
                    <a:pt x="61389" y="16887"/>
                  </a:lnTo>
                  <a:lnTo>
                    <a:pt x="61158" y="16276"/>
                  </a:lnTo>
                  <a:lnTo>
                    <a:pt x="60905" y="15685"/>
                  </a:lnTo>
                  <a:lnTo>
                    <a:pt x="60609" y="15074"/>
                  </a:lnTo>
                  <a:lnTo>
                    <a:pt x="60314" y="14463"/>
                  </a:lnTo>
                  <a:lnTo>
                    <a:pt x="59998" y="13830"/>
                  </a:lnTo>
                  <a:lnTo>
                    <a:pt x="59640" y="13219"/>
                  </a:lnTo>
                  <a:lnTo>
                    <a:pt x="59260" y="12608"/>
                  </a:lnTo>
                  <a:lnTo>
                    <a:pt x="58881" y="11996"/>
                  </a:lnTo>
                  <a:lnTo>
                    <a:pt x="58459" y="11385"/>
                  </a:lnTo>
                  <a:lnTo>
                    <a:pt x="58016" y="10773"/>
                  </a:lnTo>
                  <a:lnTo>
                    <a:pt x="57553" y="10162"/>
                  </a:lnTo>
                  <a:lnTo>
                    <a:pt x="57047" y="9572"/>
                  </a:lnTo>
                  <a:lnTo>
                    <a:pt x="56520" y="8982"/>
                  </a:lnTo>
                  <a:lnTo>
                    <a:pt x="55971" y="8391"/>
                  </a:lnTo>
                  <a:lnTo>
                    <a:pt x="55402" y="7822"/>
                  </a:lnTo>
                  <a:lnTo>
                    <a:pt x="54791" y="7253"/>
                  </a:lnTo>
                  <a:lnTo>
                    <a:pt x="54158" y="6705"/>
                  </a:lnTo>
                  <a:lnTo>
                    <a:pt x="53484" y="6178"/>
                  </a:lnTo>
                  <a:lnTo>
                    <a:pt x="52788" y="5651"/>
                  </a:lnTo>
                  <a:lnTo>
                    <a:pt x="52071" y="5145"/>
                  </a:lnTo>
                  <a:lnTo>
                    <a:pt x="51312" y="4639"/>
                  </a:lnTo>
                  <a:lnTo>
                    <a:pt x="50511" y="4175"/>
                  </a:lnTo>
                  <a:lnTo>
                    <a:pt x="49689" y="3711"/>
                  </a:lnTo>
                  <a:lnTo>
                    <a:pt x="48846" y="3290"/>
                  </a:lnTo>
                  <a:lnTo>
                    <a:pt x="47939" y="2868"/>
                  </a:lnTo>
                  <a:lnTo>
                    <a:pt x="47033" y="2488"/>
                  </a:lnTo>
                  <a:lnTo>
                    <a:pt x="46063" y="2109"/>
                  </a:lnTo>
                  <a:lnTo>
                    <a:pt x="45072" y="1772"/>
                  </a:lnTo>
                  <a:lnTo>
                    <a:pt x="44039" y="1455"/>
                  </a:lnTo>
                  <a:lnTo>
                    <a:pt x="42964" y="1181"/>
                  </a:lnTo>
                  <a:lnTo>
                    <a:pt x="41868" y="907"/>
                  </a:lnTo>
                  <a:lnTo>
                    <a:pt x="40730" y="675"/>
                  </a:lnTo>
                  <a:lnTo>
                    <a:pt x="39528" y="486"/>
                  </a:lnTo>
                  <a:lnTo>
                    <a:pt x="38326" y="317"/>
                  </a:lnTo>
                  <a:lnTo>
                    <a:pt x="37061" y="191"/>
                  </a:lnTo>
                  <a:lnTo>
                    <a:pt x="35754" y="85"/>
                  </a:lnTo>
                  <a:lnTo>
                    <a:pt x="34405" y="22"/>
                  </a:lnTo>
                  <a:lnTo>
                    <a:pt x="33035"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6"/>
            <p:cNvSpPr/>
            <p:nvPr/>
          </p:nvSpPr>
          <p:spPr>
            <a:xfrm>
              <a:off x="5104925" y="-1571550"/>
              <a:ext cx="1573750" cy="792175"/>
            </a:xfrm>
            <a:custGeom>
              <a:rect b="b" l="l" r="r" t="t"/>
              <a:pathLst>
                <a:path extrusionOk="0" fill="none" h="31687" w="62950">
                  <a:moveTo>
                    <a:pt x="62949" y="24392"/>
                  </a:moveTo>
                  <a:lnTo>
                    <a:pt x="62949" y="24392"/>
                  </a:lnTo>
                  <a:lnTo>
                    <a:pt x="62928" y="24729"/>
                  </a:lnTo>
                  <a:lnTo>
                    <a:pt x="62886" y="25088"/>
                  </a:lnTo>
                  <a:lnTo>
                    <a:pt x="62823" y="25404"/>
                  </a:lnTo>
                  <a:lnTo>
                    <a:pt x="62718" y="25720"/>
                  </a:lnTo>
                  <a:lnTo>
                    <a:pt x="62591" y="26036"/>
                  </a:lnTo>
                  <a:lnTo>
                    <a:pt x="62422" y="26332"/>
                  </a:lnTo>
                  <a:lnTo>
                    <a:pt x="62233" y="26627"/>
                  </a:lnTo>
                  <a:lnTo>
                    <a:pt x="62022" y="26901"/>
                  </a:lnTo>
                  <a:lnTo>
                    <a:pt x="61790" y="27175"/>
                  </a:lnTo>
                  <a:lnTo>
                    <a:pt x="61516" y="27428"/>
                  </a:lnTo>
                  <a:lnTo>
                    <a:pt x="61221" y="27660"/>
                  </a:lnTo>
                  <a:lnTo>
                    <a:pt x="60926" y="27913"/>
                  </a:lnTo>
                  <a:lnTo>
                    <a:pt x="60588" y="28145"/>
                  </a:lnTo>
                  <a:lnTo>
                    <a:pt x="60230" y="28355"/>
                  </a:lnTo>
                  <a:lnTo>
                    <a:pt x="59850" y="28566"/>
                  </a:lnTo>
                  <a:lnTo>
                    <a:pt x="59450" y="28756"/>
                  </a:lnTo>
                  <a:lnTo>
                    <a:pt x="59028" y="28946"/>
                  </a:lnTo>
                  <a:lnTo>
                    <a:pt x="58607" y="29135"/>
                  </a:lnTo>
                  <a:lnTo>
                    <a:pt x="58143" y="29304"/>
                  </a:lnTo>
                  <a:lnTo>
                    <a:pt x="57658" y="29473"/>
                  </a:lnTo>
                  <a:lnTo>
                    <a:pt x="56667" y="29789"/>
                  </a:lnTo>
                  <a:lnTo>
                    <a:pt x="55592" y="30063"/>
                  </a:lnTo>
                  <a:lnTo>
                    <a:pt x="54475" y="30316"/>
                  </a:lnTo>
                  <a:lnTo>
                    <a:pt x="53294" y="30548"/>
                  </a:lnTo>
                  <a:lnTo>
                    <a:pt x="52071" y="30738"/>
                  </a:lnTo>
                  <a:lnTo>
                    <a:pt x="50807" y="30906"/>
                  </a:lnTo>
                  <a:lnTo>
                    <a:pt x="49499" y="31075"/>
                  </a:lnTo>
                  <a:lnTo>
                    <a:pt x="48150" y="31201"/>
                  </a:lnTo>
                  <a:lnTo>
                    <a:pt x="46780" y="31307"/>
                  </a:lnTo>
                  <a:lnTo>
                    <a:pt x="45410" y="31412"/>
                  </a:lnTo>
                  <a:lnTo>
                    <a:pt x="43997" y="31476"/>
                  </a:lnTo>
                  <a:lnTo>
                    <a:pt x="42585" y="31539"/>
                  </a:lnTo>
                  <a:lnTo>
                    <a:pt x="39760" y="31623"/>
                  </a:lnTo>
                  <a:lnTo>
                    <a:pt x="36956" y="31686"/>
                  </a:lnTo>
                  <a:lnTo>
                    <a:pt x="34215" y="31686"/>
                  </a:lnTo>
                  <a:lnTo>
                    <a:pt x="29114" y="31686"/>
                  </a:lnTo>
                  <a:lnTo>
                    <a:pt x="29114" y="31686"/>
                  </a:lnTo>
                  <a:lnTo>
                    <a:pt x="24202" y="31686"/>
                  </a:lnTo>
                  <a:lnTo>
                    <a:pt x="21693" y="31686"/>
                  </a:lnTo>
                  <a:lnTo>
                    <a:pt x="19205" y="31623"/>
                  </a:lnTo>
                  <a:lnTo>
                    <a:pt x="17962" y="31602"/>
                  </a:lnTo>
                  <a:lnTo>
                    <a:pt x="16718" y="31539"/>
                  </a:lnTo>
                  <a:lnTo>
                    <a:pt x="15516" y="31476"/>
                  </a:lnTo>
                  <a:lnTo>
                    <a:pt x="14314" y="31412"/>
                  </a:lnTo>
                  <a:lnTo>
                    <a:pt x="13134" y="31307"/>
                  </a:lnTo>
                  <a:lnTo>
                    <a:pt x="11996" y="31201"/>
                  </a:lnTo>
                  <a:lnTo>
                    <a:pt x="10878" y="31075"/>
                  </a:lnTo>
                  <a:lnTo>
                    <a:pt x="9782" y="30906"/>
                  </a:lnTo>
                  <a:lnTo>
                    <a:pt x="8749" y="30738"/>
                  </a:lnTo>
                  <a:lnTo>
                    <a:pt x="7737" y="30548"/>
                  </a:lnTo>
                  <a:lnTo>
                    <a:pt x="6767" y="30316"/>
                  </a:lnTo>
                  <a:lnTo>
                    <a:pt x="5861" y="30063"/>
                  </a:lnTo>
                  <a:lnTo>
                    <a:pt x="4996" y="29789"/>
                  </a:lnTo>
                  <a:lnTo>
                    <a:pt x="4195" y="29473"/>
                  </a:lnTo>
                  <a:lnTo>
                    <a:pt x="3816" y="29304"/>
                  </a:lnTo>
                  <a:lnTo>
                    <a:pt x="3436" y="29135"/>
                  </a:lnTo>
                  <a:lnTo>
                    <a:pt x="3099" y="28946"/>
                  </a:lnTo>
                  <a:lnTo>
                    <a:pt x="2762" y="28756"/>
                  </a:lnTo>
                  <a:lnTo>
                    <a:pt x="2446" y="28566"/>
                  </a:lnTo>
                  <a:lnTo>
                    <a:pt x="2150" y="28355"/>
                  </a:lnTo>
                  <a:lnTo>
                    <a:pt x="1855" y="28145"/>
                  </a:lnTo>
                  <a:lnTo>
                    <a:pt x="1602" y="27913"/>
                  </a:lnTo>
                  <a:lnTo>
                    <a:pt x="1349" y="27660"/>
                  </a:lnTo>
                  <a:lnTo>
                    <a:pt x="1117" y="27428"/>
                  </a:lnTo>
                  <a:lnTo>
                    <a:pt x="928" y="27175"/>
                  </a:lnTo>
                  <a:lnTo>
                    <a:pt x="738" y="26901"/>
                  </a:lnTo>
                  <a:lnTo>
                    <a:pt x="569" y="26627"/>
                  </a:lnTo>
                  <a:lnTo>
                    <a:pt x="422" y="26332"/>
                  </a:lnTo>
                  <a:lnTo>
                    <a:pt x="295" y="26036"/>
                  </a:lnTo>
                  <a:lnTo>
                    <a:pt x="190" y="25720"/>
                  </a:lnTo>
                  <a:lnTo>
                    <a:pt x="106" y="25404"/>
                  </a:lnTo>
                  <a:lnTo>
                    <a:pt x="42" y="25088"/>
                  </a:lnTo>
                  <a:lnTo>
                    <a:pt x="21" y="24729"/>
                  </a:lnTo>
                  <a:lnTo>
                    <a:pt x="0" y="24392"/>
                  </a:lnTo>
                  <a:lnTo>
                    <a:pt x="0" y="24392"/>
                  </a:lnTo>
                  <a:lnTo>
                    <a:pt x="0" y="23654"/>
                  </a:lnTo>
                  <a:lnTo>
                    <a:pt x="42" y="22916"/>
                  </a:lnTo>
                  <a:lnTo>
                    <a:pt x="84" y="22136"/>
                  </a:lnTo>
                  <a:lnTo>
                    <a:pt x="127" y="21377"/>
                  </a:lnTo>
                  <a:lnTo>
                    <a:pt x="211" y="20576"/>
                  </a:lnTo>
                  <a:lnTo>
                    <a:pt x="316" y="19775"/>
                  </a:lnTo>
                  <a:lnTo>
                    <a:pt x="443" y="18974"/>
                  </a:lnTo>
                  <a:lnTo>
                    <a:pt x="590" y="18152"/>
                  </a:lnTo>
                  <a:lnTo>
                    <a:pt x="759" y="17351"/>
                  </a:lnTo>
                  <a:lnTo>
                    <a:pt x="970" y="16529"/>
                  </a:lnTo>
                  <a:lnTo>
                    <a:pt x="1202" y="15707"/>
                  </a:lnTo>
                  <a:lnTo>
                    <a:pt x="1455" y="14905"/>
                  </a:lnTo>
                  <a:lnTo>
                    <a:pt x="1750" y="14083"/>
                  </a:lnTo>
                  <a:lnTo>
                    <a:pt x="2066" y="13282"/>
                  </a:lnTo>
                  <a:lnTo>
                    <a:pt x="2425" y="12502"/>
                  </a:lnTo>
                  <a:lnTo>
                    <a:pt x="2804" y="11722"/>
                  </a:lnTo>
                  <a:lnTo>
                    <a:pt x="3226" y="10942"/>
                  </a:lnTo>
                  <a:lnTo>
                    <a:pt x="3689" y="10183"/>
                  </a:lnTo>
                  <a:lnTo>
                    <a:pt x="4195" y="9466"/>
                  </a:lnTo>
                  <a:lnTo>
                    <a:pt x="4744" y="8750"/>
                  </a:lnTo>
                  <a:lnTo>
                    <a:pt x="5334" y="8054"/>
                  </a:lnTo>
                  <a:lnTo>
                    <a:pt x="5945" y="7379"/>
                  </a:lnTo>
                  <a:lnTo>
                    <a:pt x="6282" y="7063"/>
                  </a:lnTo>
                  <a:lnTo>
                    <a:pt x="6620" y="6726"/>
                  </a:lnTo>
                  <a:lnTo>
                    <a:pt x="6978" y="6431"/>
                  </a:lnTo>
                  <a:lnTo>
                    <a:pt x="7337" y="6114"/>
                  </a:lnTo>
                  <a:lnTo>
                    <a:pt x="7716" y="5819"/>
                  </a:lnTo>
                  <a:lnTo>
                    <a:pt x="8117" y="5524"/>
                  </a:lnTo>
                  <a:lnTo>
                    <a:pt x="8517" y="5250"/>
                  </a:lnTo>
                  <a:lnTo>
                    <a:pt x="8918" y="4976"/>
                  </a:lnTo>
                  <a:lnTo>
                    <a:pt x="9339" y="4723"/>
                  </a:lnTo>
                  <a:lnTo>
                    <a:pt x="9782" y="4470"/>
                  </a:lnTo>
                  <a:lnTo>
                    <a:pt x="10246" y="4217"/>
                  </a:lnTo>
                  <a:lnTo>
                    <a:pt x="10710" y="3985"/>
                  </a:lnTo>
                  <a:lnTo>
                    <a:pt x="11173" y="3753"/>
                  </a:lnTo>
                  <a:lnTo>
                    <a:pt x="11658" y="3543"/>
                  </a:lnTo>
                  <a:lnTo>
                    <a:pt x="12164" y="3332"/>
                  </a:lnTo>
                  <a:lnTo>
                    <a:pt x="12691" y="3142"/>
                  </a:lnTo>
                  <a:lnTo>
                    <a:pt x="13218" y="2952"/>
                  </a:lnTo>
                  <a:lnTo>
                    <a:pt x="13766" y="2763"/>
                  </a:lnTo>
                  <a:lnTo>
                    <a:pt x="14314" y="2615"/>
                  </a:lnTo>
                  <a:lnTo>
                    <a:pt x="14905" y="2446"/>
                  </a:lnTo>
                  <a:lnTo>
                    <a:pt x="14905" y="2446"/>
                  </a:lnTo>
                  <a:lnTo>
                    <a:pt x="16781" y="2004"/>
                  </a:lnTo>
                  <a:lnTo>
                    <a:pt x="18615" y="1603"/>
                  </a:lnTo>
                  <a:lnTo>
                    <a:pt x="20386" y="1245"/>
                  </a:lnTo>
                  <a:lnTo>
                    <a:pt x="22136" y="928"/>
                  </a:lnTo>
                  <a:lnTo>
                    <a:pt x="23822" y="675"/>
                  </a:lnTo>
                  <a:lnTo>
                    <a:pt x="25467" y="444"/>
                  </a:lnTo>
                  <a:lnTo>
                    <a:pt x="27069" y="275"/>
                  </a:lnTo>
                  <a:lnTo>
                    <a:pt x="28629" y="148"/>
                  </a:lnTo>
                  <a:lnTo>
                    <a:pt x="30126" y="64"/>
                  </a:lnTo>
                  <a:lnTo>
                    <a:pt x="31601" y="1"/>
                  </a:lnTo>
                  <a:lnTo>
                    <a:pt x="33035" y="1"/>
                  </a:lnTo>
                  <a:lnTo>
                    <a:pt x="34405" y="22"/>
                  </a:lnTo>
                  <a:lnTo>
                    <a:pt x="35754" y="85"/>
                  </a:lnTo>
                  <a:lnTo>
                    <a:pt x="37061" y="191"/>
                  </a:lnTo>
                  <a:lnTo>
                    <a:pt x="38326" y="317"/>
                  </a:lnTo>
                  <a:lnTo>
                    <a:pt x="39528" y="486"/>
                  </a:lnTo>
                  <a:lnTo>
                    <a:pt x="40730" y="675"/>
                  </a:lnTo>
                  <a:lnTo>
                    <a:pt x="41868" y="907"/>
                  </a:lnTo>
                  <a:lnTo>
                    <a:pt x="42964" y="1181"/>
                  </a:lnTo>
                  <a:lnTo>
                    <a:pt x="44039" y="1455"/>
                  </a:lnTo>
                  <a:lnTo>
                    <a:pt x="45072" y="1772"/>
                  </a:lnTo>
                  <a:lnTo>
                    <a:pt x="46063" y="2109"/>
                  </a:lnTo>
                  <a:lnTo>
                    <a:pt x="47033" y="2488"/>
                  </a:lnTo>
                  <a:lnTo>
                    <a:pt x="47939" y="2868"/>
                  </a:lnTo>
                  <a:lnTo>
                    <a:pt x="48846" y="3290"/>
                  </a:lnTo>
                  <a:lnTo>
                    <a:pt x="49689" y="3711"/>
                  </a:lnTo>
                  <a:lnTo>
                    <a:pt x="50511" y="4175"/>
                  </a:lnTo>
                  <a:lnTo>
                    <a:pt x="51312" y="4639"/>
                  </a:lnTo>
                  <a:lnTo>
                    <a:pt x="52071" y="5145"/>
                  </a:lnTo>
                  <a:lnTo>
                    <a:pt x="52788" y="5651"/>
                  </a:lnTo>
                  <a:lnTo>
                    <a:pt x="53484" y="6178"/>
                  </a:lnTo>
                  <a:lnTo>
                    <a:pt x="54158" y="6705"/>
                  </a:lnTo>
                  <a:lnTo>
                    <a:pt x="54791" y="7253"/>
                  </a:lnTo>
                  <a:lnTo>
                    <a:pt x="55402" y="7822"/>
                  </a:lnTo>
                  <a:lnTo>
                    <a:pt x="55971" y="8391"/>
                  </a:lnTo>
                  <a:lnTo>
                    <a:pt x="56520" y="8982"/>
                  </a:lnTo>
                  <a:lnTo>
                    <a:pt x="57047" y="9572"/>
                  </a:lnTo>
                  <a:lnTo>
                    <a:pt x="57553" y="10162"/>
                  </a:lnTo>
                  <a:lnTo>
                    <a:pt x="58016" y="10773"/>
                  </a:lnTo>
                  <a:lnTo>
                    <a:pt x="58459" y="11385"/>
                  </a:lnTo>
                  <a:lnTo>
                    <a:pt x="58881" y="11996"/>
                  </a:lnTo>
                  <a:lnTo>
                    <a:pt x="59260" y="12608"/>
                  </a:lnTo>
                  <a:lnTo>
                    <a:pt x="59640" y="13219"/>
                  </a:lnTo>
                  <a:lnTo>
                    <a:pt x="59998" y="13830"/>
                  </a:lnTo>
                  <a:lnTo>
                    <a:pt x="60314" y="14463"/>
                  </a:lnTo>
                  <a:lnTo>
                    <a:pt x="60609" y="15074"/>
                  </a:lnTo>
                  <a:lnTo>
                    <a:pt x="60905" y="15685"/>
                  </a:lnTo>
                  <a:lnTo>
                    <a:pt x="61158" y="16276"/>
                  </a:lnTo>
                  <a:lnTo>
                    <a:pt x="61389" y="16887"/>
                  </a:lnTo>
                  <a:lnTo>
                    <a:pt x="61621" y="17477"/>
                  </a:lnTo>
                  <a:lnTo>
                    <a:pt x="61811" y="18068"/>
                  </a:lnTo>
                  <a:lnTo>
                    <a:pt x="62001" y="18637"/>
                  </a:lnTo>
                  <a:lnTo>
                    <a:pt x="62169" y="19206"/>
                  </a:lnTo>
                  <a:lnTo>
                    <a:pt x="62317" y="19754"/>
                  </a:lnTo>
                  <a:lnTo>
                    <a:pt x="62443" y="20302"/>
                  </a:lnTo>
                  <a:lnTo>
                    <a:pt x="62549" y="20829"/>
                  </a:lnTo>
                  <a:lnTo>
                    <a:pt x="62739" y="21820"/>
                  </a:lnTo>
                  <a:lnTo>
                    <a:pt x="62865" y="22769"/>
                  </a:lnTo>
                  <a:lnTo>
                    <a:pt x="62928" y="23612"/>
                  </a:lnTo>
                  <a:lnTo>
                    <a:pt x="62949" y="24392"/>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6"/>
            <p:cNvSpPr/>
            <p:nvPr/>
          </p:nvSpPr>
          <p:spPr>
            <a:xfrm>
              <a:off x="5246700" y="-1235825"/>
              <a:ext cx="62200" cy="173425"/>
            </a:xfrm>
            <a:custGeom>
              <a:rect b="b" l="l" r="r" t="t"/>
              <a:pathLst>
                <a:path extrusionOk="0" h="6937" w="2488">
                  <a:moveTo>
                    <a:pt x="2446" y="1"/>
                  </a:moveTo>
                  <a:lnTo>
                    <a:pt x="2193" y="380"/>
                  </a:lnTo>
                  <a:lnTo>
                    <a:pt x="1940" y="760"/>
                  </a:lnTo>
                  <a:lnTo>
                    <a:pt x="1708" y="1160"/>
                  </a:lnTo>
                  <a:lnTo>
                    <a:pt x="1476" y="1582"/>
                  </a:lnTo>
                  <a:lnTo>
                    <a:pt x="1265" y="2003"/>
                  </a:lnTo>
                  <a:lnTo>
                    <a:pt x="1075" y="2425"/>
                  </a:lnTo>
                  <a:lnTo>
                    <a:pt x="886" y="2847"/>
                  </a:lnTo>
                  <a:lnTo>
                    <a:pt x="717" y="3268"/>
                  </a:lnTo>
                  <a:lnTo>
                    <a:pt x="548" y="3711"/>
                  </a:lnTo>
                  <a:lnTo>
                    <a:pt x="401" y="4154"/>
                  </a:lnTo>
                  <a:lnTo>
                    <a:pt x="274" y="4618"/>
                  </a:lnTo>
                  <a:lnTo>
                    <a:pt x="169" y="5060"/>
                  </a:lnTo>
                  <a:lnTo>
                    <a:pt x="84" y="5524"/>
                  </a:lnTo>
                  <a:lnTo>
                    <a:pt x="42" y="5988"/>
                  </a:lnTo>
                  <a:lnTo>
                    <a:pt x="0" y="6452"/>
                  </a:lnTo>
                  <a:lnTo>
                    <a:pt x="21" y="6915"/>
                  </a:lnTo>
                  <a:lnTo>
                    <a:pt x="42" y="6937"/>
                  </a:lnTo>
                  <a:lnTo>
                    <a:pt x="274" y="6030"/>
                  </a:lnTo>
                  <a:lnTo>
                    <a:pt x="843" y="3816"/>
                  </a:lnTo>
                  <a:lnTo>
                    <a:pt x="991" y="3311"/>
                  </a:lnTo>
                  <a:lnTo>
                    <a:pt x="1160" y="2826"/>
                  </a:lnTo>
                  <a:lnTo>
                    <a:pt x="1349" y="2341"/>
                  </a:lnTo>
                  <a:lnTo>
                    <a:pt x="1539" y="1856"/>
                  </a:lnTo>
                  <a:lnTo>
                    <a:pt x="1750" y="1392"/>
                  </a:lnTo>
                  <a:lnTo>
                    <a:pt x="1982" y="928"/>
                  </a:lnTo>
                  <a:lnTo>
                    <a:pt x="2235" y="465"/>
                  </a:lnTo>
                  <a:lnTo>
                    <a:pt x="2488"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6"/>
            <p:cNvSpPr/>
            <p:nvPr/>
          </p:nvSpPr>
          <p:spPr>
            <a:xfrm>
              <a:off x="5246700" y="-1235825"/>
              <a:ext cx="62200" cy="173425"/>
            </a:xfrm>
            <a:custGeom>
              <a:rect b="b" l="l" r="r" t="t"/>
              <a:pathLst>
                <a:path extrusionOk="0" fill="none" h="6937" w="2488">
                  <a:moveTo>
                    <a:pt x="2446" y="1"/>
                  </a:moveTo>
                  <a:lnTo>
                    <a:pt x="2446" y="1"/>
                  </a:lnTo>
                  <a:lnTo>
                    <a:pt x="2193" y="380"/>
                  </a:lnTo>
                  <a:lnTo>
                    <a:pt x="1940" y="760"/>
                  </a:lnTo>
                  <a:lnTo>
                    <a:pt x="1708" y="1160"/>
                  </a:lnTo>
                  <a:lnTo>
                    <a:pt x="1476" y="1582"/>
                  </a:lnTo>
                  <a:lnTo>
                    <a:pt x="1265" y="2003"/>
                  </a:lnTo>
                  <a:lnTo>
                    <a:pt x="1075" y="2425"/>
                  </a:lnTo>
                  <a:lnTo>
                    <a:pt x="886" y="2847"/>
                  </a:lnTo>
                  <a:lnTo>
                    <a:pt x="717" y="3268"/>
                  </a:lnTo>
                  <a:lnTo>
                    <a:pt x="717" y="3268"/>
                  </a:lnTo>
                  <a:lnTo>
                    <a:pt x="548" y="3711"/>
                  </a:lnTo>
                  <a:lnTo>
                    <a:pt x="401" y="4154"/>
                  </a:lnTo>
                  <a:lnTo>
                    <a:pt x="274" y="4618"/>
                  </a:lnTo>
                  <a:lnTo>
                    <a:pt x="169" y="5060"/>
                  </a:lnTo>
                  <a:lnTo>
                    <a:pt x="84" y="5524"/>
                  </a:lnTo>
                  <a:lnTo>
                    <a:pt x="42" y="5988"/>
                  </a:lnTo>
                  <a:lnTo>
                    <a:pt x="0" y="6452"/>
                  </a:lnTo>
                  <a:lnTo>
                    <a:pt x="21" y="6915"/>
                  </a:lnTo>
                  <a:lnTo>
                    <a:pt x="42" y="6937"/>
                  </a:lnTo>
                  <a:lnTo>
                    <a:pt x="42" y="6937"/>
                  </a:lnTo>
                  <a:lnTo>
                    <a:pt x="274" y="6030"/>
                  </a:lnTo>
                  <a:lnTo>
                    <a:pt x="274" y="6030"/>
                  </a:lnTo>
                  <a:lnTo>
                    <a:pt x="843" y="3816"/>
                  </a:lnTo>
                  <a:lnTo>
                    <a:pt x="843" y="3816"/>
                  </a:lnTo>
                  <a:lnTo>
                    <a:pt x="991" y="3311"/>
                  </a:lnTo>
                  <a:lnTo>
                    <a:pt x="1160" y="2826"/>
                  </a:lnTo>
                  <a:lnTo>
                    <a:pt x="1349" y="2341"/>
                  </a:lnTo>
                  <a:lnTo>
                    <a:pt x="1539" y="1856"/>
                  </a:lnTo>
                  <a:lnTo>
                    <a:pt x="1750" y="1392"/>
                  </a:lnTo>
                  <a:lnTo>
                    <a:pt x="1982" y="928"/>
                  </a:lnTo>
                  <a:lnTo>
                    <a:pt x="2235" y="465"/>
                  </a:lnTo>
                  <a:lnTo>
                    <a:pt x="2488" y="1"/>
                  </a:lnTo>
                  <a:lnTo>
                    <a:pt x="2446"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6"/>
            <p:cNvSpPr/>
            <p:nvPr/>
          </p:nvSpPr>
          <p:spPr>
            <a:xfrm>
              <a:off x="5460675" y="-1429250"/>
              <a:ext cx="610325" cy="93325"/>
            </a:xfrm>
            <a:custGeom>
              <a:rect b="b" l="l" r="r" t="t"/>
              <a:pathLst>
                <a:path extrusionOk="0" h="3733" w="24413">
                  <a:moveTo>
                    <a:pt x="15579" y="1"/>
                  </a:moveTo>
                  <a:lnTo>
                    <a:pt x="14567" y="22"/>
                  </a:lnTo>
                  <a:lnTo>
                    <a:pt x="13556" y="64"/>
                  </a:lnTo>
                  <a:lnTo>
                    <a:pt x="12544" y="148"/>
                  </a:lnTo>
                  <a:lnTo>
                    <a:pt x="11553" y="254"/>
                  </a:lnTo>
                  <a:lnTo>
                    <a:pt x="10541" y="401"/>
                  </a:lnTo>
                  <a:lnTo>
                    <a:pt x="9550" y="549"/>
                  </a:lnTo>
                  <a:lnTo>
                    <a:pt x="8559" y="760"/>
                  </a:lnTo>
                  <a:lnTo>
                    <a:pt x="7568" y="971"/>
                  </a:lnTo>
                  <a:lnTo>
                    <a:pt x="6599" y="1224"/>
                  </a:lnTo>
                  <a:lnTo>
                    <a:pt x="5629" y="1498"/>
                  </a:lnTo>
                  <a:lnTo>
                    <a:pt x="4659" y="1814"/>
                  </a:lnTo>
                  <a:lnTo>
                    <a:pt x="3711" y="2151"/>
                  </a:lnTo>
                  <a:lnTo>
                    <a:pt x="2762" y="2510"/>
                  </a:lnTo>
                  <a:lnTo>
                    <a:pt x="1834" y="2889"/>
                  </a:lnTo>
                  <a:lnTo>
                    <a:pt x="907" y="3311"/>
                  </a:lnTo>
                  <a:lnTo>
                    <a:pt x="0" y="3732"/>
                  </a:lnTo>
                  <a:lnTo>
                    <a:pt x="949" y="3332"/>
                  </a:lnTo>
                  <a:lnTo>
                    <a:pt x="1897" y="2931"/>
                  </a:lnTo>
                  <a:lnTo>
                    <a:pt x="2846" y="2573"/>
                  </a:lnTo>
                  <a:lnTo>
                    <a:pt x="3795" y="2235"/>
                  </a:lnTo>
                  <a:lnTo>
                    <a:pt x="4765" y="1940"/>
                  </a:lnTo>
                  <a:lnTo>
                    <a:pt x="5713" y="1645"/>
                  </a:lnTo>
                  <a:lnTo>
                    <a:pt x="6662" y="1392"/>
                  </a:lnTo>
                  <a:lnTo>
                    <a:pt x="7632" y="1181"/>
                  </a:lnTo>
                  <a:lnTo>
                    <a:pt x="8601" y="971"/>
                  </a:lnTo>
                  <a:lnTo>
                    <a:pt x="9571" y="802"/>
                  </a:lnTo>
                  <a:lnTo>
                    <a:pt x="10541" y="654"/>
                  </a:lnTo>
                  <a:lnTo>
                    <a:pt x="11511" y="549"/>
                  </a:lnTo>
                  <a:lnTo>
                    <a:pt x="12480" y="444"/>
                  </a:lnTo>
                  <a:lnTo>
                    <a:pt x="13471" y="380"/>
                  </a:lnTo>
                  <a:lnTo>
                    <a:pt x="14441" y="359"/>
                  </a:lnTo>
                  <a:lnTo>
                    <a:pt x="15432" y="338"/>
                  </a:lnTo>
                  <a:lnTo>
                    <a:pt x="16359" y="338"/>
                  </a:lnTo>
                  <a:lnTo>
                    <a:pt x="17266" y="380"/>
                  </a:lnTo>
                  <a:lnTo>
                    <a:pt x="18193" y="444"/>
                  </a:lnTo>
                  <a:lnTo>
                    <a:pt x="19121" y="507"/>
                  </a:lnTo>
                  <a:lnTo>
                    <a:pt x="20049" y="612"/>
                  </a:lnTo>
                  <a:lnTo>
                    <a:pt x="20976" y="718"/>
                  </a:lnTo>
                  <a:lnTo>
                    <a:pt x="21925" y="865"/>
                  </a:lnTo>
                  <a:lnTo>
                    <a:pt x="22874" y="1034"/>
                  </a:lnTo>
                  <a:lnTo>
                    <a:pt x="24391" y="1329"/>
                  </a:lnTo>
                  <a:lnTo>
                    <a:pt x="24413" y="1308"/>
                  </a:lnTo>
                  <a:lnTo>
                    <a:pt x="22895" y="865"/>
                  </a:lnTo>
                  <a:lnTo>
                    <a:pt x="21988" y="675"/>
                  </a:lnTo>
                  <a:lnTo>
                    <a:pt x="21082" y="486"/>
                  </a:lnTo>
                  <a:lnTo>
                    <a:pt x="20175" y="338"/>
                  </a:lnTo>
                  <a:lnTo>
                    <a:pt x="19269" y="212"/>
                  </a:lnTo>
                  <a:lnTo>
                    <a:pt x="18341" y="127"/>
                  </a:lnTo>
                  <a:lnTo>
                    <a:pt x="17413" y="64"/>
                  </a:lnTo>
                  <a:lnTo>
                    <a:pt x="16507" y="22"/>
                  </a:lnTo>
                  <a:lnTo>
                    <a:pt x="15579"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6"/>
            <p:cNvSpPr/>
            <p:nvPr/>
          </p:nvSpPr>
          <p:spPr>
            <a:xfrm>
              <a:off x="5460675" y="-1429250"/>
              <a:ext cx="610325" cy="93325"/>
            </a:xfrm>
            <a:custGeom>
              <a:rect b="b" l="l" r="r" t="t"/>
              <a:pathLst>
                <a:path extrusionOk="0" fill="none" h="3733" w="24413">
                  <a:moveTo>
                    <a:pt x="15579" y="1"/>
                  </a:moveTo>
                  <a:lnTo>
                    <a:pt x="15579" y="1"/>
                  </a:lnTo>
                  <a:lnTo>
                    <a:pt x="14567" y="22"/>
                  </a:lnTo>
                  <a:lnTo>
                    <a:pt x="13556" y="64"/>
                  </a:lnTo>
                  <a:lnTo>
                    <a:pt x="12544" y="148"/>
                  </a:lnTo>
                  <a:lnTo>
                    <a:pt x="11553" y="254"/>
                  </a:lnTo>
                  <a:lnTo>
                    <a:pt x="10541" y="401"/>
                  </a:lnTo>
                  <a:lnTo>
                    <a:pt x="9550" y="549"/>
                  </a:lnTo>
                  <a:lnTo>
                    <a:pt x="8559" y="760"/>
                  </a:lnTo>
                  <a:lnTo>
                    <a:pt x="7568" y="971"/>
                  </a:lnTo>
                  <a:lnTo>
                    <a:pt x="6599" y="1224"/>
                  </a:lnTo>
                  <a:lnTo>
                    <a:pt x="5629" y="1498"/>
                  </a:lnTo>
                  <a:lnTo>
                    <a:pt x="4659" y="1814"/>
                  </a:lnTo>
                  <a:lnTo>
                    <a:pt x="3711" y="2151"/>
                  </a:lnTo>
                  <a:lnTo>
                    <a:pt x="2762" y="2510"/>
                  </a:lnTo>
                  <a:lnTo>
                    <a:pt x="1834" y="2889"/>
                  </a:lnTo>
                  <a:lnTo>
                    <a:pt x="907" y="3311"/>
                  </a:lnTo>
                  <a:lnTo>
                    <a:pt x="0" y="3732"/>
                  </a:lnTo>
                  <a:lnTo>
                    <a:pt x="0" y="3732"/>
                  </a:lnTo>
                  <a:lnTo>
                    <a:pt x="949" y="3332"/>
                  </a:lnTo>
                  <a:lnTo>
                    <a:pt x="1897" y="2931"/>
                  </a:lnTo>
                  <a:lnTo>
                    <a:pt x="2846" y="2573"/>
                  </a:lnTo>
                  <a:lnTo>
                    <a:pt x="3795" y="2235"/>
                  </a:lnTo>
                  <a:lnTo>
                    <a:pt x="4765" y="1940"/>
                  </a:lnTo>
                  <a:lnTo>
                    <a:pt x="5713" y="1645"/>
                  </a:lnTo>
                  <a:lnTo>
                    <a:pt x="6662" y="1392"/>
                  </a:lnTo>
                  <a:lnTo>
                    <a:pt x="7632" y="1181"/>
                  </a:lnTo>
                  <a:lnTo>
                    <a:pt x="8601" y="971"/>
                  </a:lnTo>
                  <a:lnTo>
                    <a:pt x="9571" y="802"/>
                  </a:lnTo>
                  <a:lnTo>
                    <a:pt x="10541" y="654"/>
                  </a:lnTo>
                  <a:lnTo>
                    <a:pt x="11511" y="549"/>
                  </a:lnTo>
                  <a:lnTo>
                    <a:pt x="12480" y="444"/>
                  </a:lnTo>
                  <a:lnTo>
                    <a:pt x="13471" y="380"/>
                  </a:lnTo>
                  <a:lnTo>
                    <a:pt x="14441" y="359"/>
                  </a:lnTo>
                  <a:lnTo>
                    <a:pt x="15432" y="338"/>
                  </a:lnTo>
                  <a:lnTo>
                    <a:pt x="15432" y="338"/>
                  </a:lnTo>
                  <a:lnTo>
                    <a:pt x="16359" y="338"/>
                  </a:lnTo>
                  <a:lnTo>
                    <a:pt x="17266" y="380"/>
                  </a:lnTo>
                  <a:lnTo>
                    <a:pt x="18193" y="444"/>
                  </a:lnTo>
                  <a:lnTo>
                    <a:pt x="19121" y="507"/>
                  </a:lnTo>
                  <a:lnTo>
                    <a:pt x="20049" y="612"/>
                  </a:lnTo>
                  <a:lnTo>
                    <a:pt x="20976" y="718"/>
                  </a:lnTo>
                  <a:lnTo>
                    <a:pt x="21925" y="865"/>
                  </a:lnTo>
                  <a:lnTo>
                    <a:pt x="22874" y="1034"/>
                  </a:lnTo>
                  <a:lnTo>
                    <a:pt x="22874" y="1034"/>
                  </a:lnTo>
                  <a:lnTo>
                    <a:pt x="24391" y="1329"/>
                  </a:lnTo>
                  <a:lnTo>
                    <a:pt x="24413" y="1308"/>
                  </a:lnTo>
                  <a:lnTo>
                    <a:pt x="24413" y="1308"/>
                  </a:lnTo>
                  <a:lnTo>
                    <a:pt x="22895" y="865"/>
                  </a:lnTo>
                  <a:lnTo>
                    <a:pt x="22895" y="865"/>
                  </a:lnTo>
                  <a:lnTo>
                    <a:pt x="21988" y="675"/>
                  </a:lnTo>
                  <a:lnTo>
                    <a:pt x="21082" y="486"/>
                  </a:lnTo>
                  <a:lnTo>
                    <a:pt x="20175" y="338"/>
                  </a:lnTo>
                  <a:lnTo>
                    <a:pt x="19269" y="212"/>
                  </a:lnTo>
                  <a:lnTo>
                    <a:pt x="18341" y="127"/>
                  </a:lnTo>
                  <a:lnTo>
                    <a:pt x="17413" y="64"/>
                  </a:lnTo>
                  <a:lnTo>
                    <a:pt x="16507" y="22"/>
                  </a:lnTo>
                  <a:lnTo>
                    <a:pt x="15579"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6"/>
            <p:cNvSpPr/>
            <p:nvPr/>
          </p:nvSpPr>
          <p:spPr>
            <a:xfrm>
              <a:off x="6221700" y="-1379175"/>
              <a:ext cx="231400" cy="122825"/>
            </a:xfrm>
            <a:custGeom>
              <a:rect b="b" l="l" r="r" t="t"/>
              <a:pathLst>
                <a:path extrusionOk="0" h="4913" w="9256">
                  <a:moveTo>
                    <a:pt x="1" y="1"/>
                  </a:moveTo>
                  <a:lnTo>
                    <a:pt x="1" y="22"/>
                  </a:lnTo>
                  <a:lnTo>
                    <a:pt x="654" y="106"/>
                  </a:lnTo>
                  <a:lnTo>
                    <a:pt x="1329" y="232"/>
                  </a:lnTo>
                  <a:lnTo>
                    <a:pt x="1982" y="380"/>
                  </a:lnTo>
                  <a:lnTo>
                    <a:pt x="2615" y="570"/>
                  </a:lnTo>
                  <a:lnTo>
                    <a:pt x="3100" y="717"/>
                  </a:lnTo>
                  <a:lnTo>
                    <a:pt x="3564" y="907"/>
                  </a:lnTo>
                  <a:lnTo>
                    <a:pt x="4006" y="1097"/>
                  </a:lnTo>
                  <a:lnTo>
                    <a:pt x="4470" y="1308"/>
                  </a:lnTo>
                  <a:lnTo>
                    <a:pt x="4913" y="1540"/>
                  </a:lnTo>
                  <a:lnTo>
                    <a:pt x="5334" y="1793"/>
                  </a:lnTo>
                  <a:lnTo>
                    <a:pt x="5756" y="2045"/>
                  </a:lnTo>
                  <a:lnTo>
                    <a:pt x="6178" y="2341"/>
                  </a:lnTo>
                  <a:lnTo>
                    <a:pt x="6979" y="2931"/>
                  </a:lnTo>
                  <a:lnTo>
                    <a:pt x="7759" y="3542"/>
                  </a:lnTo>
                  <a:lnTo>
                    <a:pt x="8138" y="3880"/>
                  </a:lnTo>
                  <a:lnTo>
                    <a:pt x="8497" y="4217"/>
                  </a:lnTo>
                  <a:lnTo>
                    <a:pt x="9234" y="4913"/>
                  </a:lnTo>
                  <a:lnTo>
                    <a:pt x="9256" y="4891"/>
                  </a:lnTo>
                  <a:lnTo>
                    <a:pt x="8855" y="4343"/>
                  </a:lnTo>
                  <a:lnTo>
                    <a:pt x="8539" y="3943"/>
                  </a:lnTo>
                  <a:lnTo>
                    <a:pt x="8202" y="3563"/>
                  </a:lnTo>
                  <a:lnTo>
                    <a:pt x="7822" y="3205"/>
                  </a:lnTo>
                  <a:lnTo>
                    <a:pt x="7443" y="2868"/>
                  </a:lnTo>
                  <a:lnTo>
                    <a:pt x="7063" y="2551"/>
                  </a:lnTo>
                  <a:lnTo>
                    <a:pt x="6641" y="2256"/>
                  </a:lnTo>
                  <a:lnTo>
                    <a:pt x="6220" y="1961"/>
                  </a:lnTo>
                  <a:lnTo>
                    <a:pt x="5777" y="1708"/>
                  </a:lnTo>
                  <a:lnTo>
                    <a:pt x="5103" y="1350"/>
                  </a:lnTo>
                  <a:lnTo>
                    <a:pt x="4428" y="1034"/>
                  </a:lnTo>
                  <a:lnTo>
                    <a:pt x="3711" y="738"/>
                  </a:lnTo>
                  <a:lnTo>
                    <a:pt x="2994" y="507"/>
                  </a:lnTo>
                  <a:lnTo>
                    <a:pt x="2257" y="296"/>
                  </a:lnTo>
                  <a:lnTo>
                    <a:pt x="1519" y="148"/>
                  </a:lnTo>
                  <a:lnTo>
                    <a:pt x="760" y="43"/>
                  </a:lnTo>
                  <a:lnTo>
                    <a:pt x="380" y="22"/>
                  </a:lnTo>
                  <a:lnTo>
                    <a:pt x="1"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6"/>
            <p:cNvSpPr/>
            <p:nvPr/>
          </p:nvSpPr>
          <p:spPr>
            <a:xfrm>
              <a:off x="6221700" y="-1379175"/>
              <a:ext cx="231400" cy="122825"/>
            </a:xfrm>
            <a:custGeom>
              <a:rect b="b" l="l" r="r" t="t"/>
              <a:pathLst>
                <a:path extrusionOk="0" fill="none" h="4913" w="9256">
                  <a:moveTo>
                    <a:pt x="1" y="1"/>
                  </a:moveTo>
                  <a:lnTo>
                    <a:pt x="1" y="22"/>
                  </a:lnTo>
                  <a:lnTo>
                    <a:pt x="1" y="22"/>
                  </a:lnTo>
                  <a:lnTo>
                    <a:pt x="654" y="106"/>
                  </a:lnTo>
                  <a:lnTo>
                    <a:pt x="1329" y="232"/>
                  </a:lnTo>
                  <a:lnTo>
                    <a:pt x="1982" y="380"/>
                  </a:lnTo>
                  <a:lnTo>
                    <a:pt x="2615" y="570"/>
                  </a:lnTo>
                  <a:lnTo>
                    <a:pt x="2615" y="570"/>
                  </a:lnTo>
                  <a:lnTo>
                    <a:pt x="3100" y="717"/>
                  </a:lnTo>
                  <a:lnTo>
                    <a:pt x="3564" y="907"/>
                  </a:lnTo>
                  <a:lnTo>
                    <a:pt x="4006" y="1097"/>
                  </a:lnTo>
                  <a:lnTo>
                    <a:pt x="4470" y="1308"/>
                  </a:lnTo>
                  <a:lnTo>
                    <a:pt x="4913" y="1540"/>
                  </a:lnTo>
                  <a:lnTo>
                    <a:pt x="5334" y="1793"/>
                  </a:lnTo>
                  <a:lnTo>
                    <a:pt x="5756" y="2045"/>
                  </a:lnTo>
                  <a:lnTo>
                    <a:pt x="6178" y="2341"/>
                  </a:lnTo>
                  <a:lnTo>
                    <a:pt x="6178" y="2341"/>
                  </a:lnTo>
                  <a:lnTo>
                    <a:pt x="6979" y="2931"/>
                  </a:lnTo>
                  <a:lnTo>
                    <a:pt x="7759" y="3542"/>
                  </a:lnTo>
                  <a:lnTo>
                    <a:pt x="7759" y="3542"/>
                  </a:lnTo>
                  <a:lnTo>
                    <a:pt x="8138" y="3880"/>
                  </a:lnTo>
                  <a:lnTo>
                    <a:pt x="8497" y="4217"/>
                  </a:lnTo>
                  <a:lnTo>
                    <a:pt x="9234" y="4913"/>
                  </a:lnTo>
                  <a:lnTo>
                    <a:pt x="9256" y="4891"/>
                  </a:lnTo>
                  <a:lnTo>
                    <a:pt x="9256" y="4891"/>
                  </a:lnTo>
                  <a:lnTo>
                    <a:pt x="8855" y="4343"/>
                  </a:lnTo>
                  <a:lnTo>
                    <a:pt x="8855" y="4343"/>
                  </a:lnTo>
                  <a:lnTo>
                    <a:pt x="8539" y="3943"/>
                  </a:lnTo>
                  <a:lnTo>
                    <a:pt x="8202" y="3563"/>
                  </a:lnTo>
                  <a:lnTo>
                    <a:pt x="7822" y="3205"/>
                  </a:lnTo>
                  <a:lnTo>
                    <a:pt x="7443" y="2868"/>
                  </a:lnTo>
                  <a:lnTo>
                    <a:pt x="7063" y="2551"/>
                  </a:lnTo>
                  <a:lnTo>
                    <a:pt x="6641" y="2256"/>
                  </a:lnTo>
                  <a:lnTo>
                    <a:pt x="6220" y="1961"/>
                  </a:lnTo>
                  <a:lnTo>
                    <a:pt x="5777" y="1708"/>
                  </a:lnTo>
                  <a:lnTo>
                    <a:pt x="5777" y="1708"/>
                  </a:lnTo>
                  <a:lnTo>
                    <a:pt x="5103" y="1350"/>
                  </a:lnTo>
                  <a:lnTo>
                    <a:pt x="4428" y="1034"/>
                  </a:lnTo>
                  <a:lnTo>
                    <a:pt x="3711" y="738"/>
                  </a:lnTo>
                  <a:lnTo>
                    <a:pt x="2994" y="507"/>
                  </a:lnTo>
                  <a:lnTo>
                    <a:pt x="2257" y="296"/>
                  </a:lnTo>
                  <a:lnTo>
                    <a:pt x="1519" y="148"/>
                  </a:lnTo>
                  <a:lnTo>
                    <a:pt x="760" y="43"/>
                  </a:lnTo>
                  <a:lnTo>
                    <a:pt x="380" y="22"/>
                  </a:lnTo>
                  <a:lnTo>
                    <a:pt x="1"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6"/>
            <p:cNvSpPr/>
            <p:nvPr/>
          </p:nvSpPr>
          <p:spPr>
            <a:xfrm>
              <a:off x="5386350" y="-1018675"/>
              <a:ext cx="689925" cy="340475"/>
            </a:xfrm>
            <a:custGeom>
              <a:rect b="b" l="l" r="r" t="t"/>
              <a:pathLst>
                <a:path extrusionOk="0" h="13619" w="27597">
                  <a:moveTo>
                    <a:pt x="15411" y="0"/>
                  </a:moveTo>
                  <a:lnTo>
                    <a:pt x="14779" y="21"/>
                  </a:lnTo>
                  <a:lnTo>
                    <a:pt x="14125" y="85"/>
                  </a:lnTo>
                  <a:lnTo>
                    <a:pt x="13472" y="169"/>
                  </a:lnTo>
                  <a:lnTo>
                    <a:pt x="12818" y="274"/>
                  </a:lnTo>
                  <a:lnTo>
                    <a:pt x="12165" y="422"/>
                  </a:lnTo>
                  <a:lnTo>
                    <a:pt x="11490" y="612"/>
                  </a:lnTo>
                  <a:lnTo>
                    <a:pt x="10837" y="822"/>
                  </a:lnTo>
                  <a:lnTo>
                    <a:pt x="10162" y="1054"/>
                  </a:lnTo>
                  <a:lnTo>
                    <a:pt x="9508" y="1307"/>
                  </a:lnTo>
                  <a:lnTo>
                    <a:pt x="8855" y="1581"/>
                  </a:lnTo>
                  <a:lnTo>
                    <a:pt x="8201" y="1877"/>
                  </a:lnTo>
                  <a:lnTo>
                    <a:pt x="7569" y="2193"/>
                  </a:lnTo>
                  <a:lnTo>
                    <a:pt x="6958" y="2530"/>
                  </a:lnTo>
                  <a:lnTo>
                    <a:pt x="6346" y="2867"/>
                  </a:lnTo>
                  <a:lnTo>
                    <a:pt x="5756" y="3226"/>
                  </a:lnTo>
                  <a:lnTo>
                    <a:pt x="5187" y="3605"/>
                  </a:lnTo>
                  <a:lnTo>
                    <a:pt x="4639" y="4006"/>
                  </a:lnTo>
                  <a:lnTo>
                    <a:pt x="4090" y="4406"/>
                  </a:lnTo>
                  <a:lnTo>
                    <a:pt x="3585" y="4807"/>
                  </a:lnTo>
                  <a:lnTo>
                    <a:pt x="3100" y="5207"/>
                  </a:lnTo>
                  <a:lnTo>
                    <a:pt x="2657" y="5629"/>
                  </a:lnTo>
                  <a:lnTo>
                    <a:pt x="2214" y="6051"/>
                  </a:lnTo>
                  <a:lnTo>
                    <a:pt x="1835" y="6472"/>
                  </a:lnTo>
                  <a:lnTo>
                    <a:pt x="1455" y="6894"/>
                  </a:lnTo>
                  <a:lnTo>
                    <a:pt x="1139" y="7295"/>
                  </a:lnTo>
                  <a:lnTo>
                    <a:pt x="844" y="7716"/>
                  </a:lnTo>
                  <a:lnTo>
                    <a:pt x="591" y="8117"/>
                  </a:lnTo>
                  <a:lnTo>
                    <a:pt x="380" y="8538"/>
                  </a:lnTo>
                  <a:lnTo>
                    <a:pt x="211" y="8918"/>
                  </a:lnTo>
                  <a:lnTo>
                    <a:pt x="106" y="9297"/>
                  </a:lnTo>
                  <a:lnTo>
                    <a:pt x="22" y="9677"/>
                  </a:lnTo>
                  <a:lnTo>
                    <a:pt x="1" y="10035"/>
                  </a:lnTo>
                  <a:lnTo>
                    <a:pt x="1" y="10204"/>
                  </a:lnTo>
                  <a:lnTo>
                    <a:pt x="22" y="10372"/>
                  </a:lnTo>
                  <a:lnTo>
                    <a:pt x="64" y="10541"/>
                  </a:lnTo>
                  <a:lnTo>
                    <a:pt x="106" y="10689"/>
                  </a:lnTo>
                  <a:lnTo>
                    <a:pt x="148" y="10857"/>
                  </a:lnTo>
                  <a:lnTo>
                    <a:pt x="211" y="11005"/>
                  </a:lnTo>
                  <a:lnTo>
                    <a:pt x="380" y="11279"/>
                  </a:lnTo>
                  <a:lnTo>
                    <a:pt x="591" y="11532"/>
                  </a:lnTo>
                  <a:lnTo>
                    <a:pt x="844" y="11764"/>
                  </a:lnTo>
                  <a:lnTo>
                    <a:pt x="1139" y="11975"/>
                  </a:lnTo>
                  <a:lnTo>
                    <a:pt x="1455" y="12185"/>
                  </a:lnTo>
                  <a:lnTo>
                    <a:pt x="1835" y="12375"/>
                  </a:lnTo>
                  <a:lnTo>
                    <a:pt x="2214" y="12544"/>
                  </a:lnTo>
                  <a:lnTo>
                    <a:pt x="2657" y="12691"/>
                  </a:lnTo>
                  <a:lnTo>
                    <a:pt x="3100" y="12818"/>
                  </a:lnTo>
                  <a:lnTo>
                    <a:pt x="3585" y="12944"/>
                  </a:lnTo>
                  <a:lnTo>
                    <a:pt x="4090" y="13050"/>
                  </a:lnTo>
                  <a:lnTo>
                    <a:pt x="4639" y="13155"/>
                  </a:lnTo>
                  <a:lnTo>
                    <a:pt x="5187" y="13239"/>
                  </a:lnTo>
                  <a:lnTo>
                    <a:pt x="6346" y="13387"/>
                  </a:lnTo>
                  <a:lnTo>
                    <a:pt x="7569" y="13471"/>
                  </a:lnTo>
                  <a:lnTo>
                    <a:pt x="8855" y="13556"/>
                  </a:lnTo>
                  <a:lnTo>
                    <a:pt x="10162" y="13598"/>
                  </a:lnTo>
                  <a:lnTo>
                    <a:pt x="11490" y="13619"/>
                  </a:lnTo>
                  <a:lnTo>
                    <a:pt x="16044" y="13619"/>
                  </a:lnTo>
                  <a:lnTo>
                    <a:pt x="16655" y="13598"/>
                  </a:lnTo>
                  <a:lnTo>
                    <a:pt x="17266" y="13535"/>
                  </a:lnTo>
                  <a:lnTo>
                    <a:pt x="17857" y="13492"/>
                  </a:lnTo>
                  <a:lnTo>
                    <a:pt x="18447" y="13408"/>
                  </a:lnTo>
                  <a:lnTo>
                    <a:pt x="19037" y="13324"/>
                  </a:lnTo>
                  <a:lnTo>
                    <a:pt x="19606" y="13218"/>
                  </a:lnTo>
                  <a:lnTo>
                    <a:pt x="20155" y="13092"/>
                  </a:lnTo>
                  <a:lnTo>
                    <a:pt x="20703" y="12944"/>
                  </a:lnTo>
                  <a:lnTo>
                    <a:pt x="21209" y="12797"/>
                  </a:lnTo>
                  <a:lnTo>
                    <a:pt x="21736" y="12628"/>
                  </a:lnTo>
                  <a:lnTo>
                    <a:pt x="22221" y="12459"/>
                  </a:lnTo>
                  <a:lnTo>
                    <a:pt x="22705" y="12270"/>
                  </a:lnTo>
                  <a:lnTo>
                    <a:pt x="23169" y="12059"/>
                  </a:lnTo>
                  <a:lnTo>
                    <a:pt x="23612" y="11848"/>
                  </a:lnTo>
                  <a:lnTo>
                    <a:pt x="24034" y="11637"/>
                  </a:lnTo>
                  <a:lnTo>
                    <a:pt x="24434" y="11384"/>
                  </a:lnTo>
                  <a:lnTo>
                    <a:pt x="24814" y="11152"/>
                  </a:lnTo>
                  <a:lnTo>
                    <a:pt x="25172" y="10878"/>
                  </a:lnTo>
                  <a:lnTo>
                    <a:pt x="25509" y="10625"/>
                  </a:lnTo>
                  <a:lnTo>
                    <a:pt x="25825" y="10351"/>
                  </a:lnTo>
                  <a:lnTo>
                    <a:pt x="26121" y="10056"/>
                  </a:lnTo>
                  <a:lnTo>
                    <a:pt x="26395" y="9761"/>
                  </a:lnTo>
                  <a:lnTo>
                    <a:pt x="26648" y="9466"/>
                  </a:lnTo>
                  <a:lnTo>
                    <a:pt x="26858" y="9150"/>
                  </a:lnTo>
                  <a:lnTo>
                    <a:pt x="27048" y="8833"/>
                  </a:lnTo>
                  <a:lnTo>
                    <a:pt x="27217" y="8517"/>
                  </a:lnTo>
                  <a:lnTo>
                    <a:pt x="27343" y="8180"/>
                  </a:lnTo>
                  <a:lnTo>
                    <a:pt x="27449" y="7843"/>
                  </a:lnTo>
                  <a:lnTo>
                    <a:pt x="27533" y="7505"/>
                  </a:lnTo>
                  <a:lnTo>
                    <a:pt x="27575" y="7168"/>
                  </a:lnTo>
                  <a:lnTo>
                    <a:pt x="27596" y="6810"/>
                  </a:lnTo>
                  <a:lnTo>
                    <a:pt x="27575" y="6472"/>
                  </a:lnTo>
                  <a:lnTo>
                    <a:pt x="27533" y="6114"/>
                  </a:lnTo>
                  <a:lnTo>
                    <a:pt x="27449" y="5777"/>
                  </a:lnTo>
                  <a:lnTo>
                    <a:pt x="27343" y="5439"/>
                  </a:lnTo>
                  <a:lnTo>
                    <a:pt x="27217" y="5102"/>
                  </a:lnTo>
                  <a:lnTo>
                    <a:pt x="27048" y="4786"/>
                  </a:lnTo>
                  <a:lnTo>
                    <a:pt x="26858" y="4470"/>
                  </a:lnTo>
                  <a:lnTo>
                    <a:pt x="26648" y="4153"/>
                  </a:lnTo>
                  <a:lnTo>
                    <a:pt x="26395" y="3858"/>
                  </a:lnTo>
                  <a:lnTo>
                    <a:pt x="26121" y="3563"/>
                  </a:lnTo>
                  <a:lnTo>
                    <a:pt x="25825" y="3289"/>
                  </a:lnTo>
                  <a:lnTo>
                    <a:pt x="25509" y="3015"/>
                  </a:lnTo>
                  <a:lnTo>
                    <a:pt x="25172" y="2741"/>
                  </a:lnTo>
                  <a:lnTo>
                    <a:pt x="24814" y="2488"/>
                  </a:lnTo>
                  <a:lnTo>
                    <a:pt x="24434" y="2235"/>
                  </a:lnTo>
                  <a:lnTo>
                    <a:pt x="24034" y="2003"/>
                  </a:lnTo>
                  <a:lnTo>
                    <a:pt x="23612" y="1771"/>
                  </a:lnTo>
                  <a:lnTo>
                    <a:pt x="23169" y="1560"/>
                  </a:lnTo>
                  <a:lnTo>
                    <a:pt x="22705" y="1350"/>
                  </a:lnTo>
                  <a:lnTo>
                    <a:pt x="22221" y="1160"/>
                  </a:lnTo>
                  <a:lnTo>
                    <a:pt x="21736" y="991"/>
                  </a:lnTo>
                  <a:lnTo>
                    <a:pt x="21209" y="822"/>
                  </a:lnTo>
                  <a:lnTo>
                    <a:pt x="20703" y="675"/>
                  </a:lnTo>
                  <a:lnTo>
                    <a:pt x="20155" y="548"/>
                  </a:lnTo>
                  <a:lnTo>
                    <a:pt x="19606" y="422"/>
                  </a:lnTo>
                  <a:lnTo>
                    <a:pt x="19037" y="317"/>
                  </a:lnTo>
                  <a:lnTo>
                    <a:pt x="18447" y="211"/>
                  </a:lnTo>
                  <a:lnTo>
                    <a:pt x="17857" y="148"/>
                  </a:lnTo>
                  <a:lnTo>
                    <a:pt x="17266" y="85"/>
                  </a:lnTo>
                  <a:lnTo>
                    <a:pt x="16655" y="42"/>
                  </a:lnTo>
                  <a:lnTo>
                    <a:pt x="16044" y="21"/>
                  </a:lnTo>
                  <a:lnTo>
                    <a:pt x="15411"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6"/>
            <p:cNvSpPr/>
            <p:nvPr/>
          </p:nvSpPr>
          <p:spPr>
            <a:xfrm>
              <a:off x="5386350" y="-1018675"/>
              <a:ext cx="689925" cy="340475"/>
            </a:xfrm>
            <a:custGeom>
              <a:rect b="b" l="l" r="r" t="t"/>
              <a:pathLst>
                <a:path extrusionOk="0" fill="none" h="13619" w="27597">
                  <a:moveTo>
                    <a:pt x="27596" y="6810"/>
                  </a:moveTo>
                  <a:lnTo>
                    <a:pt x="27596" y="6810"/>
                  </a:lnTo>
                  <a:lnTo>
                    <a:pt x="27575" y="7168"/>
                  </a:lnTo>
                  <a:lnTo>
                    <a:pt x="27533" y="7505"/>
                  </a:lnTo>
                  <a:lnTo>
                    <a:pt x="27449" y="7843"/>
                  </a:lnTo>
                  <a:lnTo>
                    <a:pt x="27343" y="8180"/>
                  </a:lnTo>
                  <a:lnTo>
                    <a:pt x="27217" y="8517"/>
                  </a:lnTo>
                  <a:lnTo>
                    <a:pt x="27048" y="8833"/>
                  </a:lnTo>
                  <a:lnTo>
                    <a:pt x="26858" y="9150"/>
                  </a:lnTo>
                  <a:lnTo>
                    <a:pt x="26648" y="9466"/>
                  </a:lnTo>
                  <a:lnTo>
                    <a:pt x="26395" y="9761"/>
                  </a:lnTo>
                  <a:lnTo>
                    <a:pt x="26121" y="10056"/>
                  </a:lnTo>
                  <a:lnTo>
                    <a:pt x="25825" y="10351"/>
                  </a:lnTo>
                  <a:lnTo>
                    <a:pt x="25509" y="10625"/>
                  </a:lnTo>
                  <a:lnTo>
                    <a:pt x="25172" y="10878"/>
                  </a:lnTo>
                  <a:lnTo>
                    <a:pt x="24814" y="11152"/>
                  </a:lnTo>
                  <a:lnTo>
                    <a:pt x="24434" y="11384"/>
                  </a:lnTo>
                  <a:lnTo>
                    <a:pt x="24034" y="11637"/>
                  </a:lnTo>
                  <a:lnTo>
                    <a:pt x="23612" y="11848"/>
                  </a:lnTo>
                  <a:lnTo>
                    <a:pt x="23169" y="12059"/>
                  </a:lnTo>
                  <a:lnTo>
                    <a:pt x="22705" y="12270"/>
                  </a:lnTo>
                  <a:lnTo>
                    <a:pt x="22221" y="12459"/>
                  </a:lnTo>
                  <a:lnTo>
                    <a:pt x="21736" y="12628"/>
                  </a:lnTo>
                  <a:lnTo>
                    <a:pt x="21209" y="12797"/>
                  </a:lnTo>
                  <a:lnTo>
                    <a:pt x="20703" y="12944"/>
                  </a:lnTo>
                  <a:lnTo>
                    <a:pt x="20155" y="13092"/>
                  </a:lnTo>
                  <a:lnTo>
                    <a:pt x="19606" y="13218"/>
                  </a:lnTo>
                  <a:lnTo>
                    <a:pt x="19037" y="13324"/>
                  </a:lnTo>
                  <a:lnTo>
                    <a:pt x="18447" y="13408"/>
                  </a:lnTo>
                  <a:lnTo>
                    <a:pt x="17857" y="13492"/>
                  </a:lnTo>
                  <a:lnTo>
                    <a:pt x="17266" y="13535"/>
                  </a:lnTo>
                  <a:lnTo>
                    <a:pt x="16655" y="13598"/>
                  </a:lnTo>
                  <a:lnTo>
                    <a:pt x="16044" y="13619"/>
                  </a:lnTo>
                  <a:lnTo>
                    <a:pt x="15411" y="13619"/>
                  </a:lnTo>
                  <a:lnTo>
                    <a:pt x="15411" y="13619"/>
                  </a:lnTo>
                  <a:lnTo>
                    <a:pt x="12818" y="13619"/>
                  </a:lnTo>
                  <a:lnTo>
                    <a:pt x="11490" y="13619"/>
                  </a:lnTo>
                  <a:lnTo>
                    <a:pt x="10162" y="13598"/>
                  </a:lnTo>
                  <a:lnTo>
                    <a:pt x="8855" y="13556"/>
                  </a:lnTo>
                  <a:lnTo>
                    <a:pt x="7569" y="13471"/>
                  </a:lnTo>
                  <a:lnTo>
                    <a:pt x="6346" y="13387"/>
                  </a:lnTo>
                  <a:lnTo>
                    <a:pt x="5187" y="13239"/>
                  </a:lnTo>
                  <a:lnTo>
                    <a:pt x="4639" y="13155"/>
                  </a:lnTo>
                  <a:lnTo>
                    <a:pt x="4090" y="13050"/>
                  </a:lnTo>
                  <a:lnTo>
                    <a:pt x="3585" y="12944"/>
                  </a:lnTo>
                  <a:lnTo>
                    <a:pt x="3100" y="12818"/>
                  </a:lnTo>
                  <a:lnTo>
                    <a:pt x="2657" y="12691"/>
                  </a:lnTo>
                  <a:lnTo>
                    <a:pt x="2214" y="12544"/>
                  </a:lnTo>
                  <a:lnTo>
                    <a:pt x="1835" y="12375"/>
                  </a:lnTo>
                  <a:lnTo>
                    <a:pt x="1455" y="12185"/>
                  </a:lnTo>
                  <a:lnTo>
                    <a:pt x="1139" y="11975"/>
                  </a:lnTo>
                  <a:lnTo>
                    <a:pt x="844" y="11764"/>
                  </a:lnTo>
                  <a:lnTo>
                    <a:pt x="591" y="11532"/>
                  </a:lnTo>
                  <a:lnTo>
                    <a:pt x="380" y="11279"/>
                  </a:lnTo>
                  <a:lnTo>
                    <a:pt x="211" y="11005"/>
                  </a:lnTo>
                  <a:lnTo>
                    <a:pt x="148" y="10857"/>
                  </a:lnTo>
                  <a:lnTo>
                    <a:pt x="106" y="10689"/>
                  </a:lnTo>
                  <a:lnTo>
                    <a:pt x="64" y="10541"/>
                  </a:lnTo>
                  <a:lnTo>
                    <a:pt x="22" y="10372"/>
                  </a:lnTo>
                  <a:lnTo>
                    <a:pt x="1" y="10204"/>
                  </a:lnTo>
                  <a:lnTo>
                    <a:pt x="1" y="10035"/>
                  </a:lnTo>
                  <a:lnTo>
                    <a:pt x="1" y="10035"/>
                  </a:lnTo>
                  <a:lnTo>
                    <a:pt x="22" y="9677"/>
                  </a:lnTo>
                  <a:lnTo>
                    <a:pt x="106" y="9297"/>
                  </a:lnTo>
                  <a:lnTo>
                    <a:pt x="211" y="8918"/>
                  </a:lnTo>
                  <a:lnTo>
                    <a:pt x="380" y="8538"/>
                  </a:lnTo>
                  <a:lnTo>
                    <a:pt x="591" y="8117"/>
                  </a:lnTo>
                  <a:lnTo>
                    <a:pt x="844" y="7716"/>
                  </a:lnTo>
                  <a:lnTo>
                    <a:pt x="1139" y="7295"/>
                  </a:lnTo>
                  <a:lnTo>
                    <a:pt x="1455" y="6894"/>
                  </a:lnTo>
                  <a:lnTo>
                    <a:pt x="1835" y="6472"/>
                  </a:lnTo>
                  <a:lnTo>
                    <a:pt x="2214" y="6051"/>
                  </a:lnTo>
                  <a:lnTo>
                    <a:pt x="2657" y="5629"/>
                  </a:lnTo>
                  <a:lnTo>
                    <a:pt x="3100" y="5207"/>
                  </a:lnTo>
                  <a:lnTo>
                    <a:pt x="3585" y="4807"/>
                  </a:lnTo>
                  <a:lnTo>
                    <a:pt x="4090" y="4406"/>
                  </a:lnTo>
                  <a:lnTo>
                    <a:pt x="4639" y="4006"/>
                  </a:lnTo>
                  <a:lnTo>
                    <a:pt x="5187" y="3605"/>
                  </a:lnTo>
                  <a:lnTo>
                    <a:pt x="5756" y="3226"/>
                  </a:lnTo>
                  <a:lnTo>
                    <a:pt x="6346" y="2867"/>
                  </a:lnTo>
                  <a:lnTo>
                    <a:pt x="6958" y="2530"/>
                  </a:lnTo>
                  <a:lnTo>
                    <a:pt x="7569" y="2193"/>
                  </a:lnTo>
                  <a:lnTo>
                    <a:pt x="8201" y="1877"/>
                  </a:lnTo>
                  <a:lnTo>
                    <a:pt x="8855" y="1581"/>
                  </a:lnTo>
                  <a:lnTo>
                    <a:pt x="9508" y="1307"/>
                  </a:lnTo>
                  <a:lnTo>
                    <a:pt x="10162" y="1054"/>
                  </a:lnTo>
                  <a:lnTo>
                    <a:pt x="10837" y="822"/>
                  </a:lnTo>
                  <a:lnTo>
                    <a:pt x="11490" y="612"/>
                  </a:lnTo>
                  <a:lnTo>
                    <a:pt x="12165" y="422"/>
                  </a:lnTo>
                  <a:lnTo>
                    <a:pt x="12818" y="274"/>
                  </a:lnTo>
                  <a:lnTo>
                    <a:pt x="13472" y="169"/>
                  </a:lnTo>
                  <a:lnTo>
                    <a:pt x="14125" y="85"/>
                  </a:lnTo>
                  <a:lnTo>
                    <a:pt x="14779" y="21"/>
                  </a:lnTo>
                  <a:lnTo>
                    <a:pt x="15411" y="0"/>
                  </a:lnTo>
                  <a:lnTo>
                    <a:pt x="15411" y="0"/>
                  </a:lnTo>
                  <a:lnTo>
                    <a:pt x="16044" y="21"/>
                  </a:lnTo>
                  <a:lnTo>
                    <a:pt x="16655" y="42"/>
                  </a:lnTo>
                  <a:lnTo>
                    <a:pt x="17266" y="85"/>
                  </a:lnTo>
                  <a:lnTo>
                    <a:pt x="17857" y="148"/>
                  </a:lnTo>
                  <a:lnTo>
                    <a:pt x="18447" y="211"/>
                  </a:lnTo>
                  <a:lnTo>
                    <a:pt x="19037" y="317"/>
                  </a:lnTo>
                  <a:lnTo>
                    <a:pt x="19606" y="422"/>
                  </a:lnTo>
                  <a:lnTo>
                    <a:pt x="20155" y="548"/>
                  </a:lnTo>
                  <a:lnTo>
                    <a:pt x="20703" y="675"/>
                  </a:lnTo>
                  <a:lnTo>
                    <a:pt x="21209" y="822"/>
                  </a:lnTo>
                  <a:lnTo>
                    <a:pt x="21736" y="991"/>
                  </a:lnTo>
                  <a:lnTo>
                    <a:pt x="22221" y="1160"/>
                  </a:lnTo>
                  <a:lnTo>
                    <a:pt x="22705" y="1350"/>
                  </a:lnTo>
                  <a:lnTo>
                    <a:pt x="23169" y="1560"/>
                  </a:lnTo>
                  <a:lnTo>
                    <a:pt x="23612" y="1771"/>
                  </a:lnTo>
                  <a:lnTo>
                    <a:pt x="24034" y="2003"/>
                  </a:lnTo>
                  <a:lnTo>
                    <a:pt x="24434" y="2235"/>
                  </a:lnTo>
                  <a:lnTo>
                    <a:pt x="24814" y="2488"/>
                  </a:lnTo>
                  <a:lnTo>
                    <a:pt x="25172" y="2741"/>
                  </a:lnTo>
                  <a:lnTo>
                    <a:pt x="25509" y="3015"/>
                  </a:lnTo>
                  <a:lnTo>
                    <a:pt x="25825" y="3289"/>
                  </a:lnTo>
                  <a:lnTo>
                    <a:pt x="26121" y="3563"/>
                  </a:lnTo>
                  <a:lnTo>
                    <a:pt x="26395" y="3858"/>
                  </a:lnTo>
                  <a:lnTo>
                    <a:pt x="26648" y="4153"/>
                  </a:lnTo>
                  <a:lnTo>
                    <a:pt x="26858" y="4470"/>
                  </a:lnTo>
                  <a:lnTo>
                    <a:pt x="27048" y="4786"/>
                  </a:lnTo>
                  <a:lnTo>
                    <a:pt x="27217" y="5102"/>
                  </a:lnTo>
                  <a:lnTo>
                    <a:pt x="27343" y="5439"/>
                  </a:lnTo>
                  <a:lnTo>
                    <a:pt x="27449" y="5777"/>
                  </a:lnTo>
                  <a:lnTo>
                    <a:pt x="27533" y="6114"/>
                  </a:lnTo>
                  <a:lnTo>
                    <a:pt x="27575" y="6472"/>
                  </a:lnTo>
                  <a:lnTo>
                    <a:pt x="27596" y="6810"/>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6"/>
            <p:cNvSpPr/>
            <p:nvPr/>
          </p:nvSpPr>
          <p:spPr>
            <a:xfrm>
              <a:off x="5573975" y="-979675"/>
              <a:ext cx="170800" cy="64325"/>
            </a:xfrm>
            <a:custGeom>
              <a:rect b="b" l="l" r="r" t="t"/>
              <a:pathLst>
                <a:path extrusionOk="0" h="2573" w="6832">
                  <a:moveTo>
                    <a:pt x="6810" y="0"/>
                  </a:moveTo>
                  <a:lnTo>
                    <a:pt x="5925" y="148"/>
                  </a:lnTo>
                  <a:lnTo>
                    <a:pt x="5018" y="338"/>
                  </a:lnTo>
                  <a:lnTo>
                    <a:pt x="4133" y="570"/>
                  </a:lnTo>
                  <a:lnTo>
                    <a:pt x="3268" y="865"/>
                  </a:lnTo>
                  <a:lnTo>
                    <a:pt x="2826" y="1012"/>
                  </a:lnTo>
                  <a:lnTo>
                    <a:pt x="2383" y="1160"/>
                  </a:lnTo>
                  <a:lnTo>
                    <a:pt x="1961" y="1350"/>
                  </a:lnTo>
                  <a:lnTo>
                    <a:pt x="1561" y="1539"/>
                  </a:lnTo>
                  <a:lnTo>
                    <a:pt x="1139" y="1771"/>
                  </a:lnTo>
                  <a:lnTo>
                    <a:pt x="760" y="2003"/>
                  </a:lnTo>
                  <a:lnTo>
                    <a:pt x="380" y="2256"/>
                  </a:lnTo>
                  <a:lnTo>
                    <a:pt x="1" y="2530"/>
                  </a:lnTo>
                  <a:lnTo>
                    <a:pt x="22" y="2572"/>
                  </a:lnTo>
                  <a:lnTo>
                    <a:pt x="443" y="2383"/>
                  </a:lnTo>
                  <a:lnTo>
                    <a:pt x="1181" y="2066"/>
                  </a:lnTo>
                  <a:lnTo>
                    <a:pt x="1898" y="1750"/>
                  </a:lnTo>
                  <a:lnTo>
                    <a:pt x="3353" y="1118"/>
                  </a:lnTo>
                  <a:lnTo>
                    <a:pt x="4196" y="780"/>
                  </a:lnTo>
                  <a:lnTo>
                    <a:pt x="5060" y="506"/>
                  </a:lnTo>
                  <a:lnTo>
                    <a:pt x="5946" y="253"/>
                  </a:lnTo>
                  <a:lnTo>
                    <a:pt x="6831" y="21"/>
                  </a:lnTo>
                  <a:lnTo>
                    <a:pt x="6810"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6"/>
            <p:cNvSpPr/>
            <p:nvPr/>
          </p:nvSpPr>
          <p:spPr>
            <a:xfrm>
              <a:off x="5573975" y="-979675"/>
              <a:ext cx="170800" cy="64325"/>
            </a:xfrm>
            <a:custGeom>
              <a:rect b="b" l="l" r="r" t="t"/>
              <a:pathLst>
                <a:path extrusionOk="0" fill="none" h="2573" w="6832">
                  <a:moveTo>
                    <a:pt x="6810" y="0"/>
                  </a:moveTo>
                  <a:lnTo>
                    <a:pt x="6810" y="0"/>
                  </a:lnTo>
                  <a:lnTo>
                    <a:pt x="5925" y="148"/>
                  </a:lnTo>
                  <a:lnTo>
                    <a:pt x="5018" y="338"/>
                  </a:lnTo>
                  <a:lnTo>
                    <a:pt x="4133" y="570"/>
                  </a:lnTo>
                  <a:lnTo>
                    <a:pt x="3268" y="865"/>
                  </a:lnTo>
                  <a:lnTo>
                    <a:pt x="3268" y="865"/>
                  </a:lnTo>
                  <a:lnTo>
                    <a:pt x="2826" y="1012"/>
                  </a:lnTo>
                  <a:lnTo>
                    <a:pt x="2383" y="1160"/>
                  </a:lnTo>
                  <a:lnTo>
                    <a:pt x="1961" y="1350"/>
                  </a:lnTo>
                  <a:lnTo>
                    <a:pt x="1561" y="1539"/>
                  </a:lnTo>
                  <a:lnTo>
                    <a:pt x="1139" y="1771"/>
                  </a:lnTo>
                  <a:lnTo>
                    <a:pt x="760" y="2003"/>
                  </a:lnTo>
                  <a:lnTo>
                    <a:pt x="380" y="2256"/>
                  </a:lnTo>
                  <a:lnTo>
                    <a:pt x="1" y="2530"/>
                  </a:lnTo>
                  <a:lnTo>
                    <a:pt x="22" y="2572"/>
                  </a:lnTo>
                  <a:lnTo>
                    <a:pt x="22" y="2572"/>
                  </a:lnTo>
                  <a:lnTo>
                    <a:pt x="443" y="2383"/>
                  </a:lnTo>
                  <a:lnTo>
                    <a:pt x="443" y="2383"/>
                  </a:lnTo>
                  <a:lnTo>
                    <a:pt x="1181" y="2066"/>
                  </a:lnTo>
                  <a:lnTo>
                    <a:pt x="1898" y="1750"/>
                  </a:lnTo>
                  <a:lnTo>
                    <a:pt x="3353" y="1118"/>
                  </a:lnTo>
                  <a:lnTo>
                    <a:pt x="3353" y="1118"/>
                  </a:lnTo>
                  <a:lnTo>
                    <a:pt x="4196" y="780"/>
                  </a:lnTo>
                  <a:lnTo>
                    <a:pt x="5060" y="506"/>
                  </a:lnTo>
                  <a:lnTo>
                    <a:pt x="5946" y="253"/>
                  </a:lnTo>
                  <a:lnTo>
                    <a:pt x="6831" y="21"/>
                  </a:lnTo>
                  <a:lnTo>
                    <a:pt x="6810" y="0"/>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6"/>
            <p:cNvSpPr/>
            <p:nvPr/>
          </p:nvSpPr>
          <p:spPr>
            <a:xfrm>
              <a:off x="5444325" y="-866375"/>
              <a:ext cx="67500" cy="44825"/>
            </a:xfrm>
            <a:custGeom>
              <a:rect b="b" l="l" r="r" t="t"/>
              <a:pathLst>
                <a:path extrusionOk="0" h="1793" w="2700">
                  <a:moveTo>
                    <a:pt x="2699" y="1"/>
                  </a:moveTo>
                  <a:lnTo>
                    <a:pt x="2488" y="22"/>
                  </a:lnTo>
                  <a:lnTo>
                    <a:pt x="2277" y="43"/>
                  </a:lnTo>
                  <a:lnTo>
                    <a:pt x="1877" y="148"/>
                  </a:lnTo>
                  <a:lnTo>
                    <a:pt x="1624" y="233"/>
                  </a:lnTo>
                  <a:lnTo>
                    <a:pt x="1371" y="338"/>
                  </a:lnTo>
                  <a:lnTo>
                    <a:pt x="1139" y="465"/>
                  </a:lnTo>
                  <a:lnTo>
                    <a:pt x="907" y="612"/>
                  </a:lnTo>
                  <a:lnTo>
                    <a:pt x="738" y="718"/>
                  </a:lnTo>
                  <a:lnTo>
                    <a:pt x="591" y="823"/>
                  </a:lnTo>
                  <a:lnTo>
                    <a:pt x="443" y="971"/>
                  </a:lnTo>
                  <a:lnTo>
                    <a:pt x="338" y="1097"/>
                  </a:lnTo>
                  <a:lnTo>
                    <a:pt x="211" y="1266"/>
                  </a:lnTo>
                  <a:lnTo>
                    <a:pt x="127" y="1434"/>
                  </a:lnTo>
                  <a:lnTo>
                    <a:pt x="43" y="1603"/>
                  </a:lnTo>
                  <a:lnTo>
                    <a:pt x="1" y="1793"/>
                  </a:lnTo>
                  <a:lnTo>
                    <a:pt x="22" y="1793"/>
                  </a:lnTo>
                  <a:lnTo>
                    <a:pt x="254" y="1603"/>
                  </a:lnTo>
                  <a:lnTo>
                    <a:pt x="486" y="1392"/>
                  </a:lnTo>
                  <a:lnTo>
                    <a:pt x="781" y="1118"/>
                  </a:lnTo>
                  <a:lnTo>
                    <a:pt x="1076" y="844"/>
                  </a:lnTo>
                  <a:lnTo>
                    <a:pt x="1266" y="697"/>
                  </a:lnTo>
                  <a:lnTo>
                    <a:pt x="1455" y="570"/>
                  </a:lnTo>
                  <a:lnTo>
                    <a:pt x="1645" y="465"/>
                  </a:lnTo>
                  <a:lnTo>
                    <a:pt x="1835" y="338"/>
                  </a:lnTo>
                  <a:lnTo>
                    <a:pt x="2046" y="254"/>
                  </a:lnTo>
                  <a:lnTo>
                    <a:pt x="2256" y="170"/>
                  </a:lnTo>
                  <a:lnTo>
                    <a:pt x="2488" y="85"/>
                  </a:lnTo>
                  <a:lnTo>
                    <a:pt x="2699" y="22"/>
                  </a:lnTo>
                  <a:lnTo>
                    <a:pt x="2699"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6"/>
            <p:cNvSpPr/>
            <p:nvPr/>
          </p:nvSpPr>
          <p:spPr>
            <a:xfrm>
              <a:off x="5444325" y="-866375"/>
              <a:ext cx="67500" cy="44825"/>
            </a:xfrm>
            <a:custGeom>
              <a:rect b="b" l="l" r="r" t="t"/>
              <a:pathLst>
                <a:path extrusionOk="0" fill="none" h="1793" w="2700">
                  <a:moveTo>
                    <a:pt x="2699" y="1"/>
                  </a:moveTo>
                  <a:lnTo>
                    <a:pt x="2699" y="1"/>
                  </a:lnTo>
                  <a:lnTo>
                    <a:pt x="2488" y="22"/>
                  </a:lnTo>
                  <a:lnTo>
                    <a:pt x="2277" y="43"/>
                  </a:lnTo>
                  <a:lnTo>
                    <a:pt x="1877" y="148"/>
                  </a:lnTo>
                  <a:lnTo>
                    <a:pt x="1877" y="148"/>
                  </a:lnTo>
                  <a:lnTo>
                    <a:pt x="1624" y="233"/>
                  </a:lnTo>
                  <a:lnTo>
                    <a:pt x="1371" y="338"/>
                  </a:lnTo>
                  <a:lnTo>
                    <a:pt x="1139" y="465"/>
                  </a:lnTo>
                  <a:lnTo>
                    <a:pt x="907" y="612"/>
                  </a:lnTo>
                  <a:lnTo>
                    <a:pt x="907" y="612"/>
                  </a:lnTo>
                  <a:lnTo>
                    <a:pt x="738" y="718"/>
                  </a:lnTo>
                  <a:lnTo>
                    <a:pt x="591" y="823"/>
                  </a:lnTo>
                  <a:lnTo>
                    <a:pt x="443" y="971"/>
                  </a:lnTo>
                  <a:lnTo>
                    <a:pt x="338" y="1097"/>
                  </a:lnTo>
                  <a:lnTo>
                    <a:pt x="211" y="1266"/>
                  </a:lnTo>
                  <a:lnTo>
                    <a:pt x="127" y="1434"/>
                  </a:lnTo>
                  <a:lnTo>
                    <a:pt x="43" y="1603"/>
                  </a:lnTo>
                  <a:lnTo>
                    <a:pt x="1" y="1793"/>
                  </a:lnTo>
                  <a:lnTo>
                    <a:pt x="22" y="1793"/>
                  </a:lnTo>
                  <a:lnTo>
                    <a:pt x="22" y="1793"/>
                  </a:lnTo>
                  <a:lnTo>
                    <a:pt x="254" y="1603"/>
                  </a:lnTo>
                  <a:lnTo>
                    <a:pt x="486" y="1392"/>
                  </a:lnTo>
                  <a:lnTo>
                    <a:pt x="486" y="1392"/>
                  </a:lnTo>
                  <a:lnTo>
                    <a:pt x="781" y="1118"/>
                  </a:lnTo>
                  <a:lnTo>
                    <a:pt x="1076" y="844"/>
                  </a:lnTo>
                  <a:lnTo>
                    <a:pt x="1076" y="844"/>
                  </a:lnTo>
                  <a:lnTo>
                    <a:pt x="1266" y="697"/>
                  </a:lnTo>
                  <a:lnTo>
                    <a:pt x="1455" y="570"/>
                  </a:lnTo>
                  <a:lnTo>
                    <a:pt x="1645" y="465"/>
                  </a:lnTo>
                  <a:lnTo>
                    <a:pt x="1835" y="338"/>
                  </a:lnTo>
                  <a:lnTo>
                    <a:pt x="2046" y="254"/>
                  </a:lnTo>
                  <a:lnTo>
                    <a:pt x="2256" y="170"/>
                  </a:lnTo>
                  <a:lnTo>
                    <a:pt x="2488" y="85"/>
                  </a:lnTo>
                  <a:lnTo>
                    <a:pt x="2699" y="22"/>
                  </a:lnTo>
                  <a:lnTo>
                    <a:pt x="2699"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86" name="Google Shape;386;p6"/>
          <p:cNvSpPr/>
          <p:nvPr/>
        </p:nvSpPr>
        <p:spPr>
          <a:xfrm flipH="1">
            <a:off x="8525186" y="3382472"/>
            <a:ext cx="618814" cy="1218081"/>
          </a:xfrm>
          <a:custGeom>
            <a:rect b="b" l="l" r="r" t="t"/>
            <a:pathLst>
              <a:path extrusionOk="0" h="31532" w="16019">
                <a:moveTo>
                  <a:pt x="12238" y="0"/>
                </a:moveTo>
                <a:lnTo>
                  <a:pt x="12180" y="332"/>
                </a:lnTo>
                <a:lnTo>
                  <a:pt x="12160" y="624"/>
                </a:lnTo>
                <a:lnTo>
                  <a:pt x="12180" y="858"/>
                </a:lnTo>
                <a:lnTo>
                  <a:pt x="12199" y="1033"/>
                </a:lnTo>
                <a:lnTo>
                  <a:pt x="12141" y="1053"/>
                </a:lnTo>
                <a:lnTo>
                  <a:pt x="12082" y="1092"/>
                </a:lnTo>
                <a:lnTo>
                  <a:pt x="12063" y="1150"/>
                </a:lnTo>
                <a:lnTo>
                  <a:pt x="12063" y="1209"/>
                </a:lnTo>
                <a:lnTo>
                  <a:pt x="12063" y="1267"/>
                </a:lnTo>
                <a:lnTo>
                  <a:pt x="12102" y="1326"/>
                </a:lnTo>
                <a:lnTo>
                  <a:pt x="12141" y="1365"/>
                </a:lnTo>
                <a:lnTo>
                  <a:pt x="12199" y="1384"/>
                </a:lnTo>
                <a:lnTo>
                  <a:pt x="10621" y="8750"/>
                </a:lnTo>
                <a:lnTo>
                  <a:pt x="10211" y="8750"/>
                </a:lnTo>
                <a:lnTo>
                  <a:pt x="10289" y="9335"/>
                </a:lnTo>
                <a:lnTo>
                  <a:pt x="10621" y="9335"/>
                </a:lnTo>
                <a:lnTo>
                  <a:pt x="10621" y="12005"/>
                </a:lnTo>
                <a:lnTo>
                  <a:pt x="8243" y="11167"/>
                </a:lnTo>
                <a:lnTo>
                  <a:pt x="7737" y="11167"/>
                </a:lnTo>
                <a:lnTo>
                  <a:pt x="7737" y="9764"/>
                </a:lnTo>
                <a:lnTo>
                  <a:pt x="7951" y="9764"/>
                </a:lnTo>
                <a:lnTo>
                  <a:pt x="7951" y="9296"/>
                </a:lnTo>
                <a:lnTo>
                  <a:pt x="6879" y="9296"/>
                </a:lnTo>
                <a:lnTo>
                  <a:pt x="6879" y="9764"/>
                </a:lnTo>
                <a:lnTo>
                  <a:pt x="7016" y="9764"/>
                </a:lnTo>
                <a:lnTo>
                  <a:pt x="7016" y="11225"/>
                </a:lnTo>
                <a:lnTo>
                  <a:pt x="5242" y="11225"/>
                </a:lnTo>
                <a:lnTo>
                  <a:pt x="5242" y="10563"/>
                </a:lnTo>
                <a:lnTo>
                  <a:pt x="5476" y="10563"/>
                </a:lnTo>
                <a:lnTo>
                  <a:pt x="5476" y="10017"/>
                </a:lnTo>
                <a:lnTo>
                  <a:pt x="4677" y="10017"/>
                </a:lnTo>
                <a:lnTo>
                  <a:pt x="4677" y="10563"/>
                </a:lnTo>
                <a:lnTo>
                  <a:pt x="4911" y="10563"/>
                </a:lnTo>
                <a:lnTo>
                  <a:pt x="4911" y="11186"/>
                </a:lnTo>
                <a:lnTo>
                  <a:pt x="3936" y="11225"/>
                </a:lnTo>
                <a:lnTo>
                  <a:pt x="2183" y="5184"/>
                </a:lnTo>
                <a:lnTo>
                  <a:pt x="2183" y="4307"/>
                </a:lnTo>
                <a:lnTo>
                  <a:pt x="1637" y="3528"/>
                </a:lnTo>
                <a:lnTo>
                  <a:pt x="1637" y="4600"/>
                </a:lnTo>
                <a:lnTo>
                  <a:pt x="1345" y="4385"/>
                </a:lnTo>
                <a:lnTo>
                  <a:pt x="1345" y="215"/>
                </a:lnTo>
                <a:lnTo>
                  <a:pt x="741" y="429"/>
                </a:lnTo>
                <a:lnTo>
                  <a:pt x="741" y="3917"/>
                </a:lnTo>
                <a:lnTo>
                  <a:pt x="19" y="3372"/>
                </a:lnTo>
                <a:lnTo>
                  <a:pt x="19" y="20852"/>
                </a:lnTo>
                <a:lnTo>
                  <a:pt x="19" y="20872"/>
                </a:lnTo>
                <a:lnTo>
                  <a:pt x="0" y="25373"/>
                </a:lnTo>
                <a:lnTo>
                  <a:pt x="0" y="25451"/>
                </a:lnTo>
                <a:lnTo>
                  <a:pt x="0" y="30577"/>
                </a:lnTo>
                <a:lnTo>
                  <a:pt x="0" y="31531"/>
                </a:lnTo>
                <a:lnTo>
                  <a:pt x="15610" y="31375"/>
                </a:lnTo>
                <a:lnTo>
                  <a:pt x="16019" y="31375"/>
                </a:lnTo>
                <a:lnTo>
                  <a:pt x="16019" y="14714"/>
                </a:lnTo>
                <a:lnTo>
                  <a:pt x="14128" y="14714"/>
                </a:lnTo>
                <a:lnTo>
                  <a:pt x="14090" y="9335"/>
                </a:lnTo>
                <a:lnTo>
                  <a:pt x="14440" y="9335"/>
                </a:lnTo>
                <a:lnTo>
                  <a:pt x="14538" y="8750"/>
                </a:lnTo>
                <a:lnTo>
                  <a:pt x="14012" y="8750"/>
                </a:lnTo>
                <a:lnTo>
                  <a:pt x="12277" y="1384"/>
                </a:lnTo>
                <a:lnTo>
                  <a:pt x="12336" y="1345"/>
                </a:lnTo>
                <a:lnTo>
                  <a:pt x="12375" y="1306"/>
                </a:lnTo>
                <a:lnTo>
                  <a:pt x="12394" y="1267"/>
                </a:lnTo>
                <a:lnTo>
                  <a:pt x="12414" y="1209"/>
                </a:lnTo>
                <a:lnTo>
                  <a:pt x="12414" y="1150"/>
                </a:lnTo>
                <a:lnTo>
                  <a:pt x="12375" y="1092"/>
                </a:lnTo>
                <a:lnTo>
                  <a:pt x="12336" y="1053"/>
                </a:lnTo>
                <a:lnTo>
                  <a:pt x="12258" y="1033"/>
                </a:lnTo>
                <a:lnTo>
                  <a:pt x="12277" y="858"/>
                </a:lnTo>
                <a:lnTo>
                  <a:pt x="12297" y="702"/>
                </a:lnTo>
                <a:lnTo>
                  <a:pt x="12277" y="351"/>
                </a:lnTo>
                <a:lnTo>
                  <a:pt x="12238" y="0"/>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87" name="Google Shape;387;p6"/>
          <p:cNvGrpSpPr/>
          <p:nvPr/>
        </p:nvGrpSpPr>
        <p:grpSpPr>
          <a:xfrm flipH="1">
            <a:off x="-442195" y="2893381"/>
            <a:ext cx="1169326" cy="1706042"/>
            <a:chOff x="-2776889" y="-1062437"/>
            <a:chExt cx="2413967" cy="3521969"/>
          </a:xfrm>
        </p:grpSpPr>
        <p:sp>
          <p:nvSpPr>
            <p:cNvPr id="388" name="Google Shape;388;p6"/>
            <p:cNvSpPr/>
            <p:nvPr/>
          </p:nvSpPr>
          <p:spPr>
            <a:xfrm>
              <a:off x="-1665383" y="-1032845"/>
              <a:ext cx="248342" cy="814890"/>
            </a:xfrm>
            <a:custGeom>
              <a:rect b="b" l="l" r="r" t="t"/>
              <a:pathLst>
                <a:path extrusionOk="0" h="17624" w="5371">
                  <a:moveTo>
                    <a:pt x="4769" y="1"/>
                  </a:moveTo>
                  <a:lnTo>
                    <a:pt x="4731" y="39"/>
                  </a:lnTo>
                  <a:lnTo>
                    <a:pt x="4692" y="78"/>
                  </a:lnTo>
                  <a:lnTo>
                    <a:pt x="4653" y="136"/>
                  </a:lnTo>
                  <a:lnTo>
                    <a:pt x="4595" y="272"/>
                  </a:lnTo>
                  <a:lnTo>
                    <a:pt x="4556" y="447"/>
                  </a:lnTo>
                  <a:lnTo>
                    <a:pt x="4479" y="834"/>
                  </a:lnTo>
                  <a:lnTo>
                    <a:pt x="4382" y="1416"/>
                  </a:lnTo>
                  <a:lnTo>
                    <a:pt x="4246" y="2211"/>
                  </a:lnTo>
                  <a:lnTo>
                    <a:pt x="4149" y="2676"/>
                  </a:lnTo>
                  <a:lnTo>
                    <a:pt x="4033" y="3199"/>
                  </a:lnTo>
                  <a:lnTo>
                    <a:pt x="3897" y="3800"/>
                  </a:lnTo>
                  <a:lnTo>
                    <a:pt x="3723" y="4440"/>
                  </a:lnTo>
                  <a:lnTo>
                    <a:pt x="0" y="16867"/>
                  </a:lnTo>
                  <a:lnTo>
                    <a:pt x="737" y="17623"/>
                  </a:lnTo>
                  <a:lnTo>
                    <a:pt x="2230" y="12660"/>
                  </a:lnTo>
                  <a:lnTo>
                    <a:pt x="3432" y="8570"/>
                  </a:lnTo>
                  <a:lnTo>
                    <a:pt x="3955" y="6747"/>
                  </a:lnTo>
                  <a:lnTo>
                    <a:pt x="4382" y="5313"/>
                  </a:lnTo>
                  <a:lnTo>
                    <a:pt x="4944" y="3258"/>
                  </a:lnTo>
                  <a:lnTo>
                    <a:pt x="5138" y="2463"/>
                  </a:lnTo>
                  <a:lnTo>
                    <a:pt x="5293" y="1784"/>
                  </a:lnTo>
                  <a:lnTo>
                    <a:pt x="5332" y="1493"/>
                  </a:lnTo>
                  <a:lnTo>
                    <a:pt x="5370" y="1222"/>
                  </a:lnTo>
                  <a:lnTo>
                    <a:pt x="5370" y="989"/>
                  </a:lnTo>
                  <a:lnTo>
                    <a:pt x="5351" y="776"/>
                  </a:lnTo>
                  <a:lnTo>
                    <a:pt x="5332" y="582"/>
                  </a:lnTo>
                  <a:lnTo>
                    <a:pt x="5273" y="427"/>
                  </a:lnTo>
                  <a:lnTo>
                    <a:pt x="5196" y="272"/>
                  </a:lnTo>
                  <a:lnTo>
                    <a:pt x="5080" y="156"/>
                  </a:lnTo>
                  <a:lnTo>
                    <a:pt x="5002" y="78"/>
                  </a:lnTo>
                  <a:lnTo>
                    <a:pt x="4944" y="39"/>
                  </a:lnTo>
                  <a:lnTo>
                    <a:pt x="486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6"/>
            <p:cNvSpPr/>
            <p:nvPr/>
          </p:nvSpPr>
          <p:spPr>
            <a:xfrm>
              <a:off x="-1714672" y="-1005935"/>
              <a:ext cx="249220" cy="814843"/>
            </a:xfrm>
            <a:custGeom>
              <a:rect b="b" l="l" r="r" t="t"/>
              <a:pathLst>
                <a:path extrusionOk="0" h="17623" w="5390">
                  <a:moveTo>
                    <a:pt x="504" y="0"/>
                  </a:moveTo>
                  <a:lnTo>
                    <a:pt x="446" y="39"/>
                  </a:lnTo>
                  <a:lnTo>
                    <a:pt x="368" y="78"/>
                  </a:lnTo>
                  <a:lnTo>
                    <a:pt x="291" y="155"/>
                  </a:lnTo>
                  <a:lnTo>
                    <a:pt x="194" y="272"/>
                  </a:lnTo>
                  <a:lnTo>
                    <a:pt x="116" y="427"/>
                  </a:lnTo>
                  <a:lnTo>
                    <a:pt x="58" y="582"/>
                  </a:lnTo>
                  <a:lnTo>
                    <a:pt x="19" y="776"/>
                  </a:lnTo>
                  <a:lnTo>
                    <a:pt x="0" y="989"/>
                  </a:lnTo>
                  <a:lnTo>
                    <a:pt x="19" y="1222"/>
                  </a:lnTo>
                  <a:lnTo>
                    <a:pt x="39" y="1493"/>
                  </a:lnTo>
                  <a:lnTo>
                    <a:pt x="97" y="1784"/>
                  </a:lnTo>
                  <a:lnTo>
                    <a:pt x="233" y="2462"/>
                  </a:lnTo>
                  <a:lnTo>
                    <a:pt x="446" y="3257"/>
                  </a:lnTo>
                  <a:lnTo>
                    <a:pt x="1008" y="5312"/>
                  </a:lnTo>
                  <a:lnTo>
                    <a:pt x="1415" y="6747"/>
                  </a:lnTo>
                  <a:lnTo>
                    <a:pt x="1939" y="8569"/>
                  </a:lnTo>
                  <a:lnTo>
                    <a:pt x="3141" y="12660"/>
                  </a:lnTo>
                  <a:lnTo>
                    <a:pt x="4633" y="17623"/>
                  </a:lnTo>
                  <a:lnTo>
                    <a:pt x="5390" y="16867"/>
                  </a:lnTo>
                  <a:lnTo>
                    <a:pt x="1667" y="4440"/>
                  </a:lnTo>
                  <a:lnTo>
                    <a:pt x="1473" y="3800"/>
                  </a:lnTo>
                  <a:lnTo>
                    <a:pt x="1338" y="3199"/>
                  </a:lnTo>
                  <a:lnTo>
                    <a:pt x="1221" y="2676"/>
                  </a:lnTo>
                  <a:lnTo>
                    <a:pt x="1124" y="2210"/>
                  </a:lnTo>
                  <a:lnTo>
                    <a:pt x="989" y="1416"/>
                  </a:lnTo>
                  <a:lnTo>
                    <a:pt x="892" y="834"/>
                  </a:lnTo>
                  <a:lnTo>
                    <a:pt x="814" y="446"/>
                  </a:lnTo>
                  <a:lnTo>
                    <a:pt x="776" y="272"/>
                  </a:lnTo>
                  <a:lnTo>
                    <a:pt x="717" y="136"/>
                  </a:lnTo>
                  <a:lnTo>
                    <a:pt x="698" y="78"/>
                  </a:lnTo>
                  <a:lnTo>
                    <a:pt x="659" y="39"/>
                  </a:lnTo>
                  <a:lnTo>
                    <a:pt x="60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6"/>
            <p:cNvSpPr/>
            <p:nvPr/>
          </p:nvSpPr>
          <p:spPr>
            <a:xfrm>
              <a:off x="-1603517" y="-1062437"/>
              <a:ext cx="66351" cy="927848"/>
            </a:xfrm>
            <a:custGeom>
              <a:rect b="b" l="l" r="r" t="t"/>
              <a:pathLst>
                <a:path extrusionOk="0" h="20067" w="1435">
                  <a:moveTo>
                    <a:pt x="349" y="1"/>
                  </a:moveTo>
                  <a:lnTo>
                    <a:pt x="291" y="20"/>
                  </a:lnTo>
                  <a:lnTo>
                    <a:pt x="233" y="40"/>
                  </a:lnTo>
                  <a:lnTo>
                    <a:pt x="174" y="98"/>
                  </a:lnTo>
                  <a:lnTo>
                    <a:pt x="116" y="175"/>
                  </a:lnTo>
                  <a:lnTo>
                    <a:pt x="78" y="311"/>
                  </a:lnTo>
                  <a:lnTo>
                    <a:pt x="58" y="486"/>
                  </a:lnTo>
                  <a:lnTo>
                    <a:pt x="19" y="718"/>
                  </a:lnTo>
                  <a:lnTo>
                    <a:pt x="0" y="1280"/>
                  </a:lnTo>
                  <a:lnTo>
                    <a:pt x="0" y="1940"/>
                  </a:lnTo>
                  <a:lnTo>
                    <a:pt x="19" y="2657"/>
                  </a:lnTo>
                  <a:lnTo>
                    <a:pt x="58" y="3374"/>
                  </a:lnTo>
                  <a:lnTo>
                    <a:pt x="116" y="4072"/>
                  </a:lnTo>
                  <a:lnTo>
                    <a:pt x="174" y="4693"/>
                  </a:lnTo>
                  <a:lnTo>
                    <a:pt x="213" y="5100"/>
                  </a:lnTo>
                  <a:lnTo>
                    <a:pt x="252" y="5778"/>
                  </a:lnTo>
                  <a:lnTo>
                    <a:pt x="330" y="7717"/>
                  </a:lnTo>
                  <a:lnTo>
                    <a:pt x="485" y="12932"/>
                  </a:lnTo>
                  <a:lnTo>
                    <a:pt x="620" y="17875"/>
                  </a:lnTo>
                  <a:lnTo>
                    <a:pt x="659" y="20066"/>
                  </a:lnTo>
                  <a:lnTo>
                    <a:pt x="1435" y="19814"/>
                  </a:lnTo>
                  <a:lnTo>
                    <a:pt x="1396" y="17623"/>
                  </a:lnTo>
                  <a:lnTo>
                    <a:pt x="1280" y="12641"/>
                  </a:lnTo>
                  <a:lnTo>
                    <a:pt x="1202" y="9888"/>
                  </a:lnTo>
                  <a:lnTo>
                    <a:pt x="1124" y="7329"/>
                  </a:lnTo>
                  <a:lnTo>
                    <a:pt x="1047" y="5293"/>
                  </a:lnTo>
                  <a:lnTo>
                    <a:pt x="1008" y="4557"/>
                  </a:lnTo>
                  <a:lnTo>
                    <a:pt x="969" y="4072"/>
                  </a:lnTo>
                  <a:lnTo>
                    <a:pt x="892" y="3335"/>
                  </a:lnTo>
                  <a:lnTo>
                    <a:pt x="853" y="2560"/>
                  </a:lnTo>
                  <a:lnTo>
                    <a:pt x="795" y="1823"/>
                  </a:lnTo>
                  <a:lnTo>
                    <a:pt x="756" y="1145"/>
                  </a:lnTo>
                  <a:lnTo>
                    <a:pt x="717" y="835"/>
                  </a:lnTo>
                  <a:lnTo>
                    <a:pt x="679" y="583"/>
                  </a:lnTo>
                  <a:lnTo>
                    <a:pt x="620" y="350"/>
                  </a:lnTo>
                  <a:lnTo>
                    <a:pt x="562" y="175"/>
                  </a:lnTo>
                  <a:lnTo>
                    <a:pt x="485" y="59"/>
                  </a:lnTo>
                  <a:lnTo>
                    <a:pt x="446" y="20"/>
                  </a:lnTo>
                  <a:lnTo>
                    <a:pt x="407"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6"/>
            <p:cNvSpPr/>
            <p:nvPr/>
          </p:nvSpPr>
          <p:spPr>
            <a:xfrm>
              <a:off x="-1798038" y="-883128"/>
              <a:ext cx="393527" cy="735084"/>
            </a:xfrm>
            <a:custGeom>
              <a:rect b="b" l="l" r="r" t="t"/>
              <a:pathLst>
                <a:path extrusionOk="0" h="15898" w="8511">
                  <a:moveTo>
                    <a:pt x="175" y="0"/>
                  </a:moveTo>
                  <a:lnTo>
                    <a:pt x="136" y="20"/>
                  </a:lnTo>
                  <a:lnTo>
                    <a:pt x="58" y="136"/>
                  </a:lnTo>
                  <a:lnTo>
                    <a:pt x="0" y="291"/>
                  </a:lnTo>
                  <a:lnTo>
                    <a:pt x="0" y="427"/>
                  </a:lnTo>
                  <a:lnTo>
                    <a:pt x="0" y="582"/>
                  </a:lnTo>
                  <a:lnTo>
                    <a:pt x="39" y="815"/>
                  </a:lnTo>
                  <a:lnTo>
                    <a:pt x="97" y="1125"/>
                  </a:lnTo>
                  <a:lnTo>
                    <a:pt x="213" y="1493"/>
                  </a:lnTo>
                  <a:lnTo>
                    <a:pt x="368" y="1939"/>
                  </a:lnTo>
                  <a:lnTo>
                    <a:pt x="582" y="2443"/>
                  </a:lnTo>
                  <a:lnTo>
                    <a:pt x="1066" y="3412"/>
                  </a:lnTo>
                  <a:lnTo>
                    <a:pt x="1939" y="5080"/>
                  </a:lnTo>
                  <a:lnTo>
                    <a:pt x="4246" y="9500"/>
                  </a:lnTo>
                  <a:lnTo>
                    <a:pt x="6456" y="13726"/>
                  </a:lnTo>
                  <a:lnTo>
                    <a:pt x="7193" y="15141"/>
                  </a:lnTo>
                  <a:lnTo>
                    <a:pt x="7522" y="15781"/>
                  </a:lnTo>
                  <a:lnTo>
                    <a:pt x="7561" y="15839"/>
                  </a:lnTo>
                  <a:lnTo>
                    <a:pt x="7600" y="15878"/>
                  </a:lnTo>
                  <a:lnTo>
                    <a:pt x="7658" y="15897"/>
                  </a:lnTo>
                  <a:lnTo>
                    <a:pt x="7735" y="15897"/>
                  </a:lnTo>
                  <a:lnTo>
                    <a:pt x="7813" y="15859"/>
                  </a:lnTo>
                  <a:lnTo>
                    <a:pt x="7910" y="15820"/>
                  </a:lnTo>
                  <a:lnTo>
                    <a:pt x="8084" y="15703"/>
                  </a:lnTo>
                  <a:lnTo>
                    <a:pt x="8239" y="15568"/>
                  </a:lnTo>
                  <a:lnTo>
                    <a:pt x="8395" y="15451"/>
                  </a:lnTo>
                  <a:lnTo>
                    <a:pt x="8511" y="15316"/>
                  </a:lnTo>
                  <a:lnTo>
                    <a:pt x="7852" y="14133"/>
                  </a:lnTo>
                  <a:lnTo>
                    <a:pt x="6301" y="11400"/>
                  </a:lnTo>
                  <a:lnTo>
                    <a:pt x="5428" y="9829"/>
                  </a:lnTo>
                  <a:lnTo>
                    <a:pt x="4595" y="8298"/>
                  </a:lnTo>
                  <a:lnTo>
                    <a:pt x="3916" y="6999"/>
                  </a:lnTo>
                  <a:lnTo>
                    <a:pt x="3664" y="6475"/>
                  </a:lnTo>
                  <a:lnTo>
                    <a:pt x="3470" y="6049"/>
                  </a:lnTo>
                  <a:lnTo>
                    <a:pt x="3257" y="5545"/>
                  </a:lnTo>
                  <a:lnTo>
                    <a:pt x="2947" y="4983"/>
                  </a:lnTo>
                  <a:lnTo>
                    <a:pt x="2230" y="3723"/>
                  </a:lnTo>
                  <a:lnTo>
                    <a:pt x="1861" y="3063"/>
                  </a:lnTo>
                  <a:lnTo>
                    <a:pt x="1512" y="2424"/>
                  </a:lnTo>
                  <a:lnTo>
                    <a:pt x="1202" y="1803"/>
                  </a:lnTo>
                  <a:lnTo>
                    <a:pt x="931" y="1222"/>
                  </a:lnTo>
                  <a:lnTo>
                    <a:pt x="737" y="756"/>
                  </a:lnTo>
                  <a:lnTo>
                    <a:pt x="562" y="407"/>
                  </a:lnTo>
                  <a:lnTo>
                    <a:pt x="427" y="175"/>
                  </a:lnTo>
                  <a:lnTo>
                    <a:pt x="368" y="97"/>
                  </a:lnTo>
                  <a:lnTo>
                    <a:pt x="310" y="39"/>
                  </a:lnTo>
                  <a:lnTo>
                    <a:pt x="25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6"/>
            <p:cNvSpPr/>
            <p:nvPr/>
          </p:nvSpPr>
          <p:spPr>
            <a:xfrm>
              <a:off x="-1681520" y="-948554"/>
              <a:ext cx="338875" cy="760145"/>
            </a:xfrm>
            <a:custGeom>
              <a:rect b="b" l="l" r="r" t="t"/>
              <a:pathLst>
                <a:path extrusionOk="0" h="16440" w="7329">
                  <a:moveTo>
                    <a:pt x="7076" y="0"/>
                  </a:moveTo>
                  <a:lnTo>
                    <a:pt x="7038" y="19"/>
                  </a:lnTo>
                  <a:lnTo>
                    <a:pt x="6980" y="58"/>
                  </a:lnTo>
                  <a:lnTo>
                    <a:pt x="6921" y="116"/>
                  </a:lnTo>
                  <a:lnTo>
                    <a:pt x="6883" y="194"/>
                  </a:lnTo>
                  <a:lnTo>
                    <a:pt x="6747" y="446"/>
                  </a:lnTo>
                  <a:lnTo>
                    <a:pt x="6611" y="795"/>
                  </a:lnTo>
                  <a:lnTo>
                    <a:pt x="6456" y="1299"/>
                  </a:lnTo>
                  <a:lnTo>
                    <a:pt x="6243" y="1881"/>
                  </a:lnTo>
                  <a:lnTo>
                    <a:pt x="5971" y="2520"/>
                  </a:lnTo>
                  <a:lnTo>
                    <a:pt x="5661" y="3199"/>
                  </a:lnTo>
                  <a:lnTo>
                    <a:pt x="5351" y="3877"/>
                  </a:lnTo>
                  <a:lnTo>
                    <a:pt x="4731" y="5196"/>
                  </a:lnTo>
                  <a:lnTo>
                    <a:pt x="4479" y="5777"/>
                  </a:lnTo>
                  <a:lnTo>
                    <a:pt x="4285" y="6301"/>
                  </a:lnTo>
                  <a:lnTo>
                    <a:pt x="4130" y="6727"/>
                  </a:lnTo>
                  <a:lnTo>
                    <a:pt x="3916" y="7270"/>
                  </a:lnTo>
                  <a:lnTo>
                    <a:pt x="3354" y="8627"/>
                  </a:lnTo>
                  <a:lnTo>
                    <a:pt x="2656" y="10217"/>
                  </a:lnTo>
                  <a:lnTo>
                    <a:pt x="1900" y="11845"/>
                  </a:lnTo>
                  <a:lnTo>
                    <a:pt x="582" y="14695"/>
                  </a:lnTo>
                  <a:lnTo>
                    <a:pt x="0" y="15936"/>
                  </a:lnTo>
                  <a:lnTo>
                    <a:pt x="136" y="16052"/>
                  </a:lnTo>
                  <a:lnTo>
                    <a:pt x="291" y="16168"/>
                  </a:lnTo>
                  <a:lnTo>
                    <a:pt x="466" y="16285"/>
                  </a:lnTo>
                  <a:lnTo>
                    <a:pt x="660" y="16382"/>
                  </a:lnTo>
                  <a:lnTo>
                    <a:pt x="737" y="16421"/>
                  </a:lnTo>
                  <a:lnTo>
                    <a:pt x="815" y="16440"/>
                  </a:lnTo>
                  <a:lnTo>
                    <a:pt x="892" y="16440"/>
                  </a:lnTo>
                  <a:lnTo>
                    <a:pt x="950" y="16421"/>
                  </a:lnTo>
                  <a:lnTo>
                    <a:pt x="1008" y="16382"/>
                  </a:lnTo>
                  <a:lnTo>
                    <a:pt x="1047" y="16324"/>
                  </a:lnTo>
                  <a:lnTo>
                    <a:pt x="1299" y="15664"/>
                  </a:lnTo>
                  <a:lnTo>
                    <a:pt x="1920" y="14172"/>
                  </a:lnTo>
                  <a:lnTo>
                    <a:pt x="3800" y="9790"/>
                  </a:lnTo>
                  <a:lnTo>
                    <a:pt x="5758" y="5196"/>
                  </a:lnTo>
                  <a:lnTo>
                    <a:pt x="6495" y="3470"/>
                  </a:lnTo>
                  <a:lnTo>
                    <a:pt x="6902" y="2462"/>
                  </a:lnTo>
                  <a:lnTo>
                    <a:pt x="7076" y="1939"/>
                  </a:lnTo>
                  <a:lnTo>
                    <a:pt x="7193" y="1493"/>
                  </a:lnTo>
                  <a:lnTo>
                    <a:pt x="7270" y="1124"/>
                  </a:lnTo>
                  <a:lnTo>
                    <a:pt x="7309" y="814"/>
                  </a:lnTo>
                  <a:lnTo>
                    <a:pt x="7328" y="582"/>
                  </a:lnTo>
                  <a:lnTo>
                    <a:pt x="7328" y="407"/>
                  </a:lnTo>
                  <a:lnTo>
                    <a:pt x="7309" y="271"/>
                  </a:lnTo>
                  <a:lnTo>
                    <a:pt x="7232" y="116"/>
                  </a:lnTo>
                  <a:lnTo>
                    <a:pt x="7154" y="19"/>
                  </a:lnTo>
                  <a:lnTo>
                    <a:pt x="711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6"/>
            <p:cNvSpPr/>
            <p:nvPr/>
          </p:nvSpPr>
          <p:spPr>
            <a:xfrm>
              <a:off x="-2776889" y="-350700"/>
              <a:ext cx="2413967" cy="2810223"/>
            </a:xfrm>
            <a:custGeom>
              <a:rect b="b" l="l" r="r" t="t"/>
              <a:pathLst>
                <a:path extrusionOk="0" h="60778" w="52208">
                  <a:moveTo>
                    <a:pt x="23089" y="1"/>
                  </a:moveTo>
                  <a:lnTo>
                    <a:pt x="0" y="60778"/>
                  </a:lnTo>
                  <a:lnTo>
                    <a:pt x="52208" y="60778"/>
                  </a:lnTo>
                  <a:lnTo>
                    <a:pt x="29099"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6"/>
            <p:cNvSpPr/>
            <p:nvPr/>
          </p:nvSpPr>
          <p:spPr>
            <a:xfrm>
              <a:off x="-2084897" y="-350700"/>
              <a:ext cx="914347" cy="2810223"/>
            </a:xfrm>
            <a:custGeom>
              <a:rect b="b" l="l" r="r" t="t"/>
              <a:pathLst>
                <a:path extrusionOk="0" h="60778" w="19775">
                  <a:moveTo>
                    <a:pt x="9849" y="1"/>
                  </a:moveTo>
                  <a:lnTo>
                    <a:pt x="0" y="60778"/>
                  </a:lnTo>
                  <a:lnTo>
                    <a:pt x="19775" y="60778"/>
                  </a:lnTo>
                  <a:lnTo>
                    <a:pt x="12117"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6"/>
            <p:cNvSpPr/>
            <p:nvPr/>
          </p:nvSpPr>
          <p:spPr>
            <a:xfrm>
              <a:off x="-2468577" y="1278071"/>
              <a:ext cx="593458" cy="1181461"/>
            </a:xfrm>
            <a:custGeom>
              <a:rect b="b" l="l" r="r" t="t"/>
              <a:pathLst>
                <a:path extrusionOk="0" h="25552" w="12835">
                  <a:moveTo>
                    <a:pt x="12602" y="0"/>
                  </a:moveTo>
                  <a:lnTo>
                    <a:pt x="11672" y="1144"/>
                  </a:lnTo>
                  <a:lnTo>
                    <a:pt x="10683" y="2424"/>
                  </a:lnTo>
                  <a:lnTo>
                    <a:pt x="9481" y="3994"/>
                  </a:lnTo>
                  <a:lnTo>
                    <a:pt x="8841" y="4847"/>
                  </a:lnTo>
                  <a:lnTo>
                    <a:pt x="8201" y="5739"/>
                  </a:lnTo>
                  <a:lnTo>
                    <a:pt x="7581" y="6650"/>
                  </a:lnTo>
                  <a:lnTo>
                    <a:pt x="6961" y="7581"/>
                  </a:lnTo>
                  <a:lnTo>
                    <a:pt x="6399" y="8492"/>
                  </a:lnTo>
                  <a:lnTo>
                    <a:pt x="5875" y="9364"/>
                  </a:lnTo>
                  <a:lnTo>
                    <a:pt x="5429" y="10217"/>
                  </a:lnTo>
                  <a:lnTo>
                    <a:pt x="5216" y="10624"/>
                  </a:lnTo>
                  <a:lnTo>
                    <a:pt x="5041" y="11012"/>
                  </a:lnTo>
                  <a:lnTo>
                    <a:pt x="4693" y="11846"/>
                  </a:lnTo>
                  <a:lnTo>
                    <a:pt x="4324" y="12796"/>
                  </a:lnTo>
                  <a:lnTo>
                    <a:pt x="3936" y="13862"/>
                  </a:lnTo>
                  <a:lnTo>
                    <a:pt x="3529" y="14986"/>
                  </a:lnTo>
                  <a:lnTo>
                    <a:pt x="2676" y="17390"/>
                  </a:lnTo>
                  <a:lnTo>
                    <a:pt x="1862" y="19794"/>
                  </a:lnTo>
                  <a:lnTo>
                    <a:pt x="1145" y="22024"/>
                  </a:lnTo>
                  <a:lnTo>
                    <a:pt x="544" y="23846"/>
                  </a:lnTo>
                  <a:lnTo>
                    <a:pt x="1" y="25552"/>
                  </a:lnTo>
                  <a:lnTo>
                    <a:pt x="12447" y="25552"/>
                  </a:lnTo>
                  <a:lnTo>
                    <a:pt x="12408" y="23924"/>
                  </a:lnTo>
                  <a:lnTo>
                    <a:pt x="12370" y="22101"/>
                  </a:lnTo>
                  <a:lnTo>
                    <a:pt x="12331" y="19833"/>
                  </a:lnTo>
                  <a:lnTo>
                    <a:pt x="12331" y="17235"/>
                  </a:lnTo>
                  <a:lnTo>
                    <a:pt x="12350" y="15878"/>
                  </a:lnTo>
                  <a:lnTo>
                    <a:pt x="12370" y="14502"/>
                  </a:lnTo>
                  <a:lnTo>
                    <a:pt x="12408" y="13125"/>
                  </a:lnTo>
                  <a:lnTo>
                    <a:pt x="12447" y="11768"/>
                  </a:lnTo>
                  <a:lnTo>
                    <a:pt x="12525" y="10450"/>
                  </a:lnTo>
                  <a:lnTo>
                    <a:pt x="12602" y="9190"/>
                  </a:lnTo>
                  <a:lnTo>
                    <a:pt x="12680" y="8007"/>
                  </a:lnTo>
                  <a:lnTo>
                    <a:pt x="12738" y="6902"/>
                  </a:lnTo>
                  <a:lnTo>
                    <a:pt x="12796" y="5894"/>
                  </a:lnTo>
                  <a:lnTo>
                    <a:pt x="12815" y="4983"/>
                  </a:lnTo>
                  <a:lnTo>
                    <a:pt x="12835" y="4149"/>
                  </a:lnTo>
                  <a:lnTo>
                    <a:pt x="12815" y="3393"/>
                  </a:lnTo>
                  <a:lnTo>
                    <a:pt x="12796" y="2133"/>
                  </a:lnTo>
                  <a:lnTo>
                    <a:pt x="12738" y="1183"/>
                  </a:lnTo>
                  <a:lnTo>
                    <a:pt x="12680" y="524"/>
                  </a:lnTo>
                  <a:lnTo>
                    <a:pt x="12622" y="136"/>
                  </a:lnTo>
                  <a:lnTo>
                    <a:pt x="1260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6"/>
            <p:cNvSpPr/>
            <p:nvPr/>
          </p:nvSpPr>
          <p:spPr>
            <a:xfrm>
              <a:off x="-2031122" y="1278071"/>
              <a:ext cx="543244" cy="1181461"/>
            </a:xfrm>
            <a:custGeom>
              <a:rect b="b" l="l" r="r" t="t"/>
              <a:pathLst>
                <a:path extrusionOk="0" h="25552" w="11749">
                  <a:moveTo>
                    <a:pt x="3141" y="0"/>
                  </a:moveTo>
                  <a:lnTo>
                    <a:pt x="2967" y="815"/>
                  </a:lnTo>
                  <a:lnTo>
                    <a:pt x="2754" y="1803"/>
                  </a:lnTo>
                  <a:lnTo>
                    <a:pt x="2482" y="3160"/>
                  </a:lnTo>
                  <a:lnTo>
                    <a:pt x="2172" y="4828"/>
                  </a:lnTo>
                  <a:lnTo>
                    <a:pt x="1823" y="6805"/>
                  </a:lnTo>
                  <a:lnTo>
                    <a:pt x="1474" y="9054"/>
                  </a:lnTo>
                  <a:lnTo>
                    <a:pt x="1106" y="11574"/>
                  </a:lnTo>
                  <a:lnTo>
                    <a:pt x="912" y="13086"/>
                  </a:lnTo>
                  <a:lnTo>
                    <a:pt x="679" y="14889"/>
                  </a:lnTo>
                  <a:lnTo>
                    <a:pt x="466" y="16867"/>
                  </a:lnTo>
                  <a:lnTo>
                    <a:pt x="272" y="18922"/>
                  </a:lnTo>
                  <a:lnTo>
                    <a:pt x="117" y="20919"/>
                  </a:lnTo>
                  <a:lnTo>
                    <a:pt x="59" y="21869"/>
                  </a:lnTo>
                  <a:lnTo>
                    <a:pt x="20" y="22780"/>
                  </a:lnTo>
                  <a:lnTo>
                    <a:pt x="1" y="23613"/>
                  </a:lnTo>
                  <a:lnTo>
                    <a:pt x="1" y="24350"/>
                  </a:lnTo>
                  <a:lnTo>
                    <a:pt x="39" y="25009"/>
                  </a:lnTo>
                  <a:lnTo>
                    <a:pt x="98" y="25552"/>
                  </a:lnTo>
                  <a:lnTo>
                    <a:pt x="2986" y="25552"/>
                  </a:lnTo>
                  <a:lnTo>
                    <a:pt x="3607" y="25009"/>
                  </a:lnTo>
                  <a:lnTo>
                    <a:pt x="5041" y="23749"/>
                  </a:lnTo>
                  <a:lnTo>
                    <a:pt x="5855" y="23051"/>
                  </a:lnTo>
                  <a:lnTo>
                    <a:pt x="6670" y="22392"/>
                  </a:lnTo>
                  <a:lnTo>
                    <a:pt x="7038" y="22101"/>
                  </a:lnTo>
                  <a:lnTo>
                    <a:pt x="7368" y="21869"/>
                  </a:lnTo>
                  <a:lnTo>
                    <a:pt x="7658" y="21675"/>
                  </a:lnTo>
                  <a:lnTo>
                    <a:pt x="7910" y="21539"/>
                  </a:lnTo>
                  <a:lnTo>
                    <a:pt x="8007" y="21481"/>
                  </a:lnTo>
                  <a:lnTo>
                    <a:pt x="8085" y="21423"/>
                  </a:lnTo>
                  <a:lnTo>
                    <a:pt x="8162" y="21326"/>
                  </a:lnTo>
                  <a:lnTo>
                    <a:pt x="8221" y="21248"/>
                  </a:lnTo>
                  <a:lnTo>
                    <a:pt x="8259" y="21132"/>
                  </a:lnTo>
                  <a:lnTo>
                    <a:pt x="8317" y="21035"/>
                  </a:lnTo>
                  <a:lnTo>
                    <a:pt x="8376" y="20783"/>
                  </a:lnTo>
                  <a:lnTo>
                    <a:pt x="8395" y="20511"/>
                  </a:lnTo>
                  <a:lnTo>
                    <a:pt x="8414" y="20201"/>
                  </a:lnTo>
                  <a:lnTo>
                    <a:pt x="8395" y="19562"/>
                  </a:lnTo>
                  <a:lnTo>
                    <a:pt x="8376" y="18922"/>
                  </a:lnTo>
                  <a:lnTo>
                    <a:pt x="8376" y="18592"/>
                  </a:lnTo>
                  <a:lnTo>
                    <a:pt x="8376" y="18301"/>
                  </a:lnTo>
                  <a:lnTo>
                    <a:pt x="8414" y="18011"/>
                  </a:lnTo>
                  <a:lnTo>
                    <a:pt x="8492" y="17759"/>
                  </a:lnTo>
                  <a:lnTo>
                    <a:pt x="8531" y="17642"/>
                  </a:lnTo>
                  <a:lnTo>
                    <a:pt x="8589" y="17526"/>
                  </a:lnTo>
                  <a:lnTo>
                    <a:pt x="8647" y="17429"/>
                  </a:lnTo>
                  <a:lnTo>
                    <a:pt x="8725" y="17351"/>
                  </a:lnTo>
                  <a:lnTo>
                    <a:pt x="8802" y="17274"/>
                  </a:lnTo>
                  <a:lnTo>
                    <a:pt x="8899" y="17196"/>
                  </a:lnTo>
                  <a:lnTo>
                    <a:pt x="9112" y="17099"/>
                  </a:lnTo>
                  <a:lnTo>
                    <a:pt x="9326" y="17041"/>
                  </a:lnTo>
                  <a:lnTo>
                    <a:pt x="9558" y="17002"/>
                  </a:lnTo>
                  <a:lnTo>
                    <a:pt x="9810" y="16983"/>
                  </a:lnTo>
                  <a:lnTo>
                    <a:pt x="10062" y="16964"/>
                  </a:lnTo>
                  <a:lnTo>
                    <a:pt x="10547" y="16925"/>
                  </a:lnTo>
                  <a:lnTo>
                    <a:pt x="10780" y="16886"/>
                  </a:lnTo>
                  <a:lnTo>
                    <a:pt x="11012" y="16847"/>
                  </a:lnTo>
                  <a:lnTo>
                    <a:pt x="11206" y="16750"/>
                  </a:lnTo>
                  <a:lnTo>
                    <a:pt x="11303" y="16692"/>
                  </a:lnTo>
                  <a:lnTo>
                    <a:pt x="11381" y="16634"/>
                  </a:lnTo>
                  <a:lnTo>
                    <a:pt x="11458" y="16557"/>
                  </a:lnTo>
                  <a:lnTo>
                    <a:pt x="11536" y="16460"/>
                  </a:lnTo>
                  <a:lnTo>
                    <a:pt x="11594" y="16343"/>
                  </a:lnTo>
                  <a:lnTo>
                    <a:pt x="11633" y="16227"/>
                  </a:lnTo>
                  <a:lnTo>
                    <a:pt x="11691" y="16091"/>
                  </a:lnTo>
                  <a:lnTo>
                    <a:pt x="11710" y="15936"/>
                  </a:lnTo>
                  <a:lnTo>
                    <a:pt x="11729" y="15781"/>
                  </a:lnTo>
                  <a:lnTo>
                    <a:pt x="11749" y="15587"/>
                  </a:lnTo>
                  <a:lnTo>
                    <a:pt x="11749" y="15180"/>
                  </a:lnTo>
                  <a:lnTo>
                    <a:pt x="11710" y="14734"/>
                  </a:lnTo>
                  <a:lnTo>
                    <a:pt x="11652" y="14250"/>
                  </a:lnTo>
                  <a:lnTo>
                    <a:pt x="11555" y="13726"/>
                  </a:lnTo>
                  <a:lnTo>
                    <a:pt x="11458" y="13203"/>
                  </a:lnTo>
                  <a:lnTo>
                    <a:pt x="11322" y="12621"/>
                  </a:lnTo>
                  <a:lnTo>
                    <a:pt x="11148" y="12040"/>
                  </a:lnTo>
                  <a:lnTo>
                    <a:pt x="10973" y="11419"/>
                  </a:lnTo>
                  <a:lnTo>
                    <a:pt x="10760" y="10799"/>
                  </a:lnTo>
                  <a:lnTo>
                    <a:pt x="10547" y="10140"/>
                  </a:lnTo>
                  <a:lnTo>
                    <a:pt x="10295" y="9480"/>
                  </a:lnTo>
                  <a:lnTo>
                    <a:pt x="10023" y="8783"/>
                  </a:lnTo>
                  <a:lnTo>
                    <a:pt x="9733" y="8104"/>
                  </a:lnTo>
                  <a:lnTo>
                    <a:pt x="9403" y="7387"/>
                  </a:lnTo>
                  <a:lnTo>
                    <a:pt x="9074" y="6669"/>
                  </a:lnTo>
                  <a:lnTo>
                    <a:pt x="8725" y="5952"/>
                  </a:lnTo>
                  <a:lnTo>
                    <a:pt x="8531" y="5603"/>
                  </a:lnTo>
                  <a:lnTo>
                    <a:pt x="8337" y="5254"/>
                  </a:lnTo>
                  <a:lnTo>
                    <a:pt x="8143" y="4925"/>
                  </a:lnTo>
                  <a:lnTo>
                    <a:pt x="7930" y="4595"/>
                  </a:lnTo>
                  <a:lnTo>
                    <a:pt x="7484" y="3975"/>
                  </a:lnTo>
                  <a:lnTo>
                    <a:pt x="7038" y="3393"/>
                  </a:lnTo>
                  <a:lnTo>
                    <a:pt x="6573" y="2870"/>
                  </a:lnTo>
                  <a:lnTo>
                    <a:pt x="6107" y="2385"/>
                  </a:lnTo>
                  <a:lnTo>
                    <a:pt x="5642" y="1939"/>
                  </a:lnTo>
                  <a:lnTo>
                    <a:pt x="5216" y="1532"/>
                  </a:lnTo>
                  <a:lnTo>
                    <a:pt x="4789" y="1183"/>
                  </a:lnTo>
                  <a:lnTo>
                    <a:pt x="4401" y="873"/>
                  </a:lnTo>
                  <a:lnTo>
                    <a:pt x="4052" y="601"/>
                  </a:lnTo>
                  <a:lnTo>
                    <a:pt x="3742" y="388"/>
                  </a:lnTo>
                  <a:lnTo>
                    <a:pt x="3296" y="97"/>
                  </a:lnTo>
                  <a:lnTo>
                    <a:pt x="314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6"/>
            <p:cNvSpPr/>
            <p:nvPr/>
          </p:nvSpPr>
          <p:spPr>
            <a:xfrm>
              <a:off x="-2183522" y="761734"/>
              <a:ext cx="1227236" cy="136308"/>
            </a:xfrm>
            <a:custGeom>
              <a:rect b="b" l="l" r="r" t="t"/>
              <a:pathLst>
                <a:path extrusionOk="0" h="2948" w="26542">
                  <a:moveTo>
                    <a:pt x="1106" y="1"/>
                  </a:moveTo>
                  <a:lnTo>
                    <a:pt x="1" y="2947"/>
                  </a:lnTo>
                  <a:lnTo>
                    <a:pt x="26541" y="2947"/>
                  </a:lnTo>
                  <a:lnTo>
                    <a:pt x="25417" y="1"/>
                  </a:lnTo>
                  <a:close/>
                </a:path>
              </a:pathLst>
            </a:custGeom>
            <a:solidFill>
              <a:srgbClr val="6D1B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6"/>
            <p:cNvSpPr/>
            <p:nvPr/>
          </p:nvSpPr>
          <p:spPr>
            <a:xfrm>
              <a:off x="-1140123" y="1674282"/>
              <a:ext cx="294995" cy="349648"/>
            </a:xfrm>
            <a:custGeom>
              <a:rect b="b" l="l" r="r" t="t"/>
              <a:pathLst>
                <a:path extrusionOk="0" h="7562" w="6380">
                  <a:moveTo>
                    <a:pt x="3684" y="0"/>
                  </a:moveTo>
                  <a:lnTo>
                    <a:pt x="3646" y="20"/>
                  </a:lnTo>
                  <a:lnTo>
                    <a:pt x="3607" y="58"/>
                  </a:lnTo>
                  <a:lnTo>
                    <a:pt x="3587" y="97"/>
                  </a:lnTo>
                  <a:lnTo>
                    <a:pt x="3568" y="136"/>
                  </a:lnTo>
                  <a:lnTo>
                    <a:pt x="3568" y="194"/>
                  </a:lnTo>
                  <a:lnTo>
                    <a:pt x="3626" y="388"/>
                  </a:lnTo>
                  <a:lnTo>
                    <a:pt x="3704" y="621"/>
                  </a:lnTo>
                  <a:lnTo>
                    <a:pt x="3859" y="1047"/>
                  </a:lnTo>
                  <a:lnTo>
                    <a:pt x="3684" y="853"/>
                  </a:lnTo>
                  <a:lnTo>
                    <a:pt x="3471" y="640"/>
                  </a:lnTo>
                  <a:lnTo>
                    <a:pt x="3238" y="446"/>
                  </a:lnTo>
                  <a:lnTo>
                    <a:pt x="3122" y="388"/>
                  </a:lnTo>
                  <a:lnTo>
                    <a:pt x="3045" y="349"/>
                  </a:lnTo>
                  <a:lnTo>
                    <a:pt x="2928" y="349"/>
                  </a:lnTo>
                  <a:lnTo>
                    <a:pt x="2889" y="369"/>
                  </a:lnTo>
                  <a:lnTo>
                    <a:pt x="2870" y="388"/>
                  </a:lnTo>
                  <a:lnTo>
                    <a:pt x="2851" y="446"/>
                  </a:lnTo>
                  <a:lnTo>
                    <a:pt x="2851" y="543"/>
                  </a:lnTo>
                  <a:lnTo>
                    <a:pt x="2870" y="659"/>
                  </a:lnTo>
                  <a:lnTo>
                    <a:pt x="2928" y="756"/>
                  </a:lnTo>
                  <a:lnTo>
                    <a:pt x="2986" y="853"/>
                  </a:lnTo>
                  <a:lnTo>
                    <a:pt x="3045" y="931"/>
                  </a:lnTo>
                  <a:lnTo>
                    <a:pt x="4169" y="2075"/>
                  </a:lnTo>
                  <a:lnTo>
                    <a:pt x="3975" y="2288"/>
                  </a:lnTo>
                  <a:lnTo>
                    <a:pt x="3781" y="2462"/>
                  </a:lnTo>
                  <a:lnTo>
                    <a:pt x="3607" y="2637"/>
                  </a:lnTo>
                  <a:lnTo>
                    <a:pt x="3394" y="2792"/>
                  </a:lnTo>
                  <a:lnTo>
                    <a:pt x="3200" y="2928"/>
                  </a:lnTo>
                  <a:lnTo>
                    <a:pt x="2967" y="3063"/>
                  </a:lnTo>
                  <a:lnTo>
                    <a:pt x="2734" y="3199"/>
                  </a:lnTo>
                  <a:lnTo>
                    <a:pt x="2482" y="3335"/>
                  </a:lnTo>
                  <a:lnTo>
                    <a:pt x="2192" y="3490"/>
                  </a:lnTo>
                  <a:lnTo>
                    <a:pt x="1920" y="3645"/>
                  </a:lnTo>
                  <a:lnTo>
                    <a:pt x="1687" y="3839"/>
                  </a:lnTo>
                  <a:lnTo>
                    <a:pt x="1571" y="3936"/>
                  </a:lnTo>
                  <a:lnTo>
                    <a:pt x="1474" y="4071"/>
                  </a:lnTo>
                  <a:lnTo>
                    <a:pt x="1300" y="4091"/>
                  </a:lnTo>
                  <a:lnTo>
                    <a:pt x="1125" y="4130"/>
                  </a:lnTo>
                  <a:lnTo>
                    <a:pt x="970" y="4227"/>
                  </a:lnTo>
                  <a:lnTo>
                    <a:pt x="815" y="4324"/>
                  </a:lnTo>
                  <a:lnTo>
                    <a:pt x="679" y="4459"/>
                  </a:lnTo>
                  <a:lnTo>
                    <a:pt x="544" y="4614"/>
                  </a:lnTo>
                  <a:lnTo>
                    <a:pt x="427" y="4769"/>
                  </a:lnTo>
                  <a:lnTo>
                    <a:pt x="311" y="4944"/>
                  </a:lnTo>
                  <a:lnTo>
                    <a:pt x="214" y="5138"/>
                  </a:lnTo>
                  <a:lnTo>
                    <a:pt x="137" y="5332"/>
                  </a:lnTo>
                  <a:lnTo>
                    <a:pt x="78" y="5525"/>
                  </a:lnTo>
                  <a:lnTo>
                    <a:pt x="40" y="5719"/>
                  </a:lnTo>
                  <a:lnTo>
                    <a:pt x="1" y="5913"/>
                  </a:lnTo>
                  <a:lnTo>
                    <a:pt x="1" y="6088"/>
                  </a:lnTo>
                  <a:lnTo>
                    <a:pt x="1" y="6262"/>
                  </a:lnTo>
                  <a:lnTo>
                    <a:pt x="40" y="6417"/>
                  </a:lnTo>
                  <a:lnTo>
                    <a:pt x="59" y="6456"/>
                  </a:lnTo>
                  <a:lnTo>
                    <a:pt x="98" y="6456"/>
                  </a:lnTo>
                  <a:lnTo>
                    <a:pt x="137" y="6437"/>
                  </a:lnTo>
                  <a:lnTo>
                    <a:pt x="156" y="6398"/>
                  </a:lnTo>
                  <a:lnTo>
                    <a:pt x="156" y="6146"/>
                  </a:lnTo>
                  <a:lnTo>
                    <a:pt x="195" y="5874"/>
                  </a:lnTo>
                  <a:lnTo>
                    <a:pt x="272" y="5622"/>
                  </a:lnTo>
                  <a:lnTo>
                    <a:pt x="350" y="5370"/>
                  </a:lnTo>
                  <a:lnTo>
                    <a:pt x="369" y="5293"/>
                  </a:lnTo>
                  <a:lnTo>
                    <a:pt x="447" y="5138"/>
                  </a:lnTo>
                  <a:lnTo>
                    <a:pt x="544" y="4983"/>
                  </a:lnTo>
                  <a:lnTo>
                    <a:pt x="641" y="4847"/>
                  </a:lnTo>
                  <a:lnTo>
                    <a:pt x="738" y="4731"/>
                  </a:lnTo>
                  <a:lnTo>
                    <a:pt x="854" y="4634"/>
                  </a:lnTo>
                  <a:lnTo>
                    <a:pt x="970" y="4556"/>
                  </a:lnTo>
                  <a:lnTo>
                    <a:pt x="1087" y="4498"/>
                  </a:lnTo>
                  <a:lnTo>
                    <a:pt x="1222" y="4459"/>
                  </a:lnTo>
                  <a:lnTo>
                    <a:pt x="1164" y="4614"/>
                  </a:lnTo>
                  <a:lnTo>
                    <a:pt x="1106" y="4769"/>
                  </a:lnTo>
                  <a:lnTo>
                    <a:pt x="1028" y="5080"/>
                  </a:lnTo>
                  <a:lnTo>
                    <a:pt x="970" y="5409"/>
                  </a:lnTo>
                  <a:lnTo>
                    <a:pt x="970" y="5758"/>
                  </a:lnTo>
                  <a:lnTo>
                    <a:pt x="970" y="6088"/>
                  </a:lnTo>
                  <a:lnTo>
                    <a:pt x="990" y="6437"/>
                  </a:lnTo>
                  <a:lnTo>
                    <a:pt x="1067" y="7096"/>
                  </a:lnTo>
                  <a:lnTo>
                    <a:pt x="1106" y="7290"/>
                  </a:lnTo>
                  <a:lnTo>
                    <a:pt x="1164" y="7445"/>
                  </a:lnTo>
                  <a:lnTo>
                    <a:pt x="1222" y="7522"/>
                  </a:lnTo>
                  <a:lnTo>
                    <a:pt x="1300" y="7561"/>
                  </a:lnTo>
                  <a:lnTo>
                    <a:pt x="1377" y="7561"/>
                  </a:lnTo>
                  <a:lnTo>
                    <a:pt x="1435" y="7503"/>
                  </a:lnTo>
                  <a:lnTo>
                    <a:pt x="1494" y="7406"/>
                  </a:lnTo>
                  <a:lnTo>
                    <a:pt x="1532" y="7270"/>
                  </a:lnTo>
                  <a:lnTo>
                    <a:pt x="1571" y="6979"/>
                  </a:lnTo>
                  <a:lnTo>
                    <a:pt x="1610" y="6708"/>
                  </a:lnTo>
                  <a:lnTo>
                    <a:pt x="1629" y="6126"/>
                  </a:lnTo>
                  <a:lnTo>
                    <a:pt x="1649" y="5545"/>
                  </a:lnTo>
                  <a:lnTo>
                    <a:pt x="1668" y="4963"/>
                  </a:lnTo>
                  <a:lnTo>
                    <a:pt x="2017" y="4925"/>
                  </a:lnTo>
                  <a:lnTo>
                    <a:pt x="2385" y="4866"/>
                  </a:lnTo>
                  <a:lnTo>
                    <a:pt x="2715" y="4750"/>
                  </a:lnTo>
                  <a:lnTo>
                    <a:pt x="3025" y="4595"/>
                  </a:lnTo>
                  <a:lnTo>
                    <a:pt x="3335" y="4420"/>
                  </a:lnTo>
                  <a:lnTo>
                    <a:pt x="3607" y="4207"/>
                  </a:lnTo>
                  <a:lnTo>
                    <a:pt x="3878" y="3955"/>
                  </a:lnTo>
                  <a:lnTo>
                    <a:pt x="4111" y="3684"/>
                  </a:lnTo>
                  <a:lnTo>
                    <a:pt x="4266" y="3975"/>
                  </a:lnTo>
                  <a:lnTo>
                    <a:pt x="4440" y="4285"/>
                  </a:lnTo>
                  <a:lnTo>
                    <a:pt x="4654" y="4576"/>
                  </a:lnTo>
                  <a:lnTo>
                    <a:pt x="4867" y="4847"/>
                  </a:lnTo>
                  <a:lnTo>
                    <a:pt x="5313" y="5409"/>
                  </a:lnTo>
                  <a:lnTo>
                    <a:pt x="5759" y="5933"/>
                  </a:lnTo>
                  <a:lnTo>
                    <a:pt x="5797" y="5971"/>
                  </a:lnTo>
                  <a:lnTo>
                    <a:pt x="5836" y="5991"/>
                  </a:lnTo>
                  <a:lnTo>
                    <a:pt x="5933" y="5991"/>
                  </a:lnTo>
                  <a:lnTo>
                    <a:pt x="5972" y="5971"/>
                  </a:lnTo>
                  <a:lnTo>
                    <a:pt x="6011" y="5933"/>
                  </a:lnTo>
                  <a:lnTo>
                    <a:pt x="6049" y="5894"/>
                  </a:lnTo>
                  <a:lnTo>
                    <a:pt x="6069" y="5855"/>
                  </a:lnTo>
                  <a:lnTo>
                    <a:pt x="6069" y="5642"/>
                  </a:lnTo>
                  <a:lnTo>
                    <a:pt x="6049" y="5467"/>
                  </a:lnTo>
                  <a:lnTo>
                    <a:pt x="5991" y="5273"/>
                  </a:lnTo>
                  <a:lnTo>
                    <a:pt x="5914" y="5118"/>
                  </a:lnTo>
                  <a:lnTo>
                    <a:pt x="5817" y="4963"/>
                  </a:lnTo>
                  <a:lnTo>
                    <a:pt x="5701" y="4808"/>
                  </a:lnTo>
                  <a:lnTo>
                    <a:pt x="5429" y="4498"/>
                  </a:lnTo>
                  <a:lnTo>
                    <a:pt x="5216" y="4265"/>
                  </a:lnTo>
                  <a:lnTo>
                    <a:pt x="5022" y="4091"/>
                  </a:lnTo>
                  <a:lnTo>
                    <a:pt x="4925" y="3994"/>
                  </a:lnTo>
                  <a:lnTo>
                    <a:pt x="4828" y="3897"/>
                  </a:lnTo>
                  <a:lnTo>
                    <a:pt x="4751" y="3781"/>
                  </a:lnTo>
                  <a:lnTo>
                    <a:pt x="4673" y="3645"/>
                  </a:lnTo>
                  <a:lnTo>
                    <a:pt x="4615" y="3471"/>
                  </a:lnTo>
                  <a:lnTo>
                    <a:pt x="4576" y="3277"/>
                  </a:lnTo>
                  <a:lnTo>
                    <a:pt x="4537" y="3102"/>
                  </a:lnTo>
                  <a:lnTo>
                    <a:pt x="4537" y="2908"/>
                  </a:lnTo>
                  <a:lnTo>
                    <a:pt x="4499" y="2152"/>
                  </a:lnTo>
                  <a:lnTo>
                    <a:pt x="5332" y="2598"/>
                  </a:lnTo>
                  <a:lnTo>
                    <a:pt x="5778" y="2811"/>
                  </a:lnTo>
                  <a:lnTo>
                    <a:pt x="5972" y="2889"/>
                  </a:lnTo>
                  <a:lnTo>
                    <a:pt x="6146" y="2928"/>
                  </a:lnTo>
                  <a:lnTo>
                    <a:pt x="6243" y="2928"/>
                  </a:lnTo>
                  <a:lnTo>
                    <a:pt x="6301" y="2889"/>
                  </a:lnTo>
                  <a:lnTo>
                    <a:pt x="6340" y="2850"/>
                  </a:lnTo>
                  <a:lnTo>
                    <a:pt x="6379" y="2811"/>
                  </a:lnTo>
                  <a:lnTo>
                    <a:pt x="6379" y="2753"/>
                  </a:lnTo>
                  <a:lnTo>
                    <a:pt x="6379" y="2714"/>
                  </a:lnTo>
                  <a:lnTo>
                    <a:pt x="6360" y="2656"/>
                  </a:lnTo>
                  <a:lnTo>
                    <a:pt x="6224" y="2482"/>
                  </a:lnTo>
                  <a:lnTo>
                    <a:pt x="6069" y="2327"/>
                  </a:lnTo>
                  <a:lnTo>
                    <a:pt x="5914" y="2172"/>
                  </a:lnTo>
                  <a:lnTo>
                    <a:pt x="5739" y="2055"/>
                  </a:lnTo>
                  <a:lnTo>
                    <a:pt x="5545" y="1939"/>
                  </a:lnTo>
                  <a:lnTo>
                    <a:pt x="5371" y="1823"/>
                  </a:lnTo>
                  <a:lnTo>
                    <a:pt x="4983" y="1629"/>
                  </a:lnTo>
                  <a:lnTo>
                    <a:pt x="4847" y="1571"/>
                  </a:lnTo>
                  <a:lnTo>
                    <a:pt x="4731" y="1532"/>
                  </a:lnTo>
                  <a:lnTo>
                    <a:pt x="4595" y="1512"/>
                  </a:lnTo>
                  <a:lnTo>
                    <a:pt x="4479" y="1512"/>
                  </a:lnTo>
                  <a:lnTo>
                    <a:pt x="4460" y="1299"/>
                  </a:lnTo>
                  <a:lnTo>
                    <a:pt x="4402" y="1105"/>
                  </a:lnTo>
                  <a:lnTo>
                    <a:pt x="4343" y="911"/>
                  </a:lnTo>
                  <a:lnTo>
                    <a:pt x="4285" y="718"/>
                  </a:lnTo>
                  <a:lnTo>
                    <a:pt x="4188" y="543"/>
                  </a:lnTo>
                  <a:lnTo>
                    <a:pt x="4072" y="369"/>
                  </a:lnTo>
                  <a:lnTo>
                    <a:pt x="3956" y="194"/>
                  </a:lnTo>
                  <a:lnTo>
                    <a:pt x="3820" y="39"/>
                  </a:lnTo>
                  <a:lnTo>
                    <a:pt x="3781" y="20"/>
                  </a:lnTo>
                  <a:lnTo>
                    <a:pt x="374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6"/>
            <p:cNvSpPr/>
            <p:nvPr/>
          </p:nvSpPr>
          <p:spPr>
            <a:xfrm>
              <a:off x="-960813" y="1914487"/>
              <a:ext cx="323616" cy="318299"/>
            </a:xfrm>
            <a:custGeom>
              <a:rect b="b" l="l" r="r" t="t"/>
              <a:pathLst>
                <a:path extrusionOk="0" h="6884" w="6999">
                  <a:moveTo>
                    <a:pt x="4886" y="1"/>
                  </a:moveTo>
                  <a:lnTo>
                    <a:pt x="4847" y="20"/>
                  </a:lnTo>
                  <a:lnTo>
                    <a:pt x="4808" y="59"/>
                  </a:lnTo>
                  <a:lnTo>
                    <a:pt x="4789" y="98"/>
                  </a:lnTo>
                  <a:lnTo>
                    <a:pt x="4789" y="156"/>
                  </a:lnTo>
                  <a:lnTo>
                    <a:pt x="4789" y="350"/>
                  </a:lnTo>
                  <a:lnTo>
                    <a:pt x="4827" y="602"/>
                  </a:lnTo>
                  <a:lnTo>
                    <a:pt x="4866" y="1048"/>
                  </a:lnTo>
                  <a:lnTo>
                    <a:pt x="4750" y="835"/>
                  </a:lnTo>
                  <a:lnTo>
                    <a:pt x="4595" y="563"/>
                  </a:lnTo>
                  <a:lnTo>
                    <a:pt x="4401" y="330"/>
                  </a:lnTo>
                  <a:lnTo>
                    <a:pt x="4304" y="253"/>
                  </a:lnTo>
                  <a:lnTo>
                    <a:pt x="4226" y="195"/>
                  </a:lnTo>
                  <a:lnTo>
                    <a:pt x="4168" y="175"/>
                  </a:lnTo>
                  <a:lnTo>
                    <a:pt x="4091" y="175"/>
                  </a:lnTo>
                  <a:lnTo>
                    <a:pt x="4052" y="195"/>
                  </a:lnTo>
                  <a:lnTo>
                    <a:pt x="4013" y="253"/>
                  </a:lnTo>
                  <a:lnTo>
                    <a:pt x="3994" y="350"/>
                  </a:lnTo>
                  <a:lnTo>
                    <a:pt x="4013" y="447"/>
                  </a:lnTo>
                  <a:lnTo>
                    <a:pt x="4033" y="563"/>
                  </a:lnTo>
                  <a:lnTo>
                    <a:pt x="4071" y="679"/>
                  </a:lnTo>
                  <a:lnTo>
                    <a:pt x="4110" y="757"/>
                  </a:lnTo>
                  <a:lnTo>
                    <a:pt x="4963" y="2133"/>
                  </a:lnTo>
                  <a:lnTo>
                    <a:pt x="4730" y="2289"/>
                  </a:lnTo>
                  <a:lnTo>
                    <a:pt x="4517" y="2424"/>
                  </a:lnTo>
                  <a:lnTo>
                    <a:pt x="4285" y="2541"/>
                  </a:lnTo>
                  <a:lnTo>
                    <a:pt x="4071" y="2657"/>
                  </a:lnTo>
                  <a:lnTo>
                    <a:pt x="3839" y="2754"/>
                  </a:lnTo>
                  <a:lnTo>
                    <a:pt x="3587" y="2831"/>
                  </a:lnTo>
                  <a:lnTo>
                    <a:pt x="3335" y="2928"/>
                  </a:lnTo>
                  <a:lnTo>
                    <a:pt x="3044" y="2986"/>
                  </a:lnTo>
                  <a:lnTo>
                    <a:pt x="2734" y="3083"/>
                  </a:lnTo>
                  <a:lnTo>
                    <a:pt x="2443" y="3180"/>
                  </a:lnTo>
                  <a:lnTo>
                    <a:pt x="2171" y="3316"/>
                  </a:lnTo>
                  <a:lnTo>
                    <a:pt x="2036" y="3394"/>
                  </a:lnTo>
                  <a:lnTo>
                    <a:pt x="1900" y="3491"/>
                  </a:lnTo>
                  <a:lnTo>
                    <a:pt x="1726" y="3471"/>
                  </a:lnTo>
                  <a:lnTo>
                    <a:pt x="1551" y="3491"/>
                  </a:lnTo>
                  <a:lnTo>
                    <a:pt x="1377" y="3529"/>
                  </a:lnTo>
                  <a:lnTo>
                    <a:pt x="1202" y="3607"/>
                  </a:lnTo>
                  <a:lnTo>
                    <a:pt x="1047" y="3704"/>
                  </a:lnTo>
                  <a:lnTo>
                    <a:pt x="892" y="3820"/>
                  </a:lnTo>
                  <a:lnTo>
                    <a:pt x="737" y="3956"/>
                  </a:lnTo>
                  <a:lnTo>
                    <a:pt x="582" y="4111"/>
                  </a:lnTo>
                  <a:lnTo>
                    <a:pt x="465" y="4266"/>
                  </a:lnTo>
                  <a:lnTo>
                    <a:pt x="349" y="4440"/>
                  </a:lnTo>
                  <a:lnTo>
                    <a:pt x="233" y="4615"/>
                  </a:lnTo>
                  <a:lnTo>
                    <a:pt x="155" y="4809"/>
                  </a:lnTo>
                  <a:lnTo>
                    <a:pt x="78" y="4983"/>
                  </a:lnTo>
                  <a:lnTo>
                    <a:pt x="39" y="5158"/>
                  </a:lnTo>
                  <a:lnTo>
                    <a:pt x="0" y="5332"/>
                  </a:lnTo>
                  <a:lnTo>
                    <a:pt x="0" y="5487"/>
                  </a:lnTo>
                  <a:lnTo>
                    <a:pt x="20" y="5526"/>
                  </a:lnTo>
                  <a:lnTo>
                    <a:pt x="58" y="5545"/>
                  </a:lnTo>
                  <a:lnTo>
                    <a:pt x="97" y="5526"/>
                  </a:lnTo>
                  <a:lnTo>
                    <a:pt x="116" y="5507"/>
                  </a:lnTo>
                  <a:lnTo>
                    <a:pt x="194" y="5235"/>
                  </a:lnTo>
                  <a:lnTo>
                    <a:pt x="291" y="5003"/>
                  </a:lnTo>
                  <a:lnTo>
                    <a:pt x="388" y="4770"/>
                  </a:lnTo>
                  <a:lnTo>
                    <a:pt x="524" y="4537"/>
                  </a:lnTo>
                  <a:lnTo>
                    <a:pt x="582" y="4460"/>
                  </a:lnTo>
                  <a:lnTo>
                    <a:pt x="679" y="4324"/>
                  </a:lnTo>
                  <a:lnTo>
                    <a:pt x="814" y="4188"/>
                  </a:lnTo>
                  <a:lnTo>
                    <a:pt x="931" y="4091"/>
                  </a:lnTo>
                  <a:lnTo>
                    <a:pt x="1047" y="3995"/>
                  </a:lnTo>
                  <a:lnTo>
                    <a:pt x="1183" y="3917"/>
                  </a:lnTo>
                  <a:lnTo>
                    <a:pt x="1318" y="3878"/>
                  </a:lnTo>
                  <a:lnTo>
                    <a:pt x="1454" y="3839"/>
                  </a:lnTo>
                  <a:lnTo>
                    <a:pt x="1590" y="3820"/>
                  </a:lnTo>
                  <a:lnTo>
                    <a:pt x="1590" y="3820"/>
                  </a:lnTo>
                  <a:lnTo>
                    <a:pt x="1493" y="3956"/>
                  </a:lnTo>
                  <a:lnTo>
                    <a:pt x="1396" y="4091"/>
                  </a:lnTo>
                  <a:lnTo>
                    <a:pt x="1260" y="4402"/>
                  </a:lnTo>
                  <a:lnTo>
                    <a:pt x="1144" y="4712"/>
                  </a:lnTo>
                  <a:lnTo>
                    <a:pt x="1047" y="5041"/>
                  </a:lnTo>
                  <a:lnTo>
                    <a:pt x="989" y="5371"/>
                  </a:lnTo>
                  <a:lnTo>
                    <a:pt x="931" y="5701"/>
                  </a:lnTo>
                  <a:lnTo>
                    <a:pt x="873" y="6379"/>
                  </a:lnTo>
                  <a:lnTo>
                    <a:pt x="853" y="6573"/>
                  </a:lnTo>
                  <a:lnTo>
                    <a:pt x="892" y="6728"/>
                  </a:lnTo>
                  <a:lnTo>
                    <a:pt x="931" y="6825"/>
                  </a:lnTo>
                  <a:lnTo>
                    <a:pt x="989" y="6883"/>
                  </a:lnTo>
                  <a:lnTo>
                    <a:pt x="1066" y="6883"/>
                  </a:lnTo>
                  <a:lnTo>
                    <a:pt x="1144" y="6844"/>
                  </a:lnTo>
                  <a:lnTo>
                    <a:pt x="1222" y="6767"/>
                  </a:lnTo>
                  <a:lnTo>
                    <a:pt x="1299" y="6631"/>
                  </a:lnTo>
                  <a:lnTo>
                    <a:pt x="1396" y="6360"/>
                  </a:lnTo>
                  <a:lnTo>
                    <a:pt x="1474" y="6088"/>
                  </a:lnTo>
                  <a:lnTo>
                    <a:pt x="1629" y="5545"/>
                  </a:lnTo>
                  <a:lnTo>
                    <a:pt x="1764" y="4983"/>
                  </a:lnTo>
                  <a:lnTo>
                    <a:pt x="1900" y="4421"/>
                  </a:lnTo>
                  <a:lnTo>
                    <a:pt x="2268" y="4460"/>
                  </a:lnTo>
                  <a:lnTo>
                    <a:pt x="2617" y="4460"/>
                  </a:lnTo>
                  <a:lnTo>
                    <a:pt x="2986" y="4421"/>
                  </a:lnTo>
                  <a:lnTo>
                    <a:pt x="3315" y="4344"/>
                  </a:lnTo>
                  <a:lnTo>
                    <a:pt x="3645" y="4227"/>
                  </a:lnTo>
                  <a:lnTo>
                    <a:pt x="3974" y="4091"/>
                  </a:lnTo>
                  <a:lnTo>
                    <a:pt x="4285" y="3898"/>
                  </a:lnTo>
                  <a:lnTo>
                    <a:pt x="4575" y="3665"/>
                  </a:lnTo>
                  <a:lnTo>
                    <a:pt x="4653" y="3995"/>
                  </a:lnTo>
                  <a:lnTo>
                    <a:pt x="4769" y="4324"/>
                  </a:lnTo>
                  <a:lnTo>
                    <a:pt x="4905" y="4654"/>
                  </a:lnTo>
                  <a:lnTo>
                    <a:pt x="5060" y="4983"/>
                  </a:lnTo>
                  <a:lnTo>
                    <a:pt x="5390" y="5623"/>
                  </a:lnTo>
                  <a:lnTo>
                    <a:pt x="5700" y="6224"/>
                  </a:lnTo>
                  <a:lnTo>
                    <a:pt x="5719" y="6263"/>
                  </a:lnTo>
                  <a:lnTo>
                    <a:pt x="5758" y="6302"/>
                  </a:lnTo>
                  <a:lnTo>
                    <a:pt x="5816" y="6302"/>
                  </a:lnTo>
                  <a:lnTo>
                    <a:pt x="5855" y="6321"/>
                  </a:lnTo>
                  <a:lnTo>
                    <a:pt x="5913" y="6302"/>
                  </a:lnTo>
                  <a:lnTo>
                    <a:pt x="5952" y="6282"/>
                  </a:lnTo>
                  <a:lnTo>
                    <a:pt x="5991" y="6263"/>
                  </a:lnTo>
                  <a:lnTo>
                    <a:pt x="6010" y="6205"/>
                  </a:lnTo>
                  <a:lnTo>
                    <a:pt x="6068" y="6011"/>
                  </a:lnTo>
                  <a:lnTo>
                    <a:pt x="6088" y="5817"/>
                  </a:lnTo>
                  <a:lnTo>
                    <a:pt x="6068" y="5642"/>
                  </a:lnTo>
                  <a:lnTo>
                    <a:pt x="6029" y="5468"/>
                  </a:lnTo>
                  <a:lnTo>
                    <a:pt x="5952" y="5274"/>
                  </a:lnTo>
                  <a:lnTo>
                    <a:pt x="5874" y="5100"/>
                  </a:lnTo>
                  <a:lnTo>
                    <a:pt x="5680" y="4751"/>
                  </a:lnTo>
                  <a:lnTo>
                    <a:pt x="5525" y="4499"/>
                  </a:lnTo>
                  <a:lnTo>
                    <a:pt x="5370" y="4266"/>
                  </a:lnTo>
                  <a:lnTo>
                    <a:pt x="5293" y="4169"/>
                  </a:lnTo>
                  <a:lnTo>
                    <a:pt x="5235" y="4033"/>
                  </a:lnTo>
                  <a:lnTo>
                    <a:pt x="5176" y="3917"/>
                  </a:lnTo>
                  <a:lnTo>
                    <a:pt x="5138" y="3762"/>
                  </a:lnTo>
                  <a:lnTo>
                    <a:pt x="5118" y="3568"/>
                  </a:lnTo>
                  <a:lnTo>
                    <a:pt x="5099" y="3394"/>
                  </a:lnTo>
                  <a:lnTo>
                    <a:pt x="5118" y="3200"/>
                  </a:lnTo>
                  <a:lnTo>
                    <a:pt x="5138" y="3025"/>
                  </a:lnTo>
                  <a:lnTo>
                    <a:pt x="5273" y="2269"/>
                  </a:lnTo>
                  <a:lnTo>
                    <a:pt x="5991" y="2890"/>
                  </a:lnTo>
                  <a:lnTo>
                    <a:pt x="6398" y="3180"/>
                  </a:lnTo>
                  <a:lnTo>
                    <a:pt x="6572" y="3297"/>
                  </a:lnTo>
                  <a:lnTo>
                    <a:pt x="6708" y="3374"/>
                  </a:lnTo>
                  <a:lnTo>
                    <a:pt x="6766" y="3394"/>
                  </a:lnTo>
                  <a:lnTo>
                    <a:pt x="6824" y="3394"/>
                  </a:lnTo>
                  <a:lnTo>
                    <a:pt x="6882" y="3374"/>
                  </a:lnTo>
                  <a:lnTo>
                    <a:pt x="6921" y="3355"/>
                  </a:lnTo>
                  <a:lnTo>
                    <a:pt x="6960" y="3316"/>
                  </a:lnTo>
                  <a:lnTo>
                    <a:pt x="6979" y="3258"/>
                  </a:lnTo>
                  <a:lnTo>
                    <a:pt x="6999" y="3200"/>
                  </a:lnTo>
                  <a:lnTo>
                    <a:pt x="6979" y="3142"/>
                  </a:lnTo>
                  <a:lnTo>
                    <a:pt x="6882" y="2948"/>
                  </a:lnTo>
                  <a:lnTo>
                    <a:pt x="6766" y="2773"/>
                  </a:lnTo>
                  <a:lnTo>
                    <a:pt x="6650" y="2599"/>
                  </a:lnTo>
                  <a:lnTo>
                    <a:pt x="6495" y="2424"/>
                  </a:lnTo>
                  <a:lnTo>
                    <a:pt x="6359" y="2269"/>
                  </a:lnTo>
                  <a:lnTo>
                    <a:pt x="6184" y="2133"/>
                  </a:lnTo>
                  <a:lnTo>
                    <a:pt x="5855" y="1862"/>
                  </a:lnTo>
                  <a:lnTo>
                    <a:pt x="5739" y="1784"/>
                  </a:lnTo>
                  <a:lnTo>
                    <a:pt x="5622" y="1707"/>
                  </a:lnTo>
                  <a:lnTo>
                    <a:pt x="5506" y="1649"/>
                  </a:lnTo>
                  <a:lnTo>
                    <a:pt x="5390" y="1629"/>
                  </a:lnTo>
                  <a:lnTo>
                    <a:pt x="5409" y="1436"/>
                  </a:lnTo>
                  <a:lnTo>
                    <a:pt x="5409" y="1222"/>
                  </a:lnTo>
                  <a:lnTo>
                    <a:pt x="5390" y="1028"/>
                  </a:lnTo>
                  <a:lnTo>
                    <a:pt x="5351" y="815"/>
                  </a:lnTo>
                  <a:lnTo>
                    <a:pt x="5312" y="621"/>
                  </a:lnTo>
                  <a:lnTo>
                    <a:pt x="5235" y="427"/>
                  </a:lnTo>
                  <a:lnTo>
                    <a:pt x="5157" y="253"/>
                  </a:lnTo>
                  <a:lnTo>
                    <a:pt x="5060" y="59"/>
                  </a:lnTo>
                  <a:lnTo>
                    <a:pt x="5021" y="20"/>
                  </a:lnTo>
                  <a:lnTo>
                    <a:pt x="4983"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6"/>
            <p:cNvSpPr/>
            <p:nvPr/>
          </p:nvSpPr>
          <p:spPr>
            <a:xfrm>
              <a:off x="-908842" y="1541626"/>
              <a:ext cx="124656" cy="133580"/>
            </a:xfrm>
            <a:custGeom>
              <a:rect b="b" l="l" r="r" t="t"/>
              <a:pathLst>
                <a:path extrusionOk="0" h="2889" w="2696">
                  <a:moveTo>
                    <a:pt x="1106" y="271"/>
                  </a:moveTo>
                  <a:lnTo>
                    <a:pt x="1164" y="756"/>
                  </a:lnTo>
                  <a:lnTo>
                    <a:pt x="1241" y="1221"/>
                  </a:lnTo>
                  <a:lnTo>
                    <a:pt x="873" y="950"/>
                  </a:lnTo>
                  <a:lnTo>
                    <a:pt x="505" y="717"/>
                  </a:lnTo>
                  <a:lnTo>
                    <a:pt x="621" y="562"/>
                  </a:lnTo>
                  <a:lnTo>
                    <a:pt x="757" y="427"/>
                  </a:lnTo>
                  <a:lnTo>
                    <a:pt x="931" y="330"/>
                  </a:lnTo>
                  <a:lnTo>
                    <a:pt x="1009" y="291"/>
                  </a:lnTo>
                  <a:lnTo>
                    <a:pt x="1106" y="271"/>
                  </a:lnTo>
                  <a:close/>
                  <a:moveTo>
                    <a:pt x="2152" y="698"/>
                  </a:moveTo>
                  <a:lnTo>
                    <a:pt x="2230" y="834"/>
                  </a:lnTo>
                  <a:lnTo>
                    <a:pt x="2288" y="950"/>
                  </a:lnTo>
                  <a:lnTo>
                    <a:pt x="2346" y="1086"/>
                  </a:lnTo>
                  <a:lnTo>
                    <a:pt x="2405" y="1241"/>
                  </a:lnTo>
                  <a:lnTo>
                    <a:pt x="2230" y="1221"/>
                  </a:lnTo>
                  <a:lnTo>
                    <a:pt x="2075" y="1221"/>
                  </a:lnTo>
                  <a:lnTo>
                    <a:pt x="1726" y="1260"/>
                  </a:lnTo>
                  <a:lnTo>
                    <a:pt x="1939" y="989"/>
                  </a:lnTo>
                  <a:lnTo>
                    <a:pt x="2152" y="698"/>
                  </a:lnTo>
                  <a:close/>
                  <a:moveTo>
                    <a:pt x="1241" y="252"/>
                  </a:moveTo>
                  <a:lnTo>
                    <a:pt x="1435" y="271"/>
                  </a:lnTo>
                  <a:lnTo>
                    <a:pt x="1532" y="291"/>
                  </a:lnTo>
                  <a:lnTo>
                    <a:pt x="1648" y="310"/>
                  </a:lnTo>
                  <a:lnTo>
                    <a:pt x="1765" y="368"/>
                  </a:lnTo>
                  <a:lnTo>
                    <a:pt x="1900" y="446"/>
                  </a:lnTo>
                  <a:lnTo>
                    <a:pt x="1997" y="543"/>
                  </a:lnTo>
                  <a:lnTo>
                    <a:pt x="2094" y="640"/>
                  </a:lnTo>
                  <a:lnTo>
                    <a:pt x="1939" y="795"/>
                  </a:lnTo>
                  <a:lnTo>
                    <a:pt x="1804" y="950"/>
                  </a:lnTo>
                  <a:lnTo>
                    <a:pt x="1532" y="1280"/>
                  </a:lnTo>
                  <a:lnTo>
                    <a:pt x="1455" y="1299"/>
                  </a:lnTo>
                  <a:lnTo>
                    <a:pt x="1358" y="776"/>
                  </a:lnTo>
                  <a:lnTo>
                    <a:pt x="1241" y="252"/>
                  </a:lnTo>
                  <a:close/>
                  <a:moveTo>
                    <a:pt x="466" y="795"/>
                  </a:moveTo>
                  <a:lnTo>
                    <a:pt x="757" y="1066"/>
                  </a:lnTo>
                  <a:lnTo>
                    <a:pt x="1067" y="1338"/>
                  </a:lnTo>
                  <a:lnTo>
                    <a:pt x="679" y="1396"/>
                  </a:lnTo>
                  <a:lnTo>
                    <a:pt x="485" y="1435"/>
                  </a:lnTo>
                  <a:lnTo>
                    <a:pt x="311" y="1512"/>
                  </a:lnTo>
                  <a:lnTo>
                    <a:pt x="311" y="1318"/>
                  </a:lnTo>
                  <a:lnTo>
                    <a:pt x="350" y="1144"/>
                  </a:lnTo>
                  <a:lnTo>
                    <a:pt x="388" y="969"/>
                  </a:lnTo>
                  <a:lnTo>
                    <a:pt x="466" y="795"/>
                  </a:lnTo>
                  <a:close/>
                  <a:moveTo>
                    <a:pt x="2424" y="1396"/>
                  </a:moveTo>
                  <a:lnTo>
                    <a:pt x="2443" y="1609"/>
                  </a:lnTo>
                  <a:lnTo>
                    <a:pt x="2424" y="1803"/>
                  </a:lnTo>
                  <a:lnTo>
                    <a:pt x="2385" y="1997"/>
                  </a:lnTo>
                  <a:lnTo>
                    <a:pt x="2308" y="2171"/>
                  </a:lnTo>
                  <a:lnTo>
                    <a:pt x="1959" y="1842"/>
                  </a:lnTo>
                  <a:lnTo>
                    <a:pt x="1571" y="1512"/>
                  </a:lnTo>
                  <a:lnTo>
                    <a:pt x="2017" y="1473"/>
                  </a:lnTo>
                  <a:lnTo>
                    <a:pt x="2230" y="1454"/>
                  </a:lnTo>
                  <a:lnTo>
                    <a:pt x="2424" y="1396"/>
                  </a:lnTo>
                  <a:close/>
                  <a:moveTo>
                    <a:pt x="1299" y="1532"/>
                  </a:moveTo>
                  <a:lnTo>
                    <a:pt x="1319" y="1551"/>
                  </a:lnTo>
                  <a:lnTo>
                    <a:pt x="1319" y="1570"/>
                  </a:lnTo>
                  <a:lnTo>
                    <a:pt x="1028" y="1958"/>
                  </a:lnTo>
                  <a:lnTo>
                    <a:pt x="757" y="2385"/>
                  </a:lnTo>
                  <a:lnTo>
                    <a:pt x="582" y="2210"/>
                  </a:lnTo>
                  <a:lnTo>
                    <a:pt x="446" y="2036"/>
                  </a:lnTo>
                  <a:lnTo>
                    <a:pt x="388" y="1939"/>
                  </a:lnTo>
                  <a:lnTo>
                    <a:pt x="350" y="1822"/>
                  </a:lnTo>
                  <a:lnTo>
                    <a:pt x="330" y="1725"/>
                  </a:lnTo>
                  <a:lnTo>
                    <a:pt x="311" y="1609"/>
                  </a:lnTo>
                  <a:lnTo>
                    <a:pt x="543" y="1609"/>
                  </a:lnTo>
                  <a:lnTo>
                    <a:pt x="795" y="1590"/>
                  </a:lnTo>
                  <a:lnTo>
                    <a:pt x="1299" y="1532"/>
                  </a:lnTo>
                  <a:close/>
                  <a:moveTo>
                    <a:pt x="1552" y="1784"/>
                  </a:moveTo>
                  <a:lnTo>
                    <a:pt x="2152" y="2365"/>
                  </a:lnTo>
                  <a:lnTo>
                    <a:pt x="2056" y="2443"/>
                  </a:lnTo>
                  <a:lnTo>
                    <a:pt x="1959" y="2501"/>
                  </a:lnTo>
                  <a:lnTo>
                    <a:pt x="1842" y="2559"/>
                  </a:lnTo>
                  <a:lnTo>
                    <a:pt x="1707" y="2598"/>
                  </a:lnTo>
                  <a:lnTo>
                    <a:pt x="1552" y="1784"/>
                  </a:lnTo>
                  <a:close/>
                  <a:moveTo>
                    <a:pt x="1358" y="1745"/>
                  </a:moveTo>
                  <a:lnTo>
                    <a:pt x="1474" y="2191"/>
                  </a:lnTo>
                  <a:lnTo>
                    <a:pt x="1590" y="2617"/>
                  </a:lnTo>
                  <a:lnTo>
                    <a:pt x="1396" y="2617"/>
                  </a:lnTo>
                  <a:lnTo>
                    <a:pt x="1203" y="2598"/>
                  </a:lnTo>
                  <a:lnTo>
                    <a:pt x="1028" y="2540"/>
                  </a:lnTo>
                  <a:lnTo>
                    <a:pt x="873" y="2443"/>
                  </a:lnTo>
                  <a:lnTo>
                    <a:pt x="1358" y="1745"/>
                  </a:lnTo>
                  <a:close/>
                  <a:moveTo>
                    <a:pt x="1203" y="0"/>
                  </a:moveTo>
                  <a:lnTo>
                    <a:pt x="1047" y="19"/>
                  </a:lnTo>
                  <a:lnTo>
                    <a:pt x="912" y="58"/>
                  </a:lnTo>
                  <a:lnTo>
                    <a:pt x="757" y="116"/>
                  </a:lnTo>
                  <a:lnTo>
                    <a:pt x="621" y="194"/>
                  </a:lnTo>
                  <a:lnTo>
                    <a:pt x="485" y="291"/>
                  </a:lnTo>
                  <a:lnTo>
                    <a:pt x="369" y="407"/>
                  </a:lnTo>
                  <a:lnTo>
                    <a:pt x="272" y="524"/>
                  </a:lnTo>
                  <a:lnTo>
                    <a:pt x="175" y="659"/>
                  </a:lnTo>
                  <a:lnTo>
                    <a:pt x="98" y="814"/>
                  </a:lnTo>
                  <a:lnTo>
                    <a:pt x="59" y="989"/>
                  </a:lnTo>
                  <a:lnTo>
                    <a:pt x="20" y="1163"/>
                  </a:lnTo>
                  <a:lnTo>
                    <a:pt x="1" y="1338"/>
                  </a:lnTo>
                  <a:lnTo>
                    <a:pt x="20" y="1532"/>
                  </a:lnTo>
                  <a:lnTo>
                    <a:pt x="59" y="1725"/>
                  </a:lnTo>
                  <a:lnTo>
                    <a:pt x="136" y="1900"/>
                  </a:lnTo>
                  <a:lnTo>
                    <a:pt x="214" y="2074"/>
                  </a:lnTo>
                  <a:lnTo>
                    <a:pt x="311" y="2249"/>
                  </a:lnTo>
                  <a:lnTo>
                    <a:pt x="427" y="2385"/>
                  </a:lnTo>
                  <a:lnTo>
                    <a:pt x="563" y="2520"/>
                  </a:lnTo>
                  <a:lnTo>
                    <a:pt x="718" y="2637"/>
                  </a:lnTo>
                  <a:lnTo>
                    <a:pt x="873" y="2734"/>
                  </a:lnTo>
                  <a:lnTo>
                    <a:pt x="1047" y="2811"/>
                  </a:lnTo>
                  <a:lnTo>
                    <a:pt x="1222" y="2850"/>
                  </a:lnTo>
                  <a:lnTo>
                    <a:pt x="1396" y="2889"/>
                  </a:lnTo>
                  <a:lnTo>
                    <a:pt x="1590" y="2869"/>
                  </a:lnTo>
                  <a:lnTo>
                    <a:pt x="1784" y="2850"/>
                  </a:lnTo>
                  <a:lnTo>
                    <a:pt x="1959" y="2792"/>
                  </a:lnTo>
                  <a:lnTo>
                    <a:pt x="2152" y="2695"/>
                  </a:lnTo>
                  <a:lnTo>
                    <a:pt x="2308" y="2579"/>
                  </a:lnTo>
                  <a:lnTo>
                    <a:pt x="2424" y="2423"/>
                  </a:lnTo>
                  <a:lnTo>
                    <a:pt x="2540" y="2268"/>
                  </a:lnTo>
                  <a:lnTo>
                    <a:pt x="2618" y="2113"/>
                  </a:lnTo>
                  <a:lnTo>
                    <a:pt x="2657" y="1919"/>
                  </a:lnTo>
                  <a:lnTo>
                    <a:pt x="2695" y="1745"/>
                  </a:lnTo>
                  <a:lnTo>
                    <a:pt x="2695" y="1551"/>
                  </a:lnTo>
                  <a:lnTo>
                    <a:pt x="2676" y="1357"/>
                  </a:lnTo>
                  <a:lnTo>
                    <a:pt x="2637" y="1163"/>
                  </a:lnTo>
                  <a:lnTo>
                    <a:pt x="2579" y="969"/>
                  </a:lnTo>
                  <a:lnTo>
                    <a:pt x="2501" y="795"/>
                  </a:lnTo>
                  <a:lnTo>
                    <a:pt x="2405" y="620"/>
                  </a:lnTo>
                  <a:lnTo>
                    <a:pt x="2288" y="465"/>
                  </a:lnTo>
                  <a:lnTo>
                    <a:pt x="2152" y="330"/>
                  </a:lnTo>
                  <a:lnTo>
                    <a:pt x="1997" y="213"/>
                  </a:lnTo>
                  <a:lnTo>
                    <a:pt x="1842" y="116"/>
                  </a:lnTo>
                  <a:lnTo>
                    <a:pt x="1687" y="58"/>
                  </a:lnTo>
                  <a:lnTo>
                    <a:pt x="1532" y="19"/>
                  </a:lnTo>
                  <a:lnTo>
                    <a:pt x="137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6"/>
            <p:cNvSpPr/>
            <p:nvPr/>
          </p:nvSpPr>
          <p:spPr>
            <a:xfrm>
              <a:off x="-1140123" y="2099161"/>
              <a:ext cx="123778" cy="133626"/>
            </a:xfrm>
            <a:custGeom>
              <a:rect b="b" l="l" r="r" t="t"/>
              <a:pathLst>
                <a:path extrusionOk="0" h="2890" w="2677">
                  <a:moveTo>
                    <a:pt x="1106" y="272"/>
                  </a:moveTo>
                  <a:lnTo>
                    <a:pt x="1145" y="757"/>
                  </a:lnTo>
                  <a:lnTo>
                    <a:pt x="1242" y="1241"/>
                  </a:lnTo>
                  <a:lnTo>
                    <a:pt x="873" y="970"/>
                  </a:lnTo>
                  <a:lnTo>
                    <a:pt x="486" y="737"/>
                  </a:lnTo>
                  <a:lnTo>
                    <a:pt x="602" y="582"/>
                  </a:lnTo>
                  <a:lnTo>
                    <a:pt x="738" y="446"/>
                  </a:lnTo>
                  <a:lnTo>
                    <a:pt x="912" y="330"/>
                  </a:lnTo>
                  <a:lnTo>
                    <a:pt x="1009" y="311"/>
                  </a:lnTo>
                  <a:lnTo>
                    <a:pt x="1106" y="272"/>
                  </a:lnTo>
                  <a:close/>
                  <a:moveTo>
                    <a:pt x="2133" y="718"/>
                  </a:moveTo>
                  <a:lnTo>
                    <a:pt x="2211" y="834"/>
                  </a:lnTo>
                  <a:lnTo>
                    <a:pt x="2288" y="970"/>
                  </a:lnTo>
                  <a:lnTo>
                    <a:pt x="2347" y="1106"/>
                  </a:lnTo>
                  <a:lnTo>
                    <a:pt x="2385" y="1241"/>
                  </a:lnTo>
                  <a:lnTo>
                    <a:pt x="2056" y="1241"/>
                  </a:lnTo>
                  <a:lnTo>
                    <a:pt x="1726" y="1261"/>
                  </a:lnTo>
                  <a:lnTo>
                    <a:pt x="1940" y="989"/>
                  </a:lnTo>
                  <a:lnTo>
                    <a:pt x="2133" y="718"/>
                  </a:lnTo>
                  <a:close/>
                  <a:moveTo>
                    <a:pt x="1416" y="272"/>
                  </a:moveTo>
                  <a:lnTo>
                    <a:pt x="1513" y="291"/>
                  </a:lnTo>
                  <a:lnTo>
                    <a:pt x="1629" y="330"/>
                  </a:lnTo>
                  <a:lnTo>
                    <a:pt x="1765" y="388"/>
                  </a:lnTo>
                  <a:lnTo>
                    <a:pt x="1881" y="466"/>
                  </a:lnTo>
                  <a:lnTo>
                    <a:pt x="1998" y="543"/>
                  </a:lnTo>
                  <a:lnTo>
                    <a:pt x="2095" y="660"/>
                  </a:lnTo>
                  <a:lnTo>
                    <a:pt x="1940" y="795"/>
                  </a:lnTo>
                  <a:lnTo>
                    <a:pt x="1784" y="951"/>
                  </a:lnTo>
                  <a:lnTo>
                    <a:pt x="1513" y="1299"/>
                  </a:lnTo>
                  <a:lnTo>
                    <a:pt x="1455" y="1299"/>
                  </a:lnTo>
                  <a:lnTo>
                    <a:pt x="1339" y="776"/>
                  </a:lnTo>
                  <a:lnTo>
                    <a:pt x="1222" y="272"/>
                  </a:lnTo>
                  <a:close/>
                  <a:moveTo>
                    <a:pt x="447" y="795"/>
                  </a:moveTo>
                  <a:lnTo>
                    <a:pt x="757" y="1086"/>
                  </a:lnTo>
                  <a:lnTo>
                    <a:pt x="1048" y="1338"/>
                  </a:lnTo>
                  <a:lnTo>
                    <a:pt x="660" y="1396"/>
                  </a:lnTo>
                  <a:lnTo>
                    <a:pt x="466" y="1455"/>
                  </a:lnTo>
                  <a:lnTo>
                    <a:pt x="292" y="1513"/>
                  </a:lnTo>
                  <a:lnTo>
                    <a:pt x="292" y="1338"/>
                  </a:lnTo>
                  <a:lnTo>
                    <a:pt x="330" y="1144"/>
                  </a:lnTo>
                  <a:lnTo>
                    <a:pt x="389" y="970"/>
                  </a:lnTo>
                  <a:lnTo>
                    <a:pt x="447" y="795"/>
                  </a:lnTo>
                  <a:close/>
                  <a:moveTo>
                    <a:pt x="2424" y="1416"/>
                  </a:moveTo>
                  <a:lnTo>
                    <a:pt x="2424" y="1610"/>
                  </a:lnTo>
                  <a:lnTo>
                    <a:pt x="2405" y="1823"/>
                  </a:lnTo>
                  <a:lnTo>
                    <a:pt x="2366" y="1997"/>
                  </a:lnTo>
                  <a:lnTo>
                    <a:pt x="2288" y="2172"/>
                  </a:lnTo>
                  <a:lnTo>
                    <a:pt x="1940" y="1842"/>
                  </a:lnTo>
                  <a:lnTo>
                    <a:pt x="1571" y="1513"/>
                  </a:lnTo>
                  <a:lnTo>
                    <a:pt x="1998" y="1474"/>
                  </a:lnTo>
                  <a:lnTo>
                    <a:pt x="2211" y="1455"/>
                  </a:lnTo>
                  <a:lnTo>
                    <a:pt x="2424" y="1416"/>
                  </a:lnTo>
                  <a:close/>
                  <a:moveTo>
                    <a:pt x="1280" y="1532"/>
                  </a:moveTo>
                  <a:lnTo>
                    <a:pt x="1300" y="1551"/>
                  </a:lnTo>
                  <a:lnTo>
                    <a:pt x="1300" y="1571"/>
                  </a:lnTo>
                  <a:lnTo>
                    <a:pt x="1009" y="1978"/>
                  </a:lnTo>
                  <a:lnTo>
                    <a:pt x="738" y="2385"/>
                  </a:lnTo>
                  <a:lnTo>
                    <a:pt x="563" y="2230"/>
                  </a:lnTo>
                  <a:lnTo>
                    <a:pt x="427" y="2036"/>
                  </a:lnTo>
                  <a:lnTo>
                    <a:pt x="389" y="1939"/>
                  </a:lnTo>
                  <a:lnTo>
                    <a:pt x="350" y="1842"/>
                  </a:lnTo>
                  <a:lnTo>
                    <a:pt x="311" y="1726"/>
                  </a:lnTo>
                  <a:lnTo>
                    <a:pt x="292" y="1610"/>
                  </a:lnTo>
                  <a:lnTo>
                    <a:pt x="544" y="1629"/>
                  </a:lnTo>
                  <a:lnTo>
                    <a:pt x="796" y="1610"/>
                  </a:lnTo>
                  <a:lnTo>
                    <a:pt x="1280" y="1532"/>
                  </a:lnTo>
                  <a:close/>
                  <a:moveTo>
                    <a:pt x="1552" y="1804"/>
                  </a:moveTo>
                  <a:lnTo>
                    <a:pt x="2133" y="2366"/>
                  </a:lnTo>
                  <a:lnTo>
                    <a:pt x="2036" y="2443"/>
                  </a:lnTo>
                  <a:lnTo>
                    <a:pt x="1940" y="2521"/>
                  </a:lnTo>
                  <a:lnTo>
                    <a:pt x="1823" y="2560"/>
                  </a:lnTo>
                  <a:lnTo>
                    <a:pt x="1687" y="2598"/>
                  </a:lnTo>
                  <a:lnTo>
                    <a:pt x="1552" y="1804"/>
                  </a:lnTo>
                  <a:close/>
                  <a:moveTo>
                    <a:pt x="1358" y="1765"/>
                  </a:moveTo>
                  <a:lnTo>
                    <a:pt x="1455" y="2191"/>
                  </a:lnTo>
                  <a:lnTo>
                    <a:pt x="1571" y="2618"/>
                  </a:lnTo>
                  <a:lnTo>
                    <a:pt x="1377" y="2618"/>
                  </a:lnTo>
                  <a:lnTo>
                    <a:pt x="1183" y="2598"/>
                  </a:lnTo>
                  <a:lnTo>
                    <a:pt x="1009" y="2540"/>
                  </a:lnTo>
                  <a:lnTo>
                    <a:pt x="854" y="2463"/>
                  </a:lnTo>
                  <a:lnTo>
                    <a:pt x="1358" y="1765"/>
                  </a:lnTo>
                  <a:close/>
                  <a:moveTo>
                    <a:pt x="1358" y="1"/>
                  </a:moveTo>
                  <a:lnTo>
                    <a:pt x="1203" y="20"/>
                  </a:lnTo>
                  <a:lnTo>
                    <a:pt x="1048" y="39"/>
                  </a:lnTo>
                  <a:lnTo>
                    <a:pt x="893" y="78"/>
                  </a:lnTo>
                  <a:lnTo>
                    <a:pt x="738" y="136"/>
                  </a:lnTo>
                  <a:lnTo>
                    <a:pt x="602" y="214"/>
                  </a:lnTo>
                  <a:lnTo>
                    <a:pt x="466" y="311"/>
                  </a:lnTo>
                  <a:lnTo>
                    <a:pt x="350" y="408"/>
                  </a:lnTo>
                  <a:lnTo>
                    <a:pt x="253" y="543"/>
                  </a:lnTo>
                  <a:lnTo>
                    <a:pt x="156" y="679"/>
                  </a:lnTo>
                  <a:lnTo>
                    <a:pt x="98" y="834"/>
                  </a:lnTo>
                  <a:lnTo>
                    <a:pt x="40" y="989"/>
                  </a:lnTo>
                  <a:lnTo>
                    <a:pt x="1" y="1164"/>
                  </a:lnTo>
                  <a:lnTo>
                    <a:pt x="1" y="1358"/>
                  </a:lnTo>
                  <a:lnTo>
                    <a:pt x="20" y="1551"/>
                  </a:lnTo>
                  <a:lnTo>
                    <a:pt x="59" y="1726"/>
                  </a:lnTo>
                  <a:lnTo>
                    <a:pt x="117" y="1920"/>
                  </a:lnTo>
                  <a:lnTo>
                    <a:pt x="195" y="2094"/>
                  </a:lnTo>
                  <a:lnTo>
                    <a:pt x="292" y="2249"/>
                  </a:lnTo>
                  <a:lnTo>
                    <a:pt x="427" y="2405"/>
                  </a:lnTo>
                  <a:lnTo>
                    <a:pt x="563" y="2521"/>
                  </a:lnTo>
                  <a:lnTo>
                    <a:pt x="699" y="2637"/>
                  </a:lnTo>
                  <a:lnTo>
                    <a:pt x="854" y="2734"/>
                  </a:lnTo>
                  <a:lnTo>
                    <a:pt x="1028" y="2812"/>
                  </a:lnTo>
                  <a:lnTo>
                    <a:pt x="1203" y="2870"/>
                  </a:lnTo>
                  <a:lnTo>
                    <a:pt x="1397" y="2889"/>
                  </a:lnTo>
                  <a:lnTo>
                    <a:pt x="1571" y="2889"/>
                  </a:lnTo>
                  <a:lnTo>
                    <a:pt x="1765" y="2850"/>
                  </a:lnTo>
                  <a:lnTo>
                    <a:pt x="1940" y="2792"/>
                  </a:lnTo>
                  <a:lnTo>
                    <a:pt x="2133" y="2695"/>
                  </a:lnTo>
                  <a:lnTo>
                    <a:pt x="2288" y="2579"/>
                  </a:lnTo>
                  <a:lnTo>
                    <a:pt x="2424" y="2443"/>
                  </a:lnTo>
                  <a:lnTo>
                    <a:pt x="2521" y="2288"/>
                  </a:lnTo>
                  <a:lnTo>
                    <a:pt x="2599" y="2114"/>
                  </a:lnTo>
                  <a:lnTo>
                    <a:pt x="2657" y="1939"/>
                  </a:lnTo>
                  <a:lnTo>
                    <a:pt x="2676" y="1745"/>
                  </a:lnTo>
                  <a:lnTo>
                    <a:pt x="2676" y="1551"/>
                  </a:lnTo>
                  <a:lnTo>
                    <a:pt x="2657" y="1358"/>
                  </a:lnTo>
                  <a:lnTo>
                    <a:pt x="2618" y="1164"/>
                  </a:lnTo>
                  <a:lnTo>
                    <a:pt x="2560" y="989"/>
                  </a:lnTo>
                  <a:lnTo>
                    <a:pt x="2482" y="795"/>
                  </a:lnTo>
                  <a:lnTo>
                    <a:pt x="2385" y="640"/>
                  </a:lnTo>
                  <a:lnTo>
                    <a:pt x="2269" y="485"/>
                  </a:lnTo>
                  <a:lnTo>
                    <a:pt x="2133" y="350"/>
                  </a:lnTo>
                  <a:lnTo>
                    <a:pt x="1998" y="214"/>
                  </a:lnTo>
                  <a:lnTo>
                    <a:pt x="1823" y="136"/>
                  </a:lnTo>
                  <a:lnTo>
                    <a:pt x="1668" y="59"/>
                  </a:lnTo>
                  <a:lnTo>
                    <a:pt x="1513" y="20"/>
                  </a:lnTo>
                  <a:lnTo>
                    <a:pt x="1358"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6"/>
            <p:cNvSpPr/>
            <p:nvPr/>
          </p:nvSpPr>
          <p:spPr>
            <a:xfrm>
              <a:off x="-637242" y="2217483"/>
              <a:ext cx="123778" cy="133626"/>
            </a:xfrm>
            <a:custGeom>
              <a:rect b="b" l="l" r="r" t="t"/>
              <a:pathLst>
                <a:path extrusionOk="0" h="2890" w="2677">
                  <a:moveTo>
                    <a:pt x="1106" y="272"/>
                  </a:moveTo>
                  <a:lnTo>
                    <a:pt x="1164" y="757"/>
                  </a:lnTo>
                  <a:lnTo>
                    <a:pt x="1241" y="1241"/>
                  </a:lnTo>
                  <a:lnTo>
                    <a:pt x="1241" y="1241"/>
                  </a:lnTo>
                  <a:lnTo>
                    <a:pt x="873" y="970"/>
                  </a:lnTo>
                  <a:lnTo>
                    <a:pt x="485" y="737"/>
                  </a:lnTo>
                  <a:lnTo>
                    <a:pt x="602" y="563"/>
                  </a:lnTo>
                  <a:lnTo>
                    <a:pt x="757" y="446"/>
                  </a:lnTo>
                  <a:lnTo>
                    <a:pt x="912" y="330"/>
                  </a:lnTo>
                  <a:lnTo>
                    <a:pt x="1009" y="311"/>
                  </a:lnTo>
                  <a:lnTo>
                    <a:pt x="1106" y="272"/>
                  </a:lnTo>
                  <a:close/>
                  <a:moveTo>
                    <a:pt x="2133" y="718"/>
                  </a:moveTo>
                  <a:lnTo>
                    <a:pt x="2211" y="834"/>
                  </a:lnTo>
                  <a:lnTo>
                    <a:pt x="2288" y="970"/>
                  </a:lnTo>
                  <a:lnTo>
                    <a:pt x="2346" y="1106"/>
                  </a:lnTo>
                  <a:lnTo>
                    <a:pt x="2385" y="1241"/>
                  </a:lnTo>
                  <a:lnTo>
                    <a:pt x="2056" y="1241"/>
                  </a:lnTo>
                  <a:lnTo>
                    <a:pt x="1726" y="1261"/>
                  </a:lnTo>
                  <a:lnTo>
                    <a:pt x="1939" y="989"/>
                  </a:lnTo>
                  <a:lnTo>
                    <a:pt x="2133" y="718"/>
                  </a:lnTo>
                  <a:close/>
                  <a:moveTo>
                    <a:pt x="1416" y="272"/>
                  </a:moveTo>
                  <a:lnTo>
                    <a:pt x="1532" y="291"/>
                  </a:lnTo>
                  <a:lnTo>
                    <a:pt x="1629" y="330"/>
                  </a:lnTo>
                  <a:lnTo>
                    <a:pt x="1765" y="388"/>
                  </a:lnTo>
                  <a:lnTo>
                    <a:pt x="1881" y="466"/>
                  </a:lnTo>
                  <a:lnTo>
                    <a:pt x="1998" y="543"/>
                  </a:lnTo>
                  <a:lnTo>
                    <a:pt x="2094" y="660"/>
                  </a:lnTo>
                  <a:lnTo>
                    <a:pt x="1939" y="795"/>
                  </a:lnTo>
                  <a:lnTo>
                    <a:pt x="1784" y="951"/>
                  </a:lnTo>
                  <a:lnTo>
                    <a:pt x="1513" y="1280"/>
                  </a:lnTo>
                  <a:lnTo>
                    <a:pt x="1455" y="1300"/>
                  </a:lnTo>
                  <a:lnTo>
                    <a:pt x="1338" y="776"/>
                  </a:lnTo>
                  <a:lnTo>
                    <a:pt x="1222" y="272"/>
                  </a:lnTo>
                  <a:close/>
                  <a:moveTo>
                    <a:pt x="466" y="795"/>
                  </a:moveTo>
                  <a:lnTo>
                    <a:pt x="757" y="1086"/>
                  </a:lnTo>
                  <a:lnTo>
                    <a:pt x="1067" y="1338"/>
                  </a:lnTo>
                  <a:lnTo>
                    <a:pt x="660" y="1396"/>
                  </a:lnTo>
                  <a:lnTo>
                    <a:pt x="466" y="1435"/>
                  </a:lnTo>
                  <a:lnTo>
                    <a:pt x="292" y="1513"/>
                  </a:lnTo>
                  <a:lnTo>
                    <a:pt x="292" y="1319"/>
                  </a:lnTo>
                  <a:lnTo>
                    <a:pt x="330" y="1144"/>
                  </a:lnTo>
                  <a:lnTo>
                    <a:pt x="388" y="970"/>
                  </a:lnTo>
                  <a:lnTo>
                    <a:pt x="466" y="795"/>
                  </a:lnTo>
                  <a:close/>
                  <a:moveTo>
                    <a:pt x="2424" y="1416"/>
                  </a:moveTo>
                  <a:lnTo>
                    <a:pt x="2424" y="1610"/>
                  </a:lnTo>
                  <a:lnTo>
                    <a:pt x="2424" y="1804"/>
                  </a:lnTo>
                  <a:lnTo>
                    <a:pt x="2366" y="1997"/>
                  </a:lnTo>
                  <a:lnTo>
                    <a:pt x="2288" y="2172"/>
                  </a:lnTo>
                  <a:lnTo>
                    <a:pt x="1939" y="1842"/>
                  </a:lnTo>
                  <a:lnTo>
                    <a:pt x="1571" y="1513"/>
                  </a:lnTo>
                  <a:lnTo>
                    <a:pt x="1998" y="1474"/>
                  </a:lnTo>
                  <a:lnTo>
                    <a:pt x="2211" y="1455"/>
                  </a:lnTo>
                  <a:lnTo>
                    <a:pt x="2424" y="1416"/>
                  </a:lnTo>
                  <a:close/>
                  <a:moveTo>
                    <a:pt x="1280" y="1532"/>
                  </a:moveTo>
                  <a:lnTo>
                    <a:pt x="1300" y="1552"/>
                  </a:lnTo>
                  <a:lnTo>
                    <a:pt x="1300" y="1571"/>
                  </a:lnTo>
                  <a:lnTo>
                    <a:pt x="1009" y="1978"/>
                  </a:lnTo>
                  <a:lnTo>
                    <a:pt x="737" y="2385"/>
                  </a:lnTo>
                  <a:lnTo>
                    <a:pt x="563" y="2230"/>
                  </a:lnTo>
                  <a:lnTo>
                    <a:pt x="447" y="2036"/>
                  </a:lnTo>
                  <a:lnTo>
                    <a:pt x="388" y="1939"/>
                  </a:lnTo>
                  <a:lnTo>
                    <a:pt x="350" y="1842"/>
                  </a:lnTo>
                  <a:lnTo>
                    <a:pt x="311" y="1726"/>
                  </a:lnTo>
                  <a:lnTo>
                    <a:pt x="292" y="1610"/>
                  </a:lnTo>
                  <a:lnTo>
                    <a:pt x="292" y="1610"/>
                  </a:lnTo>
                  <a:lnTo>
                    <a:pt x="544" y="1629"/>
                  </a:lnTo>
                  <a:lnTo>
                    <a:pt x="796" y="1610"/>
                  </a:lnTo>
                  <a:lnTo>
                    <a:pt x="1280" y="1532"/>
                  </a:lnTo>
                  <a:close/>
                  <a:moveTo>
                    <a:pt x="1552" y="1804"/>
                  </a:moveTo>
                  <a:lnTo>
                    <a:pt x="2133" y="2366"/>
                  </a:lnTo>
                  <a:lnTo>
                    <a:pt x="2036" y="2443"/>
                  </a:lnTo>
                  <a:lnTo>
                    <a:pt x="1939" y="2521"/>
                  </a:lnTo>
                  <a:lnTo>
                    <a:pt x="1823" y="2560"/>
                  </a:lnTo>
                  <a:lnTo>
                    <a:pt x="1687" y="2598"/>
                  </a:lnTo>
                  <a:lnTo>
                    <a:pt x="1552" y="1804"/>
                  </a:lnTo>
                  <a:close/>
                  <a:moveTo>
                    <a:pt x="1358" y="1765"/>
                  </a:moveTo>
                  <a:lnTo>
                    <a:pt x="1455" y="2191"/>
                  </a:lnTo>
                  <a:lnTo>
                    <a:pt x="1571" y="2618"/>
                  </a:lnTo>
                  <a:lnTo>
                    <a:pt x="1377" y="2618"/>
                  </a:lnTo>
                  <a:lnTo>
                    <a:pt x="1203" y="2598"/>
                  </a:lnTo>
                  <a:lnTo>
                    <a:pt x="1009" y="2540"/>
                  </a:lnTo>
                  <a:lnTo>
                    <a:pt x="854" y="2463"/>
                  </a:lnTo>
                  <a:lnTo>
                    <a:pt x="1358" y="1765"/>
                  </a:lnTo>
                  <a:close/>
                  <a:moveTo>
                    <a:pt x="1203" y="1"/>
                  </a:moveTo>
                  <a:lnTo>
                    <a:pt x="1048" y="39"/>
                  </a:lnTo>
                  <a:lnTo>
                    <a:pt x="892" y="78"/>
                  </a:lnTo>
                  <a:lnTo>
                    <a:pt x="737" y="136"/>
                  </a:lnTo>
                  <a:lnTo>
                    <a:pt x="602" y="214"/>
                  </a:lnTo>
                  <a:lnTo>
                    <a:pt x="485" y="311"/>
                  </a:lnTo>
                  <a:lnTo>
                    <a:pt x="350" y="408"/>
                  </a:lnTo>
                  <a:lnTo>
                    <a:pt x="253" y="543"/>
                  </a:lnTo>
                  <a:lnTo>
                    <a:pt x="175" y="679"/>
                  </a:lnTo>
                  <a:lnTo>
                    <a:pt x="98" y="815"/>
                  </a:lnTo>
                  <a:lnTo>
                    <a:pt x="39" y="989"/>
                  </a:lnTo>
                  <a:lnTo>
                    <a:pt x="1" y="1164"/>
                  </a:lnTo>
                  <a:lnTo>
                    <a:pt x="1" y="1358"/>
                  </a:lnTo>
                  <a:lnTo>
                    <a:pt x="20" y="1552"/>
                  </a:lnTo>
                  <a:lnTo>
                    <a:pt x="59" y="1726"/>
                  </a:lnTo>
                  <a:lnTo>
                    <a:pt x="117" y="1920"/>
                  </a:lnTo>
                  <a:lnTo>
                    <a:pt x="195" y="2094"/>
                  </a:lnTo>
                  <a:lnTo>
                    <a:pt x="311" y="2249"/>
                  </a:lnTo>
                  <a:lnTo>
                    <a:pt x="427" y="2405"/>
                  </a:lnTo>
                  <a:lnTo>
                    <a:pt x="563" y="2521"/>
                  </a:lnTo>
                  <a:lnTo>
                    <a:pt x="699" y="2637"/>
                  </a:lnTo>
                  <a:lnTo>
                    <a:pt x="873" y="2734"/>
                  </a:lnTo>
                  <a:lnTo>
                    <a:pt x="1028" y="2812"/>
                  </a:lnTo>
                  <a:lnTo>
                    <a:pt x="1203" y="2870"/>
                  </a:lnTo>
                  <a:lnTo>
                    <a:pt x="1397" y="2889"/>
                  </a:lnTo>
                  <a:lnTo>
                    <a:pt x="1571" y="2889"/>
                  </a:lnTo>
                  <a:lnTo>
                    <a:pt x="1765" y="2850"/>
                  </a:lnTo>
                  <a:lnTo>
                    <a:pt x="1959" y="2792"/>
                  </a:lnTo>
                  <a:lnTo>
                    <a:pt x="2133" y="2695"/>
                  </a:lnTo>
                  <a:lnTo>
                    <a:pt x="2288" y="2579"/>
                  </a:lnTo>
                  <a:lnTo>
                    <a:pt x="2424" y="2443"/>
                  </a:lnTo>
                  <a:lnTo>
                    <a:pt x="2521" y="2288"/>
                  </a:lnTo>
                  <a:lnTo>
                    <a:pt x="2599" y="2114"/>
                  </a:lnTo>
                  <a:lnTo>
                    <a:pt x="2657" y="1939"/>
                  </a:lnTo>
                  <a:lnTo>
                    <a:pt x="2676" y="1745"/>
                  </a:lnTo>
                  <a:lnTo>
                    <a:pt x="2676" y="1552"/>
                  </a:lnTo>
                  <a:lnTo>
                    <a:pt x="2657" y="1358"/>
                  </a:lnTo>
                  <a:lnTo>
                    <a:pt x="2618" y="1164"/>
                  </a:lnTo>
                  <a:lnTo>
                    <a:pt x="2560" y="970"/>
                  </a:lnTo>
                  <a:lnTo>
                    <a:pt x="2482" y="795"/>
                  </a:lnTo>
                  <a:lnTo>
                    <a:pt x="2385" y="621"/>
                  </a:lnTo>
                  <a:lnTo>
                    <a:pt x="2269" y="466"/>
                  </a:lnTo>
                  <a:lnTo>
                    <a:pt x="2133" y="330"/>
                  </a:lnTo>
                  <a:lnTo>
                    <a:pt x="1998" y="214"/>
                  </a:lnTo>
                  <a:lnTo>
                    <a:pt x="1842" y="136"/>
                  </a:lnTo>
                  <a:lnTo>
                    <a:pt x="1687" y="59"/>
                  </a:lnTo>
                  <a:lnTo>
                    <a:pt x="1513" y="20"/>
                  </a:lnTo>
                  <a:lnTo>
                    <a:pt x="1358"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6"/>
            <p:cNvSpPr/>
            <p:nvPr/>
          </p:nvSpPr>
          <p:spPr>
            <a:xfrm>
              <a:off x="-2243538" y="1012712"/>
              <a:ext cx="1346390" cy="41290"/>
            </a:xfrm>
            <a:custGeom>
              <a:rect b="b" l="l" r="r" t="t"/>
              <a:pathLst>
                <a:path extrusionOk="0" h="893" w="29119">
                  <a:moveTo>
                    <a:pt x="349" y="1"/>
                  </a:moveTo>
                  <a:lnTo>
                    <a:pt x="0" y="893"/>
                  </a:lnTo>
                  <a:lnTo>
                    <a:pt x="29119" y="893"/>
                  </a:lnTo>
                  <a:lnTo>
                    <a:pt x="28770"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6"/>
            <p:cNvSpPr/>
            <p:nvPr/>
          </p:nvSpPr>
          <p:spPr>
            <a:xfrm>
              <a:off x="-2279419" y="1114019"/>
              <a:ext cx="1419907" cy="41290"/>
            </a:xfrm>
            <a:custGeom>
              <a:rect b="b" l="l" r="r" t="t"/>
              <a:pathLst>
                <a:path extrusionOk="0" h="893" w="30709">
                  <a:moveTo>
                    <a:pt x="330" y="1"/>
                  </a:moveTo>
                  <a:lnTo>
                    <a:pt x="1" y="892"/>
                  </a:lnTo>
                  <a:lnTo>
                    <a:pt x="30709" y="892"/>
                  </a:lnTo>
                  <a:lnTo>
                    <a:pt x="30379"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6"/>
            <p:cNvSpPr/>
            <p:nvPr/>
          </p:nvSpPr>
          <p:spPr>
            <a:xfrm>
              <a:off x="-1994363" y="1268222"/>
              <a:ext cx="186476" cy="22425"/>
            </a:xfrm>
            <a:custGeom>
              <a:rect b="b" l="l" r="r" t="t"/>
              <a:pathLst>
                <a:path extrusionOk="0" h="485" w="4033">
                  <a:moveTo>
                    <a:pt x="621" y="0"/>
                  </a:moveTo>
                  <a:lnTo>
                    <a:pt x="369" y="20"/>
                  </a:lnTo>
                  <a:lnTo>
                    <a:pt x="194" y="39"/>
                  </a:lnTo>
                  <a:lnTo>
                    <a:pt x="59" y="78"/>
                  </a:lnTo>
                  <a:lnTo>
                    <a:pt x="20" y="116"/>
                  </a:lnTo>
                  <a:lnTo>
                    <a:pt x="0" y="155"/>
                  </a:lnTo>
                  <a:lnTo>
                    <a:pt x="0" y="194"/>
                  </a:lnTo>
                  <a:lnTo>
                    <a:pt x="0" y="252"/>
                  </a:lnTo>
                  <a:lnTo>
                    <a:pt x="20" y="272"/>
                  </a:lnTo>
                  <a:lnTo>
                    <a:pt x="59" y="310"/>
                  </a:lnTo>
                  <a:lnTo>
                    <a:pt x="156" y="369"/>
                  </a:lnTo>
                  <a:lnTo>
                    <a:pt x="291" y="407"/>
                  </a:lnTo>
                  <a:lnTo>
                    <a:pt x="466" y="446"/>
                  </a:lnTo>
                  <a:lnTo>
                    <a:pt x="660" y="465"/>
                  </a:lnTo>
                  <a:lnTo>
                    <a:pt x="1881" y="465"/>
                  </a:lnTo>
                  <a:lnTo>
                    <a:pt x="2850" y="485"/>
                  </a:lnTo>
                  <a:lnTo>
                    <a:pt x="3316" y="465"/>
                  </a:lnTo>
                  <a:lnTo>
                    <a:pt x="3703" y="446"/>
                  </a:lnTo>
                  <a:lnTo>
                    <a:pt x="3839" y="427"/>
                  </a:lnTo>
                  <a:lnTo>
                    <a:pt x="3955" y="407"/>
                  </a:lnTo>
                  <a:lnTo>
                    <a:pt x="4013" y="369"/>
                  </a:lnTo>
                  <a:lnTo>
                    <a:pt x="4033" y="349"/>
                  </a:lnTo>
                  <a:lnTo>
                    <a:pt x="4033" y="330"/>
                  </a:lnTo>
                  <a:lnTo>
                    <a:pt x="4013" y="272"/>
                  </a:lnTo>
                  <a:lnTo>
                    <a:pt x="3975" y="233"/>
                  </a:lnTo>
                  <a:lnTo>
                    <a:pt x="3917" y="175"/>
                  </a:lnTo>
                  <a:lnTo>
                    <a:pt x="3820" y="155"/>
                  </a:lnTo>
                  <a:lnTo>
                    <a:pt x="3587" y="97"/>
                  </a:lnTo>
                  <a:lnTo>
                    <a:pt x="3316" y="58"/>
                  </a:lnTo>
                  <a:lnTo>
                    <a:pt x="2986" y="39"/>
                  </a:lnTo>
                  <a:lnTo>
                    <a:pt x="1881" y="39"/>
                  </a:lnTo>
                  <a:lnTo>
                    <a:pt x="1202" y="20"/>
                  </a:lnTo>
                  <a:lnTo>
                    <a:pt x="62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6"/>
            <p:cNvSpPr/>
            <p:nvPr/>
          </p:nvSpPr>
          <p:spPr>
            <a:xfrm>
              <a:off x="-1978227" y="1165112"/>
              <a:ext cx="186476" cy="22471"/>
            </a:xfrm>
            <a:custGeom>
              <a:rect b="b" l="l" r="r" t="t"/>
              <a:pathLst>
                <a:path extrusionOk="0" h="486" w="4033">
                  <a:moveTo>
                    <a:pt x="621" y="1"/>
                  </a:moveTo>
                  <a:lnTo>
                    <a:pt x="388" y="20"/>
                  </a:lnTo>
                  <a:lnTo>
                    <a:pt x="194" y="39"/>
                  </a:lnTo>
                  <a:lnTo>
                    <a:pt x="59" y="78"/>
                  </a:lnTo>
                  <a:lnTo>
                    <a:pt x="20" y="117"/>
                  </a:lnTo>
                  <a:lnTo>
                    <a:pt x="0" y="156"/>
                  </a:lnTo>
                  <a:lnTo>
                    <a:pt x="0" y="195"/>
                  </a:lnTo>
                  <a:lnTo>
                    <a:pt x="0" y="233"/>
                  </a:lnTo>
                  <a:lnTo>
                    <a:pt x="20" y="272"/>
                  </a:lnTo>
                  <a:lnTo>
                    <a:pt x="59" y="311"/>
                  </a:lnTo>
                  <a:lnTo>
                    <a:pt x="156" y="369"/>
                  </a:lnTo>
                  <a:lnTo>
                    <a:pt x="291" y="408"/>
                  </a:lnTo>
                  <a:lnTo>
                    <a:pt x="466" y="427"/>
                  </a:lnTo>
                  <a:lnTo>
                    <a:pt x="660" y="447"/>
                  </a:lnTo>
                  <a:lnTo>
                    <a:pt x="1144" y="466"/>
                  </a:lnTo>
                  <a:lnTo>
                    <a:pt x="1881" y="466"/>
                  </a:lnTo>
                  <a:lnTo>
                    <a:pt x="2850" y="485"/>
                  </a:lnTo>
                  <a:lnTo>
                    <a:pt x="3316" y="466"/>
                  </a:lnTo>
                  <a:lnTo>
                    <a:pt x="3703" y="447"/>
                  </a:lnTo>
                  <a:lnTo>
                    <a:pt x="3839" y="427"/>
                  </a:lnTo>
                  <a:lnTo>
                    <a:pt x="3955" y="408"/>
                  </a:lnTo>
                  <a:lnTo>
                    <a:pt x="4013" y="369"/>
                  </a:lnTo>
                  <a:lnTo>
                    <a:pt x="4033" y="350"/>
                  </a:lnTo>
                  <a:lnTo>
                    <a:pt x="4033" y="330"/>
                  </a:lnTo>
                  <a:lnTo>
                    <a:pt x="4013" y="272"/>
                  </a:lnTo>
                  <a:lnTo>
                    <a:pt x="3975" y="214"/>
                  </a:lnTo>
                  <a:lnTo>
                    <a:pt x="3917" y="175"/>
                  </a:lnTo>
                  <a:lnTo>
                    <a:pt x="3820" y="136"/>
                  </a:lnTo>
                  <a:lnTo>
                    <a:pt x="3606" y="98"/>
                  </a:lnTo>
                  <a:lnTo>
                    <a:pt x="3316" y="59"/>
                  </a:lnTo>
                  <a:lnTo>
                    <a:pt x="2986" y="39"/>
                  </a:lnTo>
                  <a:lnTo>
                    <a:pt x="1881" y="39"/>
                  </a:lnTo>
                  <a:lnTo>
                    <a:pt x="1202" y="20"/>
                  </a:lnTo>
                  <a:lnTo>
                    <a:pt x="62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6"/>
            <p:cNvSpPr/>
            <p:nvPr/>
          </p:nvSpPr>
          <p:spPr>
            <a:xfrm>
              <a:off x="-1955801" y="1056638"/>
              <a:ext cx="186476" cy="21593"/>
            </a:xfrm>
            <a:custGeom>
              <a:rect b="b" l="l" r="r" t="t"/>
              <a:pathLst>
                <a:path extrusionOk="0" h="467" w="4033">
                  <a:moveTo>
                    <a:pt x="368" y="1"/>
                  </a:moveTo>
                  <a:lnTo>
                    <a:pt x="194" y="20"/>
                  </a:lnTo>
                  <a:lnTo>
                    <a:pt x="58" y="78"/>
                  </a:lnTo>
                  <a:lnTo>
                    <a:pt x="19" y="98"/>
                  </a:lnTo>
                  <a:lnTo>
                    <a:pt x="0" y="137"/>
                  </a:lnTo>
                  <a:lnTo>
                    <a:pt x="0" y="195"/>
                  </a:lnTo>
                  <a:lnTo>
                    <a:pt x="0" y="234"/>
                  </a:lnTo>
                  <a:lnTo>
                    <a:pt x="19" y="272"/>
                  </a:lnTo>
                  <a:lnTo>
                    <a:pt x="58" y="292"/>
                  </a:lnTo>
                  <a:lnTo>
                    <a:pt x="155" y="350"/>
                  </a:lnTo>
                  <a:lnTo>
                    <a:pt x="291" y="389"/>
                  </a:lnTo>
                  <a:lnTo>
                    <a:pt x="465" y="427"/>
                  </a:lnTo>
                  <a:lnTo>
                    <a:pt x="659" y="447"/>
                  </a:lnTo>
                  <a:lnTo>
                    <a:pt x="1881" y="447"/>
                  </a:lnTo>
                  <a:lnTo>
                    <a:pt x="2850" y="466"/>
                  </a:lnTo>
                  <a:lnTo>
                    <a:pt x="3315" y="466"/>
                  </a:lnTo>
                  <a:lnTo>
                    <a:pt x="3684" y="427"/>
                  </a:lnTo>
                  <a:lnTo>
                    <a:pt x="3839" y="408"/>
                  </a:lnTo>
                  <a:lnTo>
                    <a:pt x="3955" y="389"/>
                  </a:lnTo>
                  <a:lnTo>
                    <a:pt x="4013" y="350"/>
                  </a:lnTo>
                  <a:lnTo>
                    <a:pt x="4032" y="330"/>
                  </a:lnTo>
                  <a:lnTo>
                    <a:pt x="4032" y="311"/>
                  </a:lnTo>
                  <a:lnTo>
                    <a:pt x="4013" y="253"/>
                  </a:lnTo>
                  <a:lnTo>
                    <a:pt x="3974" y="214"/>
                  </a:lnTo>
                  <a:lnTo>
                    <a:pt x="3916" y="175"/>
                  </a:lnTo>
                  <a:lnTo>
                    <a:pt x="3819" y="137"/>
                  </a:lnTo>
                  <a:lnTo>
                    <a:pt x="3587" y="78"/>
                  </a:lnTo>
                  <a:lnTo>
                    <a:pt x="3315" y="40"/>
                  </a:lnTo>
                  <a:lnTo>
                    <a:pt x="2986" y="20"/>
                  </a:lnTo>
                  <a:lnTo>
                    <a:pt x="1881" y="20"/>
                  </a:lnTo>
                  <a:lnTo>
                    <a:pt x="120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6"/>
            <p:cNvSpPr/>
            <p:nvPr/>
          </p:nvSpPr>
          <p:spPr>
            <a:xfrm>
              <a:off x="-1936104" y="944604"/>
              <a:ext cx="187401" cy="21547"/>
            </a:xfrm>
            <a:custGeom>
              <a:rect b="b" l="l" r="r" t="t"/>
              <a:pathLst>
                <a:path extrusionOk="0" h="466" w="4053">
                  <a:moveTo>
                    <a:pt x="388" y="1"/>
                  </a:moveTo>
                  <a:lnTo>
                    <a:pt x="194" y="20"/>
                  </a:lnTo>
                  <a:lnTo>
                    <a:pt x="78" y="78"/>
                  </a:lnTo>
                  <a:lnTo>
                    <a:pt x="39" y="98"/>
                  </a:lnTo>
                  <a:lnTo>
                    <a:pt x="20" y="156"/>
                  </a:lnTo>
                  <a:lnTo>
                    <a:pt x="1" y="194"/>
                  </a:lnTo>
                  <a:lnTo>
                    <a:pt x="20" y="233"/>
                  </a:lnTo>
                  <a:lnTo>
                    <a:pt x="39" y="272"/>
                  </a:lnTo>
                  <a:lnTo>
                    <a:pt x="59" y="311"/>
                  </a:lnTo>
                  <a:lnTo>
                    <a:pt x="156" y="350"/>
                  </a:lnTo>
                  <a:lnTo>
                    <a:pt x="291" y="408"/>
                  </a:lnTo>
                  <a:lnTo>
                    <a:pt x="466" y="427"/>
                  </a:lnTo>
                  <a:lnTo>
                    <a:pt x="679" y="446"/>
                  </a:lnTo>
                  <a:lnTo>
                    <a:pt x="1144" y="446"/>
                  </a:lnTo>
                  <a:lnTo>
                    <a:pt x="1900" y="466"/>
                  </a:lnTo>
                  <a:lnTo>
                    <a:pt x="3316" y="466"/>
                  </a:lnTo>
                  <a:lnTo>
                    <a:pt x="3703" y="446"/>
                  </a:lnTo>
                  <a:lnTo>
                    <a:pt x="3859" y="427"/>
                  </a:lnTo>
                  <a:lnTo>
                    <a:pt x="3955" y="388"/>
                  </a:lnTo>
                  <a:lnTo>
                    <a:pt x="4033" y="369"/>
                  </a:lnTo>
                  <a:lnTo>
                    <a:pt x="4052" y="350"/>
                  </a:lnTo>
                  <a:lnTo>
                    <a:pt x="4052" y="311"/>
                  </a:lnTo>
                  <a:lnTo>
                    <a:pt x="4033" y="272"/>
                  </a:lnTo>
                  <a:lnTo>
                    <a:pt x="3975" y="214"/>
                  </a:lnTo>
                  <a:lnTo>
                    <a:pt x="3917" y="175"/>
                  </a:lnTo>
                  <a:lnTo>
                    <a:pt x="3839" y="136"/>
                  </a:lnTo>
                  <a:lnTo>
                    <a:pt x="3606" y="78"/>
                  </a:lnTo>
                  <a:lnTo>
                    <a:pt x="3316" y="59"/>
                  </a:lnTo>
                  <a:lnTo>
                    <a:pt x="2986" y="39"/>
                  </a:lnTo>
                  <a:lnTo>
                    <a:pt x="2637" y="20"/>
                  </a:lnTo>
                  <a:lnTo>
                    <a:pt x="1203" y="20"/>
                  </a:lnTo>
                  <a:lnTo>
                    <a:pt x="62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6"/>
            <p:cNvSpPr/>
            <p:nvPr/>
          </p:nvSpPr>
          <p:spPr>
            <a:xfrm>
              <a:off x="-1893057" y="693626"/>
              <a:ext cx="186476" cy="21547"/>
            </a:xfrm>
            <a:custGeom>
              <a:rect b="b" l="l" r="r" t="t"/>
              <a:pathLst>
                <a:path extrusionOk="0" h="466" w="4033">
                  <a:moveTo>
                    <a:pt x="368" y="0"/>
                  </a:moveTo>
                  <a:lnTo>
                    <a:pt x="194" y="39"/>
                  </a:lnTo>
                  <a:lnTo>
                    <a:pt x="58" y="78"/>
                  </a:lnTo>
                  <a:lnTo>
                    <a:pt x="20" y="117"/>
                  </a:lnTo>
                  <a:lnTo>
                    <a:pt x="0" y="155"/>
                  </a:lnTo>
                  <a:lnTo>
                    <a:pt x="0" y="194"/>
                  </a:lnTo>
                  <a:lnTo>
                    <a:pt x="0" y="233"/>
                  </a:lnTo>
                  <a:lnTo>
                    <a:pt x="20" y="272"/>
                  </a:lnTo>
                  <a:lnTo>
                    <a:pt x="58" y="311"/>
                  </a:lnTo>
                  <a:lnTo>
                    <a:pt x="155" y="369"/>
                  </a:lnTo>
                  <a:lnTo>
                    <a:pt x="291" y="407"/>
                  </a:lnTo>
                  <a:lnTo>
                    <a:pt x="465" y="427"/>
                  </a:lnTo>
                  <a:lnTo>
                    <a:pt x="659" y="446"/>
                  </a:lnTo>
                  <a:lnTo>
                    <a:pt x="1144" y="466"/>
                  </a:lnTo>
                  <a:lnTo>
                    <a:pt x="3315" y="466"/>
                  </a:lnTo>
                  <a:lnTo>
                    <a:pt x="3684" y="446"/>
                  </a:lnTo>
                  <a:lnTo>
                    <a:pt x="3839" y="427"/>
                  </a:lnTo>
                  <a:lnTo>
                    <a:pt x="3955" y="388"/>
                  </a:lnTo>
                  <a:lnTo>
                    <a:pt x="4013" y="369"/>
                  </a:lnTo>
                  <a:lnTo>
                    <a:pt x="4033" y="349"/>
                  </a:lnTo>
                  <a:lnTo>
                    <a:pt x="4033" y="330"/>
                  </a:lnTo>
                  <a:lnTo>
                    <a:pt x="4013" y="272"/>
                  </a:lnTo>
                  <a:lnTo>
                    <a:pt x="3974" y="214"/>
                  </a:lnTo>
                  <a:lnTo>
                    <a:pt x="3916" y="175"/>
                  </a:lnTo>
                  <a:lnTo>
                    <a:pt x="3819" y="136"/>
                  </a:lnTo>
                  <a:lnTo>
                    <a:pt x="3587" y="97"/>
                  </a:lnTo>
                  <a:lnTo>
                    <a:pt x="3315" y="58"/>
                  </a:lnTo>
                  <a:lnTo>
                    <a:pt x="2986" y="39"/>
                  </a:lnTo>
                  <a:lnTo>
                    <a:pt x="2617" y="20"/>
                  </a:lnTo>
                  <a:lnTo>
                    <a:pt x="1202" y="20"/>
                  </a:lnTo>
                  <a:lnTo>
                    <a:pt x="60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6"/>
            <p:cNvSpPr/>
            <p:nvPr/>
          </p:nvSpPr>
          <p:spPr>
            <a:xfrm>
              <a:off x="-1875163" y="599486"/>
              <a:ext cx="186522" cy="22471"/>
            </a:xfrm>
            <a:custGeom>
              <a:rect b="b" l="l" r="r" t="t"/>
              <a:pathLst>
                <a:path extrusionOk="0" h="486" w="4034">
                  <a:moveTo>
                    <a:pt x="602" y="1"/>
                  </a:moveTo>
                  <a:lnTo>
                    <a:pt x="369" y="20"/>
                  </a:lnTo>
                  <a:lnTo>
                    <a:pt x="195" y="40"/>
                  </a:lnTo>
                  <a:lnTo>
                    <a:pt x="59" y="78"/>
                  </a:lnTo>
                  <a:lnTo>
                    <a:pt x="20" y="117"/>
                  </a:lnTo>
                  <a:lnTo>
                    <a:pt x="1" y="156"/>
                  </a:lnTo>
                  <a:lnTo>
                    <a:pt x="1" y="195"/>
                  </a:lnTo>
                  <a:lnTo>
                    <a:pt x="1" y="233"/>
                  </a:lnTo>
                  <a:lnTo>
                    <a:pt x="20" y="272"/>
                  </a:lnTo>
                  <a:lnTo>
                    <a:pt x="59" y="311"/>
                  </a:lnTo>
                  <a:lnTo>
                    <a:pt x="156" y="369"/>
                  </a:lnTo>
                  <a:lnTo>
                    <a:pt x="292" y="408"/>
                  </a:lnTo>
                  <a:lnTo>
                    <a:pt x="466" y="447"/>
                  </a:lnTo>
                  <a:lnTo>
                    <a:pt x="660" y="466"/>
                  </a:lnTo>
                  <a:lnTo>
                    <a:pt x="1881" y="466"/>
                  </a:lnTo>
                  <a:lnTo>
                    <a:pt x="2851" y="485"/>
                  </a:lnTo>
                  <a:lnTo>
                    <a:pt x="3316" y="466"/>
                  </a:lnTo>
                  <a:lnTo>
                    <a:pt x="3684" y="447"/>
                  </a:lnTo>
                  <a:lnTo>
                    <a:pt x="3839" y="427"/>
                  </a:lnTo>
                  <a:lnTo>
                    <a:pt x="3956" y="408"/>
                  </a:lnTo>
                  <a:lnTo>
                    <a:pt x="4014" y="369"/>
                  </a:lnTo>
                  <a:lnTo>
                    <a:pt x="4033" y="350"/>
                  </a:lnTo>
                  <a:lnTo>
                    <a:pt x="4033" y="330"/>
                  </a:lnTo>
                  <a:lnTo>
                    <a:pt x="4014" y="272"/>
                  </a:lnTo>
                  <a:lnTo>
                    <a:pt x="3975" y="233"/>
                  </a:lnTo>
                  <a:lnTo>
                    <a:pt x="3898" y="175"/>
                  </a:lnTo>
                  <a:lnTo>
                    <a:pt x="3820" y="156"/>
                  </a:lnTo>
                  <a:lnTo>
                    <a:pt x="3587" y="98"/>
                  </a:lnTo>
                  <a:lnTo>
                    <a:pt x="3316" y="59"/>
                  </a:lnTo>
                  <a:lnTo>
                    <a:pt x="2986" y="40"/>
                  </a:lnTo>
                  <a:lnTo>
                    <a:pt x="1881" y="40"/>
                  </a:lnTo>
                  <a:lnTo>
                    <a:pt x="1183" y="20"/>
                  </a:lnTo>
                  <a:lnTo>
                    <a:pt x="60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6"/>
            <p:cNvSpPr/>
            <p:nvPr/>
          </p:nvSpPr>
          <p:spPr>
            <a:xfrm>
              <a:off x="-1862586" y="504467"/>
              <a:ext cx="186476" cy="21593"/>
            </a:xfrm>
            <a:custGeom>
              <a:rect b="b" l="l" r="r" t="t"/>
              <a:pathLst>
                <a:path extrusionOk="0" h="467" w="4033">
                  <a:moveTo>
                    <a:pt x="621" y="1"/>
                  </a:moveTo>
                  <a:lnTo>
                    <a:pt x="388" y="20"/>
                  </a:lnTo>
                  <a:lnTo>
                    <a:pt x="194" y="40"/>
                  </a:lnTo>
                  <a:lnTo>
                    <a:pt x="78" y="78"/>
                  </a:lnTo>
                  <a:lnTo>
                    <a:pt x="20" y="117"/>
                  </a:lnTo>
                  <a:lnTo>
                    <a:pt x="0" y="156"/>
                  </a:lnTo>
                  <a:lnTo>
                    <a:pt x="0" y="195"/>
                  </a:lnTo>
                  <a:lnTo>
                    <a:pt x="0" y="233"/>
                  </a:lnTo>
                  <a:lnTo>
                    <a:pt x="20" y="272"/>
                  </a:lnTo>
                  <a:lnTo>
                    <a:pt x="58" y="311"/>
                  </a:lnTo>
                  <a:lnTo>
                    <a:pt x="155" y="369"/>
                  </a:lnTo>
                  <a:lnTo>
                    <a:pt x="291" y="408"/>
                  </a:lnTo>
                  <a:lnTo>
                    <a:pt x="466" y="427"/>
                  </a:lnTo>
                  <a:lnTo>
                    <a:pt x="679" y="447"/>
                  </a:lnTo>
                  <a:lnTo>
                    <a:pt x="1144" y="466"/>
                  </a:lnTo>
                  <a:lnTo>
                    <a:pt x="3315" y="466"/>
                  </a:lnTo>
                  <a:lnTo>
                    <a:pt x="3703" y="447"/>
                  </a:lnTo>
                  <a:lnTo>
                    <a:pt x="3839" y="427"/>
                  </a:lnTo>
                  <a:lnTo>
                    <a:pt x="3955" y="408"/>
                  </a:lnTo>
                  <a:lnTo>
                    <a:pt x="4013" y="369"/>
                  </a:lnTo>
                  <a:lnTo>
                    <a:pt x="4033" y="350"/>
                  </a:lnTo>
                  <a:lnTo>
                    <a:pt x="4033" y="330"/>
                  </a:lnTo>
                  <a:lnTo>
                    <a:pt x="4013" y="272"/>
                  </a:lnTo>
                  <a:lnTo>
                    <a:pt x="3975" y="214"/>
                  </a:lnTo>
                  <a:lnTo>
                    <a:pt x="3916" y="175"/>
                  </a:lnTo>
                  <a:lnTo>
                    <a:pt x="3819" y="136"/>
                  </a:lnTo>
                  <a:lnTo>
                    <a:pt x="3606" y="98"/>
                  </a:lnTo>
                  <a:lnTo>
                    <a:pt x="3315" y="59"/>
                  </a:lnTo>
                  <a:lnTo>
                    <a:pt x="2986" y="40"/>
                  </a:lnTo>
                  <a:lnTo>
                    <a:pt x="1900" y="40"/>
                  </a:lnTo>
                  <a:lnTo>
                    <a:pt x="1202" y="20"/>
                  </a:lnTo>
                  <a:lnTo>
                    <a:pt x="62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6"/>
            <p:cNvSpPr/>
            <p:nvPr/>
          </p:nvSpPr>
          <p:spPr>
            <a:xfrm>
              <a:off x="-1838404" y="422904"/>
              <a:ext cx="157809" cy="19790"/>
            </a:xfrm>
            <a:custGeom>
              <a:rect b="b" l="l" r="r" t="t"/>
              <a:pathLst>
                <a:path extrusionOk="0" h="428" w="3413">
                  <a:moveTo>
                    <a:pt x="292" y="1"/>
                  </a:moveTo>
                  <a:lnTo>
                    <a:pt x="156" y="20"/>
                  </a:lnTo>
                  <a:lnTo>
                    <a:pt x="78" y="59"/>
                  </a:lnTo>
                  <a:lnTo>
                    <a:pt x="20" y="117"/>
                  </a:lnTo>
                  <a:lnTo>
                    <a:pt x="1" y="194"/>
                  </a:lnTo>
                  <a:lnTo>
                    <a:pt x="20" y="253"/>
                  </a:lnTo>
                  <a:lnTo>
                    <a:pt x="78" y="330"/>
                  </a:lnTo>
                  <a:lnTo>
                    <a:pt x="175" y="369"/>
                  </a:lnTo>
                  <a:lnTo>
                    <a:pt x="292" y="408"/>
                  </a:lnTo>
                  <a:lnTo>
                    <a:pt x="815" y="408"/>
                  </a:lnTo>
                  <a:lnTo>
                    <a:pt x="1649" y="427"/>
                  </a:lnTo>
                  <a:lnTo>
                    <a:pt x="2502" y="427"/>
                  </a:lnTo>
                  <a:lnTo>
                    <a:pt x="3083" y="408"/>
                  </a:lnTo>
                  <a:lnTo>
                    <a:pt x="3219" y="388"/>
                  </a:lnTo>
                  <a:lnTo>
                    <a:pt x="3335" y="330"/>
                  </a:lnTo>
                  <a:lnTo>
                    <a:pt x="3393" y="272"/>
                  </a:lnTo>
                  <a:lnTo>
                    <a:pt x="3413" y="194"/>
                  </a:lnTo>
                  <a:lnTo>
                    <a:pt x="3374" y="117"/>
                  </a:lnTo>
                  <a:lnTo>
                    <a:pt x="3316" y="59"/>
                  </a:lnTo>
                  <a:lnTo>
                    <a:pt x="3219" y="20"/>
                  </a:lnTo>
                  <a:lnTo>
                    <a:pt x="1687" y="20"/>
                  </a:lnTo>
                  <a:lnTo>
                    <a:pt x="29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6"/>
            <p:cNvSpPr/>
            <p:nvPr/>
          </p:nvSpPr>
          <p:spPr>
            <a:xfrm>
              <a:off x="-1823145" y="335977"/>
              <a:ext cx="147035" cy="18865"/>
            </a:xfrm>
            <a:custGeom>
              <a:rect b="b" l="l" r="r" t="t"/>
              <a:pathLst>
                <a:path extrusionOk="0" h="408" w="3180">
                  <a:moveTo>
                    <a:pt x="291" y="0"/>
                  </a:moveTo>
                  <a:lnTo>
                    <a:pt x="175" y="19"/>
                  </a:lnTo>
                  <a:lnTo>
                    <a:pt x="78" y="58"/>
                  </a:lnTo>
                  <a:lnTo>
                    <a:pt x="20" y="116"/>
                  </a:lnTo>
                  <a:lnTo>
                    <a:pt x="0" y="175"/>
                  </a:lnTo>
                  <a:lnTo>
                    <a:pt x="20" y="252"/>
                  </a:lnTo>
                  <a:lnTo>
                    <a:pt x="78" y="330"/>
                  </a:lnTo>
                  <a:lnTo>
                    <a:pt x="175" y="368"/>
                  </a:lnTo>
                  <a:lnTo>
                    <a:pt x="291" y="388"/>
                  </a:lnTo>
                  <a:lnTo>
                    <a:pt x="795" y="407"/>
                  </a:lnTo>
                  <a:lnTo>
                    <a:pt x="2327" y="407"/>
                  </a:lnTo>
                  <a:lnTo>
                    <a:pt x="2870" y="388"/>
                  </a:lnTo>
                  <a:lnTo>
                    <a:pt x="3005" y="368"/>
                  </a:lnTo>
                  <a:lnTo>
                    <a:pt x="3102" y="330"/>
                  </a:lnTo>
                  <a:lnTo>
                    <a:pt x="3180" y="252"/>
                  </a:lnTo>
                  <a:lnTo>
                    <a:pt x="3180" y="175"/>
                  </a:lnTo>
                  <a:lnTo>
                    <a:pt x="3160" y="116"/>
                  </a:lnTo>
                  <a:lnTo>
                    <a:pt x="3102" y="58"/>
                  </a:lnTo>
                  <a:lnTo>
                    <a:pt x="3005" y="19"/>
                  </a:lnTo>
                  <a:lnTo>
                    <a:pt x="2870" y="0"/>
                  </a:lnTo>
                  <a:lnTo>
                    <a:pt x="2346" y="19"/>
                  </a:lnTo>
                  <a:lnTo>
                    <a:pt x="1590" y="19"/>
                  </a:lnTo>
                  <a:lnTo>
                    <a:pt x="29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6"/>
            <p:cNvSpPr/>
            <p:nvPr/>
          </p:nvSpPr>
          <p:spPr>
            <a:xfrm>
              <a:off x="-1804327" y="249004"/>
              <a:ext cx="136308" cy="19790"/>
            </a:xfrm>
            <a:custGeom>
              <a:rect b="b" l="l" r="r" t="t"/>
              <a:pathLst>
                <a:path extrusionOk="0" h="428" w="2948">
                  <a:moveTo>
                    <a:pt x="156" y="1"/>
                  </a:moveTo>
                  <a:lnTo>
                    <a:pt x="59" y="59"/>
                  </a:lnTo>
                  <a:lnTo>
                    <a:pt x="0" y="117"/>
                  </a:lnTo>
                  <a:lnTo>
                    <a:pt x="0" y="175"/>
                  </a:lnTo>
                  <a:lnTo>
                    <a:pt x="20" y="253"/>
                  </a:lnTo>
                  <a:lnTo>
                    <a:pt x="78" y="311"/>
                  </a:lnTo>
                  <a:lnTo>
                    <a:pt x="156" y="369"/>
                  </a:lnTo>
                  <a:lnTo>
                    <a:pt x="272" y="388"/>
                  </a:lnTo>
                  <a:lnTo>
                    <a:pt x="1416" y="408"/>
                  </a:lnTo>
                  <a:lnTo>
                    <a:pt x="2114" y="427"/>
                  </a:lnTo>
                  <a:lnTo>
                    <a:pt x="2618" y="408"/>
                  </a:lnTo>
                  <a:lnTo>
                    <a:pt x="2773" y="388"/>
                  </a:lnTo>
                  <a:lnTo>
                    <a:pt x="2870" y="330"/>
                  </a:lnTo>
                  <a:lnTo>
                    <a:pt x="2928" y="272"/>
                  </a:lnTo>
                  <a:lnTo>
                    <a:pt x="2947" y="194"/>
                  </a:lnTo>
                  <a:lnTo>
                    <a:pt x="2928" y="117"/>
                  </a:lnTo>
                  <a:lnTo>
                    <a:pt x="2850" y="59"/>
                  </a:lnTo>
                  <a:lnTo>
                    <a:pt x="2753" y="20"/>
                  </a:lnTo>
                  <a:lnTo>
                    <a:pt x="1454" y="20"/>
                  </a:lnTo>
                  <a:lnTo>
                    <a:pt x="27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6"/>
            <p:cNvSpPr/>
            <p:nvPr/>
          </p:nvSpPr>
          <p:spPr>
            <a:xfrm>
              <a:off x="-1787311" y="166562"/>
              <a:ext cx="136308" cy="19743"/>
            </a:xfrm>
            <a:custGeom>
              <a:rect b="b" l="l" r="r" t="t"/>
              <a:pathLst>
                <a:path extrusionOk="0" h="427" w="2948">
                  <a:moveTo>
                    <a:pt x="292" y="0"/>
                  </a:moveTo>
                  <a:lnTo>
                    <a:pt x="156" y="19"/>
                  </a:lnTo>
                  <a:lnTo>
                    <a:pt x="59" y="58"/>
                  </a:lnTo>
                  <a:lnTo>
                    <a:pt x="20" y="116"/>
                  </a:lnTo>
                  <a:lnTo>
                    <a:pt x="1" y="194"/>
                  </a:lnTo>
                  <a:lnTo>
                    <a:pt x="20" y="271"/>
                  </a:lnTo>
                  <a:lnTo>
                    <a:pt x="78" y="330"/>
                  </a:lnTo>
                  <a:lnTo>
                    <a:pt x="156" y="368"/>
                  </a:lnTo>
                  <a:lnTo>
                    <a:pt x="292" y="407"/>
                  </a:lnTo>
                  <a:lnTo>
                    <a:pt x="1416" y="427"/>
                  </a:lnTo>
                  <a:lnTo>
                    <a:pt x="2618" y="427"/>
                  </a:lnTo>
                  <a:lnTo>
                    <a:pt x="2773" y="388"/>
                  </a:lnTo>
                  <a:lnTo>
                    <a:pt x="2870" y="349"/>
                  </a:lnTo>
                  <a:lnTo>
                    <a:pt x="2928" y="271"/>
                  </a:lnTo>
                  <a:lnTo>
                    <a:pt x="2948" y="213"/>
                  </a:lnTo>
                  <a:lnTo>
                    <a:pt x="2928" y="136"/>
                  </a:lnTo>
                  <a:lnTo>
                    <a:pt x="2870" y="78"/>
                  </a:lnTo>
                  <a:lnTo>
                    <a:pt x="2754" y="39"/>
                  </a:lnTo>
                  <a:lnTo>
                    <a:pt x="2618" y="19"/>
                  </a:lnTo>
                  <a:lnTo>
                    <a:pt x="2133" y="39"/>
                  </a:lnTo>
                  <a:lnTo>
                    <a:pt x="1455" y="39"/>
                  </a:lnTo>
                  <a:lnTo>
                    <a:pt x="29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6"/>
            <p:cNvSpPr/>
            <p:nvPr/>
          </p:nvSpPr>
          <p:spPr>
            <a:xfrm>
              <a:off x="-1771174" y="84952"/>
              <a:ext cx="136308" cy="19790"/>
            </a:xfrm>
            <a:custGeom>
              <a:rect b="b" l="l" r="r" t="t"/>
              <a:pathLst>
                <a:path extrusionOk="0" h="428" w="2948">
                  <a:moveTo>
                    <a:pt x="156" y="1"/>
                  </a:moveTo>
                  <a:lnTo>
                    <a:pt x="78" y="40"/>
                  </a:lnTo>
                  <a:lnTo>
                    <a:pt x="20" y="117"/>
                  </a:lnTo>
                  <a:lnTo>
                    <a:pt x="1" y="175"/>
                  </a:lnTo>
                  <a:lnTo>
                    <a:pt x="20" y="253"/>
                  </a:lnTo>
                  <a:lnTo>
                    <a:pt x="78" y="311"/>
                  </a:lnTo>
                  <a:lnTo>
                    <a:pt x="156" y="369"/>
                  </a:lnTo>
                  <a:lnTo>
                    <a:pt x="292" y="389"/>
                  </a:lnTo>
                  <a:lnTo>
                    <a:pt x="1416" y="408"/>
                  </a:lnTo>
                  <a:lnTo>
                    <a:pt x="2114" y="427"/>
                  </a:lnTo>
                  <a:lnTo>
                    <a:pt x="2618" y="408"/>
                  </a:lnTo>
                  <a:lnTo>
                    <a:pt x="2773" y="389"/>
                  </a:lnTo>
                  <a:lnTo>
                    <a:pt x="2870" y="330"/>
                  </a:lnTo>
                  <a:lnTo>
                    <a:pt x="2928" y="272"/>
                  </a:lnTo>
                  <a:lnTo>
                    <a:pt x="2947" y="195"/>
                  </a:lnTo>
                  <a:lnTo>
                    <a:pt x="2928" y="117"/>
                  </a:lnTo>
                  <a:lnTo>
                    <a:pt x="2870" y="59"/>
                  </a:lnTo>
                  <a:lnTo>
                    <a:pt x="2754" y="20"/>
                  </a:lnTo>
                  <a:lnTo>
                    <a:pt x="1455" y="20"/>
                  </a:lnTo>
                  <a:lnTo>
                    <a:pt x="29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6"/>
            <p:cNvSpPr/>
            <p:nvPr/>
          </p:nvSpPr>
          <p:spPr>
            <a:xfrm>
              <a:off x="-1749674" y="6070"/>
              <a:ext cx="113929" cy="19790"/>
            </a:xfrm>
            <a:custGeom>
              <a:rect b="b" l="l" r="r" t="t"/>
              <a:pathLst>
                <a:path extrusionOk="0" h="428" w="2464">
                  <a:moveTo>
                    <a:pt x="292" y="1"/>
                  </a:moveTo>
                  <a:lnTo>
                    <a:pt x="175" y="20"/>
                  </a:lnTo>
                  <a:lnTo>
                    <a:pt x="79" y="59"/>
                  </a:lnTo>
                  <a:lnTo>
                    <a:pt x="20" y="117"/>
                  </a:lnTo>
                  <a:lnTo>
                    <a:pt x="1" y="195"/>
                  </a:lnTo>
                  <a:lnTo>
                    <a:pt x="20" y="272"/>
                  </a:lnTo>
                  <a:lnTo>
                    <a:pt x="79" y="330"/>
                  </a:lnTo>
                  <a:lnTo>
                    <a:pt x="175" y="369"/>
                  </a:lnTo>
                  <a:lnTo>
                    <a:pt x="292" y="408"/>
                  </a:lnTo>
                  <a:lnTo>
                    <a:pt x="1184" y="427"/>
                  </a:lnTo>
                  <a:lnTo>
                    <a:pt x="1707" y="427"/>
                  </a:lnTo>
                  <a:lnTo>
                    <a:pt x="2134" y="408"/>
                  </a:lnTo>
                  <a:lnTo>
                    <a:pt x="2289" y="389"/>
                  </a:lnTo>
                  <a:lnTo>
                    <a:pt x="2386" y="330"/>
                  </a:lnTo>
                  <a:lnTo>
                    <a:pt x="2444" y="272"/>
                  </a:lnTo>
                  <a:lnTo>
                    <a:pt x="2463" y="195"/>
                  </a:lnTo>
                  <a:lnTo>
                    <a:pt x="2444" y="117"/>
                  </a:lnTo>
                  <a:lnTo>
                    <a:pt x="2386" y="59"/>
                  </a:lnTo>
                  <a:lnTo>
                    <a:pt x="2269" y="20"/>
                  </a:lnTo>
                  <a:lnTo>
                    <a:pt x="1222" y="20"/>
                  </a:lnTo>
                  <a:lnTo>
                    <a:pt x="29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6"/>
            <p:cNvSpPr/>
            <p:nvPr/>
          </p:nvSpPr>
          <p:spPr>
            <a:xfrm>
              <a:off x="-1732612" y="-71008"/>
              <a:ext cx="113883" cy="19790"/>
            </a:xfrm>
            <a:custGeom>
              <a:rect b="b" l="l" r="r" t="t"/>
              <a:pathLst>
                <a:path extrusionOk="0" h="428" w="2463">
                  <a:moveTo>
                    <a:pt x="291" y="1"/>
                  </a:moveTo>
                  <a:lnTo>
                    <a:pt x="155" y="20"/>
                  </a:lnTo>
                  <a:lnTo>
                    <a:pt x="78" y="59"/>
                  </a:lnTo>
                  <a:lnTo>
                    <a:pt x="20" y="117"/>
                  </a:lnTo>
                  <a:lnTo>
                    <a:pt x="0" y="194"/>
                  </a:lnTo>
                  <a:lnTo>
                    <a:pt x="20" y="272"/>
                  </a:lnTo>
                  <a:lnTo>
                    <a:pt x="78" y="330"/>
                  </a:lnTo>
                  <a:lnTo>
                    <a:pt x="175" y="388"/>
                  </a:lnTo>
                  <a:lnTo>
                    <a:pt x="291" y="408"/>
                  </a:lnTo>
                  <a:lnTo>
                    <a:pt x="1183" y="427"/>
                  </a:lnTo>
                  <a:lnTo>
                    <a:pt x="1706" y="427"/>
                  </a:lnTo>
                  <a:lnTo>
                    <a:pt x="2133" y="408"/>
                  </a:lnTo>
                  <a:lnTo>
                    <a:pt x="2288" y="388"/>
                  </a:lnTo>
                  <a:lnTo>
                    <a:pt x="2385" y="330"/>
                  </a:lnTo>
                  <a:lnTo>
                    <a:pt x="2443" y="272"/>
                  </a:lnTo>
                  <a:lnTo>
                    <a:pt x="2462" y="194"/>
                  </a:lnTo>
                  <a:lnTo>
                    <a:pt x="2443" y="136"/>
                  </a:lnTo>
                  <a:lnTo>
                    <a:pt x="2366" y="78"/>
                  </a:lnTo>
                  <a:lnTo>
                    <a:pt x="2269" y="20"/>
                  </a:lnTo>
                  <a:lnTo>
                    <a:pt x="1222" y="20"/>
                  </a:lnTo>
                  <a:lnTo>
                    <a:pt x="29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6"/>
            <p:cNvSpPr/>
            <p:nvPr/>
          </p:nvSpPr>
          <p:spPr>
            <a:xfrm>
              <a:off x="-1722764" y="-144526"/>
              <a:ext cx="113883" cy="19790"/>
            </a:xfrm>
            <a:custGeom>
              <a:rect b="b" l="l" r="r" t="t"/>
              <a:pathLst>
                <a:path extrusionOk="0" h="428" w="2463">
                  <a:moveTo>
                    <a:pt x="291" y="1"/>
                  </a:moveTo>
                  <a:lnTo>
                    <a:pt x="156" y="20"/>
                  </a:lnTo>
                  <a:lnTo>
                    <a:pt x="78" y="59"/>
                  </a:lnTo>
                  <a:lnTo>
                    <a:pt x="20" y="117"/>
                  </a:lnTo>
                  <a:lnTo>
                    <a:pt x="1" y="195"/>
                  </a:lnTo>
                  <a:lnTo>
                    <a:pt x="20" y="272"/>
                  </a:lnTo>
                  <a:lnTo>
                    <a:pt x="78" y="330"/>
                  </a:lnTo>
                  <a:lnTo>
                    <a:pt x="175" y="369"/>
                  </a:lnTo>
                  <a:lnTo>
                    <a:pt x="291" y="408"/>
                  </a:lnTo>
                  <a:lnTo>
                    <a:pt x="1183" y="427"/>
                  </a:lnTo>
                  <a:lnTo>
                    <a:pt x="1707" y="427"/>
                  </a:lnTo>
                  <a:lnTo>
                    <a:pt x="2133" y="408"/>
                  </a:lnTo>
                  <a:lnTo>
                    <a:pt x="2288" y="389"/>
                  </a:lnTo>
                  <a:lnTo>
                    <a:pt x="2385" y="330"/>
                  </a:lnTo>
                  <a:lnTo>
                    <a:pt x="2443" y="272"/>
                  </a:lnTo>
                  <a:lnTo>
                    <a:pt x="2463" y="195"/>
                  </a:lnTo>
                  <a:lnTo>
                    <a:pt x="2443" y="117"/>
                  </a:lnTo>
                  <a:lnTo>
                    <a:pt x="2366" y="59"/>
                  </a:lnTo>
                  <a:lnTo>
                    <a:pt x="2269" y="20"/>
                  </a:lnTo>
                  <a:lnTo>
                    <a:pt x="1222" y="20"/>
                  </a:lnTo>
                  <a:lnTo>
                    <a:pt x="29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6"/>
            <p:cNvSpPr/>
            <p:nvPr/>
          </p:nvSpPr>
          <p:spPr>
            <a:xfrm>
              <a:off x="-1707505" y="-227893"/>
              <a:ext cx="113883" cy="19790"/>
            </a:xfrm>
            <a:custGeom>
              <a:rect b="b" l="l" r="r" t="t"/>
              <a:pathLst>
                <a:path extrusionOk="0" h="428" w="2463">
                  <a:moveTo>
                    <a:pt x="291" y="1"/>
                  </a:moveTo>
                  <a:lnTo>
                    <a:pt x="155" y="20"/>
                  </a:lnTo>
                  <a:lnTo>
                    <a:pt x="58" y="59"/>
                  </a:lnTo>
                  <a:lnTo>
                    <a:pt x="20" y="117"/>
                  </a:lnTo>
                  <a:lnTo>
                    <a:pt x="0" y="195"/>
                  </a:lnTo>
                  <a:lnTo>
                    <a:pt x="20" y="272"/>
                  </a:lnTo>
                  <a:lnTo>
                    <a:pt x="78" y="330"/>
                  </a:lnTo>
                  <a:lnTo>
                    <a:pt x="155" y="389"/>
                  </a:lnTo>
                  <a:lnTo>
                    <a:pt x="291" y="408"/>
                  </a:lnTo>
                  <a:lnTo>
                    <a:pt x="1163" y="427"/>
                  </a:lnTo>
                  <a:lnTo>
                    <a:pt x="1687" y="427"/>
                  </a:lnTo>
                  <a:lnTo>
                    <a:pt x="2133" y="408"/>
                  </a:lnTo>
                  <a:lnTo>
                    <a:pt x="2268" y="389"/>
                  </a:lnTo>
                  <a:lnTo>
                    <a:pt x="2385" y="330"/>
                  </a:lnTo>
                  <a:lnTo>
                    <a:pt x="2443" y="272"/>
                  </a:lnTo>
                  <a:lnTo>
                    <a:pt x="2462" y="195"/>
                  </a:lnTo>
                  <a:lnTo>
                    <a:pt x="2423" y="137"/>
                  </a:lnTo>
                  <a:lnTo>
                    <a:pt x="2365" y="59"/>
                  </a:lnTo>
                  <a:lnTo>
                    <a:pt x="2268" y="20"/>
                  </a:lnTo>
                  <a:lnTo>
                    <a:pt x="1202" y="20"/>
                  </a:lnTo>
                  <a:lnTo>
                    <a:pt x="29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6"/>
            <p:cNvSpPr/>
            <p:nvPr/>
          </p:nvSpPr>
          <p:spPr>
            <a:xfrm>
              <a:off x="-1692293" y="-304046"/>
              <a:ext cx="113004" cy="18865"/>
            </a:xfrm>
            <a:custGeom>
              <a:rect b="b" l="l" r="r" t="t"/>
              <a:pathLst>
                <a:path extrusionOk="0" h="408" w="2444">
                  <a:moveTo>
                    <a:pt x="156" y="0"/>
                  </a:moveTo>
                  <a:lnTo>
                    <a:pt x="59" y="39"/>
                  </a:lnTo>
                  <a:lnTo>
                    <a:pt x="20" y="97"/>
                  </a:lnTo>
                  <a:lnTo>
                    <a:pt x="1" y="175"/>
                  </a:lnTo>
                  <a:lnTo>
                    <a:pt x="20" y="252"/>
                  </a:lnTo>
                  <a:lnTo>
                    <a:pt x="78" y="310"/>
                  </a:lnTo>
                  <a:lnTo>
                    <a:pt x="156" y="368"/>
                  </a:lnTo>
                  <a:lnTo>
                    <a:pt x="292" y="388"/>
                  </a:lnTo>
                  <a:lnTo>
                    <a:pt x="1164" y="407"/>
                  </a:lnTo>
                  <a:lnTo>
                    <a:pt x="1687" y="407"/>
                  </a:lnTo>
                  <a:lnTo>
                    <a:pt x="2133" y="388"/>
                  </a:lnTo>
                  <a:lnTo>
                    <a:pt x="2269" y="368"/>
                  </a:lnTo>
                  <a:lnTo>
                    <a:pt x="2366" y="330"/>
                  </a:lnTo>
                  <a:lnTo>
                    <a:pt x="2443" y="252"/>
                  </a:lnTo>
                  <a:lnTo>
                    <a:pt x="2443" y="175"/>
                  </a:lnTo>
                  <a:lnTo>
                    <a:pt x="2424" y="116"/>
                  </a:lnTo>
                  <a:lnTo>
                    <a:pt x="2366" y="58"/>
                  </a:lnTo>
                  <a:lnTo>
                    <a:pt x="2269" y="19"/>
                  </a:lnTo>
                  <a:lnTo>
                    <a:pt x="2133" y="0"/>
                  </a:lnTo>
                  <a:lnTo>
                    <a:pt x="1726" y="19"/>
                  </a:lnTo>
                  <a:lnTo>
                    <a:pt x="1203" y="19"/>
                  </a:lnTo>
                  <a:lnTo>
                    <a:pt x="29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6"/>
            <p:cNvSpPr/>
            <p:nvPr/>
          </p:nvSpPr>
          <p:spPr>
            <a:xfrm>
              <a:off x="-2031122" y="1278071"/>
              <a:ext cx="543244" cy="1181461"/>
            </a:xfrm>
            <a:custGeom>
              <a:rect b="b" l="l" r="r" t="t"/>
              <a:pathLst>
                <a:path extrusionOk="0" h="25552" w="11749">
                  <a:moveTo>
                    <a:pt x="3141" y="0"/>
                  </a:moveTo>
                  <a:lnTo>
                    <a:pt x="2967" y="815"/>
                  </a:lnTo>
                  <a:lnTo>
                    <a:pt x="2754" y="1803"/>
                  </a:lnTo>
                  <a:lnTo>
                    <a:pt x="2482" y="3160"/>
                  </a:lnTo>
                  <a:lnTo>
                    <a:pt x="2172" y="4828"/>
                  </a:lnTo>
                  <a:lnTo>
                    <a:pt x="1823" y="6805"/>
                  </a:lnTo>
                  <a:lnTo>
                    <a:pt x="1474" y="9054"/>
                  </a:lnTo>
                  <a:lnTo>
                    <a:pt x="1106" y="11574"/>
                  </a:lnTo>
                  <a:lnTo>
                    <a:pt x="912" y="13086"/>
                  </a:lnTo>
                  <a:lnTo>
                    <a:pt x="679" y="14889"/>
                  </a:lnTo>
                  <a:lnTo>
                    <a:pt x="466" y="16867"/>
                  </a:lnTo>
                  <a:lnTo>
                    <a:pt x="272" y="18922"/>
                  </a:lnTo>
                  <a:lnTo>
                    <a:pt x="117" y="20919"/>
                  </a:lnTo>
                  <a:lnTo>
                    <a:pt x="59" y="21869"/>
                  </a:lnTo>
                  <a:lnTo>
                    <a:pt x="20" y="22780"/>
                  </a:lnTo>
                  <a:lnTo>
                    <a:pt x="1" y="23613"/>
                  </a:lnTo>
                  <a:lnTo>
                    <a:pt x="1" y="24350"/>
                  </a:lnTo>
                  <a:lnTo>
                    <a:pt x="39" y="25009"/>
                  </a:lnTo>
                  <a:lnTo>
                    <a:pt x="98" y="25552"/>
                  </a:lnTo>
                  <a:lnTo>
                    <a:pt x="2986" y="25552"/>
                  </a:lnTo>
                  <a:lnTo>
                    <a:pt x="3607" y="25009"/>
                  </a:lnTo>
                  <a:lnTo>
                    <a:pt x="5041" y="23749"/>
                  </a:lnTo>
                  <a:lnTo>
                    <a:pt x="5855" y="23051"/>
                  </a:lnTo>
                  <a:lnTo>
                    <a:pt x="6670" y="22392"/>
                  </a:lnTo>
                  <a:lnTo>
                    <a:pt x="7038" y="22101"/>
                  </a:lnTo>
                  <a:lnTo>
                    <a:pt x="7368" y="21869"/>
                  </a:lnTo>
                  <a:lnTo>
                    <a:pt x="7658" y="21675"/>
                  </a:lnTo>
                  <a:lnTo>
                    <a:pt x="7910" y="21539"/>
                  </a:lnTo>
                  <a:lnTo>
                    <a:pt x="8007" y="21481"/>
                  </a:lnTo>
                  <a:lnTo>
                    <a:pt x="8085" y="21423"/>
                  </a:lnTo>
                  <a:lnTo>
                    <a:pt x="8162" y="21326"/>
                  </a:lnTo>
                  <a:lnTo>
                    <a:pt x="8221" y="21248"/>
                  </a:lnTo>
                  <a:lnTo>
                    <a:pt x="8259" y="21132"/>
                  </a:lnTo>
                  <a:lnTo>
                    <a:pt x="8317" y="21035"/>
                  </a:lnTo>
                  <a:lnTo>
                    <a:pt x="8376" y="20783"/>
                  </a:lnTo>
                  <a:lnTo>
                    <a:pt x="8395" y="20511"/>
                  </a:lnTo>
                  <a:lnTo>
                    <a:pt x="8414" y="20201"/>
                  </a:lnTo>
                  <a:lnTo>
                    <a:pt x="8395" y="19562"/>
                  </a:lnTo>
                  <a:lnTo>
                    <a:pt x="8376" y="18922"/>
                  </a:lnTo>
                  <a:lnTo>
                    <a:pt x="8376" y="18592"/>
                  </a:lnTo>
                  <a:lnTo>
                    <a:pt x="8376" y="18301"/>
                  </a:lnTo>
                  <a:lnTo>
                    <a:pt x="8414" y="18011"/>
                  </a:lnTo>
                  <a:lnTo>
                    <a:pt x="8492" y="17759"/>
                  </a:lnTo>
                  <a:lnTo>
                    <a:pt x="8531" y="17642"/>
                  </a:lnTo>
                  <a:lnTo>
                    <a:pt x="8589" y="17526"/>
                  </a:lnTo>
                  <a:lnTo>
                    <a:pt x="8647" y="17429"/>
                  </a:lnTo>
                  <a:lnTo>
                    <a:pt x="8725" y="17351"/>
                  </a:lnTo>
                  <a:lnTo>
                    <a:pt x="8802" y="17274"/>
                  </a:lnTo>
                  <a:lnTo>
                    <a:pt x="8899" y="17196"/>
                  </a:lnTo>
                  <a:lnTo>
                    <a:pt x="9112" y="17099"/>
                  </a:lnTo>
                  <a:lnTo>
                    <a:pt x="9326" y="17041"/>
                  </a:lnTo>
                  <a:lnTo>
                    <a:pt x="9558" y="17002"/>
                  </a:lnTo>
                  <a:lnTo>
                    <a:pt x="9810" y="16983"/>
                  </a:lnTo>
                  <a:lnTo>
                    <a:pt x="10062" y="16964"/>
                  </a:lnTo>
                  <a:lnTo>
                    <a:pt x="10547" y="16925"/>
                  </a:lnTo>
                  <a:lnTo>
                    <a:pt x="10780" y="16886"/>
                  </a:lnTo>
                  <a:lnTo>
                    <a:pt x="11012" y="16847"/>
                  </a:lnTo>
                  <a:lnTo>
                    <a:pt x="11206" y="16750"/>
                  </a:lnTo>
                  <a:lnTo>
                    <a:pt x="11303" y="16692"/>
                  </a:lnTo>
                  <a:lnTo>
                    <a:pt x="11381" y="16634"/>
                  </a:lnTo>
                  <a:lnTo>
                    <a:pt x="11458" y="16557"/>
                  </a:lnTo>
                  <a:lnTo>
                    <a:pt x="11536" y="16460"/>
                  </a:lnTo>
                  <a:lnTo>
                    <a:pt x="11594" y="16343"/>
                  </a:lnTo>
                  <a:lnTo>
                    <a:pt x="11633" y="16227"/>
                  </a:lnTo>
                  <a:lnTo>
                    <a:pt x="11691" y="16091"/>
                  </a:lnTo>
                  <a:lnTo>
                    <a:pt x="11710" y="15936"/>
                  </a:lnTo>
                  <a:lnTo>
                    <a:pt x="11729" y="15781"/>
                  </a:lnTo>
                  <a:lnTo>
                    <a:pt x="11749" y="15587"/>
                  </a:lnTo>
                  <a:lnTo>
                    <a:pt x="11749" y="15180"/>
                  </a:lnTo>
                  <a:lnTo>
                    <a:pt x="11710" y="14734"/>
                  </a:lnTo>
                  <a:lnTo>
                    <a:pt x="11652" y="14250"/>
                  </a:lnTo>
                  <a:lnTo>
                    <a:pt x="11555" y="13726"/>
                  </a:lnTo>
                  <a:lnTo>
                    <a:pt x="11458" y="13203"/>
                  </a:lnTo>
                  <a:lnTo>
                    <a:pt x="11322" y="12621"/>
                  </a:lnTo>
                  <a:lnTo>
                    <a:pt x="11148" y="12040"/>
                  </a:lnTo>
                  <a:lnTo>
                    <a:pt x="10973" y="11419"/>
                  </a:lnTo>
                  <a:lnTo>
                    <a:pt x="10760" y="10799"/>
                  </a:lnTo>
                  <a:lnTo>
                    <a:pt x="10547" y="10140"/>
                  </a:lnTo>
                  <a:lnTo>
                    <a:pt x="10295" y="9480"/>
                  </a:lnTo>
                  <a:lnTo>
                    <a:pt x="10023" y="8783"/>
                  </a:lnTo>
                  <a:lnTo>
                    <a:pt x="9733" y="8104"/>
                  </a:lnTo>
                  <a:lnTo>
                    <a:pt x="9403" y="7387"/>
                  </a:lnTo>
                  <a:lnTo>
                    <a:pt x="9074" y="6669"/>
                  </a:lnTo>
                  <a:lnTo>
                    <a:pt x="8725" y="5952"/>
                  </a:lnTo>
                  <a:lnTo>
                    <a:pt x="8531" y="5603"/>
                  </a:lnTo>
                  <a:lnTo>
                    <a:pt x="8337" y="5254"/>
                  </a:lnTo>
                  <a:lnTo>
                    <a:pt x="8143" y="4925"/>
                  </a:lnTo>
                  <a:lnTo>
                    <a:pt x="7930" y="4595"/>
                  </a:lnTo>
                  <a:lnTo>
                    <a:pt x="7484" y="3975"/>
                  </a:lnTo>
                  <a:lnTo>
                    <a:pt x="7038" y="3393"/>
                  </a:lnTo>
                  <a:lnTo>
                    <a:pt x="6573" y="2870"/>
                  </a:lnTo>
                  <a:lnTo>
                    <a:pt x="6107" y="2385"/>
                  </a:lnTo>
                  <a:lnTo>
                    <a:pt x="5642" y="1939"/>
                  </a:lnTo>
                  <a:lnTo>
                    <a:pt x="5216" y="1532"/>
                  </a:lnTo>
                  <a:lnTo>
                    <a:pt x="4789" y="1183"/>
                  </a:lnTo>
                  <a:lnTo>
                    <a:pt x="4401" y="873"/>
                  </a:lnTo>
                  <a:lnTo>
                    <a:pt x="4052" y="601"/>
                  </a:lnTo>
                  <a:lnTo>
                    <a:pt x="3742" y="388"/>
                  </a:lnTo>
                  <a:lnTo>
                    <a:pt x="3296" y="97"/>
                  </a:lnTo>
                  <a:lnTo>
                    <a:pt x="314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23" name="Google Shape;423;p6"/>
          <p:cNvSpPr/>
          <p:nvPr/>
        </p:nvSpPr>
        <p:spPr>
          <a:xfrm>
            <a:off x="727131" y="182075"/>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6"/>
          <p:cNvSpPr/>
          <p:nvPr/>
        </p:nvSpPr>
        <p:spPr>
          <a:xfrm>
            <a:off x="8102219" y="103250"/>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25" name="Shape 425"/>
        <p:cNvGrpSpPr/>
        <p:nvPr/>
      </p:nvGrpSpPr>
      <p:grpSpPr>
        <a:xfrm>
          <a:off x="0" y="0"/>
          <a:ext cx="0" cy="0"/>
          <a:chOff x="0" y="0"/>
          <a:chExt cx="0" cy="0"/>
        </a:xfrm>
      </p:grpSpPr>
      <p:sp>
        <p:nvSpPr>
          <p:cNvPr id="426" name="Google Shape;426;p7"/>
          <p:cNvSpPr txBox="1"/>
          <p:nvPr>
            <p:ph idx="1" type="body"/>
          </p:nvPr>
        </p:nvSpPr>
        <p:spPr>
          <a:xfrm>
            <a:off x="695400" y="1557600"/>
            <a:ext cx="4552800" cy="2194500"/>
          </a:xfrm>
          <a:prstGeom prst="rect">
            <a:avLst/>
          </a:prstGeom>
        </p:spPr>
        <p:txBody>
          <a:bodyPr anchorCtr="0" anchor="ctr" bIns="91425" lIns="91425" spcFirstLastPara="1" rIns="91425" wrap="square" tIns="91425">
            <a:noAutofit/>
          </a:bodyPr>
          <a:lstStyle>
            <a:lvl1pPr indent="-330200" lvl="0" marL="457200" rtl="0">
              <a:spcBef>
                <a:spcPts val="0"/>
              </a:spcBef>
              <a:spcAft>
                <a:spcPts val="0"/>
              </a:spcAft>
              <a:buClr>
                <a:schemeClr val="dk1"/>
              </a:buClr>
              <a:buSzPts val="1600"/>
              <a:buFont typeface="Inter Light"/>
              <a:buChar char="●"/>
              <a:defRPr/>
            </a:lvl1pPr>
            <a:lvl2pPr indent="-330200" lvl="1" marL="914400" rtl="0">
              <a:lnSpc>
                <a:spcPct val="100000"/>
              </a:lnSpc>
              <a:spcBef>
                <a:spcPts val="0"/>
              </a:spcBef>
              <a:spcAft>
                <a:spcPts val="0"/>
              </a:spcAft>
              <a:buSzPts val="1600"/>
              <a:buFont typeface="Nunito Light"/>
              <a:buChar char="○"/>
              <a:defRPr/>
            </a:lvl2pPr>
            <a:lvl3pPr indent="-323850" lvl="2" marL="1371600" rtl="0">
              <a:lnSpc>
                <a:spcPct val="100000"/>
              </a:lnSpc>
              <a:spcBef>
                <a:spcPts val="1600"/>
              </a:spcBef>
              <a:spcAft>
                <a:spcPts val="0"/>
              </a:spcAft>
              <a:buSzPts val="1500"/>
              <a:buFont typeface="Nunito Light"/>
              <a:buChar char="■"/>
              <a:defRPr/>
            </a:lvl3pPr>
            <a:lvl4pPr indent="-323850" lvl="3" marL="1828800" rtl="0">
              <a:lnSpc>
                <a:spcPct val="100000"/>
              </a:lnSpc>
              <a:spcBef>
                <a:spcPts val="1600"/>
              </a:spcBef>
              <a:spcAft>
                <a:spcPts val="0"/>
              </a:spcAft>
              <a:buSzPts val="1500"/>
              <a:buFont typeface="Nunito Light"/>
              <a:buChar char="●"/>
              <a:defRPr/>
            </a:lvl4pPr>
            <a:lvl5pPr indent="-317500" lvl="4" marL="2286000" rtl="0">
              <a:lnSpc>
                <a:spcPct val="100000"/>
              </a:lnSpc>
              <a:spcBef>
                <a:spcPts val="1600"/>
              </a:spcBef>
              <a:spcAft>
                <a:spcPts val="0"/>
              </a:spcAft>
              <a:buSzPts val="1400"/>
              <a:buFont typeface="Nunito Light"/>
              <a:buChar char="○"/>
              <a:defRPr/>
            </a:lvl5pPr>
            <a:lvl6pPr indent="-317500" lvl="5" marL="2743200" rtl="0">
              <a:lnSpc>
                <a:spcPct val="100000"/>
              </a:lnSpc>
              <a:spcBef>
                <a:spcPts val="1600"/>
              </a:spcBef>
              <a:spcAft>
                <a:spcPts val="0"/>
              </a:spcAft>
              <a:buSzPts val="1400"/>
              <a:buFont typeface="Nunito Light"/>
              <a:buChar char="■"/>
              <a:defRPr/>
            </a:lvl6pPr>
            <a:lvl7pPr indent="-311150" lvl="6" marL="3200400" rtl="0">
              <a:lnSpc>
                <a:spcPct val="100000"/>
              </a:lnSpc>
              <a:spcBef>
                <a:spcPts val="1600"/>
              </a:spcBef>
              <a:spcAft>
                <a:spcPts val="0"/>
              </a:spcAft>
              <a:buSzPts val="1300"/>
              <a:buFont typeface="Nunito Light"/>
              <a:buChar char="●"/>
              <a:defRPr/>
            </a:lvl7pPr>
            <a:lvl8pPr indent="-311150" lvl="7" marL="3657600" rtl="0">
              <a:lnSpc>
                <a:spcPct val="100000"/>
              </a:lnSpc>
              <a:spcBef>
                <a:spcPts val="1600"/>
              </a:spcBef>
              <a:spcAft>
                <a:spcPts val="0"/>
              </a:spcAft>
              <a:buSzPts val="1300"/>
              <a:buFont typeface="Nunito Light"/>
              <a:buChar char="○"/>
              <a:defRPr/>
            </a:lvl8pPr>
            <a:lvl9pPr indent="-317500" lvl="8" marL="4114800" rtl="0">
              <a:lnSpc>
                <a:spcPct val="100000"/>
              </a:lnSpc>
              <a:spcBef>
                <a:spcPts val="1600"/>
              </a:spcBef>
              <a:spcAft>
                <a:spcPts val="1600"/>
              </a:spcAft>
              <a:buSzPts val="1400"/>
              <a:buFont typeface="Nunito Light"/>
              <a:buChar char="■"/>
              <a:defRPr/>
            </a:lvl9pPr>
          </a:lstStyle>
          <a:p/>
        </p:txBody>
      </p:sp>
      <p:sp>
        <p:nvSpPr>
          <p:cNvPr id="427" name="Google Shape;427;p7"/>
          <p:cNvSpPr txBox="1"/>
          <p:nvPr>
            <p:ph type="title"/>
          </p:nvPr>
        </p:nvSpPr>
        <p:spPr>
          <a:xfrm>
            <a:off x="720000" y="365760"/>
            <a:ext cx="7704000" cy="548700"/>
          </a:xfrm>
          <a:prstGeom prst="rect">
            <a:avLst/>
          </a:prstGeom>
          <a:noFill/>
        </p:spPr>
        <p:txBody>
          <a:bodyPr anchorCtr="0" anchor="t" bIns="91425" lIns="91425" spcFirstLastPara="1" rIns="91425" wrap="square" tIns="91425">
            <a:noAutofit/>
          </a:bodyPr>
          <a:lstStyle>
            <a:lvl1pPr lvl="0" rtl="0" algn="ctr">
              <a:lnSpc>
                <a:spcPct val="115000"/>
              </a:lnSpc>
              <a:spcBef>
                <a:spcPts val="0"/>
              </a:spcBef>
              <a:spcAft>
                <a:spcPts val="0"/>
              </a:spcAft>
              <a:buSzPts val="2800"/>
              <a:buNone/>
              <a:defRPr/>
            </a:lvl1pPr>
            <a:lvl2pPr lvl="1" rtl="0" algn="ctr">
              <a:spcBef>
                <a:spcPts val="0"/>
              </a:spcBef>
              <a:spcAft>
                <a:spcPts val="0"/>
              </a:spcAft>
              <a:buSzPts val="3500"/>
              <a:buNone/>
              <a:defRPr/>
            </a:lvl2pPr>
            <a:lvl3pPr lvl="2" rtl="0" algn="ctr">
              <a:spcBef>
                <a:spcPts val="0"/>
              </a:spcBef>
              <a:spcAft>
                <a:spcPts val="0"/>
              </a:spcAft>
              <a:buSzPts val="3500"/>
              <a:buNone/>
              <a:defRPr/>
            </a:lvl3pPr>
            <a:lvl4pPr lvl="3" rtl="0" algn="ctr">
              <a:spcBef>
                <a:spcPts val="0"/>
              </a:spcBef>
              <a:spcAft>
                <a:spcPts val="0"/>
              </a:spcAft>
              <a:buSzPts val="3500"/>
              <a:buNone/>
              <a:defRPr/>
            </a:lvl4pPr>
            <a:lvl5pPr lvl="4" rtl="0" algn="ctr">
              <a:spcBef>
                <a:spcPts val="0"/>
              </a:spcBef>
              <a:spcAft>
                <a:spcPts val="0"/>
              </a:spcAft>
              <a:buSzPts val="3500"/>
              <a:buNone/>
              <a:defRPr/>
            </a:lvl5pPr>
            <a:lvl6pPr lvl="5" rtl="0" algn="ctr">
              <a:spcBef>
                <a:spcPts val="0"/>
              </a:spcBef>
              <a:spcAft>
                <a:spcPts val="0"/>
              </a:spcAft>
              <a:buSzPts val="3500"/>
              <a:buNone/>
              <a:defRPr/>
            </a:lvl6pPr>
            <a:lvl7pPr lvl="6" rtl="0" algn="ctr">
              <a:spcBef>
                <a:spcPts val="0"/>
              </a:spcBef>
              <a:spcAft>
                <a:spcPts val="0"/>
              </a:spcAft>
              <a:buSzPts val="3500"/>
              <a:buNone/>
              <a:defRPr/>
            </a:lvl7pPr>
            <a:lvl8pPr lvl="7" rtl="0" algn="ctr">
              <a:spcBef>
                <a:spcPts val="0"/>
              </a:spcBef>
              <a:spcAft>
                <a:spcPts val="0"/>
              </a:spcAft>
              <a:buSzPts val="3500"/>
              <a:buNone/>
              <a:defRPr/>
            </a:lvl8pPr>
            <a:lvl9pPr lvl="8" rtl="0" algn="ctr">
              <a:spcBef>
                <a:spcPts val="0"/>
              </a:spcBef>
              <a:spcAft>
                <a:spcPts val="0"/>
              </a:spcAft>
              <a:buSzPts val="3500"/>
              <a:buNone/>
              <a:defRPr/>
            </a:lvl9pPr>
          </a:lstStyle>
          <a:p/>
        </p:txBody>
      </p:sp>
      <p:sp>
        <p:nvSpPr>
          <p:cNvPr id="428" name="Google Shape;428;p7"/>
          <p:cNvSpPr/>
          <p:nvPr/>
        </p:nvSpPr>
        <p:spPr>
          <a:xfrm flipH="1">
            <a:off x="7980833" y="4014750"/>
            <a:ext cx="1707517" cy="460843"/>
          </a:xfrm>
          <a:custGeom>
            <a:rect b="b" l="l" r="r" t="t"/>
            <a:pathLst>
              <a:path extrusionOk="0" h="12734" w="47182">
                <a:moveTo>
                  <a:pt x="7105" y="1"/>
                </a:moveTo>
                <a:lnTo>
                  <a:pt x="6979" y="22"/>
                </a:lnTo>
                <a:lnTo>
                  <a:pt x="6831" y="64"/>
                </a:lnTo>
                <a:lnTo>
                  <a:pt x="6705" y="106"/>
                </a:lnTo>
                <a:lnTo>
                  <a:pt x="6557" y="190"/>
                </a:lnTo>
                <a:lnTo>
                  <a:pt x="6410" y="296"/>
                </a:lnTo>
                <a:lnTo>
                  <a:pt x="6241" y="422"/>
                </a:lnTo>
                <a:lnTo>
                  <a:pt x="5862" y="760"/>
                </a:lnTo>
                <a:lnTo>
                  <a:pt x="5419" y="1202"/>
                </a:lnTo>
                <a:lnTo>
                  <a:pt x="4808" y="1835"/>
                </a:lnTo>
                <a:lnTo>
                  <a:pt x="4006" y="2678"/>
                </a:lnTo>
                <a:lnTo>
                  <a:pt x="2214" y="4617"/>
                </a:lnTo>
                <a:lnTo>
                  <a:pt x="1" y="7021"/>
                </a:lnTo>
                <a:lnTo>
                  <a:pt x="1" y="12734"/>
                </a:lnTo>
                <a:lnTo>
                  <a:pt x="47181" y="12333"/>
                </a:lnTo>
                <a:lnTo>
                  <a:pt x="46907" y="11870"/>
                </a:lnTo>
                <a:lnTo>
                  <a:pt x="46612" y="11385"/>
                </a:lnTo>
                <a:lnTo>
                  <a:pt x="46212" y="10815"/>
                </a:lnTo>
                <a:lnTo>
                  <a:pt x="45769" y="10204"/>
                </a:lnTo>
                <a:lnTo>
                  <a:pt x="45537" y="9909"/>
                </a:lnTo>
                <a:lnTo>
                  <a:pt x="45284" y="9614"/>
                </a:lnTo>
                <a:lnTo>
                  <a:pt x="45031" y="9361"/>
                </a:lnTo>
                <a:lnTo>
                  <a:pt x="44799" y="9108"/>
                </a:lnTo>
                <a:lnTo>
                  <a:pt x="44546" y="8918"/>
                </a:lnTo>
                <a:lnTo>
                  <a:pt x="44314" y="8749"/>
                </a:lnTo>
                <a:lnTo>
                  <a:pt x="44019" y="8602"/>
                </a:lnTo>
                <a:lnTo>
                  <a:pt x="43661" y="8454"/>
                </a:lnTo>
                <a:lnTo>
                  <a:pt x="43218" y="8328"/>
                </a:lnTo>
                <a:lnTo>
                  <a:pt x="42733" y="8180"/>
                </a:lnTo>
                <a:lnTo>
                  <a:pt x="41616" y="7885"/>
                </a:lnTo>
                <a:lnTo>
                  <a:pt x="40435" y="7611"/>
                </a:lnTo>
                <a:lnTo>
                  <a:pt x="38264" y="7105"/>
                </a:lnTo>
                <a:lnTo>
                  <a:pt x="37484" y="6915"/>
                </a:lnTo>
                <a:lnTo>
                  <a:pt x="37210" y="6831"/>
                </a:lnTo>
                <a:lnTo>
                  <a:pt x="37041" y="6768"/>
                </a:lnTo>
                <a:lnTo>
                  <a:pt x="36894" y="6662"/>
                </a:lnTo>
                <a:lnTo>
                  <a:pt x="36704" y="6515"/>
                </a:lnTo>
                <a:lnTo>
                  <a:pt x="36177" y="6072"/>
                </a:lnTo>
                <a:lnTo>
                  <a:pt x="35544" y="5482"/>
                </a:lnTo>
                <a:lnTo>
                  <a:pt x="34849" y="4849"/>
                </a:lnTo>
                <a:lnTo>
                  <a:pt x="33542" y="3584"/>
                </a:lnTo>
                <a:lnTo>
                  <a:pt x="32762" y="2762"/>
                </a:lnTo>
                <a:lnTo>
                  <a:pt x="32593" y="2615"/>
                </a:lnTo>
                <a:lnTo>
                  <a:pt x="32445" y="2467"/>
                </a:lnTo>
                <a:lnTo>
                  <a:pt x="32298" y="2362"/>
                </a:lnTo>
                <a:lnTo>
                  <a:pt x="32150" y="2277"/>
                </a:lnTo>
                <a:lnTo>
                  <a:pt x="32003" y="2193"/>
                </a:lnTo>
                <a:lnTo>
                  <a:pt x="31876" y="2151"/>
                </a:lnTo>
                <a:lnTo>
                  <a:pt x="31729" y="2130"/>
                </a:lnTo>
                <a:lnTo>
                  <a:pt x="31433" y="2130"/>
                </a:lnTo>
                <a:lnTo>
                  <a:pt x="31286" y="2151"/>
                </a:lnTo>
                <a:lnTo>
                  <a:pt x="31138" y="2193"/>
                </a:lnTo>
                <a:lnTo>
                  <a:pt x="30970" y="2256"/>
                </a:lnTo>
                <a:lnTo>
                  <a:pt x="30632" y="2425"/>
                </a:lnTo>
                <a:lnTo>
                  <a:pt x="30295" y="2636"/>
                </a:lnTo>
                <a:lnTo>
                  <a:pt x="28292" y="3859"/>
                </a:lnTo>
                <a:lnTo>
                  <a:pt x="27006" y="4639"/>
                </a:lnTo>
                <a:lnTo>
                  <a:pt x="26859" y="4512"/>
                </a:lnTo>
                <a:lnTo>
                  <a:pt x="26479" y="4175"/>
                </a:lnTo>
                <a:lnTo>
                  <a:pt x="26205" y="3964"/>
                </a:lnTo>
                <a:lnTo>
                  <a:pt x="25910" y="3753"/>
                </a:lnTo>
                <a:lnTo>
                  <a:pt x="25573" y="3542"/>
                </a:lnTo>
                <a:lnTo>
                  <a:pt x="25214" y="3332"/>
                </a:lnTo>
                <a:lnTo>
                  <a:pt x="25025" y="3205"/>
                </a:lnTo>
                <a:lnTo>
                  <a:pt x="24814" y="3057"/>
                </a:lnTo>
                <a:lnTo>
                  <a:pt x="24582" y="2868"/>
                </a:lnTo>
                <a:lnTo>
                  <a:pt x="24371" y="2657"/>
                </a:lnTo>
                <a:lnTo>
                  <a:pt x="23886" y="2193"/>
                </a:lnTo>
                <a:lnTo>
                  <a:pt x="23401" y="1708"/>
                </a:lnTo>
                <a:lnTo>
                  <a:pt x="22579" y="802"/>
                </a:lnTo>
                <a:lnTo>
                  <a:pt x="22263" y="486"/>
                </a:lnTo>
                <a:lnTo>
                  <a:pt x="22158" y="359"/>
                </a:lnTo>
                <a:lnTo>
                  <a:pt x="22052" y="296"/>
                </a:lnTo>
                <a:lnTo>
                  <a:pt x="21968" y="296"/>
                </a:lnTo>
                <a:lnTo>
                  <a:pt x="21841" y="317"/>
                </a:lnTo>
                <a:lnTo>
                  <a:pt x="21652" y="401"/>
                </a:lnTo>
                <a:lnTo>
                  <a:pt x="21441" y="507"/>
                </a:lnTo>
                <a:lnTo>
                  <a:pt x="20956" y="823"/>
                </a:lnTo>
                <a:lnTo>
                  <a:pt x="20408" y="1202"/>
                </a:lnTo>
                <a:lnTo>
                  <a:pt x="19860" y="1624"/>
                </a:lnTo>
                <a:lnTo>
                  <a:pt x="19354" y="2046"/>
                </a:lnTo>
                <a:lnTo>
                  <a:pt x="18932" y="2404"/>
                </a:lnTo>
                <a:lnTo>
                  <a:pt x="18637" y="2657"/>
                </a:lnTo>
                <a:lnTo>
                  <a:pt x="18342" y="2931"/>
                </a:lnTo>
                <a:lnTo>
                  <a:pt x="17857" y="3310"/>
                </a:lnTo>
                <a:lnTo>
                  <a:pt x="16655" y="4238"/>
                </a:lnTo>
                <a:lnTo>
                  <a:pt x="15074" y="5440"/>
                </a:lnTo>
                <a:lnTo>
                  <a:pt x="13873" y="4892"/>
                </a:lnTo>
                <a:lnTo>
                  <a:pt x="12818" y="4386"/>
                </a:lnTo>
                <a:lnTo>
                  <a:pt x="12291" y="4112"/>
                </a:lnTo>
                <a:lnTo>
                  <a:pt x="11828" y="3859"/>
                </a:lnTo>
                <a:lnTo>
                  <a:pt x="11617" y="3711"/>
                </a:lnTo>
                <a:lnTo>
                  <a:pt x="11385" y="3542"/>
                </a:lnTo>
                <a:lnTo>
                  <a:pt x="11174" y="3332"/>
                </a:lnTo>
                <a:lnTo>
                  <a:pt x="10942" y="3100"/>
                </a:lnTo>
                <a:lnTo>
                  <a:pt x="10500" y="2573"/>
                </a:lnTo>
                <a:lnTo>
                  <a:pt x="10036" y="2024"/>
                </a:lnTo>
                <a:lnTo>
                  <a:pt x="9572" y="1476"/>
                </a:lnTo>
                <a:lnTo>
                  <a:pt x="9340" y="1223"/>
                </a:lnTo>
                <a:lnTo>
                  <a:pt x="9108" y="970"/>
                </a:lnTo>
                <a:lnTo>
                  <a:pt x="8876" y="760"/>
                </a:lnTo>
                <a:lnTo>
                  <a:pt x="8644" y="570"/>
                </a:lnTo>
                <a:lnTo>
                  <a:pt x="8412" y="422"/>
                </a:lnTo>
                <a:lnTo>
                  <a:pt x="8181" y="296"/>
                </a:lnTo>
                <a:lnTo>
                  <a:pt x="7759" y="127"/>
                </a:lnTo>
                <a:lnTo>
                  <a:pt x="7569" y="64"/>
                </a:lnTo>
                <a:lnTo>
                  <a:pt x="7422" y="22"/>
                </a:lnTo>
                <a:lnTo>
                  <a:pt x="7253" y="1"/>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7"/>
          <p:cNvSpPr/>
          <p:nvPr/>
        </p:nvSpPr>
        <p:spPr>
          <a:xfrm>
            <a:off x="-142692" y="4014750"/>
            <a:ext cx="1707517" cy="460843"/>
          </a:xfrm>
          <a:custGeom>
            <a:rect b="b" l="l" r="r" t="t"/>
            <a:pathLst>
              <a:path extrusionOk="0" h="12734" w="47182">
                <a:moveTo>
                  <a:pt x="7105" y="1"/>
                </a:moveTo>
                <a:lnTo>
                  <a:pt x="6979" y="22"/>
                </a:lnTo>
                <a:lnTo>
                  <a:pt x="6831" y="64"/>
                </a:lnTo>
                <a:lnTo>
                  <a:pt x="6705" y="106"/>
                </a:lnTo>
                <a:lnTo>
                  <a:pt x="6557" y="190"/>
                </a:lnTo>
                <a:lnTo>
                  <a:pt x="6410" y="296"/>
                </a:lnTo>
                <a:lnTo>
                  <a:pt x="6241" y="422"/>
                </a:lnTo>
                <a:lnTo>
                  <a:pt x="5862" y="760"/>
                </a:lnTo>
                <a:lnTo>
                  <a:pt x="5419" y="1202"/>
                </a:lnTo>
                <a:lnTo>
                  <a:pt x="4808" y="1835"/>
                </a:lnTo>
                <a:lnTo>
                  <a:pt x="4006" y="2678"/>
                </a:lnTo>
                <a:lnTo>
                  <a:pt x="2214" y="4617"/>
                </a:lnTo>
                <a:lnTo>
                  <a:pt x="1" y="7021"/>
                </a:lnTo>
                <a:lnTo>
                  <a:pt x="1" y="12734"/>
                </a:lnTo>
                <a:lnTo>
                  <a:pt x="47181" y="12333"/>
                </a:lnTo>
                <a:lnTo>
                  <a:pt x="46907" y="11870"/>
                </a:lnTo>
                <a:lnTo>
                  <a:pt x="46612" y="11385"/>
                </a:lnTo>
                <a:lnTo>
                  <a:pt x="46212" y="10815"/>
                </a:lnTo>
                <a:lnTo>
                  <a:pt x="45769" y="10204"/>
                </a:lnTo>
                <a:lnTo>
                  <a:pt x="45537" y="9909"/>
                </a:lnTo>
                <a:lnTo>
                  <a:pt x="45284" y="9614"/>
                </a:lnTo>
                <a:lnTo>
                  <a:pt x="45031" y="9361"/>
                </a:lnTo>
                <a:lnTo>
                  <a:pt x="44799" y="9108"/>
                </a:lnTo>
                <a:lnTo>
                  <a:pt x="44546" y="8918"/>
                </a:lnTo>
                <a:lnTo>
                  <a:pt x="44314" y="8749"/>
                </a:lnTo>
                <a:lnTo>
                  <a:pt x="44019" y="8602"/>
                </a:lnTo>
                <a:lnTo>
                  <a:pt x="43661" y="8454"/>
                </a:lnTo>
                <a:lnTo>
                  <a:pt x="43218" y="8328"/>
                </a:lnTo>
                <a:lnTo>
                  <a:pt x="42733" y="8180"/>
                </a:lnTo>
                <a:lnTo>
                  <a:pt x="41616" y="7885"/>
                </a:lnTo>
                <a:lnTo>
                  <a:pt x="40435" y="7611"/>
                </a:lnTo>
                <a:lnTo>
                  <a:pt x="38264" y="7105"/>
                </a:lnTo>
                <a:lnTo>
                  <a:pt x="37484" y="6915"/>
                </a:lnTo>
                <a:lnTo>
                  <a:pt x="37210" y="6831"/>
                </a:lnTo>
                <a:lnTo>
                  <a:pt x="37041" y="6768"/>
                </a:lnTo>
                <a:lnTo>
                  <a:pt x="36894" y="6662"/>
                </a:lnTo>
                <a:lnTo>
                  <a:pt x="36704" y="6515"/>
                </a:lnTo>
                <a:lnTo>
                  <a:pt x="36177" y="6072"/>
                </a:lnTo>
                <a:lnTo>
                  <a:pt x="35544" y="5482"/>
                </a:lnTo>
                <a:lnTo>
                  <a:pt x="34849" y="4849"/>
                </a:lnTo>
                <a:lnTo>
                  <a:pt x="33542" y="3584"/>
                </a:lnTo>
                <a:lnTo>
                  <a:pt x="32762" y="2762"/>
                </a:lnTo>
                <a:lnTo>
                  <a:pt x="32593" y="2615"/>
                </a:lnTo>
                <a:lnTo>
                  <a:pt x="32445" y="2467"/>
                </a:lnTo>
                <a:lnTo>
                  <a:pt x="32298" y="2362"/>
                </a:lnTo>
                <a:lnTo>
                  <a:pt x="32150" y="2277"/>
                </a:lnTo>
                <a:lnTo>
                  <a:pt x="32003" y="2193"/>
                </a:lnTo>
                <a:lnTo>
                  <a:pt x="31876" y="2151"/>
                </a:lnTo>
                <a:lnTo>
                  <a:pt x="31729" y="2130"/>
                </a:lnTo>
                <a:lnTo>
                  <a:pt x="31433" y="2130"/>
                </a:lnTo>
                <a:lnTo>
                  <a:pt x="31286" y="2151"/>
                </a:lnTo>
                <a:lnTo>
                  <a:pt x="31138" y="2193"/>
                </a:lnTo>
                <a:lnTo>
                  <a:pt x="30970" y="2256"/>
                </a:lnTo>
                <a:lnTo>
                  <a:pt x="30632" y="2425"/>
                </a:lnTo>
                <a:lnTo>
                  <a:pt x="30295" y="2636"/>
                </a:lnTo>
                <a:lnTo>
                  <a:pt x="28292" y="3859"/>
                </a:lnTo>
                <a:lnTo>
                  <a:pt x="27006" y="4639"/>
                </a:lnTo>
                <a:lnTo>
                  <a:pt x="26859" y="4512"/>
                </a:lnTo>
                <a:lnTo>
                  <a:pt x="26479" y="4175"/>
                </a:lnTo>
                <a:lnTo>
                  <a:pt x="26205" y="3964"/>
                </a:lnTo>
                <a:lnTo>
                  <a:pt x="25910" y="3753"/>
                </a:lnTo>
                <a:lnTo>
                  <a:pt x="25573" y="3542"/>
                </a:lnTo>
                <a:lnTo>
                  <a:pt x="25214" y="3332"/>
                </a:lnTo>
                <a:lnTo>
                  <a:pt x="25025" y="3205"/>
                </a:lnTo>
                <a:lnTo>
                  <a:pt x="24814" y="3057"/>
                </a:lnTo>
                <a:lnTo>
                  <a:pt x="24582" y="2868"/>
                </a:lnTo>
                <a:lnTo>
                  <a:pt x="24371" y="2657"/>
                </a:lnTo>
                <a:lnTo>
                  <a:pt x="23886" y="2193"/>
                </a:lnTo>
                <a:lnTo>
                  <a:pt x="23401" y="1708"/>
                </a:lnTo>
                <a:lnTo>
                  <a:pt x="22579" y="802"/>
                </a:lnTo>
                <a:lnTo>
                  <a:pt x="22263" y="486"/>
                </a:lnTo>
                <a:lnTo>
                  <a:pt x="22158" y="359"/>
                </a:lnTo>
                <a:lnTo>
                  <a:pt x="22052" y="296"/>
                </a:lnTo>
                <a:lnTo>
                  <a:pt x="21968" y="296"/>
                </a:lnTo>
                <a:lnTo>
                  <a:pt x="21841" y="317"/>
                </a:lnTo>
                <a:lnTo>
                  <a:pt x="21652" y="401"/>
                </a:lnTo>
                <a:lnTo>
                  <a:pt x="21441" y="507"/>
                </a:lnTo>
                <a:lnTo>
                  <a:pt x="20956" y="823"/>
                </a:lnTo>
                <a:lnTo>
                  <a:pt x="20408" y="1202"/>
                </a:lnTo>
                <a:lnTo>
                  <a:pt x="19860" y="1624"/>
                </a:lnTo>
                <a:lnTo>
                  <a:pt x="19354" y="2046"/>
                </a:lnTo>
                <a:lnTo>
                  <a:pt x="18932" y="2404"/>
                </a:lnTo>
                <a:lnTo>
                  <a:pt x="18637" y="2657"/>
                </a:lnTo>
                <a:lnTo>
                  <a:pt x="18342" y="2931"/>
                </a:lnTo>
                <a:lnTo>
                  <a:pt x="17857" y="3310"/>
                </a:lnTo>
                <a:lnTo>
                  <a:pt x="16655" y="4238"/>
                </a:lnTo>
                <a:lnTo>
                  <a:pt x="15074" y="5440"/>
                </a:lnTo>
                <a:lnTo>
                  <a:pt x="13873" y="4892"/>
                </a:lnTo>
                <a:lnTo>
                  <a:pt x="12818" y="4386"/>
                </a:lnTo>
                <a:lnTo>
                  <a:pt x="12291" y="4112"/>
                </a:lnTo>
                <a:lnTo>
                  <a:pt x="11828" y="3859"/>
                </a:lnTo>
                <a:lnTo>
                  <a:pt x="11617" y="3711"/>
                </a:lnTo>
                <a:lnTo>
                  <a:pt x="11385" y="3542"/>
                </a:lnTo>
                <a:lnTo>
                  <a:pt x="11174" y="3332"/>
                </a:lnTo>
                <a:lnTo>
                  <a:pt x="10942" y="3100"/>
                </a:lnTo>
                <a:lnTo>
                  <a:pt x="10500" y="2573"/>
                </a:lnTo>
                <a:lnTo>
                  <a:pt x="10036" y="2024"/>
                </a:lnTo>
                <a:lnTo>
                  <a:pt x="9572" y="1476"/>
                </a:lnTo>
                <a:lnTo>
                  <a:pt x="9340" y="1223"/>
                </a:lnTo>
                <a:lnTo>
                  <a:pt x="9108" y="970"/>
                </a:lnTo>
                <a:lnTo>
                  <a:pt x="8876" y="760"/>
                </a:lnTo>
                <a:lnTo>
                  <a:pt x="8644" y="570"/>
                </a:lnTo>
                <a:lnTo>
                  <a:pt x="8412" y="422"/>
                </a:lnTo>
                <a:lnTo>
                  <a:pt x="8181" y="296"/>
                </a:lnTo>
                <a:lnTo>
                  <a:pt x="7759" y="127"/>
                </a:lnTo>
                <a:lnTo>
                  <a:pt x="7569" y="64"/>
                </a:lnTo>
                <a:lnTo>
                  <a:pt x="7422" y="22"/>
                </a:lnTo>
                <a:lnTo>
                  <a:pt x="7253" y="1"/>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7"/>
          <p:cNvSpPr/>
          <p:nvPr/>
        </p:nvSpPr>
        <p:spPr>
          <a:xfrm>
            <a:off x="0" y="4410900"/>
            <a:ext cx="9144000" cy="7326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7"/>
          <p:cNvSpPr/>
          <p:nvPr/>
        </p:nvSpPr>
        <p:spPr>
          <a:xfrm>
            <a:off x="-875" y="4428550"/>
            <a:ext cx="1408561" cy="732617"/>
          </a:xfrm>
          <a:custGeom>
            <a:rect b="b" l="l" r="r" t="t"/>
            <a:pathLst>
              <a:path extrusionOk="0" h="25066" w="48193">
                <a:moveTo>
                  <a:pt x="1" y="0"/>
                </a:moveTo>
                <a:lnTo>
                  <a:pt x="1" y="25066"/>
                </a:lnTo>
                <a:lnTo>
                  <a:pt x="48193" y="25066"/>
                </a:lnTo>
                <a:lnTo>
                  <a:pt x="47834" y="24729"/>
                </a:lnTo>
                <a:lnTo>
                  <a:pt x="47434" y="24391"/>
                </a:lnTo>
                <a:lnTo>
                  <a:pt x="47012" y="24117"/>
                </a:lnTo>
                <a:lnTo>
                  <a:pt x="46780" y="23991"/>
                </a:lnTo>
                <a:lnTo>
                  <a:pt x="46548" y="23864"/>
                </a:lnTo>
                <a:lnTo>
                  <a:pt x="45958" y="23590"/>
                </a:lnTo>
                <a:lnTo>
                  <a:pt x="45347" y="23337"/>
                </a:lnTo>
                <a:lnTo>
                  <a:pt x="44693" y="23105"/>
                </a:lnTo>
                <a:lnTo>
                  <a:pt x="44040" y="22874"/>
                </a:lnTo>
                <a:lnTo>
                  <a:pt x="43386" y="22642"/>
                </a:lnTo>
                <a:lnTo>
                  <a:pt x="42691" y="22431"/>
                </a:lnTo>
                <a:lnTo>
                  <a:pt x="41995" y="22241"/>
                </a:lnTo>
                <a:lnTo>
                  <a:pt x="41299" y="22051"/>
                </a:lnTo>
                <a:lnTo>
                  <a:pt x="39866" y="21693"/>
                </a:lnTo>
                <a:lnTo>
                  <a:pt x="38432" y="21377"/>
                </a:lnTo>
                <a:lnTo>
                  <a:pt x="37020" y="21103"/>
                </a:lnTo>
                <a:lnTo>
                  <a:pt x="35607" y="20871"/>
                </a:lnTo>
                <a:lnTo>
                  <a:pt x="34258" y="20660"/>
                </a:lnTo>
                <a:lnTo>
                  <a:pt x="32972" y="20470"/>
                </a:lnTo>
                <a:lnTo>
                  <a:pt x="30653" y="20154"/>
                </a:lnTo>
                <a:lnTo>
                  <a:pt x="28840" y="19943"/>
                </a:lnTo>
                <a:lnTo>
                  <a:pt x="28144" y="19859"/>
                </a:lnTo>
                <a:lnTo>
                  <a:pt x="27638" y="19775"/>
                </a:lnTo>
                <a:lnTo>
                  <a:pt x="27175" y="19690"/>
                </a:lnTo>
                <a:lnTo>
                  <a:pt x="26711" y="19585"/>
                </a:lnTo>
                <a:lnTo>
                  <a:pt x="26247" y="19458"/>
                </a:lnTo>
                <a:lnTo>
                  <a:pt x="25762" y="19290"/>
                </a:lnTo>
                <a:lnTo>
                  <a:pt x="25256" y="19121"/>
                </a:lnTo>
                <a:lnTo>
                  <a:pt x="24771" y="18910"/>
                </a:lnTo>
                <a:lnTo>
                  <a:pt x="24286" y="18699"/>
                </a:lnTo>
                <a:lnTo>
                  <a:pt x="23823" y="18446"/>
                </a:lnTo>
                <a:lnTo>
                  <a:pt x="23359" y="18172"/>
                </a:lnTo>
                <a:lnTo>
                  <a:pt x="22916" y="17877"/>
                </a:lnTo>
                <a:lnTo>
                  <a:pt x="22516" y="17561"/>
                </a:lnTo>
                <a:lnTo>
                  <a:pt x="22136" y="17224"/>
                </a:lnTo>
                <a:lnTo>
                  <a:pt x="21799" y="16865"/>
                </a:lnTo>
                <a:lnTo>
                  <a:pt x="21504" y="16465"/>
                </a:lnTo>
                <a:lnTo>
                  <a:pt x="21377" y="16275"/>
                </a:lnTo>
                <a:lnTo>
                  <a:pt x="21251" y="16064"/>
                </a:lnTo>
                <a:lnTo>
                  <a:pt x="21145" y="15853"/>
                </a:lnTo>
                <a:lnTo>
                  <a:pt x="21061" y="15643"/>
                </a:lnTo>
                <a:lnTo>
                  <a:pt x="20956" y="15305"/>
                </a:lnTo>
                <a:lnTo>
                  <a:pt x="20871" y="14989"/>
                </a:lnTo>
                <a:lnTo>
                  <a:pt x="20808" y="14694"/>
                </a:lnTo>
                <a:lnTo>
                  <a:pt x="20766" y="14399"/>
                </a:lnTo>
                <a:lnTo>
                  <a:pt x="20703" y="13851"/>
                </a:lnTo>
                <a:lnTo>
                  <a:pt x="20660" y="13345"/>
                </a:lnTo>
                <a:lnTo>
                  <a:pt x="20618" y="13092"/>
                </a:lnTo>
                <a:lnTo>
                  <a:pt x="20555" y="12839"/>
                </a:lnTo>
                <a:lnTo>
                  <a:pt x="20492" y="12607"/>
                </a:lnTo>
                <a:lnTo>
                  <a:pt x="20386" y="12354"/>
                </a:lnTo>
                <a:lnTo>
                  <a:pt x="20239" y="12122"/>
                </a:lnTo>
                <a:lnTo>
                  <a:pt x="20070" y="11869"/>
                </a:lnTo>
                <a:lnTo>
                  <a:pt x="19859" y="11616"/>
                </a:lnTo>
                <a:lnTo>
                  <a:pt x="19585" y="11363"/>
                </a:lnTo>
                <a:lnTo>
                  <a:pt x="19269" y="11110"/>
                </a:lnTo>
                <a:lnTo>
                  <a:pt x="18974" y="10878"/>
                </a:lnTo>
                <a:lnTo>
                  <a:pt x="18637" y="10667"/>
                </a:lnTo>
                <a:lnTo>
                  <a:pt x="18320" y="10457"/>
                </a:lnTo>
                <a:lnTo>
                  <a:pt x="17983" y="10267"/>
                </a:lnTo>
                <a:lnTo>
                  <a:pt x="17646" y="10098"/>
                </a:lnTo>
                <a:lnTo>
                  <a:pt x="16971" y="9782"/>
                </a:lnTo>
                <a:lnTo>
                  <a:pt x="16297" y="9508"/>
                </a:lnTo>
                <a:lnTo>
                  <a:pt x="15622" y="9255"/>
                </a:lnTo>
                <a:lnTo>
                  <a:pt x="14294" y="8812"/>
                </a:lnTo>
                <a:lnTo>
                  <a:pt x="13661" y="8580"/>
                </a:lnTo>
                <a:lnTo>
                  <a:pt x="13071" y="8327"/>
                </a:lnTo>
                <a:lnTo>
                  <a:pt x="12502" y="8074"/>
                </a:lnTo>
                <a:lnTo>
                  <a:pt x="12249" y="7927"/>
                </a:lnTo>
                <a:lnTo>
                  <a:pt x="11996" y="7758"/>
                </a:lnTo>
                <a:lnTo>
                  <a:pt x="11743" y="7589"/>
                </a:lnTo>
                <a:lnTo>
                  <a:pt x="11532" y="7421"/>
                </a:lnTo>
                <a:lnTo>
                  <a:pt x="11300" y="7210"/>
                </a:lnTo>
                <a:lnTo>
                  <a:pt x="11110" y="7020"/>
                </a:lnTo>
                <a:lnTo>
                  <a:pt x="10921" y="6788"/>
                </a:lnTo>
                <a:lnTo>
                  <a:pt x="10773" y="6535"/>
                </a:lnTo>
                <a:lnTo>
                  <a:pt x="10626" y="6282"/>
                </a:lnTo>
                <a:lnTo>
                  <a:pt x="10499" y="5987"/>
                </a:lnTo>
                <a:lnTo>
                  <a:pt x="10309" y="5587"/>
                </a:lnTo>
                <a:lnTo>
                  <a:pt x="10120" y="5207"/>
                </a:lnTo>
                <a:lnTo>
                  <a:pt x="9909" y="4849"/>
                </a:lnTo>
                <a:lnTo>
                  <a:pt x="9677" y="4490"/>
                </a:lnTo>
                <a:lnTo>
                  <a:pt x="9445" y="4174"/>
                </a:lnTo>
                <a:lnTo>
                  <a:pt x="9192" y="3879"/>
                </a:lnTo>
                <a:lnTo>
                  <a:pt x="8918" y="3584"/>
                </a:lnTo>
                <a:lnTo>
                  <a:pt x="8623" y="3310"/>
                </a:lnTo>
                <a:lnTo>
                  <a:pt x="8328" y="3057"/>
                </a:lnTo>
                <a:lnTo>
                  <a:pt x="8033" y="2825"/>
                </a:lnTo>
                <a:lnTo>
                  <a:pt x="7716" y="2593"/>
                </a:lnTo>
                <a:lnTo>
                  <a:pt x="7379" y="2382"/>
                </a:lnTo>
                <a:lnTo>
                  <a:pt x="7042" y="2193"/>
                </a:lnTo>
                <a:lnTo>
                  <a:pt x="6704" y="2003"/>
                </a:lnTo>
                <a:lnTo>
                  <a:pt x="6367" y="1834"/>
                </a:lnTo>
                <a:lnTo>
                  <a:pt x="6009" y="1687"/>
                </a:lnTo>
                <a:lnTo>
                  <a:pt x="5271" y="1391"/>
                </a:lnTo>
                <a:lnTo>
                  <a:pt x="4512" y="1139"/>
                </a:lnTo>
                <a:lnTo>
                  <a:pt x="3753" y="907"/>
                </a:lnTo>
                <a:lnTo>
                  <a:pt x="2994" y="696"/>
                </a:lnTo>
                <a:lnTo>
                  <a:pt x="1476" y="337"/>
                </a:lnTo>
                <a:lnTo>
                  <a:pt x="1"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32" name="Google Shape;432;p7"/>
          <p:cNvGrpSpPr/>
          <p:nvPr/>
        </p:nvGrpSpPr>
        <p:grpSpPr>
          <a:xfrm>
            <a:off x="1600913" y="4547638"/>
            <a:ext cx="473850" cy="449575"/>
            <a:chOff x="4411275" y="4457400"/>
            <a:chExt cx="473850" cy="449575"/>
          </a:xfrm>
        </p:grpSpPr>
        <p:sp>
          <p:nvSpPr>
            <p:cNvPr id="433" name="Google Shape;433;p7"/>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7"/>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5" name="Google Shape;435;p7"/>
          <p:cNvGrpSpPr/>
          <p:nvPr/>
        </p:nvGrpSpPr>
        <p:grpSpPr>
          <a:xfrm>
            <a:off x="792222" y="4485313"/>
            <a:ext cx="240526" cy="228204"/>
            <a:chOff x="4411275" y="4457400"/>
            <a:chExt cx="473850" cy="449575"/>
          </a:xfrm>
        </p:grpSpPr>
        <p:sp>
          <p:nvSpPr>
            <p:cNvPr id="436" name="Google Shape;436;p7"/>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7"/>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8" name="Google Shape;438;p7"/>
          <p:cNvGrpSpPr/>
          <p:nvPr/>
        </p:nvGrpSpPr>
        <p:grpSpPr>
          <a:xfrm>
            <a:off x="5539772" y="4257113"/>
            <a:ext cx="240526" cy="228204"/>
            <a:chOff x="4411275" y="4457400"/>
            <a:chExt cx="473850" cy="449575"/>
          </a:xfrm>
        </p:grpSpPr>
        <p:sp>
          <p:nvSpPr>
            <p:cNvPr id="439" name="Google Shape;439;p7"/>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7"/>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41" name="Google Shape;441;p7"/>
          <p:cNvGrpSpPr/>
          <p:nvPr/>
        </p:nvGrpSpPr>
        <p:grpSpPr>
          <a:xfrm>
            <a:off x="2529872" y="4747238"/>
            <a:ext cx="240526" cy="228204"/>
            <a:chOff x="4411275" y="4457400"/>
            <a:chExt cx="473850" cy="449575"/>
          </a:xfrm>
        </p:grpSpPr>
        <p:sp>
          <p:nvSpPr>
            <p:cNvPr id="442" name="Google Shape;442;p7"/>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7"/>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44" name="Google Shape;444;p7"/>
          <p:cNvGrpSpPr/>
          <p:nvPr/>
        </p:nvGrpSpPr>
        <p:grpSpPr>
          <a:xfrm>
            <a:off x="5116925" y="4547638"/>
            <a:ext cx="473850" cy="449575"/>
            <a:chOff x="4411275" y="4457400"/>
            <a:chExt cx="473850" cy="449575"/>
          </a:xfrm>
        </p:grpSpPr>
        <p:sp>
          <p:nvSpPr>
            <p:cNvPr id="445" name="Google Shape;445;p7"/>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7"/>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47" name="Google Shape;447;p7"/>
          <p:cNvGrpSpPr/>
          <p:nvPr/>
        </p:nvGrpSpPr>
        <p:grpSpPr>
          <a:xfrm>
            <a:off x="7313872" y="4848888"/>
            <a:ext cx="240526" cy="228204"/>
            <a:chOff x="4411275" y="4457400"/>
            <a:chExt cx="473850" cy="449575"/>
          </a:xfrm>
        </p:grpSpPr>
        <p:sp>
          <p:nvSpPr>
            <p:cNvPr id="448" name="Google Shape;448;p7"/>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7"/>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50" name="Google Shape;450;p7"/>
          <p:cNvGrpSpPr/>
          <p:nvPr/>
        </p:nvGrpSpPr>
        <p:grpSpPr>
          <a:xfrm>
            <a:off x="3506139" y="4552435"/>
            <a:ext cx="791911" cy="449534"/>
            <a:chOff x="5104925" y="-1571550"/>
            <a:chExt cx="1573750" cy="893350"/>
          </a:xfrm>
        </p:grpSpPr>
        <p:sp>
          <p:nvSpPr>
            <p:cNvPr id="451" name="Google Shape;451;p7"/>
            <p:cNvSpPr/>
            <p:nvPr/>
          </p:nvSpPr>
          <p:spPr>
            <a:xfrm>
              <a:off x="5104925" y="-1571550"/>
              <a:ext cx="1573750" cy="792175"/>
            </a:xfrm>
            <a:custGeom>
              <a:rect b="b" l="l" r="r" t="t"/>
              <a:pathLst>
                <a:path extrusionOk="0" h="31687" w="62950">
                  <a:moveTo>
                    <a:pt x="31601" y="1"/>
                  </a:moveTo>
                  <a:lnTo>
                    <a:pt x="30126" y="64"/>
                  </a:lnTo>
                  <a:lnTo>
                    <a:pt x="28629" y="148"/>
                  </a:lnTo>
                  <a:lnTo>
                    <a:pt x="27069" y="275"/>
                  </a:lnTo>
                  <a:lnTo>
                    <a:pt x="25467" y="444"/>
                  </a:lnTo>
                  <a:lnTo>
                    <a:pt x="23822" y="675"/>
                  </a:lnTo>
                  <a:lnTo>
                    <a:pt x="22136" y="928"/>
                  </a:lnTo>
                  <a:lnTo>
                    <a:pt x="20386" y="1245"/>
                  </a:lnTo>
                  <a:lnTo>
                    <a:pt x="18615" y="1603"/>
                  </a:lnTo>
                  <a:lnTo>
                    <a:pt x="16781" y="2004"/>
                  </a:lnTo>
                  <a:lnTo>
                    <a:pt x="14905" y="2446"/>
                  </a:lnTo>
                  <a:lnTo>
                    <a:pt x="14314" y="2615"/>
                  </a:lnTo>
                  <a:lnTo>
                    <a:pt x="13766" y="2763"/>
                  </a:lnTo>
                  <a:lnTo>
                    <a:pt x="13218" y="2952"/>
                  </a:lnTo>
                  <a:lnTo>
                    <a:pt x="12691" y="3142"/>
                  </a:lnTo>
                  <a:lnTo>
                    <a:pt x="12164" y="3332"/>
                  </a:lnTo>
                  <a:lnTo>
                    <a:pt x="11658" y="3543"/>
                  </a:lnTo>
                  <a:lnTo>
                    <a:pt x="11173" y="3753"/>
                  </a:lnTo>
                  <a:lnTo>
                    <a:pt x="10710" y="3985"/>
                  </a:lnTo>
                  <a:lnTo>
                    <a:pt x="10246" y="4217"/>
                  </a:lnTo>
                  <a:lnTo>
                    <a:pt x="9782" y="4470"/>
                  </a:lnTo>
                  <a:lnTo>
                    <a:pt x="9339" y="4723"/>
                  </a:lnTo>
                  <a:lnTo>
                    <a:pt x="8918" y="4976"/>
                  </a:lnTo>
                  <a:lnTo>
                    <a:pt x="8517" y="5250"/>
                  </a:lnTo>
                  <a:lnTo>
                    <a:pt x="8117" y="5524"/>
                  </a:lnTo>
                  <a:lnTo>
                    <a:pt x="7716" y="5819"/>
                  </a:lnTo>
                  <a:lnTo>
                    <a:pt x="7337" y="6114"/>
                  </a:lnTo>
                  <a:lnTo>
                    <a:pt x="6978" y="6431"/>
                  </a:lnTo>
                  <a:lnTo>
                    <a:pt x="6620" y="6726"/>
                  </a:lnTo>
                  <a:lnTo>
                    <a:pt x="6282" y="7063"/>
                  </a:lnTo>
                  <a:lnTo>
                    <a:pt x="5945" y="7379"/>
                  </a:lnTo>
                  <a:lnTo>
                    <a:pt x="5334" y="8054"/>
                  </a:lnTo>
                  <a:lnTo>
                    <a:pt x="4744" y="8750"/>
                  </a:lnTo>
                  <a:lnTo>
                    <a:pt x="4195" y="9466"/>
                  </a:lnTo>
                  <a:lnTo>
                    <a:pt x="3689" y="10183"/>
                  </a:lnTo>
                  <a:lnTo>
                    <a:pt x="3226" y="10942"/>
                  </a:lnTo>
                  <a:lnTo>
                    <a:pt x="2804" y="11722"/>
                  </a:lnTo>
                  <a:lnTo>
                    <a:pt x="2425" y="12502"/>
                  </a:lnTo>
                  <a:lnTo>
                    <a:pt x="2066" y="13282"/>
                  </a:lnTo>
                  <a:lnTo>
                    <a:pt x="1750" y="14083"/>
                  </a:lnTo>
                  <a:lnTo>
                    <a:pt x="1455" y="14905"/>
                  </a:lnTo>
                  <a:lnTo>
                    <a:pt x="1202" y="15707"/>
                  </a:lnTo>
                  <a:lnTo>
                    <a:pt x="970" y="16529"/>
                  </a:lnTo>
                  <a:lnTo>
                    <a:pt x="759" y="17351"/>
                  </a:lnTo>
                  <a:lnTo>
                    <a:pt x="590" y="18152"/>
                  </a:lnTo>
                  <a:lnTo>
                    <a:pt x="443" y="18974"/>
                  </a:lnTo>
                  <a:lnTo>
                    <a:pt x="316" y="19775"/>
                  </a:lnTo>
                  <a:lnTo>
                    <a:pt x="211" y="20576"/>
                  </a:lnTo>
                  <a:lnTo>
                    <a:pt x="127" y="21377"/>
                  </a:lnTo>
                  <a:lnTo>
                    <a:pt x="84" y="22136"/>
                  </a:lnTo>
                  <a:lnTo>
                    <a:pt x="42" y="22916"/>
                  </a:lnTo>
                  <a:lnTo>
                    <a:pt x="0" y="23654"/>
                  </a:lnTo>
                  <a:lnTo>
                    <a:pt x="0" y="24392"/>
                  </a:lnTo>
                  <a:lnTo>
                    <a:pt x="21" y="24729"/>
                  </a:lnTo>
                  <a:lnTo>
                    <a:pt x="42" y="25088"/>
                  </a:lnTo>
                  <a:lnTo>
                    <a:pt x="106" y="25404"/>
                  </a:lnTo>
                  <a:lnTo>
                    <a:pt x="190" y="25720"/>
                  </a:lnTo>
                  <a:lnTo>
                    <a:pt x="295" y="26036"/>
                  </a:lnTo>
                  <a:lnTo>
                    <a:pt x="422" y="26332"/>
                  </a:lnTo>
                  <a:lnTo>
                    <a:pt x="569" y="26627"/>
                  </a:lnTo>
                  <a:lnTo>
                    <a:pt x="738" y="26901"/>
                  </a:lnTo>
                  <a:lnTo>
                    <a:pt x="928" y="27175"/>
                  </a:lnTo>
                  <a:lnTo>
                    <a:pt x="1117" y="27428"/>
                  </a:lnTo>
                  <a:lnTo>
                    <a:pt x="1349" y="27660"/>
                  </a:lnTo>
                  <a:lnTo>
                    <a:pt x="1602" y="27913"/>
                  </a:lnTo>
                  <a:lnTo>
                    <a:pt x="1855" y="28145"/>
                  </a:lnTo>
                  <a:lnTo>
                    <a:pt x="2150" y="28355"/>
                  </a:lnTo>
                  <a:lnTo>
                    <a:pt x="2446" y="28566"/>
                  </a:lnTo>
                  <a:lnTo>
                    <a:pt x="2762" y="28756"/>
                  </a:lnTo>
                  <a:lnTo>
                    <a:pt x="3099" y="28946"/>
                  </a:lnTo>
                  <a:lnTo>
                    <a:pt x="3436" y="29135"/>
                  </a:lnTo>
                  <a:lnTo>
                    <a:pt x="3816" y="29304"/>
                  </a:lnTo>
                  <a:lnTo>
                    <a:pt x="4195" y="29473"/>
                  </a:lnTo>
                  <a:lnTo>
                    <a:pt x="4996" y="29789"/>
                  </a:lnTo>
                  <a:lnTo>
                    <a:pt x="5861" y="30063"/>
                  </a:lnTo>
                  <a:lnTo>
                    <a:pt x="6767" y="30316"/>
                  </a:lnTo>
                  <a:lnTo>
                    <a:pt x="7737" y="30548"/>
                  </a:lnTo>
                  <a:lnTo>
                    <a:pt x="8749" y="30738"/>
                  </a:lnTo>
                  <a:lnTo>
                    <a:pt x="9782" y="30906"/>
                  </a:lnTo>
                  <a:lnTo>
                    <a:pt x="10878" y="31075"/>
                  </a:lnTo>
                  <a:lnTo>
                    <a:pt x="11996" y="31201"/>
                  </a:lnTo>
                  <a:lnTo>
                    <a:pt x="13134" y="31307"/>
                  </a:lnTo>
                  <a:lnTo>
                    <a:pt x="14314" y="31412"/>
                  </a:lnTo>
                  <a:lnTo>
                    <a:pt x="15516" y="31476"/>
                  </a:lnTo>
                  <a:lnTo>
                    <a:pt x="16718" y="31539"/>
                  </a:lnTo>
                  <a:lnTo>
                    <a:pt x="17962" y="31602"/>
                  </a:lnTo>
                  <a:lnTo>
                    <a:pt x="19205" y="31623"/>
                  </a:lnTo>
                  <a:lnTo>
                    <a:pt x="21693" y="31686"/>
                  </a:lnTo>
                  <a:lnTo>
                    <a:pt x="36956" y="31686"/>
                  </a:lnTo>
                  <a:lnTo>
                    <a:pt x="39760" y="31623"/>
                  </a:lnTo>
                  <a:lnTo>
                    <a:pt x="42585" y="31539"/>
                  </a:lnTo>
                  <a:lnTo>
                    <a:pt x="43997" y="31476"/>
                  </a:lnTo>
                  <a:lnTo>
                    <a:pt x="45410" y="31412"/>
                  </a:lnTo>
                  <a:lnTo>
                    <a:pt x="46780" y="31307"/>
                  </a:lnTo>
                  <a:lnTo>
                    <a:pt x="48150" y="31201"/>
                  </a:lnTo>
                  <a:lnTo>
                    <a:pt x="49499" y="31075"/>
                  </a:lnTo>
                  <a:lnTo>
                    <a:pt x="50807" y="30906"/>
                  </a:lnTo>
                  <a:lnTo>
                    <a:pt x="52071" y="30738"/>
                  </a:lnTo>
                  <a:lnTo>
                    <a:pt x="53294" y="30548"/>
                  </a:lnTo>
                  <a:lnTo>
                    <a:pt x="54475" y="30316"/>
                  </a:lnTo>
                  <a:lnTo>
                    <a:pt x="55592" y="30063"/>
                  </a:lnTo>
                  <a:lnTo>
                    <a:pt x="56667" y="29789"/>
                  </a:lnTo>
                  <a:lnTo>
                    <a:pt x="57658" y="29473"/>
                  </a:lnTo>
                  <a:lnTo>
                    <a:pt x="58143" y="29304"/>
                  </a:lnTo>
                  <a:lnTo>
                    <a:pt x="58607" y="29135"/>
                  </a:lnTo>
                  <a:lnTo>
                    <a:pt x="59028" y="28946"/>
                  </a:lnTo>
                  <a:lnTo>
                    <a:pt x="59450" y="28756"/>
                  </a:lnTo>
                  <a:lnTo>
                    <a:pt x="59850" y="28566"/>
                  </a:lnTo>
                  <a:lnTo>
                    <a:pt x="60230" y="28355"/>
                  </a:lnTo>
                  <a:lnTo>
                    <a:pt x="60588" y="28145"/>
                  </a:lnTo>
                  <a:lnTo>
                    <a:pt x="60926" y="27913"/>
                  </a:lnTo>
                  <a:lnTo>
                    <a:pt x="61221" y="27660"/>
                  </a:lnTo>
                  <a:lnTo>
                    <a:pt x="61516" y="27428"/>
                  </a:lnTo>
                  <a:lnTo>
                    <a:pt x="61790" y="27175"/>
                  </a:lnTo>
                  <a:lnTo>
                    <a:pt x="62022" y="26901"/>
                  </a:lnTo>
                  <a:lnTo>
                    <a:pt x="62233" y="26627"/>
                  </a:lnTo>
                  <a:lnTo>
                    <a:pt x="62422" y="26332"/>
                  </a:lnTo>
                  <a:lnTo>
                    <a:pt x="62591" y="26036"/>
                  </a:lnTo>
                  <a:lnTo>
                    <a:pt x="62718" y="25720"/>
                  </a:lnTo>
                  <a:lnTo>
                    <a:pt x="62823" y="25404"/>
                  </a:lnTo>
                  <a:lnTo>
                    <a:pt x="62886" y="25088"/>
                  </a:lnTo>
                  <a:lnTo>
                    <a:pt x="62928" y="24729"/>
                  </a:lnTo>
                  <a:lnTo>
                    <a:pt x="62949" y="24392"/>
                  </a:lnTo>
                  <a:lnTo>
                    <a:pt x="62928" y="23612"/>
                  </a:lnTo>
                  <a:lnTo>
                    <a:pt x="62865" y="22769"/>
                  </a:lnTo>
                  <a:lnTo>
                    <a:pt x="62739" y="21820"/>
                  </a:lnTo>
                  <a:lnTo>
                    <a:pt x="62549" y="20829"/>
                  </a:lnTo>
                  <a:lnTo>
                    <a:pt x="62443" y="20302"/>
                  </a:lnTo>
                  <a:lnTo>
                    <a:pt x="62317" y="19754"/>
                  </a:lnTo>
                  <a:lnTo>
                    <a:pt x="62169" y="19206"/>
                  </a:lnTo>
                  <a:lnTo>
                    <a:pt x="62001" y="18637"/>
                  </a:lnTo>
                  <a:lnTo>
                    <a:pt x="61811" y="18068"/>
                  </a:lnTo>
                  <a:lnTo>
                    <a:pt x="61621" y="17477"/>
                  </a:lnTo>
                  <a:lnTo>
                    <a:pt x="61389" y="16887"/>
                  </a:lnTo>
                  <a:lnTo>
                    <a:pt x="61158" y="16276"/>
                  </a:lnTo>
                  <a:lnTo>
                    <a:pt x="60905" y="15685"/>
                  </a:lnTo>
                  <a:lnTo>
                    <a:pt x="60609" y="15074"/>
                  </a:lnTo>
                  <a:lnTo>
                    <a:pt x="60314" y="14463"/>
                  </a:lnTo>
                  <a:lnTo>
                    <a:pt x="59998" y="13830"/>
                  </a:lnTo>
                  <a:lnTo>
                    <a:pt x="59640" y="13219"/>
                  </a:lnTo>
                  <a:lnTo>
                    <a:pt x="59260" y="12608"/>
                  </a:lnTo>
                  <a:lnTo>
                    <a:pt x="58881" y="11996"/>
                  </a:lnTo>
                  <a:lnTo>
                    <a:pt x="58459" y="11385"/>
                  </a:lnTo>
                  <a:lnTo>
                    <a:pt x="58016" y="10773"/>
                  </a:lnTo>
                  <a:lnTo>
                    <a:pt x="57553" y="10162"/>
                  </a:lnTo>
                  <a:lnTo>
                    <a:pt x="57047" y="9572"/>
                  </a:lnTo>
                  <a:lnTo>
                    <a:pt x="56520" y="8982"/>
                  </a:lnTo>
                  <a:lnTo>
                    <a:pt x="55971" y="8391"/>
                  </a:lnTo>
                  <a:lnTo>
                    <a:pt x="55402" y="7822"/>
                  </a:lnTo>
                  <a:lnTo>
                    <a:pt x="54791" y="7253"/>
                  </a:lnTo>
                  <a:lnTo>
                    <a:pt x="54158" y="6705"/>
                  </a:lnTo>
                  <a:lnTo>
                    <a:pt x="53484" y="6178"/>
                  </a:lnTo>
                  <a:lnTo>
                    <a:pt x="52788" y="5651"/>
                  </a:lnTo>
                  <a:lnTo>
                    <a:pt x="52071" y="5145"/>
                  </a:lnTo>
                  <a:lnTo>
                    <a:pt x="51312" y="4639"/>
                  </a:lnTo>
                  <a:lnTo>
                    <a:pt x="50511" y="4175"/>
                  </a:lnTo>
                  <a:lnTo>
                    <a:pt x="49689" y="3711"/>
                  </a:lnTo>
                  <a:lnTo>
                    <a:pt x="48846" y="3290"/>
                  </a:lnTo>
                  <a:lnTo>
                    <a:pt x="47939" y="2868"/>
                  </a:lnTo>
                  <a:lnTo>
                    <a:pt x="47033" y="2488"/>
                  </a:lnTo>
                  <a:lnTo>
                    <a:pt x="46063" y="2109"/>
                  </a:lnTo>
                  <a:lnTo>
                    <a:pt x="45072" y="1772"/>
                  </a:lnTo>
                  <a:lnTo>
                    <a:pt x="44039" y="1455"/>
                  </a:lnTo>
                  <a:lnTo>
                    <a:pt x="42964" y="1181"/>
                  </a:lnTo>
                  <a:lnTo>
                    <a:pt x="41868" y="907"/>
                  </a:lnTo>
                  <a:lnTo>
                    <a:pt x="40730" y="675"/>
                  </a:lnTo>
                  <a:lnTo>
                    <a:pt x="39528" y="486"/>
                  </a:lnTo>
                  <a:lnTo>
                    <a:pt x="38326" y="317"/>
                  </a:lnTo>
                  <a:lnTo>
                    <a:pt x="37061" y="191"/>
                  </a:lnTo>
                  <a:lnTo>
                    <a:pt x="35754" y="85"/>
                  </a:lnTo>
                  <a:lnTo>
                    <a:pt x="34405" y="22"/>
                  </a:lnTo>
                  <a:lnTo>
                    <a:pt x="33035"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7"/>
            <p:cNvSpPr/>
            <p:nvPr/>
          </p:nvSpPr>
          <p:spPr>
            <a:xfrm>
              <a:off x="5104925" y="-1571550"/>
              <a:ext cx="1573750" cy="792175"/>
            </a:xfrm>
            <a:custGeom>
              <a:rect b="b" l="l" r="r" t="t"/>
              <a:pathLst>
                <a:path extrusionOk="0" fill="none" h="31687" w="62950">
                  <a:moveTo>
                    <a:pt x="62949" y="24392"/>
                  </a:moveTo>
                  <a:lnTo>
                    <a:pt x="62949" y="24392"/>
                  </a:lnTo>
                  <a:lnTo>
                    <a:pt x="62928" y="24729"/>
                  </a:lnTo>
                  <a:lnTo>
                    <a:pt x="62886" y="25088"/>
                  </a:lnTo>
                  <a:lnTo>
                    <a:pt x="62823" y="25404"/>
                  </a:lnTo>
                  <a:lnTo>
                    <a:pt x="62718" y="25720"/>
                  </a:lnTo>
                  <a:lnTo>
                    <a:pt x="62591" y="26036"/>
                  </a:lnTo>
                  <a:lnTo>
                    <a:pt x="62422" y="26332"/>
                  </a:lnTo>
                  <a:lnTo>
                    <a:pt x="62233" y="26627"/>
                  </a:lnTo>
                  <a:lnTo>
                    <a:pt x="62022" y="26901"/>
                  </a:lnTo>
                  <a:lnTo>
                    <a:pt x="61790" y="27175"/>
                  </a:lnTo>
                  <a:lnTo>
                    <a:pt x="61516" y="27428"/>
                  </a:lnTo>
                  <a:lnTo>
                    <a:pt x="61221" y="27660"/>
                  </a:lnTo>
                  <a:lnTo>
                    <a:pt x="60926" y="27913"/>
                  </a:lnTo>
                  <a:lnTo>
                    <a:pt x="60588" y="28145"/>
                  </a:lnTo>
                  <a:lnTo>
                    <a:pt x="60230" y="28355"/>
                  </a:lnTo>
                  <a:lnTo>
                    <a:pt x="59850" y="28566"/>
                  </a:lnTo>
                  <a:lnTo>
                    <a:pt x="59450" y="28756"/>
                  </a:lnTo>
                  <a:lnTo>
                    <a:pt x="59028" y="28946"/>
                  </a:lnTo>
                  <a:lnTo>
                    <a:pt x="58607" y="29135"/>
                  </a:lnTo>
                  <a:lnTo>
                    <a:pt x="58143" y="29304"/>
                  </a:lnTo>
                  <a:lnTo>
                    <a:pt x="57658" y="29473"/>
                  </a:lnTo>
                  <a:lnTo>
                    <a:pt x="56667" y="29789"/>
                  </a:lnTo>
                  <a:lnTo>
                    <a:pt x="55592" y="30063"/>
                  </a:lnTo>
                  <a:lnTo>
                    <a:pt x="54475" y="30316"/>
                  </a:lnTo>
                  <a:lnTo>
                    <a:pt x="53294" y="30548"/>
                  </a:lnTo>
                  <a:lnTo>
                    <a:pt x="52071" y="30738"/>
                  </a:lnTo>
                  <a:lnTo>
                    <a:pt x="50807" y="30906"/>
                  </a:lnTo>
                  <a:lnTo>
                    <a:pt x="49499" y="31075"/>
                  </a:lnTo>
                  <a:lnTo>
                    <a:pt x="48150" y="31201"/>
                  </a:lnTo>
                  <a:lnTo>
                    <a:pt x="46780" y="31307"/>
                  </a:lnTo>
                  <a:lnTo>
                    <a:pt x="45410" y="31412"/>
                  </a:lnTo>
                  <a:lnTo>
                    <a:pt x="43997" y="31476"/>
                  </a:lnTo>
                  <a:lnTo>
                    <a:pt x="42585" y="31539"/>
                  </a:lnTo>
                  <a:lnTo>
                    <a:pt x="39760" y="31623"/>
                  </a:lnTo>
                  <a:lnTo>
                    <a:pt x="36956" y="31686"/>
                  </a:lnTo>
                  <a:lnTo>
                    <a:pt x="34215" y="31686"/>
                  </a:lnTo>
                  <a:lnTo>
                    <a:pt x="29114" y="31686"/>
                  </a:lnTo>
                  <a:lnTo>
                    <a:pt x="29114" y="31686"/>
                  </a:lnTo>
                  <a:lnTo>
                    <a:pt x="24202" y="31686"/>
                  </a:lnTo>
                  <a:lnTo>
                    <a:pt x="21693" y="31686"/>
                  </a:lnTo>
                  <a:lnTo>
                    <a:pt x="19205" y="31623"/>
                  </a:lnTo>
                  <a:lnTo>
                    <a:pt x="17962" y="31602"/>
                  </a:lnTo>
                  <a:lnTo>
                    <a:pt x="16718" y="31539"/>
                  </a:lnTo>
                  <a:lnTo>
                    <a:pt x="15516" y="31476"/>
                  </a:lnTo>
                  <a:lnTo>
                    <a:pt x="14314" y="31412"/>
                  </a:lnTo>
                  <a:lnTo>
                    <a:pt x="13134" y="31307"/>
                  </a:lnTo>
                  <a:lnTo>
                    <a:pt x="11996" y="31201"/>
                  </a:lnTo>
                  <a:lnTo>
                    <a:pt x="10878" y="31075"/>
                  </a:lnTo>
                  <a:lnTo>
                    <a:pt x="9782" y="30906"/>
                  </a:lnTo>
                  <a:lnTo>
                    <a:pt x="8749" y="30738"/>
                  </a:lnTo>
                  <a:lnTo>
                    <a:pt x="7737" y="30548"/>
                  </a:lnTo>
                  <a:lnTo>
                    <a:pt x="6767" y="30316"/>
                  </a:lnTo>
                  <a:lnTo>
                    <a:pt x="5861" y="30063"/>
                  </a:lnTo>
                  <a:lnTo>
                    <a:pt x="4996" y="29789"/>
                  </a:lnTo>
                  <a:lnTo>
                    <a:pt x="4195" y="29473"/>
                  </a:lnTo>
                  <a:lnTo>
                    <a:pt x="3816" y="29304"/>
                  </a:lnTo>
                  <a:lnTo>
                    <a:pt x="3436" y="29135"/>
                  </a:lnTo>
                  <a:lnTo>
                    <a:pt x="3099" y="28946"/>
                  </a:lnTo>
                  <a:lnTo>
                    <a:pt x="2762" y="28756"/>
                  </a:lnTo>
                  <a:lnTo>
                    <a:pt x="2446" y="28566"/>
                  </a:lnTo>
                  <a:lnTo>
                    <a:pt x="2150" y="28355"/>
                  </a:lnTo>
                  <a:lnTo>
                    <a:pt x="1855" y="28145"/>
                  </a:lnTo>
                  <a:lnTo>
                    <a:pt x="1602" y="27913"/>
                  </a:lnTo>
                  <a:lnTo>
                    <a:pt x="1349" y="27660"/>
                  </a:lnTo>
                  <a:lnTo>
                    <a:pt x="1117" y="27428"/>
                  </a:lnTo>
                  <a:lnTo>
                    <a:pt x="928" y="27175"/>
                  </a:lnTo>
                  <a:lnTo>
                    <a:pt x="738" y="26901"/>
                  </a:lnTo>
                  <a:lnTo>
                    <a:pt x="569" y="26627"/>
                  </a:lnTo>
                  <a:lnTo>
                    <a:pt x="422" y="26332"/>
                  </a:lnTo>
                  <a:lnTo>
                    <a:pt x="295" y="26036"/>
                  </a:lnTo>
                  <a:lnTo>
                    <a:pt x="190" y="25720"/>
                  </a:lnTo>
                  <a:lnTo>
                    <a:pt x="106" y="25404"/>
                  </a:lnTo>
                  <a:lnTo>
                    <a:pt x="42" y="25088"/>
                  </a:lnTo>
                  <a:lnTo>
                    <a:pt x="21" y="24729"/>
                  </a:lnTo>
                  <a:lnTo>
                    <a:pt x="0" y="24392"/>
                  </a:lnTo>
                  <a:lnTo>
                    <a:pt x="0" y="24392"/>
                  </a:lnTo>
                  <a:lnTo>
                    <a:pt x="0" y="23654"/>
                  </a:lnTo>
                  <a:lnTo>
                    <a:pt x="42" y="22916"/>
                  </a:lnTo>
                  <a:lnTo>
                    <a:pt x="84" y="22136"/>
                  </a:lnTo>
                  <a:lnTo>
                    <a:pt x="127" y="21377"/>
                  </a:lnTo>
                  <a:lnTo>
                    <a:pt x="211" y="20576"/>
                  </a:lnTo>
                  <a:lnTo>
                    <a:pt x="316" y="19775"/>
                  </a:lnTo>
                  <a:lnTo>
                    <a:pt x="443" y="18974"/>
                  </a:lnTo>
                  <a:lnTo>
                    <a:pt x="590" y="18152"/>
                  </a:lnTo>
                  <a:lnTo>
                    <a:pt x="759" y="17351"/>
                  </a:lnTo>
                  <a:lnTo>
                    <a:pt x="970" y="16529"/>
                  </a:lnTo>
                  <a:lnTo>
                    <a:pt x="1202" y="15707"/>
                  </a:lnTo>
                  <a:lnTo>
                    <a:pt x="1455" y="14905"/>
                  </a:lnTo>
                  <a:lnTo>
                    <a:pt x="1750" y="14083"/>
                  </a:lnTo>
                  <a:lnTo>
                    <a:pt x="2066" y="13282"/>
                  </a:lnTo>
                  <a:lnTo>
                    <a:pt x="2425" y="12502"/>
                  </a:lnTo>
                  <a:lnTo>
                    <a:pt x="2804" y="11722"/>
                  </a:lnTo>
                  <a:lnTo>
                    <a:pt x="3226" y="10942"/>
                  </a:lnTo>
                  <a:lnTo>
                    <a:pt x="3689" y="10183"/>
                  </a:lnTo>
                  <a:lnTo>
                    <a:pt x="4195" y="9466"/>
                  </a:lnTo>
                  <a:lnTo>
                    <a:pt x="4744" y="8750"/>
                  </a:lnTo>
                  <a:lnTo>
                    <a:pt x="5334" y="8054"/>
                  </a:lnTo>
                  <a:lnTo>
                    <a:pt x="5945" y="7379"/>
                  </a:lnTo>
                  <a:lnTo>
                    <a:pt x="6282" y="7063"/>
                  </a:lnTo>
                  <a:lnTo>
                    <a:pt x="6620" y="6726"/>
                  </a:lnTo>
                  <a:lnTo>
                    <a:pt x="6978" y="6431"/>
                  </a:lnTo>
                  <a:lnTo>
                    <a:pt x="7337" y="6114"/>
                  </a:lnTo>
                  <a:lnTo>
                    <a:pt x="7716" y="5819"/>
                  </a:lnTo>
                  <a:lnTo>
                    <a:pt x="8117" y="5524"/>
                  </a:lnTo>
                  <a:lnTo>
                    <a:pt x="8517" y="5250"/>
                  </a:lnTo>
                  <a:lnTo>
                    <a:pt x="8918" y="4976"/>
                  </a:lnTo>
                  <a:lnTo>
                    <a:pt x="9339" y="4723"/>
                  </a:lnTo>
                  <a:lnTo>
                    <a:pt x="9782" y="4470"/>
                  </a:lnTo>
                  <a:lnTo>
                    <a:pt x="10246" y="4217"/>
                  </a:lnTo>
                  <a:lnTo>
                    <a:pt x="10710" y="3985"/>
                  </a:lnTo>
                  <a:lnTo>
                    <a:pt x="11173" y="3753"/>
                  </a:lnTo>
                  <a:lnTo>
                    <a:pt x="11658" y="3543"/>
                  </a:lnTo>
                  <a:lnTo>
                    <a:pt x="12164" y="3332"/>
                  </a:lnTo>
                  <a:lnTo>
                    <a:pt x="12691" y="3142"/>
                  </a:lnTo>
                  <a:lnTo>
                    <a:pt x="13218" y="2952"/>
                  </a:lnTo>
                  <a:lnTo>
                    <a:pt x="13766" y="2763"/>
                  </a:lnTo>
                  <a:lnTo>
                    <a:pt x="14314" y="2615"/>
                  </a:lnTo>
                  <a:lnTo>
                    <a:pt x="14905" y="2446"/>
                  </a:lnTo>
                  <a:lnTo>
                    <a:pt x="14905" y="2446"/>
                  </a:lnTo>
                  <a:lnTo>
                    <a:pt x="16781" y="2004"/>
                  </a:lnTo>
                  <a:lnTo>
                    <a:pt x="18615" y="1603"/>
                  </a:lnTo>
                  <a:lnTo>
                    <a:pt x="20386" y="1245"/>
                  </a:lnTo>
                  <a:lnTo>
                    <a:pt x="22136" y="928"/>
                  </a:lnTo>
                  <a:lnTo>
                    <a:pt x="23822" y="675"/>
                  </a:lnTo>
                  <a:lnTo>
                    <a:pt x="25467" y="444"/>
                  </a:lnTo>
                  <a:lnTo>
                    <a:pt x="27069" y="275"/>
                  </a:lnTo>
                  <a:lnTo>
                    <a:pt x="28629" y="148"/>
                  </a:lnTo>
                  <a:lnTo>
                    <a:pt x="30126" y="64"/>
                  </a:lnTo>
                  <a:lnTo>
                    <a:pt x="31601" y="1"/>
                  </a:lnTo>
                  <a:lnTo>
                    <a:pt x="33035" y="1"/>
                  </a:lnTo>
                  <a:lnTo>
                    <a:pt x="34405" y="22"/>
                  </a:lnTo>
                  <a:lnTo>
                    <a:pt x="35754" y="85"/>
                  </a:lnTo>
                  <a:lnTo>
                    <a:pt x="37061" y="191"/>
                  </a:lnTo>
                  <a:lnTo>
                    <a:pt x="38326" y="317"/>
                  </a:lnTo>
                  <a:lnTo>
                    <a:pt x="39528" y="486"/>
                  </a:lnTo>
                  <a:lnTo>
                    <a:pt x="40730" y="675"/>
                  </a:lnTo>
                  <a:lnTo>
                    <a:pt x="41868" y="907"/>
                  </a:lnTo>
                  <a:lnTo>
                    <a:pt x="42964" y="1181"/>
                  </a:lnTo>
                  <a:lnTo>
                    <a:pt x="44039" y="1455"/>
                  </a:lnTo>
                  <a:lnTo>
                    <a:pt x="45072" y="1772"/>
                  </a:lnTo>
                  <a:lnTo>
                    <a:pt x="46063" y="2109"/>
                  </a:lnTo>
                  <a:lnTo>
                    <a:pt x="47033" y="2488"/>
                  </a:lnTo>
                  <a:lnTo>
                    <a:pt x="47939" y="2868"/>
                  </a:lnTo>
                  <a:lnTo>
                    <a:pt x="48846" y="3290"/>
                  </a:lnTo>
                  <a:lnTo>
                    <a:pt x="49689" y="3711"/>
                  </a:lnTo>
                  <a:lnTo>
                    <a:pt x="50511" y="4175"/>
                  </a:lnTo>
                  <a:lnTo>
                    <a:pt x="51312" y="4639"/>
                  </a:lnTo>
                  <a:lnTo>
                    <a:pt x="52071" y="5145"/>
                  </a:lnTo>
                  <a:lnTo>
                    <a:pt x="52788" y="5651"/>
                  </a:lnTo>
                  <a:lnTo>
                    <a:pt x="53484" y="6178"/>
                  </a:lnTo>
                  <a:lnTo>
                    <a:pt x="54158" y="6705"/>
                  </a:lnTo>
                  <a:lnTo>
                    <a:pt x="54791" y="7253"/>
                  </a:lnTo>
                  <a:lnTo>
                    <a:pt x="55402" y="7822"/>
                  </a:lnTo>
                  <a:lnTo>
                    <a:pt x="55971" y="8391"/>
                  </a:lnTo>
                  <a:lnTo>
                    <a:pt x="56520" y="8982"/>
                  </a:lnTo>
                  <a:lnTo>
                    <a:pt x="57047" y="9572"/>
                  </a:lnTo>
                  <a:lnTo>
                    <a:pt x="57553" y="10162"/>
                  </a:lnTo>
                  <a:lnTo>
                    <a:pt x="58016" y="10773"/>
                  </a:lnTo>
                  <a:lnTo>
                    <a:pt x="58459" y="11385"/>
                  </a:lnTo>
                  <a:lnTo>
                    <a:pt x="58881" y="11996"/>
                  </a:lnTo>
                  <a:lnTo>
                    <a:pt x="59260" y="12608"/>
                  </a:lnTo>
                  <a:lnTo>
                    <a:pt x="59640" y="13219"/>
                  </a:lnTo>
                  <a:lnTo>
                    <a:pt x="59998" y="13830"/>
                  </a:lnTo>
                  <a:lnTo>
                    <a:pt x="60314" y="14463"/>
                  </a:lnTo>
                  <a:lnTo>
                    <a:pt x="60609" y="15074"/>
                  </a:lnTo>
                  <a:lnTo>
                    <a:pt x="60905" y="15685"/>
                  </a:lnTo>
                  <a:lnTo>
                    <a:pt x="61158" y="16276"/>
                  </a:lnTo>
                  <a:lnTo>
                    <a:pt x="61389" y="16887"/>
                  </a:lnTo>
                  <a:lnTo>
                    <a:pt x="61621" y="17477"/>
                  </a:lnTo>
                  <a:lnTo>
                    <a:pt x="61811" y="18068"/>
                  </a:lnTo>
                  <a:lnTo>
                    <a:pt x="62001" y="18637"/>
                  </a:lnTo>
                  <a:lnTo>
                    <a:pt x="62169" y="19206"/>
                  </a:lnTo>
                  <a:lnTo>
                    <a:pt x="62317" y="19754"/>
                  </a:lnTo>
                  <a:lnTo>
                    <a:pt x="62443" y="20302"/>
                  </a:lnTo>
                  <a:lnTo>
                    <a:pt x="62549" y="20829"/>
                  </a:lnTo>
                  <a:lnTo>
                    <a:pt x="62739" y="21820"/>
                  </a:lnTo>
                  <a:lnTo>
                    <a:pt x="62865" y="22769"/>
                  </a:lnTo>
                  <a:lnTo>
                    <a:pt x="62928" y="23612"/>
                  </a:lnTo>
                  <a:lnTo>
                    <a:pt x="62949" y="24392"/>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7"/>
            <p:cNvSpPr/>
            <p:nvPr/>
          </p:nvSpPr>
          <p:spPr>
            <a:xfrm>
              <a:off x="5246700" y="-1235825"/>
              <a:ext cx="62200" cy="173425"/>
            </a:xfrm>
            <a:custGeom>
              <a:rect b="b" l="l" r="r" t="t"/>
              <a:pathLst>
                <a:path extrusionOk="0" h="6937" w="2488">
                  <a:moveTo>
                    <a:pt x="2446" y="1"/>
                  </a:moveTo>
                  <a:lnTo>
                    <a:pt x="2193" y="380"/>
                  </a:lnTo>
                  <a:lnTo>
                    <a:pt x="1940" y="760"/>
                  </a:lnTo>
                  <a:lnTo>
                    <a:pt x="1708" y="1160"/>
                  </a:lnTo>
                  <a:lnTo>
                    <a:pt x="1476" y="1582"/>
                  </a:lnTo>
                  <a:lnTo>
                    <a:pt x="1265" y="2003"/>
                  </a:lnTo>
                  <a:lnTo>
                    <a:pt x="1075" y="2425"/>
                  </a:lnTo>
                  <a:lnTo>
                    <a:pt x="886" y="2847"/>
                  </a:lnTo>
                  <a:lnTo>
                    <a:pt x="717" y="3268"/>
                  </a:lnTo>
                  <a:lnTo>
                    <a:pt x="548" y="3711"/>
                  </a:lnTo>
                  <a:lnTo>
                    <a:pt x="401" y="4154"/>
                  </a:lnTo>
                  <a:lnTo>
                    <a:pt x="274" y="4618"/>
                  </a:lnTo>
                  <a:lnTo>
                    <a:pt x="169" y="5060"/>
                  </a:lnTo>
                  <a:lnTo>
                    <a:pt x="84" y="5524"/>
                  </a:lnTo>
                  <a:lnTo>
                    <a:pt x="42" y="5988"/>
                  </a:lnTo>
                  <a:lnTo>
                    <a:pt x="0" y="6452"/>
                  </a:lnTo>
                  <a:lnTo>
                    <a:pt x="21" y="6915"/>
                  </a:lnTo>
                  <a:lnTo>
                    <a:pt x="42" y="6937"/>
                  </a:lnTo>
                  <a:lnTo>
                    <a:pt x="274" y="6030"/>
                  </a:lnTo>
                  <a:lnTo>
                    <a:pt x="843" y="3816"/>
                  </a:lnTo>
                  <a:lnTo>
                    <a:pt x="991" y="3311"/>
                  </a:lnTo>
                  <a:lnTo>
                    <a:pt x="1160" y="2826"/>
                  </a:lnTo>
                  <a:lnTo>
                    <a:pt x="1349" y="2341"/>
                  </a:lnTo>
                  <a:lnTo>
                    <a:pt x="1539" y="1856"/>
                  </a:lnTo>
                  <a:lnTo>
                    <a:pt x="1750" y="1392"/>
                  </a:lnTo>
                  <a:lnTo>
                    <a:pt x="1982" y="928"/>
                  </a:lnTo>
                  <a:lnTo>
                    <a:pt x="2235" y="465"/>
                  </a:lnTo>
                  <a:lnTo>
                    <a:pt x="2488"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7"/>
            <p:cNvSpPr/>
            <p:nvPr/>
          </p:nvSpPr>
          <p:spPr>
            <a:xfrm>
              <a:off x="5246700" y="-1235825"/>
              <a:ext cx="62200" cy="173425"/>
            </a:xfrm>
            <a:custGeom>
              <a:rect b="b" l="l" r="r" t="t"/>
              <a:pathLst>
                <a:path extrusionOk="0" fill="none" h="6937" w="2488">
                  <a:moveTo>
                    <a:pt x="2446" y="1"/>
                  </a:moveTo>
                  <a:lnTo>
                    <a:pt x="2446" y="1"/>
                  </a:lnTo>
                  <a:lnTo>
                    <a:pt x="2193" y="380"/>
                  </a:lnTo>
                  <a:lnTo>
                    <a:pt x="1940" y="760"/>
                  </a:lnTo>
                  <a:lnTo>
                    <a:pt x="1708" y="1160"/>
                  </a:lnTo>
                  <a:lnTo>
                    <a:pt x="1476" y="1582"/>
                  </a:lnTo>
                  <a:lnTo>
                    <a:pt x="1265" y="2003"/>
                  </a:lnTo>
                  <a:lnTo>
                    <a:pt x="1075" y="2425"/>
                  </a:lnTo>
                  <a:lnTo>
                    <a:pt x="886" y="2847"/>
                  </a:lnTo>
                  <a:lnTo>
                    <a:pt x="717" y="3268"/>
                  </a:lnTo>
                  <a:lnTo>
                    <a:pt x="717" y="3268"/>
                  </a:lnTo>
                  <a:lnTo>
                    <a:pt x="548" y="3711"/>
                  </a:lnTo>
                  <a:lnTo>
                    <a:pt x="401" y="4154"/>
                  </a:lnTo>
                  <a:lnTo>
                    <a:pt x="274" y="4618"/>
                  </a:lnTo>
                  <a:lnTo>
                    <a:pt x="169" y="5060"/>
                  </a:lnTo>
                  <a:lnTo>
                    <a:pt x="84" y="5524"/>
                  </a:lnTo>
                  <a:lnTo>
                    <a:pt x="42" y="5988"/>
                  </a:lnTo>
                  <a:lnTo>
                    <a:pt x="0" y="6452"/>
                  </a:lnTo>
                  <a:lnTo>
                    <a:pt x="21" y="6915"/>
                  </a:lnTo>
                  <a:lnTo>
                    <a:pt x="42" y="6937"/>
                  </a:lnTo>
                  <a:lnTo>
                    <a:pt x="42" y="6937"/>
                  </a:lnTo>
                  <a:lnTo>
                    <a:pt x="274" y="6030"/>
                  </a:lnTo>
                  <a:lnTo>
                    <a:pt x="274" y="6030"/>
                  </a:lnTo>
                  <a:lnTo>
                    <a:pt x="843" y="3816"/>
                  </a:lnTo>
                  <a:lnTo>
                    <a:pt x="843" y="3816"/>
                  </a:lnTo>
                  <a:lnTo>
                    <a:pt x="991" y="3311"/>
                  </a:lnTo>
                  <a:lnTo>
                    <a:pt x="1160" y="2826"/>
                  </a:lnTo>
                  <a:lnTo>
                    <a:pt x="1349" y="2341"/>
                  </a:lnTo>
                  <a:lnTo>
                    <a:pt x="1539" y="1856"/>
                  </a:lnTo>
                  <a:lnTo>
                    <a:pt x="1750" y="1392"/>
                  </a:lnTo>
                  <a:lnTo>
                    <a:pt x="1982" y="928"/>
                  </a:lnTo>
                  <a:lnTo>
                    <a:pt x="2235" y="465"/>
                  </a:lnTo>
                  <a:lnTo>
                    <a:pt x="2488" y="1"/>
                  </a:lnTo>
                  <a:lnTo>
                    <a:pt x="2446"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7"/>
            <p:cNvSpPr/>
            <p:nvPr/>
          </p:nvSpPr>
          <p:spPr>
            <a:xfrm>
              <a:off x="5460675" y="-1429250"/>
              <a:ext cx="610325" cy="93325"/>
            </a:xfrm>
            <a:custGeom>
              <a:rect b="b" l="l" r="r" t="t"/>
              <a:pathLst>
                <a:path extrusionOk="0" h="3733" w="24413">
                  <a:moveTo>
                    <a:pt x="15579" y="1"/>
                  </a:moveTo>
                  <a:lnTo>
                    <a:pt x="14567" y="22"/>
                  </a:lnTo>
                  <a:lnTo>
                    <a:pt x="13556" y="64"/>
                  </a:lnTo>
                  <a:lnTo>
                    <a:pt x="12544" y="148"/>
                  </a:lnTo>
                  <a:lnTo>
                    <a:pt x="11553" y="254"/>
                  </a:lnTo>
                  <a:lnTo>
                    <a:pt x="10541" y="401"/>
                  </a:lnTo>
                  <a:lnTo>
                    <a:pt x="9550" y="549"/>
                  </a:lnTo>
                  <a:lnTo>
                    <a:pt x="8559" y="760"/>
                  </a:lnTo>
                  <a:lnTo>
                    <a:pt x="7568" y="971"/>
                  </a:lnTo>
                  <a:lnTo>
                    <a:pt x="6599" y="1224"/>
                  </a:lnTo>
                  <a:lnTo>
                    <a:pt x="5629" y="1498"/>
                  </a:lnTo>
                  <a:lnTo>
                    <a:pt x="4659" y="1814"/>
                  </a:lnTo>
                  <a:lnTo>
                    <a:pt x="3711" y="2151"/>
                  </a:lnTo>
                  <a:lnTo>
                    <a:pt x="2762" y="2510"/>
                  </a:lnTo>
                  <a:lnTo>
                    <a:pt x="1834" y="2889"/>
                  </a:lnTo>
                  <a:lnTo>
                    <a:pt x="907" y="3311"/>
                  </a:lnTo>
                  <a:lnTo>
                    <a:pt x="0" y="3732"/>
                  </a:lnTo>
                  <a:lnTo>
                    <a:pt x="949" y="3332"/>
                  </a:lnTo>
                  <a:lnTo>
                    <a:pt x="1897" y="2931"/>
                  </a:lnTo>
                  <a:lnTo>
                    <a:pt x="2846" y="2573"/>
                  </a:lnTo>
                  <a:lnTo>
                    <a:pt x="3795" y="2235"/>
                  </a:lnTo>
                  <a:lnTo>
                    <a:pt x="4765" y="1940"/>
                  </a:lnTo>
                  <a:lnTo>
                    <a:pt x="5713" y="1645"/>
                  </a:lnTo>
                  <a:lnTo>
                    <a:pt x="6662" y="1392"/>
                  </a:lnTo>
                  <a:lnTo>
                    <a:pt x="7632" y="1181"/>
                  </a:lnTo>
                  <a:lnTo>
                    <a:pt x="8601" y="971"/>
                  </a:lnTo>
                  <a:lnTo>
                    <a:pt x="9571" y="802"/>
                  </a:lnTo>
                  <a:lnTo>
                    <a:pt x="10541" y="654"/>
                  </a:lnTo>
                  <a:lnTo>
                    <a:pt x="11511" y="549"/>
                  </a:lnTo>
                  <a:lnTo>
                    <a:pt x="12480" y="444"/>
                  </a:lnTo>
                  <a:lnTo>
                    <a:pt x="13471" y="380"/>
                  </a:lnTo>
                  <a:lnTo>
                    <a:pt x="14441" y="359"/>
                  </a:lnTo>
                  <a:lnTo>
                    <a:pt x="15432" y="338"/>
                  </a:lnTo>
                  <a:lnTo>
                    <a:pt x="16359" y="338"/>
                  </a:lnTo>
                  <a:lnTo>
                    <a:pt x="17266" y="380"/>
                  </a:lnTo>
                  <a:lnTo>
                    <a:pt x="18193" y="444"/>
                  </a:lnTo>
                  <a:lnTo>
                    <a:pt x="19121" y="507"/>
                  </a:lnTo>
                  <a:lnTo>
                    <a:pt x="20049" y="612"/>
                  </a:lnTo>
                  <a:lnTo>
                    <a:pt x="20976" y="718"/>
                  </a:lnTo>
                  <a:lnTo>
                    <a:pt x="21925" y="865"/>
                  </a:lnTo>
                  <a:lnTo>
                    <a:pt x="22874" y="1034"/>
                  </a:lnTo>
                  <a:lnTo>
                    <a:pt x="24391" y="1329"/>
                  </a:lnTo>
                  <a:lnTo>
                    <a:pt x="24413" y="1308"/>
                  </a:lnTo>
                  <a:lnTo>
                    <a:pt x="22895" y="865"/>
                  </a:lnTo>
                  <a:lnTo>
                    <a:pt x="21988" y="675"/>
                  </a:lnTo>
                  <a:lnTo>
                    <a:pt x="21082" y="486"/>
                  </a:lnTo>
                  <a:lnTo>
                    <a:pt x="20175" y="338"/>
                  </a:lnTo>
                  <a:lnTo>
                    <a:pt x="19269" y="212"/>
                  </a:lnTo>
                  <a:lnTo>
                    <a:pt x="18341" y="127"/>
                  </a:lnTo>
                  <a:lnTo>
                    <a:pt x="17413" y="64"/>
                  </a:lnTo>
                  <a:lnTo>
                    <a:pt x="16507" y="22"/>
                  </a:lnTo>
                  <a:lnTo>
                    <a:pt x="15579"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7"/>
            <p:cNvSpPr/>
            <p:nvPr/>
          </p:nvSpPr>
          <p:spPr>
            <a:xfrm>
              <a:off x="5460675" y="-1429250"/>
              <a:ext cx="610325" cy="93325"/>
            </a:xfrm>
            <a:custGeom>
              <a:rect b="b" l="l" r="r" t="t"/>
              <a:pathLst>
                <a:path extrusionOk="0" fill="none" h="3733" w="24413">
                  <a:moveTo>
                    <a:pt x="15579" y="1"/>
                  </a:moveTo>
                  <a:lnTo>
                    <a:pt x="15579" y="1"/>
                  </a:lnTo>
                  <a:lnTo>
                    <a:pt x="14567" y="22"/>
                  </a:lnTo>
                  <a:lnTo>
                    <a:pt x="13556" y="64"/>
                  </a:lnTo>
                  <a:lnTo>
                    <a:pt x="12544" y="148"/>
                  </a:lnTo>
                  <a:lnTo>
                    <a:pt x="11553" y="254"/>
                  </a:lnTo>
                  <a:lnTo>
                    <a:pt x="10541" y="401"/>
                  </a:lnTo>
                  <a:lnTo>
                    <a:pt x="9550" y="549"/>
                  </a:lnTo>
                  <a:lnTo>
                    <a:pt x="8559" y="760"/>
                  </a:lnTo>
                  <a:lnTo>
                    <a:pt x="7568" y="971"/>
                  </a:lnTo>
                  <a:lnTo>
                    <a:pt x="6599" y="1224"/>
                  </a:lnTo>
                  <a:lnTo>
                    <a:pt x="5629" y="1498"/>
                  </a:lnTo>
                  <a:lnTo>
                    <a:pt x="4659" y="1814"/>
                  </a:lnTo>
                  <a:lnTo>
                    <a:pt x="3711" y="2151"/>
                  </a:lnTo>
                  <a:lnTo>
                    <a:pt x="2762" y="2510"/>
                  </a:lnTo>
                  <a:lnTo>
                    <a:pt x="1834" y="2889"/>
                  </a:lnTo>
                  <a:lnTo>
                    <a:pt x="907" y="3311"/>
                  </a:lnTo>
                  <a:lnTo>
                    <a:pt x="0" y="3732"/>
                  </a:lnTo>
                  <a:lnTo>
                    <a:pt x="0" y="3732"/>
                  </a:lnTo>
                  <a:lnTo>
                    <a:pt x="949" y="3332"/>
                  </a:lnTo>
                  <a:lnTo>
                    <a:pt x="1897" y="2931"/>
                  </a:lnTo>
                  <a:lnTo>
                    <a:pt x="2846" y="2573"/>
                  </a:lnTo>
                  <a:lnTo>
                    <a:pt x="3795" y="2235"/>
                  </a:lnTo>
                  <a:lnTo>
                    <a:pt x="4765" y="1940"/>
                  </a:lnTo>
                  <a:lnTo>
                    <a:pt x="5713" y="1645"/>
                  </a:lnTo>
                  <a:lnTo>
                    <a:pt x="6662" y="1392"/>
                  </a:lnTo>
                  <a:lnTo>
                    <a:pt x="7632" y="1181"/>
                  </a:lnTo>
                  <a:lnTo>
                    <a:pt x="8601" y="971"/>
                  </a:lnTo>
                  <a:lnTo>
                    <a:pt x="9571" y="802"/>
                  </a:lnTo>
                  <a:lnTo>
                    <a:pt x="10541" y="654"/>
                  </a:lnTo>
                  <a:lnTo>
                    <a:pt x="11511" y="549"/>
                  </a:lnTo>
                  <a:lnTo>
                    <a:pt x="12480" y="444"/>
                  </a:lnTo>
                  <a:lnTo>
                    <a:pt x="13471" y="380"/>
                  </a:lnTo>
                  <a:lnTo>
                    <a:pt x="14441" y="359"/>
                  </a:lnTo>
                  <a:lnTo>
                    <a:pt x="15432" y="338"/>
                  </a:lnTo>
                  <a:lnTo>
                    <a:pt x="15432" y="338"/>
                  </a:lnTo>
                  <a:lnTo>
                    <a:pt x="16359" y="338"/>
                  </a:lnTo>
                  <a:lnTo>
                    <a:pt x="17266" y="380"/>
                  </a:lnTo>
                  <a:lnTo>
                    <a:pt x="18193" y="444"/>
                  </a:lnTo>
                  <a:lnTo>
                    <a:pt x="19121" y="507"/>
                  </a:lnTo>
                  <a:lnTo>
                    <a:pt x="20049" y="612"/>
                  </a:lnTo>
                  <a:lnTo>
                    <a:pt x="20976" y="718"/>
                  </a:lnTo>
                  <a:lnTo>
                    <a:pt x="21925" y="865"/>
                  </a:lnTo>
                  <a:lnTo>
                    <a:pt x="22874" y="1034"/>
                  </a:lnTo>
                  <a:lnTo>
                    <a:pt x="22874" y="1034"/>
                  </a:lnTo>
                  <a:lnTo>
                    <a:pt x="24391" y="1329"/>
                  </a:lnTo>
                  <a:lnTo>
                    <a:pt x="24413" y="1308"/>
                  </a:lnTo>
                  <a:lnTo>
                    <a:pt x="24413" y="1308"/>
                  </a:lnTo>
                  <a:lnTo>
                    <a:pt x="22895" y="865"/>
                  </a:lnTo>
                  <a:lnTo>
                    <a:pt x="22895" y="865"/>
                  </a:lnTo>
                  <a:lnTo>
                    <a:pt x="21988" y="675"/>
                  </a:lnTo>
                  <a:lnTo>
                    <a:pt x="21082" y="486"/>
                  </a:lnTo>
                  <a:lnTo>
                    <a:pt x="20175" y="338"/>
                  </a:lnTo>
                  <a:lnTo>
                    <a:pt x="19269" y="212"/>
                  </a:lnTo>
                  <a:lnTo>
                    <a:pt x="18341" y="127"/>
                  </a:lnTo>
                  <a:lnTo>
                    <a:pt x="17413" y="64"/>
                  </a:lnTo>
                  <a:lnTo>
                    <a:pt x="16507" y="22"/>
                  </a:lnTo>
                  <a:lnTo>
                    <a:pt x="15579"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7"/>
            <p:cNvSpPr/>
            <p:nvPr/>
          </p:nvSpPr>
          <p:spPr>
            <a:xfrm>
              <a:off x="6221700" y="-1379175"/>
              <a:ext cx="231400" cy="122825"/>
            </a:xfrm>
            <a:custGeom>
              <a:rect b="b" l="l" r="r" t="t"/>
              <a:pathLst>
                <a:path extrusionOk="0" h="4913" w="9256">
                  <a:moveTo>
                    <a:pt x="1" y="1"/>
                  </a:moveTo>
                  <a:lnTo>
                    <a:pt x="1" y="22"/>
                  </a:lnTo>
                  <a:lnTo>
                    <a:pt x="654" y="106"/>
                  </a:lnTo>
                  <a:lnTo>
                    <a:pt x="1329" y="232"/>
                  </a:lnTo>
                  <a:lnTo>
                    <a:pt x="1982" y="380"/>
                  </a:lnTo>
                  <a:lnTo>
                    <a:pt x="2615" y="570"/>
                  </a:lnTo>
                  <a:lnTo>
                    <a:pt x="3100" y="717"/>
                  </a:lnTo>
                  <a:lnTo>
                    <a:pt x="3564" y="907"/>
                  </a:lnTo>
                  <a:lnTo>
                    <a:pt x="4006" y="1097"/>
                  </a:lnTo>
                  <a:lnTo>
                    <a:pt x="4470" y="1308"/>
                  </a:lnTo>
                  <a:lnTo>
                    <a:pt x="4913" y="1540"/>
                  </a:lnTo>
                  <a:lnTo>
                    <a:pt x="5334" y="1793"/>
                  </a:lnTo>
                  <a:lnTo>
                    <a:pt x="5756" y="2045"/>
                  </a:lnTo>
                  <a:lnTo>
                    <a:pt x="6178" y="2341"/>
                  </a:lnTo>
                  <a:lnTo>
                    <a:pt x="6979" y="2931"/>
                  </a:lnTo>
                  <a:lnTo>
                    <a:pt x="7759" y="3542"/>
                  </a:lnTo>
                  <a:lnTo>
                    <a:pt x="8138" y="3880"/>
                  </a:lnTo>
                  <a:lnTo>
                    <a:pt x="8497" y="4217"/>
                  </a:lnTo>
                  <a:lnTo>
                    <a:pt x="9234" y="4913"/>
                  </a:lnTo>
                  <a:lnTo>
                    <a:pt x="9256" y="4891"/>
                  </a:lnTo>
                  <a:lnTo>
                    <a:pt x="8855" y="4343"/>
                  </a:lnTo>
                  <a:lnTo>
                    <a:pt x="8539" y="3943"/>
                  </a:lnTo>
                  <a:lnTo>
                    <a:pt x="8202" y="3563"/>
                  </a:lnTo>
                  <a:lnTo>
                    <a:pt x="7822" y="3205"/>
                  </a:lnTo>
                  <a:lnTo>
                    <a:pt x="7443" y="2868"/>
                  </a:lnTo>
                  <a:lnTo>
                    <a:pt x="7063" y="2551"/>
                  </a:lnTo>
                  <a:lnTo>
                    <a:pt x="6641" y="2256"/>
                  </a:lnTo>
                  <a:lnTo>
                    <a:pt x="6220" y="1961"/>
                  </a:lnTo>
                  <a:lnTo>
                    <a:pt x="5777" y="1708"/>
                  </a:lnTo>
                  <a:lnTo>
                    <a:pt x="5103" y="1350"/>
                  </a:lnTo>
                  <a:lnTo>
                    <a:pt x="4428" y="1034"/>
                  </a:lnTo>
                  <a:lnTo>
                    <a:pt x="3711" y="738"/>
                  </a:lnTo>
                  <a:lnTo>
                    <a:pt x="2994" y="507"/>
                  </a:lnTo>
                  <a:lnTo>
                    <a:pt x="2257" y="296"/>
                  </a:lnTo>
                  <a:lnTo>
                    <a:pt x="1519" y="148"/>
                  </a:lnTo>
                  <a:lnTo>
                    <a:pt x="760" y="43"/>
                  </a:lnTo>
                  <a:lnTo>
                    <a:pt x="380" y="22"/>
                  </a:lnTo>
                  <a:lnTo>
                    <a:pt x="1"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7"/>
            <p:cNvSpPr/>
            <p:nvPr/>
          </p:nvSpPr>
          <p:spPr>
            <a:xfrm>
              <a:off x="6221700" y="-1379175"/>
              <a:ext cx="231400" cy="122825"/>
            </a:xfrm>
            <a:custGeom>
              <a:rect b="b" l="l" r="r" t="t"/>
              <a:pathLst>
                <a:path extrusionOk="0" fill="none" h="4913" w="9256">
                  <a:moveTo>
                    <a:pt x="1" y="1"/>
                  </a:moveTo>
                  <a:lnTo>
                    <a:pt x="1" y="22"/>
                  </a:lnTo>
                  <a:lnTo>
                    <a:pt x="1" y="22"/>
                  </a:lnTo>
                  <a:lnTo>
                    <a:pt x="654" y="106"/>
                  </a:lnTo>
                  <a:lnTo>
                    <a:pt x="1329" y="232"/>
                  </a:lnTo>
                  <a:lnTo>
                    <a:pt x="1982" y="380"/>
                  </a:lnTo>
                  <a:lnTo>
                    <a:pt x="2615" y="570"/>
                  </a:lnTo>
                  <a:lnTo>
                    <a:pt x="2615" y="570"/>
                  </a:lnTo>
                  <a:lnTo>
                    <a:pt x="3100" y="717"/>
                  </a:lnTo>
                  <a:lnTo>
                    <a:pt x="3564" y="907"/>
                  </a:lnTo>
                  <a:lnTo>
                    <a:pt x="4006" y="1097"/>
                  </a:lnTo>
                  <a:lnTo>
                    <a:pt x="4470" y="1308"/>
                  </a:lnTo>
                  <a:lnTo>
                    <a:pt x="4913" y="1540"/>
                  </a:lnTo>
                  <a:lnTo>
                    <a:pt x="5334" y="1793"/>
                  </a:lnTo>
                  <a:lnTo>
                    <a:pt x="5756" y="2045"/>
                  </a:lnTo>
                  <a:lnTo>
                    <a:pt x="6178" y="2341"/>
                  </a:lnTo>
                  <a:lnTo>
                    <a:pt x="6178" y="2341"/>
                  </a:lnTo>
                  <a:lnTo>
                    <a:pt x="6979" y="2931"/>
                  </a:lnTo>
                  <a:lnTo>
                    <a:pt x="7759" y="3542"/>
                  </a:lnTo>
                  <a:lnTo>
                    <a:pt x="7759" y="3542"/>
                  </a:lnTo>
                  <a:lnTo>
                    <a:pt x="8138" y="3880"/>
                  </a:lnTo>
                  <a:lnTo>
                    <a:pt x="8497" y="4217"/>
                  </a:lnTo>
                  <a:lnTo>
                    <a:pt x="9234" y="4913"/>
                  </a:lnTo>
                  <a:lnTo>
                    <a:pt x="9256" y="4891"/>
                  </a:lnTo>
                  <a:lnTo>
                    <a:pt x="9256" y="4891"/>
                  </a:lnTo>
                  <a:lnTo>
                    <a:pt x="8855" y="4343"/>
                  </a:lnTo>
                  <a:lnTo>
                    <a:pt x="8855" y="4343"/>
                  </a:lnTo>
                  <a:lnTo>
                    <a:pt x="8539" y="3943"/>
                  </a:lnTo>
                  <a:lnTo>
                    <a:pt x="8202" y="3563"/>
                  </a:lnTo>
                  <a:lnTo>
                    <a:pt x="7822" y="3205"/>
                  </a:lnTo>
                  <a:lnTo>
                    <a:pt x="7443" y="2868"/>
                  </a:lnTo>
                  <a:lnTo>
                    <a:pt x="7063" y="2551"/>
                  </a:lnTo>
                  <a:lnTo>
                    <a:pt x="6641" y="2256"/>
                  </a:lnTo>
                  <a:lnTo>
                    <a:pt x="6220" y="1961"/>
                  </a:lnTo>
                  <a:lnTo>
                    <a:pt x="5777" y="1708"/>
                  </a:lnTo>
                  <a:lnTo>
                    <a:pt x="5777" y="1708"/>
                  </a:lnTo>
                  <a:lnTo>
                    <a:pt x="5103" y="1350"/>
                  </a:lnTo>
                  <a:lnTo>
                    <a:pt x="4428" y="1034"/>
                  </a:lnTo>
                  <a:lnTo>
                    <a:pt x="3711" y="738"/>
                  </a:lnTo>
                  <a:lnTo>
                    <a:pt x="2994" y="507"/>
                  </a:lnTo>
                  <a:lnTo>
                    <a:pt x="2257" y="296"/>
                  </a:lnTo>
                  <a:lnTo>
                    <a:pt x="1519" y="148"/>
                  </a:lnTo>
                  <a:lnTo>
                    <a:pt x="760" y="43"/>
                  </a:lnTo>
                  <a:lnTo>
                    <a:pt x="380" y="22"/>
                  </a:lnTo>
                  <a:lnTo>
                    <a:pt x="1"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7"/>
            <p:cNvSpPr/>
            <p:nvPr/>
          </p:nvSpPr>
          <p:spPr>
            <a:xfrm>
              <a:off x="5386350" y="-1018675"/>
              <a:ext cx="689925" cy="340475"/>
            </a:xfrm>
            <a:custGeom>
              <a:rect b="b" l="l" r="r" t="t"/>
              <a:pathLst>
                <a:path extrusionOk="0" h="13619" w="27597">
                  <a:moveTo>
                    <a:pt x="15411" y="0"/>
                  </a:moveTo>
                  <a:lnTo>
                    <a:pt x="14779" y="21"/>
                  </a:lnTo>
                  <a:lnTo>
                    <a:pt x="14125" y="85"/>
                  </a:lnTo>
                  <a:lnTo>
                    <a:pt x="13472" y="169"/>
                  </a:lnTo>
                  <a:lnTo>
                    <a:pt x="12818" y="274"/>
                  </a:lnTo>
                  <a:lnTo>
                    <a:pt x="12165" y="422"/>
                  </a:lnTo>
                  <a:lnTo>
                    <a:pt x="11490" y="612"/>
                  </a:lnTo>
                  <a:lnTo>
                    <a:pt x="10837" y="822"/>
                  </a:lnTo>
                  <a:lnTo>
                    <a:pt x="10162" y="1054"/>
                  </a:lnTo>
                  <a:lnTo>
                    <a:pt x="9508" y="1307"/>
                  </a:lnTo>
                  <a:lnTo>
                    <a:pt x="8855" y="1581"/>
                  </a:lnTo>
                  <a:lnTo>
                    <a:pt x="8201" y="1877"/>
                  </a:lnTo>
                  <a:lnTo>
                    <a:pt x="7569" y="2193"/>
                  </a:lnTo>
                  <a:lnTo>
                    <a:pt x="6958" y="2530"/>
                  </a:lnTo>
                  <a:lnTo>
                    <a:pt x="6346" y="2867"/>
                  </a:lnTo>
                  <a:lnTo>
                    <a:pt x="5756" y="3226"/>
                  </a:lnTo>
                  <a:lnTo>
                    <a:pt x="5187" y="3605"/>
                  </a:lnTo>
                  <a:lnTo>
                    <a:pt x="4639" y="4006"/>
                  </a:lnTo>
                  <a:lnTo>
                    <a:pt x="4090" y="4406"/>
                  </a:lnTo>
                  <a:lnTo>
                    <a:pt x="3585" y="4807"/>
                  </a:lnTo>
                  <a:lnTo>
                    <a:pt x="3100" y="5207"/>
                  </a:lnTo>
                  <a:lnTo>
                    <a:pt x="2657" y="5629"/>
                  </a:lnTo>
                  <a:lnTo>
                    <a:pt x="2214" y="6051"/>
                  </a:lnTo>
                  <a:lnTo>
                    <a:pt x="1835" y="6472"/>
                  </a:lnTo>
                  <a:lnTo>
                    <a:pt x="1455" y="6894"/>
                  </a:lnTo>
                  <a:lnTo>
                    <a:pt x="1139" y="7295"/>
                  </a:lnTo>
                  <a:lnTo>
                    <a:pt x="844" y="7716"/>
                  </a:lnTo>
                  <a:lnTo>
                    <a:pt x="591" y="8117"/>
                  </a:lnTo>
                  <a:lnTo>
                    <a:pt x="380" y="8538"/>
                  </a:lnTo>
                  <a:lnTo>
                    <a:pt x="211" y="8918"/>
                  </a:lnTo>
                  <a:lnTo>
                    <a:pt x="106" y="9297"/>
                  </a:lnTo>
                  <a:lnTo>
                    <a:pt x="22" y="9677"/>
                  </a:lnTo>
                  <a:lnTo>
                    <a:pt x="1" y="10035"/>
                  </a:lnTo>
                  <a:lnTo>
                    <a:pt x="1" y="10204"/>
                  </a:lnTo>
                  <a:lnTo>
                    <a:pt x="22" y="10372"/>
                  </a:lnTo>
                  <a:lnTo>
                    <a:pt x="64" y="10541"/>
                  </a:lnTo>
                  <a:lnTo>
                    <a:pt x="106" y="10689"/>
                  </a:lnTo>
                  <a:lnTo>
                    <a:pt x="148" y="10857"/>
                  </a:lnTo>
                  <a:lnTo>
                    <a:pt x="211" y="11005"/>
                  </a:lnTo>
                  <a:lnTo>
                    <a:pt x="380" y="11279"/>
                  </a:lnTo>
                  <a:lnTo>
                    <a:pt x="591" y="11532"/>
                  </a:lnTo>
                  <a:lnTo>
                    <a:pt x="844" y="11764"/>
                  </a:lnTo>
                  <a:lnTo>
                    <a:pt x="1139" y="11975"/>
                  </a:lnTo>
                  <a:lnTo>
                    <a:pt x="1455" y="12185"/>
                  </a:lnTo>
                  <a:lnTo>
                    <a:pt x="1835" y="12375"/>
                  </a:lnTo>
                  <a:lnTo>
                    <a:pt x="2214" y="12544"/>
                  </a:lnTo>
                  <a:lnTo>
                    <a:pt x="2657" y="12691"/>
                  </a:lnTo>
                  <a:lnTo>
                    <a:pt x="3100" y="12818"/>
                  </a:lnTo>
                  <a:lnTo>
                    <a:pt x="3585" y="12944"/>
                  </a:lnTo>
                  <a:lnTo>
                    <a:pt x="4090" y="13050"/>
                  </a:lnTo>
                  <a:lnTo>
                    <a:pt x="4639" y="13155"/>
                  </a:lnTo>
                  <a:lnTo>
                    <a:pt x="5187" y="13239"/>
                  </a:lnTo>
                  <a:lnTo>
                    <a:pt x="6346" y="13387"/>
                  </a:lnTo>
                  <a:lnTo>
                    <a:pt x="7569" y="13471"/>
                  </a:lnTo>
                  <a:lnTo>
                    <a:pt x="8855" y="13556"/>
                  </a:lnTo>
                  <a:lnTo>
                    <a:pt x="10162" y="13598"/>
                  </a:lnTo>
                  <a:lnTo>
                    <a:pt x="11490" y="13619"/>
                  </a:lnTo>
                  <a:lnTo>
                    <a:pt x="16044" y="13619"/>
                  </a:lnTo>
                  <a:lnTo>
                    <a:pt x="16655" y="13598"/>
                  </a:lnTo>
                  <a:lnTo>
                    <a:pt x="17266" y="13535"/>
                  </a:lnTo>
                  <a:lnTo>
                    <a:pt x="17857" y="13492"/>
                  </a:lnTo>
                  <a:lnTo>
                    <a:pt x="18447" y="13408"/>
                  </a:lnTo>
                  <a:lnTo>
                    <a:pt x="19037" y="13324"/>
                  </a:lnTo>
                  <a:lnTo>
                    <a:pt x="19606" y="13218"/>
                  </a:lnTo>
                  <a:lnTo>
                    <a:pt x="20155" y="13092"/>
                  </a:lnTo>
                  <a:lnTo>
                    <a:pt x="20703" y="12944"/>
                  </a:lnTo>
                  <a:lnTo>
                    <a:pt x="21209" y="12797"/>
                  </a:lnTo>
                  <a:lnTo>
                    <a:pt x="21736" y="12628"/>
                  </a:lnTo>
                  <a:lnTo>
                    <a:pt x="22221" y="12459"/>
                  </a:lnTo>
                  <a:lnTo>
                    <a:pt x="22705" y="12270"/>
                  </a:lnTo>
                  <a:lnTo>
                    <a:pt x="23169" y="12059"/>
                  </a:lnTo>
                  <a:lnTo>
                    <a:pt x="23612" y="11848"/>
                  </a:lnTo>
                  <a:lnTo>
                    <a:pt x="24034" y="11637"/>
                  </a:lnTo>
                  <a:lnTo>
                    <a:pt x="24434" y="11384"/>
                  </a:lnTo>
                  <a:lnTo>
                    <a:pt x="24814" y="11152"/>
                  </a:lnTo>
                  <a:lnTo>
                    <a:pt x="25172" y="10878"/>
                  </a:lnTo>
                  <a:lnTo>
                    <a:pt x="25509" y="10625"/>
                  </a:lnTo>
                  <a:lnTo>
                    <a:pt x="25825" y="10351"/>
                  </a:lnTo>
                  <a:lnTo>
                    <a:pt x="26121" y="10056"/>
                  </a:lnTo>
                  <a:lnTo>
                    <a:pt x="26395" y="9761"/>
                  </a:lnTo>
                  <a:lnTo>
                    <a:pt x="26648" y="9466"/>
                  </a:lnTo>
                  <a:lnTo>
                    <a:pt x="26858" y="9150"/>
                  </a:lnTo>
                  <a:lnTo>
                    <a:pt x="27048" y="8833"/>
                  </a:lnTo>
                  <a:lnTo>
                    <a:pt x="27217" y="8517"/>
                  </a:lnTo>
                  <a:lnTo>
                    <a:pt x="27343" y="8180"/>
                  </a:lnTo>
                  <a:lnTo>
                    <a:pt x="27449" y="7843"/>
                  </a:lnTo>
                  <a:lnTo>
                    <a:pt x="27533" y="7505"/>
                  </a:lnTo>
                  <a:lnTo>
                    <a:pt x="27575" y="7168"/>
                  </a:lnTo>
                  <a:lnTo>
                    <a:pt x="27596" y="6810"/>
                  </a:lnTo>
                  <a:lnTo>
                    <a:pt x="27575" y="6472"/>
                  </a:lnTo>
                  <a:lnTo>
                    <a:pt x="27533" y="6114"/>
                  </a:lnTo>
                  <a:lnTo>
                    <a:pt x="27449" y="5777"/>
                  </a:lnTo>
                  <a:lnTo>
                    <a:pt x="27343" y="5439"/>
                  </a:lnTo>
                  <a:lnTo>
                    <a:pt x="27217" y="5102"/>
                  </a:lnTo>
                  <a:lnTo>
                    <a:pt x="27048" y="4786"/>
                  </a:lnTo>
                  <a:lnTo>
                    <a:pt x="26858" y="4470"/>
                  </a:lnTo>
                  <a:lnTo>
                    <a:pt x="26648" y="4153"/>
                  </a:lnTo>
                  <a:lnTo>
                    <a:pt x="26395" y="3858"/>
                  </a:lnTo>
                  <a:lnTo>
                    <a:pt x="26121" y="3563"/>
                  </a:lnTo>
                  <a:lnTo>
                    <a:pt x="25825" y="3289"/>
                  </a:lnTo>
                  <a:lnTo>
                    <a:pt x="25509" y="3015"/>
                  </a:lnTo>
                  <a:lnTo>
                    <a:pt x="25172" y="2741"/>
                  </a:lnTo>
                  <a:lnTo>
                    <a:pt x="24814" y="2488"/>
                  </a:lnTo>
                  <a:lnTo>
                    <a:pt x="24434" y="2235"/>
                  </a:lnTo>
                  <a:lnTo>
                    <a:pt x="24034" y="2003"/>
                  </a:lnTo>
                  <a:lnTo>
                    <a:pt x="23612" y="1771"/>
                  </a:lnTo>
                  <a:lnTo>
                    <a:pt x="23169" y="1560"/>
                  </a:lnTo>
                  <a:lnTo>
                    <a:pt x="22705" y="1350"/>
                  </a:lnTo>
                  <a:lnTo>
                    <a:pt x="22221" y="1160"/>
                  </a:lnTo>
                  <a:lnTo>
                    <a:pt x="21736" y="991"/>
                  </a:lnTo>
                  <a:lnTo>
                    <a:pt x="21209" y="822"/>
                  </a:lnTo>
                  <a:lnTo>
                    <a:pt x="20703" y="675"/>
                  </a:lnTo>
                  <a:lnTo>
                    <a:pt x="20155" y="548"/>
                  </a:lnTo>
                  <a:lnTo>
                    <a:pt x="19606" y="422"/>
                  </a:lnTo>
                  <a:lnTo>
                    <a:pt x="19037" y="317"/>
                  </a:lnTo>
                  <a:lnTo>
                    <a:pt x="18447" y="211"/>
                  </a:lnTo>
                  <a:lnTo>
                    <a:pt x="17857" y="148"/>
                  </a:lnTo>
                  <a:lnTo>
                    <a:pt x="17266" y="85"/>
                  </a:lnTo>
                  <a:lnTo>
                    <a:pt x="16655" y="42"/>
                  </a:lnTo>
                  <a:lnTo>
                    <a:pt x="16044" y="21"/>
                  </a:lnTo>
                  <a:lnTo>
                    <a:pt x="15411"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7"/>
            <p:cNvSpPr/>
            <p:nvPr/>
          </p:nvSpPr>
          <p:spPr>
            <a:xfrm>
              <a:off x="5386350" y="-1018675"/>
              <a:ext cx="689925" cy="340475"/>
            </a:xfrm>
            <a:custGeom>
              <a:rect b="b" l="l" r="r" t="t"/>
              <a:pathLst>
                <a:path extrusionOk="0" fill="none" h="13619" w="27597">
                  <a:moveTo>
                    <a:pt x="27596" y="6810"/>
                  </a:moveTo>
                  <a:lnTo>
                    <a:pt x="27596" y="6810"/>
                  </a:lnTo>
                  <a:lnTo>
                    <a:pt x="27575" y="7168"/>
                  </a:lnTo>
                  <a:lnTo>
                    <a:pt x="27533" y="7505"/>
                  </a:lnTo>
                  <a:lnTo>
                    <a:pt x="27449" y="7843"/>
                  </a:lnTo>
                  <a:lnTo>
                    <a:pt x="27343" y="8180"/>
                  </a:lnTo>
                  <a:lnTo>
                    <a:pt x="27217" y="8517"/>
                  </a:lnTo>
                  <a:lnTo>
                    <a:pt x="27048" y="8833"/>
                  </a:lnTo>
                  <a:lnTo>
                    <a:pt x="26858" y="9150"/>
                  </a:lnTo>
                  <a:lnTo>
                    <a:pt x="26648" y="9466"/>
                  </a:lnTo>
                  <a:lnTo>
                    <a:pt x="26395" y="9761"/>
                  </a:lnTo>
                  <a:lnTo>
                    <a:pt x="26121" y="10056"/>
                  </a:lnTo>
                  <a:lnTo>
                    <a:pt x="25825" y="10351"/>
                  </a:lnTo>
                  <a:lnTo>
                    <a:pt x="25509" y="10625"/>
                  </a:lnTo>
                  <a:lnTo>
                    <a:pt x="25172" y="10878"/>
                  </a:lnTo>
                  <a:lnTo>
                    <a:pt x="24814" y="11152"/>
                  </a:lnTo>
                  <a:lnTo>
                    <a:pt x="24434" y="11384"/>
                  </a:lnTo>
                  <a:lnTo>
                    <a:pt x="24034" y="11637"/>
                  </a:lnTo>
                  <a:lnTo>
                    <a:pt x="23612" y="11848"/>
                  </a:lnTo>
                  <a:lnTo>
                    <a:pt x="23169" y="12059"/>
                  </a:lnTo>
                  <a:lnTo>
                    <a:pt x="22705" y="12270"/>
                  </a:lnTo>
                  <a:lnTo>
                    <a:pt x="22221" y="12459"/>
                  </a:lnTo>
                  <a:lnTo>
                    <a:pt x="21736" y="12628"/>
                  </a:lnTo>
                  <a:lnTo>
                    <a:pt x="21209" y="12797"/>
                  </a:lnTo>
                  <a:lnTo>
                    <a:pt x="20703" y="12944"/>
                  </a:lnTo>
                  <a:lnTo>
                    <a:pt x="20155" y="13092"/>
                  </a:lnTo>
                  <a:lnTo>
                    <a:pt x="19606" y="13218"/>
                  </a:lnTo>
                  <a:lnTo>
                    <a:pt x="19037" y="13324"/>
                  </a:lnTo>
                  <a:lnTo>
                    <a:pt x="18447" y="13408"/>
                  </a:lnTo>
                  <a:lnTo>
                    <a:pt x="17857" y="13492"/>
                  </a:lnTo>
                  <a:lnTo>
                    <a:pt x="17266" y="13535"/>
                  </a:lnTo>
                  <a:lnTo>
                    <a:pt x="16655" y="13598"/>
                  </a:lnTo>
                  <a:lnTo>
                    <a:pt x="16044" y="13619"/>
                  </a:lnTo>
                  <a:lnTo>
                    <a:pt x="15411" y="13619"/>
                  </a:lnTo>
                  <a:lnTo>
                    <a:pt x="15411" y="13619"/>
                  </a:lnTo>
                  <a:lnTo>
                    <a:pt x="12818" y="13619"/>
                  </a:lnTo>
                  <a:lnTo>
                    <a:pt x="11490" y="13619"/>
                  </a:lnTo>
                  <a:lnTo>
                    <a:pt x="10162" y="13598"/>
                  </a:lnTo>
                  <a:lnTo>
                    <a:pt x="8855" y="13556"/>
                  </a:lnTo>
                  <a:lnTo>
                    <a:pt x="7569" y="13471"/>
                  </a:lnTo>
                  <a:lnTo>
                    <a:pt x="6346" y="13387"/>
                  </a:lnTo>
                  <a:lnTo>
                    <a:pt x="5187" y="13239"/>
                  </a:lnTo>
                  <a:lnTo>
                    <a:pt x="4639" y="13155"/>
                  </a:lnTo>
                  <a:lnTo>
                    <a:pt x="4090" y="13050"/>
                  </a:lnTo>
                  <a:lnTo>
                    <a:pt x="3585" y="12944"/>
                  </a:lnTo>
                  <a:lnTo>
                    <a:pt x="3100" y="12818"/>
                  </a:lnTo>
                  <a:lnTo>
                    <a:pt x="2657" y="12691"/>
                  </a:lnTo>
                  <a:lnTo>
                    <a:pt x="2214" y="12544"/>
                  </a:lnTo>
                  <a:lnTo>
                    <a:pt x="1835" y="12375"/>
                  </a:lnTo>
                  <a:lnTo>
                    <a:pt x="1455" y="12185"/>
                  </a:lnTo>
                  <a:lnTo>
                    <a:pt x="1139" y="11975"/>
                  </a:lnTo>
                  <a:lnTo>
                    <a:pt x="844" y="11764"/>
                  </a:lnTo>
                  <a:lnTo>
                    <a:pt x="591" y="11532"/>
                  </a:lnTo>
                  <a:lnTo>
                    <a:pt x="380" y="11279"/>
                  </a:lnTo>
                  <a:lnTo>
                    <a:pt x="211" y="11005"/>
                  </a:lnTo>
                  <a:lnTo>
                    <a:pt x="148" y="10857"/>
                  </a:lnTo>
                  <a:lnTo>
                    <a:pt x="106" y="10689"/>
                  </a:lnTo>
                  <a:lnTo>
                    <a:pt x="64" y="10541"/>
                  </a:lnTo>
                  <a:lnTo>
                    <a:pt x="22" y="10372"/>
                  </a:lnTo>
                  <a:lnTo>
                    <a:pt x="1" y="10204"/>
                  </a:lnTo>
                  <a:lnTo>
                    <a:pt x="1" y="10035"/>
                  </a:lnTo>
                  <a:lnTo>
                    <a:pt x="1" y="10035"/>
                  </a:lnTo>
                  <a:lnTo>
                    <a:pt x="22" y="9677"/>
                  </a:lnTo>
                  <a:lnTo>
                    <a:pt x="106" y="9297"/>
                  </a:lnTo>
                  <a:lnTo>
                    <a:pt x="211" y="8918"/>
                  </a:lnTo>
                  <a:lnTo>
                    <a:pt x="380" y="8538"/>
                  </a:lnTo>
                  <a:lnTo>
                    <a:pt x="591" y="8117"/>
                  </a:lnTo>
                  <a:lnTo>
                    <a:pt x="844" y="7716"/>
                  </a:lnTo>
                  <a:lnTo>
                    <a:pt x="1139" y="7295"/>
                  </a:lnTo>
                  <a:lnTo>
                    <a:pt x="1455" y="6894"/>
                  </a:lnTo>
                  <a:lnTo>
                    <a:pt x="1835" y="6472"/>
                  </a:lnTo>
                  <a:lnTo>
                    <a:pt x="2214" y="6051"/>
                  </a:lnTo>
                  <a:lnTo>
                    <a:pt x="2657" y="5629"/>
                  </a:lnTo>
                  <a:lnTo>
                    <a:pt x="3100" y="5207"/>
                  </a:lnTo>
                  <a:lnTo>
                    <a:pt x="3585" y="4807"/>
                  </a:lnTo>
                  <a:lnTo>
                    <a:pt x="4090" y="4406"/>
                  </a:lnTo>
                  <a:lnTo>
                    <a:pt x="4639" y="4006"/>
                  </a:lnTo>
                  <a:lnTo>
                    <a:pt x="5187" y="3605"/>
                  </a:lnTo>
                  <a:lnTo>
                    <a:pt x="5756" y="3226"/>
                  </a:lnTo>
                  <a:lnTo>
                    <a:pt x="6346" y="2867"/>
                  </a:lnTo>
                  <a:lnTo>
                    <a:pt x="6958" y="2530"/>
                  </a:lnTo>
                  <a:lnTo>
                    <a:pt x="7569" y="2193"/>
                  </a:lnTo>
                  <a:lnTo>
                    <a:pt x="8201" y="1877"/>
                  </a:lnTo>
                  <a:lnTo>
                    <a:pt x="8855" y="1581"/>
                  </a:lnTo>
                  <a:lnTo>
                    <a:pt x="9508" y="1307"/>
                  </a:lnTo>
                  <a:lnTo>
                    <a:pt x="10162" y="1054"/>
                  </a:lnTo>
                  <a:lnTo>
                    <a:pt x="10837" y="822"/>
                  </a:lnTo>
                  <a:lnTo>
                    <a:pt x="11490" y="612"/>
                  </a:lnTo>
                  <a:lnTo>
                    <a:pt x="12165" y="422"/>
                  </a:lnTo>
                  <a:lnTo>
                    <a:pt x="12818" y="274"/>
                  </a:lnTo>
                  <a:lnTo>
                    <a:pt x="13472" y="169"/>
                  </a:lnTo>
                  <a:lnTo>
                    <a:pt x="14125" y="85"/>
                  </a:lnTo>
                  <a:lnTo>
                    <a:pt x="14779" y="21"/>
                  </a:lnTo>
                  <a:lnTo>
                    <a:pt x="15411" y="0"/>
                  </a:lnTo>
                  <a:lnTo>
                    <a:pt x="15411" y="0"/>
                  </a:lnTo>
                  <a:lnTo>
                    <a:pt x="16044" y="21"/>
                  </a:lnTo>
                  <a:lnTo>
                    <a:pt x="16655" y="42"/>
                  </a:lnTo>
                  <a:lnTo>
                    <a:pt x="17266" y="85"/>
                  </a:lnTo>
                  <a:lnTo>
                    <a:pt x="17857" y="148"/>
                  </a:lnTo>
                  <a:lnTo>
                    <a:pt x="18447" y="211"/>
                  </a:lnTo>
                  <a:lnTo>
                    <a:pt x="19037" y="317"/>
                  </a:lnTo>
                  <a:lnTo>
                    <a:pt x="19606" y="422"/>
                  </a:lnTo>
                  <a:lnTo>
                    <a:pt x="20155" y="548"/>
                  </a:lnTo>
                  <a:lnTo>
                    <a:pt x="20703" y="675"/>
                  </a:lnTo>
                  <a:lnTo>
                    <a:pt x="21209" y="822"/>
                  </a:lnTo>
                  <a:lnTo>
                    <a:pt x="21736" y="991"/>
                  </a:lnTo>
                  <a:lnTo>
                    <a:pt x="22221" y="1160"/>
                  </a:lnTo>
                  <a:lnTo>
                    <a:pt x="22705" y="1350"/>
                  </a:lnTo>
                  <a:lnTo>
                    <a:pt x="23169" y="1560"/>
                  </a:lnTo>
                  <a:lnTo>
                    <a:pt x="23612" y="1771"/>
                  </a:lnTo>
                  <a:lnTo>
                    <a:pt x="24034" y="2003"/>
                  </a:lnTo>
                  <a:lnTo>
                    <a:pt x="24434" y="2235"/>
                  </a:lnTo>
                  <a:lnTo>
                    <a:pt x="24814" y="2488"/>
                  </a:lnTo>
                  <a:lnTo>
                    <a:pt x="25172" y="2741"/>
                  </a:lnTo>
                  <a:lnTo>
                    <a:pt x="25509" y="3015"/>
                  </a:lnTo>
                  <a:lnTo>
                    <a:pt x="25825" y="3289"/>
                  </a:lnTo>
                  <a:lnTo>
                    <a:pt x="26121" y="3563"/>
                  </a:lnTo>
                  <a:lnTo>
                    <a:pt x="26395" y="3858"/>
                  </a:lnTo>
                  <a:lnTo>
                    <a:pt x="26648" y="4153"/>
                  </a:lnTo>
                  <a:lnTo>
                    <a:pt x="26858" y="4470"/>
                  </a:lnTo>
                  <a:lnTo>
                    <a:pt x="27048" y="4786"/>
                  </a:lnTo>
                  <a:lnTo>
                    <a:pt x="27217" y="5102"/>
                  </a:lnTo>
                  <a:lnTo>
                    <a:pt x="27343" y="5439"/>
                  </a:lnTo>
                  <a:lnTo>
                    <a:pt x="27449" y="5777"/>
                  </a:lnTo>
                  <a:lnTo>
                    <a:pt x="27533" y="6114"/>
                  </a:lnTo>
                  <a:lnTo>
                    <a:pt x="27575" y="6472"/>
                  </a:lnTo>
                  <a:lnTo>
                    <a:pt x="27596" y="6810"/>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7"/>
            <p:cNvSpPr/>
            <p:nvPr/>
          </p:nvSpPr>
          <p:spPr>
            <a:xfrm>
              <a:off x="5573975" y="-979675"/>
              <a:ext cx="170800" cy="64325"/>
            </a:xfrm>
            <a:custGeom>
              <a:rect b="b" l="l" r="r" t="t"/>
              <a:pathLst>
                <a:path extrusionOk="0" h="2573" w="6832">
                  <a:moveTo>
                    <a:pt x="6810" y="0"/>
                  </a:moveTo>
                  <a:lnTo>
                    <a:pt x="5925" y="148"/>
                  </a:lnTo>
                  <a:lnTo>
                    <a:pt x="5018" y="338"/>
                  </a:lnTo>
                  <a:lnTo>
                    <a:pt x="4133" y="570"/>
                  </a:lnTo>
                  <a:lnTo>
                    <a:pt x="3268" y="865"/>
                  </a:lnTo>
                  <a:lnTo>
                    <a:pt x="2826" y="1012"/>
                  </a:lnTo>
                  <a:lnTo>
                    <a:pt x="2383" y="1160"/>
                  </a:lnTo>
                  <a:lnTo>
                    <a:pt x="1961" y="1350"/>
                  </a:lnTo>
                  <a:lnTo>
                    <a:pt x="1561" y="1539"/>
                  </a:lnTo>
                  <a:lnTo>
                    <a:pt x="1139" y="1771"/>
                  </a:lnTo>
                  <a:lnTo>
                    <a:pt x="760" y="2003"/>
                  </a:lnTo>
                  <a:lnTo>
                    <a:pt x="380" y="2256"/>
                  </a:lnTo>
                  <a:lnTo>
                    <a:pt x="1" y="2530"/>
                  </a:lnTo>
                  <a:lnTo>
                    <a:pt x="22" y="2572"/>
                  </a:lnTo>
                  <a:lnTo>
                    <a:pt x="443" y="2383"/>
                  </a:lnTo>
                  <a:lnTo>
                    <a:pt x="1181" y="2066"/>
                  </a:lnTo>
                  <a:lnTo>
                    <a:pt x="1898" y="1750"/>
                  </a:lnTo>
                  <a:lnTo>
                    <a:pt x="3353" y="1118"/>
                  </a:lnTo>
                  <a:lnTo>
                    <a:pt x="4196" y="780"/>
                  </a:lnTo>
                  <a:lnTo>
                    <a:pt x="5060" y="506"/>
                  </a:lnTo>
                  <a:lnTo>
                    <a:pt x="5946" y="253"/>
                  </a:lnTo>
                  <a:lnTo>
                    <a:pt x="6831" y="21"/>
                  </a:lnTo>
                  <a:lnTo>
                    <a:pt x="6810"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7"/>
            <p:cNvSpPr/>
            <p:nvPr/>
          </p:nvSpPr>
          <p:spPr>
            <a:xfrm>
              <a:off x="5573975" y="-979675"/>
              <a:ext cx="170800" cy="64325"/>
            </a:xfrm>
            <a:custGeom>
              <a:rect b="b" l="l" r="r" t="t"/>
              <a:pathLst>
                <a:path extrusionOk="0" fill="none" h="2573" w="6832">
                  <a:moveTo>
                    <a:pt x="6810" y="0"/>
                  </a:moveTo>
                  <a:lnTo>
                    <a:pt x="6810" y="0"/>
                  </a:lnTo>
                  <a:lnTo>
                    <a:pt x="5925" y="148"/>
                  </a:lnTo>
                  <a:lnTo>
                    <a:pt x="5018" y="338"/>
                  </a:lnTo>
                  <a:lnTo>
                    <a:pt x="4133" y="570"/>
                  </a:lnTo>
                  <a:lnTo>
                    <a:pt x="3268" y="865"/>
                  </a:lnTo>
                  <a:lnTo>
                    <a:pt x="3268" y="865"/>
                  </a:lnTo>
                  <a:lnTo>
                    <a:pt x="2826" y="1012"/>
                  </a:lnTo>
                  <a:lnTo>
                    <a:pt x="2383" y="1160"/>
                  </a:lnTo>
                  <a:lnTo>
                    <a:pt x="1961" y="1350"/>
                  </a:lnTo>
                  <a:lnTo>
                    <a:pt x="1561" y="1539"/>
                  </a:lnTo>
                  <a:lnTo>
                    <a:pt x="1139" y="1771"/>
                  </a:lnTo>
                  <a:lnTo>
                    <a:pt x="760" y="2003"/>
                  </a:lnTo>
                  <a:lnTo>
                    <a:pt x="380" y="2256"/>
                  </a:lnTo>
                  <a:lnTo>
                    <a:pt x="1" y="2530"/>
                  </a:lnTo>
                  <a:lnTo>
                    <a:pt x="22" y="2572"/>
                  </a:lnTo>
                  <a:lnTo>
                    <a:pt x="22" y="2572"/>
                  </a:lnTo>
                  <a:lnTo>
                    <a:pt x="443" y="2383"/>
                  </a:lnTo>
                  <a:lnTo>
                    <a:pt x="443" y="2383"/>
                  </a:lnTo>
                  <a:lnTo>
                    <a:pt x="1181" y="2066"/>
                  </a:lnTo>
                  <a:lnTo>
                    <a:pt x="1898" y="1750"/>
                  </a:lnTo>
                  <a:lnTo>
                    <a:pt x="3353" y="1118"/>
                  </a:lnTo>
                  <a:lnTo>
                    <a:pt x="3353" y="1118"/>
                  </a:lnTo>
                  <a:lnTo>
                    <a:pt x="4196" y="780"/>
                  </a:lnTo>
                  <a:lnTo>
                    <a:pt x="5060" y="506"/>
                  </a:lnTo>
                  <a:lnTo>
                    <a:pt x="5946" y="253"/>
                  </a:lnTo>
                  <a:lnTo>
                    <a:pt x="6831" y="21"/>
                  </a:lnTo>
                  <a:lnTo>
                    <a:pt x="6810" y="0"/>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7"/>
            <p:cNvSpPr/>
            <p:nvPr/>
          </p:nvSpPr>
          <p:spPr>
            <a:xfrm>
              <a:off x="5444325" y="-866375"/>
              <a:ext cx="67500" cy="44825"/>
            </a:xfrm>
            <a:custGeom>
              <a:rect b="b" l="l" r="r" t="t"/>
              <a:pathLst>
                <a:path extrusionOk="0" h="1793" w="2700">
                  <a:moveTo>
                    <a:pt x="2699" y="1"/>
                  </a:moveTo>
                  <a:lnTo>
                    <a:pt x="2488" y="22"/>
                  </a:lnTo>
                  <a:lnTo>
                    <a:pt x="2277" y="43"/>
                  </a:lnTo>
                  <a:lnTo>
                    <a:pt x="1877" y="148"/>
                  </a:lnTo>
                  <a:lnTo>
                    <a:pt x="1624" y="233"/>
                  </a:lnTo>
                  <a:lnTo>
                    <a:pt x="1371" y="338"/>
                  </a:lnTo>
                  <a:lnTo>
                    <a:pt x="1139" y="465"/>
                  </a:lnTo>
                  <a:lnTo>
                    <a:pt x="907" y="612"/>
                  </a:lnTo>
                  <a:lnTo>
                    <a:pt x="738" y="718"/>
                  </a:lnTo>
                  <a:lnTo>
                    <a:pt x="591" y="823"/>
                  </a:lnTo>
                  <a:lnTo>
                    <a:pt x="443" y="971"/>
                  </a:lnTo>
                  <a:lnTo>
                    <a:pt x="338" y="1097"/>
                  </a:lnTo>
                  <a:lnTo>
                    <a:pt x="211" y="1266"/>
                  </a:lnTo>
                  <a:lnTo>
                    <a:pt x="127" y="1434"/>
                  </a:lnTo>
                  <a:lnTo>
                    <a:pt x="43" y="1603"/>
                  </a:lnTo>
                  <a:lnTo>
                    <a:pt x="1" y="1793"/>
                  </a:lnTo>
                  <a:lnTo>
                    <a:pt x="22" y="1793"/>
                  </a:lnTo>
                  <a:lnTo>
                    <a:pt x="254" y="1603"/>
                  </a:lnTo>
                  <a:lnTo>
                    <a:pt x="486" y="1392"/>
                  </a:lnTo>
                  <a:lnTo>
                    <a:pt x="781" y="1118"/>
                  </a:lnTo>
                  <a:lnTo>
                    <a:pt x="1076" y="844"/>
                  </a:lnTo>
                  <a:lnTo>
                    <a:pt x="1266" y="697"/>
                  </a:lnTo>
                  <a:lnTo>
                    <a:pt x="1455" y="570"/>
                  </a:lnTo>
                  <a:lnTo>
                    <a:pt x="1645" y="465"/>
                  </a:lnTo>
                  <a:lnTo>
                    <a:pt x="1835" y="338"/>
                  </a:lnTo>
                  <a:lnTo>
                    <a:pt x="2046" y="254"/>
                  </a:lnTo>
                  <a:lnTo>
                    <a:pt x="2256" y="170"/>
                  </a:lnTo>
                  <a:lnTo>
                    <a:pt x="2488" y="85"/>
                  </a:lnTo>
                  <a:lnTo>
                    <a:pt x="2699" y="22"/>
                  </a:lnTo>
                  <a:lnTo>
                    <a:pt x="2699"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7"/>
            <p:cNvSpPr/>
            <p:nvPr/>
          </p:nvSpPr>
          <p:spPr>
            <a:xfrm>
              <a:off x="5444325" y="-866375"/>
              <a:ext cx="67500" cy="44825"/>
            </a:xfrm>
            <a:custGeom>
              <a:rect b="b" l="l" r="r" t="t"/>
              <a:pathLst>
                <a:path extrusionOk="0" fill="none" h="1793" w="2700">
                  <a:moveTo>
                    <a:pt x="2699" y="1"/>
                  </a:moveTo>
                  <a:lnTo>
                    <a:pt x="2699" y="1"/>
                  </a:lnTo>
                  <a:lnTo>
                    <a:pt x="2488" y="22"/>
                  </a:lnTo>
                  <a:lnTo>
                    <a:pt x="2277" y="43"/>
                  </a:lnTo>
                  <a:lnTo>
                    <a:pt x="1877" y="148"/>
                  </a:lnTo>
                  <a:lnTo>
                    <a:pt x="1877" y="148"/>
                  </a:lnTo>
                  <a:lnTo>
                    <a:pt x="1624" y="233"/>
                  </a:lnTo>
                  <a:lnTo>
                    <a:pt x="1371" y="338"/>
                  </a:lnTo>
                  <a:lnTo>
                    <a:pt x="1139" y="465"/>
                  </a:lnTo>
                  <a:lnTo>
                    <a:pt x="907" y="612"/>
                  </a:lnTo>
                  <a:lnTo>
                    <a:pt x="907" y="612"/>
                  </a:lnTo>
                  <a:lnTo>
                    <a:pt x="738" y="718"/>
                  </a:lnTo>
                  <a:lnTo>
                    <a:pt x="591" y="823"/>
                  </a:lnTo>
                  <a:lnTo>
                    <a:pt x="443" y="971"/>
                  </a:lnTo>
                  <a:lnTo>
                    <a:pt x="338" y="1097"/>
                  </a:lnTo>
                  <a:lnTo>
                    <a:pt x="211" y="1266"/>
                  </a:lnTo>
                  <a:lnTo>
                    <a:pt x="127" y="1434"/>
                  </a:lnTo>
                  <a:lnTo>
                    <a:pt x="43" y="1603"/>
                  </a:lnTo>
                  <a:lnTo>
                    <a:pt x="1" y="1793"/>
                  </a:lnTo>
                  <a:lnTo>
                    <a:pt x="22" y="1793"/>
                  </a:lnTo>
                  <a:lnTo>
                    <a:pt x="22" y="1793"/>
                  </a:lnTo>
                  <a:lnTo>
                    <a:pt x="254" y="1603"/>
                  </a:lnTo>
                  <a:lnTo>
                    <a:pt x="486" y="1392"/>
                  </a:lnTo>
                  <a:lnTo>
                    <a:pt x="486" y="1392"/>
                  </a:lnTo>
                  <a:lnTo>
                    <a:pt x="781" y="1118"/>
                  </a:lnTo>
                  <a:lnTo>
                    <a:pt x="1076" y="844"/>
                  </a:lnTo>
                  <a:lnTo>
                    <a:pt x="1076" y="844"/>
                  </a:lnTo>
                  <a:lnTo>
                    <a:pt x="1266" y="697"/>
                  </a:lnTo>
                  <a:lnTo>
                    <a:pt x="1455" y="570"/>
                  </a:lnTo>
                  <a:lnTo>
                    <a:pt x="1645" y="465"/>
                  </a:lnTo>
                  <a:lnTo>
                    <a:pt x="1835" y="338"/>
                  </a:lnTo>
                  <a:lnTo>
                    <a:pt x="2046" y="254"/>
                  </a:lnTo>
                  <a:lnTo>
                    <a:pt x="2256" y="170"/>
                  </a:lnTo>
                  <a:lnTo>
                    <a:pt x="2488" y="85"/>
                  </a:lnTo>
                  <a:lnTo>
                    <a:pt x="2699" y="22"/>
                  </a:lnTo>
                  <a:lnTo>
                    <a:pt x="2699"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65" name="Google Shape;465;p7"/>
          <p:cNvSpPr/>
          <p:nvPr/>
        </p:nvSpPr>
        <p:spPr>
          <a:xfrm>
            <a:off x="4459794" y="133100"/>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7"/>
          <p:cNvSpPr/>
          <p:nvPr/>
        </p:nvSpPr>
        <p:spPr>
          <a:xfrm>
            <a:off x="8311444" y="133100"/>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7"/>
          <p:cNvSpPr/>
          <p:nvPr/>
        </p:nvSpPr>
        <p:spPr>
          <a:xfrm flipH="1">
            <a:off x="7754600" y="4428550"/>
            <a:ext cx="1408561" cy="732617"/>
          </a:xfrm>
          <a:custGeom>
            <a:rect b="b" l="l" r="r" t="t"/>
            <a:pathLst>
              <a:path extrusionOk="0" h="25066" w="48193">
                <a:moveTo>
                  <a:pt x="1" y="0"/>
                </a:moveTo>
                <a:lnTo>
                  <a:pt x="1" y="25066"/>
                </a:lnTo>
                <a:lnTo>
                  <a:pt x="48193" y="25066"/>
                </a:lnTo>
                <a:lnTo>
                  <a:pt x="47834" y="24729"/>
                </a:lnTo>
                <a:lnTo>
                  <a:pt x="47434" y="24391"/>
                </a:lnTo>
                <a:lnTo>
                  <a:pt x="47012" y="24117"/>
                </a:lnTo>
                <a:lnTo>
                  <a:pt x="46780" y="23991"/>
                </a:lnTo>
                <a:lnTo>
                  <a:pt x="46548" y="23864"/>
                </a:lnTo>
                <a:lnTo>
                  <a:pt x="45958" y="23590"/>
                </a:lnTo>
                <a:lnTo>
                  <a:pt x="45347" y="23337"/>
                </a:lnTo>
                <a:lnTo>
                  <a:pt x="44693" y="23105"/>
                </a:lnTo>
                <a:lnTo>
                  <a:pt x="44040" y="22874"/>
                </a:lnTo>
                <a:lnTo>
                  <a:pt x="43386" y="22642"/>
                </a:lnTo>
                <a:lnTo>
                  <a:pt x="42691" y="22431"/>
                </a:lnTo>
                <a:lnTo>
                  <a:pt x="41995" y="22241"/>
                </a:lnTo>
                <a:lnTo>
                  <a:pt x="41299" y="22051"/>
                </a:lnTo>
                <a:lnTo>
                  <a:pt x="39866" y="21693"/>
                </a:lnTo>
                <a:lnTo>
                  <a:pt x="38432" y="21377"/>
                </a:lnTo>
                <a:lnTo>
                  <a:pt x="37020" y="21103"/>
                </a:lnTo>
                <a:lnTo>
                  <a:pt x="35607" y="20871"/>
                </a:lnTo>
                <a:lnTo>
                  <a:pt x="34258" y="20660"/>
                </a:lnTo>
                <a:lnTo>
                  <a:pt x="32972" y="20470"/>
                </a:lnTo>
                <a:lnTo>
                  <a:pt x="30653" y="20154"/>
                </a:lnTo>
                <a:lnTo>
                  <a:pt x="28840" y="19943"/>
                </a:lnTo>
                <a:lnTo>
                  <a:pt x="28144" y="19859"/>
                </a:lnTo>
                <a:lnTo>
                  <a:pt x="27638" y="19775"/>
                </a:lnTo>
                <a:lnTo>
                  <a:pt x="27175" y="19690"/>
                </a:lnTo>
                <a:lnTo>
                  <a:pt x="26711" y="19585"/>
                </a:lnTo>
                <a:lnTo>
                  <a:pt x="26247" y="19458"/>
                </a:lnTo>
                <a:lnTo>
                  <a:pt x="25762" y="19290"/>
                </a:lnTo>
                <a:lnTo>
                  <a:pt x="25256" y="19121"/>
                </a:lnTo>
                <a:lnTo>
                  <a:pt x="24771" y="18910"/>
                </a:lnTo>
                <a:lnTo>
                  <a:pt x="24286" y="18699"/>
                </a:lnTo>
                <a:lnTo>
                  <a:pt x="23823" y="18446"/>
                </a:lnTo>
                <a:lnTo>
                  <a:pt x="23359" y="18172"/>
                </a:lnTo>
                <a:lnTo>
                  <a:pt x="22916" y="17877"/>
                </a:lnTo>
                <a:lnTo>
                  <a:pt x="22516" y="17561"/>
                </a:lnTo>
                <a:lnTo>
                  <a:pt x="22136" y="17224"/>
                </a:lnTo>
                <a:lnTo>
                  <a:pt x="21799" y="16865"/>
                </a:lnTo>
                <a:lnTo>
                  <a:pt x="21504" y="16465"/>
                </a:lnTo>
                <a:lnTo>
                  <a:pt x="21377" y="16275"/>
                </a:lnTo>
                <a:lnTo>
                  <a:pt x="21251" y="16064"/>
                </a:lnTo>
                <a:lnTo>
                  <a:pt x="21145" y="15853"/>
                </a:lnTo>
                <a:lnTo>
                  <a:pt x="21061" y="15643"/>
                </a:lnTo>
                <a:lnTo>
                  <a:pt x="20956" y="15305"/>
                </a:lnTo>
                <a:lnTo>
                  <a:pt x="20871" y="14989"/>
                </a:lnTo>
                <a:lnTo>
                  <a:pt x="20808" y="14694"/>
                </a:lnTo>
                <a:lnTo>
                  <a:pt x="20766" y="14399"/>
                </a:lnTo>
                <a:lnTo>
                  <a:pt x="20703" y="13851"/>
                </a:lnTo>
                <a:lnTo>
                  <a:pt x="20660" y="13345"/>
                </a:lnTo>
                <a:lnTo>
                  <a:pt x="20618" y="13092"/>
                </a:lnTo>
                <a:lnTo>
                  <a:pt x="20555" y="12839"/>
                </a:lnTo>
                <a:lnTo>
                  <a:pt x="20492" y="12607"/>
                </a:lnTo>
                <a:lnTo>
                  <a:pt x="20386" y="12354"/>
                </a:lnTo>
                <a:lnTo>
                  <a:pt x="20239" y="12122"/>
                </a:lnTo>
                <a:lnTo>
                  <a:pt x="20070" y="11869"/>
                </a:lnTo>
                <a:lnTo>
                  <a:pt x="19859" y="11616"/>
                </a:lnTo>
                <a:lnTo>
                  <a:pt x="19585" y="11363"/>
                </a:lnTo>
                <a:lnTo>
                  <a:pt x="19269" y="11110"/>
                </a:lnTo>
                <a:lnTo>
                  <a:pt x="18974" y="10878"/>
                </a:lnTo>
                <a:lnTo>
                  <a:pt x="18637" y="10667"/>
                </a:lnTo>
                <a:lnTo>
                  <a:pt x="18320" y="10457"/>
                </a:lnTo>
                <a:lnTo>
                  <a:pt x="17983" y="10267"/>
                </a:lnTo>
                <a:lnTo>
                  <a:pt x="17646" y="10098"/>
                </a:lnTo>
                <a:lnTo>
                  <a:pt x="16971" y="9782"/>
                </a:lnTo>
                <a:lnTo>
                  <a:pt x="16297" y="9508"/>
                </a:lnTo>
                <a:lnTo>
                  <a:pt x="15622" y="9255"/>
                </a:lnTo>
                <a:lnTo>
                  <a:pt x="14294" y="8812"/>
                </a:lnTo>
                <a:lnTo>
                  <a:pt x="13661" y="8580"/>
                </a:lnTo>
                <a:lnTo>
                  <a:pt x="13071" y="8327"/>
                </a:lnTo>
                <a:lnTo>
                  <a:pt x="12502" y="8074"/>
                </a:lnTo>
                <a:lnTo>
                  <a:pt x="12249" y="7927"/>
                </a:lnTo>
                <a:lnTo>
                  <a:pt x="11996" y="7758"/>
                </a:lnTo>
                <a:lnTo>
                  <a:pt x="11743" y="7589"/>
                </a:lnTo>
                <a:lnTo>
                  <a:pt x="11532" y="7421"/>
                </a:lnTo>
                <a:lnTo>
                  <a:pt x="11300" y="7210"/>
                </a:lnTo>
                <a:lnTo>
                  <a:pt x="11110" y="7020"/>
                </a:lnTo>
                <a:lnTo>
                  <a:pt x="10921" y="6788"/>
                </a:lnTo>
                <a:lnTo>
                  <a:pt x="10773" y="6535"/>
                </a:lnTo>
                <a:lnTo>
                  <a:pt x="10626" y="6282"/>
                </a:lnTo>
                <a:lnTo>
                  <a:pt x="10499" y="5987"/>
                </a:lnTo>
                <a:lnTo>
                  <a:pt x="10309" y="5587"/>
                </a:lnTo>
                <a:lnTo>
                  <a:pt x="10120" y="5207"/>
                </a:lnTo>
                <a:lnTo>
                  <a:pt x="9909" y="4849"/>
                </a:lnTo>
                <a:lnTo>
                  <a:pt x="9677" y="4490"/>
                </a:lnTo>
                <a:lnTo>
                  <a:pt x="9445" y="4174"/>
                </a:lnTo>
                <a:lnTo>
                  <a:pt x="9192" y="3879"/>
                </a:lnTo>
                <a:lnTo>
                  <a:pt x="8918" y="3584"/>
                </a:lnTo>
                <a:lnTo>
                  <a:pt x="8623" y="3310"/>
                </a:lnTo>
                <a:lnTo>
                  <a:pt x="8328" y="3057"/>
                </a:lnTo>
                <a:lnTo>
                  <a:pt x="8033" y="2825"/>
                </a:lnTo>
                <a:lnTo>
                  <a:pt x="7716" y="2593"/>
                </a:lnTo>
                <a:lnTo>
                  <a:pt x="7379" y="2382"/>
                </a:lnTo>
                <a:lnTo>
                  <a:pt x="7042" y="2193"/>
                </a:lnTo>
                <a:lnTo>
                  <a:pt x="6704" y="2003"/>
                </a:lnTo>
                <a:lnTo>
                  <a:pt x="6367" y="1834"/>
                </a:lnTo>
                <a:lnTo>
                  <a:pt x="6009" y="1687"/>
                </a:lnTo>
                <a:lnTo>
                  <a:pt x="5271" y="1391"/>
                </a:lnTo>
                <a:lnTo>
                  <a:pt x="4512" y="1139"/>
                </a:lnTo>
                <a:lnTo>
                  <a:pt x="3753" y="907"/>
                </a:lnTo>
                <a:lnTo>
                  <a:pt x="2994" y="696"/>
                </a:lnTo>
                <a:lnTo>
                  <a:pt x="1476" y="337"/>
                </a:lnTo>
                <a:lnTo>
                  <a:pt x="1"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7"/>
          <p:cNvSpPr/>
          <p:nvPr/>
        </p:nvSpPr>
        <p:spPr>
          <a:xfrm>
            <a:off x="62869" y="903775"/>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7"/>
          <p:cNvSpPr/>
          <p:nvPr/>
        </p:nvSpPr>
        <p:spPr>
          <a:xfrm>
            <a:off x="4189013" y="3964250"/>
            <a:ext cx="765986" cy="457229"/>
          </a:xfrm>
          <a:custGeom>
            <a:rect b="b" l="l" r="r" t="t"/>
            <a:pathLst>
              <a:path extrusionOk="0" h="27011" w="45251">
                <a:moveTo>
                  <a:pt x="8478" y="9043"/>
                </a:moveTo>
                <a:lnTo>
                  <a:pt x="8790" y="9140"/>
                </a:lnTo>
                <a:lnTo>
                  <a:pt x="9102" y="9238"/>
                </a:lnTo>
                <a:lnTo>
                  <a:pt x="9394" y="9374"/>
                </a:lnTo>
                <a:lnTo>
                  <a:pt x="9667" y="9530"/>
                </a:lnTo>
                <a:lnTo>
                  <a:pt x="10017" y="9764"/>
                </a:lnTo>
                <a:lnTo>
                  <a:pt x="10310" y="9998"/>
                </a:lnTo>
                <a:lnTo>
                  <a:pt x="10563" y="10251"/>
                </a:lnTo>
                <a:lnTo>
                  <a:pt x="10797" y="10505"/>
                </a:lnTo>
                <a:lnTo>
                  <a:pt x="10797" y="10505"/>
                </a:lnTo>
                <a:lnTo>
                  <a:pt x="10232" y="10368"/>
                </a:lnTo>
                <a:lnTo>
                  <a:pt x="9667" y="10251"/>
                </a:lnTo>
                <a:lnTo>
                  <a:pt x="9063" y="10193"/>
                </a:lnTo>
                <a:lnTo>
                  <a:pt x="8478" y="10173"/>
                </a:lnTo>
                <a:lnTo>
                  <a:pt x="8478" y="9043"/>
                </a:lnTo>
                <a:close/>
                <a:moveTo>
                  <a:pt x="11596" y="12064"/>
                </a:moveTo>
                <a:lnTo>
                  <a:pt x="12005" y="12278"/>
                </a:lnTo>
                <a:lnTo>
                  <a:pt x="12044" y="12648"/>
                </a:lnTo>
                <a:lnTo>
                  <a:pt x="12142" y="13623"/>
                </a:lnTo>
                <a:lnTo>
                  <a:pt x="12239" y="14344"/>
                </a:lnTo>
                <a:lnTo>
                  <a:pt x="11908" y="14714"/>
                </a:lnTo>
                <a:lnTo>
                  <a:pt x="11830" y="14129"/>
                </a:lnTo>
                <a:lnTo>
                  <a:pt x="11791" y="13564"/>
                </a:lnTo>
                <a:lnTo>
                  <a:pt x="11713" y="12804"/>
                </a:lnTo>
                <a:lnTo>
                  <a:pt x="11654" y="12434"/>
                </a:lnTo>
                <a:lnTo>
                  <a:pt x="11596" y="12064"/>
                </a:lnTo>
                <a:close/>
                <a:moveTo>
                  <a:pt x="37242" y="14461"/>
                </a:moveTo>
                <a:lnTo>
                  <a:pt x="37242" y="15221"/>
                </a:lnTo>
                <a:lnTo>
                  <a:pt x="36891" y="15221"/>
                </a:lnTo>
                <a:lnTo>
                  <a:pt x="36560" y="15260"/>
                </a:lnTo>
                <a:lnTo>
                  <a:pt x="36228" y="15299"/>
                </a:lnTo>
                <a:lnTo>
                  <a:pt x="35916" y="15357"/>
                </a:lnTo>
                <a:lnTo>
                  <a:pt x="35605" y="15454"/>
                </a:lnTo>
                <a:lnTo>
                  <a:pt x="35293" y="15552"/>
                </a:lnTo>
                <a:lnTo>
                  <a:pt x="35001" y="15649"/>
                </a:lnTo>
                <a:lnTo>
                  <a:pt x="34708" y="15786"/>
                </a:lnTo>
                <a:lnTo>
                  <a:pt x="34708" y="15786"/>
                </a:lnTo>
                <a:lnTo>
                  <a:pt x="35137" y="15493"/>
                </a:lnTo>
                <a:lnTo>
                  <a:pt x="35507" y="15240"/>
                </a:lnTo>
                <a:lnTo>
                  <a:pt x="35858" y="15026"/>
                </a:lnTo>
                <a:lnTo>
                  <a:pt x="36189" y="14850"/>
                </a:lnTo>
                <a:lnTo>
                  <a:pt x="36482" y="14714"/>
                </a:lnTo>
                <a:lnTo>
                  <a:pt x="36754" y="14597"/>
                </a:lnTo>
                <a:lnTo>
                  <a:pt x="37008" y="14519"/>
                </a:lnTo>
                <a:lnTo>
                  <a:pt x="37242" y="14461"/>
                </a:lnTo>
                <a:close/>
                <a:moveTo>
                  <a:pt x="8381" y="11343"/>
                </a:moveTo>
                <a:lnTo>
                  <a:pt x="8381" y="17890"/>
                </a:lnTo>
                <a:lnTo>
                  <a:pt x="8361" y="17910"/>
                </a:lnTo>
                <a:lnTo>
                  <a:pt x="3742" y="13057"/>
                </a:lnTo>
                <a:lnTo>
                  <a:pt x="3996" y="12863"/>
                </a:lnTo>
                <a:lnTo>
                  <a:pt x="4230" y="12687"/>
                </a:lnTo>
                <a:lnTo>
                  <a:pt x="4483" y="12512"/>
                </a:lnTo>
                <a:lnTo>
                  <a:pt x="4756" y="12336"/>
                </a:lnTo>
                <a:lnTo>
                  <a:pt x="5029" y="12200"/>
                </a:lnTo>
                <a:lnTo>
                  <a:pt x="5301" y="12044"/>
                </a:lnTo>
                <a:lnTo>
                  <a:pt x="5574" y="11927"/>
                </a:lnTo>
                <a:lnTo>
                  <a:pt x="5867" y="11810"/>
                </a:lnTo>
                <a:lnTo>
                  <a:pt x="6178" y="11693"/>
                </a:lnTo>
                <a:lnTo>
                  <a:pt x="6471" y="11615"/>
                </a:lnTo>
                <a:lnTo>
                  <a:pt x="6783" y="11537"/>
                </a:lnTo>
                <a:lnTo>
                  <a:pt x="7094" y="11459"/>
                </a:lnTo>
                <a:lnTo>
                  <a:pt x="7406" y="11421"/>
                </a:lnTo>
                <a:lnTo>
                  <a:pt x="7718" y="11382"/>
                </a:lnTo>
                <a:lnTo>
                  <a:pt x="8049" y="11343"/>
                </a:lnTo>
                <a:close/>
                <a:moveTo>
                  <a:pt x="8907" y="11362"/>
                </a:moveTo>
                <a:lnTo>
                  <a:pt x="9238" y="11382"/>
                </a:lnTo>
                <a:lnTo>
                  <a:pt x="9589" y="11440"/>
                </a:lnTo>
                <a:lnTo>
                  <a:pt x="9920" y="11498"/>
                </a:lnTo>
                <a:lnTo>
                  <a:pt x="10251" y="11576"/>
                </a:lnTo>
                <a:lnTo>
                  <a:pt x="10563" y="11674"/>
                </a:lnTo>
                <a:lnTo>
                  <a:pt x="10875" y="11771"/>
                </a:lnTo>
                <a:lnTo>
                  <a:pt x="11187" y="11888"/>
                </a:lnTo>
                <a:lnTo>
                  <a:pt x="11499" y="12025"/>
                </a:lnTo>
                <a:lnTo>
                  <a:pt x="11557" y="12395"/>
                </a:lnTo>
                <a:lnTo>
                  <a:pt x="11615" y="12785"/>
                </a:lnTo>
                <a:lnTo>
                  <a:pt x="11693" y="13584"/>
                </a:lnTo>
                <a:lnTo>
                  <a:pt x="11752" y="14188"/>
                </a:lnTo>
                <a:lnTo>
                  <a:pt x="11830" y="14792"/>
                </a:lnTo>
                <a:lnTo>
                  <a:pt x="8946" y="17910"/>
                </a:lnTo>
                <a:lnTo>
                  <a:pt x="8907" y="17890"/>
                </a:lnTo>
                <a:lnTo>
                  <a:pt x="8907" y="11362"/>
                </a:lnTo>
                <a:close/>
                <a:moveTo>
                  <a:pt x="3372" y="13389"/>
                </a:moveTo>
                <a:lnTo>
                  <a:pt x="7991" y="18241"/>
                </a:lnTo>
                <a:lnTo>
                  <a:pt x="7952" y="18339"/>
                </a:lnTo>
                <a:lnTo>
                  <a:pt x="1190" y="18339"/>
                </a:lnTo>
                <a:lnTo>
                  <a:pt x="1209" y="17968"/>
                </a:lnTo>
                <a:lnTo>
                  <a:pt x="1248" y="17618"/>
                </a:lnTo>
                <a:lnTo>
                  <a:pt x="1307" y="17267"/>
                </a:lnTo>
                <a:lnTo>
                  <a:pt x="1365" y="16935"/>
                </a:lnTo>
                <a:lnTo>
                  <a:pt x="1462" y="16585"/>
                </a:lnTo>
                <a:lnTo>
                  <a:pt x="1560" y="16253"/>
                </a:lnTo>
                <a:lnTo>
                  <a:pt x="1677" y="15942"/>
                </a:lnTo>
                <a:lnTo>
                  <a:pt x="1813" y="15610"/>
                </a:lnTo>
                <a:lnTo>
                  <a:pt x="1969" y="15299"/>
                </a:lnTo>
                <a:lnTo>
                  <a:pt x="2125" y="15006"/>
                </a:lnTo>
                <a:lnTo>
                  <a:pt x="2300" y="14714"/>
                </a:lnTo>
                <a:lnTo>
                  <a:pt x="2495" y="14422"/>
                </a:lnTo>
                <a:lnTo>
                  <a:pt x="2690" y="14149"/>
                </a:lnTo>
                <a:lnTo>
                  <a:pt x="2905" y="13895"/>
                </a:lnTo>
                <a:lnTo>
                  <a:pt x="3138" y="13642"/>
                </a:lnTo>
                <a:lnTo>
                  <a:pt x="3372" y="13389"/>
                </a:lnTo>
                <a:close/>
                <a:moveTo>
                  <a:pt x="11947" y="15415"/>
                </a:moveTo>
                <a:lnTo>
                  <a:pt x="12044" y="15786"/>
                </a:lnTo>
                <a:lnTo>
                  <a:pt x="12181" y="16156"/>
                </a:lnTo>
                <a:lnTo>
                  <a:pt x="12336" y="16526"/>
                </a:lnTo>
                <a:lnTo>
                  <a:pt x="12551" y="16877"/>
                </a:lnTo>
                <a:lnTo>
                  <a:pt x="12785" y="17247"/>
                </a:lnTo>
                <a:lnTo>
                  <a:pt x="13077" y="17618"/>
                </a:lnTo>
                <a:lnTo>
                  <a:pt x="13428" y="17988"/>
                </a:lnTo>
                <a:lnTo>
                  <a:pt x="13837" y="18339"/>
                </a:lnTo>
                <a:lnTo>
                  <a:pt x="9355" y="18339"/>
                </a:lnTo>
                <a:lnTo>
                  <a:pt x="9316" y="18261"/>
                </a:lnTo>
                <a:lnTo>
                  <a:pt x="11947" y="15415"/>
                </a:lnTo>
                <a:close/>
                <a:moveTo>
                  <a:pt x="12375" y="14928"/>
                </a:moveTo>
                <a:lnTo>
                  <a:pt x="12414" y="14987"/>
                </a:lnTo>
                <a:lnTo>
                  <a:pt x="12434" y="15026"/>
                </a:lnTo>
                <a:lnTo>
                  <a:pt x="12492" y="15104"/>
                </a:lnTo>
                <a:lnTo>
                  <a:pt x="12512" y="15162"/>
                </a:lnTo>
                <a:lnTo>
                  <a:pt x="12590" y="15240"/>
                </a:lnTo>
                <a:lnTo>
                  <a:pt x="12629" y="15299"/>
                </a:lnTo>
                <a:lnTo>
                  <a:pt x="12707" y="15396"/>
                </a:lnTo>
                <a:lnTo>
                  <a:pt x="12746" y="15474"/>
                </a:lnTo>
                <a:lnTo>
                  <a:pt x="12843" y="15571"/>
                </a:lnTo>
                <a:lnTo>
                  <a:pt x="12902" y="15630"/>
                </a:lnTo>
                <a:lnTo>
                  <a:pt x="12999" y="15747"/>
                </a:lnTo>
                <a:lnTo>
                  <a:pt x="13058" y="15825"/>
                </a:lnTo>
                <a:lnTo>
                  <a:pt x="13213" y="15981"/>
                </a:lnTo>
                <a:lnTo>
                  <a:pt x="13272" y="16039"/>
                </a:lnTo>
                <a:lnTo>
                  <a:pt x="13428" y="16195"/>
                </a:lnTo>
                <a:lnTo>
                  <a:pt x="13506" y="16273"/>
                </a:lnTo>
                <a:lnTo>
                  <a:pt x="13642" y="16409"/>
                </a:lnTo>
                <a:lnTo>
                  <a:pt x="13740" y="16507"/>
                </a:lnTo>
                <a:lnTo>
                  <a:pt x="13876" y="16624"/>
                </a:lnTo>
                <a:lnTo>
                  <a:pt x="13973" y="16721"/>
                </a:lnTo>
                <a:lnTo>
                  <a:pt x="14110" y="16838"/>
                </a:lnTo>
                <a:lnTo>
                  <a:pt x="14227" y="16935"/>
                </a:lnTo>
                <a:lnTo>
                  <a:pt x="14383" y="17052"/>
                </a:lnTo>
                <a:lnTo>
                  <a:pt x="14500" y="17150"/>
                </a:lnTo>
                <a:lnTo>
                  <a:pt x="14656" y="17267"/>
                </a:lnTo>
                <a:lnTo>
                  <a:pt x="14772" y="17364"/>
                </a:lnTo>
                <a:lnTo>
                  <a:pt x="14967" y="17501"/>
                </a:lnTo>
                <a:lnTo>
                  <a:pt x="15084" y="17598"/>
                </a:lnTo>
                <a:lnTo>
                  <a:pt x="15357" y="17773"/>
                </a:lnTo>
                <a:lnTo>
                  <a:pt x="15435" y="17851"/>
                </a:lnTo>
                <a:lnTo>
                  <a:pt x="15649" y="17988"/>
                </a:lnTo>
                <a:lnTo>
                  <a:pt x="15669" y="18339"/>
                </a:lnTo>
                <a:lnTo>
                  <a:pt x="13973" y="18339"/>
                </a:lnTo>
                <a:lnTo>
                  <a:pt x="13934" y="18300"/>
                </a:lnTo>
                <a:lnTo>
                  <a:pt x="13506" y="17929"/>
                </a:lnTo>
                <a:lnTo>
                  <a:pt x="13155" y="17579"/>
                </a:lnTo>
                <a:lnTo>
                  <a:pt x="12863" y="17208"/>
                </a:lnTo>
                <a:lnTo>
                  <a:pt x="12609" y="16838"/>
                </a:lnTo>
                <a:lnTo>
                  <a:pt x="12414" y="16448"/>
                </a:lnTo>
                <a:lnTo>
                  <a:pt x="12239" y="16078"/>
                </a:lnTo>
                <a:lnTo>
                  <a:pt x="12122" y="15708"/>
                </a:lnTo>
                <a:lnTo>
                  <a:pt x="12025" y="15338"/>
                </a:lnTo>
                <a:lnTo>
                  <a:pt x="12375" y="14928"/>
                </a:lnTo>
                <a:close/>
                <a:moveTo>
                  <a:pt x="15669" y="18845"/>
                </a:moveTo>
                <a:lnTo>
                  <a:pt x="15649" y="19196"/>
                </a:lnTo>
                <a:lnTo>
                  <a:pt x="15610" y="19547"/>
                </a:lnTo>
                <a:lnTo>
                  <a:pt x="15123" y="19216"/>
                </a:lnTo>
                <a:lnTo>
                  <a:pt x="14617" y="18845"/>
                </a:lnTo>
                <a:close/>
                <a:moveTo>
                  <a:pt x="37203" y="16039"/>
                </a:moveTo>
                <a:lnTo>
                  <a:pt x="37203" y="20619"/>
                </a:lnTo>
                <a:lnTo>
                  <a:pt x="37183" y="20638"/>
                </a:lnTo>
                <a:lnTo>
                  <a:pt x="33948" y="17247"/>
                </a:lnTo>
                <a:lnTo>
                  <a:pt x="34299" y="16974"/>
                </a:lnTo>
                <a:lnTo>
                  <a:pt x="34650" y="16741"/>
                </a:lnTo>
                <a:lnTo>
                  <a:pt x="35040" y="16526"/>
                </a:lnTo>
                <a:lnTo>
                  <a:pt x="35449" y="16370"/>
                </a:lnTo>
                <a:lnTo>
                  <a:pt x="35858" y="16234"/>
                </a:lnTo>
                <a:lnTo>
                  <a:pt x="36306" y="16117"/>
                </a:lnTo>
                <a:lnTo>
                  <a:pt x="36754" y="16059"/>
                </a:lnTo>
                <a:lnTo>
                  <a:pt x="37203" y="16039"/>
                </a:lnTo>
                <a:close/>
                <a:moveTo>
                  <a:pt x="37553" y="16059"/>
                </a:moveTo>
                <a:lnTo>
                  <a:pt x="37982" y="16098"/>
                </a:lnTo>
                <a:lnTo>
                  <a:pt x="38411" y="16175"/>
                </a:lnTo>
                <a:lnTo>
                  <a:pt x="38820" y="16312"/>
                </a:lnTo>
                <a:lnTo>
                  <a:pt x="39210" y="16448"/>
                </a:lnTo>
                <a:lnTo>
                  <a:pt x="39600" y="16643"/>
                </a:lnTo>
                <a:lnTo>
                  <a:pt x="39950" y="16838"/>
                </a:lnTo>
                <a:lnTo>
                  <a:pt x="40301" y="17091"/>
                </a:lnTo>
                <a:lnTo>
                  <a:pt x="40613" y="17345"/>
                </a:lnTo>
                <a:lnTo>
                  <a:pt x="37592" y="20638"/>
                </a:lnTo>
                <a:lnTo>
                  <a:pt x="37553" y="20619"/>
                </a:lnTo>
                <a:lnTo>
                  <a:pt x="37553" y="16059"/>
                </a:lnTo>
                <a:close/>
                <a:moveTo>
                  <a:pt x="33695" y="17481"/>
                </a:moveTo>
                <a:lnTo>
                  <a:pt x="36930" y="20872"/>
                </a:lnTo>
                <a:lnTo>
                  <a:pt x="36891" y="20930"/>
                </a:lnTo>
                <a:lnTo>
                  <a:pt x="32155" y="20930"/>
                </a:lnTo>
                <a:lnTo>
                  <a:pt x="32175" y="20677"/>
                </a:lnTo>
                <a:lnTo>
                  <a:pt x="32194" y="20443"/>
                </a:lnTo>
                <a:lnTo>
                  <a:pt x="32233" y="20190"/>
                </a:lnTo>
                <a:lnTo>
                  <a:pt x="32292" y="19956"/>
                </a:lnTo>
                <a:lnTo>
                  <a:pt x="32350" y="19722"/>
                </a:lnTo>
                <a:lnTo>
                  <a:pt x="32428" y="19488"/>
                </a:lnTo>
                <a:lnTo>
                  <a:pt x="32604" y="19040"/>
                </a:lnTo>
                <a:lnTo>
                  <a:pt x="32818" y="18611"/>
                </a:lnTo>
                <a:lnTo>
                  <a:pt x="33071" y="18202"/>
                </a:lnTo>
                <a:lnTo>
                  <a:pt x="33364" y="17832"/>
                </a:lnTo>
                <a:lnTo>
                  <a:pt x="33695" y="17481"/>
                </a:lnTo>
                <a:close/>
                <a:moveTo>
                  <a:pt x="40866" y="17598"/>
                </a:moveTo>
                <a:lnTo>
                  <a:pt x="41178" y="17929"/>
                </a:lnTo>
                <a:lnTo>
                  <a:pt x="41451" y="18300"/>
                </a:lnTo>
                <a:lnTo>
                  <a:pt x="41685" y="18689"/>
                </a:lnTo>
                <a:lnTo>
                  <a:pt x="41880" y="19099"/>
                </a:lnTo>
                <a:lnTo>
                  <a:pt x="42036" y="19547"/>
                </a:lnTo>
                <a:lnTo>
                  <a:pt x="42172" y="19995"/>
                </a:lnTo>
                <a:lnTo>
                  <a:pt x="42250" y="20463"/>
                </a:lnTo>
                <a:lnTo>
                  <a:pt x="42289" y="20930"/>
                </a:lnTo>
                <a:lnTo>
                  <a:pt x="37865" y="20930"/>
                </a:lnTo>
                <a:lnTo>
                  <a:pt x="37846" y="20891"/>
                </a:lnTo>
                <a:lnTo>
                  <a:pt x="40028" y="18533"/>
                </a:lnTo>
                <a:lnTo>
                  <a:pt x="40847" y="17618"/>
                </a:lnTo>
                <a:lnTo>
                  <a:pt x="40866" y="17598"/>
                </a:lnTo>
                <a:close/>
                <a:moveTo>
                  <a:pt x="37242" y="13369"/>
                </a:moveTo>
                <a:lnTo>
                  <a:pt x="37242" y="14363"/>
                </a:lnTo>
                <a:lnTo>
                  <a:pt x="36969" y="14422"/>
                </a:lnTo>
                <a:lnTo>
                  <a:pt x="36676" y="14519"/>
                </a:lnTo>
                <a:lnTo>
                  <a:pt x="36345" y="14675"/>
                </a:lnTo>
                <a:lnTo>
                  <a:pt x="35975" y="14850"/>
                </a:lnTo>
                <a:lnTo>
                  <a:pt x="35585" y="15084"/>
                </a:lnTo>
                <a:lnTo>
                  <a:pt x="35156" y="15376"/>
                </a:lnTo>
                <a:lnTo>
                  <a:pt x="34669" y="15708"/>
                </a:lnTo>
                <a:lnTo>
                  <a:pt x="34143" y="16098"/>
                </a:lnTo>
                <a:lnTo>
                  <a:pt x="33851" y="16292"/>
                </a:lnTo>
                <a:lnTo>
                  <a:pt x="33558" y="16507"/>
                </a:lnTo>
                <a:lnTo>
                  <a:pt x="33286" y="16741"/>
                </a:lnTo>
                <a:lnTo>
                  <a:pt x="33013" y="16994"/>
                </a:lnTo>
                <a:lnTo>
                  <a:pt x="32487" y="17403"/>
                </a:lnTo>
                <a:lnTo>
                  <a:pt x="31960" y="17812"/>
                </a:lnTo>
                <a:lnTo>
                  <a:pt x="31434" y="18183"/>
                </a:lnTo>
                <a:lnTo>
                  <a:pt x="30928" y="18553"/>
                </a:lnTo>
                <a:lnTo>
                  <a:pt x="30421" y="18884"/>
                </a:lnTo>
                <a:lnTo>
                  <a:pt x="29914" y="19216"/>
                </a:lnTo>
                <a:lnTo>
                  <a:pt x="29427" y="19508"/>
                </a:lnTo>
                <a:lnTo>
                  <a:pt x="28940" y="19781"/>
                </a:lnTo>
                <a:lnTo>
                  <a:pt x="28453" y="20054"/>
                </a:lnTo>
                <a:lnTo>
                  <a:pt x="27985" y="20287"/>
                </a:lnTo>
                <a:lnTo>
                  <a:pt x="27517" y="20502"/>
                </a:lnTo>
                <a:lnTo>
                  <a:pt x="27050" y="20716"/>
                </a:lnTo>
                <a:lnTo>
                  <a:pt x="26601" y="20891"/>
                </a:lnTo>
                <a:lnTo>
                  <a:pt x="26153" y="21047"/>
                </a:lnTo>
                <a:lnTo>
                  <a:pt x="25705" y="21184"/>
                </a:lnTo>
                <a:lnTo>
                  <a:pt x="25276" y="21301"/>
                </a:lnTo>
                <a:lnTo>
                  <a:pt x="25335" y="20463"/>
                </a:lnTo>
                <a:lnTo>
                  <a:pt x="25354" y="19839"/>
                </a:lnTo>
                <a:lnTo>
                  <a:pt x="25354" y="19820"/>
                </a:lnTo>
                <a:lnTo>
                  <a:pt x="25841" y="19722"/>
                </a:lnTo>
                <a:lnTo>
                  <a:pt x="25978" y="19683"/>
                </a:lnTo>
                <a:lnTo>
                  <a:pt x="26387" y="19566"/>
                </a:lnTo>
                <a:lnTo>
                  <a:pt x="26504" y="19547"/>
                </a:lnTo>
                <a:lnTo>
                  <a:pt x="26894" y="19410"/>
                </a:lnTo>
                <a:lnTo>
                  <a:pt x="27283" y="19274"/>
                </a:lnTo>
                <a:lnTo>
                  <a:pt x="28043" y="18982"/>
                </a:lnTo>
                <a:lnTo>
                  <a:pt x="28121" y="18962"/>
                </a:lnTo>
                <a:lnTo>
                  <a:pt x="28550" y="18767"/>
                </a:lnTo>
                <a:lnTo>
                  <a:pt x="28609" y="18728"/>
                </a:lnTo>
                <a:lnTo>
                  <a:pt x="29076" y="18494"/>
                </a:lnTo>
                <a:lnTo>
                  <a:pt x="29505" y="18261"/>
                </a:lnTo>
                <a:lnTo>
                  <a:pt x="29622" y="18202"/>
                </a:lnTo>
                <a:lnTo>
                  <a:pt x="29934" y="18007"/>
                </a:lnTo>
                <a:lnTo>
                  <a:pt x="30051" y="17949"/>
                </a:lnTo>
                <a:lnTo>
                  <a:pt x="30421" y="17696"/>
                </a:lnTo>
                <a:lnTo>
                  <a:pt x="30811" y="17423"/>
                </a:lnTo>
                <a:lnTo>
                  <a:pt x="30889" y="17345"/>
                </a:lnTo>
                <a:lnTo>
                  <a:pt x="31161" y="17150"/>
                </a:lnTo>
                <a:lnTo>
                  <a:pt x="31259" y="17072"/>
                </a:lnTo>
                <a:lnTo>
                  <a:pt x="31532" y="16838"/>
                </a:lnTo>
                <a:lnTo>
                  <a:pt x="31571" y="16799"/>
                </a:lnTo>
                <a:lnTo>
                  <a:pt x="31883" y="16507"/>
                </a:lnTo>
                <a:lnTo>
                  <a:pt x="31941" y="16448"/>
                </a:lnTo>
                <a:lnTo>
                  <a:pt x="32155" y="16234"/>
                </a:lnTo>
                <a:lnTo>
                  <a:pt x="32233" y="16156"/>
                </a:lnTo>
                <a:lnTo>
                  <a:pt x="32428" y="15922"/>
                </a:lnTo>
                <a:lnTo>
                  <a:pt x="32487" y="15864"/>
                </a:lnTo>
                <a:lnTo>
                  <a:pt x="32545" y="15805"/>
                </a:lnTo>
                <a:lnTo>
                  <a:pt x="32818" y="15552"/>
                </a:lnTo>
                <a:lnTo>
                  <a:pt x="33110" y="15299"/>
                </a:lnTo>
                <a:lnTo>
                  <a:pt x="33422" y="15084"/>
                </a:lnTo>
                <a:lnTo>
                  <a:pt x="33734" y="14870"/>
                </a:lnTo>
                <a:lnTo>
                  <a:pt x="34046" y="14655"/>
                </a:lnTo>
                <a:lnTo>
                  <a:pt x="34357" y="14480"/>
                </a:lnTo>
                <a:lnTo>
                  <a:pt x="34669" y="14305"/>
                </a:lnTo>
                <a:lnTo>
                  <a:pt x="35001" y="14149"/>
                </a:lnTo>
                <a:lnTo>
                  <a:pt x="35624" y="13856"/>
                </a:lnTo>
                <a:lnTo>
                  <a:pt x="36209" y="13642"/>
                </a:lnTo>
                <a:lnTo>
                  <a:pt x="36754" y="13467"/>
                </a:lnTo>
                <a:lnTo>
                  <a:pt x="37242" y="13369"/>
                </a:lnTo>
                <a:close/>
                <a:moveTo>
                  <a:pt x="16838" y="18689"/>
                </a:moveTo>
                <a:lnTo>
                  <a:pt x="16916" y="18728"/>
                </a:lnTo>
                <a:lnTo>
                  <a:pt x="17150" y="18845"/>
                </a:lnTo>
                <a:lnTo>
                  <a:pt x="17306" y="18923"/>
                </a:lnTo>
                <a:lnTo>
                  <a:pt x="17540" y="19040"/>
                </a:lnTo>
                <a:lnTo>
                  <a:pt x="17696" y="19099"/>
                </a:lnTo>
                <a:lnTo>
                  <a:pt x="17968" y="19216"/>
                </a:lnTo>
                <a:lnTo>
                  <a:pt x="18105" y="19274"/>
                </a:lnTo>
                <a:lnTo>
                  <a:pt x="18514" y="19430"/>
                </a:lnTo>
                <a:lnTo>
                  <a:pt x="18534" y="19449"/>
                </a:lnTo>
                <a:lnTo>
                  <a:pt x="18923" y="19586"/>
                </a:lnTo>
                <a:lnTo>
                  <a:pt x="19079" y="19625"/>
                </a:lnTo>
                <a:lnTo>
                  <a:pt x="19372" y="19722"/>
                </a:lnTo>
                <a:lnTo>
                  <a:pt x="19547" y="19761"/>
                </a:lnTo>
                <a:lnTo>
                  <a:pt x="19800" y="19839"/>
                </a:lnTo>
                <a:lnTo>
                  <a:pt x="19995" y="19878"/>
                </a:lnTo>
                <a:lnTo>
                  <a:pt x="20248" y="19937"/>
                </a:lnTo>
                <a:lnTo>
                  <a:pt x="20443" y="19976"/>
                </a:lnTo>
                <a:lnTo>
                  <a:pt x="20521" y="19976"/>
                </a:lnTo>
                <a:lnTo>
                  <a:pt x="20580" y="20638"/>
                </a:lnTo>
                <a:lnTo>
                  <a:pt x="20638" y="21476"/>
                </a:lnTo>
                <a:lnTo>
                  <a:pt x="20151" y="21418"/>
                </a:lnTo>
                <a:lnTo>
                  <a:pt x="19683" y="21320"/>
                </a:lnTo>
                <a:lnTo>
                  <a:pt x="19196" y="21223"/>
                </a:lnTo>
                <a:lnTo>
                  <a:pt x="18709" y="21086"/>
                </a:lnTo>
                <a:lnTo>
                  <a:pt x="18222" y="20911"/>
                </a:lnTo>
                <a:lnTo>
                  <a:pt x="17715" y="20716"/>
                </a:lnTo>
                <a:lnTo>
                  <a:pt x="17208" y="20482"/>
                </a:lnTo>
                <a:lnTo>
                  <a:pt x="16682" y="20209"/>
                </a:lnTo>
                <a:lnTo>
                  <a:pt x="16760" y="19839"/>
                </a:lnTo>
                <a:lnTo>
                  <a:pt x="16799" y="19449"/>
                </a:lnTo>
                <a:lnTo>
                  <a:pt x="16838" y="19079"/>
                </a:lnTo>
                <a:lnTo>
                  <a:pt x="16838" y="18689"/>
                </a:lnTo>
                <a:close/>
                <a:moveTo>
                  <a:pt x="25257" y="19859"/>
                </a:moveTo>
                <a:lnTo>
                  <a:pt x="25237" y="20502"/>
                </a:lnTo>
                <a:lnTo>
                  <a:pt x="25179" y="21320"/>
                </a:lnTo>
                <a:lnTo>
                  <a:pt x="24653" y="21437"/>
                </a:lnTo>
                <a:lnTo>
                  <a:pt x="24126" y="21515"/>
                </a:lnTo>
                <a:lnTo>
                  <a:pt x="23600" y="21574"/>
                </a:lnTo>
                <a:lnTo>
                  <a:pt x="23094" y="21593"/>
                </a:lnTo>
                <a:lnTo>
                  <a:pt x="22490" y="21593"/>
                </a:lnTo>
                <a:lnTo>
                  <a:pt x="21885" y="21574"/>
                </a:lnTo>
                <a:lnTo>
                  <a:pt x="21301" y="21535"/>
                </a:lnTo>
                <a:lnTo>
                  <a:pt x="20736" y="21496"/>
                </a:lnTo>
                <a:lnTo>
                  <a:pt x="20658" y="20658"/>
                </a:lnTo>
                <a:lnTo>
                  <a:pt x="20619" y="19995"/>
                </a:lnTo>
                <a:lnTo>
                  <a:pt x="20716" y="20015"/>
                </a:lnTo>
                <a:lnTo>
                  <a:pt x="20911" y="20034"/>
                </a:lnTo>
                <a:lnTo>
                  <a:pt x="21203" y="20073"/>
                </a:lnTo>
                <a:lnTo>
                  <a:pt x="21379" y="20092"/>
                </a:lnTo>
                <a:lnTo>
                  <a:pt x="21710" y="20131"/>
                </a:lnTo>
                <a:lnTo>
                  <a:pt x="21846" y="20131"/>
                </a:lnTo>
                <a:lnTo>
                  <a:pt x="22334" y="20151"/>
                </a:lnTo>
                <a:lnTo>
                  <a:pt x="23016" y="20131"/>
                </a:lnTo>
                <a:lnTo>
                  <a:pt x="23191" y="20112"/>
                </a:lnTo>
                <a:lnTo>
                  <a:pt x="23854" y="20073"/>
                </a:lnTo>
                <a:lnTo>
                  <a:pt x="23893" y="20054"/>
                </a:lnTo>
                <a:lnTo>
                  <a:pt x="24516" y="19976"/>
                </a:lnTo>
                <a:lnTo>
                  <a:pt x="24672" y="19956"/>
                </a:lnTo>
                <a:lnTo>
                  <a:pt x="25257" y="19859"/>
                </a:lnTo>
                <a:close/>
                <a:moveTo>
                  <a:pt x="25179" y="21418"/>
                </a:moveTo>
                <a:lnTo>
                  <a:pt x="25140" y="21963"/>
                </a:lnTo>
                <a:lnTo>
                  <a:pt x="20794" y="21963"/>
                </a:lnTo>
                <a:lnTo>
                  <a:pt x="20736" y="21574"/>
                </a:lnTo>
                <a:lnTo>
                  <a:pt x="20736" y="21574"/>
                </a:lnTo>
                <a:lnTo>
                  <a:pt x="21320" y="21632"/>
                </a:lnTo>
                <a:lnTo>
                  <a:pt x="21885" y="21671"/>
                </a:lnTo>
                <a:lnTo>
                  <a:pt x="22490" y="21671"/>
                </a:lnTo>
                <a:lnTo>
                  <a:pt x="23094" y="21690"/>
                </a:lnTo>
                <a:lnTo>
                  <a:pt x="23600" y="21671"/>
                </a:lnTo>
                <a:lnTo>
                  <a:pt x="24126" y="21613"/>
                </a:lnTo>
                <a:lnTo>
                  <a:pt x="24653" y="21535"/>
                </a:lnTo>
                <a:lnTo>
                  <a:pt x="25179" y="21418"/>
                </a:lnTo>
                <a:close/>
                <a:moveTo>
                  <a:pt x="25120" y="22061"/>
                </a:moveTo>
                <a:lnTo>
                  <a:pt x="25062" y="22373"/>
                </a:lnTo>
                <a:lnTo>
                  <a:pt x="25023" y="22470"/>
                </a:lnTo>
                <a:lnTo>
                  <a:pt x="24964" y="22567"/>
                </a:lnTo>
                <a:lnTo>
                  <a:pt x="24906" y="22645"/>
                </a:lnTo>
                <a:lnTo>
                  <a:pt x="24809" y="22723"/>
                </a:lnTo>
                <a:lnTo>
                  <a:pt x="24711" y="22782"/>
                </a:lnTo>
                <a:lnTo>
                  <a:pt x="24614" y="22840"/>
                </a:lnTo>
                <a:lnTo>
                  <a:pt x="24360" y="22938"/>
                </a:lnTo>
                <a:lnTo>
                  <a:pt x="24068" y="22996"/>
                </a:lnTo>
                <a:lnTo>
                  <a:pt x="23756" y="23035"/>
                </a:lnTo>
                <a:lnTo>
                  <a:pt x="23444" y="23055"/>
                </a:lnTo>
                <a:lnTo>
                  <a:pt x="23113" y="23074"/>
                </a:lnTo>
                <a:lnTo>
                  <a:pt x="22957" y="23074"/>
                </a:lnTo>
                <a:lnTo>
                  <a:pt x="22197" y="23035"/>
                </a:lnTo>
                <a:lnTo>
                  <a:pt x="21866" y="23016"/>
                </a:lnTo>
                <a:lnTo>
                  <a:pt x="21554" y="22957"/>
                </a:lnTo>
                <a:lnTo>
                  <a:pt x="21301" y="22879"/>
                </a:lnTo>
                <a:lnTo>
                  <a:pt x="21184" y="22821"/>
                </a:lnTo>
                <a:lnTo>
                  <a:pt x="21086" y="22762"/>
                </a:lnTo>
                <a:lnTo>
                  <a:pt x="21008" y="22684"/>
                </a:lnTo>
                <a:lnTo>
                  <a:pt x="20931" y="22606"/>
                </a:lnTo>
                <a:lnTo>
                  <a:pt x="20892" y="22509"/>
                </a:lnTo>
                <a:lnTo>
                  <a:pt x="20853" y="22392"/>
                </a:lnTo>
                <a:lnTo>
                  <a:pt x="20794" y="22061"/>
                </a:lnTo>
                <a:close/>
                <a:moveTo>
                  <a:pt x="14461" y="18845"/>
                </a:moveTo>
                <a:lnTo>
                  <a:pt x="15045" y="19274"/>
                </a:lnTo>
                <a:lnTo>
                  <a:pt x="15591" y="19644"/>
                </a:lnTo>
                <a:lnTo>
                  <a:pt x="15493" y="20209"/>
                </a:lnTo>
                <a:lnTo>
                  <a:pt x="15357" y="20736"/>
                </a:lnTo>
                <a:lnTo>
                  <a:pt x="15162" y="21262"/>
                </a:lnTo>
                <a:lnTo>
                  <a:pt x="14948" y="21749"/>
                </a:lnTo>
                <a:lnTo>
                  <a:pt x="14694" y="22236"/>
                </a:lnTo>
                <a:lnTo>
                  <a:pt x="14402" y="22684"/>
                </a:lnTo>
                <a:lnTo>
                  <a:pt x="14071" y="23113"/>
                </a:lnTo>
                <a:lnTo>
                  <a:pt x="13720" y="23522"/>
                </a:lnTo>
                <a:lnTo>
                  <a:pt x="9316" y="18904"/>
                </a:lnTo>
                <a:lnTo>
                  <a:pt x="9355" y="18845"/>
                </a:lnTo>
                <a:close/>
                <a:moveTo>
                  <a:pt x="7952" y="18845"/>
                </a:moveTo>
                <a:lnTo>
                  <a:pt x="7991" y="18943"/>
                </a:lnTo>
                <a:lnTo>
                  <a:pt x="3450" y="23854"/>
                </a:lnTo>
                <a:lnTo>
                  <a:pt x="3216" y="23620"/>
                </a:lnTo>
                <a:lnTo>
                  <a:pt x="2982" y="23366"/>
                </a:lnTo>
                <a:lnTo>
                  <a:pt x="2749" y="23094"/>
                </a:lnTo>
                <a:lnTo>
                  <a:pt x="2554" y="22821"/>
                </a:lnTo>
                <a:lnTo>
                  <a:pt x="2339" y="22528"/>
                </a:lnTo>
                <a:lnTo>
                  <a:pt x="2164" y="22236"/>
                </a:lnTo>
                <a:lnTo>
                  <a:pt x="1989" y="21924"/>
                </a:lnTo>
                <a:lnTo>
                  <a:pt x="1833" y="21613"/>
                </a:lnTo>
                <a:lnTo>
                  <a:pt x="1696" y="21301"/>
                </a:lnTo>
                <a:lnTo>
                  <a:pt x="1579" y="20969"/>
                </a:lnTo>
                <a:lnTo>
                  <a:pt x="1462" y="20619"/>
                </a:lnTo>
                <a:lnTo>
                  <a:pt x="1384" y="20287"/>
                </a:lnTo>
                <a:lnTo>
                  <a:pt x="1307" y="19937"/>
                </a:lnTo>
                <a:lnTo>
                  <a:pt x="1248" y="19566"/>
                </a:lnTo>
                <a:lnTo>
                  <a:pt x="1209" y="19216"/>
                </a:lnTo>
                <a:lnTo>
                  <a:pt x="1190" y="18845"/>
                </a:lnTo>
                <a:close/>
                <a:moveTo>
                  <a:pt x="42289" y="21281"/>
                </a:moveTo>
                <a:lnTo>
                  <a:pt x="42250" y="21749"/>
                </a:lnTo>
                <a:lnTo>
                  <a:pt x="42172" y="22217"/>
                </a:lnTo>
                <a:lnTo>
                  <a:pt x="42055" y="22645"/>
                </a:lnTo>
                <a:lnTo>
                  <a:pt x="41899" y="23074"/>
                </a:lnTo>
                <a:lnTo>
                  <a:pt x="41704" y="23483"/>
                </a:lnTo>
                <a:lnTo>
                  <a:pt x="41490" y="23873"/>
                </a:lnTo>
                <a:lnTo>
                  <a:pt x="41217" y="24224"/>
                </a:lnTo>
                <a:lnTo>
                  <a:pt x="40925" y="24575"/>
                </a:lnTo>
                <a:lnTo>
                  <a:pt x="37846" y="21340"/>
                </a:lnTo>
                <a:lnTo>
                  <a:pt x="37865" y="21281"/>
                </a:lnTo>
                <a:close/>
                <a:moveTo>
                  <a:pt x="36891" y="21281"/>
                </a:moveTo>
                <a:lnTo>
                  <a:pt x="36930" y="21359"/>
                </a:lnTo>
                <a:lnTo>
                  <a:pt x="33753" y="24808"/>
                </a:lnTo>
                <a:lnTo>
                  <a:pt x="33403" y="24458"/>
                </a:lnTo>
                <a:lnTo>
                  <a:pt x="33110" y="24068"/>
                </a:lnTo>
                <a:lnTo>
                  <a:pt x="32974" y="23873"/>
                </a:lnTo>
                <a:lnTo>
                  <a:pt x="32837" y="23659"/>
                </a:lnTo>
                <a:lnTo>
                  <a:pt x="32720" y="23444"/>
                </a:lnTo>
                <a:lnTo>
                  <a:pt x="32623" y="23230"/>
                </a:lnTo>
                <a:lnTo>
                  <a:pt x="32526" y="23016"/>
                </a:lnTo>
                <a:lnTo>
                  <a:pt x="32428" y="22782"/>
                </a:lnTo>
                <a:lnTo>
                  <a:pt x="32350" y="22548"/>
                </a:lnTo>
                <a:lnTo>
                  <a:pt x="32292" y="22295"/>
                </a:lnTo>
                <a:lnTo>
                  <a:pt x="32233" y="22061"/>
                </a:lnTo>
                <a:lnTo>
                  <a:pt x="32194" y="21807"/>
                </a:lnTo>
                <a:lnTo>
                  <a:pt x="32175" y="21554"/>
                </a:lnTo>
                <a:lnTo>
                  <a:pt x="32155" y="21281"/>
                </a:lnTo>
                <a:close/>
                <a:moveTo>
                  <a:pt x="8965" y="19255"/>
                </a:moveTo>
                <a:lnTo>
                  <a:pt x="13369" y="23873"/>
                </a:lnTo>
                <a:lnTo>
                  <a:pt x="13135" y="24087"/>
                </a:lnTo>
                <a:lnTo>
                  <a:pt x="12902" y="24282"/>
                </a:lnTo>
                <a:lnTo>
                  <a:pt x="12668" y="24458"/>
                </a:lnTo>
                <a:lnTo>
                  <a:pt x="12414" y="24633"/>
                </a:lnTo>
                <a:lnTo>
                  <a:pt x="12161" y="24808"/>
                </a:lnTo>
                <a:lnTo>
                  <a:pt x="11888" y="24945"/>
                </a:lnTo>
                <a:lnTo>
                  <a:pt x="11615" y="25101"/>
                </a:lnTo>
                <a:lnTo>
                  <a:pt x="11343" y="25218"/>
                </a:lnTo>
                <a:lnTo>
                  <a:pt x="11050" y="25335"/>
                </a:lnTo>
                <a:lnTo>
                  <a:pt x="10758" y="25452"/>
                </a:lnTo>
                <a:lnTo>
                  <a:pt x="10466" y="25549"/>
                </a:lnTo>
                <a:lnTo>
                  <a:pt x="10154" y="25627"/>
                </a:lnTo>
                <a:lnTo>
                  <a:pt x="9842" y="25705"/>
                </a:lnTo>
                <a:lnTo>
                  <a:pt x="9530" y="25744"/>
                </a:lnTo>
                <a:lnTo>
                  <a:pt x="9218" y="25802"/>
                </a:lnTo>
                <a:lnTo>
                  <a:pt x="8907" y="25822"/>
                </a:lnTo>
                <a:lnTo>
                  <a:pt x="8907" y="19293"/>
                </a:lnTo>
                <a:lnTo>
                  <a:pt x="8965" y="19255"/>
                </a:lnTo>
                <a:close/>
                <a:moveTo>
                  <a:pt x="8381" y="19274"/>
                </a:moveTo>
                <a:lnTo>
                  <a:pt x="8381" y="19430"/>
                </a:lnTo>
                <a:lnTo>
                  <a:pt x="8400" y="19469"/>
                </a:lnTo>
                <a:lnTo>
                  <a:pt x="8400" y="25841"/>
                </a:lnTo>
                <a:lnTo>
                  <a:pt x="8069" y="25822"/>
                </a:lnTo>
                <a:lnTo>
                  <a:pt x="7757" y="25802"/>
                </a:lnTo>
                <a:lnTo>
                  <a:pt x="7445" y="25763"/>
                </a:lnTo>
                <a:lnTo>
                  <a:pt x="7133" y="25724"/>
                </a:lnTo>
                <a:lnTo>
                  <a:pt x="6822" y="25666"/>
                </a:lnTo>
                <a:lnTo>
                  <a:pt x="6529" y="25588"/>
                </a:lnTo>
                <a:lnTo>
                  <a:pt x="6217" y="25491"/>
                </a:lnTo>
                <a:lnTo>
                  <a:pt x="5925" y="25393"/>
                </a:lnTo>
                <a:lnTo>
                  <a:pt x="5652" y="25276"/>
                </a:lnTo>
                <a:lnTo>
                  <a:pt x="5360" y="25159"/>
                </a:lnTo>
                <a:lnTo>
                  <a:pt x="5087" y="25023"/>
                </a:lnTo>
                <a:lnTo>
                  <a:pt x="4834" y="24886"/>
                </a:lnTo>
                <a:lnTo>
                  <a:pt x="4561" y="24731"/>
                </a:lnTo>
                <a:lnTo>
                  <a:pt x="4308" y="24555"/>
                </a:lnTo>
                <a:lnTo>
                  <a:pt x="4074" y="24380"/>
                </a:lnTo>
                <a:lnTo>
                  <a:pt x="3840" y="24185"/>
                </a:lnTo>
                <a:lnTo>
                  <a:pt x="8381" y="19274"/>
                </a:lnTo>
                <a:close/>
                <a:moveTo>
                  <a:pt x="37612" y="21593"/>
                </a:moveTo>
                <a:lnTo>
                  <a:pt x="40691" y="24808"/>
                </a:lnTo>
                <a:lnTo>
                  <a:pt x="40360" y="25101"/>
                </a:lnTo>
                <a:lnTo>
                  <a:pt x="40009" y="25354"/>
                </a:lnTo>
                <a:lnTo>
                  <a:pt x="39639" y="25568"/>
                </a:lnTo>
                <a:lnTo>
                  <a:pt x="39268" y="25763"/>
                </a:lnTo>
                <a:lnTo>
                  <a:pt x="38859" y="25919"/>
                </a:lnTo>
                <a:lnTo>
                  <a:pt x="38430" y="26036"/>
                </a:lnTo>
                <a:lnTo>
                  <a:pt x="38002" y="26134"/>
                </a:lnTo>
                <a:lnTo>
                  <a:pt x="37553" y="26173"/>
                </a:lnTo>
                <a:lnTo>
                  <a:pt x="37553" y="21593"/>
                </a:lnTo>
                <a:close/>
                <a:moveTo>
                  <a:pt x="37203" y="21593"/>
                </a:moveTo>
                <a:lnTo>
                  <a:pt x="37203" y="26192"/>
                </a:lnTo>
                <a:lnTo>
                  <a:pt x="36754" y="26173"/>
                </a:lnTo>
                <a:lnTo>
                  <a:pt x="36326" y="26114"/>
                </a:lnTo>
                <a:lnTo>
                  <a:pt x="35897" y="26017"/>
                </a:lnTo>
                <a:lnTo>
                  <a:pt x="35488" y="25880"/>
                </a:lnTo>
                <a:lnTo>
                  <a:pt x="35078" y="25724"/>
                </a:lnTo>
                <a:lnTo>
                  <a:pt x="34708" y="25510"/>
                </a:lnTo>
                <a:lnTo>
                  <a:pt x="34338" y="25296"/>
                </a:lnTo>
                <a:lnTo>
                  <a:pt x="34007" y="25042"/>
                </a:lnTo>
                <a:lnTo>
                  <a:pt x="37183" y="21593"/>
                </a:lnTo>
                <a:close/>
                <a:moveTo>
                  <a:pt x="20151" y="1"/>
                </a:moveTo>
                <a:lnTo>
                  <a:pt x="19079" y="40"/>
                </a:lnTo>
                <a:lnTo>
                  <a:pt x="18085" y="79"/>
                </a:lnTo>
                <a:lnTo>
                  <a:pt x="17169" y="137"/>
                </a:lnTo>
                <a:lnTo>
                  <a:pt x="16312" y="215"/>
                </a:lnTo>
                <a:lnTo>
                  <a:pt x="15532" y="313"/>
                </a:lnTo>
                <a:lnTo>
                  <a:pt x="14811" y="410"/>
                </a:lnTo>
                <a:lnTo>
                  <a:pt x="14149" y="527"/>
                </a:lnTo>
                <a:lnTo>
                  <a:pt x="13525" y="644"/>
                </a:lnTo>
                <a:lnTo>
                  <a:pt x="12980" y="780"/>
                </a:lnTo>
                <a:lnTo>
                  <a:pt x="12473" y="917"/>
                </a:lnTo>
                <a:lnTo>
                  <a:pt x="12005" y="1053"/>
                </a:lnTo>
                <a:lnTo>
                  <a:pt x="11596" y="1190"/>
                </a:lnTo>
                <a:lnTo>
                  <a:pt x="11206" y="1326"/>
                </a:lnTo>
                <a:lnTo>
                  <a:pt x="10544" y="1599"/>
                </a:lnTo>
                <a:lnTo>
                  <a:pt x="10446" y="1638"/>
                </a:lnTo>
                <a:lnTo>
                  <a:pt x="10388" y="1677"/>
                </a:lnTo>
                <a:lnTo>
                  <a:pt x="10349" y="1735"/>
                </a:lnTo>
                <a:lnTo>
                  <a:pt x="10349" y="1813"/>
                </a:lnTo>
                <a:lnTo>
                  <a:pt x="10368" y="1872"/>
                </a:lnTo>
                <a:lnTo>
                  <a:pt x="10388" y="1930"/>
                </a:lnTo>
                <a:lnTo>
                  <a:pt x="10427" y="1950"/>
                </a:lnTo>
                <a:lnTo>
                  <a:pt x="10485" y="1989"/>
                </a:lnTo>
                <a:lnTo>
                  <a:pt x="10524" y="1989"/>
                </a:lnTo>
                <a:lnTo>
                  <a:pt x="10602" y="1969"/>
                </a:lnTo>
                <a:lnTo>
                  <a:pt x="10700" y="1930"/>
                </a:lnTo>
                <a:lnTo>
                  <a:pt x="11070" y="1774"/>
                </a:lnTo>
                <a:lnTo>
                  <a:pt x="11070" y="1813"/>
                </a:lnTo>
                <a:lnTo>
                  <a:pt x="11440" y="6256"/>
                </a:lnTo>
                <a:lnTo>
                  <a:pt x="11654" y="8614"/>
                </a:lnTo>
                <a:lnTo>
                  <a:pt x="11869" y="10894"/>
                </a:lnTo>
                <a:lnTo>
                  <a:pt x="11401" y="10719"/>
                </a:lnTo>
                <a:lnTo>
                  <a:pt x="10953" y="10544"/>
                </a:lnTo>
                <a:lnTo>
                  <a:pt x="10719" y="10271"/>
                </a:lnTo>
                <a:lnTo>
                  <a:pt x="10427" y="9978"/>
                </a:lnTo>
                <a:lnTo>
                  <a:pt x="10095" y="9706"/>
                </a:lnTo>
                <a:lnTo>
                  <a:pt x="9725" y="9452"/>
                </a:lnTo>
                <a:lnTo>
                  <a:pt x="9472" y="9316"/>
                </a:lnTo>
                <a:lnTo>
                  <a:pt x="9218" y="9199"/>
                </a:lnTo>
                <a:lnTo>
                  <a:pt x="8965" y="9082"/>
                </a:lnTo>
                <a:lnTo>
                  <a:pt x="8692" y="9004"/>
                </a:lnTo>
                <a:lnTo>
                  <a:pt x="8400" y="8946"/>
                </a:lnTo>
                <a:lnTo>
                  <a:pt x="8108" y="8907"/>
                </a:lnTo>
                <a:lnTo>
                  <a:pt x="7815" y="8868"/>
                </a:lnTo>
                <a:lnTo>
                  <a:pt x="7192" y="8868"/>
                </a:lnTo>
                <a:lnTo>
                  <a:pt x="6841" y="8907"/>
                </a:lnTo>
                <a:lnTo>
                  <a:pt x="6510" y="8946"/>
                </a:lnTo>
                <a:lnTo>
                  <a:pt x="6159" y="9024"/>
                </a:lnTo>
                <a:lnTo>
                  <a:pt x="5808" y="9101"/>
                </a:lnTo>
                <a:lnTo>
                  <a:pt x="5438" y="9218"/>
                </a:lnTo>
                <a:lnTo>
                  <a:pt x="5087" y="9335"/>
                </a:lnTo>
                <a:lnTo>
                  <a:pt x="4717" y="9472"/>
                </a:lnTo>
                <a:lnTo>
                  <a:pt x="4327" y="9647"/>
                </a:lnTo>
                <a:lnTo>
                  <a:pt x="3957" y="9823"/>
                </a:lnTo>
                <a:lnTo>
                  <a:pt x="3567" y="10017"/>
                </a:lnTo>
                <a:lnTo>
                  <a:pt x="3197" y="10251"/>
                </a:lnTo>
                <a:lnTo>
                  <a:pt x="2807" y="10485"/>
                </a:lnTo>
                <a:lnTo>
                  <a:pt x="2417" y="10738"/>
                </a:lnTo>
                <a:lnTo>
                  <a:pt x="2028" y="11011"/>
                </a:lnTo>
                <a:lnTo>
                  <a:pt x="1618" y="11304"/>
                </a:lnTo>
                <a:lnTo>
                  <a:pt x="1599" y="11343"/>
                </a:lnTo>
                <a:lnTo>
                  <a:pt x="1618" y="11362"/>
                </a:lnTo>
                <a:lnTo>
                  <a:pt x="1657" y="11382"/>
                </a:lnTo>
                <a:lnTo>
                  <a:pt x="1677" y="11382"/>
                </a:lnTo>
                <a:lnTo>
                  <a:pt x="2067" y="11089"/>
                </a:lnTo>
                <a:lnTo>
                  <a:pt x="2456" y="10816"/>
                </a:lnTo>
                <a:lnTo>
                  <a:pt x="2846" y="10563"/>
                </a:lnTo>
                <a:lnTo>
                  <a:pt x="3236" y="10329"/>
                </a:lnTo>
                <a:lnTo>
                  <a:pt x="3606" y="10115"/>
                </a:lnTo>
                <a:lnTo>
                  <a:pt x="3996" y="9920"/>
                </a:lnTo>
                <a:lnTo>
                  <a:pt x="4366" y="9725"/>
                </a:lnTo>
                <a:lnTo>
                  <a:pt x="4736" y="9569"/>
                </a:lnTo>
                <a:lnTo>
                  <a:pt x="5107" y="9433"/>
                </a:lnTo>
                <a:lnTo>
                  <a:pt x="5457" y="9296"/>
                </a:lnTo>
                <a:lnTo>
                  <a:pt x="5828" y="9199"/>
                </a:lnTo>
                <a:lnTo>
                  <a:pt x="6178" y="9101"/>
                </a:lnTo>
                <a:lnTo>
                  <a:pt x="6510" y="9043"/>
                </a:lnTo>
                <a:lnTo>
                  <a:pt x="6860" y="9004"/>
                </a:lnTo>
                <a:lnTo>
                  <a:pt x="7172" y="8965"/>
                </a:lnTo>
                <a:lnTo>
                  <a:pt x="7504" y="8965"/>
                </a:lnTo>
                <a:lnTo>
                  <a:pt x="7952" y="8985"/>
                </a:lnTo>
                <a:lnTo>
                  <a:pt x="8381" y="9043"/>
                </a:lnTo>
                <a:lnTo>
                  <a:pt x="8381" y="10173"/>
                </a:lnTo>
                <a:lnTo>
                  <a:pt x="7952" y="10173"/>
                </a:lnTo>
                <a:lnTo>
                  <a:pt x="7523" y="10212"/>
                </a:lnTo>
                <a:lnTo>
                  <a:pt x="7114" y="10271"/>
                </a:lnTo>
                <a:lnTo>
                  <a:pt x="6685" y="10349"/>
                </a:lnTo>
                <a:lnTo>
                  <a:pt x="6295" y="10446"/>
                </a:lnTo>
                <a:lnTo>
                  <a:pt x="5886" y="10563"/>
                </a:lnTo>
                <a:lnTo>
                  <a:pt x="5496" y="10699"/>
                </a:lnTo>
                <a:lnTo>
                  <a:pt x="5126" y="10836"/>
                </a:lnTo>
                <a:lnTo>
                  <a:pt x="4756" y="11011"/>
                </a:lnTo>
                <a:lnTo>
                  <a:pt x="4386" y="11206"/>
                </a:lnTo>
                <a:lnTo>
                  <a:pt x="4035" y="11401"/>
                </a:lnTo>
                <a:lnTo>
                  <a:pt x="3704" y="11615"/>
                </a:lnTo>
                <a:lnTo>
                  <a:pt x="3372" y="11849"/>
                </a:lnTo>
                <a:lnTo>
                  <a:pt x="3060" y="12103"/>
                </a:lnTo>
                <a:lnTo>
                  <a:pt x="2749" y="12375"/>
                </a:lnTo>
                <a:lnTo>
                  <a:pt x="2456" y="12648"/>
                </a:lnTo>
                <a:lnTo>
                  <a:pt x="2183" y="12941"/>
                </a:lnTo>
                <a:lnTo>
                  <a:pt x="1911" y="13252"/>
                </a:lnTo>
                <a:lnTo>
                  <a:pt x="1677" y="13564"/>
                </a:lnTo>
                <a:lnTo>
                  <a:pt x="1443" y="13895"/>
                </a:lnTo>
                <a:lnTo>
                  <a:pt x="1209" y="14246"/>
                </a:lnTo>
                <a:lnTo>
                  <a:pt x="1014" y="14597"/>
                </a:lnTo>
                <a:lnTo>
                  <a:pt x="839" y="14948"/>
                </a:lnTo>
                <a:lnTo>
                  <a:pt x="663" y="15318"/>
                </a:lnTo>
                <a:lnTo>
                  <a:pt x="508" y="15708"/>
                </a:lnTo>
                <a:lnTo>
                  <a:pt x="371" y="16098"/>
                </a:lnTo>
                <a:lnTo>
                  <a:pt x="274" y="16487"/>
                </a:lnTo>
                <a:lnTo>
                  <a:pt x="176" y="16897"/>
                </a:lnTo>
                <a:lnTo>
                  <a:pt x="98" y="17306"/>
                </a:lnTo>
                <a:lnTo>
                  <a:pt x="40" y="17734"/>
                </a:lnTo>
                <a:lnTo>
                  <a:pt x="20" y="18163"/>
                </a:lnTo>
                <a:lnTo>
                  <a:pt x="1" y="18592"/>
                </a:lnTo>
                <a:lnTo>
                  <a:pt x="20" y="19021"/>
                </a:lnTo>
                <a:lnTo>
                  <a:pt x="40" y="19449"/>
                </a:lnTo>
                <a:lnTo>
                  <a:pt x="98" y="19878"/>
                </a:lnTo>
                <a:lnTo>
                  <a:pt x="176" y="20287"/>
                </a:lnTo>
                <a:lnTo>
                  <a:pt x="274" y="20697"/>
                </a:lnTo>
                <a:lnTo>
                  <a:pt x="391" y="21086"/>
                </a:lnTo>
                <a:lnTo>
                  <a:pt x="508" y="21476"/>
                </a:lnTo>
                <a:lnTo>
                  <a:pt x="663" y="21866"/>
                </a:lnTo>
                <a:lnTo>
                  <a:pt x="839" y="22236"/>
                </a:lnTo>
                <a:lnTo>
                  <a:pt x="1014" y="22606"/>
                </a:lnTo>
                <a:lnTo>
                  <a:pt x="1229" y="22957"/>
                </a:lnTo>
                <a:lnTo>
                  <a:pt x="1443" y="23288"/>
                </a:lnTo>
                <a:lnTo>
                  <a:pt x="1677" y="23620"/>
                </a:lnTo>
                <a:lnTo>
                  <a:pt x="1930" y="23951"/>
                </a:lnTo>
                <a:lnTo>
                  <a:pt x="2203" y="24243"/>
                </a:lnTo>
                <a:lnTo>
                  <a:pt x="2476" y="24536"/>
                </a:lnTo>
                <a:lnTo>
                  <a:pt x="2768" y="24828"/>
                </a:lnTo>
                <a:lnTo>
                  <a:pt x="3080" y="25081"/>
                </a:lnTo>
                <a:lnTo>
                  <a:pt x="3392" y="25335"/>
                </a:lnTo>
                <a:lnTo>
                  <a:pt x="3723" y="25568"/>
                </a:lnTo>
                <a:lnTo>
                  <a:pt x="4054" y="25783"/>
                </a:lnTo>
                <a:lnTo>
                  <a:pt x="4405" y="25997"/>
                </a:lnTo>
                <a:lnTo>
                  <a:pt x="4775" y="26173"/>
                </a:lnTo>
                <a:lnTo>
                  <a:pt x="5146" y="26348"/>
                </a:lnTo>
                <a:lnTo>
                  <a:pt x="5535" y="26504"/>
                </a:lnTo>
                <a:lnTo>
                  <a:pt x="5925" y="26640"/>
                </a:lnTo>
                <a:lnTo>
                  <a:pt x="6315" y="26738"/>
                </a:lnTo>
                <a:lnTo>
                  <a:pt x="6724" y="26835"/>
                </a:lnTo>
                <a:lnTo>
                  <a:pt x="7153" y="26913"/>
                </a:lnTo>
                <a:lnTo>
                  <a:pt x="7562" y="26972"/>
                </a:lnTo>
                <a:lnTo>
                  <a:pt x="7991" y="26991"/>
                </a:lnTo>
                <a:lnTo>
                  <a:pt x="8419" y="27011"/>
                </a:lnTo>
                <a:lnTo>
                  <a:pt x="8809" y="27011"/>
                </a:lnTo>
                <a:lnTo>
                  <a:pt x="9180" y="26972"/>
                </a:lnTo>
                <a:lnTo>
                  <a:pt x="9550" y="26933"/>
                </a:lnTo>
                <a:lnTo>
                  <a:pt x="9920" y="26874"/>
                </a:lnTo>
                <a:lnTo>
                  <a:pt x="10271" y="26816"/>
                </a:lnTo>
                <a:lnTo>
                  <a:pt x="10622" y="26718"/>
                </a:lnTo>
                <a:lnTo>
                  <a:pt x="10972" y="26621"/>
                </a:lnTo>
                <a:lnTo>
                  <a:pt x="11323" y="26504"/>
                </a:lnTo>
                <a:lnTo>
                  <a:pt x="11654" y="26367"/>
                </a:lnTo>
                <a:lnTo>
                  <a:pt x="11986" y="26231"/>
                </a:lnTo>
                <a:lnTo>
                  <a:pt x="12298" y="26075"/>
                </a:lnTo>
                <a:lnTo>
                  <a:pt x="12609" y="25900"/>
                </a:lnTo>
                <a:lnTo>
                  <a:pt x="12921" y="25705"/>
                </a:lnTo>
                <a:lnTo>
                  <a:pt x="13213" y="25510"/>
                </a:lnTo>
                <a:lnTo>
                  <a:pt x="13486" y="25315"/>
                </a:lnTo>
                <a:lnTo>
                  <a:pt x="13779" y="25101"/>
                </a:lnTo>
                <a:lnTo>
                  <a:pt x="14032" y="24867"/>
                </a:lnTo>
                <a:lnTo>
                  <a:pt x="14305" y="24614"/>
                </a:lnTo>
                <a:lnTo>
                  <a:pt x="14539" y="24360"/>
                </a:lnTo>
                <a:lnTo>
                  <a:pt x="14792" y="24107"/>
                </a:lnTo>
                <a:lnTo>
                  <a:pt x="15006" y="23834"/>
                </a:lnTo>
                <a:lnTo>
                  <a:pt x="15221" y="23561"/>
                </a:lnTo>
                <a:lnTo>
                  <a:pt x="15435" y="23269"/>
                </a:lnTo>
                <a:lnTo>
                  <a:pt x="15610" y="22957"/>
                </a:lnTo>
                <a:lnTo>
                  <a:pt x="15805" y="22665"/>
                </a:lnTo>
                <a:lnTo>
                  <a:pt x="15961" y="22334"/>
                </a:lnTo>
                <a:lnTo>
                  <a:pt x="16117" y="22022"/>
                </a:lnTo>
                <a:lnTo>
                  <a:pt x="16254" y="21690"/>
                </a:lnTo>
                <a:lnTo>
                  <a:pt x="16390" y="21359"/>
                </a:lnTo>
                <a:lnTo>
                  <a:pt x="16487" y="21008"/>
                </a:lnTo>
                <a:lnTo>
                  <a:pt x="16585" y="20658"/>
                </a:lnTo>
                <a:lnTo>
                  <a:pt x="16663" y="20307"/>
                </a:lnTo>
                <a:lnTo>
                  <a:pt x="17208" y="20580"/>
                </a:lnTo>
                <a:lnTo>
                  <a:pt x="17715" y="20814"/>
                </a:lnTo>
                <a:lnTo>
                  <a:pt x="18222" y="21008"/>
                </a:lnTo>
                <a:lnTo>
                  <a:pt x="18709" y="21164"/>
                </a:lnTo>
                <a:lnTo>
                  <a:pt x="19196" y="21301"/>
                </a:lnTo>
                <a:lnTo>
                  <a:pt x="19683" y="21418"/>
                </a:lnTo>
                <a:lnTo>
                  <a:pt x="20171" y="21515"/>
                </a:lnTo>
                <a:lnTo>
                  <a:pt x="20658" y="21574"/>
                </a:lnTo>
                <a:lnTo>
                  <a:pt x="20697" y="22041"/>
                </a:lnTo>
                <a:lnTo>
                  <a:pt x="20755" y="22412"/>
                </a:lnTo>
                <a:lnTo>
                  <a:pt x="20794" y="22548"/>
                </a:lnTo>
                <a:lnTo>
                  <a:pt x="20853" y="22645"/>
                </a:lnTo>
                <a:lnTo>
                  <a:pt x="20931" y="22743"/>
                </a:lnTo>
                <a:lnTo>
                  <a:pt x="21008" y="22821"/>
                </a:lnTo>
                <a:lnTo>
                  <a:pt x="21125" y="22899"/>
                </a:lnTo>
                <a:lnTo>
                  <a:pt x="21242" y="22957"/>
                </a:lnTo>
                <a:lnTo>
                  <a:pt x="21359" y="22996"/>
                </a:lnTo>
                <a:lnTo>
                  <a:pt x="21496" y="23035"/>
                </a:lnTo>
                <a:lnTo>
                  <a:pt x="21827" y="23094"/>
                </a:lnTo>
                <a:lnTo>
                  <a:pt x="22178" y="23133"/>
                </a:lnTo>
                <a:lnTo>
                  <a:pt x="22957" y="23152"/>
                </a:lnTo>
                <a:lnTo>
                  <a:pt x="23542" y="23152"/>
                </a:lnTo>
                <a:lnTo>
                  <a:pt x="23932" y="23113"/>
                </a:lnTo>
                <a:lnTo>
                  <a:pt x="24263" y="23055"/>
                </a:lnTo>
                <a:lnTo>
                  <a:pt x="24536" y="22957"/>
                </a:lnTo>
                <a:lnTo>
                  <a:pt x="24770" y="22860"/>
                </a:lnTo>
                <a:lnTo>
                  <a:pt x="24867" y="22801"/>
                </a:lnTo>
                <a:lnTo>
                  <a:pt x="24945" y="22723"/>
                </a:lnTo>
                <a:lnTo>
                  <a:pt x="25023" y="22645"/>
                </a:lnTo>
                <a:lnTo>
                  <a:pt x="25081" y="22567"/>
                </a:lnTo>
                <a:lnTo>
                  <a:pt x="25120" y="22489"/>
                </a:lnTo>
                <a:lnTo>
                  <a:pt x="25159" y="22392"/>
                </a:lnTo>
                <a:lnTo>
                  <a:pt x="25179" y="22236"/>
                </a:lnTo>
                <a:lnTo>
                  <a:pt x="25218" y="22002"/>
                </a:lnTo>
                <a:lnTo>
                  <a:pt x="25276" y="21398"/>
                </a:lnTo>
                <a:lnTo>
                  <a:pt x="25685" y="21281"/>
                </a:lnTo>
                <a:lnTo>
                  <a:pt x="26114" y="21164"/>
                </a:lnTo>
                <a:lnTo>
                  <a:pt x="26543" y="21008"/>
                </a:lnTo>
                <a:lnTo>
                  <a:pt x="26972" y="20833"/>
                </a:lnTo>
                <a:lnTo>
                  <a:pt x="27420" y="20658"/>
                </a:lnTo>
                <a:lnTo>
                  <a:pt x="27868" y="20443"/>
                </a:lnTo>
                <a:lnTo>
                  <a:pt x="28316" y="20229"/>
                </a:lnTo>
                <a:lnTo>
                  <a:pt x="28765" y="19995"/>
                </a:lnTo>
                <a:lnTo>
                  <a:pt x="29232" y="19722"/>
                </a:lnTo>
                <a:lnTo>
                  <a:pt x="29700" y="19449"/>
                </a:lnTo>
                <a:lnTo>
                  <a:pt x="30187" y="19157"/>
                </a:lnTo>
                <a:lnTo>
                  <a:pt x="30674" y="18845"/>
                </a:lnTo>
                <a:lnTo>
                  <a:pt x="31161" y="18514"/>
                </a:lnTo>
                <a:lnTo>
                  <a:pt x="31649" y="18163"/>
                </a:lnTo>
                <a:lnTo>
                  <a:pt x="32643" y="17403"/>
                </a:lnTo>
                <a:lnTo>
                  <a:pt x="32350" y="17793"/>
                </a:lnTo>
                <a:lnTo>
                  <a:pt x="32097" y="18202"/>
                </a:lnTo>
                <a:lnTo>
                  <a:pt x="31863" y="18650"/>
                </a:lnTo>
                <a:lnTo>
                  <a:pt x="31688" y="19118"/>
                </a:lnTo>
                <a:lnTo>
                  <a:pt x="31532" y="19586"/>
                </a:lnTo>
                <a:lnTo>
                  <a:pt x="31415" y="20073"/>
                </a:lnTo>
                <a:lnTo>
                  <a:pt x="31356" y="20599"/>
                </a:lnTo>
                <a:lnTo>
                  <a:pt x="31337" y="21106"/>
                </a:lnTo>
                <a:lnTo>
                  <a:pt x="31337" y="21418"/>
                </a:lnTo>
                <a:lnTo>
                  <a:pt x="31356" y="21710"/>
                </a:lnTo>
                <a:lnTo>
                  <a:pt x="31395" y="22002"/>
                </a:lnTo>
                <a:lnTo>
                  <a:pt x="31454" y="22295"/>
                </a:lnTo>
                <a:lnTo>
                  <a:pt x="31512" y="22587"/>
                </a:lnTo>
                <a:lnTo>
                  <a:pt x="31590" y="22860"/>
                </a:lnTo>
                <a:lnTo>
                  <a:pt x="31688" y="23133"/>
                </a:lnTo>
                <a:lnTo>
                  <a:pt x="31785" y="23405"/>
                </a:lnTo>
                <a:lnTo>
                  <a:pt x="31902" y="23678"/>
                </a:lnTo>
                <a:lnTo>
                  <a:pt x="32038" y="23932"/>
                </a:lnTo>
                <a:lnTo>
                  <a:pt x="32175" y="24165"/>
                </a:lnTo>
                <a:lnTo>
                  <a:pt x="32331" y="24419"/>
                </a:lnTo>
                <a:lnTo>
                  <a:pt x="32506" y="24633"/>
                </a:lnTo>
                <a:lnTo>
                  <a:pt x="32682" y="24867"/>
                </a:lnTo>
                <a:lnTo>
                  <a:pt x="32857" y="25081"/>
                </a:lnTo>
                <a:lnTo>
                  <a:pt x="33052" y="25276"/>
                </a:lnTo>
                <a:lnTo>
                  <a:pt x="33266" y="25471"/>
                </a:lnTo>
                <a:lnTo>
                  <a:pt x="33481" y="25666"/>
                </a:lnTo>
                <a:lnTo>
                  <a:pt x="33695" y="25841"/>
                </a:lnTo>
                <a:lnTo>
                  <a:pt x="33929" y="25997"/>
                </a:lnTo>
                <a:lnTo>
                  <a:pt x="34163" y="26153"/>
                </a:lnTo>
                <a:lnTo>
                  <a:pt x="34416" y="26290"/>
                </a:lnTo>
                <a:lnTo>
                  <a:pt x="34669" y="26426"/>
                </a:lnTo>
                <a:lnTo>
                  <a:pt x="34923" y="26543"/>
                </a:lnTo>
                <a:lnTo>
                  <a:pt x="35195" y="26660"/>
                </a:lnTo>
                <a:lnTo>
                  <a:pt x="35468" y="26738"/>
                </a:lnTo>
                <a:lnTo>
                  <a:pt x="35761" y="26816"/>
                </a:lnTo>
                <a:lnTo>
                  <a:pt x="36033" y="26894"/>
                </a:lnTo>
                <a:lnTo>
                  <a:pt x="36326" y="26952"/>
                </a:lnTo>
                <a:lnTo>
                  <a:pt x="36618" y="26972"/>
                </a:lnTo>
                <a:lnTo>
                  <a:pt x="36930" y="27011"/>
                </a:lnTo>
                <a:lnTo>
                  <a:pt x="37534" y="27011"/>
                </a:lnTo>
                <a:lnTo>
                  <a:pt x="37826" y="26972"/>
                </a:lnTo>
                <a:lnTo>
                  <a:pt x="38119" y="26952"/>
                </a:lnTo>
                <a:lnTo>
                  <a:pt x="38411" y="26894"/>
                </a:lnTo>
                <a:lnTo>
                  <a:pt x="38703" y="26816"/>
                </a:lnTo>
                <a:lnTo>
                  <a:pt x="38976" y="26738"/>
                </a:lnTo>
                <a:lnTo>
                  <a:pt x="39249" y="26660"/>
                </a:lnTo>
                <a:lnTo>
                  <a:pt x="39522" y="26543"/>
                </a:lnTo>
                <a:lnTo>
                  <a:pt x="39775" y="26426"/>
                </a:lnTo>
                <a:lnTo>
                  <a:pt x="40028" y="26290"/>
                </a:lnTo>
                <a:lnTo>
                  <a:pt x="40282" y="26153"/>
                </a:lnTo>
                <a:lnTo>
                  <a:pt x="40516" y="25997"/>
                </a:lnTo>
                <a:lnTo>
                  <a:pt x="40749" y="25841"/>
                </a:lnTo>
                <a:lnTo>
                  <a:pt x="40983" y="25666"/>
                </a:lnTo>
                <a:lnTo>
                  <a:pt x="41198" y="25471"/>
                </a:lnTo>
                <a:lnTo>
                  <a:pt x="41392" y="25276"/>
                </a:lnTo>
                <a:lnTo>
                  <a:pt x="41587" y="25081"/>
                </a:lnTo>
                <a:lnTo>
                  <a:pt x="41782" y="24867"/>
                </a:lnTo>
                <a:lnTo>
                  <a:pt x="41958" y="24633"/>
                </a:lnTo>
                <a:lnTo>
                  <a:pt x="42114" y="24419"/>
                </a:lnTo>
                <a:lnTo>
                  <a:pt x="42269" y="24165"/>
                </a:lnTo>
                <a:lnTo>
                  <a:pt x="42406" y="23932"/>
                </a:lnTo>
                <a:lnTo>
                  <a:pt x="42542" y="23678"/>
                </a:lnTo>
                <a:lnTo>
                  <a:pt x="42659" y="23405"/>
                </a:lnTo>
                <a:lnTo>
                  <a:pt x="42757" y="23133"/>
                </a:lnTo>
                <a:lnTo>
                  <a:pt x="42854" y="22860"/>
                </a:lnTo>
                <a:lnTo>
                  <a:pt x="42932" y="22587"/>
                </a:lnTo>
                <a:lnTo>
                  <a:pt x="43010" y="22295"/>
                </a:lnTo>
                <a:lnTo>
                  <a:pt x="43049" y="22002"/>
                </a:lnTo>
                <a:lnTo>
                  <a:pt x="43088" y="21710"/>
                </a:lnTo>
                <a:lnTo>
                  <a:pt x="43107" y="21418"/>
                </a:lnTo>
                <a:lnTo>
                  <a:pt x="43127" y="21106"/>
                </a:lnTo>
                <a:lnTo>
                  <a:pt x="43107" y="20814"/>
                </a:lnTo>
                <a:lnTo>
                  <a:pt x="43088" y="20521"/>
                </a:lnTo>
                <a:lnTo>
                  <a:pt x="43049" y="20229"/>
                </a:lnTo>
                <a:lnTo>
                  <a:pt x="43010" y="19937"/>
                </a:lnTo>
                <a:lnTo>
                  <a:pt x="42932" y="19664"/>
                </a:lnTo>
                <a:lnTo>
                  <a:pt x="42854" y="19371"/>
                </a:lnTo>
                <a:lnTo>
                  <a:pt x="42776" y="19118"/>
                </a:lnTo>
                <a:lnTo>
                  <a:pt x="42659" y="18845"/>
                </a:lnTo>
                <a:lnTo>
                  <a:pt x="42542" y="18592"/>
                </a:lnTo>
                <a:lnTo>
                  <a:pt x="42425" y="18339"/>
                </a:lnTo>
                <a:lnTo>
                  <a:pt x="42289" y="18085"/>
                </a:lnTo>
                <a:lnTo>
                  <a:pt x="42133" y="17851"/>
                </a:lnTo>
                <a:lnTo>
                  <a:pt x="41977" y="17618"/>
                </a:lnTo>
                <a:lnTo>
                  <a:pt x="41802" y="17403"/>
                </a:lnTo>
                <a:lnTo>
                  <a:pt x="41626" y="17189"/>
                </a:lnTo>
                <a:lnTo>
                  <a:pt x="41431" y="16974"/>
                </a:lnTo>
                <a:lnTo>
                  <a:pt x="41217" y="16780"/>
                </a:lnTo>
                <a:lnTo>
                  <a:pt x="41022" y="16604"/>
                </a:lnTo>
                <a:lnTo>
                  <a:pt x="40788" y="16429"/>
                </a:lnTo>
                <a:lnTo>
                  <a:pt x="40574" y="16253"/>
                </a:lnTo>
                <a:lnTo>
                  <a:pt x="40340" y="16117"/>
                </a:lnTo>
                <a:lnTo>
                  <a:pt x="40087" y="15961"/>
                </a:lnTo>
                <a:lnTo>
                  <a:pt x="39833" y="15825"/>
                </a:lnTo>
                <a:lnTo>
                  <a:pt x="39580" y="15708"/>
                </a:lnTo>
                <a:lnTo>
                  <a:pt x="39327" y="15610"/>
                </a:lnTo>
                <a:lnTo>
                  <a:pt x="39054" y="15513"/>
                </a:lnTo>
                <a:lnTo>
                  <a:pt x="38781" y="15435"/>
                </a:lnTo>
                <a:lnTo>
                  <a:pt x="38489" y="15357"/>
                </a:lnTo>
                <a:lnTo>
                  <a:pt x="38216" y="15299"/>
                </a:lnTo>
                <a:lnTo>
                  <a:pt x="37924" y="15260"/>
                </a:lnTo>
                <a:lnTo>
                  <a:pt x="37631" y="15240"/>
                </a:lnTo>
                <a:lnTo>
                  <a:pt x="37320" y="15221"/>
                </a:lnTo>
                <a:lnTo>
                  <a:pt x="37320" y="14441"/>
                </a:lnTo>
                <a:lnTo>
                  <a:pt x="37573" y="14422"/>
                </a:lnTo>
                <a:lnTo>
                  <a:pt x="37768" y="14441"/>
                </a:lnTo>
                <a:lnTo>
                  <a:pt x="37924" y="14480"/>
                </a:lnTo>
                <a:lnTo>
                  <a:pt x="38099" y="14519"/>
                </a:lnTo>
                <a:lnTo>
                  <a:pt x="38255" y="14577"/>
                </a:lnTo>
                <a:lnTo>
                  <a:pt x="38411" y="14655"/>
                </a:lnTo>
                <a:lnTo>
                  <a:pt x="38547" y="14753"/>
                </a:lnTo>
                <a:lnTo>
                  <a:pt x="38840" y="14967"/>
                </a:lnTo>
                <a:lnTo>
                  <a:pt x="39229" y="15221"/>
                </a:lnTo>
                <a:lnTo>
                  <a:pt x="39600" y="15454"/>
                </a:lnTo>
                <a:lnTo>
                  <a:pt x="39989" y="15649"/>
                </a:lnTo>
                <a:lnTo>
                  <a:pt x="40360" y="15805"/>
                </a:lnTo>
                <a:lnTo>
                  <a:pt x="40730" y="15942"/>
                </a:lnTo>
                <a:lnTo>
                  <a:pt x="41100" y="16020"/>
                </a:lnTo>
                <a:lnTo>
                  <a:pt x="41470" y="16078"/>
                </a:lnTo>
                <a:lnTo>
                  <a:pt x="41821" y="16098"/>
                </a:lnTo>
                <a:lnTo>
                  <a:pt x="42055" y="16098"/>
                </a:lnTo>
                <a:lnTo>
                  <a:pt x="42269" y="16078"/>
                </a:lnTo>
                <a:lnTo>
                  <a:pt x="42484" y="16039"/>
                </a:lnTo>
                <a:lnTo>
                  <a:pt x="42698" y="16000"/>
                </a:lnTo>
                <a:lnTo>
                  <a:pt x="42932" y="15942"/>
                </a:lnTo>
                <a:lnTo>
                  <a:pt x="43146" y="15864"/>
                </a:lnTo>
                <a:lnTo>
                  <a:pt x="43361" y="15766"/>
                </a:lnTo>
                <a:lnTo>
                  <a:pt x="43575" y="15669"/>
                </a:lnTo>
                <a:lnTo>
                  <a:pt x="43789" y="15552"/>
                </a:lnTo>
                <a:lnTo>
                  <a:pt x="44004" y="15435"/>
                </a:lnTo>
                <a:lnTo>
                  <a:pt x="44413" y="15143"/>
                </a:lnTo>
                <a:lnTo>
                  <a:pt x="44842" y="14792"/>
                </a:lnTo>
                <a:lnTo>
                  <a:pt x="45251" y="14383"/>
                </a:lnTo>
                <a:lnTo>
                  <a:pt x="45251" y="14363"/>
                </a:lnTo>
                <a:lnTo>
                  <a:pt x="45251" y="14324"/>
                </a:lnTo>
                <a:lnTo>
                  <a:pt x="45212" y="14305"/>
                </a:lnTo>
                <a:lnTo>
                  <a:pt x="45173" y="14324"/>
                </a:lnTo>
                <a:lnTo>
                  <a:pt x="44783" y="14714"/>
                </a:lnTo>
                <a:lnTo>
                  <a:pt x="44374" y="15065"/>
                </a:lnTo>
                <a:lnTo>
                  <a:pt x="43945" y="15357"/>
                </a:lnTo>
                <a:lnTo>
                  <a:pt x="43750" y="15474"/>
                </a:lnTo>
                <a:lnTo>
                  <a:pt x="43536" y="15591"/>
                </a:lnTo>
                <a:lnTo>
                  <a:pt x="43322" y="15688"/>
                </a:lnTo>
                <a:lnTo>
                  <a:pt x="43107" y="15766"/>
                </a:lnTo>
                <a:lnTo>
                  <a:pt x="42893" y="15844"/>
                </a:lnTo>
                <a:lnTo>
                  <a:pt x="42698" y="15903"/>
                </a:lnTo>
                <a:lnTo>
                  <a:pt x="42484" y="15942"/>
                </a:lnTo>
                <a:lnTo>
                  <a:pt x="42250" y="15981"/>
                </a:lnTo>
                <a:lnTo>
                  <a:pt x="42036" y="16000"/>
                </a:lnTo>
                <a:lnTo>
                  <a:pt x="41821" y="16000"/>
                </a:lnTo>
                <a:lnTo>
                  <a:pt x="41470" y="15981"/>
                </a:lnTo>
                <a:lnTo>
                  <a:pt x="41100" y="15942"/>
                </a:lnTo>
                <a:lnTo>
                  <a:pt x="40749" y="15844"/>
                </a:lnTo>
                <a:lnTo>
                  <a:pt x="40379" y="15727"/>
                </a:lnTo>
                <a:lnTo>
                  <a:pt x="40009" y="15571"/>
                </a:lnTo>
                <a:lnTo>
                  <a:pt x="39639" y="15376"/>
                </a:lnTo>
                <a:lnTo>
                  <a:pt x="39268" y="15143"/>
                </a:lnTo>
                <a:lnTo>
                  <a:pt x="38898" y="14889"/>
                </a:lnTo>
                <a:lnTo>
                  <a:pt x="38586" y="14675"/>
                </a:lnTo>
                <a:lnTo>
                  <a:pt x="38450" y="14577"/>
                </a:lnTo>
                <a:lnTo>
                  <a:pt x="38274" y="14500"/>
                </a:lnTo>
                <a:lnTo>
                  <a:pt x="38119" y="14422"/>
                </a:lnTo>
                <a:lnTo>
                  <a:pt x="37943" y="14383"/>
                </a:lnTo>
                <a:lnTo>
                  <a:pt x="37768" y="14344"/>
                </a:lnTo>
                <a:lnTo>
                  <a:pt x="37320" y="14344"/>
                </a:lnTo>
                <a:lnTo>
                  <a:pt x="37320" y="13350"/>
                </a:lnTo>
                <a:lnTo>
                  <a:pt x="37592" y="13311"/>
                </a:lnTo>
                <a:lnTo>
                  <a:pt x="37807" y="13311"/>
                </a:lnTo>
                <a:lnTo>
                  <a:pt x="38021" y="13330"/>
                </a:lnTo>
                <a:lnTo>
                  <a:pt x="38158" y="13369"/>
                </a:lnTo>
                <a:lnTo>
                  <a:pt x="38313" y="13428"/>
                </a:lnTo>
                <a:lnTo>
                  <a:pt x="38606" y="13623"/>
                </a:lnTo>
                <a:lnTo>
                  <a:pt x="38957" y="13856"/>
                </a:lnTo>
                <a:lnTo>
                  <a:pt x="39366" y="14110"/>
                </a:lnTo>
                <a:lnTo>
                  <a:pt x="39600" y="14227"/>
                </a:lnTo>
                <a:lnTo>
                  <a:pt x="39833" y="14363"/>
                </a:lnTo>
                <a:lnTo>
                  <a:pt x="40126" y="14461"/>
                </a:lnTo>
                <a:lnTo>
                  <a:pt x="40418" y="14558"/>
                </a:lnTo>
                <a:lnTo>
                  <a:pt x="40749" y="14655"/>
                </a:lnTo>
                <a:lnTo>
                  <a:pt x="41100" y="14714"/>
                </a:lnTo>
                <a:lnTo>
                  <a:pt x="41490" y="14753"/>
                </a:lnTo>
                <a:lnTo>
                  <a:pt x="41899" y="14772"/>
                </a:lnTo>
                <a:lnTo>
                  <a:pt x="42328" y="14753"/>
                </a:lnTo>
                <a:lnTo>
                  <a:pt x="42718" y="14694"/>
                </a:lnTo>
                <a:lnTo>
                  <a:pt x="43068" y="14597"/>
                </a:lnTo>
                <a:lnTo>
                  <a:pt x="43400" y="14461"/>
                </a:lnTo>
                <a:lnTo>
                  <a:pt x="43711" y="14324"/>
                </a:lnTo>
                <a:lnTo>
                  <a:pt x="43984" y="14149"/>
                </a:lnTo>
                <a:lnTo>
                  <a:pt x="44218" y="13973"/>
                </a:lnTo>
                <a:lnTo>
                  <a:pt x="44433" y="13798"/>
                </a:lnTo>
                <a:lnTo>
                  <a:pt x="44627" y="13623"/>
                </a:lnTo>
                <a:lnTo>
                  <a:pt x="44783" y="13447"/>
                </a:lnTo>
                <a:lnTo>
                  <a:pt x="45017" y="13135"/>
                </a:lnTo>
                <a:lnTo>
                  <a:pt x="45173" y="12921"/>
                </a:lnTo>
                <a:lnTo>
                  <a:pt x="45212" y="12843"/>
                </a:lnTo>
                <a:lnTo>
                  <a:pt x="45212" y="9706"/>
                </a:lnTo>
                <a:lnTo>
                  <a:pt x="44881" y="9706"/>
                </a:lnTo>
                <a:lnTo>
                  <a:pt x="44881" y="12648"/>
                </a:lnTo>
                <a:lnTo>
                  <a:pt x="44803" y="12785"/>
                </a:lnTo>
                <a:lnTo>
                  <a:pt x="44705" y="12921"/>
                </a:lnTo>
                <a:lnTo>
                  <a:pt x="44588" y="13057"/>
                </a:lnTo>
                <a:lnTo>
                  <a:pt x="44452" y="13213"/>
                </a:lnTo>
                <a:lnTo>
                  <a:pt x="44296" y="13350"/>
                </a:lnTo>
                <a:lnTo>
                  <a:pt x="44121" y="13486"/>
                </a:lnTo>
                <a:lnTo>
                  <a:pt x="43926" y="13623"/>
                </a:lnTo>
                <a:lnTo>
                  <a:pt x="43711" y="13759"/>
                </a:lnTo>
                <a:lnTo>
                  <a:pt x="43497" y="13876"/>
                </a:lnTo>
                <a:lnTo>
                  <a:pt x="43263" y="13993"/>
                </a:lnTo>
                <a:lnTo>
                  <a:pt x="43010" y="14090"/>
                </a:lnTo>
                <a:lnTo>
                  <a:pt x="42757" y="14188"/>
                </a:lnTo>
                <a:lnTo>
                  <a:pt x="42503" y="14246"/>
                </a:lnTo>
                <a:lnTo>
                  <a:pt x="42230" y="14305"/>
                </a:lnTo>
                <a:lnTo>
                  <a:pt x="41958" y="14344"/>
                </a:lnTo>
                <a:lnTo>
                  <a:pt x="41685" y="14363"/>
                </a:lnTo>
                <a:lnTo>
                  <a:pt x="41451" y="14344"/>
                </a:lnTo>
                <a:lnTo>
                  <a:pt x="41217" y="14324"/>
                </a:lnTo>
                <a:lnTo>
                  <a:pt x="40983" y="14285"/>
                </a:lnTo>
                <a:lnTo>
                  <a:pt x="40769" y="14227"/>
                </a:lnTo>
                <a:lnTo>
                  <a:pt x="40535" y="14129"/>
                </a:lnTo>
                <a:lnTo>
                  <a:pt x="40301" y="14032"/>
                </a:lnTo>
                <a:lnTo>
                  <a:pt x="40067" y="13915"/>
                </a:lnTo>
                <a:lnTo>
                  <a:pt x="39853" y="13779"/>
                </a:lnTo>
                <a:lnTo>
                  <a:pt x="39600" y="13564"/>
                </a:lnTo>
                <a:lnTo>
                  <a:pt x="39366" y="13369"/>
                </a:lnTo>
                <a:lnTo>
                  <a:pt x="39171" y="13155"/>
                </a:lnTo>
                <a:lnTo>
                  <a:pt x="39015" y="12960"/>
                </a:lnTo>
                <a:lnTo>
                  <a:pt x="38879" y="12746"/>
                </a:lnTo>
                <a:lnTo>
                  <a:pt x="38781" y="12531"/>
                </a:lnTo>
                <a:lnTo>
                  <a:pt x="38703" y="12336"/>
                </a:lnTo>
                <a:lnTo>
                  <a:pt x="38645" y="12142"/>
                </a:lnTo>
                <a:lnTo>
                  <a:pt x="38586" y="11947"/>
                </a:lnTo>
                <a:lnTo>
                  <a:pt x="38567" y="11752"/>
                </a:lnTo>
                <a:lnTo>
                  <a:pt x="38567" y="11576"/>
                </a:lnTo>
                <a:lnTo>
                  <a:pt x="38567" y="11401"/>
                </a:lnTo>
                <a:lnTo>
                  <a:pt x="38625" y="11089"/>
                </a:lnTo>
                <a:lnTo>
                  <a:pt x="38684" y="10816"/>
                </a:lnTo>
                <a:lnTo>
                  <a:pt x="39190" y="10816"/>
                </a:lnTo>
                <a:lnTo>
                  <a:pt x="39288" y="10797"/>
                </a:lnTo>
                <a:lnTo>
                  <a:pt x="39385" y="10738"/>
                </a:lnTo>
                <a:lnTo>
                  <a:pt x="39444" y="10660"/>
                </a:lnTo>
                <a:lnTo>
                  <a:pt x="39463" y="10544"/>
                </a:lnTo>
                <a:lnTo>
                  <a:pt x="39463" y="10368"/>
                </a:lnTo>
                <a:lnTo>
                  <a:pt x="39444" y="10271"/>
                </a:lnTo>
                <a:lnTo>
                  <a:pt x="39385" y="10193"/>
                </a:lnTo>
                <a:lnTo>
                  <a:pt x="39288" y="10134"/>
                </a:lnTo>
                <a:lnTo>
                  <a:pt x="39190" y="10095"/>
                </a:lnTo>
                <a:lnTo>
                  <a:pt x="39112" y="10095"/>
                </a:lnTo>
                <a:lnTo>
                  <a:pt x="39073" y="9978"/>
                </a:lnTo>
                <a:lnTo>
                  <a:pt x="39015" y="9861"/>
                </a:lnTo>
                <a:lnTo>
                  <a:pt x="38918" y="9686"/>
                </a:lnTo>
                <a:lnTo>
                  <a:pt x="38781" y="9511"/>
                </a:lnTo>
                <a:lnTo>
                  <a:pt x="38586" y="9335"/>
                </a:lnTo>
                <a:lnTo>
                  <a:pt x="38469" y="9238"/>
                </a:lnTo>
                <a:lnTo>
                  <a:pt x="38333" y="9160"/>
                </a:lnTo>
                <a:lnTo>
                  <a:pt x="38197" y="9082"/>
                </a:lnTo>
                <a:lnTo>
                  <a:pt x="38021" y="9004"/>
                </a:lnTo>
                <a:lnTo>
                  <a:pt x="37846" y="8946"/>
                </a:lnTo>
                <a:lnTo>
                  <a:pt x="37690" y="8907"/>
                </a:lnTo>
                <a:lnTo>
                  <a:pt x="37534" y="8887"/>
                </a:lnTo>
                <a:lnTo>
                  <a:pt x="37378" y="8868"/>
                </a:lnTo>
                <a:lnTo>
                  <a:pt x="37203" y="8887"/>
                </a:lnTo>
                <a:lnTo>
                  <a:pt x="37027" y="8926"/>
                </a:lnTo>
                <a:lnTo>
                  <a:pt x="36871" y="8985"/>
                </a:lnTo>
                <a:lnTo>
                  <a:pt x="36754" y="9063"/>
                </a:lnTo>
                <a:lnTo>
                  <a:pt x="36638" y="9140"/>
                </a:lnTo>
                <a:lnTo>
                  <a:pt x="36560" y="9238"/>
                </a:lnTo>
                <a:lnTo>
                  <a:pt x="36482" y="9316"/>
                </a:lnTo>
                <a:lnTo>
                  <a:pt x="36443" y="9394"/>
                </a:lnTo>
                <a:lnTo>
                  <a:pt x="36404" y="9491"/>
                </a:lnTo>
                <a:lnTo>
                  <a:pt x="36404" y="9608"/>
                </a:lnTo>
                <a:lnTo>
                  <a:pt x="36404" y="9842"/>
                </a:lnTo>
                <a:lnTo>
                  <a:pt x="36423" y="10017"/>
                </a:lnTo>
                <a:lnTo>
                  <a:pt x="36443" y="10095"/>
                </a:lnTo>
                <a:lnTo>
                  <a:pt x="36423" y="10095"/>
                </a:lnTo>
                <a:lnTo>
                  <a:pt x="36326" y="10134"/>
                </a:lnTo>
                <a:lnTo>
                  <a:pt x="36228" y="10193"/>
                </a:lnTo>
                <a:lnTo>
                  <a:pt x="36170" y="10271"/>
                </a:lnTo>
                <a:lnTo>
                  <a:pt x="36150" y="10368"/>
                </a:lnTo>
                <a:lnTo>
                  <a:pt x="36150" y="10544"/>
                </a:lnTo>
                <a:lnTo>
                  <a:pt x="36170" y="10660"/>
                </a:lnTo>
                <a:lnTo>
                  <a:pt x="36228" y="10738"/>
                </a:lnTo>
                <a:lnTo>
                  <a:pt x="36326" y="10797"/>
                </a:lnTo>
                <a:lnTo>
                  <a:pt x="36423" y="10816"/>
                </a:lnTo>
                <a:lnTo>
                  <a:pt x="36657" y="10816"/>
                </a:lnTo>
                <a:lnTo>
                  <a:pt x="36618" y="11031"/>
                </a:lnTo>
                <a:lnTo>
                  <a:pt x="36579" y="11206"/>
                </a:lnTo>
                <a:lnTo>
                  <a:pt x="36521" y="11401"/>
                </a:lnTo>
                <a:lnTo>
                  <a:pt x="36462" y="11557"/>
                </a:lnTo>
                <a:lnTo>
                  <a:pt x="36365" y="11713"/>
                </a:lnTo>
                <a:lnTo>
                  <a:pt x="36287" y="11849"/>
                </a:lnTo>
                <a:lnTo>
                  <a:pt x="36189" y="11986"/>
                </a:lnTo>
                <a:lnTo>
                  <a:pt x="36092" y="12122"/>
                </a:lnTo>
                <a:lnTo>
                  <a:pt x="35858" y="12336"/>
                </a:lnTo>
                <a:lnTo>
                  <a:pt x="35605" y="12512"/>
                </a:lnTo>
                <a:lnTo>
                  <a:pt x="35351" y="12668"/>
                </a:lnTo>
                <a:lnTo>
                  <a:pt x="35098" y="12785"/>
                </a:lnTo>
                <a:lnTo>
                  <a:pt x="34825" y="12882"/>
                </a:lnTo>
                <a:lnTo>
                  <a:pt x="34591" y="12960"/>
                </a:lnTo>
                <a:lnTo>
                  <a:pt x="34357" y="13018"/>
                </a:lnTo>
                <a:lnTo>
                  <a:pt x="34143" y="13038"/>
                </a:lnTo>
                <a:lnTo>
                  <a:pt x="33851" y="13077"/>
                </a:lnTo>
                <a:lnTo>
                  <a:pt x="33734" y="13096"/>
                </a:lnTo>
                <a:lnTo>
                  <a:pt x="33812" y="12648"/>
                </a:lnTo>
                <a:lnTo>
                  <a:pt x="34046" y="11323"/>
                </a:lnTo>
                <a:lnTo>
                  <a:pt x="34260" y="9842"/>
                </a:lnTo>
                <a:lnTo>
                  <a:pt x="34474" y="8264"/>
                </a:lnTo>
                <a:lnTo>
                  <a:pt x="34650" y="6705"/>
                </a:lnTo>
                <a:lnTo>
                  <a:pt x="34942" y="3859"/>
                </a:lnTo>
                <a:lnTo>
                  <a:pt x="35117" y="1950"/>
                </a:lnTo>
                <a:lnTo>
                  <a:pt x="35156" y="1677"/>
                </a:lnTo>
                <a:lnTo>
                  <a:pt x="35663" y="1794"/>
                </a:lnTo>
                <a:lnTo>
                  <a:pt x="35702" y="1813"/>
                </a:lnTo>
                <a:lnTo>
                  <a:pt x="35761" y="1794"/>
                </a:lnTo>
                <a:lnTo>
                  <a:pt x="35819" y="1774"/>
                </a:lnTo>
                <a:lnTo>
                  <a:pt x="35858" y="1735"/>
                </a:lnTo>
                <a:lnTo>
                  <a:pt x="35877" y="1677"/>
                </a:lnTo>
                <a:lnTo>
                  <a:pt x="35897" y="1599"/>
                </a:lnTo>
                <a:lnTo>
                  <a:pt x="35877" y="1540"/>
                </a:lnTo>
                <a:lnTo>
                  <a:pt x="35819" y="1482"/>
                </a:lnTo>
                <a:lnTo>
                  <a:pt x="35761" y="1443"/>
                </a:lnTo>
                <a:lnTo>
                  <a:pt x="35566" y="1384"/>
                </a:lnTo>
                <a:lnTo>
                  <a:pt x="35001" y="1248"/>
                </a:lnTo>
                <a:lnTo>
                  <a:pt x="34065" y="1053"/>
                </a:lnTo>
                <a:lnTo>
                  <a:pt x="33461" y="936"/>
                </a:lnTo>
                <a:lnTo>
                  <a:pt x="32759" y="819"/>
                </a:lnTo>
                <a:lnTo>
                  <a:pt x="31999" y="702"/>
                </a:lnTo>
                <a:lnTo>
                  <a:pt x="31142" y="585"/>
                </a:lnTo>
                <a:lnTo>
                  <a:pt x="30148" y="468"/>
                </a:lnTo>
                <a:lnTo>
                  <a:pt x="29037" y="352"/>
                </a:lnTo>
                <a:lnTo>
                  <a:pt x="27810" y="254"/>
                </a:lnTo>
                <a:lnTo>
                  <a:pt x="26465" y="157"/>
                </a:lnTo>
                <a:lnTo>
                  <a:pt x="25023" y="79"/>
                </a:lnTo>
                <a:lnTo>
                  <a:pt x="23444" y="20"/>
                </a:lnTo>
                <a:lnTo>
                  <a:pt x="22334" y="1"/>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70" name="Shape 470"/>
        <p:cNvGrpSpPr/>
        <p:nvPr/>
      </p:nvGrpSpPr>
      <p:grpSpPr>
        <a:xfrm>
          <a:off x="0" y="0"/>
          <a:ext cx="0" cy="0"/>
          <a:chOff x="0" y="0"/>
          <a:chExt cx="0" cy="0"/>
        </a:xfrm>
      </p:grpSpPr>
      <p:sp>
        <p:nvSpPr>
          <p:cNvPr id="471" name="Google Shape;471;p8"/>
          <p:cNvSpPr txBox="1"/>
          <p:nvPr>
            <p:ph type="title"/>
          </p:nvPr>
        </p:nvSpPr>
        <p:spPr>
          <a:xfrm>
            <a:off x="1905300" y="1356300"/>
            <a:ext cx="5333400" cy="18213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SzPts val="4800"/>
              <a:buNone/>
              <a:defRPr sz="72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472" name="Google Shape;472;p8"/>
          <p:cNvSpPr/>
          <p:nvPr/>
        </p:nvSpPr>
        <p:spPr>
          <a:xfrm>
            <a:off x="2479269" y="133100"/>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8"/>
          <p:cNvSpPr/>
          <p:nvPr/>
        </p:nvSpPr>
        <p:spPr>
          <a:xfrm>
            <a:off x="6978869" y="316763"/>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8"/>
          <p:cNvSpPr/>
          <p:nvPr/>
        </p:nvSpPr>
        <p:spPr>
          <a:xfrm>
            <a:off x="56094" y="1477425"/>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8"/>
          <p:cNvSpPr/>
          <p:nvPr/>
        </p:nvSpPr>
        <p:spPr>
          <a:xfrm>
            <a:off x="8506019" y="1574375"/>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8"/>
          <p:cNvSpPr/>
          <p:nvPr/>
        </p:nvSpPr>
        <p:spPr>
          <a:xfrm flipH="1">
            <a:off x="8525186" y="3230072"/>
            <a:ext cx="618814" cy="1218081"/>
          </a:xfrm>
          <a:custGeom>
            <a:rect b="b" l="l" r="r" t="t"/>
            <a:pathLst>
              <a:path extrusionOk="0" h="31532" w="16019">
                <a:moveTo>
                  <a:pt x="12238" y="0"/>
                </a:moveTo>
                <a:lnTo>
                  <a:pt x="12180" y="332"/>
                </a:lnTo>
                <a:lnTo>
                  <a:pt x="12160" y="624"/>
                </a:lnTo>
                <a:lnTo>
                  <a:pt x="12180" y="858"/>
                </a:lnTo>
                <a:lnTo>
                  <a:pt x="12199" y="1033"/>
                </a:lnTo>
                <a:lnTo>
                  <a:pt x="12141" y="1053"/>
                </a:lnTo>
                <a:lnTo>
                  <a:pt x="12082" y="1092"/>
                </a:lnTo>
                <a:lnTo>
                  <a:pt x="12063" y="1150"/>
                </a:lnTo>
                <a:lnTo>
                  <a:pt x="12063" y="1209"/>
                </a:lnTo>
                <a:lnTo>
                  <a:pt x="12063" y="1267"/>
                </a:lnTo>
                <a:lnTo>
                  <a:pt x="12102" y="1326"/>
                </a:lnTo>
                <a:lnTo>
                  <a:pt x="12141" y="1365"/>
                </a:lnTo>
                <a:lnTo>
                  <a:pt x="12199" y="1384"/>
                </a:lnTo>
                <a:lnTo>
                  <a:pt x="10621" y="8750"/>
                </a:lnTo>
                <a:lnTo>
                  <a:pt x="10211" y="8750"/>
                </a:lnTo>
                <a:lnTo>
                  <a:pt x="10289" y="9335"/>
                </a:lnTo>
                <a:lnTo>
                  <a:pt x="10621" y="9335"/>
                </a:lnTo>
                <a:lnTo>
                  <a:pt x="10621" y="12005"/>
                </a:lnTo>
                <a:lnTo>
                  <a:pt x="8243" y="11167"/>
                </a:lnTo>
                <a:lnTo>
                  <a:pt x="7737" y="11167"/>
                </a:lnTo>
                <a:lnTo>
                  <a:pt x="7737" y="9764"/>
                </a:lnTo>
                <a:lnTo>
                  <a:pt x="7951" y="9764"/>
                </a:lnTo>
                <a:lnTo>
                  <a:pt x="7951" y="9296"/>
                </a:lnTo>
                <a:lnTo>
                  <a:pt x="6879" y="9296"/>
                </a:lnTo>
                <a:lnTo>
                  <a:pt x="6879" y="9764"/>
                </a:lnTo>
                <a:lnTo>
                  <a:pt x="7016" y="9764"/>
                </a:lnTo>
                <a:lnTo>
                  <a:pt x="7016" y="11225"/>
                </a:lnTo>
                <a:lnTo>
                  <a:pt x="5242" y="11225"/>
                </a:lnTo>
                <a:lnTo>
                  <a:pt x="5242" y="10563"/>
                </a:lnTo>
                <a:lnTo>
                  <a:pt x="5476" y="10563"/>
                </a:lnTo>
                <a:lnTo>
                  <a:pt x="5476" y="10017"/>
                </a:lnTo>
                <a:lnTo>
                  <a:pt x="4677" y="10017"/>
                </a:lnTo>
                <a:lnTo>
                  <a:pt x="4677" y="10563"/>
                </a:lnTo>
                <a:lnTo>
                  <a:pt x="4911" y="10563"/>
                </a:lnTo>
                <a:lnTo>
                  <a:pt x="4911" y="11186"/>
                </a:lnTo>
                <a:lnTo>
                  <a:pt x="3936" y="11225"/>
                </a:lnTo>
                <a:lnTo>
                  <a:pt x="2183" y="5184"/>
                </a:lnTo>
                <a:lnTo>
                  <a:pt x="2183" y="4307"/>
                </a:lnTo>
                <a:lnTo>
                  <a:pt x="1637" y="3528"/>
                </a:lnTo>
                <a:lnTo>
                  <a:pt x="1637" y="4600"/>
                </a:lnTo>
                <a:lnTo>
                  <a:pt x="1345" y="4385"/>
                </a:lnTo>
                <a:lnTo>
                  <a:pt x="1345" y="215"/>
                </a:lnTo>
                <a:lnTo>
                  <a:pt x="741" y="429"/>
                </a:lnTo>
                <a:lnTo>
                  <a:pt x="741" y="3917"/>
                </a:lnTo>
                <a:lnTo>
                  <a:pt x="19" y="3372"/>
                </a:lnTo>
                <a:lnTo>
                  <a:pt x="19" y="20852"/>
                </a:lnTo>
                <a:lnTo>
                  <a:pt x="19" y="20872"/>
                </a:lnTo>
                <a:lnTo>
                  <a:pt x="0" y="25373"/>
                </a:lnTo>
                <a:lnTo>
                  <a:pt x="0" y="25451"/>
                </a:lnTo>
                <a:lnTo>
                  <a:pt x="0" y="30577"/>
                </a:lnTo>
                <a:lnTo>
                  <a:pt x="0" y="31531"/>
                </a:lnTo>
                <a:lnTo>
                  <a:pt x="15610" y="31375"/>
                </a:lnTo>
                <a:lnTo>
                  <a:pt x="16019" y="31375"/>
                </a:lnTo>
                <a:lnTo>
                  <a:pt x="16019" y="14714"/>
                </a:lnTo>
                <a:lnTo>
                  <a:pt x="14128" y="14714"/>
                </a:lnTo>
                <a:lnTo>
                  <a:pt x="14090" y="9335"/>
                </a:lnTo>
                <a:lnTo>
                  <a:pt x="14440" y="9335"/>
                </a:lnTo>
                <a:lnTo>
                  <a:pt x="14538" y="8750"/>
                </a:lnTo>
                <a:lnTo>
                  <a:pt x="14012" y="8750"/>
                </a:lnTo>
                <a:lnTo>
                  <a:pt x="12277" y="1384"/>
                </a:lnTo>
                <a:lnTo>
                  <a:pt x="12336" y="1345"/>
                </a:lnTo>
                <a:lnTo>
                  <a:pt x="12375" y="1306"/>
                </a:lnTo>
                <a:lnTo>
                  <a:pt x="12394" y="1267"/>
                </a:lnTo>
                <a:lnTo>
                  <a:pt x="12414" y="1209"/>
                </a:lnTo>
                <a:lnTo>
                  <a:pt x="12414" y="1150"/>
                </a:lnTo>
                <a:lnTo>
                  <a:pt x="12375" y="1092"/>
                </a:lnTo>
                <a:lnTo>
                  <a:pt x="12336" y="1053"/>
                </a:lnTo>
                <a:lnTo>
                  <a:pt x="12258" y="1033"/>
                </a:lnTo>
                <a:lnTo>
                  <a:pt x="12277" y="858"/>
                </a:lnTo>
                <a:lnTo>
                  <a:pt x="12297" y="702"/>
                </a:lnTo>
                <a:lnTo>
                  <a:pt x="12277" y="351"/>
                </a:lnTo>
                <a:lnTo>
                  <a:pt x="12238" y="0"/>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8"/>
          <p:cNvSpPr/>
          <p:nvPr/>
        </p:nvSpPr>
        <p:spPr>
          <a:xfrm>
            <a:off x="-142692" y="4014750"/>
            <a:ext cx="1707517" cy="460843"/>
          </a:xfrm>
          <a:custGeom>
            <a:rect b="b" l="l" r="r" t="t"/>
            <a:pathLst>
              <a:path extrusionOk="0" h="12734" w="47182">
                <a:moveTo>
                  <a:pt x="7105" y="1"/>
                </a:moveTo>
                <a:lnTo>
                  <a:pt x="6979" y="22"/>
                </a:lnTo>
                <a:lnTo>
                  <a:pt x="6831" y="64"/>
                </a:lnTo>
                <a:lnTo>
                  <a:pt x="6705" y="106"/>
                </a:lnTo>
                <a:lnTo>
                  <a:pt x="6557" y="190"/>
                </a:lnTo>
                <a:lnTo>
                  <a:pt x="6410" y="296"/>
                </a:lnTo>
                <a:lnTo>
                  <a:pt x="6241" y="422"/>
                </a:lnTo>
                <a:lnTo>
                  <a:pt x="5862" y="760"/>
                </a:lnTo>
                <a:lnTo>
                  <a:pt x="5419" y="1202"/>
                </a:lnTo>
                <a:lnTo>
                  <a:pt x="4808" y="1835"/>
                </a:lnTo>
                <a:lnTo>
                  <a:pt x="4006" y="2678"/>
                </a:lnTo>
                <a:lnTo>
                  <a:pt x="2214" y="4617"/>
                </a:lnTo>
                <a:lnTo>
                  <a:pt x="1" y="7021"/>
                </a:lnTo>
                <a:lnTo>
                  <a:pt x="1" y="12734"/>
                </a:lnTo>
                <a:lnTo>
                  <a:pt x="47181" y="12333"/>
                </a:lnTo>
                <a:lnTo>
                  <a:pt x="46907" y="11870"/>
                </a:lnTo>
                <a:lnTo>
                  <a:pt x="46612" y="11385"/>
                </a:lnTo>
                <a:lnTo>
                  <a:pt x="46212" y="10815"/>
                </a:lnTo>
                <a:lnTo>
                  <a:pt x="45769" y="10204"/>
                </a:lnTo>
                <a:lnTo>
                  <a:pt x="45537" y="9909"/>
                </a:lnTo>
                <a:lnTo>
                  <a:pt x="45284" y="9614"/>
                </a:lnTo>
                <a:lnTo>
                  <a:pt x="45031" y="9361"/>
                </a:lnTo>
                <a:lnTo>
                  <a:pt x="44799" y="9108"/>
                </a:lnTo>
                <a:lnTo>
                  <a:pt x="44546" y="8918"/>
                </a:lnTo>
                <a:lnTo>
                  <a:pt x="44314" y="8749"/>
                </a:lnTo>
                <a:lnTo>
                  <a:pt x="44019" y="8602"/>
                </a:lnTo>
                <a:lnTo>
                  <a:pt x="43661" y="8454"/>
                </a:lnTo>
                <a:lnTo>
                  <a:pt x="43218" y="8328"/>
                </a:lnTo>
                <a:lnTo>
                  <a:pt x="42733" y="8180"/>
                </a:lnTo>
                <a:lnTo>
                  <a:pt x="41616" y="7885"/>
                </a:lnTo>
                <a:lnTo>
                  <a:pt x="40435" y="7611"/>
                </a:lnTo>
                <a:lnTo>
                  <a:pt x="38264" y="7105"/>
                </a:lnTo>
                <a:lnTo>
                  <a:pt x="37484" y="6915"/>
                </a:lnTo>
                <a:lnTo>
                  <a:pt x="37210" y="6831"/>
                </a:lnTo>
                <a:lnTo>
                  <a:pt x="37041" y="6768"/>
                </a:lnTo>
                <a:lnTo>
                  <a:pt x="36894" y="6662"/>
                </a:lnTo>
                <a:lnTo>
                  <a:pt x="36704" y="6515"/>
                </a:lnTo>
                <a:lnTo>
                  <a:pt x="36177" y="6072"/>
                </a:lnTo>
                <a:lnTo>
                  <a:pt x="35544" y="5482"/>
                </a:lnTo>
                <a:lnTo>
                  <a:pt x="34849" y="4849"/>
                </a:lnTo>
                <a:lnTo>
                  <a:pt x="33542" y="3584"/>
                </a:lnTo>
                <a:lnTo>
                  <a:pt x="32762" y="2762"/>
                </a:lnTo>
                <a:lnTo>
                  <a:pt x="32593" y="2615"/>
                </a:lnTo>
                <a:lnTo>
                  <a:pt x="32445" y="2467"/>
                </a:lnTo>
                <a:lnTo>
                  <a:pt x="32298" y="2362"/>
                </a:lnTo>
                <a:lnTo>
                  <a:pt x="32150" y="2277"/>
                </a:lnTo>
                <a:lnTo>
                  <a:pt x="32003" y="2193"/>
                </a:lnTo>
                <a:lnTo>
                  <a:pt x="31876" y="2151"/>
                </a:lnTo>
                <a:lnTo>
                  <a:pt x="31729" y="2130"/>
                </a:lnTo>
                <a:lnTo>
                  <a:pt x="31433" y="2130"/>
                </a:lnTo>
                <a:lnTo>
                  <a:pt x="31286" y="2151"/>
                </a:lnTo>
                <a:lnTo>
                  <a:pt x="31138" y="2193"/>
                </a:lnTo>
                <a:lnTo>
                  <a:pt x="30970" y="2256"/>
                </a:lnTo>
                <a:lnTo>
                  <a:pt x="30632" y="2425"/>
                </a:lnTo>
                <a:lnTo>
                  <a:pt x="30295" y="2636"/>
                </a:lnTo>
                <a:lnTo>
                  <a:pt x="28292" y="3859"/>
                </a:lnTo>
                <a:lnTo>
                  <a:pt x="27006" y="4639"/>
                </a:lnTo>
                <a:lnTo>
                  <a:pt x="26859" y="4512"/>
                </a:lnTo>
                <a:lnTo>
                  <a:pt x="26479" y="4175"/>
                </a:lnTo>
                <a:lnTo>
                  <a:pt x="26205" y="3964"/>
                </a:lnTo>
                <a:lnTo>
                  <a:pt x="25910" y="3753"/>
                </a:lnTo>
                <a:lnTo>
                  <a:pt x="25573" y="3542"/>
                </a:lnTo>
                <a:lnTo>
                  <a:pt x="25214" y="3332"/>
                </a:lnTo>
                <a:lnTo>
                  <a:pt x="25025" y="3205"/>
                </a:lnTo>
                <a:lnTo>
                  <a:pt x="24814" y="3057"/>
                </a:lnTo>
                <a:lnTo>
                  <a:pt x="24582" y="2868"/>
                </a:lnTo>
                <a:lnTo>
                  <a:pt x="24371" y="2657"/>
                </a:lnTo>
                <a:lnTo>
                  <a:pt x="23886" y="2193"/>
                </a:lnTo>
                <a:lnTo>
                  <a:pt x="23401" y="1708"/>
                </a:lnTo>
                <a:lnTo>
                  <a:pt x="22579" y="802"/>
                </a:lnTo>
                <a:lnTo>
                  <a:pt x="22263" y="486"/>
                </a:lnTo>
                <a:lnTo>
                  <a:pt x="22158" y="359"/>
                </a:lnTo>
                <a:lnTo>
                  <a:pt x="22052" y="296"/>
                </a:lnTo>
                <a:lnTo>
                  <a:pt x="21968" y="296"/>
                </a:lnTo>
                <a:lnTo>
                  <a:pt x="21841" y="317"/>
                </a:lnTo>
                <a:lnTo>
                  <a:pt x="21652" y="401"/>
                </a:lnTo>
                <a:lnTo>
                  <a:pt x="21441" y="507"/>
                </a:lnTo>
                <a:lnTo>
                  <a:pt x="20956" y="823"/>
                </a:lnTo>
                <a:lnTo>
                  <a:pt x="20408" y="1202"/>
                </a:lnTo>
                <a:lnTo>
                  <a:pt x="19860" y="1624"/>
                </a:lnTo>
                <a:lnTo>
                  <a:pt x="19354" y="2046"/>
                </a:lnTo>
                <a:lnTo>
                  <a:pt x="18932" y="2404"/>
                </a:lnTo>
                <a:lnTo>
                  <a:pt x="18637" y="2657"/>
                </a:lnTo>
                <a:lnTo>
                  <a:pt x="18342" y="2931"/>
                </a:lnTo>
                <a:lnTo>
                  <a:pt x="17857" y="3310"/>
                </a:lnTo>
                <a:lnTo>
                  <a:pt x="16655" y="4238"/>
                </a:lnTo>
                <a:lnTo>
                  <a:pt x="15074" y="5440"/>
                </a:lnTo>
                <a:lnTo>
                  <a:pt x="13873" y="4892"/>
                </a:lnTo>
                <a:lnTo>
                  <a:pt x="12818" y="4386"/>
                </a:lnTo>
                <a:lnTo>
                  <a:pt x="12291" y="4112"/>
                </a:lnTo>
                <a:lnTo>
                  <a:pt x="11828" y="3859"/>
                </a:lnTo>
                <a:lnTo>
                  <a:pt x="11617" y="3711"/>
                </a:lnTo>
                <a:lnTo>
                  <a:pt x="11385" y="3542"/>
                </a:lnTo>
                <a:lnTo>
                  <a:pt x="11174" y="3332"/>
                </a:lnTo>
                <a:lnTo>
                  <a:pt x="10942" y="3100"/>
                </a:lnTo>
                <a:lnTo>
                  <a:pt x="10500" y="2573"/>
                </a:lnTo>
                <a:lnTo>
                  <a:pt x="10036" y="2024"/>
                </a:lnTo>
                <a:lnTo>
                  <a:pt x="9572" y="1476"/>
                </a:lnTo>
                <a:lnTo>
                  <a:pt x="9340" y="1223"/>
                </a:lnTo>
                <a:lnTo>
                  <a:pt x="9108" y="970"/>
                </a:lnTo>
                <a:lnTo>
                  <a:pt x="8876" y="760"/>
                </a:lnTo>
                <a:lnTo>
                  <a:pt x="8644" y="570"/>
                </a:lnTo>
                <a:lnTo>
                  <a:pt x="8412" y="422"/>
                </a:lnTo>
                <a:lnTo>
                  <a:pt x="8181" y="296"/>
                </a:lnTo>
                <a:lnTo>
                  <a:pt x="7759" y="127"/>
                </a:lnTo>
                <a:lnTo>
                  <a:pt x="7569" y="64"/>
                </a:lnTo>
                <a:lnTo>
                  <a:pt x="7422" y="22"/>
                </a:lnTo>
                <a:lnTo>
                  <a:pt x="7253" y="1"/>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78" name="Google Shape;478;p8"/>
          <p:cNvGrpSpPr/>
          <p:nvPr/>
        </p:nvGrpSpPr>
        <p:grpSpPr>
          <a:xfrm>
            <a:off x="5539772" y="4257113"/>
            <a:ext cx="240526" cy="228204"/>
            <a:chOff x="4411275" y="4457400"/>
            <a:chExt cx="473850" cy="449575"/>
          </a:xfrm>
        </p:grpSpPr>
        <p:sp>
          <p:nvSpPr>
            <p:cNvPr id="479" name="Google Shape;479;p8"/>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8"/>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81" name="Google Shape;481;p8"/>
          <p:cNvGrpSpPr/>
          <p:nvPr/>
        </p:nvGrpSpPr>
        <p:grpSpPr>
          <a:xfrm>
            <a:off x="656250" y="4374638"/>
            <a:ext cx="473850" cy="449575"/>
            <a:chOff x="4411275" y="4457400"/>
            <a:chExt cx="473850" cy="449575"/>
          </a:xfrm>
        </p:grpSpPr>
        <p:sp>
          <p:nvSpPr>
            <p:cNvPr id="482" name="Google Shape;482;p8"/>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8"/>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84" name="Google Shape;484;p8"/>
          <p:cNvSpPr/>
          <p:nvPr/>
        </p:nvSpPr>
        <p:spPr>
          <a:xfrm>
            <a:off x="0" y="4410900"/>
            <a:ext cx="9144000" cy="7326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8"/>
          <p:cNvSpPr/>
          <p:nvPr/>
        </p:nvSpPr>
        <p:spPr>
          <a:xfrm>
            <a:off x="-875" y="4428550"/>
            <a:ext cx="1408561" cy="732617"/>
          </a:xfrm>
          <a:custGeom>
            <a:rect b="b" l="l" r="r" t="t"/>
            <a:pathLst>
              <a:path extrusionOk="0" h="25066" w="48193">
                <a:moveTo>
                  <a:pt x="1" y="0"/>
                </a:moveTo>
                <a:lnTo>
                  <a:pt x="1" y="25066"/>
                </a:lnTo>
                <a:lnTo>
                  <a:pt x="48193" y="25066"/>
                </a:lnTo>
                <a:lnTo>
                  <a:pt x="47834" y="24729"/>
                </a:lnTo>
                <a:lnTo>
                  <a:pt x="47434" y="24391"/>
                </a:lnTo>
                <a:lnTo>
                  <a:pt x="47012" y="24117"/>
                </a:lnTo>
                <a:lnTo>
                  <a:pt x="46780" y="23991"/>
                </a:lnTo>
                <a:lnTo>
                  <a:pt x="46548" y="23864"/>
                </a:lnTo>
                <a:lnTo>
                  <a:pt x="45958" y="23590"/>
                </a:lnTo>
                <a:lnTo>
                  <a:pt x="45347" y="23337"/>
                </a:lnTo>
                <a:lnTo>
                  <a:pt x="44693" y="23105"/>
                </a:lnTo>
                <a:lnTo>
                  <a:pt x="44040" y="22874"/>
                </a:lnTo>
                <a:lnTo>
                  <a:pt x="43386" y="22642"/>
                </a:lnTo>
                <a:lnTo>
                  <a:pt x="42691" y="22431"/>
                </a:lnTo>
                <a:lnTo>
                  <a:pt x="41995" y="22241"/>
                </a:lnTo>
                <a:lnTo>
                  <a:pt x="41299" y="22051"/>
                </a:lnTo>
                <a:lnTo>
                  <a:pt x="39866" y="21693"/>
                </a:lnTo>
                <a:lnTo>
                  <a:pt x="38432" y="21377"/>
                </a:lnTo>
                <a:lnTo>
                  <a:pt x="37020" y="21103"/>
                </a:lnTo>
                <a:lnTo>
                  <a:pt x="35607" y="20871"/>
                </a:lnTo>
                <a:lnTo>
                  <a:pt x="34258" y="20660"/>
                </a:lnTo>
                <a:lnTo>
                  <a:pt x="32972" y="20470"/>
                </a:lnTo>
                <a:lnTo>
                  <a:pt x="30653" y="20154"/>
                </a:lnTo>
                <a:lnTo>
                  <a:pt x="28840" y="19943"/>
                </a:lnTo>
                <a:lnTo>
                  <a:pt x="28144" y="19859"/>
                </a:lnTo>
                <a:lnTo>
                  <a:pt x="27638" y="19775"/>
                </a:lnTo>
                <a:lnTo>
                  <a:pt x="27175" y="19690"/>
                </a:lnTo>
                <a:lnTo>
                  <a:pt x="26711" y="19585"/>
                </a:lnTo>
                <a:lnTo>
                  <a:pt x="26247" y="19458"/>
                </a:lnTo>
                <a:lnTo>
                  <a:pt x="25762" y="19290"/>
                </a:lnTo>
                <a:lnTo>
                  <a:pt x="25256" y="19121"/>
                </a:lnTo>
                <a:lnTo>
                  <a:pt x="24771" y="18910"/>
                </a:lnTo>
                <a:lnTo>
                  <a:pt x="24286" y="18699"/>
                </a:lnTo>
                <a:lnTo>
                  <a:pt x="23823" y="18446"/>
                </a:lnTo>
                <a:lnTo>
                  <a:pt x="23359" y="18172"/>
                </a:lnTo>
                <a:lnTo>
                  <a:pt x="22916" y="17877"/>
                </a:lnTo>
                <a:lnTo>
                  <a:pt x="22516" y="17561"/>
                </a:lnTo>
                <a:lnTo>
                  <a:pt x="22136" y="17224"/>
                </a:lnTo>
                <a:lnTo>
                  <a:pt x="21799" y="16865"/>
                </a:lnTo>
                <a:lnTo>
                  <a:pt x="21504" y="16465"/>
                </a:lnTo>
                <a:lnTo>
                  <a:pt x="21377" y="16275"/>
                </a:lnTo>
                <a:lnTo>
                  <a:pt x="21251" y="16064"/>
                </a:lnTo>
                <a:lnTo>
                  <a:pt x="21145" y="15853"/>
                </a:lnTo>
                <a:lnTo>
                  <a:pt x="21061" y="15643"/>
                </a:lnTo>
                <a:lnTo>
                  <a:pt x="20956" y="15305"/>
                </a:lnTo>
                <a:lnTo>
                  <a:pt x="20871" y="14989"/>
                </a:lnTo>
                <a:lnTo>
                  <a:pt x="20808" y="14694"/>
                </a:lnTo>
                <a:lnTo>
                  <a:pt x="20766" y="14399"/>
                </a:lnTo>
                <a:lnTo>
                  <a:pt x="20703" y="13851"/>
                </a:lnTo>
                <a:lnTo>
                  <a:pt x="20660" y="13345"/>
                </a:lnTo>
                <a:lnTo>
                  <a:pt x="20618" y="13092"/>
                </a:lnTo>
                <a:lnTo>
                  <a:pt x="20555" y="12839"/>
                </a:lnTo>
                <a:lnTo>
                  <a:pt x="20492" y="12607"/>
                </a:lnTo>
                <a:lnTo>
                  <a:pt x="20386" y="12354"/>
                </a:lnTo>
                <a:lnTo>
                  <a:pt x="20239" y="12122"/>
                </a:lnTo>
                <a:lnTo>
                  <a:pt x="20070" y="11869"/>
                </a:lnTo>
                <a:lnTo>
                  <a:pt x="19859" y="11616"/>
                </a:lnTo>
                <a:lnTo>
                  <a:pt x="19585" y="11363"/>
                </a:lnTo>
                <a:lnTo>
                  <a:pt x="19269" y="11110"/>
                </a:lnTo>
                <a:lnTo>
                  <a:pt x="18974" y="10878"/>
                </a:lnTo>
                <a:lnTo>
                  <a:pt x="18637" y="10667"/>
                </a:lnTo>
                <a:lnTo>
                  <a:pt x="18320" y="10457"/>
                </a:lnTo>
                <a:lnTo>
                  <a:pt x="17983" y="10267"/>
                </a:lnTo>
                <a:lnTo>
                  <a:pt x="17646" y="10098"/>
                </a:lnTo>
                <a:lnTo>
                  <a:pt x="16971" y="9782"/>
                </a:lnTo>
                <a:lnTo>
                  <a:pt x="16297" y="9508"/>
                </a:lnTo>
                <a:lnTo>
                  <a:pt x="15622" y="9255"/>
                </a:lnTo>
                <a:lnTo>
                  <a:pt x="14294" y="8812"/>
                </a:lnTo>
                <a:lnTo>
                  <a:pt x="13661" y="8580"/>
                </a:lnTo>
                <a:lnTo>
                  <a:pt x="13071" y="8327"/>
                </a:lnTo>
                <a:lnTo>
                  <a:pt x="12502" y="8074"/>
                </a:lnTo>
                <a:lnTo>
                  <a:pt x="12249" y="7927"/>
                </a:lnTo>
                <a:lnTo>
                  <a:pt x="11996" y="7758"/>
                </a:lnTo>
                <a:lnTo>
                  <a:pt x="11743" y="7589"/>
                </a:lnTo>
                <a:lnTo>
                  <a:pt x="11532" y="7421"/>
                </a:lnTo>
                <a:lnTo>
                  <a:pt x="11300" y="7210"/>
                </a:lnTo>
                <a:lnTo>
                  <a:pt x="11110" y="7020"/>
                </a:lnTo>
                <a:lnTo>
                  <a:pt x="10921" y="6788"/>
                </a:lnTo>
                <a:lnTo>
                  <a:pt x="10773" y="6535"/>
                </a:lnTo>
                <a:lnTo>
                  <a:pt x="10626" y="6282"/>
                </a:lnTo>
                <a:lnTo>
                  <a:pt x="10499" y="5987"/>
                </a:lnTo>
                <a:lnTo>
                  <a:pt x="10309" y="5587"/>
                </a:lnTo>
                <a:lnTo>
                  <a:pt x="10120" y="5207"/>
                </a:lnTo>
                <a:lnTo>
                  <a:pt x="9909" y="4849"/>
                </a:lnTo>
                <a:lnTo>
                  <a:pt x="9677" y="4490"/>
                </a:lnTo>
                <a:lnTo>
                  <a:pt x="9445" y="4174"/>
                </a:lnTo>
                <a:lnTo>
                  <a:pt x="9192" y="3879"/>
                </a:lnTo>
                <a:lnTo>
                  <a:pt x="8918" y="3584"/>
                </a:lnTo>
                <a:lnTo>
                  <a:pt x="8623" y="3310"/>
                </a:lnTo>
                <a:lnTo>
                  <a:pt x="8328" y="3057"/>
                </a:lnTo>
                <a:lnTo>
                  <a:pt x="8033" y="2825"/>
                </a:lnTo>
                <a:lnTo>
                  <a:pt x="7716" y="2593"/>
                </a:lnTo>
                <a:lnTo>
                  <a:pt x="7379" y="2382"/>
                </a:lnTo>
                <a:lnTo>
                  <a:pt x="7042" y="2193"/>
                </a:lnTo>
                <a:lnTo>
                  <a:pt x="6704" y="2003"/>
                </a:lnTo>
                <a:lnTo>
                  <a:pt x="6367" y="1834"/>
                </a:lnTo>
                <a:lnTo>
                  <a:pt x="6009" y="1687"/>
                </a:lnTo>
                <a:lnTo>
                  <a:pt x="5271" y="1391"/>
                </a:lnTo>
                <a:lnTo>
                  <a:pt x="4512" y="1139"/>
                </a:lnTo>
                <a:lnTo>
                  <a:pt x="3753" y="907"/>
                </a:lnTo>
                <a:lnTo>
                  <a:pt x="2994" y="696"/>
                </a:lnTo>
                <a:lnTo>
                  <a:pt x="1476" y="337"/>
                </a:lnTo>
                <a:lnTo>
                  <a:pt x="1"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86" name="Google Shape;486;p8"/>
          <p:cNvGrpSpPr/>
          <p:nvPr/>
        </p:nvGrpSpPr>
        <p:grpSpPr>
          <a:xfrm>
            <a:off x="8176664" y="4552435"/>
            <a:ext cx="791911" cy="449534"/>
            <a:chOff x="5104925" y="-1571550"/>
            <a:chExt cx="1573750" cy="893350"/>
          </a:xfrm>
        </p:grpSpPr>
        <p:sp>
          <p:nvSpPr>
            <p:cNvPr id="487" name="Google Shape;487;p8"/>
            <p:cNvSpPr/>
            <p:nvPr/>
          </p:nvSpPr>
          <p:spPr>
            <a:xfrm>
              <a:off x="5104925" y="-1571550"/>
              <a:ext cx="1573750" cy="792175"/>
            </a:xfrm>
            <a:custGeom>
              <a:rect b="b" l="l" r="r" t="t"/>
              <a:pathLst>
                <a:path extrusionOk="0" h="31687" w="62950">
                  <a:moveTo>
                    <a:pt x="31601" y="1"/>
                  </a:moveTo>
                  <a:lnTo>
                    <a:pt x="30126" y="64"/>
                  </a:lnTo>
                  <a:lnTo>
                    <a:pt x="28629" y="148"/>
                  </a:lnTo>
                  <a:lnTo>
                    <a:pt x="27069" y="275"/>
                  </a:lnTo>
                  <a:lnTo>
                    <a:pt x="25467" y="444"/>
                  </a:lnTo>
                  <a:lnTo>
                    <a:pt x="23822" y="675"/>
                  </a:lnTo>
                  <a:lnTo>
                    <a:pt x="22136" y="928"/>
                  </a:lnTo>
                  <a:lnTo>
                    <a:pt x="20386" y="1245"/>
                  </a:lnTo>
                  <a:lnTo>
                    <a:pt x="18615" y="1603"/>
                  </a:lnTo>
                  <a:lnTo>
                    <a:pt x="16781" y="2004"/>
                  </a:lnTo>
                  <a:lnTo>
                    <a:pt x="14905" y="2446"/>
                  </a:lnTo>
                  <a:lnTo>
                    <a:pt x="14314" y="2615"/>
                  </a:lnTo>
                  <a:lnTo>
                    <a:pt x="13766" y="2763"/>
                  </a:lnTo>
                  <a:lnTo>
                    <a:pt x="13218" y="2952"/>
                  </a:lnTo>
                  <a:lnTo>
                    <a:pt x="12691" y="3142"/>
                  </a:lnTo>
                  <a:lnTo>
                    <a:pt x="12164" y="3332"/>
                  </a:lnTo>
                  <a:lnTo>
                    <a:pt x="11658" y="3543"/>
                  </a:lnTo>
                  <a:lnTo>
                    <a:pt x="11173" y="3753"/>
                  </a:lnTo>
                  <a:lnTo>
                    <a:pt x="10710" y="3985"/>
                  </a:lnTo>
                  <a:lnTo>
                    <a:pt x="10246" y="4217"/>
                  </a:lnTo>
                  <a:lnTo>
                    <a:pt x="9782" y="4470"/>
                  </a:lnTo>
                  <a:lnTo>
                    <a:pt x="9339" y="4723"/>
                  </a:lnTo>
                  <a:lnTo>
                    <a:pt x="8918" y="4976"/>
                  </a:lnTo>
                  <a:lnTo>
                    <a:pt x="8517" y="5250"/>
                  </a:lnTo>
                  <a:lnTo>
                    <a:pt x="8117" y="5524"/>
                  </a:lnTo>
                  <a:lnTo>
                    <a:pt x="7716" y="5819"/>
                  </a:lnTo>
                  <a:lnTo>
                    <a:pt x="7337" y="6114"/>
                  </a:lnTo>
                  <a:lnTo>
                    <a:pt x="6978" y="6431"/>
                  </a:lnTo>
                  <a:lnTo>
                    <a:pt x="6620" y="6726"/>
                  </a:lnTo>
                  <a:lnTo>
                    <a:pt x="6282" y="7063"/>
                  </a:lnTo>
                  <a:lnTo>
                    <a:pt x="5945" y="7379"/>
                  </a:lnTo>
                  <a:lnTo>
                    <a:pt x="5334" y="8054"/>
                  </a:lnTo>
                  <a:lnTo>
                    <a:pt x="4744" y="8750"/>
                  </a:lnTo>
                  <a:lnTo>
                    <a:pt x="4195" y="9466"/>
                  </a:lnTo>
                  <a:lnTo>
                    <a:pt x="3689" y="10183"/>
                  </a:lnTo>
                  <a:lnTo>
                    <a:pt x="3226" y="10942"/>
                  </a:lnTo>
                  <a:lnTo>
                    <a:pt x="2804" y="11722"/>
                  </a:lnTo>
                  <a:lnTo>
                    <a:pt x="2425" y="12502"/>
                  </a:lnTo>
                  <a:lnTo>
                    <a:pt x="2066" y="13282"/>
                  </a:lnTo>
                  <a:lnTo>
                    <a:pt x="1750" y="14083"/>
                  </a:lnTo>
                  <a:lnTo>
                    <a:pt x="1455" y="14905"/>
                  </a:lnTo>
                  <a:lnTo>
                    <a:pt x="1202" y="15707"/>
                  </a:lnTo>
                  <a:lnTo>
                    <a:pt x="970" y="16529"/>
                  </a:lnTo>
                  <a:lnTo>
                    <a:pt x="759" y="17351"/>
                  </a:lnTo>
                  <a:lnTo>
                    <a:pt x="590" y="18152"/>
                  </a:lnTo>
                  <a:lnTo>
                    <a:pt x="443" y="18974"/>
                  </a:lnTo>
                  <a:lnTo>
                    <a:pt x="316" y="19775"/>
                  </a:lnTo>
                  <a:lnTo>
                    <a:pt x="211" y="20576"/>
                  </a:lnTo>
                  <a:lnTo>
                    <a:pt x="127" y="21377"/>
                  </a:lnTo>
                  <a:lnTo>
                    <a:pt x="84" y="22136"/>
                  </a:lnTo>
                  <a:lnTo>
                    <a:pt x="42" y="22916"/>
                  </a:lnTo>
                  <a:lnTo>
                    <a:pt x="0" y="23654"/>
                  </a:lnTo>
                  <a:lnTo>
                    <a:pt x="0" y="24392"/>
                  </a:lnTo>
                  <a:lnTo>
                    <a:pt x="21" y="24729"/>
                  </a:lnTo>
                  <a:lnTo>
                    <a:pt x="42" y="25088"/>
                  </a:lnTo>
                  <a:lnTo>
                    <a:pt x="106" y="25404"/>
                  </a:lnTo>
                  <a:lnTo>
                    <a:pt x="190" y="25720"/>
                  </a:lnTo>
                  <a:lnTo>
                    <a:pt x="295" y="26036"/>
                  </a:lnTo>
                  <a:lnTo>
                    <a:pt x="422" y="26332"/>
                  </a:lnTo>
                  <a:lnTo>
                    <a:pt x="569" y="26627"/>
                  </a:lnTo>
                  <a:lnTo>
                    <a:pt x="738" y="26901"/>
                  </a:lnTo>
                  <a:lnTo>
                    <a:pt x="928" y="27175"/>
                  </a:lnTo>
                  <a:lnTo>
                    <a:pt x="1117" y="27428"/>
                  </a:lnTo>
                  <a:lnTo>
                    <a:pt x="1349" y="27660"/>
                  </a:lnTo>
                  <a:lnTo>
                    <a:pt x="1602" y="27913"/>
                  </a:lnTo>
                  <a:lnTo>
                    <a:pt x="1855" y="28145"/>
                  </a:lnTo>
                  <a:lnTo>
                    <a:pt x="2150" y="28355"/>
                  </a:lnTo>
                  <a:lnTo>
                    <a:pt x="2446" y="28566"/>
                  </a:lnTo>
                  <a:lnTo>
                    <a:pt x="2762" y="28756"/>
                  </a:lnTo>
                  <a:lnTo>
                    <a:pt x="3099" y="28946"/>
                  </a:lnTo>
                  <a:lnTo>
                    <a:pt x="3436" y="29135"/>
                  </a:lnTo>
                  <a:lnTo>
                    <a:pt x="3816" y="29304"/>
                  </a:lnTo>
                  <a:lnTo>
                    <a:pt x="4195" y="29473"/>
                  </a:lnTo>
                  <a:lnTo>
                    <a:pt x="4996" y="29789"/>
                  </a:lnTo>
                  <a:lnTo>
                    <a:pt x="5861" y="30063"/>
                  </a:lnTo>
                  <a:lnTo>
                    <a:pt x="6767" y="30316"/>
                  </a:lnTo>
                  <a:lnTo>
                    <a:pt x="7737" y="30548"/>
                  </a:lnTo>
                  <a:lnTo>
                    <a:pt x="8749" y="30738"/>
                  </a:lnTo>
                  <a:lnTo>
                    <a:pt x="9782" y="30906"/>
                  </a:lnTo>
                  <a:lnTo>
                    <a:pt x="10878" y="31075"/>
                  </a:lnTo>
                  <a:lnTo>
                    <a:pt x="11996" y="31201"/>
                  </a:lnTo>
                  <a:lnTo>
                    <a:pt x="13134" y="31307"/>
                  </a:lnTo>
                  <a:lnTo>
                    <a:pt x="14314" y="31412"/>
                  </a:lnTo>
                  <a:lnTo>
                    <a:pt x="15516" y="31476"/>
                  </a:lnTo>
                  <a:lnTo>
                    <a:pt x="16718" y="31539"/>
                  </a:lnTo>
                  <a:lnTo>
                    <a:pt x="17962" y="31602"/>
                  </a:lnTo>
                  <a:lnTo>
                    <a:pt x="19205" y="31623"/>
                  </a:lnTo>
                  <a:lnTo>
                    <a:pt x="21693" y="31686"/>
                  </a:lnTo>
                  <a:lnTo>
                    <a:pt x="36956" y="31686"/>
                  </a:lnTo>
                  <a:lnTo>
                    <a:pt x="39760" y="31623"/>
                  </a:lnTo>
                  <a:lnTo>
                    <a:pt x="42585" y="31539"/>
                  </a:lnTo>
                  <a:lnTo>
                    <a:pt x="43997" y="31476"/>
                  </a:lnTo>
                  <a:lnTo>
                    <a:pt x="45410" y="31412"/>
                  </a:lnTo>
                  <a:lnTo>
                    <a:pt x="46780" y="31307"/>
                  </a:lnTo>
                  <a:lnTo>
                    <a:pt x="48150" y="31201"/>
                  </a:lnTo>
                  <a:lnTo>
                    <a:pt x="49499" y="31075"/>
                  </a:lnTo>
                  <a:lnTo>
                    <a:pt x="50807" y="30906"/>
                  </a:lnTo>
                  <a:lnTo>
                    <a:pt x="52071" y="30738"/>
                  </a:lnTo>
                  <a:lnTo>
                    <a:pt x="53294" y="30548"/>
                  </a:lnTo>
                  <a:lnTo>
                    <a:pt x="54475" y="30316"/>
                  </a:lnTo>
                  <a:lnTo>
                    <a:pt x="55592" y="30063"/>
                  </a:lnTo>
                  <a:lnTo>
                    <a:pt x="56667" y="29789"/>
                  </a:lnTo>
                  <a:lnTo>
                    <a:pt x="57658" y="29473"/>
                  </a:lnTo>
                  <a:lnTo>
                    <a:pt x="58143" y="29304"/>
                  </a:lnTo>
                  <a:lnTo>
                    <a:pt x="58607" y="29135"/>
                  </a:lnTo>
                  <a:lnTo>
                    <a:pt x="59028" y="28946"/>
                  </a:lnTo>
                  <a:lnTo>
                    <a:pt x="59450" y="28756"/>
                  </a:lnTo>
                  <a:lnTo>
                    <a:pt x="59850" y="28566"/>
                  </a:lnTo>
                  <a:lnTo>
                    <a:pt x="60230" y="28355"/>
                  </a:lnTo>
                  <a:lnTo>
                    <a:pt x="60588" y="28145"/>
                  </a:lnTo>
                  <a:lnTo>
                    <a:pt x="60926" y="27913"/>
                  </a:lnTo>
                  <a:lnTo>
                    <a:pt x="61221" y="27660"/>
                  </a:lnTo>
                  <a:lnTo>
                    <a:pt x="61516" y="27428"/>
                  </a:lnTo>
                  <a:lnTo>
                    <a:pt x="61790" y="27175"/>
                  </a:lnTo>
                  <a:lnTo>
                    <a:pt x="62022" y="26901"/>
                  </a:lnTo>
                  <a:lnTo>
                    <a:pt x="62233" y="26627"/>
                  </a:lnTo>
                  <a:lnTo>
                    <a:pt x="62422" y="26332"/>
                  </a:lnTo>
                  <a:lnTo>
                    <a:pt x="62591" y="26036"/>
                  </a:lnTo>
                  <a:lnTo>
                    <a:pt x="62718" y="25720"/>
                  </a:lnTo>
                  <a:lnTo>
                    <a:pt x="62823" y="25404"/>
                  </a:lnTo>
                  <a:lnTo>
                    <a:pt x="62886" y="25088"/>
                  </a:lnTo>
                  <a:lnTo>
                    <a:pt x="62928" y="24729"/>
                  </a:lnTo>
                  <a:lnTo>
                    <a:pt x="62949" y="24392"/>
                  </a:lnTo>
                  <a:lnTo>
                    <a:pt x="62928" y="23612"/>
                  </a:lnTo>
                  <a:lnTo>
                    <a:pt x="62865" y="22769"/>
                  </a:lnTo>
                  <a:lnTo>
                    <a:pt x="62739" y="21820"/>
                  </a:lnTo>
                  <a:lnTo>
                    <a:pt x="62549" y="20829"/>
                  </a:lnTo>
                  <a:lnTo>
                    <a:pt x="62443" y="20302"/>
                  </a:lnTo>
                  <a:lnTo>
                    <a:pt x="62317" y="19754"/>
                  </a:lnTo>
                  <a:lnTo>
                    <a:pt x="62169" y="19206"/>
                  </a:lnTo>
                  <a:lnTo>
                    <a:pt x="62001" y="18637"/>
                  </a:lnTo>
                  <a:lnTo>
                    <a:pt x="61811" y="18068"/>
                  </a:lnTo>
                  <a:lnTo>
                    <a:pt x="61621" y="17477"/>
                  </a:lnTo>
                  <a:lnTo>
                    <a:pt x="61389" y="16887"/>
                  </a:lnTo>
                  <a:lnTo>
                    <a:pt x="61158" y="16276"/>
                  </a:lnTo>
                  <a:lnTo>
                    <a:pt x="60905" y="15685"/>
                  </a:lnTo>
                  <a:lnTo>
                    <a:pt x="60609" y="15074"/>
                  </a:lnTo>
                  <a:lnTo>
                    <a:pt x="60314" y="14463"/>
                  </a:lnTo>
                  <a:lnTo>
                    <a:pt x="59998" y="13830"/>
                  </a:lnTo>
                  <a:lnTo>
                    <a:pt x="59640" y="13219"/>
                  </a:lnTo>
                  <a:lnTo>
                    <a:pt x="59260" y="12608"/>
                  </a:lnTo>
                  <a:lnTo>
                    <a:pt x="58881" y="11996"/>
                  </a:lnTo>
                  <a:lnTo>
                    <a:pt x="58459" y="11385"/>
                  </a:lnTo>
                  <a:lnTo>
                    <a:pt x="58016" y="10773"/>
                  </a:lnTo>
                  <a:lnTo>
                    <a:pt x="57553" y="10162"/>
                  </a:lnTo>
                  <a:lnTo>
                    <a:pt x="57047" y="9572"/>
                  </a:lnTo>
                  <a:lnTo>
                    <a:pt x="56520" y="8982"/>
                  </a:lnTo>
                  <a:lnTo>
                    <a:pt x="55971" y="8391"/>
                  </a:lnTo>
                  <a:lnTo>
                    <a:pt x="55402" y="7822"/>
                  </a:lnTo>
                  <a:lnTo>
                    <a:pt x="54791" y="7253"/>
                  </a:lnTo>
                  <a:lnTo>
                    <a:pt x="54158" y="6705"/>
                  </a:lnTo>
                  <a:lnTo>
                    <a:pt x="53484" y="6178"/>
                  </a:lnTo>
                  <a:lnTo>
                    <a:pt x="52788" y="5651"/>
                  </a:lnTo>
                  <a:lnTo>
                    <a:pt x="52071" y="5145"/>
                  </a:lnTo>
                  <a:lnTo>
                    <a:pt x="51312" y="4639"/>
                  </a:lnTo>
                  <a:lnTo>
                    <a:pt x="50511" y="4175"/>
                  </a:lnTo>
                  <a:lnTo>
                    <a:pt x="49689" y="3711"/>
                  </a:lnTo>
                  <a:lnTo>
                    <a:pt x="48846" y="3290"/>
                  </a:lnTo>
                  <a:lnTo>
                    <a:pt x="47939" y="2868"/>
                  </a:lnTo>
                  <a:lnTo>
                    <a:pt x="47033" y="2488"/>
                  </a:lnTo>
                  <a:lnTo>
                    <a:pt x="46063" y="2109"/>
                  </a:lnTo>
                  <a:lnTo>
                    <a:pt x="45072" y="1772"/>
                  </a:lnTo>
                  <a:lnTo>
                    <a:pt x="44039" y="1455"/>
                  </a:lnTo>
                  <a:lnTo>
                    <a:pt x="42964" y="1181"/>
                  </a:lnTo>
                  <a:lnTo>
                    <a:pt x="41868" y="907"/>
                  </a:lnTo>
                  <a:lnTo>
                    <a:pt x="40730" y="675"/>
                  </a:lnTo>
                  <a:lnTo>
                    <a:pt x="39528" y="486"/>
                  </a:lnTo>
                  <a:lnTo>
                    <a:pt x="38326" y="317"/>
                  </a:lnTo>
                  <a:lnTo>
                    <a:pt x="37061" y="191"/>
                  </a:lnTo>
                  <a:lnTo>
                    <a:pt x="35754" y="85"/>
                  </a:lnTo>
                  <a:lnTo>
                    <a:pt x="34405" y="22"/>
                  </a:lnTo>
                  <a:lnTo>
                    <a:pt x="33035"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8"/>
            <p:cNvSpPr/>
            <p:nvPr/>
          </p:nvSpPr>
          <p:spPr>
            <a:xfrm>
              <a:off x="5104925" y="-1571550"/>
              <a:ext cx="1573750" cy="792175"/>
            </a:xfrm>
            <a:custGeom>
              <a:rect b="b" l="l" r="r" t="t"/>
              <a:pathLst>
                <a:path extrusionOk="0" fill="none" h="31687" w="62950">
                  <a:moveTo>
                    <a:pt x="62949" y="24392"/>
                  </a:moveTo>
                  <a:lnTo>
                    <a:pt x="62949" y="24392"/>
                  </a:lnTo>
                  <a:lnTo>
                    <a:pt x="62928" y="24729"/>
                  </a:lnTo>
                  <a:lnTo>
                    <a:pt x="62886" y="25088"/>
                  </a:lnTo>
                  <a:lnTo>
                    <a:pt x="62823" y="25404"/>
                  </a:lnTo>
                  <a:lnTo>
                    <a:pt x="62718" y="25720"/>
                  </a:lnTo>
                  <a:lnTo>
                    <a:pt x="62591" y="26036"/>
                  </a:lnTo>
                  <a:lnTo>
                    <a:pt x="62422" y="26332"/>
                  </a:lnTo>
                  <a:lnTo>
                    <a:pt x="62233" y="26627"/>
                  </a:lnTo>
                  <a:lnTo>
                    <a:pt x="62022" y="26901"/>
                  </a:lnTo>
                  <a:lnTo>
                    <a:pt x="61790" y="27175"/>
                  </a:lnTo>
                  <a:lnTo>
                    <a:pt x="61516" y="27428"/>
                  </a:lnTo>
                  <a:lnTo>
                    <a:pt x="61221" y="27660"/>
                  </a:lnTo>
                  <a:lnTo>
                    <a:pt x="60926" y="27913"/>
                  </a:lnTo>
                  <a:lnTo>
                    <a:pt x="60588" y="28145"/>
                  </a:lnTo>
                  <a:lnTo>
                    <a:pt x="60230" y="28355"/>
                  </a:lnTo>
                  <a:lnTo>
                    <a:pt x="59850" y="28566"/>
                  </a:lnTo>
                  <a:lnTo>
                    <a:pt x="59450" y="28756"/>
                  </a:lnTo>
                  <a:lnTo>
                    <a:pt x="59028" y="28946"/>
                  </a:lnTo>
                  <a:lnTo>
                    <a:pt x="58607" y="29135"/>
                  </a:lnTo>
                  <a:lnTo>
                    <a:pt x="58143" y="29304"/>
                  </a:lnTo>
                  <a:lnTo>
                    <a:pt x="57658" y="29473"/>
                  </a:lnTo>
                  <a:lnTo>
                    <a:pt x="56667" y="29789"/>
                  </a:lnTo>
                  <a:lnTo>
                    <a:pt x="55592" y="30063"/>
                  </a:lnTo>
                  <a:lnTo>
                    <a:pt x="54475" y="30316"/>
                  </a:lnTo>
                  <a:lnTo>
                    <a:pt x="53294" y="30548"/>
                  </a:lnTo>
                  <a:lnTo>
                    <a:pt x="52071" y="30738"/>
                  </a:lnTo>
                  <a:lnTo>
                    <a:pt x="50807" y="30906"/>
                  </a:lnTo>
                  <a:lnTo>
                    <a:pt x="49499" y="31075"/>
                  </a:lnTo>
                  <a:lnTo>
                    <a:pt x="48150" y="31201"/>
                  </a:lnTo>
                  <a:lnTo>
                    <a:pt x="46780" y="31307"/>
                  </a:lnTo>
                  <a:lnTo>
                    <a:pt x="45410" y="31412"/>
                  </a:lnTo>
                  <a:lnTo>
                    <a:pt x="43997" y="31476"/>
                  </a:lnTo>
                  <a:lnTo>
                    <a:pt x="42585" y="31539"/>
                  </a:lnTo>
                  <a:lnTo>
                    <a:pt x="39760" y="31623"/>
                  </a:lnTo>
                  <a:lnTo>
                    <a:pt x="36956" y="31686"/>
                  </a:lnTo>
                  <a:lnTo>
                    <a:pt x="34215" y="31686"/>
                  </a:lnTo>
                  <a:lnTo>
                    <a:pt x="29114" y="31686"/>
                  </a:lnTo>
                  <a:lnTo>
                    <a:pt x="29114" y="31686"/>
                  </a:lnTo>
                  <a:lnTo>
                    <a:pt x="24202" y="31686"/>
                  </a:lnTo>
                  <a:lnTo>
                    <a:pt x="21693" y="31686"/>
                  </a:lnTo>
                  <a:lnTo>
                    <a:pt x="19205" y="31623"/>
                  </a:lnTo>
                  <a:lnTo>
                    <a:pt x="17962" y="31602"/>
                  </a:lnTo>
                  <a:lnTo>
                    <a:pt x="16718" y="31539"/>
                  </a:lnTo>
                  <a:lnTo>
                    <a:pt x="15516" y="31476"/>
                  </a:lnTo>
                  <a:lnTo>
                    <a:pt x="14314" y="31412"/>
                  </a:lnTo>
                  <a:lnTo>
                    <a:pt x="13134" y="31307"/>
                  </a:lnTo>
                  <a:lnTo>
                    <a:pt x="11996" y="31201"/>
                  </a:lnTo>
                  <a:lnTo>
                    <a:pt x="10878" y="31075"/>
                  </a:lnTo>
                  <a:lnTo>
                    <a:pt x="9782" y="30906"/>
                  </a:lnTo>
                  <a:lnTo>
                    <a:pt x="8749" y="30738"/>
                  </a:lnTo>
                  <a:lnTo>
                    <a:pt x="7737" y="30548"/>
                  </a:lnTo>
                  <a:lnTo>
                    <a:pt x="6767" y="30316"/>
                  </a:lnTo>
                  <a:lnTo>
                    <a:pt x="5861" y="30063"/>
                  </a:lnTo>
                  <a:lnTo>
                    <a:pt x="4996" y="29789"/>
                  </a:lnTo>
                  <a:lnTo>
                    <a:pt x="4195" y="29473"/>
                  </a:lnTo>
                  <a:lnTo>
                    <a:pt x="3816" y="29304"/>
                  </a:lnTo>
                  <a:lnTo>
                    <a:pt x="3436" y="29135"/>
                  </a:lnTo>
                  <a:lnTo>
                    <a:pt x="3099" y="28946"/>
                  </a:lnTo>
                  <a:lnTo>
                    <a:pt x="2762" y="28756"/>
                  </a:lnTo>
                  <a:lnTo>
                    <a:pt x="2446" y="28566"/>
                  </a:lnTo>
                  <a:lnTo>
                    <a:pt x="2150" y="28355"/>
                  </a:lnTo>
                  <a:lnTo>
                    <a:pt x="1855" y="28145"/>
                  </a:lnTo>
                  <a:lnTo>
                    <a:pt x="1602" y="27913"/>
                  </a:lnTo>
                  <a:lnTo>
                    <a:pt x="1349" y="27660"/>
                  </a:lnTo>
                  <a:lnTo>
                    <a:pt x="1117" y="27428"/>
                  </a:lnTo>
                  <a:lnTo>
                    <a:pt x="928" y="27175"/>
                  </a:lnTo>
                  <a:lnTo>
                    <a:pt x="738" y="26901"/>
                  </a:lnTo>
                  <a:lnTo>
                    <a:pt x="569" y="26627"/>
                  </a:lnTo>
                  <a:lnTo>
                    <a:pt x="422" y="26332"/>
                  </a:lnTo>
                  <a:lnTo>
                    <a:pt x="295" y="26036"/>
                  </a:lnTo>
                  <a:lnTo>
                    <a:pt x="190" y="25720"/>
                  </a:lnTo>
                  <a:lnTo>
                    <a:pt x="106" y="25404"/>
                  </a:lnTo>
                  <a:lnTo>
                    <a:pt x="42" y="25088"/>
                  </a:lnTo>
                  <a:lnTo>
                    <a:pt x="21" y="24729"/>
                  </a:lnTo>
                  <a:lnTo>
                    <a:pt x="0" y="24392"/>
                  </a:lnTo>
                  <a:lnTo>
                    <a:pt x="0" y="24392"/>
                  </a:lnTo>
                  <a:lnTo>
                    <a:pt x="0" y="23654"/>
                  </a:lnTo>
                  <a:lnTo>
                    <a:pt x="42" y="22916"/>
                  </a:lnTo>
                  <a:lnTo>
                    <a:pt x="84" y="22136"/>
                  </a:lnTo>
                  <a:lnTo>
                    <a:pt x="127" y="21377"/>
                  </a:lnTo>
                  <a:lnTo>
                    <a:pt x="211" y="20576"/>
                  </a:lnTo>
                  <a:lnTo>
                    <a:pt x="316" y="19775"/>
                  </a:lnTo>
                  <a:lnTo>
                    <a:pt x="443" y="18974"/>
                  </a:lnTo>
                  <a:lnTo>
                    <a:pt x="590" y="18152"/>
                  </a:lnTo>
                  <a:lnTo>
                    <a:pt x="759" y="17351"/>
                  </a:lnTo>
                  <a:lnTo>
                    <a:pt x="970" y="16529"/>
                  </a:lnTo>
                  <a:lnTo>
                    <a:pt x="1202" y="15707"/>
                  </a:lnTo>
                  <a:lnTo>
                    <a:pt x="1455" y="14905"/>
                  </a:lnTo>
                  <a:lnTo>
                    <a:pt x="1750" y="14083"/>
                  </a:lnTo>
                  <a:lnTo>
                    <a:pt x="2066" y="13282"/>
                  </a:lnTo>
                  <a:lnTo>
                    <a:pt x="2425" y="12502"/>
                  </a:lnTo>
                  <a:lnTo>
                    <a:pt x="2804" y="11722"/>
                  </a:lnTo>
                  <a:lnTo>
                    <a:pt x="3226" y="10942"/>
                  </a:lnTo>
                  <a:lnTo>
                    <a:pt x="3689" y="10183"/>
                  </a:lnTo>
                  <a:lnTo>
                    <a:pt x="4195" y="9466"/>
                  </a:lnTo>
                  <a:lnTo>
                    <a:pt x="4744" y="8750"/>
                  </a:lnTo>
                  <a:lnTo>
                    <a:pt x="5334" y="8054"/>
                  </a:lnTo>
                  <a:lnTo>
                    <a:pt x="5945" y="7379"/>
                  </a:lnTo>
                  <a:lnTo>
                    <a:pt x="6282" y="7063"/>
                  </a:lnTo>
                  <a:lnTo>
                    <a:pt x="6620" y="6726"/>
                  </a:lnTo>
                  <a:lnTo>
                    <a:pt x="6978" y="6431"/>
                  </a:lnTo>
                  <a:lnTo>
                    <a:pt x="7337" y="6114"/>
                  </a:lnTo>
                  <a:lnTo>
                    <a:pt x="7716" y="5819"/>
                  </a:lnTo>
                  <a:lnTo>
                    <a:pt x="8117" y="5524"/>
                  </a:lnTo>
                  <a:lnTo>
                    <a:pt x="8517" y="5250"/>
                  </a:lnTo>
                  <a:lnTo>
                    <a:pt x="8918" y="4976"/>
                  </a:lnTo>
                  <a:lnTo>
                    <a:pt x="9339" y="4723"/>
                  </a:lnTo>
                  <a:lnTo>
                    <a:pt x="9782" y="4470"/>
                  </a:lnTo>
                  <a:lnTo>
                    <a:pt x="10246" y="4217"/>
                  </a:lnTo>
                  <a:lnTo>
                    <a:pt x="10710" y="3985"/>
                  </a:lnTo>
                  <a:lnTo>
                    <a:pt x="11173" y="3753"/>
                  </a:lnTo>
                  <a:lnTo>
                    <a:pt x="11658" y="3543"/>
                  </a:lnTo>
                  <a:lnTo>
                    <a:pt x="12164" y="3332"/>
                  </a:lnTo>
                  <a:lnTo>
                    <a:pt x="12691" y="3142"/>
                  </a:lnTo>
                  <a:lnTo>
                    <a:pt x="13218" y="2952"/>
                  </a:lnTo>
                  <a:lnTo>
                    <a:pt x="13766" y="2763"/>
                  </a:lnTo>
                  <a:lnTo>
                    <a:pt x="14314" y="2615"/>
                  </a:lnTo>
                  <a:lnTo>
                    <a:pt x="14905" y="2446"/>
                  </a:lnTo>
                  <a:lnTo>
                    <a:pt x="14905" y="2446"/>
                  </a:lnTo>
                  <a:lnTo>
                    <a:pt x="16781" y="2004"/>
                  </a:lnTo>
                  <a:lnTo>
                    <a:pt x="18615" y="1603"/>
                  </a:lnTo>
                  <a:lnTo>
                    <a:pt x="20386" y="1245"/>
                  </a:lnTo>
                  <a:lnTo>
                    <a:pt x="22136" y="928"/>
                  </a:lnTo>
                  <a:lnTo>
                    <a:pt x="23822" y="675"/>
                  </a:lnTo>
                  <a:lnTo>
                    <a:pt x="25467" y="444"/>
                  </a:lnTo>
                  <a:lnTo>
                    <a:pt x="27069" y="275"/>
                  </a:lnTo>
                  <a:lnTo>
                    <a:pt x="28629" y="148"/>
                  </a:lnTo>
                  <a:lnTo>
                    <a:pt x="30126" y="64"/>
                  </a:lnTo>
                  <a:lnTo>
                    <a:pt x="31601" y="1"/>
                  </a:lnTo>
                  <a:lnTo>
                    <a:pt x="33035" y="1"/>
                  </a:lnTo>
                  <a:lnTo>
                    <a:pt x="34405" y="22"/>
                  </a:lnTo>
                  <a:lnTo>
                    <a:pt x="35754" y="85"/>
                  </a:lnTo>
                  <a:lnTo>
                    <a:pt x="37061" y="191"/>
                  </a:lnTo>
                  <a:lnTo>
                    <a:pt x="38326" y="317"/>
                  </a:lnTo>
                  <a:lnTo>
                    <a:pt x="39528" y="486"/>
                  </a:lnTo>
                  <a:lnTo>
                    <a:pt x="40730" y="675"/>
                  </a:lnTo>
                  <a:lnTo>
                    <a:pt x="41868" y="907"/>
                  </a:lnTo>
                  <a:lnTo>
                    <a:pt x="42964" y="1181"/>
                  </a:lnTo>
                  <a:lnTo>
                    <a:pt x="44039" y="1455"/>
                  </a:lnTo>
                  <a:lnTo>
                    <a:pt x="45072" y="1772"/>
                  </a:lnTo>
                  <a:lnTo>
                    <a:pt x="46063" y="2109"/>
                  </a:lnTo>
                  <a:lnTo>
                    <a:pt x="47033" y="2488"/>
                  </a:lnTo>
                  <a:lnTo>
                    <a:pt x="47939" y="2868"/>
                  </a:lnTo>
                  <a:lnTo>
                    <a:pt x="48846" y="3290"/>
                  </a:lnTo>
                  <a:lnTo>
                    <a:pt x="49689" y="3711"/>
                  </a:lnTo>
                  <a:lnTo>
                    <a:pt x="50511" y="4175"/>
                  </a:lnTo>
                  <a:lnTo>
                    <a:pt x="51312" y="4639"/>
                  </a:lnTo>
                  <a:lnTo>
                    <a:pt x="52071" y="5145"/>
                  </a:lnTo>
                  <a:lnTo>
                    <a:pt x="52788" y="5651"/>
                  </a:lnTo>
                  <a:lnTo>
                    <a:pt x="53484" y="6178"/>
                  </a:lnTo>
                  <a:lnTo>
                    <a:pt x="54158" y="6705"/>
                  </a:lnTo>
                  <a:lnTo>
                    <a:pt x="54791" y="7253"/>
                  </a:lnTo>
                  <a:lnTo>
                    <a:pt x="55402" y="7822"/>
                  </a:lnTo>
                  <a:lnTo>
                    <a:pt x="55971" y="8391"/>
                  </a:lnTo>
                  <a:lnTo>
                    <a:pt x="56520" y="8982"/>
                  </a:lnTo>
                  <a:lnTo>
                    <a:pt x="57047" y="9572"/>
                  </a:lnTo>
                  <a:lnTo>
                    <a:pt x="57553" y="10162"/>
                  </a:lnTo>
                  <a:lnTo>
                    <a:pt x="58016" y="10773"/>
                  </a:lnTo>
                  <a:lnTo>
                    <a:pt x="58459" y="11385"/>
                  </a:lnTo>
                  <a:lnTo>
                    <a:pt x="58881" y="11996"/>
                  </a:lnTo>
                  <a:lnTo>
                    <a:pt x="59260" y="12608"/>
                  </a:lnTo>
                  <a:lnTo>
                    <a:pt x="59640" y="13219"/>
                  </a:lnTo>
                  <a:lnTo>
                    <a:pt x="59998" y="13830"/>
                  </a:lnTo>
                  <a:lnTo>
                    <a:pt x="60314" y="14463"/>
                  </a:lnTo>
                  <a:lnTo>
                    <a:pt x="60609" y="15074"/>
                  </a:lnTo>
                  <a:lnTo>
                    <a:pt x="60905" y="15685"/>
                  </a:lnTo>
                  <a:lnTo>
                    <a:pt x="61158" y="16276"/>
                  </a:lnTo>
                  <a:lnTo>
                    <a:pt x="61389" y="16887"/>
                  </a:lnTo>
                  <a:lnTo>
                    <a:pt x="61621" y="17477"/>
                  </a:lnTo>
                  <a:lnTo>
                    <a:pt x="61811" y="18068"/>
                  </a:lnTo>
                  <a:lnTo>
                    <a:pt x="62001" y="18637"/>
                  </a:lnTo>
                  <a:lnTo>
                    <a:pt x="62169" y="19206"/>
                  </a:lnTo>
                  <a:lnTo>
                    <a:pt x="62317" y="19754"/>
                  </a:lnTo>
                  <a:lnTo>
                    <a:pt x="62443" y="20302"/>
                  </a:lnTo>
                  <a:lnTo>
                    <a:pt x="62549" y="20829"/>
                  </a:lnTo>
                  <a:lnTo>
                    <a:pt x="62739" y="21820"/>
                  </a:lnTo>
                  <a:lnTo>
                    <a:pt x="62865" y="22769"/>
                  </a:lnTo>
                  <a:lnTo>
                    <a:pt x="62928" y="23612"/>
                  </a:lnTo>
                  <a:lnTo>
                    <a:pt x="62949" y="24392"/>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8"/>
            <p:cNvSpPr/>
            <p:nvPr/>
          </p:nvSpPr>
          <p:spPr>
            <a:xfrm>
              <a:off x="5460675" y="-1429250"/>
              <a:ext cx="610325" cy="93325"/>
            </a:xfrm>
            <a:custGeom>
              <a:rect b="b" l="l" r="r" t="t"/>
              <a:pathLst>
                <a:path extrusionOk="0" h="3733" w="24413">
                  <a:moveTo>
                    <a:pt x="15579" y="1"/>
                  </a:moveTo>
                  <a:lnTo>
                    <a:pt x="14567" y="22"/>
                  </a:lnTo>
                  <a:lnTo>
                    <a:pt x="13556" y="64"/>
                  </a:lnTo>
                  <a:lnTo>
                    <a:pt x="12544" y="148"/>
                  </a:lnTo>
                  <a:lnTo>
                    <a:pt x="11553" y="254"/>
                  </a:lnTo>
                  <a:lnTo>
                    <a:pt x="10541" y="401"/>
                  </a:lnTo>
                  <a:lnTo>
                    <a:pt x="9550" y="549"/>
                  </a:lnTo>
                  <a:lnTo>
                    <a:pt x="8559" y="760"/>
                  </a:lnTo>
                  <a:lnTo>
                    <a:pt x="7568" y="971"/>
                  </a:lnTo>
                  <a:lnTo>
                    <a:pt x="6599" y="1224"/>
                  </a:lnTo>
                  <a:lnTo>
                    <a:pt x="5629" y="1498"/>
                  </a:lnTo>
                  <a:lnTo>
                    <a:pt x="4659" y="1814"/>
                  </a:lnTo>
                  <a:lnTo>
                    <a:pt x="3711" y="2151"/>
                  </a:lnTo>
                  <a:lnTo>
                    <a:pt x="2762" y="2510"/>
                  </a:lnTo>
                  <a:lnTo>
                    <a:pt x="1834" y="2889"/>
                  </a:lnTo>
                  <a:lnTo>
                    <a:pt x="907" y="3311"/>
                  </a:lnTo>
                  <a:lnTo>
                    <a:pt x="0" y="3732"/>
                  </a:lnTo>
                  <a:lnTo>
                    <a:pt x="949" y="3332"/>
                  </a:lnTo>
                  <a:lnTo>
                    <a:pt x="1897" y="2931"/>
                  </a:lnTo>
                  <a:lnTo>
                    <a:pt x="2846" y="2573"/>
                  </a:lnTo>
                  <a:lnTo>
                    <a:pt x="3795" y="2235"/>
                  </a:lnTo>
                  <a:lnTo>
                    <a:pt x="4765" y="1940"/>
                  </a:lnTo>
                  <a:lnTo>
                    <a:pt x="5713" y="1645"/>
                  </a:lnTo>
                  <a:lnTo>
                    <a:pt x="6662" y="1392"/>
                  </a:lnTo>
                  <a:lnTo>
                    <a:pt x="7632" y="1181"/>
                  </a:lnTo>
                  <a:lnTo>
                    <a:pt x="8601" y="971"/>
                  </a:lnTo>
                  <a:lnTo>
                    <a:pt x="9571" y="802"/>
                  </a:lnTo>
                  <a:lnTo>
                    <a:pt x="10541" y="654"/>
                  </a:lnTo>
                  <a:lnTo>
                    <a:pt x="11511" y="549"/>
                  </a:lnTo>
                  <a:lnTo>
                    <a:pt x="12480" y="444"/>
                  </a:lnTo>
                  <a:lnTo>
                    <a:pt x="13471" y="380"/>
                  </a:lnTo>
                  <a:lnTo>
                    <a:pt x="14441" y="359"/>
                  </a:lnTo>
                  <a:lnTo>
                    <a:pt x="15432" y="338"/>
                  </a:lnTo>
                  <a:lnTo>
                    <a:pt x="16359" y="338"/>
                  </a:lnTo>
                  <a:lnTo>
                    <a:pt x="17266" y="380"/>
                  </a:lnTo>
                  <a:lnTo>
                    <a:pt x="18193" y="444"/>
                  </a:lnTo>
                  <a:lnTo>
                    <a:pt x="19121" y="507"/>
                  </a:lnTo>
                  <a:lnTo>
                    <a:pt x="20049" y="612"/>
                  </a:lnTo>
                  <a:lnTo>
                    <a:pt x="20976" y="718"/>
                  </a:lnTo>
                  <a:lnTo>
                    <a:pt x="21925" y="865"/>
                  </a:lnTo>
                  <a:lnTo>
                    <a:pt x="22874" y="1034"/>
                  </a:lnTo>
                  <a:lnTo>
                    <a:pt x="24391" y="1329"/>
                  </a:lnTo>
                  <a:lnTo>
                    <a:pt x="24413" y="1308"/>
                  </a:lnTo>
                  <a:lnTo>
                    <a:pt x="22895" y="865"/>
                  </a:lnTo>
                  <a:lnTo>
                    <a:pt x="21988" y="675"/>
                  </a:lnTo>
                  <a:lnTo>
                    <a:pt x="21082" y="486"/>
                  </a:lnTo>
                  <a:lnTo>
                    <a:pt x="20175" y="338"/>
                  </a:lnTo>
                  <a:lnTo>
                    <a:pt x="19269" y="212"/>
                  </a:lnTo>
                  <a:lnTo>
                    <a:pt x="18341" y="127"/>
                  </a:lnTo>
                  <a:lnTo>
                    <a:pt x="17413" y="64"/>
                  </a:lnTo>
                  <a:lnTo>
                    <a:pt x="16507" y="22"/>
                  </a:lnTo>
                  <a:lnTo>
                    <a:pt x="15579"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8"/>
            <p:cNvSpPr/>
            <p:nvPr/>
          </p:nvSpPr>
          <p:spPr>
            <a:xfrm>
              <a:off x="5460675" y="-1429250"/>
              <a:ext cx="610325" cy="93325"/>
            </a:xfrm>
            <a:custGeom>
              <a:rect b="b" l="l" r="r" t="t"/>
              <a:pathLst>
                <a:path extrusionOk="0" fill="none" h="3733" w="24413">
                  <a:moveTo>
                    <a:pt x="15579" y="1"/>
                  </a:moveTo>
                  <a:lnTo>
                    <a:pt x="15579" y="1"/>
                  </a:lnTo>
                  <a:lnTo>
                    <a:pt x="14567" y="22"/>
                  </a:lnTo>
                  <a:lnTo>
                    <a:pt x="13556" y="64"/>
                  </a:lnTo>
                  <a:lnTo>
                    <a:pt x="12544" y="148"/>
                  </a:lnTo>
                  <a:lnTo>
                    <a:pt x="11553" y="254"/>
                  </a:lnTo>
                  <a:lnTo>
                    <a:pt x="10541" y="401"/>
                  </a:lnTo>
                  <a:lnTo>
                    <a:pt x="9550" y="549"/>
                  </a:lnTo>
                  <a:lnTo>
                    <a:pt x="8559" y="760"/>
                  </a:lnTo>
                  <a:lnTo>
                    <a:pt x="7568" y="971"/>
                  </a:lnTo>
                  <a:lnTo>
                    <a:pt x="6599" y="1224"/>
                  </a:lnTo>
                  <a:lnTo>
                    <a:pt x="5629" y="1498"/>
                  </a:lnTo>
                  <a:lnTo>
                    <a:pt x="4659" y="1814"/>
                  </a:lnTo>
                  <a:lnTo>
                    <a:pt x="3711" y="2151"/>
                  </a:lnTo>
                  <a:lnTo>
                    <a:pt x="2762" y="2510"/>
                  </a:lnTo>
                  <a:lnTo>
                    <a:pt x="1834" y="2889"/>
                  </a:lnTo>
                  <a:lnTo>
                    <a:pt x="907" y="3311"/>
                  </a:lnTo>
                  <a:lnTo>
                    <a:pt x="0" y="3732"/>
                  </a:lnTo>
                  <a:lnTo>
                    <a:pt x="0" y="3732"/>
                  </a:lnTo>
                  <a:lnTo>
                    <a:pt x="949" y="3332"/>
                  </a:lnTo>
                  <a:lnTo>
                    <a:pt x="1897" y="2931"/>
                  </a:lnTo>
                  <a:lnTo>
                    <a:pt x="2846" y="2573"/>
                  </a:lnTo>
                  <a:lnTo>
                    <a:pt x="3795" y="2235"/>
                  </a:lnTo>
                  <a:lnTo>
                    <a:pt x="4765" y="1940"/>
                  </a:lnTo>
                  <a:lnTo>
                    <a:pt x="5713" y="1645"/>
                  </a:lnTo>
                  <a:lnTo>
                    <a:pt x="6662" y="1392"/>
                  </a:lnTo>
                  <a:lnTo>
                    <a:pt x="7632" y="1181"/>
                  </a:lnTo>
                  <a:lnTo>
                    <a:pt x="8601" y="971"/>
                  </a:lnTo>
                  <a:lnTo>
                    <a:pt x="9571" y="802"/>
                  </a:lnTo>
                  <a:lnTo>
                    <a:pt x="10541" y="654"/>
                  </a:lnTo>
                  <a:lnTo>
                    <a:pt x="11511" y="549"/>
                  </a:lnTo>
                  <a:lnTo>
                    <a:pt x="12480" y="444"/>
                  </a:lnTo>
                  <a:lnTo>
                    <a:pt x="13471" y="380"/>
                  </a:lnTo>
                  <a:lnTo>
                    <a:pt x="14441" y="359"/>
                  </a:lnTo>
                  <a:lnTo>
                    <a:pt x="15432" y="338"/>
                  </a:lnTo>
                  <a:lnTo>
                    <a:pt x="15432" y="338"/>
                  </a:lnTo>
                  <a:lnTo>
                    <a:pt x="16359" y="338"/>
                  </a:lnTo>
                  <a:lnTo>
                    <a:pt x="17266" y="380"/>
                  </a:lnTo>
                  <a:lnTo>
                    <a:pt x="18193" y="444"/>
                  </a:lnTo>
                  <a:lnTo>
                    <a:pt x="19121" y="507"/>
                  </a:lnTo>
                  <a:lnTo>
                    <a:pt x="20049" y="612"/>
                  </a:lnTo>
                  <a:lnTo>
                    <a:pt x="20976" y="718"/>
                  </a:lnTo>
                  <a:lnTo>
                    <a:pt x="21925" y="865"/>
                  </a:lnTo>
                  <a:lnTo>
                    <a:pt x="22874" y="1034"/>
                  </a:lnTo>
                  <a:lnTo>
                    <a:pt x="22874" y="1034"/>
                  </a:lnTo>
                  <a:lnTo>
                    <a:pt x="24391" y="1329"/>
                  </a:lnTo>
                  <a:lnTo>
                    <a:pt x="24413" y="1308"/>
                  </a:lnTo>
                  <a:lnTo>
                    <a:pt x="24413" y="1308"/>
                  </a:lnTo>
                  <a:lnTo>
                    <a:pt x="22895" y="865"/>
                  </a:lnTo>
                  <a:lnTo>
                    <a:pt x="22895" y="865"/>
                  </a:lnTo>
                  <a:lnTo>
                    <a:pt x="21988" y="675"/>
                  </a:lnTo>
                  <a:lnTo>
                    <a:pt x="21082" y="486"/>
                  </a:lnTo>
                  <a:lnTo>
                    <a:pt x="20175" y="338"/>
                  </a:lnTo>
                  <a:lnTo>
                    <a:pt x="19269" y="212"/>
                  </a:lnTo>
                  <a:lnTo>
                    <a:pt x="18341" y="127"/>
                  </a:lnTo>
                  <a:lnTo>
                    <a:pt x="17413" y="64"/>
                  </a:lnTo>
                  <a:lnTo>
                    <a:pt x="16507" y="22"/>
                  </a:lnTo>
                  <a:lnTo>
                    <a:pt x="15579"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8"/>
            <p:cNvSpPr/>
            <p:nvPr/>
          </p:nvSpPr>
          <p:spPr>
            <a:xfrm>
              <a:off x="6221700" y="-1379175"/>
              <a:ext cx="231400" cy="122825"/>
            </a:xfrm>
            <a:custGeom>
              <a:rect b="b" l="l" r="r" t="t"/>
              <a:pathLst>
                <a:path extrusionOk="0" h="4913" w="9256">
                  <a:moveTo>
                    <a:pt x="1" y="1"/>
                  </a:moveTo>
                  <a:lnTo>
                    <a:pt x="1" y="22"/>
                  </a:lnTo>
                  <a:lnTo>
                    <a:pt x="654" y="106"/>
                  </a:lnTo>
                  <a:lnTo>
                    <a:pt x="1329" y="232"/>
                  </a:lnTo>
                  <a:lnTo>
                    <a:pt x="1982" y="380"/>
                  </a:lnTo>
                  <a:lnTo>
                    <a:pt x="2615" y="570"/>
                  </a:lnTo>
                  <a:lnTo>
                    <a:pt x="3100" y="717"/>
                  </a:lnTo>
                  <a:lnTo>
                    <a:pt x="3564" y="907"/>
                  </a:lnTo>
                  <a:lnTo>
                    <a:pt x="4006" y="1097"/>
                  </a:lnTo>
                  <a:lnTo>
                    <a:pt x="4470" y="1308"/>
                  </a:lnTo>
                  <a:lnTo>
                    <a:pt x="4913" y="1540"/>
                  </a:lnTo>
                  <a:lnTo>
                    <a:pt x="5334" y="1793"/>
                  </a:lnTo>
                  <a:lnTo>
                    <a:pt x="5756" y="2045"/>
                  </a:lnTo>
                  <a:lnTo>
                    <a:pt x="6178" y="2341"/>
                  </a:lnTo>
                  <a:lnTo>
                    <a:pt x="6979" y="2931"/>
                  </a:lnTo>
                  <a:lnTo>
                    <a:pt x="7759" y="3542"/>
                  </a:lnTo>
                  <a:lnTo>
                    <a:pt x="8138" y="3880"/>
                  </a:lnTo>
                  <a:lnTo>
                    <a:pt x="8497" y="4217"/>
                  </a:lnTo>
                  <a:lnTo>
                    <a:pt x="9234" y="4913"/>
                  </a:lnTo>
                  <a:lnTo>
                    <a:pt x="9256" y="4891"/>
                  </a:lnTo>
                  <a:lnTo>
                    <a:pt x="8855" y="4343"/>
                  </a:lnTo>
                  <a:lnTo>
                    <a:pt x="8539" y="3943"/>
                  </a:lnTo>
                  <a:lnTo>
                    <a:pt x="8202" y="3563"/>
                  </a:lnTo>
                  <a:lnTo>
                    <a:pt x="7822" y="3205"/>
                  </a:lnTo>
                  <a:lnTo>
                    <a:pt x="7443" y="2868"/>
                  </a:lnTo>
                  <a:lnTo>
                    <a:pt x="7063" y="2551"/>
                  </a:lnTo>
                  <a:lnTo>
                    <a:pt x="6641" y="2256"/>
                  </a:lnTo>
                  <a:lnTo>
                    <a:pt x="6220" y="1961"/>
                  </a:lnTo>
                  <a:lnTo>
                    <a:pt x="5777" y="1708"/>
                  </a:lnTo>
                  <a:lnTo>
                    <a:pt x="5103" y="1350"/>
                  </a:lnTo>
                  <a:lnTo>
                    <a:pt x="4428" y="1034"/>
                  </a:lnTo>
                  <a:lnTo>
                    <a:pt x="3711" y="738"/>
                  </a:lnTo>
                  <a:lnTo>
                    <a:pt x="2994" y="507"/>
                  </a:lnTo>
                  <a:lnTo>
                    <a:pt x="2257" y="296"/>
                  </a:lnTo>
                  <a:lnTo>
                    <a:pt x="1519" y="148"/>
                  </a:lnTo>
                  <a:lnTo>
                    <a:pt x="760" y="43"/>
                  </a:lnTo>
                  <a:lnTo>
                    <a:pt x="380" y="22"/>
                  </a:lnTo>
                  <a:lnTo>
                    <a:pt x="1"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8"/>
            <p:cNvSpPr/>
            <p:nvPr/>
          </p:nvSpPr>
          <p:spPr>
            <a:xfrm>
              <a:off x="6221700" y="-1379175"/>
              <a:ext cx="231400" cy="122825"/>
            </a:xfrm>
            <a:custGeom>
              <a:rect b="b" l="l" r="r" t="t"/>
              <a:pathLst>
                <a:path extrusionOk="0" fill="none" h="4913" w="9256">
                  <a:moveTo>
                    <a:pt x="1" y="1"/>
                  </a:moveTo>
                  <a:lnTo>
                    <a:pt x="1" y="22"/>
                  </a:lnTo>
                  <a:lnTo>
                    <a:pt x="1" y="22"/>
                  </a:lnTo>
                  <a:lnTo>
                    <a:pt x="654" y="106"/>
                  </a:lnTo>
                  <a:lnTo>
                    <a:pt x="1329" y="232"/>
                  </a:lnTo>
                  <a:lnTo>
                    <a:pt x="1982" y="380"/>
                  </a:lnTo>
                  <a:lnTo>
                    <a:pt x="2615" y="570"/>
                  </a:lnTo>
                  <a:lnTo>
                    <a:pt x="2615" y="570"/>
                  </a:lnTo>
                  <a:lnTo>
                    <a:pt x="3100" y="717"/>
                  </a:lnTo>
                  <a:lnTo>
                    <a:pt x="3564" y="907"/>
                  </a:lnTo>
                  <a:lnTo>
                    <a:pt x="4006" y="1097"/>
                  </a:lnTo>
                  <a:lnTo>
                    <a:pt x="4470" y="1308"/>
                  </a:lnTo>
                  <a:lnTo>
                    <a:pt x="4913" y="1540"/>
                  </a:lnTo>
                  <a:lnTo>
                    <a:pt x="5334" y="1793"/>
                  </a:lnTo>
                  <a:lnTo>
                    <a:pt x="5756" y="2045"/>
                  </a:lnTo>
                  <a:lnTo>
                    <a:pt x="6178" y="2341"/>
                  </a:lnTo>
                  <a:lnTo>
                    <a:pt x="6178" y="2341"/>
                  </a:lnTo>
                  <a:lnTo>
                    <a:pt x="6979" y="2931"/>
                  </a:lnTo>
                  <a:lnTo>
                    <a:pt x="7759" y="3542"/>
                  </a:lnTo>
                  <a:lnTo>
                    <a:pt x="7759" y="3542"/>
                  </a:lnTo>
                  <a:lnTo>
                    <a:pt x="8138" y="3880"/>
                  </a:lnTo>
                  <a:lnTo>
                    <a:pt x="8497" y="4217"/>
                  </a:lnTo>
                  <a:lnTo>
                    <a:pt x="9234" y="4913"/>
                  </a:lnTo>
                  <a:lnTo>
                    <a:pt x="9256" y="4891"/>
                  </a:lnTo>
                  <a:lnTo>
                    <a:pt x="9256" y="4891"/>
                  </a:lnTo>
                  <a:lnTo>
                    <a:pt x="8855" y="4343"/>
                  </a:lnTo>
                  <a:lnTo>
                    <a:pt x="8855" y="4343"/>
                  </a:lnTo>
                  <a:lnTo>
                    <a:pt x="8539" y="3943"/>
                  </a:lnTo>
                  <a:lnTo>
                    <a:pt x="8202" y="3563"/>
                  </a:lnTo>
                  <a:lnTo>
                    <a:pt x="7822" y="3205"/>
                  </a:lnTo>
                  <a:lnTo>
                    <a:pt x="7443" y="2868"/>
                  </a:lnTo>
                  <a:lnTo>
                    <a:pt x="7063" y="2551"/>
                  </a:lnTo>
                  <a:lnTo>
                    <a:pt x="6641" y="2256"/>
                  </a:lnTo>
                  <a:lnTo>
                    <a:pt x="6220" y="1961"/>
                  </a:lnTo>
                  <a:lnTo>
                    <a:pt x="5777" y="1708"/>
                  </a:lnTo>
                  <a:lnTo>
                    <a:pt x="5777" y="1708"/>
                  </a:lnTo>
                  <a:lnTo>
                    <a:pt x="5103" y="1350"/>
                  </a:lnTo>
                  <a:lnTo>
                    <a:pt x="4428" y="1034"/>
                  </a:lnTo>
                  <a:lnTo>
                    <a:pt x="3711" y="738"/>
                  </a:lnTo>
                  <a:lnTo>
                    <a:pt x="2994" y="507"/>
                  </a:lnTo>
                  <a:lnTo>
                    <a:pt x="2257" y="296"/>
                  </a:lnTo>
                  <a:lnTo>
                    <a:pt x="1519" y="148"/>
                  </a:lnTo>
                  <a:lnTo>
                    <a:pt x="760" y="43"/>
                  </a:lnTo>
                  <a:lnTo>
                    <a:pt x="380" y="22"/>
                  </a:lnTo>
                  <a:lnTo>
                    <a:pt x="1"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8"/>
            <p:cNvSpPr/>
            <p:nvPr/>
          </p:nvSpPr>
          <p:spPr>
            <a:xfrm>
              <a:off x="5246700" y="-1235825"/>
              <a:ext cx="62200" cy="173425"/>
            </a:xfrm>
            <a:custGeom>
              <a:rect b="b" l="l" r="r" t="t"/>
              <a:pathLst>
                <a:path extrusionOk="0" h="6937" w="2488">
                  <a:moveTo>
                    <a:pt x="2446" y="1"/>
                  </a:moveTo>
                  <a:lnTo>
                    <a:pt x="2193" y="380"/>
                  </a:lnTo>
                  <a:lnTo>
                    <a:pt x="1940" y="760"/>
                  </a:lnTo>
                  <a:lnTo>
                    <a:pt x="1708" y="1160"/>
                  </a:lnTo>
                  <a:lnTo>
                    <a:pt x="1476" y="1582"/>
                  </a:lnTo>
                  <a:lnTo>
                    <a:pt x="1265" y="2003"/>
                  </a:lnTo>
                  <a:lnTo>
                    <a:pt x="1075" y="2425"/>
                  </a:lnTo>
                  <a:lnTo>
                    <a:pt x="886" y="2847"/>
                  </a:lnTo>
                  <a:lnTo>
                    <a:pt x="717" y="3268"/>
                  </a:lnTo>
                  <a:lnTo>
                    <a:pt x="548" y="3711"/>
                  </a:lnTo>
                  <a:lnTo>
                    <a:pt x="401" y="4154"/>
                  </a:lnTo>
                  <a:lnTo>
                    <a:pt x="274" y="4618"/>
                  </a:lnTo>
                  <a:lnTo>
                    <a:pt x="169" y="5060"/>
                  </a:lnTo>
                  <a:lnTo>
                    <a:pt x="84" y="5524"/>
                  </a:lnTo>
                  <a:lnTo>
                    <a:pt x="42" y="5988"/>
                  </a:lnTo>
                  <a:lnTo>
                    <a:pt x="0" y="6452"/>
                  </a:lnTo>
                  <a:lnTo>
                    <a:pt x="21" y="6915"/>
                  </a:lnTo>
                  <a:lnTo>
                    <a:pt x="42" y="6937"/>
                  </a:lnTo>
                  <a:lnTo>
                    <a:pt x="274" y="6030"/>
                  </a:lnTo>
                  <a:lnTo>
                    <a:pt x="843" y="3816"/>
                  </a:lnTo>
                  <a:lnTo>
                    <a:pt x="991" y="3311"/>
                  </a:lnTo>
                  <a:lnTo>
                    <a:pt x="1160" y="2826"/>
                  </a:lnTo>
                  <a:lnTo>
                    <a:pt x="1349" y="2341"/>
                  </a:lnTo>
                  <a:lnTo>
                    <a:pt x="1539" y="1856"/>
                  </a:lnTo>
                  <a:lnTo>
                    <a:pt x="1750" y="1392"/>
                  </a:lnTo>
                  <a:lnTo>
                    <a:pt x="1982" y="928"/>
                  </a:lnTo>
                  <a:lnTo>
                    <a:pt x="2235" y="465"/>
                  </a:lnTo>
                  <a:lnTo>
                    <a:pt x="2488"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8"/>
            <p:cNvSpPr/>
            <p:nvPr/>
          </p:nvSpPr>
          <p:spPr>
            <a:xfrm>
              <a:off x="5246700" y="-1235825"/>
              <a:ext cx="62200" cy="173425"/>
            </a:xfrm>
            <a:custGeom>
              <a:rect b="b" l="l" r="r" t="t"/>
              <a:pathLst>
                <a:path extrusionOk="0" fill="none" h="6937" w="2488">
                  <a:moveTo>
                    <a:pt x="2446" y="1"/>
                  </a:moveTo>
                  <a:lnTo>
                    <a:pt x="2446" y="1"/>
                  </a:lnTo>
                  <a:lnTo>
                    <a:pt x="2193" y="380"/>
                  </a:lnTo>
                  <a:lnTo>
                    <a:pt x="1940" y="760"/>
                  </a:lnTo>
                  <a:lnTo>
                    <a:pt x="1708" y="1160"/>
                  </a:lnTo>
                  <a:lnTo>
                    <a:pt x="1476" y="1582"/>
                  </a:lnTo>
                  <a:lnTo>
                    <a:pt x="1265" y="2003"/>
                  </a:lnTo>
                  <a:lnTo>
                    <a:pt x="1075" y="2425"/>
                  </a:lnTo>
                  <a:lnTo>
                    <a:pt x="886" y="2847"/>
                  </a:lnTo>
                  <a:lnTo>
                    <a:pt x="717" y="3268"/>
                  </a:lnTo>
                  <a:lnTo>
                    <a:pt x="717" y="3268"/>
                  </a:lnTo>
                  <a:lnTo>
                    <a:pt x="548" y="3711"/>
                  </a:lnTo>
                  <a:lnTo>
                    <a:pt x="401" y="4154"/>
                  </a:lnTo>
                  <a:lnTo>
                    <a:pt x="274" y="4618"/>
                  </a:lnTo>
                  <a:lnTo>
                    <a:pt x="169" y="5060"/>
                  </a:lnTo>
                  <a:lnTo>
                    <a:pt x="84" y="5524"/>
                  </a:lnTo>
                  <a:lnTo>
                    <a:pt x="42" y="5988"/>
                  </a:lnTo>
                  <a:lnTo>
                    <a:pt x="0" y="6452"/>
                  </a:lnTo>
                  <a:lnTo>
                    <a:pt x="21" y="6915"/>
                  </a:lnTo>
                  <a:lnTo>
                    <a:pt x="42" y="6937"/>
                  </a:lnTo>
                  <a:lnTo>
                    <a:pt x="42" y="6937"/>
                  </a:lnTo>
                  <a:lnTo>
                    <a:pt x="274" y="6030"/>
                  </a:lnTo>
                  <a:lnTo>
                    <a:pt x="274" y="6030"/>
                  </a:lnTo>
                  <a:lnTo>
                    <a:pt x="843" y="3816"/>
                  </a:lnTo>
                  <a:lnTo>
                    <a:pt x="843" y="3816"/>
                  </a:lnTo>
                  <a:lnTo>
                    <a:pt x="991" y="3311"/>
                  </a:lnTo>
                  <a:lnTo>
                    <a:pt x="1160" y="2826"/>
                  </a:lnTo>
                  <a:lnTo>
                    <a:pt x="1349" y="2341"/>
                  </a:lnTo>
                  <a:lnTo>
                    <a:pt x="1539" y="1856"/>
                  </a:lnTo>
                  <a:lnTo>
                    <a:pt x="1750" y="1392"/>
                  </a:lnTo>
                  <a:lnTo>
                    <a:pt x="1982" y="928"/>
                  </a:lnTo>
                  <a:lnTo>
                    <a:pt x="2235" y="465"/>
                  </a:lnTo>
                  <a:lnTo>
                    <a:pt x="2488" y="1"/>
                  </a:lnTo>
                  <a:lnTo>
                    <a:pt x="2446"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8"/>
            <p:cNvSpPr/>
            <p:nvPr/>
          </p:nvSpPr>
          <p:spPr>
            <a:xfrm>
              <a:off x="5386350" y="-1018675"/>
              <a:ext cx="689925" cy="340475"/>
            </a:xfrm>
            <a:custGeom>
              <a:rect b="b" l="l" r="r" t="t"/>
              <a:pathLst>
                <a:path extrusionOk="0" h="13619" w="27597">
                  <a:moveTo>
                    <a:pt x="15411" y="0"/>
                  </a:moveTo>
                  <a:lnTo>
                    <a:pt x="14779" y="21"/>
                  </a:lnTo>
                  <a:lnTo>
                    <a:pt x="14125" y="85"/>
                  </a:lnTo>
                  <a:lnTo>
                    <a:pt x="13472" y="169"/>
                  </a:lnTo>
                  <a:lnTo>
                    <a:pt x="12818" y="274"/>
                  </a:lnTo>
                  <a:lnTo>
                    <a:pt x="12165" y="422"/>
                  </a:lnTo>
                  <a:lnTo>
                    <a:pt x="11490" y="612"/>
                  </a:lnTo>
                  <a:lnTo>
                    <a:pt x="10837" y="822"/>
                  </a:lnTo>
                  <a:lnTo>
                    <a:pt x="10162" y="1054"/>
                  </a:lnTo>
                  <a:lnTo>
                    <a:pt x="9508" y="1307"/>
                  </a:lnTo>
                  <a:lnTo>
                    <a:pt x="8855" y="1581"/>
                  </a:lnTo>
                  <a:lnTo>
                    <a:pt x="8201" y="1877"/>
                  </a:lnTo>
                  <a:lnTo>
                    <a:pt x="7569" y="2193"/>
                  </a:lnTo>
                  <a:lnTo>
                    <a:pt x="6958" y="2530"/>
                  </a:lnTo>
                  <a:lnTo>
                    <a:pt x="6346" y="2867"/>
                  </a:lnTo>
                  <a:lnTo>
                    <a:pt x="5756" y="3226"/>
                  </a:lnTo>
                  <a:lnTo>
                    <a:pt x="5187" y="3605"/>
                  </a:lnTo>
                  <a:lnTo>
                    <a:pt x="4639" y="4006"/>
                  </a:lnTo>
                  <a:lnTo>
                    <a:pt x="4090" y="4406"/>
                  </a:lnTo>
                  <a:lnTo>
                    <a:pt x="3585" y="4807"/>
                  </a:lnTo>
                  <a:lnTo>
                    <a:pt x="3100" y="5207"/>
                  </a:lnTo>
                  <a:lnTo>
                    <a:pt x="2657" y="5629"/>
                  </a:lnTo>
                  <a:lnTo>
                    <a:pt x="2214" y="6051"/>
                  </a:lnTo>
                  <a:lnTo>
                    <a:pt x="1835" y="6472"/>
                  </a:lnTo>
                  <a:lnTo>
                    <a:pt x="1455" y="6894"/>
                  </a:lnTo>
                  <a:lnTo>
                    <a:pt x="1139" y="7295"/>
                  </a:lnTo>
                  <a:lnTo>
                    <a:pt x="844" y="7716"/>
                  </a:lnTo>
                  <a:lnTo>
                    <a:pt x="591" y="8117"/>
                  </a:lnTo>
                  <a:lnTo>
                    <a:pt x="380" y="8538"/>
                  </a:lnTo>
                  <a:lnTo>
                    <a:pt x="211" y="8918"/>
                  </a:lnTo>
                  <a:lnTo>
                    <a:pt x="106" y="9297"/>
                  </a:lnTo>
                  <a:lnTo>
                    <a:pt x="22" y="9677"/>
                  </a:lnTo>
                  <a:lnTo>
                    <a:pt x="1" y="10035"/>
                  </a:lnTo>
                  <a:lnTo>
                    <a:pt x="1" y="10204"/>
                  </a:lnTo>
                  <a:lnTo>
                    <a:pt x="22" y="10372"/>
                  </a:lnTo>
                  <a:lnTo>
                    <a:pt x="64" y="10541"/>
                  </a:lnTo>
                  <a:lnTo>
                    <a:pt x="106" y="10689"/>
                  </a:lnTo>
                  <a:lnTo>
                    <a:pt x="148" y="10857"/>
                  </a:lnTo>
                  <a:lnTo>
                    <a:pt x="211" y="11005"/>
                  </a:lnTo>
                  <a:lnTo>
                    <a:pt x="380" y="11279"/>
                  </a:lnTo>
                  <a:lnTo>
                    <a:pt x="591" y="11532"/>
                  </a:lnTo>
                  <a:lnTo>
                    <a:pt x="844" y="11764"/>
                  </a:lnTo>
                  <a:lnTo>
                    <a:pt x="1139" y="11975"/>
                  </a:lnTo>
                  <a:lnTo>
                    <a:pt x="1455" y="12185"/>
                  </a:lnTo>
                  <a:lnTo>
                    <a:pt x="1835" y="12375"/>
                  </a:lnTo>
                  <a:lnTo>
                    <a:pt x="2214" y="12544"/>
                  </a:lnTo>
                  <a:lnTo>
                    <a:pt x="2657" y="12691"/>
                  </a:lnTo>
                  <a:lnTo>
                    <a:pt x="3100" y="12818"/>
                  </a:lnTo>
                  <a:lnTo>
                    <a:pt x="3585" y="12944"/>
                  </a:lnTo>
                  <a:lnTo>
                    <a:pt x="4090" y="13050"/>
                  </a:lnTo>
                  <a:lnTo>
                    <a:pt x="4639" y="13155"/>
                  </a:lnTo>
                  <a:lnTo>
                    <a:pt x="5187" y="13239"/>
                  </a:lnTo>
                  <a:lnTo>
                    <a:pt x="6346" y="13387"/>
                  </a:lnTo>
                  <a:lnTo>
                    <a:pt x="7569" y="13471"/>
                  </a:lnTo>
                  <a:lnTo>
                    <a:pt x="8855" y="13556"/>
                  </a:lnTo>
                  <a:lnTo>
                    <a:pt x="10162" y="13598"/>
                  </a:lnTo>
                  <a:lnTo>
                    <a:pt x="11490" y="13619"/>
                  </a:lnTo>
                  <a:lnTo>
                    <a:pt x="16044" y="13619"/>
                  </a:lnTo>
                  <a:lnTo>
                    <a:pt x="16655" y="13598"/>
                  </a:lnTo>
                  <a:lnTo>
                    <a:pt x="17266" y="13535"/>
                  </a:lnTo>
                  <a:lnTo>
                    <a:pt x="17857" y="13492"/>
                  </a:lnTo>
                  <a:lnTo>
                    <a:pt x="18447" y="13408"/>
                  </a:lnTo>
                  <a:lnTo>
                    <a:pt x="19037" y="13324"/>
                  </a:lnTo>
                  <a:lnTo>
                    <a:pt x="19606" y="13218"/>
                  </a:lnTo>
                  <a:lnTo>
                    <a:pt x="20155" y="13092"/>
                  </a:lnTo>
                  <a:lnTo>
                    <a:pt x="20703" y="12944"/>
                  </a:lnTo>
                  <a:lnTo>
                    <a:pt x="21209" y="12797"/>
                  </a:lnTo>
                  <a:lnTo>
                    <a:pt x="21736" y="12628"/>
                  </a:lnTo>
                  <a:lnTo>
                    <a:pt x="22221" y="12459"/>
                  </a:lnTo>
                  <a:lnTo>
                    <a:pt x="22705" y="12270"/>
                  </a:lnTo>
                  <a:lnTo>
                    <a:pt x="23169" y="12059"/>
                  </a:lnTo>
                  <a:lnTo>
                    <a:pt x="23612" y="11848"/>
                  </a:lnTo>
                  <a:lnTo>
                    <a:pt x="24034" y="11637"/>
                  </a:lnTo>
                  <a:lnTo>
                    <a:pt x="24434" y="11384"/>
                  </a:lnTo>
                  <a:lnTo>
                    <a:pt x="24814" y="11152"/>
                  </a:lnTo>
                  <a:lnTo>
                    <a:pt x="25172" y="10878"/>
                  </a:lnTo>
                  <a:lnTo>
                    <a:pt x="25509" y="10625"/>
                  </a:lnTo>
                  <a:lnTo>
                    <a:pt x="25825" y="10351"/>
                  </a:lnTo>
                  <a:lnTo>
                    <a:pt x="26121" y="10056"/>
                  </a:lnTo>
                  <a:lnTo>
                    <a:pt x="26395" y="9761"/>
                  </a:lnTo>
                  <a:lnTo>
                    <a:pt x="26648" y="9466"/>
                  </a:lnTo>
                  <a:lnTo>
                    <a:pt x="26858" y="9150"/>
                  </a:lnTo>
                  <a:lnTo>
                    <a:pt x="27048" y="8833"/>
                  </a:lnTo>
                  <a:lnTo>
                    <a:pt x="27217" y="8517"/>
                  </a:lnTo>
                  <a:lnTo>
                    <a:pt x="27343" y="8180"/>
                  </a:lnTo>
                  <a:lnTo>
                    <a:pt x="27449" y="7843"/>
                  </a:lnTo>
                  <a:lnTo>
                    <a:pt x="27533" y="7505"/>
                  </a:lnTo>
                  <a:lnTo>
                    <a:pt x="27575" y="7168"/>
                  </a:lnTo>
                  <a:lnTo>
                    <a:pt x="27596" y="6810"/>
                  </a:lnTo>
                  <a:lnTo>
                    <a:pt x="27575" y="6472"/>
                  </a:lnTo>
                  <a:lnTo>
                    <a:pt x="27533" y="6114"/>
                  </a:lnTo>
                  <a:lnTo>
                    <a:pt x="27449" y="5777"/>
                  </a:lnTo>
                  <a:lnTo>
                    <a:pt x="27343" y="5439"/>
                  </a:lnTo>
                  <a:lnTo>
                    <a:pt x="27217" y="5102"/>
                  </a:lnTo>
                  <a:lnTo>
                    <a:pt x="27048" y="4786"/>
                  </a:lnTo>
                  <a:lnTo>
                    <a:pt x="26858" y="4470"/>
                  </a:lnTo>
                  <a:lnTo>
                    <a:pt x="26648" y="4153"/>
                  </a:lnTo>
                  <a:lnTo>
                    <a:pt x="26395" y="3858"/>
                  </a:lnTo>
                  <a:lnTo>
                    <a:pt x="26121" y="3563"/>
                  </a:lnTo>
                  <a:lnTo>
                    <a:pt x="25825" y="3289"/>
                  </a:lnTo>
                  <a:lnTo>
                    <a:pt x="25509" y="3015"/>
                  </a:lnTo>
                  <a:lnTo>
                    <a:pt x="25172" y="2741"/>
                  </a:lnTo>
                  <a:lnTo>
                    <a:pt x="24814" y="2488"/>
                  </a:lnTo>
                  <a:lnTo>
                    <a:pt x="24434" y="2235"/>
                  </a:lnTo>
                  <a:lnTo>
                    <a:pt x="24034" y="2003"/>
                  </a:lnTo>
                  <a:lnTo>
                    <a:pt x="23612" y="1771"/>
                  </a:lnTo>
                  <a:lnTo>
                    <a:pt x="23169" y="1560"/>
                  </a:lnTo>
                  <a:lnTo>
                    <a:pt x="22705" y="1350"/>
                  </a:lnTo>
                  <a:lnTo>
                    <a:pt x="22221" y="1160"/>
                  </a:lnTo>
                  <a:lnTo>
                    <a:pt x="21736" y="991"/>
                  </a:lnTo>
                  <a:lnTo>
                    <a:pt x="21209" y="822"/>
                  </a:lnTo>
                  <a:lnTo>
                    <a:pt x="20703" y="675"/>
                  </a:lnTo>
                  <a:lnTo>
                    <a:pt x="20155" y="548"/>
                  </a:lnTo>
                  <a:lnTo>
                    <a:pt x="19606" y="422"/>
                  </a:lnTo>
                  <a:lnTo>
                    <a:pt x="19037" y="317"/>
                  </a:lnTo>
                  <a:lnTo>
                    <a:pt x="18447" y="211"/>
                  </a:lnTo>
                  <a:lnTo>
                    <a:pt x="17857" y="148"/>
                  </a:lnTo>
                  <a:lnTo>
                    <a:pt x="17266" y="85"/>
                  </a:lnTo>
                  <a:lnTo>
                    <a:pt x="16655" y="42"/>
                  </a:lnTo>
                  <a:lnTo>
                    <a:pt x="16044" y="21"/>
                  </a:lnTo>
                  <a:lnTo>
                    <a:pt x="15411"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8"/>
            <p:cNvSpPr/>
            <p:nvPr/>
          </p:nvSpPr>
          <p:spPr>
            <a:xfrm>
              <a:off x="5386350" y="-1018675"/>
              <a:ext cx="689925" cy="340475"/>
            </a:xfrm>
            <a:custGeom>
              <a:rect b="b" l="l" r="r" t="t"/>
              <a:pathLst>
                <a:path extrusionOk="0" fill="none" h="13619" w="27597">
                  <a:moveTo>
                    <a:pt x="27596" y="6810"/>
                  </a:moveTo>
                  <a:lnTo>
                    <a:pt x="27596" y="6810"/>
                  </a:lnTo>
                  <a:lnTo>
                    <a:pt x="27575" y="7168"/>
                  </a:lnTo>
                  <a:lnTo>
                    <a:pt x="27533" y="7505"/>
                  </a:lnTo>
                  <a:lnTo>
                    <a:pt x="27449" y="7843"/>
                  </a:lnTo>
                  <a:lnTo>
                    <a:pt x="27343" y="8180"/>
                  </a:lnTo>
                  <a:lnTo>
                    <a:pt x="27217" y="8517"/>
                  </a:lnTo>
                  <a:lnTo>
                    <a:pt x="27048" y="8833"/>
                  </a:lnTo>
                  <a:lnTo>
                    <a:pt x="26858" y="9150"/>
                  </a:lnTo>
                  <a:lnTo>
                    <a:pt x="26648" y="9466"/>
                  </a:lnTo>
                  <a:lnTo>
                    <a:pt x="26395" y="9761"/>
                  </a:lnTo>
                  <a:lnTo>
                    <a:pt x="26121" y="10056"/>
                  </a:lnTo>
                  <a:lnTo>
                    <a:pt x="25825" y="10351"/>
                  </a:lnTo>
                  <a:lnTo>
                    <a:pt x="25509" y="10625"/>
                  </a:lnTo>
                  <a:lnTo>
                    <a:pt x="25172" y="10878"/>
                  </a:lnTo>
                  <a:lnTo>
                    <a:pt x="24814" y="11152"/>
                  </a:lnTo>
                  <a:lnTo>
                    <a:pt x="24434" y="11384"/>
                  </a:lnTo>
                  <a:lnTo>
                    <a:pt x="24034" y="11637"/>
                  </a:lnTo>
                  <a:lnTo>
                    <a:pt x="23612" y="11848"/>
                  </a:lnTo>
                  <a:lnTo>
                    <a:pt x="23169" y="12059"/>
                  </a:lnTo>
                  <a:lnTo>
                    <a:pt x="22705" y="12270"/>
                  </a:lnTo>
                  <a:lnTo>
                    <a:pt x="22221" y="12459"/>
                  </a:lnTo>
                  <a:lnTo>
                    <a:pt x="21736" y="12628"/>
                  </a:lnTo>
                  <a:lnTo>
                    <a:pt x="21209" y="12797"/>
                  </a:lnTo>
                  <a:lnTo>
                    <a:pt x="20703" y="12944"/>
                  </a:lnTo>
                  <a:lnTo>
                    <a:pt x="20155" y="13092"/>
                  </a:lnTo>
                  <a:lnTo>
                    <a:pt x="19606" y="13218"/>
                  </a:lnTo>
                  <a:lnTo>
                    <a:pt x="19037" y="13324"/>
                  </a:lnTo>
                  <a:lnTo>
                    <a:pt x="18447" y="13408"/>
                  </a:lnTo>
                  <a:lnTo>
                    <a:pt x="17857" y="13492"/>
                  </a:lnTo>
                  <a:lnTo>
                    <a:pt x="17266" y="13535"/>
                  </a:lnTo>
                  <a:lnTo>
                    <a:pt x="16655" y="13598"/>
                  </a:lnTo>
                  <a:lnTo>
                    <a:pt x="16044" y="13619"/>
                  </a:lnTo>
                  <a:lnTo>
                    <a:pt x="15411" y="13619"/>
                  </a:lnTo>
                  <a:lnTo>
                    <a:pt x="15411" y="13619"/>
                  </a:lnTo>
                  <a:lnTo>
                    <a:pt x="12818" y="13619"/>
                  </a:lnTo>
                  <a:lnTo>
                    <a:pt x="11490" y="13619"/>
                  </a:lnTo>
                  <a:lnTo>
                    <a:pt x="10162" y="13598"/>
                  </a:lnTo>
                  <a:lnTo>
                    <a:pt x="8855" y="13556"/>
                  </a:lnTo>
                  <a:lnTo>
                    <a:pt x="7569" y="13471"/>
                  </a:lnTo>
                  <a:lnTo>
                    <a:pt x="6346" y="13387"/>
                  </a:lnTo>
                  <a:lnTo>
                    <a:pt x="5187" y="13239"/>
                  </a:lnTo>
                  <a:lnTo>
                    <a:pt x="4639" y="13155"/>
                  </a:lnTo>
                  <a:lnTo>
                    <a:pt x="4090" y="13050"/>
                  </a:lnTo>
                  <a:lnTo>
                    <a:pt x="3585" y="12944"/>
                  </a:lnTo>
                  <a:lnTo>
                    <a:pt x="3100" y="12818"/>
                  </a:lnTo>
                  <a:lnTo>
                    <a:pt x="2657" y="12691"/>
                  </a:lnTo>
                  <a:lnTo>
                    <a:pt x="2214" y="12544"/>
                  </a:lnTo>
                  <a:lnTo>
                    <a:pt x="1835" y="12375"/>
                  </a:lnTo>
                  <a:lnTo>
                    <a:pt x="1455" y="12185"/>
                  </a:lnTo>
                  <a:lnTo>
                    <a:pt x="1139" y="11975"/>
                  </a:lnTo>
                  <a:lnTo>
                    <a:pt x="844" y="11764"/>
                  </a:lnTo>
                  <a:lnTo>
                    <a:pt x="591" y="11532"/>
                  </a:lnTo>
                  <a:lnTo>
                    <a:pt x="380" y="11279"/>
                  </a:lnTo>
                  <a:lnTo>
                    <a:pt x="211" y="11005"/>
                  </a:lnTo>
                  <a:lnTo>
                    <a:pt x="148" y="10857"/>
                  </a:lnTo>
                  <a:lnTo>
                    <a:pt x="106" y="10689"/>
                  </a:lnTo>
                  <a:lnTo>
                    <a:pt x="64" y="10541"/>
                  </a:lnTo>
                  <a:lnTo>
                    <a:pt x="22" y="10372"/>
                  </a:lnTo>
                  <a:lnTo>
                    <a:pt x="1" y="10204"/>
                  </a:lnTo>
                  <a:lnTo>
                    <a:pt x="1" y="10035"/>
                  </a:lnTo>
                  <a:lnTo>
                    <a:pt x="1" y="10035"/>
                  </a:lnTo>
                  <a:lnTo>
                    <a:pt x="22" y="9677"/>
                  </a:lnTo>
                  <a:lnTo>
                    <a:pt x="106" y="9297"/>
                  </a:lnTo>
                  <a:lnTo>
                    <a:pt x="211" y="8918"/>
                  </a:lnTo>
                  <a:lnTo>
                    <a:pt x="380" y="8538"/>
                  </a:lnTo>
                  <a:lnTo>
                    <a:pt x="591" y="8117"/>
                  </a:lnTo>
                  <a:lnTo>
                    <a:pt x="844" y="7716"/>
                  </a:lnTo>
                  <a:lnTo>
                    <a:pt x="1139" y="7295"/>
                  </a:lnTo>
                  <a:lnTo>
                    <a:pt x="1455" y="6894"/>
                  </a:lnTo>
                  <a:lnTo>
                    <a:pt x="1835" y="6472"/>
                  </a:lnTo>
                  <a:lnTo>
                    <a:pt x="2214" y="6051"/>
                  </a:lnTo>
                  <a:lnTo>
                    <a:pt x="2657" y="5629"/>
                  </a:lnTo>
                  <a:lnTo>
                    <a:pt x="3100" y="5207"/>
                  </a:lnTo>
                  <a:lnTo>
                    <a:pt x="3585" y="4807"/>
                  </a:lnTo>
                  <a:lnTo>
                    <a:pt x="4090" y="4406"/>
                  </a:lnTo>
                  <a:lnTo>
                    <a:pt x="4639" y="4006"/>
                  </a:lnTo>
                  <a:lnTo>
                    <a:pt x="5187" y="3605"/>
                  </a:lnTo>
                  <a:lnTo>
                    <a:pt x="5756" y="3226"/>
                  </a:lnTo>
                  <a:lnTo>
                    <a:pt x="6346" y="2867"/>
                  </a:lnTo>
                  <a:lnTo>
                    <a:pt x="6958" y="2530"/>
                  </a:lnTo>
                  <a:lnTo>
                    <a:pt x="7569" y="2193"/>
                  </a:lnTo>
                  <a:lnTo>
                    <a:pt x="8201" y="1877"/>
                  </a:lnTo>
                  <a:lnTo>
                    <a:pt x="8855" y="1581"/>
                  </a:lnTo>
                  <a:lnTo>
                    <a:pt x="9508" y="1307"/>
                  </a:lnTo>
                  <a:lnTo>
                    <a:pt x="10162" y="1054"/>
                  </a:lnTo>
                  <a:lnTo>
                    <a:pt x="10837" y="822"/>
                  </a:lnTo>
                  <a:lnTo>
                    <a:pt x="11490" y="612"/>
                  </a:lnTo>
                  <a:lnTo>
                    <a:pt x="12165" y="422"/>
                  </a:lnTo>
                  <a:lnTo>
                    <a:pt x="12818" y="274"/>
                  </a:lnTo>
                  <a:lnTo>
                    <a:pt x="13472" y="169"/>
                  </a:lnTo>
                  <a:lnTo>
                    <a:pt x="14125" y="85"/>
                  </a:lnTo>
                  <a:lnTo>
                    <a:pt x="14779" y="21"/>
                  </a:lnTo>
                  <a:lnTo>
                    <a:pt x="15411" y="0"/>
                  </a:lnTo>
                  <a:lnTo>
                    <a:pt x="15411" y="0"/>
                  </a:lnTo>
                  <a:lnTo>
                    <a:pt x="16044" y="21"/>
                  </a:lnTo>
                  <a:lnTo>
                    <a:pt x="16655" y="42"/>
                  </a:lnTo>
                  <a:lnTo>
                    <a:pt x="17266" y="85"/>
                  </a:lnTo>
                  <a:lnTo>
                    <a:pt x="17857" y="148"/>
                  </a:lnTo>
                  <a:lnTo>
                    <a:pt x="18447" y="211"/>
                  </a:lnTo>
                  <a:lnTo>
                    <a:pt x="19037" y="317"/>
                  </a:lnTo>
                  <a:lnTo>
                    <a:pt x="19606" y="422"/>
                  </a:lnTo>
                  <a:lnTo>
                    <a:pt x="20155" y="548"/>
                  </a:lnTo>
                  <a:lnTo>
                    <a:pt x="20703" y="675"/>
                  </a:lnTo>
                  <a:lnTo>
                    <a:pt x="21209" y="822"/>
                  </a:lnTo>
                  <a:lnTo>
                    <a:pt x="21736" y="991"/>
                  </a:lnTo>
                  <a:lnTo>
                    <a:pt x="22221" y="1160"/>
                  </a:lnTo>
                  <a:lnTo>
                    <a:pt x="22705" y="1350"/>
                  </a:lnTo>
                  <a:lnTo>
                    <a:pt x="23169" y="1560"/>
                  </a:lnTo>
                  <a:lnTo>
                    <a:pt x="23612" y="1771"/>
                  </a:lnTo>
                  <a:lnTo>
                    <a:pt x="24034" y="2003"/>
                  </a:lnTo>
                  <a:lnTo>
                    <a:pt x="24434" y="2235"/>
                  </a:lnTo>
                  <a:lnTo>
                    <a:pt x="24814" y="2488"/>
                  </a:lnTo>
                  <a:lnTo>
                    <a:pt x="25172" y="2741"/>
                  </a:lnTo>
                  <a:lnTo>
                    <a:pt x="25509" y="3015"/>
                  </a:lnTo>
                  <a:lnTo>
                    <a:pt x="25825" y="3289"/>
                  </a:lnTo>
                  <a:lnTo>
                    <a:pt x="26121" y="3563"/>
                  </a:lnTo>
                  <a:lnTo>
                    <a:pt x="26395" y="3858"/>
                  </a:lnTo>
                  <a:lnTo>
                    <a:pt x="26648" y="4153"/>
                  </a:lnTo>
                  <a:lnTo>
                    <a:pt x="26858" y="4470"/>
                  </a:lnTo>
                  <a:lnTo>
                    <a:pt x="27048" y="4786"/>
                  </a:lnTo>
                  <a:lnTo>
                    <a:pt x="27217" y="5102"/>
                  </a:lnTo>
                  <a:lnTo>
                    <a:pt x="27343" y="5439"/>
                  </a:lnTo>
                  <a:lnTo>
                    <a:pt x="27449" y="5777"/>
                  </a:lnTo>
                  <a:lnTo>
                    <a:pt x="27533" y="6114"/>
                  </a:lnTo>
                  <a:lnTo>
                    <a:pt x="27575" y="6472"/>
                  </a:lnTo>
                  <a:lnTo>
                    <a:pt x="27596" y="6810"/>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8"/>
            <p:cNvSpPr/>
            <p:nvPr/>
          </p:nvSpPr>
          <p:spPr>
            <a:xfrm>
              <a:off x="5573975" y="-979675"/>
              <a:ext cx="170800" cy="64325"/>
            </a:xfrm>
            <a:custGeom>
              <a:rect b="b" l="l" r="r" t="t"/>
              <a:pathLst>
                <a:path extrusionOk="0" h="2573" w="6832">
                  <a:moveTo>
                    <a:pt x="6810" y="0"/>
                  </a:moveTo>
                  <a:lnTo>
                    <a:pt x="5925" y="148"/>
                  </a:lnTo>
                  <a:lnTo>
                    <a:pt x="5018" y="338"/>
                  </a:lnTo>
                  <a:lnTo>
                    <a:pt x="4133" y="570"/>
                  </a:lnTo>
                  <a:lnTo>
                    <a:pt x="3268" y="865"/>
                  </a:lnTo>
                  <a:lnTo>
                    <a:pt x="2826" y="1012"/>
                  </a:lnTo>
                  <a:lnTo>
                    <a:pt x="2383" y="1160"/>
                  </a:lnTo>
                  <a:lnTo>
                    <a:pt x="1961" y="1350"/>
                  </a:lnTo>
                  <a:lnTo>
                    <a:pt x="1561" y="1539"/>
                  </a:lnTo>
                  <a:lnTo>
                    <a:pt x="1139" y="1771"/>
                  </a:lnTo>
                  <a:lnTo>
                    <a:pt x="760" y="2003"/>
                  </a:lnTo>
                  <a:lnTo>
                    <a:pt x="380" y="2256"/>
                  </a:lnTo>
                  <a:lnTo>
                    <a:pt x="1" y="2530"/>
                  </a:lnTo>
                  <a:lnTo>
                    <a:pt x="22" y="2572"/>
                  </a:lnTo>
                  <a:lnTo>
                    <a:pt x="443" y="2383"/>
                  </a:lnTo>
                  <a:lnTo>
                    <a:pt x="1181" y="2066"/>
                  </a:lnTo>
                  <a:lnTo>
                    <a:pt x="1898" y="1750"/>
                  </a:lnTo>
                  <a:lnTo>
                    <a:pt x="3353" y="1118"/>
                  </a:lnTo>
                  <a:lnTo>
                    <a:pt x="4196" y="780"/>
                  </a:lnTo>
                  <a:lnTo>
                    <a:pt x="5060" y="506"/>
                  </a:lnTo>
                  <a:lnTo>
                    <a:pt x="5946" y="253"/>
                  </a:lnTo>
                  <a:lnTo>
                    <a:pt x="6831" y="21"/>
                  </a:lnTo>
                  <a:lnTo>
                    <a:pt x="6810"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8"/>
            <p:cNvSpPr/>
            <p:nvPr/>
          </p:nvSpPr>
          <p:spPr>
            <a:xfrm>
              <a:off x="5573975" y="-979675"/>
              <a:ext cx="170800" cy="64325"/>
            </a:xfrm>
            <a:custGeom>
              <a:rect b="b" l="l" r="r" t="t"/>
              <a:pathLst>
                <a:path extrusionOk="0" fill="none" h="2573" w="6832">
                  <a:moveTo>
                    <a:pt x="6810" y="0"/>
                  </a:moveTo>
                  <a:lnTo>
                    <a:pt x="6810" y="0"/>
                  </a:lnTo>
                  <a:lnTo>
                    <a:pt x="5925" y="148"/>
                  </a:lnTo>
                  <a:lnTo>
                    <a:pt x="5018" y="338"/>
                  </a:lnTo>
                  <a:lnTo>
                    <a:pt x="4133" y="570"/>
                  </a:lnTo>
                  <a:lnTo>
                    <a:pt x="3268" y="865"/>
                  </a:lnTo>
                  <a:lnTo>
                    <a:pt x="3268" y="865"/>
                  </a:lnTo>
                  <a:lnTo>
                    <a:pt x="2826" y="1012"/>
                  </a:lnTo>
                  <a:lnTo>
                    <a:pt x="2383" y="1160"/>
                  </a:lnTo>
                  <a:lnTo>
                    <a:pt x="1961" y="1350"/>
                  </a:lnTo>
                  <a:lnTo>
                    <a:pt x="1561" y="1539"/>
                  </a:lnTo>
                  <a:lnTo>
                    <a:pt x="1139" y="1771"/>
                  </a:lnTo>
                  <a:lnTo>
                    <a:pt x="760" y="2003"/>
                  </a:lnTo>
                  <a:lnTo>
                    <a:pt x="380" y="2256"/>
                  </a:lnTo>
                  <a:lnTo>
                    <a:pt x="1" y="2530"/>
                  </a:lnTo>
                  <a:lnTo>
                    <a:pt x="22" y="2572"/>
                  </a:lnTo>
                  <a:lnTo>
                    <a:pt x="22" y="2572"/>
                  </a:lnTo>
                  <a:lnTo>
                    <a:pt x="443" y="2383"/>
                  </a:lnTo>
                  <a:lnTo>
                    <a:pt x="443" y="2383"/>
                  </a:lnTo>
                  <a:lnTo>
                    <a:pt x="1181" y="2066"/>
                  </a:lnTo>
                  <a:lnTo>
                    <a:pt x="1898" y="1750"/>
                  </a:lnTo>
                  <a:lnTo>
                    <a:pt x="3353" y="1118"/>
                  </a:lnTo>
                  <a:lnTo>
                    <a:pt x="3353" y="1118"/>
                  </a:lnTo>
                  <a:lnTo>
                    <a:pt x="4196" y="780"/>
                  </a:lnTo>
                  <a:lnTo>
                    <a:pt x="5060" y="506"/>
                  </a:lnTo>
                  <a:lnTo>
                    <a:pt x="5946" y="253"/>
                  </a:lnTo>
                  <a:lnTo>
                    <a:pt x="6831" y="21"/>
                  </a:lnTo>
                  <a:lnTo>
                    <a:pt x="6810" y="0"/>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8"/>
            <p:cNvSpPr/>
            <p:nvPr/>
          </p:nvSpPr>
          <p:spPr>
            <a:xfrm>
              <a:off x="5444325" y="-866375"/>
              <a:ext cx="67500" cy="44825"/>
            </a:xfrm>
            <a:custGeom>
              <a:rect b="b" l="l" r="r" t="t"/>
              <a:pathLst>
                <a:path extrusionOk="0" h="1793" w="2700">
                  <a:moveTo>
                    <a:pt x="2699" y="1"/>
                  </a:moveTo>
                  <a:lnTo>
                    <a:pt x="2488" y="22"/>
                  </a:lnTo>
                  <a:lnTo>
                    <a:pt x="2277" y="43"/>
                  </a:lnTo>
                  <a:lnTo>
                    <a:pt x="1877" y="148"/>
                  </a:lnTo>
                  <a:lnTo>
                    <a:pt x="1624" y="233"/>
                  </a:lnTo>
                  <a:lnTo>
                    <a:pt x="1371" y="338"/>
                  </a:lnTo>
                  <a:lnTo>
                    <a:pt x="1139" y="465"/>
                  </a:lnTo>
                  <a:lnTo>
                    <a:pt x="907" y="612"/>
                  </a:lnTo>
                  <a:lnTo>
                    <a:pt x="738" y="718"/>
                  </a:lnTo>
                  <a:lnTo>
                    <a:pt x="591" y="823"/>
                  </a:lnTo>
                  <a:lnTo>
                    <a:pt x="443" y="971"/>
                  </a:lnTo>
                  <a:lnTo>
                    <a:pt x="338" y="1097"/>
                  </a:lnTo>
                  <a:lnTo>
                    <a:pt x="211" y="1266"/>
                  </a:lnTo>
                  <a:lnTo>
                    <a:pt x="127" y="1434"/>
                  </a:lnTo>
                  <a:lnTo>
                    <a:pt x="43" y="1603"/>
                  </a:lnTo>
                  <a:lnTo>
                    <a:pt x="1" y="1793"/>
                  </a:lnTo>
                  <a:lnTo>
                    <a:pt x="22" y="1793"/>
                  </a:lnTo>
                  <a:lnTo>
                    <a:pt x="254" y="1603"/>
                  </a:lnTo>
                  <a:lnTo>
                    <a:pt x="486" y="1392"/>
                  </a:lnTo>
                  <a:lnTo>
                    <a:pt x="781" y="1118"/>
                  </a:lnTo>
                  <a:lnTo>
                    <a:pt x="1076" y="844"/>
                  </a:lnTo>
                  <a:lnTo>
                    <a:pt x="1266" y="697"/>
                  </a:lnTo>
                  <a:lnTo>
                    <a:pt x="1455" y="570"/>
                  </a:lnTo>
                  <a:lnTo>
                    <a:pt x="1645" y="465"/>
                  </a:lnTo>
                  <a:lnTo>
                    <a:pt x="1835" y="338"/>
                  </a:lnTo>
                  <a:lnTo>
                    <a:pt x="2046" y="254"/>
                  </a:lnTo>
                  <a:lnTo>
                    <a:pt x="2256" y="170"/>
                  </a:lnTo>
                  <a:lnTo>
                    <a:pt x="2488" y="85"/>
                  </a:lnTo>
                  <a:lnTo>
                    <a:pt x="2699" y="22"/>
                  </a:lnTo>
                  <a:lnTo>
                    <a:pt x="2699"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8"/>
            <p:cNvSpPr/>
            <p:nvPr/>
          </p:nvSpPr>
          <p:spPr>
            <a:xfrm>
              <a:off x="5444325" y="-866375"/>
              <a:ext cx="67500" cy="44825"/>
            </a:xfrm>
            <a:custGeom>
              <a:rect b="b" l="l" r="r" t="t"/>
              <a:pathLst>
                <a:path extrusionOk="0" fill="none" h="1793" w="2700">
                  <a:moveTo>
                    <a:pt x="2699" y="1"/>
                  </a:moveTo>
                  <a:lnTo>
                    <a:pt x="2699" y="1"/>
                  </a:lnTo>
                  <a:lnTo>
                    <a:pt x="2488" y="22"/>
                  </a:lnTo>
                  <a:lnTo>
                    <a:pt x="2277" y="43"/>
                  </a:lnTo>
                  <a:lnTo>
                    <a:pt x="1877" y="148"/>
                  </a:lnTo>
                  <a:lnTo>
                    <a:pt x="1877" y="148"/>
                  </a:lnTo>
                  <a:lnTo>
                    <a:pt x="1624" y="233"/>
                  </a:lnTo>
                  <a:lnTo>
                    <a:pt x="1371" y="338"/>
                  </a:lnTo>
                  <a:lnTo>
                    <a:pt x="1139" y="465"/>
                  </a:lnTo>
                  <a:lnTo>
                    <a:pt x="907" y="612"/>
                  </a:lnTo>
                  <a:lnTo>
                    <a:pt x="907" y="612"/>
                  </a:lnTo>
                  <a:lnTo>
                    <a:pt x="738" y="718"/>
                  </a:lnTo>
                  <a:lnTo>
                    <a:pt x="591" y="823"/>
                  </a:lnTo>
                  <a:lnTo>
                    <a:pt x="443" y="971"/>
                  </a:lnTo>
                  <a:lnTo>
                    <a:pt x="338" y="1097"/>
                  </a:lnTo>
                  <a:lnTo>
                    <a:pt x="211" y="1266"/>
                  </a:lnTo>
                  <a:lnTo>
                    <a:pt x="127" y="1434"/>
                  </a:lnTo>
                  <a:lnTo>
                    <a:pt x="43" y="1603"/>
                  </a:lnTo>
                  <a:lnTo>
                    <a:pt x="1" y="1793"/>
                  </a:lnTo>
                  <a:lnTo>
                    <a:pt x="22" y="1793"/>
                  </a:lnTo>
                  <a:lnTo>
                    <a:pt x="22" y="1793"/>
                  </a:lnTo>
                  <a:lnTo>
                    <a:pt x="254" y="1603"/>
                  </a:lnTo>
                  <a:lnTo>
                    <a:pt x="486" y="1392"/>
                  </a:lnTo>
                  <a:lnTo>
                    <a:pt x="486" y="1392"/>
                  </a:lnTo>
                  <a:lnTo>
                    <a:pt x="781" y="1118"/>
                  </a:lnTo>
                  <a:lnTo>
                    <a:pt x="1076" y="844"/>
                  </a:lnTo>
                  <a:lnTo>
                    <a:pt x="1076" y="844"/>
                  </a:lnTo>
                  <a:lnTo>
                    <a:pt x="1266" y="697"/>
                  </a:lnTo>
                  <a:lnTo>
                    <a:pt x="1455" y="570"/>
                  </a:lnTo>
                  <a:lnTo>
                    <a:pt x="1645" y="465"/>
                  </a:lnTo>
                  <a:lnTo>
                    <a:pt x="1835" y="338"/>
                  </a:lnTo>
                  <a:lnTo>
                    <a:pt x="2046" y="254"/>
                  </a:lnTo>
                  <a:lnTo>
                    <a:pt x="2256" y="170"/>
                  </a:lnTo>
                  <a:lnTo>
                    <a:pt x="2488" y="85"/>
                  </a:lnTo>
                  <a:lnTo>
                    <a:pt x="2699" y="22"/>
                  </a:lnTo>
                  <a:lnTo>
                    <a:pt x="2699"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01" name="Google Shape;501;p8"/>
          <p:cNvGrpSpPr/>
          <p:nvPr/>
        </p:nvGrpSpPr>
        <p:grpSpPr>
          <a:xfrm>
            <a:off x="3493900" y="4570063"/>
            <a:ext cx="473850" cy="449575"/>
            <a:chOff x="4411275" y="4457400"/>
            <a:chExt cx="473850" cy="449575"/>
          </a:xfrm>
        </p:grpSpPr>
        <p:sp>
          <p:nvSpPr>
            <p:cNvPr id="502" name="Google Shape;502;p8"/>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8"/>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04" name="Google Shape;504;p8"/>
          <p:cNvGrpSpPr/>
          <p:nvPr/>
        </p:nvGrpSpPr>
        <p:grpSpPr>
          <a:xfrm>
            <a:off x="6053972" y="4663088"/>
            <a:ext cx="240526" cy="228204"/>
            <a:chOff x="4411275" y="4457400"/>
            <a:chExt cx="473850" cy="449575"/>
          </a:xfrm>
        </p:grpSpPr>
        <p:sp>
          <p:nvSpPr>
            <p:cNvPr id="505" name="Google Shape;505;p8"/>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8"/>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07" name="Google Shape;507;p8"/>
          <p:cNvGrpSpPr/>
          <p:nvPr/>
        </p:nvGrpSpPr>
        <p:grpSpPr>
          <a:xfrm>
            <a:off x="2529872" y="4747238"/>
            <a:ext cx="240526" cy="228204"/>
            <a:chOff x="4411275" y="4457400"/>
            <a:chExt cx="473850" cy="449575"/>
          </a:xfrm>
        </p:grpSpPr>
        <p:sp>
          <p:nvSpPr>
            <p:cNvPr id="508" name="Google Shape;508;p8"/>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8"/>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10" name="Google Shape;510;p8"/>
          <p:cNvGrpSpPr/>
          <p:nvPr/>
        </p:nvGrpSpPr>
        <p:grpSpPr>
          <a:xfrm>
            <a:off x="7313872" y="4848888"/>
            <a:ext cx="240526" cy="228204"/>
            <a:chOff x="4411275" y="4457400"/>
            <a:chExt cx="473850" cy="449575"/>
          </a:xfrm>
        </p:grpSpPr>
        <p:sp>
          <p:nvSpPr>
            <p:cNvPr id="511" name="Google Shape;511;p8"/>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8"/>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13" name="Google Shape;513;p8"/>
          <p:cNvSpPr/>
          <p:nvPr/>
        </p:nvSpPr>
        <p:spPr>
          <a:xfrm>
            <a:off x="2025625" y="3974725"/>
            <a:ext cx="765986" cy="457229"/>
          </a:xfrm>
          <a:custGeom>
            <a:rect b="b" l="l" r="r" t="t"/>
            <a:pathLst>
              <a:path extrusionOk="0" h="27011" w="45251">
                <a:moveTo>
                  <a:pt x="8478" y="9043"/>
                </a:moveTo>
                <a:lnTo>
                  <a:pt x="8790" y="9140"/>
                </a:lnTo>
                <a:lnTo>
                  <a:pt x="9102" y="9238"/>
                </a:lnTo>
                <a:lnTo>
                  <a:pt x="9394" y="9374"/>
                </a:lnTo>
                <a:lnTo>
                  <a:pt x="9667" y="9530"/>
                </a:lnTo>
                <a:lnTo>
                  <a:pt x="10017" y="9764"/>
                </a:lnTo>
                <a:lnTo>
                  <a:pt x="10310" y="9998"/>
                </a:lnTo>
                <a:lnTo>
                  <a:pt x="10563" y="10251"/>
                </a:lnTo>
                <a:lnTo>
                  <a:pt x="10797" y="10505"/>
                </a:lnTo>
                <a:lnTo>
                  <a:pt x="10797" y="10505"/>
                </a:lnTo>
                <a:lnTo>
                  <a:pt x="10232" y="10368"/>
                </a:lnTo>
                <a:lnTo>
                  <a:pt x="9667" y="10251"/>
                </a:lnTo>
                <a:lnTo>
                  <a:pt x="9063" y="10193"/>
                </a:lnTo>
                <a:lnTo>
                  <a:pt x="8478" y="10173"/>
                </a:lnTo>
                <a:lnTo>
                  <a:pt x="8478" y="9043"/>
                </a:lnTo>
                <a:close/>
                <a:moveTo>
                  <a:pt x="11596" y="12064"/>
                </a:moveTo>
                <a:lnTo>
                  <a:pt x="12005" y="12278"/>
                </a:lnTo>
                <a:lnTo>
                  <a:pt x="12044" y="12648"/>
                </a:lnTo>
                <a:lnTo>
                  <a:pt x="12142" y="13623"/>
                </a:lnTo>
                <a:lnTo>
                  <a:pt x="12239" y="14344"/>
                </a:lnTo>
                <a:lnTo>
                  <a:pt x="11908" y="14714"/>
                </a:lnTo>
                <a:lnTo>
                  <a:pt x="11830" y="14129"/>
                </a:lnTo>
                <a:lnTo>
                  <a:pt x="11791" y="13564"/>
                </a:lnTo>
                <a:lnTo>
                  <a:pt x="11713" y="12804"/>
                </a:lnTo>
                <a:lnTo>
                  <a:pt x="11654" y="12434"/>
                </a:lnTo>
                <a:lnTo>
                  <a:pt x="11596" y="12064"/>
                </a:lnTo>
                <a:close/>
                <a:moveTo>
                  <a:pt x="37242" y="14461"/>
                </a:moveTo>
                <a:lnTo>
                  <a:pt x="37242" y="15221"/>
                </a:lnTo>
                <a:lnTo>
                  <a:pt x="36891" y="15221"/>
                </a:lnTo>
                <a:lnTo>
                  <a:pt x="36560" y="15260"/>
                </a:lnTo>
                <a:lnTo>
                  <a:pt x="36228" y="15299"/>
                </a:lnTo>
                <a:lnTo>
                  <a:pt x="35916" y="15357"/>
                </a:lnTo>
                <a:lnTo>
                  <a:pt x="35605" y="15454"/>
                </a:lnTo>
                <a:lnTo>
                  <a:pt x="35293" y="15552"/>
                </a:lnTo>
                <a:lnTo>
                  <a:pt x="35001" y="15649"/>
                </a:lnTo>
                <a:lnTo>
                  <a:pt x="34708" y="15786"/>
                </a:lnTo>
                <a:lnTo>
                  <a:pt x="34708" y="15786"/>
                </a:lnTo>
                <a:lnTo>
                  <a:pt x="35137" y="15493"/>
                </a:lnTo>
                <a:lnTo>
                  <a:pt x="35507" y="15240"/>
                </a:lnTo>
                <a:lnTo>
                  <a:pt x="35858" y="15026"/>
                </a:lnTo>
                <a:lnTo>
                  <a:pt x="36189" y="14850"/>
                </a:lnTo>
                <a:lnTo>
                  <a:pt x="36482" y="14714"/>
                </a:lnTo>
                <a:lnTo>
                  <a:pt x="36754" y="14597"/>
                </a:lnTo>
                <a:lnTo>
                  <a:pt x="37008" y="14519"/>
                </a:lnTo>
                <a:lnTo>
                  <a:pt x="37242" y="14461"/>
                </a:lnTo>
                <a:close/>
                <a:moveTo>
                  <a:pt x="8381" y="11343"/>
                </a:moveTo>
                <a:lnTo>
                  <a:pt x="8381" y="17890"/>
                </a:lnTo>
                <a:lnTo>
                  <a:pt x="8361" y="17910"/>
                </a:lnTo>
                <a:lnTo>
                  <a:pt x="3742" y="13057"/>
                </a:lnTo>
                <a:lnTo>
                  <a:pt x="3996" y="12863"/>
                </a:lnTo>
                <a:lnTo>
                  <a:pt x="4230" y="12687"/>
                </a:lnTo>
                <a:lnTo>
                  <a:pt x="4483" y="12512"/>
                </a:lnTo>
                <a:lnTo>
                  <a:pt x="4756" y="12336"/>
                </a:lnTo>
                <a:lnTo>
                  <a:pt x="5029" y="12200"/>
                </a:lnTo>
                <a:lnTo>
                  <a:pt x="5301" y="12044"/>
                </a:lnTo>
                <a:lnTo>
                  <a:pt x="5574" y="11927"/>
                </a:lnTo>
                <a:lnTo>
                  <a:pt x="5867" y="11810"/>
                </a:lnTo>
                <a:lnTo>
                  <a:pt x="6178" y="11693"/>
                </a:lnTo>
                <a:lnTo>
                  <a:pt x="6471" y="11615"/>
                </a:lnTo>
                <a:lnTo>
                  <a:pt x="6783" y="11537"/>
                </a:lnTo>
                <a:lnTo>
                  <a:pt x="7094" y="11459"/>
                </a:lnTo>
                <a:lnTo>
                  <a:pt x="7406" y="11421"/>
                </a:lnTo>
                <a:lnTo>
                  <a:pt x="7718" y="11382"/>
                </a:lnTo>
                <a:lnTo>
                  <a:pt x="8049" y="11343"/>
                </a:lnTo>
                <a:close/>
                <a:moveTo>
                  <a:pt x="8907" y="11362"/>
                </a:moveTo>
                <a:lnTo>
                  <a:pt x="9238" y="11382"/>
                </a:lnTo>
                <a:lnTo>
                  <a:pt x="9589" y="11440"/>
                </a:lnTo>
                <a:lnTo>
                  <a:pt x="9920" y="11498"/>
                </a:lnTo>
                <a:lnTo>
                  <a:pt x="10251" y="11576"/>
                </a:lnTo>
                <a:lnTo>
                  <a:pt x="10563" y="11674"/>
                </a:lnTo>
                <a:lnTo>
                  <a:pt x="10875" y="11771"/>
                </a:lnTo>
                <a:lnTo>
                  <a:pt x="11187" y="11888"/>
                </a:lnTo>
                <a:lnTo>
                  <a:pt x="11499" y="12025"/>
                </a:lnTo>
                <a:lnTo>
                  <a:pt x="11557" y="12395"/>
                </a:lnTo>
                <a:lnTo>
                  <a:pt x="11615" y="12785"/>
                </a:lnTo>
                <a:lnTo>
                  <a:pt x="11693" y="13584"/>
                </a:lnTo>
                <a:lnTo>
                  <a:pt x="11752" y="14188"/>
                </a:lnTo>
                <a:lnTo>
                  <a:pt x="11830" y="14792"/>
                </a:lnTo>
                <a:lnTo>
                  <a:pt x="8946" y="17910"/>
                </a:lnTo>
                <a:lnTo>
                  <a:pt x="8907" y="17890"/>
                </a:lnTo>
                <a:lnTo>
                  <a:pt x="8907" y="11362"/>
                </a:lnTo>
                <a:close/>
                <a:moveTo>
                  <a:pt x="3372" y="13389"/>
                </a:moveTo>
                <a:lnTo>
                  <a:pt x="7991" y="18241"/>
                </a:lnTo>
                <a:lnTo>
                  <a:pt x="7952" y="18339"/>
                </a:lnTo>
                <a:lnTo>
                  <a:pt x="1190" y="18339"/>
                </a:lnTo>
                <a:lnTo>
                  <a:pt x="1209" y="17968"/>
                </a:lnTo>
                <a:lnTo>
                  <a:pt x="1248" y="17618"/>
                </a:lnTo>
                <a:lnTo>
                  <a:pt x="1307" y="17267"/>
                </a:lnTo>
                <a:lnTo>
                  <a:pt x="1365" y="16935"/>
                </a:lnTo>
                <a:lnTo>
                  <a:pt x="1462" y="16585"/>
                </a:lnTo>
                <a:lnTo>
                  <a:pt x="1560" y="16253"/>
                </a:lnTo>
                <a:lnTo>
                  <a:pt x="1677" y="15942"/>
                </a:lnTo>
                <a:lnTo>
                  <a:pt x="1813" y="15610"/>
                </a:lnTo>
                <a:lnTo>
                  <a:pt x="1969" y="15299"/>
                </a:lnTo>
                <a:lnTo>
                  <a:pt x="2125" y="15006"/>
                </a:lnTo>
                <a:lnTo>
                  <a:pt x="2300" y="14714"/>
                </a:lnTo>
                <a:lnTo>
                  <a:pt x="2495" y="14422"/>
                </a:lnTo>
                <a:lnTo>
                  <a:pt x="2690" y="14149"/>
                </a:lnTo>
                <a:lnTo>
                  <a:pt x="2905" y="13895"/>
                </a:lnTo>
                <a:lnTo>
                  <a:pt x="3138" y="13642"/>
                </a:lnTo>
                <a:lnTo>
                  <a:pt x="3372" y="13389"/>
                </a:lnTo>
                <a:close/>
                <a:moveTo>
                  <a:pt x="11947" y="15415"/>
                </a:moveTo>
                <a:lnTo>
                  <a:pt x="12044" y="15786"/>
                </a:lnTo>
                <a:lnTo>
                  <a:pt x="12181" y="16156"/>
                </a:lnTo>
                <a:lnTo>
                  <a:pt x="12336" y="16526"/>
                </a:lnTo>
                <a:lnTo>
                  <a:pt x="12551" y="16877"/>
                </a:lnTo>
                <a:lnTo>
                  <a:pt x="12785" y="17247"/>
                </a:lnTo>
                <a:lnTo>
                  <a:pt x="13077" y="17618"/>
                </a:lnTo>
                <a:lnTo>
                  <a:pt x="13428" y="17988"/>
                </a:lnTo>
                <a:lnTo>
                  <a:pt x="13837" y="18339"/>
                </a:lnTo>
                <a:lnTo>
                  <a:pt x="9355" y="18339"/>
                </a:lnTo>
                <a:lnTo>
                  <a:pt x="9316" y="18261"/>
                </a:lnTo>
                <a:lnTo>
                  <a:pt x="11947" y="15415"/>
                </a:lnTo>
                <a:close/>
                <a:moveTo>
                  <a:pt x="12375" y="14928"/>
                </a:moveTo>
                <a:lnTo>
                  <a:pt x="12414" y="14987"/>
                </a:lnTo>
                <a:lnTo>
                  <a:pt x="12434" y="15026"/>
                </a:lnTo>
                <a:lnTo>
                  <a:pt x="12492" y="15104"/>
                </a:lnTo>
                <a:lnTo>
                  <a:pt x="12512" y="15162"/>
                </a:lnTo>
                <a:lnTo>
                  <a:pt x="12590" y="15240"/>
                </a:lnTo>
                <a:lnTo>
                  <a:pt x="12629" y="15299"/>
                </a:lnTo>
                <a:lnTo>
                  <a:pt x="12707" y="15396"/>
                </a:lnTo>
                <a:lnTo>
                  <a:pt x="12746" y="15474"/>
                </a:lnTo>
                <a:lnTo>
                  <a:pt x="12843" y="15571"/>
                </a:lnTo>
                <a:lnTo>
                  <a:pt x="12902" y="15630"/>
                </a:lnTo>
                <a:lnTo>
                  <a:pt x="12999" y="15747"/>
                </a:lnTo>
                <a:lnTo>
                  <a:pt x="13058" y="15825"/>
                </a:lnTo>
                <a:lnTo>
                  <a:pt x="13213" y="15981"/>
                </a:lnTo>
                <a:lnTo>
                  <a:pt x="13272" y="16039"/>
                </a:lnTo>
                <a:lnTo>
                  <a:pt x="13428" y="16195"/>
                </a:lnTo>
                <a:lnTo>
                  <a:pt x="13506" y="16273"/>
                </a:lnTo>
                <a:lnTo>
                  <a:pt x="13642" y="16409"/>
                </a:lnTo>
                <a:lnTo>
                  <a:pt x="13740" y="16507"/>
                </a:lnTo>
                <a:lnTo>
                  <a:pt x="13876" y="16624"/>
                </a:lnTo>
                <a:lnTo>
                  <a:pt x="13973" y="16721"/>
                </a:lnTo>
                <a:lnTo>
                  <a:pt x="14110" y="16838"/>
                </a:lnTo>
                <a:lnTo>
                  <a:pt x="14227" y="16935"/>
                </a:lnTo>
                <a:lnTo>
                  <a:pt x="14383" y="17052"/>
                </a:lnTo>
                <a:lnTo>
                  <a:pt x="14500" y="17150"/>
                </a:lnTo>
                <a:lnTo>
                  <a:pt x="14656" y="17267"/>
                </a:lnTo>
                <a:lnTo>
                  <a:pt x="14772" y="17364"/>
                </a:lnTo>
                <a:lnTo>
                  <a:pt x="14967" y="17501"/>
                </a:lnTo>
                <a:lnTo>
                  <a:pt x="15084" y="17598"/>
                </a:lnTo>
                <a:lnTo>
                  <a:pt x="15357" y="17773"/>
                </a:lnTo>
                <a:lnTo>
                  <a:pt x="15435" y="17851"/>
                </a:lnTo>
                <a:lnTo>
                  <a:pt x="15649" y="17988"/>
                </a:lnTo>
                <a:lnTo>
                  <a:pt x="15669" y="18339"/>
                </a:lnTo>
                <a:lnTo>
                  <a:pt x="13973" y="18339"/>
                </a:lnTo>
                <a:lnTo>
                  <a:pt x="13934" y="18300"/>
                </a:lnTo>
                <a:lnTo>
                  <a:pt x="13506" y="17929"/>
                </a:lnTo>
                <a:lnTo>
                  <a:pt x="13155" y="17579"/>
                </a:lnTo>
                <a:lnTo>
                  <a:pt x="12863" y="17208"/>
                </a:lnTo>
                <a:lnTo>
                  <a:pt x="12609" y="16838"/>
                </a:lnTo>
                <a:lnTo>
                  <a:pt x="12414" y="16448"/>
                </a:lnTo>
                <a:lnTo>
                  <a:pt x="12239" y="16078"/>
                </a:lnTo>
                <a:lnTo>
                  <a:pt x="12122" y="15708"/>
                </a:lnTo>
                <a:lnTo>
                  <a:pt x="12025" y="15338"/>
                </a:lnTo>
                <a:lnTo>
                  <a:pt x="12375" y="14928"/>
                </a:lnTo>
                <a:close/>
                <a:moveTo>
                  <a:pt x="15669" y="18845"/>
                </a:moveTo>
                <a:lnTo>
                  <a:pt x="15649" y="19196"/>
                </a:lnTo>
                <a:lnTo>
                  <a:pt x="15610" y="19547"/>
                </a:lnTo>
                <a:lnTo>
                  <a:pt x="15123" y="19216"/>
                </a:lnTo>
                <a:lnTo>
                  <a:pt x="14617" y="18845"/>
                </a:lnTo>
                <a:close/>
                <a:moveTo>
                  <a:pt x="37203" y="16039"/>
                </a:moveTo>
                <a:lnTo>
                  <a:pt x="37203" y="20619"/>
                </a:lnTo>
                <a:lnTo>
                  <a:pt x="37183" y="20638"/>
                </a:lnTo>
                <a:lnTo>
                  <a:pt x="33948" y="17247"/>
                </a:lnTo>
                <a:lnTo>
                  <a:pt x="34299" y="16974"/>
                </a:lnTo>
                <a:lnTo>
                  <a:pt x="34650" y="16741"/>
                </a:lnTo>
                <a:lnTo>
                  <a:pt x="35040" y="16526"/>
                </a:lnTo>
                <a:lnTo>
                  <a:pt x="35449" y="16370"/>
                </a:lnTo>
                <a:lnTo>
                  <a:pt x="35858" y="16234"/>
                </a:lnTo>
                <a:lnTo>
                  <a:pt x="36306" y="16117"/>
                </a:lnTo>
                <a:lnTo>
                  <a:pt x="36754" y="16059"/>
                </a:lnTo>
                <a:lnTo>
                  <a:pt x="37203" y="16039"/>
                </a:lnTo>
                <a:close/>
                <a:moveTo>
                  <a:pt x="37553" y="16059"/>
                </a:moveTo>
                <a:lnTo>
                  <a:pt x="37982" y="16098"/>
                </a:lnTo>
                <a:lnTo>
                  <a:pt x="38411" y="16175"/>
                </a:lnTo>
                <a:lnTo>
                  <a:pt x="38820" y="16312"/>
                </a:lnTo>
                <a:lnTo>
                  <a:pt x="39210" y="16448"/>
                </a:lnTo>
                <a:lnTo>
                  <a:pt x="39600" y="16643"/>
                </a:lnTo>
                <a:lnTo>
                  <a:pt x="39950" y="16838"/>
                </a:lnTo>
                <a:lnTo>
                  <a:pt x="40301" y="17091"/>
                </a:lnTo>
                <a:lnTo>
                  <a:pt x="40613" y="17345"/>
                </a:lnTo>
                <a:lnTo>
                  <a:pt x="37592" y="20638"/>
                </a:lnTo>
                <a:lnTo>
                  <a:pt x="37553" y="20619"/>
                </a:lnTo>
                <a:lnTo>
                  <a:pt x="37553" y="16059"/>
                </a:lnTo>
                <a:close/>
                <a:moveTo>
                  <a:pt x="33695" y="17481"/>
                </a:moveTo>
                <a:lnTo>
                  <a:pt x="36930" y="20872"/>
                </a:lnTo>
                <a:lnTo>
                  <a:pt x="36891" y="20930"/>
                </a:lnTo>
                <a:lnTo>
                  <a:pt x="32155" y="20930"/>
                </a:lnTo>
                <a:lnTo>
                  <a:pt x="32175" y="20677"/>
                </a:lnTo>
                <a:lnTo>
                  <a:pt x="32194" y="20443"/>
                </a:lnTo>
                <a:lnTo>
                  <a:pt x="32233" y="20190"/>
                </a:lnTo>
                <a:lnTo>
                  <a:pt x="32292" y="19956"/>
                </a:lnTo>
                <a:lnTo>
                  <a:pt x="32350" y="19722"/>
                </a:lnTo>
                <a:lnTo>
                  <a:pt x="32428" y="19488"/>
                </a:lnTo>
                <a:lnTo>
                  <a:pt x="32604" y="19040"/>
                </a:lnTo>
                <a:lnTo>
                  <a:pt x="32818" y="18611"/>
                </a:lnTo>
                <a:lnTo>
                  <a:pt x="33071" y="18202"/>
                </a:lnTo>
                <a:lnTo>
                  <a:pt x="33364" y="17832"/>
                </a:lnTo>
                <a:lnTo>
                  <a:pt x="33695" y="17481"/>
                </a:lnTo>
                <a:close/>
                <a:moveTo>
                  <a:pt x="40866" y="17598"/>
                </a:moveTo>
                <a:lnTo>
                  <a:pt x="41178" y="17929"/>
                </a:lnTo>
                <a:lnTo>
                  <a:pt x="41451" y="18300"/>
                </a:lnTo>
                <a:lnTo>
                  <a:pt x="41685" y="18689"/>
                </a:lnTo>
                <a:lnTo>
                  <a:pt x="41880" y="19099"/>
                </a:lnTo>
                <a:lnTo>
                  <a:pt x="42036" y="19547"/>
                </a:lnTo>
                <a:lnTo>
                  <a:pt x="42172" y="19995"/>
                </a:lnTo>
                <a:lnTo>
                  <a:pt x="42250" y="20463"/>
                </a:lnTo>
                <a:lnTo>
                  <a:pt x="42289" y="20930"/>
                </a:lnTo>
                <a:lnTo>
                  <a:pt x="37865" y="20930"/>
                </a:lnTo>
                <a:lnTo>
                  <a:pt x="37846" y="20891"/>
                </a:lnTo>
                <a:lnTo>
                  <a:pt x="40028" y="18533"/>
                </a:lnTo>
                <a:lnTo>
                  <a:pt x="40847" y="17618"/>
                </a:lnTo>
                <a:lnTo>
                  <a:pt x="40866" y="17598"/>
                </a:lnTo>
                <a:close/>
                <a:moveTo>
                  <a:pt x="37242" y="13369"/>
                </a:moveTo>
                <a:lnTo>
                  <a:pt x="37242" y="14363"/>
                </a:lnTo>
                <a:lnTo>
                  <a:pt x="36969" y="14422"/>
                </a:lnTo>
                <a:lnTo>
                  <a:pt x="36676" y="14519"/>
                </a:lnTo>
                <a:lnTo>
                  <a:pt x="36345" y="14675"/>
                </a:lnTo>
                <a:lnTo>
                  <a:pt x="35975" y="14850"/>
                </a:lnTo>
                <a:lnTo>
                  <a:pt x="35585" y="15084"/>
                </a:lnTo>
                <a:lnTo>
                  <a:pt x="35156" y="15376"/>
                </a:lnTo>
                <a:lnTo>
                  <a:pt x="34669" y="15708"/>
                </a:lnTo>
                <a:lnTo>
                  <a:pt x="34143" y="16098"/>
                </a:lnTo>
                <a:lnTo>
                  <a:pt x="33851" y="16292"/>
                </a:lnTo>
                <a:lnTo>
                  <a:pt x="33558" y="16507"/>
                </a:lnTo>
                <a:lnTo>
                  <a:pt x="33286" y="16741"/>
                </a:lnTo>
                <a:lnTo>
                  <a:pt x="33013" y="16994"/>
                </a:lnTo>
                <a:lnTo>
                  <a:pt x="32487" y="17403"/>
                </a:lnTo>
                <a:lnTo>
                  <a:pt x="31960" y="17812"/>
                </a:lnTo>
                <a:lnTo>
                  <a:pt x="31434" y="18183"/>
                </a:lnTo>
                <a:lnTo>
                  <a:pt x="30928" y="18553"/>
                </a:lnTo>
                <a:lnTo>
                  <a:pt x="30421" y="18884"/>
                </a:lnTo>
                <a:lnTo>
                  <a:pt x="29914" y="19216"/>
                </a:lnTo>
                <a:lnTo>
                  <a:pt x="29427" y="19508"/>
                </a:lnTo>
                <a:lnTo>
                  <a:pt x="28940" y="19781"/>
                </a:lnTo>
                <a:lnTo>
                  <a:pt x="28453" y="20054"/>
                </a:lnTo>
                <a:lnTo>
                  <a:pt x="27985" y="20287"/>
                </a:lnTo>
                <a:lnTo>
                  <a:pt x="27517" y="20502"/>
                </a:lnTo>
                <a:lnTo>
                  <a:pt x="27050" y="20716"/>
                </a:lnTo>
                <a:lnTo>
                  <a:pt x="26601" y="20891"/>
                </a:lnTo>
                <a:lnTo>
                  <a:pt x="26153" y="21047"/>
                </a:lnTo>
                <a:lnTo>
                  <a:pt x="25705" y="21184"/>
                </a:lnTo>
                <a:lnTo>
                  <a:pt x="25276" y="21301"/>
                </a:lnTo>
                <a:lnTo>
                  <a:pt x="25335" y="20463"/>
                </a:lnTo>
                <a:lnTo>
                  <a:pt x="25354" y="19839"/>
                </a:lnTo>
                <a:lnTo>
                  <a:pt x="25354" y="19820"/>
                </a:lnTo>
                <a:lnTo>
                  <a:pt x="25841" y="19722"/>
                </a:lnTo>
                <a:lnTo>
                  <a:pt x="25978" y="19683"/>
                </a:lnTo>
                <a:lnTo>
                  <a:pt x="26387" y="19566"/>
                </a:lnTo>
                <a:lnTo>
                  <a:pt x="26504" y="19547"/>
                </a:lnTo>
                <a:lnTo>
                  <a:pt x="26894" y="19410"/>
                </a:lnTo>
                <a:lnTo>
                  <a:pt x="27283" y="19274"/>
                </a:lnTo>
                <a:lnTo>
                  <a:pt x="28043" y="18982"/>
                </a:lnTo>
                <a:lnTo>
                  <a:pt x="28121" y="18962"/>
                </a:lnTo>
                <a:lnTo>
                  <a:pt x="28550" y="18767"/>
                </a:lnTo>
                <a:lnTo>
                  <a:pt x="28609" y="18728"/>
                </a:lnTo>
                <a:lnTo>
                  <a:pt x="29076" y="18494"/>
                </a:lnTo>
                <a:lnTo>
                  <a:pt x="29505" y="18261"/>
                </a:lnTo>
                <a:lnTo>
                  <a:pt x="29622" y="18202"/>
                </a:lnTo>
                <a:lnTo>
                  <a:pt x="29934" y="18007"/>
                </a:lnTo>
                <a:lnTo>
                  <a:pt x="30051" y="17949"/>
                </a:lnTo>
                <a:lnTo>
                  <a:pt x="30421" y="17696"/>
                </a:lnTo>
                <a:lnTo>
                  <a:pt x="30811" y="17423"/>
                </a:lnTo>
                <a:lnTo>
                  <a:pt x="30889" y="17345"/>
                </a:lnTo>
                <a:lnTo>
                  <a:pt x="31161" y="17150"/>
                </a:lnTo>
                <a:lnTo>
                  <a:pt x="31259" y="17072"/>
                </a:lnTo>
                <a:lnTo>
                  <a:pt x="31532" y="16838"/>
                </a:lnTo>
                <a:lnTo>
                  <a:pt x="31571" y="16799"/>
                </a:lnTo>
                <a:lnTo>
                  <a:pt x="31883" y="16507"/>
                </a:lnTo>
                <a:lnTo>
                  <a:pt x="31941" y="16448"/>
                </a:lnTo>
                <a:lnTo>
                  <a:pt x="32155" y="16234"/>
                </a:lnTo>
                <a:lnTo>
                  <a:pt x="32233" y="16156"/>
                </a:lnTo>
                <a:lnTo>
                  <a:pt x="32428" y="15922"/>
                </a:lnTo>
                <a:lnTo>
                  <a:pt x="32487" y="15864"/>
                </a:lnTo>
                <a:lnTo>
                  <a:pt x="32545" y="15805"/>
                </a:lnTo>
                <a:lnTo>
                  <a:pt x="32818" y="15552"/>
                </a:lnTo>
                <a:lnTo>
                  <a:pt x="33110" y="15299"/>
                </a:lnTo>
                <a:lnTo>
                  <a:pt x="33422" y="15084"/>
                </a:lnTo>
                <a:lnTo>
                  <a:pt x="33734" y="14870"/>
                </a:lnTo>
                <a:lnTo>
                  <a:pt x="34046" y="14655"/>
                </a:lnTo>
                <a:lnTo>
                  <a:pt x="34357" y="14480"/>
                </a:lnTo>
                <a:lnTo>
                  <a:pt x="34669" y="14305"/>
                </a:lnTo>
                <a:lnTo>
                  <a:pt x="35001" y="14149"/>
                </a:lnTo>
                <a:lnTo>
                  <a:pt x="35624" y="13856"/>
                </a:lnTo>
                <a:lnTo>
                  <a:pt x="36209" y="13642"/>
                </a:lnTo>
                <a:lnTo>
                  <a:pt x="36754" y="13467"/>
                </a:lnTo>
                <a:lnTo>
                  <a:pt x="37242" y="13369"/>
                </a:lnTo>
                <a:close/>
                <a:moveTo>
                  <a:pt x="16838" y="18689"/>
                </a:moveTo>
                <a:lnTo>
                  <a:pt x="16916" y="18728"/>
                </a:lnTo>
                <a:lnTo>
                  <a:pt x="17150" y="18845"/>
                </a:lnTo>
                <a:lnTo>
                  <a:pt x="17306" y="18923"/>
                </a:lnTo>
                <a:lnTo>
                  <a:pt x="17540" y="19040"/>
                </a:lnTo>
                <a:lnTo>
                  <a:pt x="17696" y="19099"/>
                </a:lnTo>
                <a:lnTo>
                  <a:pt x="17968" y="19216"/>
                </a:lnTo>
                <a:lnTo>
                  <a:pt x="18105" y="19274"/>
                </a:lnTo>
                <a:lnTo>
                  <a:pt x="18514" y="19430"/>
                </a:lnTo>
                <a:lnTo>
                  <a:pt x="18534" y="19449"/>
                </a:lnTo>
                <a:lnTo>
                  <a:pt x="18923" y="19586"/>
                </a:lnTo>
                <a:lnTo>
                  <a:pt x="19079" y="19625"/>
                </a:lnTo>
                <a:lnTo>
                  <a:pt x="19372" y="19722"/>
                </a:lnTo>
                <a:lnTo>
                  <a:pt x="19547" y="19761"/>
                </a:lnTo>
                <a:lnTo>
                  <a:pt x="19800" y="19839"/>
                </a:lnTo>
                <a:lnTo>
                  <a:pt x="19995" y="19878"/>
                </a:lnTo>
                <a:lnTo>
                  <a:pt x="20248" y="19937"/>
                </a:lnTo>
                <a:lnTo>
                  <a:pt x="20443" y="19976"/>
                </a:lnTo>
                <a:lnTo>
                  <a:pt x="20521" y="19976"/>
                </a:lnTo>
                <a:lnTo>
                  <a:pt x="20580" y="20638"/>
                </a:lnTo>
                <a:lnTo>
                  <a:pt x="20638" y="21476"/>
                </a:lnTo>
                <a:lnTo>
                  <a:pt x="20151" y="21418"/>
                </a:lnTo>
                <a:lnTo>
                  <a:pt x="19683" y="21320"/>
                </a:lnTo>
                <a:lnTo>
                  <a:pt x="19196" y="21223"/>
                </a:lnTo>
                <a:lnTo>
                  <a:pt x="18709" y="21086"/>
                </a:lnTo>
                <a:lnTo>
                  <a:pt x="18222" y="20911"/>
                </a:lnTo>
                <a:lnTo>
                  <a:pt x="17715" y="20716"/>
                </a:lnTo>
                <a:lnTo>
                  <a:pt x="17208" y="20482"/>
                </a:lnTo>
                <a:lnTo>
                  <a:pt x="16682" y="20209"/>
                </a:lnTo>
                <a:lnTo>
                  <a:pt x="16760" y="19839"/>
                </a:lnTo>
                <a:lnTo>
                  <a:pt x="16799" y="19449"/>
                </a:lnTo>
                <a:lnTo>
                  <a:pt x="16838" y="19079"/>
                </a:lnTo>
                <a:lnTo>
                  <a:pt x="16838" y="18689"/>
                </a:lnTo>
                <a:close/>
                <a:moveTo>
                  <a:pt x="25257" y="19859"/>
                </a:moveTo>
                <a:lnTo>
                  <a:pt x="25237" y="20502"/>
                </a:lnTo>
                <a:lnTo>
                  <a:pt x="25179" y="21320"/>
                </a:lnTo>
                <a:lnTo>
                  <a:pt x="24653" y="21437"/>
                </a:lnTo>
                <a:lnTo>
                  <a:pt x="24126" y="21515"/>
                </a:lnTo>
                <a:lnTo>
                  <a:pt x="23600" y="21574"/>
                </a:lnTo>
                <a:lnTo>
                  <a:pt x="23094" y="21593"/>
                </a:lnTo>
                <a:lnTo>
                  <a:pt x="22490" y="21593"/>
                </a:lnTo>
                <a:lnTo>
                  <a:pt x="21885" y="21574"/>
                </a:lnTo>
                <a:lnTo>
                  <a:pt x="21301" y="21535"/>
                </a:lnTo>
                <a:lnTo>
                  <a:pt x="20736" y="21496"/>
                </a:lnTo>
                <a:lnTo>
                  <a:pt x="20658" y="20658"/>
                </a:lnTo>
                <a:lnTo>
                  <a:pt x="20619" y="19995"/>
                </a:lnTo>
                <a:lnTo>
                  <a:pt x="20716" y="20015"/>
                </a:lnTo>
                <a:lnTo>
                  <a:pt x="20911" y="20034"/>
                </a:lnTo>
                <a:lnTo>
                  <a:pt x="21203" y="20073"/>
                </a:lnTo>
                <a:lnTo>
                  <a:pt x="21379" y="20092"/>
                </a:lnTo>
                <a:lnTo>
                  <a:pt x="21710" y="20131"/>
                </a:lnTo>
                <a:lnTo>
                  <a:pt x="21846" y="20131"/>
                </a:lnTo>
                <a:lnTo>
                  <a:pt x="22334" y="20151"/>
                </a:lnTo>
                <a:lnTo>
                  <a:pt x="23016" y="20131"/>
                </a:lnTo>
                <a:lnTo>
                  <a:pt x="23191" y="20112"/>
                </a:lnTo>
                <a:lnTo>
                  <a:pt x="23854" y="20073"/>
                </a:lnTo>
                <a:lnTo>
                  <a:pt x="23893" y="20054"/>
                </a:lnTo>
                <a:lnTo>
                  <a:pt x="24516" y="19976"/>
                </a:lnTo>
                <a:lnTo>
                  <a:pt x="24672" y="19956"/>
                </a:lnTo>
                <a:lnTo>
                  <a:pt x="25257" y="19859"/>
                </a:lnTo>
                <a:close/>
                <a:moveTo>
                  <a:pt x="25179" y="21418"/>
                </a:moveTo>
                <a:lnTo>
                  <a:pt x="25140" y="21963"/>
                </a:lnTo>
                <a:lnTo>
                  <a:pt x="20794" y="21963"/>
                </a:lnTo>
                <a:lnTo>
                  <a:pt x="20736" y="21574"/>
                </a:lnTo>
                <a:lnTo>
                  <a:pt x="20736" y="21574"/>
                </a:lnTo>
                <a:lnTo>
                  <a:pt x="21320" y="21632"/>
                </a:lnTo>
                <a:lnTo>
                  <a:pt x="21885" y="21671"/>
                </a:lnTo>
                <a:lnTo>
                  <a:pt x="22490" y="21671"/>
                </a:lnTo>
                <a:lnTo>
                  <a:pt x="23094" y="21690"/>
                </a:lnTo>
                <a:lnTo>
                  <a:pt x="23600" y="21671"/>
                </a:lnTo>
                <a:lnTo>
                  <a:pt x="24126" y="21613"/>
                </a:lnTo>
                <a:lnTo>
                  <a:pt x="24653" y="21535"/>
                </a:lnTo>
                <a:lnTo>
                  <a:pt x="25179" y="21418"/>
                </a:lnTo>
                <a:close/>
                <a:moveTo>
                  <a:pt x="25120" y="22061"/>
                </a:moveTo>
                <a:lnTo>
                  <a:pt x="25062" y="22373"/>
                </a:lnTo>
                <a:lnTo>
                  <a:pt x="25023" y="22470"/>
                </a:lnTo>
                <a:lnTo>
                  <a:pt x="24964" y="22567"/>
                </a:lnTo>
                <a:lnTo>
                  <a:pt x="24906" y="22645"/>
                </a:lnTo>
                <a:lnTo>
                  <a:pt x="24809" y="22723"/>
                </a:lnTo>
                <a:lnTo>
                  <a:pt x="24711" y="22782"/>
                </a:lnTo>
                <a:lnTo>
                  <a:pt x="24614" y="22840"/>
                </a:lnTo>
                <a:lnTo>
                  <a:pt x="24360" y="22938"/>
                </a:lnTo>
                <a:lnTo>
                  <a:pt x="24068" y="22996"/>
                </a:lnTo>
                <a:lnTo>
                  <a:pt x="23756" y="23035"/>
                </a:lnTo>
                <a:lnTo>
                  <a:pt x="23444" y="23055"/>
                </a:lnTo>
                <a:lnTo>
                  <a:pt x="23113" y="23074"/>
                </a:lnTo>
                <a:lnTo>
                  <a:pt x="22957" y="23074"/>
                </a:lnTo>
                <a:lnTo>
                  <a:pt x="22197" y="23035"/>
                </a:lnTo>
                <a:lnTo>
                  <a:pt x="21866" y="23016"/>
                </a:lnTo>
                <a:lnTo>
                  <a:pt x="21554" y="22957"/>
                </a:lnTo>
                <a:lnTo>
                  <a:pt x="21301" y="22879"/>
                </a:lnTo>
                <a:lnTo>
                  <a:pt x="21184" y="22821"/>
                </a:lnTo>
                <a:lnTo>
                  <a:pt x="21086" y="22762"/>
                </a:lnTo>
                <a:lnTo>
                  <a:pt x="21008" y="22684"/>
                </a:lnTo>
                <a:lnTo>
                  <a:pt x="20931" y="22606"/>
                </a:lnTo>
                <a:lnTo>
                  <a:pt x="20892" y="22509"/>
                </a:lnTo>
                <a:lnTo>
                  <a:pt x="20853" y="22392"/>
                </a:lnTo>
                <a:lnTo>
                  <a:pt x="20794" y="22061"/>
                </a:lnTo>
                <a:close/>
                <a:moveTo>
                  <a:pt x="14461" y="18845"/>
                </a:moveTo>
                <a:lnTo>
                  <a:pt x="15045" y="19274"/>
                </a:lnTo>
                <a:lnTo>
                  <a:pt x="15591" y="19644"/>
                </a:lnTo>
                <a:lnTo>
                  <a:pt x="15493" y="20209"/>
                </a:lnTo>
                <a:lnTo>
                  <a:pt x="15357" y="20736"/>
                </a:lnTo>
                <a:lnTo>
                  <a:pt x="15162" y="21262"/>
                </a:lnTo>
                <a:lnTo>
                  <a:pt x="14948" y="21749"/>
                </a:lnTo>
                <a:lnTo>
                  <a:pt x="14694" y="22236"/>
                </a:lnTo>
                <a:lnTo>
                  <a:pt x="14402" y="22684"/>
                </a:lnTo>
                <a:lnTo>
                  <a:pt x="14071" y="23113"/>
                </a:lnTo>
                <a:lnTo>
                  <a:pt x="13720" y="23522"/>
                </a:lnTo>
                <a:lnTo>
                  <a:pt x="9316" y="18904"/>
                </a:lnTo>
                <a:lnTo>
                  <a:pt x="9355" y="18845"/>
                </a:lnTo>
                <a:close/>
                <a:moveTo>
                  <a:pt x="7952" y="18845"/>
                </a:moveTo>
                <a:lnTo>
                  <a:pt x="7991" y="18943"/>
                </a:lnTo>
                <a:lnTo>
                  <a:pt x="3450" y="23854"/>
                </a:lnTo>
                <a:lnTo>
                  <a:pt x="3216" y="23620"/>
                </a:lnTo>
                <a:lnTo>
                  <a:pt x="2982" y="23366"/>
                </a:lnTo>
                <a:lnTo>
                  <a:pt x="2749" y="23094"/>
                </a:lnTo>
                <a:lnTo>
                  <a:pt x="2554" y="22821"/>
                </a:lnTo>
                <a:lnTo>
                  <a:pt x="2339" y="22528"/>
                </a:lnTo>
                <a:lnTo>
                  <a:pt x="2164" y="22236"/>
                </a:lnTo>
                <a:lnTo>
                  <a:pt x="1989" y="21924"/>
                </a:lnTo>
                <a:lnTo>
                  <a:pt x="1833" y="21613"/>
                </a:lnTo>
                <a:lnTo>
                  <a:pt x="1696" y="21301"/>
                </a:lnTo>
                <a:lnTo>
                  <a:pt x="1579" y="20969"/>
                </a:lnTo>
                <a:lnTo>
                  <a:pt x="1462" y="20619"/>
                </a:lnTo>
                <a:lnTo>
                  <a:pt x="1384" y="20287"/>
                </a:lnTo>
                <a:lnTo>
                  <a:pt x="1307" y="19937"/>
                </a:lnTo>
                <a:lnTo>
                  <a:pt x="1248" y="19566"/>
                </a:lnTo>
                <a:lnTo>
                  <a:pt x="1209" y="19216"/>
                </a:lnTo>
                <a:lnTo>
                  <a:pt x="1190" y="18845"/>
                </a:lnTo>
                <a:close/>
                <a:moveTo>
                  <a:pt x="42289" y="21281"/>
                </a:moveTo>
                <a:lnTo>
                  <a:pt x="42250" y="21749"/>
                </a:lnTo>
                <a:lnTo>
                  <a:pt x="42172" y="22217"/>
                </a:lnTo>
                <a:lnTo>
                  <a:pt x="42055" y="22645"/>
                </a:lnTo>
                <a:lnTo>
                  <a:pt x="41899" y="23074"/>
                </a:lnTo>
                <a:lnTo>
                  <a:pt x="41704" y="23483"/>
                </a:lnTo>
                <a:lnTo>
                  <a:pt x="41490" y="23873"/>
                </a:lnTo>
                <a:lnTo>
                  <a:pt x="41217" y="24224"/>
                </a:lnTo>
                <a:lnTo>
                  <a:pt x="40925" y="24575"/>
                </a:lnTo>
                <a:lnTo>
                  <a:pt x="37846" y="21340"/>
                </a:lnTo>
                <a:lnTo>
                  <a:pt x="37865" y="21281"/>
                </a:lnTo>
                <a:close/>
                <a:moveTo>
                  <a:pt x="36891" y="21281"/>
                </a:moveTo>
                <a:lnTo>
                  <a:pt x="36930" y="21359"/>
                </a:lnTo>
                <a:lnTo>
                  <a:pt x="33753" y="24808"/>
                </a:lnTo>
                <a:lnTo>
                  <a:pt x="33403" y="24458"/>
                </a:lnTo>
                <a:lnTo>
                  <a:pt x="33110" y="24068"/>
                </a:lnTo>
                <a:lnTo>
                  <a:pt x="32974" y="23873"/>
                </a:lnTo>
                <a:lnTo>
                  <a:pt x="32837" y="23659"/>
                </a:lnTo>
                <a:lnTo>
                  <a:pt x="32720" y="23444"/>
                </a:lnTo>
                <a:lnTo>
                  <a:pt x="32623" y="23230"/>
                </a:lnTo>
                <a:lnTo>
                  <a:pt x="32526" y="23016"/>
                </a:lnTo>
                <a:lnTo>
                  <a:pt x="32428" y="22782"/>
                </a:lnTo>
                <a:lnTo>
                  <a:pt x="32350" y="22548"/>
                </a:lnTo>
                <a:lnTo>
                  <a:pt x="32292" y="22295"/>
                </a:lnTo>
                <a:lnTo>
                  <a:pt x="32233" y="22061"/>
                </a:lnTo>
                <a:lnTo>
                  <a:pt x="32194" y="21807"/>
                </a:lnTo>
                <a:lnTo>
                  <a:pt x="32175" y="21554"/>
                </a:lnTo>
                <a:lnTo>
                  <a:pt x="32155" y="21281"/>
                </a:lnTo>
                <a:close/>
                <a:moveTo>
                  <a:pt x="8965" y="19255"/>
                </a:moveTo>
                <a:lnTo>
                  <a:pt x="13369" y="23873"/>
                </a:lnTo>
                <a:lnTo>
                  <a:pt x="13135" y="24087"/>
                </a:lnTo>
                <a:lnTo>
                  <a:pt x="12902" y="24282"/>
                </a:lnTo>
                <a:lnTo>
                  <a:pt x="12668" y="24458"/>
                </a:lnTo>
                <a:lnTo>
                  <a:pt x="12414" y="24633"/>
                </a:lnTo>
                <a:lnTo>
                  <a:pt x="12161" y="24808"/>
                </a:lnTo>
                <a:lnTo>
                  <a:pt x="11888" y="24945"/>
                </a:lnTo>
                <a:lnTo>
                  <a:pt x="11615" y="25101"/>
                </a:lnTo>
                <a:lnTo>
                  <a:pt x="11343" y="25218"/>
                </a:lnTo>
                <a:lnTo>
                  <a:pt x="11050" y="25335"/>
                </a:lnTo>
                <a:lnTo>
                  <a:pt x="10758" y="25452"/>
                </a:lnTo>
                <a:lnTo>
                  <a:pt x="10466" y="25549"/>
                </a:lnTo>
                <a:lnTo>
                  <a:pt x="10154" y="25627"/>
                </a:lnTo>
                <a:lnTo>
                  <a:pt x="9842" y="25705"/>
                </a:lnTo>
                <a:lnTo>
                  <a:pt x="9530" y="25744"/>
                </a:lnTo>
                <a:lnTo>
                  <a:pt x="9218" y="25802"/>
                </a:lnTo>
                <a:lnTo>
                  <a:pt x="8907" y="25822"/>
                </a:lnTo>
                <a:lnTo>
                  <a:pt x="8907" y="19293"/>
                </a:lnTo>
                <a:lnTo>
                  <a:pt x="8965" y="19255"/>
                </a:lnTo>
                <a:close/>
                <a:moveTo>
                  <a:pt x="8381" y="19274"/>
                </a:moveTo>
                <a:lnTo>
                  <a:pt x="8381" y="19430"/>
                </a:lnTo>
                <a:lnTo>
                  <a:pt x="8400" y="19469"/>
                </a:lnTo>
                <a:lnTo>
                  <a:pt x="8400" y="25841"/>
                </a:lnTo>
                <a:lnTo>
                  <a:pt x="8069" y="25822"/>
                </a:lnTo>
                <a:lnTo>
                  <a:pt x="7757" y="25802"/>
                </a:lnTo>
                <a:lnTo>
                  <a:pt x="7445" y="25763"/>
                </a:lnTo>
                <a:lnTo>
                  <a:pt x="7133" y="25724"/>
                </a:lnTo>
                <a:lnTo>
                  <a:pt x="6822" y="25666"/>
                </a:lnTo>
                <a:lnTo>
                  <a:pt x="6529" y="25588"/>
                </a:lnTo>
                <a:lnTo>
                  <a:pt x="6217" y="25491"/>
                </a:lnTo>
                <a:lnTo>
                  <a:pt x="5925" y="25393"/>
                </a:lnTo>
                <a:lnTo>
                  <a:pt x="5652" y="25276"/>
                </a:lnTo>
                <a:lnTo>
                  <a:pt x="5360" y="25159"/>
                </a:lnTo>
                <a:lnTo>
                  <a:pt x="5087" y="25023"/>
                </a:lnTo>
                <a:lnTo>
                  <a:pt x="4834" y="24886"/>
                </a:lnTo>
                <a:lnTo>
                  <a:pt x="4561" y="24731"/>
                </a:lnTo>
                <a:lnTo>
                  <a:pt x="4308" y="24555"/>
                </a:lnTo>
                <a:lnTo>
                  <a:pt x="4074" y="24380"/>
                </a:lnTo>
                <a:lnTo>
                  <a:pt x="3840" y="24185"/>
                </a:lnTo>
                <a:lnTo>
                  <a:pt x="8381" y="19274"/>
                </a:lnTo>
                <a:close/>
                <a:moveTo>
                  <a:pt x="37612" y="21593"/>
                </a:moveTo>
                <a:lnTo>
                  <a:pt x="40691" y="24808"/>
                </a:lnTo>
                <a:lnTo>
                  <a:pt x="40360" y="25101"/>
                </a:lnTo>
                <a:lnTo>
                  <a:pt x="40009" y="25354"/>
                </a:lnTo>
                <a:lnTo>
                  <a:pt x="39639" y="25568"/>
                </a:lnTo>
                <a:lnTo>
                  <a:pt x="39268" y="25763"/>
                </a:lnTo>
                <a:lnTo>
                  <a:pt x="38859" y="25919"/>
                </a:lnTo>
                <a:lnTo>
                  <a:pt x="38430" y="26036"/>
                </a:lnTo>
                <a:lnTo>
                  <a:pt x="38002" y="26134"/>
                </a:lnTo>
                <a:lnTo>
                  <a:pt x="37553" y="26173"/>
                </a:lnTo>
                <a:lnTo>
                  <a:pt x="37553" y="21593"/>
                </a:lnTo>
                <a:close/>
                <a:moveTo>
                  <a:pt x="37203" y="21593"/>
                </a:moveTo>
                <a:lnTo>
                  <a:pt x="37203" y="26192"/>
                </a:lnTo>
                <a:lnTo>
                  <a:pt x="36754" y="26173"/>
                </a:lnTo>
                <a:lnTo>
                  <a:pt x="36326" y="26114"/>
                </a:lnTo>
                <a:lnTo>
                  <a:pt x="35897" y="26017"/>
                </a:lnTo>
                <a:lnTo>
                  <a:pt x="35488" y="25880"/>
                </a:lnTo>
                <a:lnTo>
                  <a:pt x="35078" y="25724"/>
                </a:lnTo>
                <a:lnTo>
                  <a:pt x="34708" y="25510"/>
                </a:lnTo>
                <a:lnTo>
                  <a:pt x="34338" y="25296"/>
                </a:lnTo>
                <a:lnTo>
                  <a:pt x="34007" y="25042"/>
                </a:lnTo>
                <a:lnTo>
                  <a:pt x="37183" y="21593"/>
                </a:lnTo>
                <a:close/>
                <a:moveTo>
                  <a:pt x="20151" y="1"/>
                </a:moveTo>
                <a:lnTo>
                  <a:pt x="19079" y="40"/>
                </a:lnTo>
                <a:lnTo>
                  <a:pt x="18085" y="79"/>
                </a:lnTo>
                <a:lnTo>
                  <a:pt x="17169" y="137"/>
                </a:lnTo>
                <a:lnTo>
                  <a:pt x="16312" y="215"/>
                </a:lnTo>
                <a:lnTo>
                  <a:pt x="15532" y="313"/>
                </a:lnTo>
                <a:lnTo>
                  <a:pt x="14811" y="410"/>
                </a:lnTo>
                <a:lnTo>
                  <a:pt x="14149" y="527"/>
                </a:lnTo>
                <a:lnTo>
                  <a:pt x="13525" y="644"/>
                </a:lnTo>
                <a:lnTo>
                  <a:pt x="12980" y="780"/>
                </a:lnTo>
                <a:lnTo>
                  <a:pt x="12473" y="917"/>
                </a:lnTo>
                <a:lnTo>
                  <a:pt x="12005" y="1053"/>
                </a:lnTo>
                <a:lnTo>
                  <a:pt x="11596" y="1190"/>
                </a:lnTo>
                <a:lnTo>
                  <a:pt x="11206" y="1326"/>
                </a:lnTo>
                <a:lnTo>
                  <a:pt x="10544" y="1599"/>
                </a:lnTo>
                <a:lnTo>
                  <a:pt x="10446" y="1638"/>
                </a:lnTo>
                <a:lnTo>
                  <a:pt x="10388" y="1677"/>
                </a:lnTo>
                <a:lnTo>
                  <a:pt x="10349" y="1735"/>
                </a:lnTo>
                <a:lnTo>
                  <a:pt x="10349" y="1813"/>
                </a:lnTo>
                <a:lnTo>
                  <a:pt x="10368" y="1872"/>
                </a:lnTo>
                <a:lnTo>
                  <a:pt x="10388" y="1930"/>
                </a:lnTo>
                <a:lnTo>
                  <a:pt x="10427" y="1950"/>
                </a:lnTo>
                <a:lnTo>
                  <a:pt x="10485" y="1989"/>
                </a:lnTo>
                <a:lnTo>
                  <a:pt x="10524" y="1989"/>
                </a:lnTo>
                <a:lnTo>
                  <a:pt x="10602" y="1969"/>
                </a:lnTo>
                <a:lnTo>
                  <a:pt x="10700" y="1930"/>
                </a:lnTo>
                <a:lnTo>
                  <a:pt x="11070" y="1774"/>
                </a:lnTo>
                <a:lnTo>
                  <a:pt x="11070" y="1813"/>
                </a:lnTo>
                <a:lnTo>
                  <a:pt x="11440" y="6256"/>
                </a:lnTo>
                <a:lnTo>
                  <a:pt x="11654" y="8614"/>
                </a:lnTo>
                <a:lnTo>
                  <a:pt x="11869" y="10894"/>
                </a:lnTo>
                <a:lnTo>
                  <a:pt x="11401" y="10719"/>
                </a:lnTo>
                <a:lnTo>
                  <a:pt x="10953" y="10544"/>
                </a:lnTo>
                <a:lnTo>
                  <a:pt x="10719" y="10271"/>
                </a:lnTo>
                <a:lnTo>
                  <a:pt x="10427" y="9978"/>
                </a:lnTo>
                <a:lnTo>
                  <a:pt x="10095" y="9706"/>
                </a:lnTo>
                <a:lnTo>
                  <a:pt x="9725" y="9452"/>
                </a:lnTo>
                <a:lnTo>
                  <a:pt x="9472" y="9316"/>
                </a:lnTo>
                <a:lnTo>
                  <a:pt x="9218" y="9199"/>
                </a:lnTo>
                <a:lnTo>
                  <a:pt x="8965" y="9082"/>
                </a:lnTo>
                <a:lnTo>
                  <a:pt x="8692" y="9004"/>
                </a:lnTo>
                <a:lnTo>
                  <a:pt x="8400" y="8946"/>
                </a:lnTo>
                <a:lnTo>
                  <a:pt x="8108" y="8907"/>
                </a:lnTo>
                <a:lnTo>
                  <a:pt x="7815" y="8868"/>
                </a:lnTo>
                <a:lnTo>
                  <a:pt x="7192" y="8868"/>
                </a:lnTo>
                <a:lnTo>
                  <a:pt x="6841" y="8907"/>
                </a:lnTo>
                <a:lnTo>
                  <a:pt x="6510" y="8946"/>
                </a:lnTo>
                <a:lnTo>
                  <a:pt x="6159" y="9024"/>
                </a:lnTo>
                <a:lnTo>
                  <a:pt x="5808" y="9101"/>
                </a:lnTo>
                <a:lnTo>
                  <a:pt x="5438" y="9218"/>
                </a:lnTo>
                <a:lnTo>
                  <a:pt x="5087" y="9335"/>
                </a:lnTo>
                <a:lnTo>
                  <a:pt x="4717" y="9472"/>
                </a:lnTo>
                <a:lnTo>
                  <a:pt x="4327" y="9647"/>
                </a:lnTo>
                <a:lnTo>
                  <a:pt x="3957" y="9823"/>
                </a:lnTo>
                <a:lnTo>
                  <a:pt x="3567" y="10017"/>
                </a:lnTo>
                <a:lnTo>
                  <a:pt x="3197" y="10251"/>
                </a:lnTo>
                <a:lnTo>
                  <a:pt x="2807" y="10485"/>
                </a:lnTo>
                <a:lnTo>
                  <a:pt x="2417" y="10738"/>
                </a:lnTo>
                <a:lnTo>
                  <a:pt x="2028" y="11011"/>
                </a:lnTo>
                <a:lnTo>
                  <a:pt x="1618" y="11304"/>
                </a:lnTo>
                <a:lnTo>
                  <a:pt x="1599" y="11343"/>
                </a:lnTo>
                <a:lnTo>
                  <a:pt x="1618" y="11362"/>
                </a:lnTo>
                <a:lnTo>
                  <a:pt x="1657" y="11382"/>
                </a:lnTo>
                <a:lnTo>
                  <a:pt x="1677" y="11382"/>
                </a:lnTo>
                <a:lnTo>
                  <a:pt x="2067" y="11089"/>
                </a:lnTo>
                <a:lnTo>
                  <a:pt x="2456" y="10816"/>
                </a:lnTo>
                <a:lnTo>
                  <a:pt x="2846" y="10563"/>
                </a:lnTo>
                <a:lnTo>
                  <a:pt x="3236" y="10329"/>
                </a:lnTo>
                <a:lnTo>
                  <a:pt x="3606" y="10115"/>
                </a:lnTo>
                <a:lnTo>
                  <a:pt x="3996" y="9920"/>
                </a:lnTo>
                <a:lnTo>
                  <a:pt x="4366" y="9725"/>
                </a:lnTo>
                <a:lnTo>
                  <a:pt x="4736" y="9569"/>
                </a:lnTo>
                <a:lnTo>
                  <a:pt x="5107" y="9433"/>
                </a:lnTo>
                <a:lnTo>
                  <a:pt x="5457" y="9296"/>
                </a:lnTo>
                <a:lnTo>
                  <a:pt x="5828" y="9199"/>
                </a:lnTo>
                <a:lnTo>
                  <a:pt x="6178" y="9101"/>
                </a:lnTo>
                <a:lnTo>
                  <a:pt x="6510" y="9043"/>
                </a:lnTo>
                <a:lnTo>
                  <a:pt x="6860" y="9004"/>
                </a:lnTo>
                <a:lnTo>
                  <a:pt x="7172" y="8965"/>
                </a:lnTo>
                <a:lnTo>
                  <a:pt x="7504" y="8965"/>
                </a:lnTo>
                <a:lnTo>
                  <a:pt x="7952" y="8985"/>
                </a:lnTo>
                <a:lnTo>
                  <a:pt x="8381" y="9043"/>
                </a:lnTo>
                <a:lnTo>
                  <a:pt x="8381" y="10173"/>
                </a:lnTo>
                <a:lnTo>
                  <a:pt x="7952" y="10173"/>
                </a:lnTo>
                <a:lnTo>
                  <a:pt x="7523" y="10212"/>
                </a:lnTo>
                <a:lnTo>
                  <a:pt x="7114" y="10271"/>
                </a:lnTo>
                <a:lnTo>
                  <a:pt x="6685" y="10349"/>
                </a:lnTo>
                <a:lnTo>
                  <a:pt x="6295" y="10446"/>
                </a:lnTo>
                <a:lnTo>
                  <a:pt x="5886" y="10563"/>
                </a:lnTo>
                <a:lnTo>
                  <a:pt x="5496" y="10699"/>
                </a:lnTo>
                <a:lnTo>
                  <a:pt x="5126" y="10836"/>
                </a:lnTo>
                <a:lnTo>
                  <a:pt x="4756" y="11011"/>
                </a:lnTo>
                <a:lnTo>
                  <a:pt x="4386" y="11206"/>
                </a:lnTo>
                <a:lnTo>
                  <a:pt x="4035" y="11401"/>
                </a:lnTo>
                <a:lnTo>
                  <a:pt x="3704" y="11615"/>
                </a:lnTo>
                <a:lnTo>
                  <a:pt x="3372" y="11849"/>
                </a:lnTo>
                <a:lnTo>
                  <a:pt x="3060" y="12103"/>
                </a:lnTo>
                <a:lnTo>
                  <a:pt x="2749" y="12375"/>
                </a:lnTo>
                <a:lnTo>
                  <a:pt x="2456" y="12648"/>
                </a:lnTo>
                <a:lnTo>
                  <a:pt x="2183" y="12941"/>
                </a:lnTo>
                <a:lnTo>
                  <a:pt x="1911" y="13252"/>
                </a:lnTo>
                <a:lnTo>
                  <a:pt x="1677" y="13564"/>
                </a:lnTo>
                <a:lnTo>
                  <a:pt x="1443" y="13895"/>
                </a:lnTo>
                <a:lnTo>
                  <a:pt x="1209" y="14246"/>
                </a:lnTo>
                <a:lnTo>
                  <a:pt x="1014" y="14597"/>
                </a:lnTo>
                <a:lnTo>
                  <a:pt x="839" y="14948"/>
                </a:lnTo>
                <a:lnTo>
                  <a:pt x="663" y="15318"/>
                </a:lnTo>
                <a:lnTo>
                  <a:pt x="508" y="15708"/>
                </a:lnTo>
                <a:lnTo>
                  <a:pt x="371" y="16098"/>
                </a:lnTo>
                <a:lnTo>
                  <a:pt x="274" y="16487"/>
                </a:lnTo>
                <a:lnTo>
                  <a:pt x="176" y="16897"/>
                </a:lnTo>
                <a:lnTo>
                  <a:pt x="98" y="17306"/>
                </a:lnTo>
                <a:lnTo>
                  <a:pt x="40" y="17734"/>
                </a:lnTo>
                <a:lnTo>
                  <a:pt x="20" y="18163"/>
                </a:lnTo>
                <a:lnTo>
                  <a:pt x="1" y="18592"/>
                </a:lnTo>
                <a:lnTo>
                  <a:pt x="20" y="19021"/>
                </a:lnTo>
                <a:lnTo>
                  <a:pt x="40" y="19449"/>
                </a:lnTo>
                <a:lnTo>
                  <a:pt x="98" y="19878"/>
                </a:lnTo>
                <a:lnTo>
                  <a:pt x="176" y="20287"/>
                </a:lnTo>
                <a:lnTo>
                  <a:pt x="274" y="20697"/>
                </a:lnTo>
                <a:lnTo>
                  <a:pt x="391" y="21086"/>
                </a:lnTo>
                <a:lnTo>
                  <a:pt x="508" y="21476"/>
                </a:lnTo>
                <a:lnTo>
                  <a:pt x="663" y="21866"/>
                </a:lnTo>
                <a:lnTo>
                  <a:pt x="839" y="22236"/>
                </a:lnTo>
                <a:lnTo>
                  <a:pt x="1014" y="22606"/>
                </a:lnTo>
                <a:lnTo>
                  <a:pt x="1229" y="22957"/>
                </a:lnTo>
                <a:lnTo>
                  <a:pt x="1443" y="23288"/>
                </a:lnTo>
                <a:lnTo>
                  <a:pt x="1677" y="23620"/>
                </a:lnTo>
                <a:lnTo>
                  <a:pt x="1930" y="23951"/>
                </a:lnTo>
                <a:lnTo>
                  <a:pt x="2203" y="24243"/>
                </a:lnTo>
                <a:lnTo>
                  <a:pt x="2476" y="24536"/>
                </a:lnTo>
                <a:lnTo>
                  <a:pt x="2768" y="24828"/>
                </a:lnTo>
                <a:lnTo>
                  <a:pt x="3080" y="25081"/>
                </a:lnTo>
                <a:lnTo>
                  <a:pt x="3392" y="25335"/>
                </a:lnTo>
                <a:lnTo>
                  <a:pt x="3723" y="25568"/>
                </a:lnTo>
                <a:lnTo>
                  <a:pt x="4054" y="25783"/>
                </a:lnTo>
                <a:lnTo>
                  <a:pt x="4405" y="25997"/>
                </a:lnTo>
                <a:lnTo>
                  <a:pt x="4775" y="26173"/>
                </a:lnTo>
                <a:lnTo>
                  <a:pt x="5146" y="26348"/>
                </a:lnTo>
                <a:lnTo>
                  <a:pt x="5535" y="26504"/>
                </a:lnTo>
                <a:lnTo>
                  <a:pt x="5925" y="26640"/>
                </a:lnTo>
                <a:lnTo>
                  <a:pt x="6315" y="26738"/>
                </a:lnTo>
                <a:lnTo>
                  <a:pt x="6724" y="26835"/>
                </a:lnTo>
                <a:lnTo>
                  <a:pt x="7153" y="26913"/>
                </a:lnTo>
                <a:lnTo>
                  <a:pt x="7562" y="26972"/>
                </a:lnTo>
                <a:lnTo>
                  <a:pt x="7991" y="26991"/>
                </a:lnTo>
                <a:lnTo>
                  <a:pt x="8419" y="27011"/>
                </a:lnTo>
                <a:lnTo>
                  <a:pt x="8809" y="27011"/>
                </a:lnTo>
                <a:lnTo>
                  <a:pt x="9180" y="26972"/>
                </a:lnTo>
                <a:lnTo>
                  <a:pt x="9550" y="26933"/>
                </a:lnTo>
                <a:lnTo>
                  <a:pt x="9920" y="26874"/>
                </a:lnTo>
                <a:lnTo>
                  <a:pt x="10271" y="26816"/>
                </a:lnTo>
                <a:lnTo>
                  <a:pt x="10622" y="26718"/>
                </a:lnTo>
                <a:lnTo>
                  <a:pt x="10972" y="26621"/>
                </a:lnTo>
                <a:lnTo>
                  <a:pt x="11323" y="26504"/>
                </a:lnTo>
                <a:lnTo>
                  <a:pt x="11654" y="26367"/>
                </a:lnTo>
                <a:lnTo>
                  <a:pt x="11986" y="26231"/>
                </a:lnTo>
                <a:lnTo>
                  <a:pt x="12298" y="26075"/>
                </a:lnTo>
                <a:lnTo>
                  <a:pt x="12609" y="25900"/>
                </a:lnTo>
                <a:lnTo>
                  <a:pt x="12921" y="25705"/>
                </a:lnTo>
                <a:lnTo>
                  <a:pt x="13213" y="25510"/>
                </a:lnTo>
                <a:lnTo>
                  <a:pt x="13486" y="25315"/>
                </a:lnTo>
                <a:lnTo>
                  <a:pt x="13779" y="25101"/>
                </a:lnTo>
                <a:lnTo>
                  <a:pt x="14032" y="24867"/>
                </a:lnTo>
                <a:lnTo>
                  <a:pt x="14305" y="24614"/>
                </a:lnTo>
                <a:lnTo>
                  <a:pt x="14539" y="24360"/>
                </a:lnTo>
                <a:lnTo>
                  <a:pt x="14792" y="24107"/>
                </a:lnTo>
                <a:lnTo>
                  <a:pt x="15006" y="23834"/>
                </a:lnTo>
                <a:lnTo>
                  <a:pt x="15221" y="23561"/>
                </a:lnTo>
                <a:lnTo>
                  <a:pt x="15435" y="23269"/>
                </a:lnTo>
                <a:lnTo>
                  <a:pt x="15610" y="22957"/>
                </a:lnTo>
                <a:lnTo>
                  <a:pt x="15805" y="22665"/>
                </a:lnTo>
                <a:lnTo>
                  <a:pt x="15961" y="22334"/>
                </a:lnTo>
                <a:lnTo>
                  <a:pt x="16117" y="22022"/>
                </a:lnTo>
                <a:lnTo>
                  <a:pt x="16254" y="21690"/>
                </a:lnTo>
                <a:lnTo>
                  <a:pt x="16390" y="21359"/>
                </a:lnTo>
                <a:lnTo>
                  <a:pt x="16487" y="21008"/>
                </a:lnTo>
                <a:lnTo>
                  <a:pt x="16585" y="20658"/>
                </a:lnTo>
                <a:lnTo>
                  <a:pt x="16663" y="20307"/>
                </a:lnTo>
                <a:lnTo>
                  <a:pt x="17208" y="20580"/>
                </a:lnTo>
                <a:lnTo>
                  <a:pt x="17715" y="20814"/>
                </a:lnTo>
                <a:lnTo>
                  <a:pt x="18222" y="21008"/>
                </a:lnTo>
                <a:lnTo>
                  <a:pt x="18709" y="21164"/>
                </a:lnTo>
                <a:lnTo>
                  <a:pt x="19196" y="21301"/>
                </a:lnTo>
                <a:lnTo>
                  <a:pt x="19683" y="21418"/>
                </a:lnTo>
                <a:lnTo>
                  <a:pt x="20171" y="21515"/>
                </a:lnTo>
                <a:lnTo>
                  <a:pt x="20658" y="21574"/>
                </a:lnTo>
                <a:lnTo>
                  <a:pt x="20697" y="22041"/>
                </a:lnTo>
                <a:lnTo>
                  <a:pt x="20755" y="22412"/>
                </a:lnTo>
                <a:lnTo>
                  <a:pt x="20794" y="22548"/>
                </a:lnTo>
                <a:lnTo>
                  <a:pt x="20853" y="22645"/>
                </a:lnTo>
                <a:lnTo>
                  <a:pt x="20931" y="22743"/>
                </a:lnTo>
                <a:lnTo>
                  <a:pt x="21008" y="22821"/>
                </a:lnTo>
                <a:lnTo>
                  <a:pt x="21125" y="22899"/>
                </a:lnTo>
                <a:lnTo>
                  <a:pt x="21242" y="22957"/>
                </a:lnTo>
                <a:lnTo>
                  <a:pt x="21359" y="22996"/>
                </a:lnTo>
                <a:lnTo>
                  <a:pt x="21496" y="23035"/>
                </a:lnTo>
                <a:lnTo>
                  <a:pt x="21827" y="23094"/>
                </a:lnTo>
                <a:lnTo>
                  <a:pt x="22178" y="23133"/>
                </a:lnTo>
                <a:lnTo>
                  <a:pt x="22957" y="23152"/>
                </a:lnTo>
                <a:lnTo>
                  <a:pt x="23542" y="23152"/>
                </a:lnTo>
                <a:lnTo>
                  <a:pt x="23932" y="23113"/>
                </a:lnTo>
                <a:lnTo>
                  <a:pt x="24263" y="23055"/>
                </a:lnTo>
                <a:lnTo>
                  <a:pt x="24536" y="22957"/>
                </a:lnTo>
                <a:lnTo>
                  <a:pt x="24770" y="22860"/>
                </a:lnTo>
                <a:lnTo>
                  <a:pt x="24867" y="22801"/>
                </a:lnTo>
                <a:lnTo>
                  <a:pt x="24945" y="22723"/>
                </a:lnTo>
                <a:lnTo>
                  <a:pt x="25023" y="22645"/>
                </a:lnTo>
                <a:lnTo>
                  <a:pt x="25081" y="22567"/>
                </a:lnTo>
                <a:lnTo>
                  <a:pt x="25120" y="22489"/>
                </a:lnTo>
                <a:lnTo>
                  <a:pt x="25159" y="22392"/>
                </a:lnTo>
                <a:lnTo>
                  <a:pt x="25179" y="22236"/>
                </a:lnTo>
                <a:lnTo>
                  <a:pt x="25218" y="22002"/>
                </a:lnTo>
                <a:lnTo>
                  <a:pt x="25276" y="21398"/>
                </a:lnTo>
                <a:lnTo>
                  <a:pt x="25685" y="21281"/>
                </a:lnTo>
                <a:lnTo>
                  <a:pt x="26114" y="21164"/>
                </a:lnTo>
                <a:lnTo>
                  <a:pt x="26543" y="21008"/>
                </a:lnTo>
                <a:lnTo>
                  <a:pt x="26972" y="20833"/>
                </a:lnTo>
                <a:lnTo>
                  <a:pt x="27420" y="20658"/>
                </a:lnTo>
                <a:lnTo>
                  <a:pt x="27868" y="20443"/>
                </a:lnTo>
                <a:lnTo>
                  <a:pt x="28316" y="20229"/>
                </a:lnTo>
                <a:lnTo>
                  <a:pt x="28765" y="19995"/>
                </a:lnTo>
                <a:lnTo>
                  <a:pt x="29232" y="19722"/>
                </a:lnTo>
                <a:lnTo>
                  <a:pt x="29700" y="19449"/>
                </a:lnTo>
                <a:lnTo>
                  <a:pt x="30187" y="19157"/>
                </a:lnTo>
                <a:lnTo>
                  <a:pt x="30674" y="18845"/>
                </a:lnTo>
                <a:lnTo>
                  <a:pt x="31161" y="18514"/>
                </a:lnTo>
                <a:lnTo>
                  <a:pt x="31649" y="18163"/>
                </a:lnTo>
                <a:lnTo>
                  <a:pt x="32643" y="17403"/>
                </a:lnTo>
                <a:lnTo>
                  <a:pt x="32350" y="17793"/>
                </a:lnTo>
                <a:lnTo>
                  <a:pt x="32097" y="18202"/>
                </a:lnTo>
                <a:lnTo>
                  <a:pt x="31863" y="18650"/>
                </a:lnTo>
                <a:lnTo>
                  <a:pt x="31688" y="19118"/>
                </a:lnTo>
                <a:lnTo>
                  <a:pt x="31532" y="19586"/>
                </a:lnTo>
                <a:lnTo>
                  <a:pt x="31415" y="20073"/>
                </a:lnTo>
                <a:lnTo>
                  <a:pt x="31356" y="20599"/>
                </a:lnTo>
                <a:lnTo>
                  <a:pt x="31337" y="21106"/>
                </a:lnTo>
                <a:lnTo>
                  <a:pt x="31337" y="21418"/>
                </a:lnTo>
                <a:lnTo>
                  <a:pt x="31356" y="21710"/>
                </a:lnTo>
                <a:lnTo>
                  <a:pt x="31395" y="22002"/>
                </a:lnTo>
                <a:lnTo>
                  <a:pt x="31454" y="22295"/>
                </a:lnTo>
                <a:lnTo>
                  <a:pt x="31512" y="22587"/>
                </a:lnTo>
                <a:lnTo>
                  <a:pt x="31590" y="22860"/>
                </a:lnTo>
                <a:lnTo>
                  <a:pt x="31688" y="23133"/>
                </a:lnTo>
                <a:lnTo>
                  <a:pt x="31785" y="23405"/>
                </a:lnTo>
                <a:lnTo>
                  <a:pt x="31902" y="23678"/>
                </a:lnTo>
                <a:lnTo>
                  <a:pt x="32038" y="23932"/>
                </a:lnTo>
                <a:lnTo>
                  <a:pt x="32175" y="24165"/>
                </a:lnTo>
                <a:lnTo>
                  <a:pt x="32331" y="24419"/>
                </a:lnTo>
                <a:lnTo>
                  <a:pt x="32506" y="24633"/>
                </a:lnTo>
                <a:lnTo>
                  <a:pt x="32682" y="24867"/>
                </a:lnTo>
                <a:lnTo>
                  <a:pt x="32857" y="25081"/>
                </a:lnTo>
                <a:lnTo>
                  <a:pt x="33052" y="25276"/>
                </a:lnTo>
                <a:lnTo>
                  <a:pt x="33266" y="25471"/>
                </a:lnTo>
                <a:lnTo>
                  <a:pt x="33481" y="25666"/>
                </a:lnTo>
                <a:lnTo>
                  <a:pt x="33695" y="25841"/>
                </a:lnTo>
                <a:lnTo>
                  <a:pt x="33929" y="25997"/>
                </a:lnTo>
                <a:lnTo>
                  <a:pt x="34163" y="26153"/>
                </a:lnTo>
                <a:lnTo>
                  <a:pt x="34416" y="26290"/>
                </a:lnTo>
                <a:lnTo>
                  <a:pt x="34669" y="26426"/>
                </a:lnTo>
                <a:lnTo>
                  <a:pt x="34923" y="26543"/>
                </a:lnTo>
                <a:lnTo>
                  <a:pt x="35195" y="26660"/>
                </a:lnTo>
                <a:lnTo>
                  <a:pt x="35468" y="26738"/>
                </a:lnTo>
                <a:lnTo>
                  <a:pt x="35761" y="26816"/>
                </a:lnTo>
                <a:lnTo>
                  <a:pt x="36033" y="26894"/>
                </a:lnTo>
                <a:lnTo>
                  <a:pt x="36326" y="26952"/>
                </a:lnTo>
                <a:lnTo>
                  <a:pt x="36618" y="26972"/>
                </a:lnTo>
                <a:lnTo>
                  <a:pt x="36930" y="27011"/>
                </a:lnTo>
                <a:lnTo>
                  <a:pt x="37534" y="27011"/>
                </a:lnTo>
                <a:lnTo>
                  <a:pt x="37826" y="26972"/>
                </a:lnTo>
                <a:lnTo>
                  <a:pt x="38119" y="26952"/>
                </a:lnTo>
                <a:lnTo>
                  <a:pt x="38411" y="26894"/>
                </a:lnTo>
                <a:lnTo>
                  <a:pt x="38703" y="26816"/>
                </a:lnTo>
                <a:lnTo>
                  <a:pt x="38976" y="26738"/>
                </a:lnTo>
                <a:lnTo>
                  <a:pt x="39249" y="26660"/>
                </a:lnTo>
                <a:lnTo>
                  <a:pt x="39522" y="26543"/>
                </a:lnTo>
                <a:lnTo>
                  <a:pt x="39775" y="26426"/>
                </a:lnTo>
                <a:lnTo>
                  <a:pt x="40028" y="26290"/>
                </a:lnTo>
                <a:lnTo>
                  <a:pt x="40282" y="26153"/>
                </a:lnTo>
                <a:lnTo>
                  <a:pt x="40516" y="25997"/>
                </a:lnTo>
                <a:lnTo>
                  <a:pt x="40749" y="25841"/>
                </a:lnTo>
                <a:lnTo>
                  <a:pt x="40983" y="25666"/>
                </a:lnTo>
                <a:lnTo>
                  <a:pt x="41198" y="25471"/>
                </a:lnTo>
                <a:lnTo>
                  <a:pt x="41392" y="25276"/>
                </a:lnTo>
                <a:lnTo>
                  <a:pt x="41587" y="25081"/>
                </a:lnTo>
                <a:lnTo>
                  <a:pt x="41782" y="24867"/>
                </a:lnTo>
                <a:lnTo>
                  <a:pt x="41958" y="24633"/>
                </a:lnTo>
                <a:lnTo>
                  <a:pt x="42114" y="24419"/>
                </a:lnTo>
                <a:lnTo>
                  <a:pt x="42269" y="24165"/>
                </a:lnTo>
                <a:lnTo>
                  <a:pt x="42406" y="23932"/>
                </a:lnTo>
                <a:lnTo>
                  <a:pt x="42542" y="23678"/>
                </a:lnTo>
                <a:lnTo>
                  <a:pt x="42659" y="23405"/>
                </a:lnTo>
                <a:lnTo>
                  <a:pt x="42757" y="23133"/>
                </a:lnTo>
                <a:lnTo>
                  <a:pt x="42854" y="22860"/>
                </a:lnTo>
                <a:lnTo>
                  <a:pt x="42932" y="22587"/>
                </a:lnTo>
                <a:lnTo>
                  <a:pt x="43010" y="22295"/>
                </a:lnTo>
                <a:lnTo>
                  <a:pt x="43049" y="22002"/>
                </a:lnTo>
                <a:lnTo>
                  <a:pt x="43088" y="21710"/>
                </a:lnTo>
                <a:lnTo>
                  <a:pt x="43107" y="21418"/>
                </a:lnTo>
                <a:lnTo>
                  <a:pt x="43127" y="21106"/>
                </a:lnTo>
                <a:lnTo>
                  <a:pt x="43107" y="20814"/>
                </a:lnTo>
                <a:lnTo>
                  <a:pt x="43088" y="20521"/>
                </a:lnTo>
                <a:lnTo>
                  <a:pt x="43049" y="20229"/>
                </a:lnTo>
                <a:lnTo>
                  <a:pt x="43010" y="19937"/>
                </a:lnTo>
                <a:lnTo>
                  <a:pt x="42932" y="19664"/>
                </a:lnTo>
                <a:lnTo>
                  <a:pt x="42854" y="19371"/>
                </a:lnTo>
                <a:lnTo>
                  <a:pt x="42776" y="19118"/>
                </a:lnTo>
                <a:lnTo>
                  <a:pt x="42659" y="18845"/>
                </a:lnTo>
                <a:lnTo>
                  <a:pt x="42542" y="18592"/>
                </a:lnTo>
                <a:lnTo>
                  <a:pt x="42425" y="18339"/>
                </a:lnTo>
                <a:lnTo>
                  <a:pt x="42289" y="18085"/>
                </a:lnTo>
                <a:lnTo>
                  <a:pt x="42133" y="17851"/>
                </a:lnTo>
                <a:lnTo>
                  <a:pt x="41977" y="17618"/>
                </a:lnTo>
                <a:lnTo>
                  <a:pt x="41802" y="17403"/>
                </a:lnTo>
                <a:lnTo>
                  <a:pt x="41626" y="17189"/>
                </a:lnTo>
                <a:lnTo>
                  <a:pt x="41431" y="16974"/>
                </a:lnTo>
                <a:lnTo>
                  <a:pt x="41217" y="16780"/>
                </a:lnTo>
                <a:lnTo>
                  <a:pt x="41022" y="16604"/>
                </a:lnTo>
                <a:lnTo>
                  <a:pt x="40788" y="16429"/>
                </a:lnTo>
                <a:lnTo>
                  <a:pt x="40574" y="16253"/>
                </a:lnTo>
                <a:lnTo>
                  <a:pt x="40340" y="16117"/>
                </a:lnTo>
                <a:lnTo>
                  <a:pt x="40087" y="15961"/>
                </a:lnTo>
                <a:lnTo>
                  <a:pt x="39833" y="15825"/>
                </a:lnTo>
                <a:lnTo>
                  <a:pt x="39580" y="15708"/>
                </a:lnTo>
                <a:lnTo>
                  <a:pt x="39327" y="15610"/>
                </a:lnTo>
                <a:lnTo>
                  <a:pt x="39054" y="15513"/>
                </a:lnTo>
                <a:lnTo>
                  <a:pt x="38781" y="15435"/>
                </a:lnTo>
                <a:lnTo>
                  <a:pt x="38489" y="15357"/>
                </a:lnTo>
                <a:lnTo>
                  <a:pt x="38216" y="15299"/>
                </a:lnTo>
                <a:lnTo>
                  <a:pt x="37924" y="15260"/>
                </a:lnTo>
                <a:lnTo>
                  <a:pt x="37631" y="15240"/>
                </a:lnTo>
                <a:lnTo>
                  <a:pt x="37320" y="15221"/>
                </a:lnTo>
                <a:lnTo>
                  <a:pt x="37320" y="14441"/>
                </a:lnTo>
                <a:lnTo>
                  <a:pt x="37573" y="14422"/>
                </a:lnTo>
                <a:lnTo>
                  <a:pt x="37768" y="14441"/>
                </a:lnTo>
                <a:lnTo>
                  <a:pt x="37924" y="14480"/>
                </a:lnTo>
                <a:lnTo>
                  <a:pt x="38099" y="14519"/>
                </a:lnTo>
                <a:lnTo>
                  <a:pt x="38255" y="14577"/>
                </a:lnTo>
                <a:lnTo>
                  <a:pt x="38411" y="14655"/>
                </a:lnTo>
                <a:lnTo>
                  <a:pt x="38547" y="14753"/>
                </a:lnTo>
                <a:lnTo>
                  <a:pt x="38840" y="14967"/>
                </a:lnTo>
                <a:lnTo>
                  <a:pt x="39229" y="15221"/>
                </a:lnTo>
                <a:lnTo>
                  <a:pt x="39600" y="15454"/>
                </a:lnTo>
                <a:lnTo>
                  <a:pt x="39989" y="15649"/>
                </a:lnTo>
                <a:lnTo>
                  <a:pt x="40360" y="15805"/>
                </a:lnTo>
                <a:lnTo>
                  <a:pt x="40730" y="15942"/>
                </a:lnTo>
                <a:lnTo>
                  <a:pt x="41100" y="16020"/>
                </a:lnTo>
                <a:lnTo>
                  <a:pt x="41470" y="16078"/>
                </a:lnTo>
                <a:lnTo>
                  <a:pt x="41821" y="16098"/>
                </a:lnTo>
                <a:lnTo>
                  <a:pt x="42055" y="16098"/>
                </a:lnTo>
                <a:lnTo>
                  <a:pt x="42269" y="16078"/>
                </a:lnTo>
                <a:lnTo>
                  <a:pt x="42484" y="16039"/>
                </a:lnTo>
                <a:lnTo>
                  <a:pt x="42698" y="16000"/>
                </a:lnTo>
                <a:lnTo>
                  <a:pt x="42932" y="15942"/>
                </a:lnTo>
                <a:lnTo>
                  <a:pt x="43146" y="15864"/>
                </a:lnTo>
                <a:lnTo>
                  <a:pt x="43361" y="15766"/>
                </a:lnTo>
                <a:lnTo>
                  <a:pt x="43575" y="15669"/>
                </a:lnTo>
                <a:lnTo>
                  <a:pt x="43789" y="15552"/>
                </a:lnTo>
                <a:lnTo>
                  <a:pt x="44004" y="15435"/>
                </a:lnTo>
                <a:lnTo>
                  <a:pt x="44413" y="15143"/>
                </a:lnTo>
                <a:lnTo>
                  <a:pt x="44842" y="14792"/>
                </a:lnTo>
                <a:lnTo>
                  <a:pt x="45251" y="14383"/>
                </a:lnTo>
                <a:lnTo>
                  <a:pt x="45251" y="14363"/>
                </a:lnTo>
                <a:lnTo>
                  <a:pt x="45251" y="14324"/>
                </a:lnTo>
                <a:lnTo>
                  <a:pt x="45212" y="14305"/>
                </a:lnTo>
                <a:lnTo>
                  <a:pt x="45173" y="14324"/>
                </a:lnTo>
                <a:lnTo>
                  <a:pt x="44783" y="14714"/>
                </a:lnTo>
                <a:lnTo>
                  <a:pt x="44374" y="15065"/>
                </a:lnTo>
                <a:lnTo>
                  <a:pt x="43945" y="15357"/>
                </a:lnTo>
                <a:lnTo>
                  <a:pt x="43750" y="15474"/>
                </a:lnTo>
                <a:lnTo>
                  <a:pt x="43536" y="15591"/>
                </a:lnTo>
                <a:lnTo>
                  <a:pt x="43322" y="15688"/>
                </a:lnTo>
                <a:lnTo>
                  <a:pt x="43107" y="15766"/>
                </a:lnTo>
                <a:lnTo>
                  <a:pt x="42893" y="15844"/>
                </a:lnTo>
                <a:lnTo>
                  <a:pt x="42698" y="15903"/>
                </a:lnTo>
                <a:lnTo>
                  <a:pt x="42484" y="15942"/>
                </a:lnTo>
                <a:lnTo>
                  <a:pt x="42250" y="15981"/>
                </a:lnTo>
                <a:lnTo>
                  <a:pt x="42036" y="16000"/>
                </a:lnTo>
                <a:lnTo>
                  <a:pt x="41821" y="16000"/>
                </a:lnTo>
                <a:lnTo>
                  <a:pt x="41470" y="15981"/>
                </a:lnTo>
                <a:lnTo>
                  <a:pt x="41100" y="15942"/>
                </a:lnTo>
                <a:lnTo>
                  <a:pt x="40749" y="15844"/>
                </a:lnTo>
                <a:lnTo>
                  <a:pt x="40379" y="15727"/>
                </a:lnTo>
                <a:lnTo>
                  <a:pt x="40009" y="15571"/>
                </a:lnTo>
                <a:lnTo>
                  <a:pt x="39639" y="15376"/>
                </a:lnTo>
                <a:lnTo>
                  <a:pt x="39268" y="15143"/>
                </a:lnTo>
                <a:lnTo>
                  <a:pt x="38898" y="14889"/>
                </a:lnTo>
                <a:lnTo>
                  <a:pt x="38586" y="14675"/>
                </a:lnTo>
                <a:lnTo>
                  <a:pt x="38450" y="14577"/>
                </a:lnTo>
                <a:lnTo>
                  <a:pt x="38274" y="14500"/>
                </a:lnTo>
                <a:lnTo>
                  <a:pt x="38119" y="14422"/>
                </a:lnTo>
                <a:lnTo>
                  <a:pt x="37943" y="14383"/>
                </a:lnTo>
                <a:lnTo>
                  <a:pt x="37768" y="14344"/>
                </a:lnTo>
                <a:lnTo>
                  <a:pt x="37320" y="14344"/>
                </a:lnTo>
                <a:lnTo>
                  <a:pt x="37320" y="13350"/>
                </a:lnTo>
                <a:lnTo>
                  <a:pt x="37592" y="13311"/>
                </a:lnTo>
                <a:lnTo>
                  <a:pt x="37807" y="13311"/>
                </a:lnTo>
                <a:lnTo>
                  <a:pt x="38021" y="13330"/>
                </a:lnTo>
                <a:lnTo>
                  <a:pt x="38158" y="13369"/>
                </a:lnTo>
                <a:lnTo>
                  <a:pt x="38313" y="13428"/>
                </a:lnTo>
                <a:lnTo>
                  <a:pt x="38606" y="13623"/>
                </a:lnTo>
                <a:lnTo>
                  <a:pt x="38957" y="13856"/>
                </a:lnTo>
                <a:lnTo>
                  <a:pt x="39366" y="14110"/>
                </a:lnTo>
                <a:lnTo>
                  <a:pt x="39600" y="14227"/>
                </a:lnTo>
                <a:lnTo>
                  <a:pt x="39833" y="14363"/>
                </a:lnTo>
                <a:lnTo>
                  <a:pt x="40126" y="14461"/>
                </a:lnTo>
                <a:lnTo>
                  <a:pt x="40418" y="14558"/>
                </a:lnTo>
                <a:lnTo>
                  <a:pt x="40749" y="14655"/>
                </a:lnTo>
                <a:lnTo>
                  <a:pt x="41100" y="14714"/>
                </a:lnTo>
                <a:lnTo>
                  <a:pt x="41490" y="14753"/>
                </a:lnTo>
                <a:lnTo>
                  <a:pt x="41899" y="14772"/>
                </a:lnTo>
                <a:lnTo>
                  <a:pt x="42328" y="14753"/>
                </a:lnTo>
                <a:lnTo>
                  <a:pt x="42718" y="14694"/>
                </a:lnTo>
                <a:lnTo>
                  <a:pt x="43068" y="14597"/>
                </a:lnTo>
                <a:lnTo>
                  <a:pt x="43400" y="14461"/>
                </a:lnTo>
                <a:lnTo>
                  <a:pt x="43711" y="14324"/>
                </a:lnTo>
                <a:lnTo>
                  <a:pt x="43984" y="14149"/>
                </a:lnTo>
                <a:lnTo>
                  <a:pt x="44218" y="13973"/>
                </a:lnTo>
                <a:lnTo>
                  <a:pt x="44433" y="13798"/>
                </a:lnTo>
                <a:lnTo>
                  <a:pt x="44627" y="13623"/>
                </a:lnTo>
                <a:lnTo>
                  <a:pt x="44783" y="13447"/>
                </a:lnTo>
                <a:lnTo>
                  <a:pt x="45017" y="13135"/>
                </a:lnTo>
                <a:lnTo>
                  <a:pt x="45173" y="12921"/>
                </a:lnTo>
                <a:lnTo>
                  <a:pt x="45212" y="12843"/>
                </a:lnTo>
                <a:lnTo>
                  <a:pt x="45212" y="9706"/>
                </a:lnTo>
                <a:lnTo>
                  <a:pt x="44881" y="9706"/>
                </a:lnTo>
                <a:lnTo>
                  <a:pt x="44881" y="12648"/>
                </a:lnTo>
                <a:lnTo>
                  <a:pt x="44803" y="12785"/>
                </a:lnTo>
                <a:lnTo>
                  <a:pt x="44705" y="12921"/>
                </a:lnTo>
                <a:lnTo>
                  <a:pt x="44588" y="13057"/>
                </a:lnTo>
                <a:lnTo>
                  <a:pt x="44452" y="13213"/>
                </a:lnTo>
                <a:lnTo>
                  <a:pt x="44296" y="13350"/>
                </a:lnTo>
                <a:lnTo>
                  <a:pt x="44121" y="13486"/>
                </a:lnTo>
                <a:lnTo>
                  <a:pt x="43926" y="13623"/>
                </a:lnTo>
                <a:lnTo>
                  <a:pt x="43711" y="13759"/>
                </a:lnTo>
                <a:lnTo>
                  <a:pt x="43497" y="13876"/>
                </a:lnTo>
                <a:lnTo>
                  <a:pt x="43263" y="13993"/>
                </a:lnTo>
                <a:lnTo>
                  <a:pt x="43010" y="14090"/>
                </a:lnTo>
                <a:lnTo>
                  <a:pt x="42757" y="14188"/>
                </a:lnTo>
                <a:lnTo>
                  <a:pt x="42503" y="14246"/>
                </a:lnTo>
                <a:lnTo>
                  <a:pt x="42230" y="14305"/>
                </a:lnTo>
                <a:lnTo>
                  <a:pt x="41958" y="14344"/>
                </a:lnTo>
                <a:lnTo>
                  <a:pt x="41685" y="14363"/>
                </a:lnTo>
                <a:lnTo>
                  <a:pt x="41451" y="14344"/>
                </a:lnTo>
                <a:lnTo>
                  <a:pt x="41217" y="14324"/>
                </a:lnTo>
                <a:lnTo>
                  <a:pt x="40983" y="14285"/>
                </a:lnTo>
                <a:lnTo>
                  <a:pt x="40769" y="14227"/>
                </a:lnTo>
                <a:lnTo>
                  <a:pt x="40535" y="14129"/>
                </a:lnTo>
                <a:lnTo>
                  <a:pt x="40301" y="14032"/>
                </a:lnTo>
                <a:lnTo>
                  <a:pt x="40067" y="13915"/>
                </a:lnTo>
                <a:lnTo>
                  <a:pt x="39853" y="13779"/>
                </a:lnTo>
                <a:lnTo>
                  <a:pt x="39600" y="13564"/>
                </a:lnTo>
                <a:lnTo>
                  <a:pt x="39366" y="13369"/>
                </a:lnTo>
                <a:lnTo>
                  <a:pt x="39171" y="13155"/>
                </a:lnTo>
                <a:lnTo>
                  <a:pt x="39015" y="12960"/>
                </a:lnTo>
                <a:lnTo>
                  <a:pt x="38879" y="12746"/>
                </a:lnTo>
                <a:lnTo>
                  <a:pt x="38781" y="12531"/>
                </a:lnTo>
                <a:lnTo>
                  <a:pt x="38703" y="12336"/>
                </a:lnTo>
                <a:lnTo>
                  <a:pt x="38645" y="12142"/>
                </a:lnTo>
                <a:lnTo>
                  <a:pt x="38586" y="11947"/>
                </a:lnTo>
                <a:lnTo>
                  <a:pt x="38567" y="11752"/>
                </a:lnTo>
                <a:lnTo>
                  <a:pt x="38567" y="11576"/>
                </a:lnTo>
                <a:lnTo>
                  <a:pt x="38567" y="11401"/>
                </a:lnTo>
                <a:lnTo>
                  <a:pt x="38625" y="11089"/>
                </a:lnTo>
                <a:lnTo>
                  <a:pt x="38684" y="10816"/>
                </a:lnTo>
                <a:lnTo>
                  <a:pt x="39190" y="10816"/>
                </a:lnTo>
                <a:lnTo>
                  <a:pt x="39288" y="10797"/>
                </a:lnTo>
                <a:lnTo>
                  <a:pt x="39385" y="10738"/>
                </a:lnTo>
                <a:lnTo>
                  <a:pt x="39444" y="10660"/>
                </a:lnTo>
                <a:lnTo>
                  <a:pt x="39463" y="10544"/>
                </a:lnTo>
                <a:lnTo>
                  <a:pt x="39463" y="10368"/>
                </a:lnTo>
                <a:lnTo>
                  <a:pt x="39444" y="10271"/>
                </a:lnTo>
                <a:lnTo>
                  <a:pt x="39385" y="10193"/>
                </a:lnTo>
                <a:lnTo>
                  <a:pt x="39288" y="10134"/>
                </a:lnTo>
                <a:lnTo>
                  <a:pt x="39190" y="10095"/>
                </a:lnTo>
                <a:lnTo>
                  <a:pt x="39112" y="10095"/>
                </a:lnTo>
                <a:lnTo>
                  <a:pt x="39073" y="9978"/>
                </a:lnTo>
                <a:lnTo>
                  <a:pt x="39015" y="9861"/>
                </a:lnTo>
                <a:lnTo>
                  <a:pt x="38918" y="9686"/>
                </a:lnTo>
                <a:lnTo>
                  <a:pt x="38781" y="9511"/>
                </a:lnTo>
                <a:lnTo>
                  <a:pt x="38586" y="9335"/>
                </a:lnTo>
                <a:lnTo>
                  <a:pt x="38469" y="9238"/>
                </a:lnTo>
                <a:lnTo>
                  <a:pt x="38333" y="9160"/>
                </a:lnTo>
                <a:lnTo>
                  <a:pt x="38197" y="9082"/>
                </a:lnTo>
                <a:lnTo>
                  <a:pt x="38021" y="9004"/>
                </a:lnTo>
                <a:lnTo>
                  <a:pt x="37846" y="8946"/>
                </a:lnTo>
                <a:lnTo>
                  <a:pt x="37690" y="8907"/>
                </a:lnTo>
                <a:lnTo>
                  <a:pt x="37534" y="8887"/>
                </a:lnTo>
                <a:lnTo>
                  <a:pt x="37378" y="8868"/>
                </a:lnTo>
                <a:lnTo>
                  <a:pt x="37203" y="8887"/>
                </a:lnTo>
                <a:lnTo>
                  <a:pt x="37027" y="8926"/>
                </a:lnTo>
                <a:lnTo>
                  <a:pt x="36871" y="8985"/>
                </a:lnTo>
                <a:lnTo>
                  <a:pt x="36754" y="9063"/>
                </a:lnTo>
                <a:lnTo>
                  <a:pt x="36638" y="9140"/>
                </a:lnTo>
                <a:lnTo>
                  <a:pt x="36560" y="9238"/>
                </a:lnTo>
                <a:lnTo>
                  <a:pt x="36482" y="9316"/>
                </a:lnTo>
                <a:lnTo>
                  <a:pt x="36443" y="9394"/>
                </a:lnTo>
                <a:lnTo>
                  <a:pt x="36404" y="9491"/>
                </a:lnTo>
                <a:lnTo>
                  <a:pt x="36404" y="9608"/>
                </a:lnTo>
                <a:lnTo>
                  <a:pt x="36404" y="9842"/>
                </a:lnTo>
                <a:lnTo>
                  <a:pt x="36423" y="10017"/>
                </a:lnTo>
                <a:lnTo>
                  <a:pt x="36443" y="10095"/>
                </a:lnTo>
                <a:lnTo>
                  <a:pt x="36423" y="10095"/>
                </a:lnTo>
                <a:lnTo>
                  <a:pt x="36326" y="10134"/>
                </a:lnTo>
                <a:lnTo>
                  <a:pt x="36228" y="10193"/>
                </a:lnTo>
                <a:lnTo>
                  <a:pt x="36170" y="10271"/>
                </a:lnTo>
                <a:lnTo>
                  <a:pt x="36150" y="10368"/>
                </a:lnTo>
                <a:lnTo>
                  <a:pt x="36150" y="10544"/>
                </a:lnTo>
                <a:lnTo>
                  <a:pt x="36170" y="10660"/>
                </a:lnTo>
                <a:lnTo>
                  <a:pt x="36228" y="10738"/>
                </a:lnTo>
                <a:lnTo>
                  <a:pt x="36326" y="10797"/>
                </a:lnTo>
                <a:lnTo>
                  <a:pt x="36423" y="10816"/>
                </a:lnTo>
                <a:lnTo>
                  <a:pt x="36657" y="10816"/>
                </a:lnTo>
                <a:lnTo>
                  <a:pt x="36618" y="11031"/>
                </a:lnTo>
                <a:lnTo>
                  <a:pt x="36579" y="11206"/>
                </a:lnTo>
                <a:lnTo>
                  <a:pt x="36521" y="11401"/>
                </a:lnTo>
                <a:lnTo>
                  <a:pt x="36462" y="11557"/>
                </a:lnTo>
                <a:lnTo>
                  <a:pt x="36365" y="11713"/>
                </a:lnTo>
                <a:lnTo>
                  <a:pt x="36287" y="11849"/>
                </a:lnTo>
                <a:lnTo>
                  <a:pt x="36189" y="11986"/>
                </a:lnTo>
                <a:lnTo>
                  <a:pt x="36092" y="12122"/>
                </a:lnTo>
                <a:lnTo>
                  <a:pt x="35858" y="12336"/>
                </a:lnTo>
                <a:lnTo>
                  <a:pt x="35605" y="12512"/>
                </a:lnTo>
                <a:lnTo>
                  <a:pt x="35351" y="12668"/>
                </a:lnTo>
                <a:lnTo>
                  <a:pt x="35098" y="12785"/>
                </a:lnTo>
                <a:lnTo>
                  <a:pt x="34825" y="12882"/>
                </a:lnTo>
                <a:lnTo>
                  <a:pt x="34591" y="12960"/>
                </a:lnTo>
                <a:lnTo>
                  <a:pt x="34357" y="13018"/>
                </a:lnTo>
                <a:lnTo>
                  <a:pt x="34143" y="13038"/>
                </a:lnTo>
                <a:lnTo>
                  <a:pt x="33851" y="13077"/>
                </a:lnTo>
                <a:lnTo>
                  <a:pt x="33734" y="13096"/>
                </a:lnTo>
                <a:lnTo>
                  <a:pt x="33812" y="12648"/>
                </a:lnTo>
                <a:lnTo>
                  <a:pt x="34046" y="11323"/>
                </a:lnTo>
                <a:lnTo>
                  <a:pt x="34260" y="9842"/>
                </a:lnTo>
                <a:lnTo>
                  <a:pt x="34474" y="8264"/>
                </a:lnTo>
                <a:lnTo>
                  <a:pt x="34650" y="6705"/>
                </a:lnTo>
                <a:lnTo>
                  <a:pt x="34942" y="3859"/>
                </a:lnTo>
                <a:lnTo>
                  <a:pt x="35117" y="1950"/>
                </a:lnTo>
                <a:lnTo>
                  <a:pt x="35156" y="1677"/>
                </a:lnTo>
                <a:lnTo>
                  <a:pt x="35663" y="1794"/>
                </a:lnTo>
                <a:lnTo>
                  <a:pt x="35702" y="1813"/>
                </a:lnTo>
                <a:lnTo>
                  <a:pt x="35761" y="1794"/>
                </a:lnTo>
                <a:lnTo>
                  <a:pt x="35819" y="1774"/>
                </a:lnTo>
                <a:lnTo>
                  <a:pt x="35858" y="1735"/>
                </a:lnTo>
                <a:lnTo>
                  <a:pt x="35877" y="1677"/>
                </a:lnTo>
                <a:lnTo>
                  <a:pt x="35897" y="1599"/>
                </a:lnTo>
                <a:lnTo>
                  <a:pt x="35877" y="1540"/>
                </a:lnTo>
                <a:lnTo>
                  <a:pt x="35819" y="1482"/>
                </a:lnTo>
                <a:lnTo>
                  <a:pt x="35761" y="1443"/>
                </a:lnTo>
                <a:lnTo>
                  <a:pt x="35566" y="1384"/>
                </a:lnTo>
                <a:lnTo>
                  <a:pt x="35001" y="1248"/>
                </a:lnTo>
                <a:lnTo>
                  <a:pt x="34065" y="1053"/>
                </a:lnTo>
                <a:lnTo>
                  <a:pt x="33461" y="936"/>
                </a:lnTo>
                <a:lnTo>
                  <a:pt x="32759" y="819"/>
                </a:lnTo>
                <a:lnTo>
                  <a:pt x="31999" y="702"/>
                </a:lnTo>
                <a:lnTo>
                  <a:pt x="31142" y="585"/>
                </a:lnTo>
                <a:lnTo>
                  <a:pt x="30148" y="468"/>
                </a:lnTo>
                <a:lnTo>
                  <a:pt x="29037" y="352"/>
                </a:lnTo>
                <a:lnTo>
                  <a:pt x="27810" y="254"/>
                </a:lnTo>
                <a:lnTo>
                  <a:pt x="26465" y="157"/>
                </a:lnTo>
                <a:lnTo>
                  <a:pt x="25023" y="79"/>
                </a:lnTo>
                <a:lnTo>
                  <a:pt x="23444" y="20"/>
                </a:lnTo>
                <a:lnTo>
                  <a:pt x="22334" y="1"/>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14" name="Google Shape;514;p8"/>
          <p:cNvGrpSpPr/>
          <p:nvPr/>
        </p:nvGrpSpPr>
        <p:grpSpPr>
          <a:xfrm flipH="1">
            <a:off x="3016554" y="3962400"/>
            <a:ext cx="3415692" cy="460843"/>
            <a:chOff x="3028746" y="4197900"/>
            <a:chExt cx="3415692" cy="460843"/>
          </a:xfrm>
        </p:grpSpPr>
        <p:sp>
          <p:nvSpPr>
            <p:cNvPr id="515" name="Google Shape;515;p8"/>
            <p:cNvSpPr/>
            <p:nvPr/>
          </p:nvSpPr>
          <p:spPr>
            <a:xfrm flipH="1">
              <a:off x="3028746" y="4197900"/>
              <a:ext cx="1707517" cy="460843"/>
            </a:xfrm>
            <a:custGeom>
              <a:rect b="b" l="l" r="r" t="t"/>
              <a:pathLst>
                <a:path extrusionOk="0" h="12734" w="47182">
                  <a:moveTo>
                    <a:pt x="7105" y="1"/>
                  </a:moveTo>
                  <a:lnTo>
                    <a:pt x="6979" y="22"/>
                  </a:lnTo>
                  <a:lnTo>
                    <a:pt x="6831" y="64"/>
                  </a:lnTo>
                  <a:lnTo>
                    <a:pt x="6705" y="106"/>
                  </a:lnTo>
                  <a:lnTo>
                    <a:pt x="6557" y="190"/>
                  </a:lnTo>
                  <a:lnTo>
                    <a:pt x="6410" y="296"/>
                  </a:lnTo>
                  <a:lnTo>
                    <a:pt x="6241" y="422"/>
                  </a:lnTo>
                  <a:lnTo>
                    <a:pt x="5862" y="760"/>
                  </a:lnTo>
                  <a:lnTo>
                    <a:pt x="5419" y="1202"/>
                  </a:lnTo>
                  <a:lnTo>
                    <a:pt x="4808" y="1835"/>
                  </a:lnTo>
                  <a:lnTo>
                    <a:pt x="4006" y="2678"/>
                  </a:lnTo>
                  <a:lnTo>
                    <a:pt x="2214" y="4617"/>
                  </a:lnTo>
                  <a:lnTo>
                    <a:pt x="1" y="7021"/>
                  </a:lnTo>
                  <a:lnTo>
                    <a:pt x="1" y="12734"/>
                  </a:lnTo>
                  <a:lnTo>
                    <a:pt x="47181" y="12333"/>
                  </a:lnTo>
                  <a:lnTo>
                    <a:pt x="46907" y="11870"/>
                  </a:lnTo>
                  <a:lnTo>
                    <a:pt x="46612" y="11385"/>
                  </a:lnTo>
                  <a:lnTo>
                    <a:pt x="46212" y="10815"/>
                  </a:lnTo>
                  <a:lnTo>
                    <a:pt x="45769" y="10204"/>
                  </a:lnTo>
                  <a:lnTo>
                    <a:pt x="45537" y="9909"/>
                  </a:lnTo>
                  <a:lnTo>
                    <a:pt x="45284" y="9614"/>
                  </a:lnTo>
                  <a:lnTo>
                    <a:pt x="45031" y="9361"/>
                  </a:lnTo>
                  <a:lnTo>
                    <a:pt x="44799" y="9108"/>
                  </a:lnTo>
                  <a:lnTo>
                    <a:pt x="44546" y="8918"/>
                  </a:lnTo>
                  <a:lnTo>
                    <a:pt x="44314" y="8749"/>
                  </a:lnTo>
                  <a:lnTo>
                    <a:pt x="44019" y="8602"/>
                  </a:lnTo>
                  <a:lnTo>
                    <a:pt x="43661" y="8454"/>
                  </a:lnTo>
                  <a:lnTo>
                    <a:pt x="43218" y="8328"/>
                  </a:lnTo>
                  <a:lnTo>
                    <a:pt x="42733" y="8180"/>
                  </a:lnTo>
                  <a:lnTo>
                    <a:pt x="41616" y="7885"/>
                  </a:lnTo>
                  <a:lnTo>
                    <a:pt x="40435" y="7611"/>
                  </a:lnTo>
                  <a:lnTo>
                    <a:pt x="38264" y="7105"/>
                  </a:lnTo>
                  <a:lnTo>
                    <a:pt x="37484" y="6915"/>
                  </a:lnTo>
                  <a:lnTo>
                    <a:pt x="37210" y="6831"/>
                  </a:lnTo>
                  <a:lnTo>
                    <a:pt x="37041" y="6768"/>
                  </a:lnTo>
                  <a:lnTo>
                    <a:pt x="36894" y="6662"/>
                  </a:lnTo>
                  <a:lnTo>
                    <a:pt x="36704" y="6515"/>
                  </a:lnTo>
                  <a:lnTo>
                    <a:pt x="36177" y="6072"/>
                  </a:lnTo>
                  <a:lnTo>
                    <a:pt x="35544" y="5482"/>
                  </a:lnTo>
                  <a:lnTo>
                    <a:pt x="34849" y="4849"/>
                  </a:lnTo>
                  <a:lnTo>
                    <a:pt x="33542" y="3584"/>
                  </a:lnTo>
                  <a:lnTo>
                    <a:pt x="32762" y="2762"/>
                  </a:lnTo>
                  <a:lnTo>
                    <a:pt x="32593" y="2615"/>
                  </a:lnTo>
                  <a:lnTo>
                    <a:pt x="32445" y="2467"/>
                  </a:lnTo>
                  <a:lnTo>
                    <a:pt x="32298" y="2362"/>
                  </a:lnTo>
                  <a:lnTo>
                    <a:pt x="32150" y="2277"/>
                  </a:lnTo>
                  <a:lnTo>
                    <a:pt x="32003" y="2193"/>
                  </a:lnTo>
                  <a:lnTo>
                    <a:pt x="31876" y="2151"/>
                  </a:lnTo>
                  <a:lnTo>
                    <a:pt x="31729" y="2130"/>
                  </a:lnTo>
                  <a:lnTo>
                    <a:pt x="31433" y="2130"/>
                  </a:lnTo>
                  <a:lnTo>
                    <a:pt x="31286" y="2151"/>
                  </a:lnTo>
                  <a:lnTo>
                    <a:pt x="31138" y="2193"/>
                  </a:lnTo>
                  <a:lnTo>
                    <a:pt x="30970" y="2256"/>
                  </a:lnTo>
                  <a:lnTo>
                    <a:pt x="30632" y="2425"/>
                  </a:lnTo>
                  <a:lnTo>
                    <a:pt x="30295" y="2636"/>
                  </a:lnTo>
                  <a:lnTo>
                    <a:pt x="28292" y="3859"/>
                  </a:lnTo>
                  <a:lnTo>
                    <a:pt x="27006" y="4639"/>
                  </a:lnTo>
                  <a:lnTo>
                    <a:pt x="26859" y="4512"/>
                  </a:lnTo>
                  <a:lnTo>
                    <a:pt x="26479" y="4175"/>
                  </a:lnTo>
                  <a:lnTo>
                    <a:pt x="26205" y="3964"/>
                  </a:lnTo>
                  <a:lnTo>
                    <a:pt x="25910" y="3753"/>
                  </a:lnTo>
                  <a:lnTo>
                    <a:pt x="25573" y="3542"/>
                  </a:lnTo>
                  <a:lnTo>
                    <a:pt x="25214" y="3332"/>
                  </a:lnTo>
                  <a:lnTo>
                    <a:pt x="25025" y="3205"/>
                  </a:lnTo>
                  <a:lnTo>
                    <a:pt x="24814" y="3057"/>
                  </a:lnTo>
                  <a:lnTo>
                    <a:pt x="24582" y="2868"/>
                  </a:lnTo>
                  <a:lnTo>
                    <a:pt x="24371" y="2657"/>
                  </a:lnTo>
                  <a:lnTo>
                    <a:pt x="23886" y="2193"/>
                  </a:lnTo>
                  <a:lnTo>
                    <a:pt x="23401" y="1708"/>
                  </a:lnTo>
                  <a:lnTo>
                    <a:pt x="22579" y="802"/>
                  </a:lnTo>
                  <a:lnTo>
                    <a:pt x="22263" y="486"/>
                  </a:lnTo>
                  <a:lnTo>
                    <a:pt x="22158" y="359"/>
                  </a:lnTo>
                  <a:lnTo>
                    <a:pt x="22052" y="296"/>
                  </a:lnTo>
                  <a:lnTo>
                    <a:pt x="21968" y="296"/>
                  </a:lnTo>
                  <a:lnTo>
                    <a:pt x="21841" y="317"/>
                  </a:lnTo>
                  <a:lnTo>
                    <a:pt x="21652" y="401"/>
                  </a:lnTo>
                  <a:lnTo>
                    <a:pt x="21441" y="507"/>
                  </a:lnTo>
                  <a:lnTo>
                    <a:pt x="20956" y="823"/>
                  </a:lnTo>
                  <a:lnTo>
                    <a:pt x="20408" y="1202"/>
                  </a:lnTo>
                  <a:lnTo>
                    <a:pt x="19860" y="1624"/>
                  </a:lnTo>
                  <a:lnTo>
                    <a:pt x="19354" y="2046"/>
                  </a:lnTo>
                  <a:lnTo>
                    <a:pt x="18932" y="2404"/>
                  </a:lnTo>
                  <a:lnTo>
                    <a:pt x="18637" y="2657"/>
                  </a:lnTo>
                  <a:lnTo>
                    <a:pt x="18342" y="2931"/>
                  </a:lnTo>
                  <a:lnTo>
                    <a:pt x="17857" y="3310"/>
                  </a:lnTo>
                  <a:lnTo>
                    <a:pt x="16655" y="4238"/>
                  </a:lnTo>
                  <a:lnTo>
                    <a:pt x="15074" y="5440"/>
                  </a:lnTo>
                  <a:lnTo>
                    <a:pt x="13873" y="4892"/>
                  </a:lnTo>
                  <a:lnTo>
                    <a:pt x="12818" y="4386"/>
                  </a:lnTo>
                  <a:lnTo>
                    <a:pt x="12291" y="4112"/>
                  </a:lnTo>
                  <a:lnTo>
                    <a:pt x="11828" y="3859"/>
                  </a:lnTo>
                  <a:lnTo>
                    <a:pt x="11617" y="3711"/>
                  </a:lnTo>
                  <a:lnTo>
                    <a:pt x="11385" y="3542"/>
                  </a:lnTo>
                  <a:lnTo>
                    <a:pt x="11174" y="3332"/>
                  </a:lnTo>
                  <a:lnTo>
                    <a:pt x="10942" y="3100"/>
                  </a:lnTo>
                  <a:lnTo>
                    <a:pt x="10500" y="2573"/>
                  </a:lnTo>
                  <a:lnTo>
                    <a:pt x="10036" y="2024"/>
                  </a:lnTo>
                  <a:lnTo>
                    <a:pt x="9572" y="1476"/>
                  </a:lnTo>
                  <a:lnTo>
                    <a:pt x="9340" y="1223"/>
                  </a:lnTo>
                  <a:lnTo>
                    <a:pt x="9108" y="970"/>
                  </a:lnTo>
                  <a:lnTo>
                    <a:pt x="8876" y="760"/>
                  </a:lnTo>
                  <a:lnTo>
                    <a:pt x="8644" y="570"/>
                  </a:lnTo>
                  <a:lnTo>
                    <a:pt x="8412" y="422"/>
                  </a:lnTo>
                  <a:lnTo>
                    <a:pt x="8181" y="296"/>
                  </a:lnTo>
                  <a:lnTo>
                    <a:pt x="7759" y="127"/>
                  </a:lnTo>
                  <a:lnTo>
                    <a:pt x="7569" y="64"/>
                  </a:lnTo>
                  <a:lnTo>
                    <a:pt x="7422" y="22"/>
                  </a:lnTo>
                  <a:lnTo>
                    <a:pt x="7253" y="1"/>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8"/>
            <p:cNvSpPr/>
            <p:nvPr/>
          </p:nvSpPr>
          <p:spPr>
            <a:xfrm>
              <a:off x="4736921" y="4197900"/>
              <a:ext cx="1707517" cy="460843"/>
            </a:xfrm>
            <a:custGeom>
              <a:rect b="b" l="l" r="r" t="t"/>
              <a:pathLst>
                <a:path extrusionOk="0" h="12734" w="47182">
                  <a:moveTo>
                    <a:pt x="7105" y="1"/>
                  </a:moveTo>
                  <a:lnTo>
                    <a:pt x="6979" y="22"/>
                  </a:lnTo>
                  <a:lnTo>
                    <a:pt x="6831" y="64"/>
                  </a:lnTo>
                  <a:lnTo>
                    <a:pt x="6705" y="106"/>
                  </a:lnTo>
                  <a:lnTo>
                    <a:pt x="6557" y="190"/>
                  </a:lnTo>
                  <a:lnTo>
                    <a:pt x="6410" y="296"/>
                  </a:lnTo>
                  <a:lnTo>
                    <a:pt x="6241" y="422"/>
                  </a:lnTo>
                  <a:lnTo>
                    <a:pt x="5862" y="760"/>
                  </a:lnTo>
                  <a:lnTo>
                    <a:pt x="5419" y="1202"/>
                  </a:lnTo>
                  <a:lnTo>
                    <a:pt x="4808" y="1835"/>
                  </a:lnTo>
                  <a:lnTo>
                    <a:pt x="4006" y="2678"/>
                  </a:lnTo>
                  <a:lnTo>
                    <a:pt x="2214" y="4617"/>
                  </a:lnTo>
                  <a:lnTo>
                    <a:pt x="1" y="7021"/>
                  </a:lnTo>
                  <a:lnTo>
                    <a:pt x="1" y="12734"/>
                  </a:lnTo>
                  <a:lnTo>
                    <a:pt x="47181" y="12333"/>
                  </a:lnTo>
                  <a:lnTo>
                    <a:pt x="46907" y="11870"/>
                  </a:lnTo>
                  <a:lnTo>
                    <a:pt x="46612" y="11385"/>
                  </a:lnTo>
                  <a:lnTo>
                    <a:pt x="46212" y="10815"/>
                  </a:lnTo>
                  <a:lnTo>
                    <a:pt x="45769" y="10204"/>
                  </a:lnTo>
                  <a:lnTo>
                    <a:pt x="45537" y="9909"/>
                  </a:lnTo>
                  <a:lnTo>
                    <a:pt x="45284" y="9614"/>
                  </a:lnTo>
                  <a:lnTo>
                    <a:pt x="45031" y="9361"/>
                  </a:lnTo>
                  <a:lnTo>
                    <a:pt x="44799" y="9108"/>
                  </a:lnTo>
                  <a:lnTo>
                    <a:pt x="44546" y="8918"/>
                  </a:lnTo>
                  <a:lnTo>
                    <a:pt x="44314" y="8749"/>
                  </a:lnTo>
                  <a:lnTo>
                    <a:pt x="44019" y="8602"/>
                  </a:lnTo>
                  <a:lnTo>
                    <a:pt x="43661" y="8454"/>
                  </a:lnTo>
                  <a:lnTo>
                    <a:pt x="43218" y="8328"/>
                  </a:lnTo>
                  <a:lnTo>
                    <a:pt x="42733" y="8180"/>
                  </a:lnTo>
                  <a:lnTo>
                    <a:pt x="41616" y="7885"/>
                  </a:lnTo>
                  <a:lnTo>
                    <a:pt x="40435" y="7611"/>
                  </a:lnTo>
                  <a:lnTo>
                    <a:pt x="38264" y="7105"/>
                  </a:lnTo>
                  <a:lnTo>
                    <a:pt x="37484" y="6915"/>
                  </a:lnTo>
                  <a:lnTo>
                    <a:pt x="37210" y="6831"/>
                  </a:lnTo>
                  <a:lnTo>
                    <a:pt x="37041" y="6768"/>
                  </a:lnTo>
                  <a:lnTo>
                    <a:pt x="36894" y="6662"/>
                  </a:lnTo>
                  <a:lnTo>
                    <a:pt x="36704" y="6515"/>
                  </a:lnTo>
                  <a:lnTo>
                    <a:pt x="36177" y="6072"/>
                  </a:lnTo>
                  <a:lnTo>
                    <a:pt x="35544" y="5482"/>
                  </a:lnTo>
                  <a:lnTo>
                    <a:pt x="34849" y="4849"/>
                  </a:lnTo>
                  <a:lnTo>
                    <a:pt x="33542" y="3584"/>
                  </a:lnTo>
                  <a:lnTo>
                    <a:pt x="32762" y="2762"/>
                  </a:lnTo>
                  <a:lnTo>
                    <a:pt x="32593" y="2615"/>
                  </a:lnTo>
                  <a:lnTo>
                    <a:pt x="32445" y="2467"/>
                  </a:lnTo>
                  <a:lnTo>
                    <a:pt x="32298" y="2362"/>
                  </a:lnTo>
                  <a:lnTo>
                    <a:pt x="32150" y="2277"/>
                  </a:lnTo>
                  <a:lnTo>
                    <a:pt x="32003" y="2193"/>
                  </a:lnTo>
                  <a:lnTo>
                    <a:pt x="31876" y="2151"/>
                  </a:lnTo>
                  <a:lnTo>
                    <a:pt x="31729" y="2130"/>
                  </a:lnTo>
                  <a:lnTo>
                    <a:pt x="31433" y="2130"/>
                  </a:lnTo>
                  <a:lnTo>
                    <a:pt x="31286" y="2151"/>
                  </a:lnTo>
                  <a:lnTo>
                    <a:pt x="31138" y="2193"/>
                  </a:lnTo>
                  <a:lnTo>
                    <a:pt x="30970" y="2256"/>
                  </a:lnTo>
                  <a:lnTo>
                    <a:pt x="30632" y="2425"/>
                  </a:lnTo>
                  <a:lnTo>
                    <a:pt x="30295" y="2636"/>
                  </a:lnTo>
                  <a:lnTo>
                    <a:pt x="28292" y="3859"/>
                  </a:lnTo>
                  <a:lnTo>
                    <a:pt x="27006" y="4639"/>
                  </a:lnTo>
                  <a:lnTo>
                    <a:pt x="26859" y="4512"/>
                  </a:lnTo>
                  <a:lnTo>
                    <a:pt x="26479" y="4175"/>
                  </a:lnTo>
                  <a:lnTo>
                    <a:pt x="26205" y="3964"/>
                  </a:lnTo>
                  <a:lnTo>
                    <a:pt x="25910" y="3753"/>
                  </a:lnTo>
                  <a:lnTo>
                    <a:pt x="25573" y="3542"/>
                  </a:lnTo>
                  <a:lnTo>
                    <a:pt x="25214" y="3332"/>
                  </a:lnTo>
                  <a:lnTo>
                    <a:pt x="25025" y="3205"/>
                  </a:lnTo>
                  <a:lnTo>
                    <a:pt x="24814" y="3057"/>
                  </a:lnTo>
                  <a:lnTo>
                    <a:pt x="24582" y="2868"/>
                  </a:lnTo>
                  <a:lnTo>
                    <a:pt x="24371" y="2657"/>
                  </a:lnTo>
                  <a:lnTo>
                    <a:pt x="23886" y="2193"/>
                  </a:lnTo>
                  <a:lnTo>
                    <a:pt x="23401" y="1708"/>
                  </a:lnTo>
                  <a:lnTo>
                    <a:pt x="22579" y="802"/>
                  </a:lnTo>
                  <a:lnTo>
                    <a:pt x="22263" y="486"/>
                  </a:lnTo>
                  <a:lnTo>
                    <a:pt x="22158" y="359"/>
                  </a:lnTo>
                  <a:lnTo>
                    <a:pt x="22052" y="296"/>
                  </a:lnTo>
                  <a:lnTo>
                    <a:pt x="21968" y="296"/>
                  </a:lnTo>
                  <a:lnTo>
                    <a:pt x="21841" y="317"/>
                  </a:lnTo>
                  <a:lnTo>
                    <a:pt x="21652" y="401"/>
                  </a:lnTo>
                  <a:lnTo>
                    <a:pt x="21441" y="507"/>
                  </a:lnTo>
                  <a:lnTo>
                    <a:pt x="20956" y="823"/>
                  </a:lnTo>
                  <a:lnTo>
                    <a:pt x="20408" y="1202"/>
                  </a:lnTo>
                  <a:lnTo>
                    <a:pt x="19860" y="1624"/>
                  </a:lnTo>
                  <a:lnTo>
                    <a:pt x="19354" y="2046"/>
                  </a:lnTo>
                  <a:lnTo>
                    <a:pt x="18932" y="2404"/>
                  </a:lnTo>
                  <a:lnTo>
                    <a:pt x="18637" y="2657"/>
                  </a:lnTo>
                  <a:lnTo>
                    <a:pt x="18342" y="2931"/>
                  </a:lnTo>
                  <a:lnTo>
                    <a:pt x="17857" y="3310"/>
                  </a:lnTo>
                  <a:lnTo>
                    <a:pt x="16655" y="4238"/>
                  </a:lnTo>
                  <a:lnTo>
                    <a:pt x="15074" y="5440"/>
                  </a:lnTo>
                  <a:lnTo>
                    <a:pt x="13873" y="4892"/>
                  </a:lnTo>
                  <a:lnTo>
                    <a:pt x="12818" y="4386"/>
                  </a:lnTo>
                  <a:lnTo>
                    <a:pt x="12291" y="4112"/>
                  </a:lnTo>
                  <a:lnTo>
                    <a:pt x="11828" y="3859"/>
                  </a:lnTo>
                  <a:lnTo>
                    <a:pt x="11617" y="3711"/>
                  </a:lnTo>
                  <a:lnTo>
                    <a:pt x="11385" y="3542"/>
                  </a:lnTo>
                  <a:lnTo>
                    <a:pt x="11174" y="3332"/>
                  </a:lnTo>
                  <a:lnTo>
                    <a:pt x="10942" y="3100"/>
                  </a:lnTo>
                  <a:lnTo>
                    <a:pt x="10500" y="2573"/>
                  </a:lnTo>
                  <a:lnTo>
                    <a:pt x="10036" y="2024"/>
                  </a:lnTo>
                  <a:lnTo>
                    <a:pt x="9572" y="1476"/>
                  </a:lnTo>
                  <a:lnTo>
                    <a:pt x="9340" y="1223"/>
                  </a:lnTo>
                  <a:lnTo>
                    <a:pt x="9108" y="970"/>
                  </a:lnTo>
                  <a:lnTo>
                    <a:pt x="8876" y="760"/>
                  </a:lnTo>
                  <a:lnTo>
                    <a:pt x="8644" y="570"/>
                  </a:lnTo>
                  <a:lnTo>
                    <a:pt x="8412" y="422"/>
                  </a:lnTo>
                  <a:lnTo>
                    <a:pt x="8181" y="296"/>
                  </a:lnTo>
                  <a:lnTo>
                    <a:pt x="7759" y="127"/>
                  </a:lnTo>
                  <a:lnTo>
                    <a:pt x="7569" y="64"/>
                  </a:lnTo>
                  <a:lnTo>
                    <a:pt x="7422" y="22"/>
                  </a:lnTo>
                  <a:lnTo>
                    <a:pt x="7253" y="1"/>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517" name="Shape 517"/>
        <p:cNvGrpSpPr/>
        <p:nvPr/>
      </p:nvGrpSpPr>
      <p:grpSpPr>
        <a:xfrm>
          <a:off x="0" y="0"/>
          <a:ext cx="0" cy="0"/>
          <a:chOff x="0" y="0"/>
          <a:chExt cx="0" cy="0"/>
        </a:xfrm>
      </p:grpSpPr>
      <p:sp>
        <p:nvSpPr>
          <p:cNvPr id="518" name="Google Shape;518;p9"/>
          <p:cNvSpPr txBox="1"/>
          <p:nvPr>
            <p:ph idx="1" type="subTitle"/>
          </p:nvPr>
        </p:nvSpPr>
        <p:spPr>
          <a:xfrm>
            <a:off x="732000" y="2563950"/>
            <a:ext cx="3591000" cy="9159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19" name="Google Shape;519;p9"/>
          <p:cNvSpPr/>
          <p:nvPr/>
        </p:nvSpPr>
        <p:spPr>
          <a:xfrm>
            <a:off x="0" y="4410900"/>
            <a:ext cx="9144000" cy="7326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9"/>
          <p:cNvSpPr/>
          <p:nvPr/>
        </p:nvSpPr>
        <p:spPr>
          <a:xfrm>
            <a:off x="4330244" y="192225"/>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9"/>
          <p:cNvSpPr/>
          <p:nvPr/>
        </p:nvSpPr>
        <p:spPr>
          <a:xfrm>
            <a:off x="7959725" y="4414063"/>
            <a:ext cx="1184275" cy="726275"/>
          </a:xfrm>
          <a:custGeom>
            <a:rect b="b" l="l" r="r" t="t"/>
            <a:pathLst>
              <a:path extrusionOk="0" h="29051" w="47371">
                <a:moveTo>
                  <a:pt x="47371" y="1"/>
                </a:moveTo>
                <a:lnTo>
                  <a:pt x="46696" y="338"/>
                </a:lnTo>
                <a:lnTo>
                  <a:pt x="45979" y="675"/>
                </a:lnTo>
                <a:lnTo>
                  <a:pt x="45284" y="970"/>
                </a:lnTo>
                <a:lnTo>
                  <a:pt x="44567" y="1266"/>
                </a:lnTo>
                <a:lnTo>
                  <a:pt x="43850" y="1540"/>
                </a:lnTo>
                <a:lnTo>
                  <a:pt x="43133" y="1814"/>
                </a:lnTo>
                <a:lnTo>
                  <a:pt x="41658" y="2320"/>
                </a:lnTo>
                <a:lnTo>
                  <a:pt x="40182" y="2783"/>
                </a:lnTo>
                <a:lnTo>
                  <a:pt x="38706" y="3226"/>
                </a:lnTo>
                <a:lnTo>
                  <a:pt x="35734" y="4069"/>
                </a:lnTo>
                <a:lnTo>
                  <a:pt x="34132" y="4512"/>
                </a:lnTo>
                <a:lnTo>
                  <a:pt x="32529" y="4997"/>
                </a:lnTo>
                <a:lnTo>
                  <a:pt x="31707" y="5250"/>
                </a:lnTo>
                <a:lnTo>
                  <a:pt x="30906" y="5503"/>
                </a:lnTo>
                <a:lnTo>
                  <a:pt x="30105" y="5798"/>
                </a:lnTo>
                <a:lnTo>
                  <a:pt x="29304" y="6093"/>
                </a:lnTo>
                <a:lnTo>
                  <a:pt x="28503" y="6409"/>
                </a:lnTo>
                <a:lnTo>
                  <a:pt x="27723" y="6726"/>
                </a:lnTo>
                <a:lnTo>
                  <a:pt x="26964" y="7084"/>
                </a:lnTo>
                <a:lnTo>
                  <a:pt x="26205" y="7485"/>
                </a:lnTo>
                <a:lnTo>
                  <a:pt x="25467" y="7885"/>
                </a:lnTo>
                <a:lnTo>
                  <a:pt x="24771" y="8328"/>
                </a:lnTo>
                <a:lnTo>
                  <a:pt x="24076" y="8792"/>
                </a:lnTo>
                <a:lnTo>
                  <a:pt x="23401" y="9298"/>
                </a:lnTo>
                <a:lnTo>
                  <a:pt x="23169" y="9487"/>
                </a:lnTo>
                <a:lnTo>
                  <a:pt x="22937" y="9719"/>
                </a:lnTo>
                <a:lnTo>
                  <a:pt x="22726" y="9951"/>
                </a:lnTo>
                <a:lnTo>
                  <a:pt x="22537" y="10204"/>
                </a:lnTo>
                <a:lnTo>
                  <a:pt x="22368" y="10478"/>
                </a:lnTo>
                <a:lnTo>
                  <a:pt x="22220" y="10752"/>
                </a:lnTo>
                <a:lnTo>
                  <a:pt x="22094" y="11047"/>
                </a:lnTo>
                <a:lnTo>
                  <a:pt x="21989" y="11343"/>
                </a:lnTo>
                <a:lnTo>
                  <a:pt x="21925" y="11638"/>
                </a:lnTo>
                <a:lnTo>
                  <a:pt x="21904" y="11933"/>
                </a:lnTo>
                <a:lnTo>
                  <a:pt x="21904" y="12207"/>
                </a:lnTo>
                <a:lnTo>
                  <a:pt x="21968" y="12502"/>
                </a:lnTo>
                <a:lnTo>
                  <a:pt x="22073" y="12776"/>
                </a:lnTo>
                <a:lnTo>
                  <a:pt x="22220" y="13050"/>
                </a:lnTo>
                <a:lnTo>
                  <a:pt x="22326" y="13198"/>
                </a:lnTo>
                <a:lnTo>
                  <a:pt x="22431" y="13324"/>
                </a:lnTo>
                <a:lnTo>
                  <a:pt x="22537" y="13451"/>
                </a:lnTo>
                <a:lnTo>
                  <a:pt x="22684" y="13556"/>
                </a:lnTo>
                <a:lnTo>
                  <a:pt x="23001" y="13788"/>
                </a:lnTo>
                <a:lnTo>
                  <a:pt x="23338" y="14020"/>
                </a:lnTo>
                <a:lnTo>
                  <a:pt x="23675" y="14252"/>
                </a:lnTo>
                <a:lnTo>
                  <a:pt x="23991" y="14484"/>
                </a:lnTo>
                <a:lnTo>
                  <a:pt x="24139" y="14631"/>
                </a:lnTo>
                <a:lnTo>
                  <a:pt x="24265" y="14758"/>
                </a:lnTo>
                <a:lnTo>
                  <a:pt x="24371" y="14926"/>
                </a:lnTo>
                <a:lnTo>
                  <a:pt x="24455" y="15095"/>
                </a:lnTo>
                <a:lnTo>
                  <a:pt x="24518" y="15264"/>
                </a:lnTo>
                <a:lnTo>
                  <a:pt x="24539" y="15453"/>
                </a:lnTo>
                <a:lnTo>
                  <a:pt x="24518" y="15664"/>
                </a:lnTo>
                <a:lnTo>
                  <a:pt x="24476" y="15896"/>
                </a:lnTo>
                <a:lnTo>
                  <a:pt x="24392" y="16107"/>
                </a:lnTo>
                <a:lnTo>
                  <a:pt x="24286" y="16297"/>
                </a:lnTo>
                <a:lnTo>
                  <a:pt x="24139" y="16486"/>
                </a:lnTo>
                <a:lnTo>
                  <a:pt x="23991" y="16676"/>
                </a:lnTo>
                <a:lnTo>
                  <a:pt x="23823" y="16824"/>
                </a:lnTo>
                <a:lnTo>
                  <a:pt x="23654" y="16992"/>
                </a:lnTo>
                <a:lnTo>
                  <a:pt x="23443" y="17119"/>
                </a:lnTo>
                <a:lnTo>
                  <a:pt x="23232" y="17266"/>
                </a:lnTo>
                <a:lnTo>
                  <a:pt x="22811" y="17519"/>
                </a:lnTo>
                <a:lnTo>
                  <a:pt x="22368" y="17730"/>
                </a:lnTo>
                <a:lnTo>
                  <a:pt x="21546" y="18110"/>
                </a:lnTo>
                <a:lnTo>
                  <a:pt x="17793" y="19902"/>
                </a:lnTo>
                <a:lnTo>
                  <a:pt x="17077" y="20281"/>
                </a:lnTo>
                <a:lnTo>
                  <a:pt x="16697" y="20471"/>
                </a:lnTo>
                <a:lnTo>
                  <a:pt x="16360" y="20682"/>
                </a:lnTo>
                <a:lnTo>
                  <a:pt x="16001" y="20892"/>
                </a:lnTo>
                <a:lnTo>
                  <a:pt x="15685" y="21124"/>
                </a:lnTo>
                <a:lnTo>
                  <a:pt x="15369" y="21398"/>
                </a:lnTo>
                <a:lnTo>
                  <a:pt x="15074" y="21672"/>
                </a:lnTo>
                <a:lnTo>
                  <a:pt x="14779" y="21989"/>
                </a:lnTo>
                <a:lnTo>
                  <a:pt x="14505" y="22347"/>
                </a:lnTo>
                <a:lnTo>
                  <a:pt x="13999" y="23043"/>
                </a:lnTo>
                <a:lnTo>
                  <a:pt x="13746" y="23401"/>
                </a:lnTo>
                <a:lnTo>
                  <a:pt x="13493" y="23738"/>
                </a:lnTo>
                <a:lnTo>
                  <a:pt x="13219" y="24076"/>
                </a:lnTo>
                <a:lnTo>
                  <a:pt x="12902" y="24392"/>
                </a:lnTo>
                <a:lnTo>
                  <a:pt x="12565" y="24687"/>
                </a:lnTo>
                <a:lnTo>
                  <a:pt x="12207" y="24940"/>
                </a:lnTo>
                <a:lnTo>
                  <a:pt x="11827" y="25172"/>
                </a:lnTo>
                <a:lnTo>
                  <a:pt x="11427" y="25404"/>
                </a:lnTo>
                <a:lnTo>
                  <a:pt x="11026" y="25594"/>
                </a:lnTo>
                <a:lnTo>
                  <a:pt x="10626" y="25762"/>
                </a:lnTo>
                <a:lnTo>
                  <a:pt x="10204" y="25931"/>
                </a:lnTo>
                <a:lnTo>
                  <a:pt x="9782" y="26079"/>
                </a:lnTo>
                <a:lnTo>
                  <a:pt x="9298" y="26205"/>
                </a:lnTo>
                <a:lnTo>
                  <a:pt x="8813" y="26331"/>
                </a:lnTo>
                <a:lnTo>
                  <a:pt x="8307" y="26458"/>
                </a:lnTo>
                <a:lnTo>
                  <a:pt x="7801" y="26542"/>
                </a:lnTo>
                <a:lnTo>
                  <a:pt x="6789" y="26732"/>
                </a:lnTo>
                <a:lnTo>
                  <a:pt x="5777" y="26901"/>
                </a:lnTo>
                <a:lnTo>
                  <a:pt x="4786" y="27069"/>
                </a:lnTo>
                <a:lnTo>
                  <a:pt x="4280" y="27175"/>
                </a:lnTo>
                <a:lnTo>
                  <a:pt x="3795" y="27280"/>
                </a:lnTo>
                <a:lnTo>
                  <a:pt x="3289" y="27407"/>
                </a:lnTo>
                <a:lnTo>
                  <a:pt x="2804" y="27554"/>
                </a:lnTo>
                <a:lnTo>
                  <a:pt x="2320" y="27723"/>
                </a:lnTo>
                <a:lnTo>
                  <a:pt x="1856" y="27934"/>
                </a:lnTo>
                <a:lnTo>
                  <a:pt x="1350" y="28166"/>
                </a:lnTo>
                <a:lnTo>
                  <a:pt x="886" y="28419"/>
                </a:lnTo>
                <a:lnTo>
                  <a:pt x="443" y="28735"/>
                </a:lnTo>
                <a:lnTo>
                  <a:pt x="1" y="29051"/>
                </a:lnTo>
                <a:lnTo>
                  <a:pt x="47371" y="29051"/>
                </a:lnTo>
                <a:lnTo>
                  <a:pt x="47371"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 name="Google Shape;522;p9"/>
          <p:cNvSpPr/>
          <p:nvPr/>
        </p:nvSpPr>
        <p:spPr>
          <a:xfrm>
            <a:off x="-875" y="4428550"/>
            <a:ext cx="1408561" cy="732617"/>
          </a:xfrm>
          <a:custGeom>
            <a:rect b="b" l="l" r="r" t="t"/>
            <a:pathLst>
              <a:path extrusionOk="0" h="25066" w="48193">
                <a:moveTo>
                  <a:pt x="1" y="0"/>
                </a:moveTo>
                <a:lnTo>
                  <a:pt x="1" y="25066"/>
                </a:lnTo>
                <a:lnTo>
                  <a:pt x="48193" y="25066"/>
                </a:lnTo>
                <a:lnTo>
                  <a:pt x="47834" y="24729"/>
                </a:lnTo>
                <a:lnTo>
                  <a:pt x="47434" y="24391"/>
                </a:lnTo>
                <a:lnTo>
                  <a:pt x="47012" y="24117"/>
                </a:lnTo>
                <a:lnTo>
                  <a:pt x="46780" y="23991"/>
                </a:lnTo>
                <a:lnTo>
                  <a:pt x="46548" y="23864"/>
                </a:lnTo>
                <a:lnTo>
                  <a:pt x="45958" y="23590"/>
                </a:lnTo>
                <a:lnTo>
                  <a:pt x="45347" y="23337"/>
                </a:lnTo>
                <a:lnTo>
                  <a:pt x="44693" y="23105"/>
                </a:lnTo>
                <a:lnTo>
                  <a:pt x="44040" y="22874"/>
                </a:lnTo>
                <a:lnTo>
                  <a:pt x="43386" y="22642"/>
                </a:lnTo>
                <a:lnTo>
                  <a:pt x="42691" y="22431"/>
                </a:lnTo>
                <a:lnTo>
                  <a:pt x="41995" y="22241"/>
                </a:lnTo>
                <a:lnTo>
                  <a:pt x="41299" y="22051"/>
                </a:lnTo>
                <a:lnTo>
                  <a:pt x="39866" y="21693"/>
                </a:lnTo>
                <a:lnTo>
                  <a:pt x="38432" y="21377"/>
                </a:lnTo>
                <a:lnTo>
                  <a:pt x="37020" y="21103"/>
                </a:lnTo>
                <a:lnTo>
                  <a:pt x="35607" y="20871"/>
                </a:lnTo>
                <a:lnTo>
                  <a:pt x="34258" y="20660"/>
                </a:lnTo>
                <a:lnTo>
                  <a:pt x="32972" y="20470"/>
                </a:lnTo>
                <a:lnTo>
                  <a:pt x="30653" y="20154"/>
                </a:lnTo>
                <a:lnTo>
                  <a:pt x="28840" y="19943"/>
                </a:lnTo>
                <a:lnTo>
                  <a:pt x="28144" y="19859"/>
                </a:lnTo>
                <a:lnTo>
                  <a:pt x="27638" y="19775"/>
                </a:lnTo>
                <a:lnTo>
                  <a:pt x="27175" y="19690"/>
                </a:lnTo>
                <a:lnTo>
                  <a:pt x="26711" y="19585"/>
                </a:lnTo>
                <a:lnTo>
                  <a:pt x="26247" y="19458"/>
                </a:lnTo>
                <a:lnTo>
                  <a:pt x="25762" y="19290"/>
                </a:lnTo>
                <a:lnTo>
                  <a:pt x="25256" y="19121"/>
                </a:lnTo>
                <a:lnTo>
                  <a:pt x="24771" y="18910"/>
                </a:lnTo>
                <a:lnTo>
                  <a:pt x="24286" y="18699"/>
                </a:lnTo>
                <a:lnTo>
                  <a:pt x="23823" y="18446"/>
                </a:lnTo>
                <a:lnTo>
                  <a:pt x="23359" y="18172"/>
                </a:lnTo>
                <a:lnTo>
                  <a:pt x="22916" y="17877"/>
                </a:lnTo>
                <a:lnTo>
                  <a:pt x="22516" y="17561"/>
                </a:lnTo>
                <a:lnTo>
                  <a:pt x="22136" y="17224"/>
                </a:lnTo>
                <a:lnTo>
                  <a:pt x="21799" y="16865"/>
                </a:lnTo>
                <a:lnTo>
                  <a:pt x="21504" y="16465"/>
                </a:lnTo>
                <a:lnTo>
                  <a:pt x="21377" y="16275"/>
                </a:lnTo>
                <a:lnTo>
                  <a:pt x="21251" y="16064"/>
                </a:lnTo>
                <a:lnTo>
                  <a:pt x="21145" y="15853"/>
                </a:lnTo>
                <a:lnTo>
                  <a:pt x="21061" y="15643"/>
                </a:lnTo>
                <a:lnTo>
                  <a:pt x="20956" y="15305"/>
                </a:lnTo>
                <a:lnTo>
                  <a:pt x="20871" y="14989"/>
                </a:lnTo>
                <a:lnTo>
                  <a:pt x="20808" y="14694"/>
                </a:lnTo>
                <a:lnTo>
                  <a:pt x="20766" y="14399"/>
                </a:lnTo>
                <a:lnTo>
                  <a:pt x="20703" y="13851"/>
                </a:lnTo>
                <a:lnTo>
                  <a:pt x="20660" y="13345"/>
                </a:lnTo>
                <a:lnTo>
                  <a:pt x="20618" y="13092"/>
                </a:lnTo>
                <a:lnTo>
                  <a:pt x="20555" y="12839"/>
                </a:lnTo>
                <a:lnTo>
                  <a:pt x="20492" y="12607"/>
                </a:lnTo>
                <a:lnTo>
                  <a:pt x="20386" y="12354"/>
                </a:lnTo>
                <a:lnTo>
                  <a:pt x="20239" y="12122"/>
                </a:lnTo>
                <a:lnTo>
                  <a:pt x="20070" y="11869"/>
                </a:lnTo>
                <a:lnTo>
                  <a:pt x="19859" y="11616"/>
                </a:lnTo>
                <a:lnTo>
                  <a:pt x="19585" y="11363"/>
                </a:lnTo>
                <a:lnTo>
                  <a:pt x="19269" y="11110"/>
                </a:lnTo>
                <a:lnTo>
                  <a:pt x="18974" y="10878"/>
                </a:lnTo>
                <a:lnTo>
                  <a:pt x="18637" y="10667"/>
                </a:lnTo>
                <a:lnTo>
                  <a:pt x="18320" y="10457"/>
                </a:lnTo>
                <a:lnTo>
                  <a:pt x="17983" y="10267"/>
                </a:lnTo>
                <a:lnTo>
                  <a:pt x="17646" y="10098"/>
                </a:lnTo>
                <a:lnTo>
                  <a:pt x="16971" y="9782"/>
                </a:lnTo>
                <a:lnTo>
                  <a:pt x="16297" y="9508"/>
                </a:lnTo>
                <a:lnTo>
                  <a:pt x="15622" y="9255"/>
                </a:lnTo>
                <a:lnTo>
                  <a:pt x="14294" y="8812"/>
                </a:lnTo>
                <a:lnTo>
                  <a:pt x="13661" y="8580"/>
                </a:lnTo>
                <a:lnTo>
                  <a:pt x="13071" y="8327"/>
                </a:lnTo>
                <a:lnTo>
                  <a:pt x="12502" y="8074"/>
                </a:lnTo>
                <a:lnTo>
                  <a:pt x="12249" y="7927"/>
                </a:lnTo>
                <a:lnTo>
                  <a:pt x="11996" y="7758"/>
                </a:lnTo>
                <a:lnTo>
                  <a:pt x="11743" y="7589"/>
                </a:lnTo>
                <a:lnTo>
                  <a:pt x="11532" y="7421"/>
                </a:lnTo>
                <a:lnTo>
                  <a:pt x="11300" y="7210"/>
                </a:lnTo>
                <a:lnTo>
                  <a:pt x="11110" y="7020"/>
                </a:lnTo>
                <a:lnTo>
                  <a:pt x="10921" y="6788"/>
                </a:lnTo>
                <a:lnTo>
                  <a:pt x="10773" y="6535"/>
                </a:lnTo>
                <a:lnTo>
                  <a:pt x="10626" y="6282"/>
                </a:lnTo>
                <a:lnTo>
                  <a:pt x="10499" y="5987"/>
                </a:lnTo>
                <a:lnTo>
                  <a:pt x="10309" y="5587"/>
                </a:lnTo>
                <a:lnTo>
                  <a:pt x="10120" y="5207"/>
                </a:lnTo>
                <a:lnTo>
                  <a:pt x="9909" y="4849"/>
                </a:lnTo>
                <a:lnTo>
                  <a:pt x="9677" y="4490"/>
                </a:lnTo>
                <a:lnTo>
                  <a:pt x="9445" y="4174"/>
                </a:lnTo>
                <a:lnTo>
                  <a:pt x="9192" y="3879"/>
                </a:lnTo>
                <a:lnTo>
                  <a:pt x="8918" y="3584"/>
                </a:lnTo>
                <a:lnTo>
                  <a:pt x="8623" y="3310"/>
                </a:lnTo>
                <a:lnTo>
                  <a:pt x="8328" y="3057"/>
                </a:lnTo>
                <a:lnTo>
                  <a:pt x="8033" y="2825"/>
                </a:lnTo>
                <a:lnTo>
                  <a:pt x="7716" y="2593"/>
                </a:lnTo>
                <a:lnTo>
                  <a:pt x="7379" y="2382"/>
                </a:lnTo>
                <a:lnTo>
                  <a:pt x="7042" y="2193"/>
                </a:lnTo>
                <a:lnTo>
                  <a:pt x="6704" y="2003"/>
                </a:lnTo>
                <a:lnTo>
                  <a:pt x="6367" y="1834"/>
                </a:lnTo>
                <a:lnTo>
                  <a:pt x="6009" y="1687"/>
                </a:lnTo>
                <a:lnTo>
                  <a:pt x="5271" y="1391"/>
                </a:lnTo>
                <a:lnTo>
                  <a:pt x="4512" y="1139"/>
                </a:lnTo>
                <a:lnTo>
                  <a:pt x="3753" y="907"/>
                </a:lnTo>
                <a:lnTo>
                  <a:pt x="2994" y="696"/>
                </a:lnTo>
                <a:lnTo>
                  <a:pt x="1476" y="337"/>
                </a:lnTo>
                <a:lnTo>
                  <a:pt x="1"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23" name="Google Shape;523;p9"/>
          <p:cNvGrpSpPr/>
          <p:nvPr/>
        </p:nvGrpSpPr>
        <p:grpSpPr>
          <a:xfrm>
            <a:off x="4411275" y="4457400"/>
            <a:ext cx="473850" cy="449575"/>
            <a:chOff x="4411275" y="4457400"/>
            <a:chExt cx="473850" cy="449575"/>
          </a:xfrm>
        </p:grpSpPr>
        <p:sp>
          <p:nvSpPr>
            <p:cNvPr id="524" name="Google Shape;524;p9"/>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9"/>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26" name="Google Shape;526;p9"/>
          <p:cNvGrpSpPr/>
          <p:nvPr/>
        </p:nvGrpSpPr>
        <p:grpSpPr>
          <a:xfrm>
            <a:off x="7719197" y="4544338"/>
            <a:ext cx="240526" cy="228204"/>
            <a:chOff x="4411275" y="4457400"/>
            <a:chExt cx="473850" cy="449575"/>
          </a:xfrm>
        </p:grpSpPr>
        <p:sp>
          <p:nvSpPr>
            <p:cNvPr id="527" name="Google Shape;527;p9"/>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9"/>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29" name="Google Shape;529;p9"/>
          <p:cNvGrpSpPr/>
          <p:nvPr/>
        </p:nvGrpSpPr>
        <p:grpSpPr>
          <a:xfrm>
            <a:off x="5539772" y="4257113"/>
            <a:ext cx="240526" cy="228204"/>
            <a:chOff x="4411275" y="4457400"/>
            <a:chExt cx="473850" cy="449575"/>
          </a:xfrm>
        </p:grpSpPr>
        <p:sp>
          <p:nvSpPr>
            <p:cNvPr id="530" name="Google Shape;530;p9"/>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9"/>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32" name="Google Shape;532;p9"/>
          <p:cNvGrpSpPr/>
          <p:nvPr/>
        </p:nvGrpSpPr>
        <p:grpSpPr>
          <a:xfrm>
            <a:off x="2529872" y="4747238"/>
            <a:ext cx="240526" cy="228204"/>
            <a:chOff x="4411275" y="4457400"/>
            <a:chExt cx="473850" cy="449575"/>
          </a:xfrm>
        </p:grpSpPr>
        <p:sp>
          <p:nvSpPr>
            <p:cNvPr id="533" name="Google Shape;533;p9"/>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 name="Google Shape;534;p9"/>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35" name="Google Shape;535;p9"/>
          <p:cNvGrpSpPr/>
          <p:nvPr/>
        </p:nvGrpSpPr>
        <p:grpSpPr>
          <a:xfrm>
            <a:off x="713225" y="4374638"/>
            <a:ext cx="473850" cy="449575"/>
            <a:chOff x="4411275" y="4457400"/>
            <a:chExt cx="473850" cy="449575"/>
          </a:xfrm>
        </p:grpSpPr>
        <p:sp>
          <p:nvSpPr>
            <p:cNvPr id="536" name="Google Shape;536;p9"/>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9"/>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38" name="Google Shape;538;p9"/>
          <p:cNvGrpSpPr/>
          <p:nvPr/>
        </p:nvGrpSpPr>
        <p:grpSpPr>
          <a:xfrm>
            <a:off x="7313872" y="4848888"/>
            <a:ext cx="240526" cy="228204"/>
            <a:chOff x="4411275" y="4457400"/>
            <a:chExt cx="473850" cy="449575"/>
          </a:xfrm>
        </p:grpSpPr>
        <p:sp>
          <p:nvSpPr>
            <p:cNvPr id="539" name="Google Shape;539;p9"/>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9"/>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41" name="Google Shape;541;p9"/>
          <p:cNvGrpSpPr/>
          <p:nvPr/>
        </p:nvGrpSpPr>
        <p:grpSpPr>
          <a:xfrm>
            <a:off x="3060739" y="4570098"/>
            <a:ext cx="791911" cy="449534"/>
            <a:chOff x="5104925" y="-1571550"/>
            <a:chExt cx="1573750" cy="893350"/>
          </a:xfrm>
        </p:grpSpPr>
        <p:sp>
          <p:nvSpPr>
            <p:cNvPr id="542" name="Google Shape;542;p9"/>
            <p:cNvSpPr/>
            <p:nvPr/>
          </p:nvSpPr>
          <p:spPr>
            <a:xfrm>
              <a:off x="5104925" y="-1571550"/>
              <a:ext cx="1573750" cy="792175"/>
            </a:xfrm>
            <a:custGeom>
              <a:rect b="b" l="l" r="r" t="t"/>
              <a:pathLst>
                <a:path extrusionOk="0" h="31687" w="62950">
                  <a:moveTo>
                    <a:pt x="31601" y="1"/>
                  </a:moveTo>
                  <a:lnTo>
                    <a:pt x="30126" y="64"/>
                  </a:lnTo>
                  <a:lnTo>
                    <a:pt x="28629" y="148"/>
                  </a:lnTo>
                  <a:lnTo>
                    <a:pt x="27069" y="275"/>
                  </a:lnTo>
                  <a:lnTo>
                    <a:pt x="25467" y="444"/>
                  </a:lnTo>
                  <a:lnTo>
                    <a:pt x="23822" y="675"/>
                  </a:lnTo>
                  <a:lnTo>
                    <a:pt x="22136" y="928"/>
                  </a:lnTo>
                  <a:lnTo>
                    <a:pt x="20386" y="1245"/>
                  </a:lnTo>
                  <a:lnTo>
                    <a:pt x="18615" y="1603"/>
                  </a:lnTo>
                  <a:lnTo>
                    <a:pt x="16781" y="2004"/>
                  </a:lnTo>
                  <a:lnTo>
                    <a:pt x="14905" y="2446"/>
                  </a:lnTo>
                  <a:lnTo>
                    <a:pt x="14314" y="2615"/>
                  </a:lnTo>
                  <a:lnTo>
                    <a:pt x="13766" y="2763"/>
                  </a:lnTo>
                  <a:lnTo>
                    <a:pt x="13218" y="2952"/>
                  </a:lnTo>
                  <a:lnTo>
                    <a:pt x="12691" y="3142"/>
                  </a:lnTo>
                  <a:lnTo>
                    <a:pt x="12164" y="3332"/>
                  </a:lnTo>
                  <a:lnTo>
                    <a:pt x="11658" y="3543"/>
                  </a:lnTo>
                  <a:lnTo>
                    <a:pt x="11173" y="3753"/>
                  </a:lnTo>
                  <a:lnTo>
                    <a:pt x="10710" y="3985"/>
                  </a:lnTo>
                  <a:lnTo>
                    <a:pt x="10246" y="4217"/>
                  </a:lnTo>
                  <a:lnTo>
                    <a:pt x="9782" y="4470"/>
                  </a:lnTo>
                  <a:lnTo>
                    <a:pt x="9339" y="4723"/>
                  </a:lnTo>
                  <a:lnTo>
                    <a:pt x="8918" y="4976"/>
                  </a:lnTo>
                  <a:lnTo>
                    <a:pt x="8517" y="5250"/>
                  </a:lnTo>
                  <a:lnTo>
                    <a:pt x="8117" y="5524"/>
                  </a:lnTo>
                  <a:lnTo>
                    <a:pt x="7716" y="5819"/>
                  </a:lnTo>
                  <a:lnTo>
                    <a:pt x="7337" y="6114"/>
                  </a:lnTo>
                  <a:lnTo>
                    <a:pt x="6978" y="6431"/>
                  </a:lnTo>
                  <a:lnTo>
                    <a:pt x="6620" y="6726"/>
                  </a:lnTo>
                  <a:lnTo>
                    <a:pt x="6282" y="7063"/>
                  </a:lnTo>
                  <a:lnTo>
                    <a:pt x="5945" y="7379"/>
                  </a:lnTo>
                  <a:lnTo>
                    <a:pt x="5334" y="8054"/>
                  </a:lnTo>
                  <a:lnTo>
                    <a:pt x="4744" y="8750"/>
                  </a:lnTo>
                  <a:lnTo>
                    <a:pt x="4195" y="9466"/>
                  </a:lnTo>
                  <a:lnTo>
                    <a:pt x="3689" y="10183"/>
                  </a:lnTo>
                  <a:lnTo>
                    <a:pt x="3226" y="10942"/>
                  </a:lnTo>
                  <a:lnTo>
                    <a:pt x="2804" y="11722"/>
                  </a:lnTo>
                  <a:lnTo>
                    <a:pt x="2425" y="12502"/>
                  </a:lnTo>
                  <a:lnTo>
                    <a:pt x="2066" y="13282"/>
                  </a:lnTo>
                  <a:lnTo>
                    <a:pt x="1750" y="14083"/>
                  </a:lnTo>
                  <a:lnTo>
                    <a:pt x="1455" y="14905"/>
                  </a:lnTo>
                  <a:lnTo>
                    <a:pt x="1202" y="15707"/>
                  </a:lnTo>
                  <a:lnTo>
                    <a:pt x="970" y="16529"/>
                  </a:lnTo>
                  <a:lnTo>
                    <a:pt x="759" y="17351"/>
                  </a:lnTo>
                  <a:lnTo>
                    <a:pt x="590" y="18152"/>
                  </a:lnTo>
                  <a:lnTo>
                    <a:pt x="443" y="18974"/>
                  </a:lnTo>
                  <a:lnTo>
                    <a:pt x="316" y="19775"/>
                  </a:lnTo>
                  <a:lnTo>
                    <a:pt x="211" y="20576"/>
                  </a:lnTo>
                  <a:lnTo>
                    <a:pt x="127" y="21377"/>
                  </a:lnTo>
                  <a:lnTo>
                    <a:pt x="84" y="22136"/>
                  </a:lnTo>
                  <a:lnTo>
                    <a:pt x="42" y="22916"/>
                  </a:lnTo>
                  <a:lnTo>
                    <a:pt x="0" y="23654"/>
                  </a:lnTo>
                  <a:lnTo>
                    <a:pt x="0" y="24392"/>
                  </a:lnTo>
                  <a:lnTo>
                    <a:pt x="21" y="24729"/>
                  </a:lnTo>
                  <a:lnTo>
                    <a:pt x="42" y="25088"/>
                  </a:lnTo>
                  <a:lnTo>
                    <a:pt x="106" y="25404"/>
                  </a:lnTo>
                  <a:lnTo>
                    <a:pt x="190" y="25720"/>
                  </a:lnTo>
                  <a:lnTo>
                    <a:pt x="295" y="26036"/>
                  </a:lnTo>
                  <a:lnTo>
                    <a:pt x="422" y="26332"/>
                  </a:lnTo>
                  <a:lnTo>
                    <a:pt x="569" y="26627"/>
                  </a:lnTo>
                  <a:lnTo>
                    <a:pt x="738" y="26901"/>
                  </a:lnTo>
                  <a:lnTo>
                    <a:pt x="928" y="27175"/>
                  </a:lnTo>
                  <a:lnTo>
                    <a:pt x="1117" y="27428"/>
                  </a:lnTo>
                  <a:lnTo>
                    <a:pt x="1349" y="27660"/>
                  </a:lnTo>
                  <a:lnTo>
                    <a:pt x="1602" y="27913"/>
                  </a:lnTo>
                  <a:lnTo>
                    <a:pt x="1855" y="28145"/>
                  </a:lnTo>
                  <a:lnTo>
                    <a:pt x="2150" y="28355"/>
                  </a:lnTo>
                  <a:lnTo>
                    <a:pt x="2446" y="28566"/>
                  </a:lnTo>
                  <a:lnTo>
                    <a:pt x="2762" y="28756"/>
                  </a:lnTo>
                  <a:lnTo>
                    <a:pt x="3099" y="28946"/>
                  </a:lnTo>
                  <a:lnTo>
                    <a:pt x="3436" y="29135"/>
                  </a:lnTo>
                  <a:lnTo>
                    <a:pt x="3816" y="29304"/>
                  </a:lnTo>
                  <a:lnTo>
                    <a:pt x="4195" y="29473"/>
                  </a:lnTo>
                  <a:lnTo>
                    <a:pt x="4996" y="29789"/>
                  </a:lnTo>
                  <a:lnTo>
                    <a:pt x="5861" y="30063"/>
                  </a:lnTo>
                  <a:lnTo>
                    <a:pt x="6767" y="30316"/>
                  </a:lnTo>
                  <a:lnTo>
                    <a:pt x="7737" y="30548"/>
                  </a:lnTo>
                  <a:lnTo>
                    <a:pt x="8749" y="30738"/>
                  </a:lnTo>
                  <a:lnTo>
                    <a:pt x="9782" y="30906"/>
                  </a:lnTo>
                  <a:lnTo>
                    <a:pt x="10878" y="31075"/>
                  </a:lnTo>
                  <a:lnTo>
                    <a:pt x="11996" y="31201"/>
                  </a:lnTo>
                  <a:lnTo>
                    <a:pt x="13134" y="31307"/>
                  </a:lnTo>
                  <a:lnTo>
                    <a:pt x="14314" y="31412"/>
                  </a:lnTo>
                  <a:lnTo>
                    <a:pt x="15516" y="31476"/>
                  </a:lnTo>
                  <a:lnTo>
                    <a:pt x="16718" y="31539"/>
                  </a:lnTo>
                  <a:lnTo>
                    <a:pt x="17962" y="31602"/>
                  </a:lnTo>
                  <a:lnTo>
                    <a:pt x="19205" y="31623"/>
                  </a:lnTo>
                  <a:lnTo>
                    <a:pt x="21693" y="31686"/>
                  </a:lnTo>
                  <a:lnTo>
                    <a:pt x="36956" y="31686"/>
                  </a:lnTo>
                  <a:lnTo>
                    <a:pt x="39760" y="31623"/>
                  </a:lnTo>
                  <a:lnTo>
                    <a:pt x="42585" y="31539"/>
                  </a:lnTo>
                  <a:lnTo>
                    <a:pt x="43997" y="31476"/>
                  </a:lnTo>
                  <a:lnTo>
                    <a:pt x="45410" y="31412"/>
                  </a:lnTo>
                  <a:lnTo>
                    <a:pt x="46780" y="31307"/>
                  </a:lnTo>
                  <a:lnTo>
                    <a:pt x="48150" y="31201"/>
                  </a:lnTo>
                  <a:lnTo>
                    <a:pt x="49499" y="31075"/>
                  </a:lnTo>
                  <a:lnTo>
                    <a:pt x="50807" y="30906"/>
                  </a:lnTo>
                  <a:lnTo>
                    <a:pt x="52071" y="30738"/>
                  </a:lnTo>
                  <a:lnTo>
                    <a:pt x="53294" y="30548"/>
                  </a:lnTo>
                  <a:lnTo>
                    <a:pt x="54475" y="30316"/>
                  </a:lnTo>
                  <a:lnTo>
                    <a:pt x="55592" y="30063"/>
                  </a:lnTo>
                  <a:lnTo>
                    <a:pt x="56667" y="29789"/>
                  </a:lnTo>
                  <a:lnTo>
                    <a:pt x="57658" y="29473"/>
                  </a:lnTo>
                  <a:lnTo>
                    <a:pt x="58143" y="29304"/>
                  </a:lnTo>
                  <a:lnTo>
                    <a:pt x="58607" y="29135"/>
                  </a:lnTo>
                  <a:lnTo>
                    <a:pt x="59028" y="28946"/>
                  </a:lnTo>
                  <a:lnTo>
                    <a:pt x="59450" y="28756"/>
                  </a:lnTo>
                  <a:lnTo>
                    <a:pt x="59850" y="28566"/>
                  </a:lnTo>
                  <a:lnTo>
                    <a:pt x="60230" y="28355"/>
                  </a:lnTo>
                  <a:lnTo>
                    <a:pt x="60588" y="28145"/>
                  </a:lnTo>
                  <a:lnTo>
                    <a:pt x="60926" y="27913"/>
                  </a:lnTo>
                  <a:lnTo>
                    <a:pt x="61221" y="27660"/>
                  </a:lnTo>
                  <a:lnTo>
                    <a:pt x="61516" y="27428"/>
                  </a:lnTo>
                  <a:lnTo>
                    <a:pt x="61790" y="27175"/>
                  </a:lnTo>
                  <a:lnTo>
                    <a:pt x="62022" y="26901"/>
                  </a:lnTo>
                  <a:lnTo>
                    <a:pt x="62233" y="26627"/>
                  </a:lnTo>
                  <a:lnTo>
                    <a:pt x="62422" y="26332"/>
                  </a:lnTo>
                  <a:lnTo>
                    <a:pt x="62591" y="26036"/>
                  </a:lnTo>
                  <a:lnTo>
                    <a:pt x="62718" y="25720"/>
                  </a:lnTo>
                  <a:lnTo>
                    <a:pt x="62823" y="25404"/>
                  </a:lnTo>
                  <a:lnTo>
                    <a:pt x="62886" y="25088"/>
                  </a:lnTo>
                  <a:lnTo>
                    <a:pt x="62928" y="24729"/>
                  </a:lnTo>
                  <a:lnTo>
                    <a:pt x="62949" y="24392"/>
                  </a:lnTo>
                  <a:lnTo>
                    <a:pt x="62928" y="23612"/>
                  </a:lnTo>
                  <a:lnTo>
                    <a:pt x="62865" y="22769"/>
                  </a:lnTo>
                  <a:lnTo>
                    <a:pt x="62739" y="21820"/>
                  </a:lnTo>
                  <a:lnTo>
                    <a:pt x="62549" y="20829"/>
                  </a:lnTo>
                  <a:lnTo>
                    <a:pt x="62443" y="20302"/>
                  </a:lnTo>
                  <a:lnTo>
                    <a:pt x="62317" y="19754"/>
                  </a:lnTo>
                  <a:lnTo>
                    <a:pt x="62169" y="19206"/>
                  </a:lnTo>
                  <a:lnTo>
                    <a:pt x="62001" y="18637"/>
                  </a:lnTo>
                  <a:lnTo>
                    <a:pt x="61811" y="18068"/>
                  </a:lnTo>
                  <a:lnTo>
                    <a:pt x="61621" y="17477"/>
                  </a:lnTo>
                  <a:lnTo>
                    <a:pt x="61389" y="16887"/>
                  </a:lnTo>
                  <a:lnTo>
                    <a:pt x="61158" y="16276"/>
                  </a:lnTo>
                  <a:lnTo>
                    <a:pt x="60905" y="15685"/>
                  </a:lnTo>
                  <a:lnTo>
                    <a:pt x="60609" y="15074"/>
                  </a:lnTo>
                  <a:lnTo>
                    <a:pt x="60314" y="14463"/>
                  </a:lnTo>
                  <a:lnTo>
                    <a:pt x="59998" y="13830"/>
                  </a:lnTo>
                  <a:lnTo>
                    <a:pt x="59640" y="13219"/>
                  </a:lnTo>
                  <a:lnTo>
                    <a:pt x="59260" y="12608"/>
                  </a:lnTo>
                  <a:lnTo>
                    <a:pt x="58881" y="11996"/>
                  </a:lnTo>
                  <a:lnTo>
                    <a:pt x="58459" y="11385"/>
                  </a:lnTo>
                  <a:lnTo>
                    <a:pt x="58016" y="10773"/>
                  </a:lnTo>
                  <a:lnTo>
                    <a:pt x="57553" y="10162"/>
                  </a:lnTo>
                  <a:lnTo>
                    <a:pt x="57047" y="9572"/>
                  </a:lnTo>
                  <a:lnTo>
                    <a:pt x="56520" y="8982"/>
                  </a:lnTo>
                  <a:lnTo>
                    <a:pt x="55971" y="8391"/>
                  </a:lnTo>
                  <a:lnTo>
                    <a:pt x="55402" y="7822"/>
                  </a:lnTo>
                  <a:lnTo>
                    <a:pt x="54791" y="7253"/>
                  </a:lnTo>
                  <a:lnTo>
                    <a:pt x="54158" y="6705"/>
                  </a:lnTo>
                  <a:lnTo>
                    <a:pt x="53484" y="6178"/>
                  </a:lnTo>
                  <a:lnTo>
                    <a:pt x="52788" y="5651"/>
                  </a:lnTo>
                  <a:lnTo>
                    <a:pt x="52071" y="5145"/>
                  </a:lnTo>
                  <a:lnTo>
                    <a:pt x="51312" y="4639"/>
                  </a:lnTo>
                  <a:lnTo>
                    <a:pt x="50511" y="4175"/>
                  </a:lnTo>
                  <a:lnTo>
                    <a:pt x="49689" y="3711"/>
                  </a:lnTo>
                  <a:lnTo>
                    <a:pt x="48846" y="3290"/>
                  </a:lnTo>
                  <a:lnTo>
                    <a:pt x="47939" y="2868"/>
                  </a:lnTo>
                  <a:lnTo>
                    <a:pt x="47033" y="2488"/>
                  </a:lnTo>
                  <a:lnTo>
                    <a:pt x="46063" y="2109"/>
                  </a:lnTo>
                  <a:lnTo>
                    <a:pt x="45072" y="1772"/>
                  </a:lnTo>
                  <a:lnTo>
                    <a:pt x="44039" y="1455"/>
                  </a:lnTo>
                  <a:lnTo>
                    <a:pt x="42964" y="1181"/>
                  </a:lnTo>
                  <a:lnTo>
                    <a:pt x="41868" y="907"/>
                  </a:lnTo>
                  <a:lnTo>
                    <a:pt x="40730" y="675"/>
                  </a:lnTo>
                  <a:lnTo>
                    <a:pt x="39528" y="486"/>
                  </a:lnTo>
                  <a:lnTo>
                    <a:pt x="38326" y="317"/>
                  </a:lnTo>
                  <a:lnTo>
                    <a:pt x="37061" y="191"/>
                  </a:lnTo>
                  <a:lnTo>
                    <a:pt x="35754" y="85"/>
                  </a:lnTo>
                  <a:lnTo>
                    <a:pt x="34405" y="22"/>
                  </a:lnTo>
                  <a:lnTo>
                    <a:pt x="33035"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p9"/>
            <p:cNvSpPr/>
            <p:nvPr/>
          </p:nvSpPr>
          <p:spPr>
            <a:xfrm>
              <a:off x="5104925" y="-1571550"/>
              <a:ext cx="1573750" cy="792175"/>
            </a:xfrm>
            <a:custGeom>
              <a:rect b="b" l="l" r="r" t="t"/>
              <a:pathLst>
                <a:path extrusionOk="0" fill="none" h="31687" w="62950">
                  <a:moveTo>
                    <a:pt x="62949" y="24392"/>
                  </a:moveTo>
                  <a:lnTo>
                    <a:pt x="62949" y="24392"/>
                  </a:lnTo>
                  <a:lnTo>
                    <a:pt x="62928" y="24729"/>
                  </a:lnTo>
                  <a:lnTo>
                    <a:pt x="62886" y="25088"/>
                  </a:lnTo>
                  <a:lnTo>
                    <a:pt x="62823" y="25404"/>
                  </a:lnTo>
                  <a:lnTo>
                    <a:pt x="62718" y="25720"/>
                  </a:lnTo>
                  <a:lnTo>
                    <a:pt x="62591" y="26036"/>
                  </a:lnTo>
                  <a:lnTo>
                    <a:pt x="62422" y="26332"/>
                  </a:lnTo>
                  <a:lnTo>
                    <a:pt x="62233" y="26627"/>
                  </a:lnTo>
                  <a:lnTo>
                    <a:pt x="62022" y="26901"/>
                  </a:lnTo>
                  <a:lnTo>
                    <a:pt x="61790" y="27175"/>
                  </a:lnTo>
                  <a:lnTo>
                    <a:pt x="61516" y="27428"/>
                  </a:lnTo>
                  <a:lnTo>
                    <a:pt x="61221" y="27660"/>
                  </a:lnTo>
                  <a:lnTo>
                    <a:pt x="60926" y="27913"/>
                  </a:lnTo>
                  <a:lnTo>
                    <a:pt x="60588" y="28145"/>
                  </a:lnTo>
                  <a:lnTo>
                    <a:pt x="60230" y="28355"/>
                  </a:lnTo>
                  <a:lnTo>
                    <a:pt x="59850" y="28566"/>
                  </a:lnTo>
                  <a:lnTo>
                    <a:pt x="59450" y="28756"/>
                  </a:lnTo>
                  <a:lnTo>
                    <a:pt x="59028" y="28946"/>
                  </a:lnTo>
                  <a:lnTo>
                    <a:pt x="58607" y="29135"/>
                  </a:lnTo>
                  <a:lnTo>
                    <a:pt x="58143" y="29304"/>
                  </a:lnTo>
                  <a:lnTo>
                    <a:pt x="57658" y="29473"/>
                  </a:lnTo>
                  <a:lnTo>
                    <a:pt x="56667" y="29789"/>
                  </a:lnTo>
                  <a:lnTo>
                    <a:pt x="55592" y="30063"/>
                  </a:lnTo>
                  <a:lnTo>
                    <a:pt x="54475" y="30316"/>
                  </a:lnTo>
                  <a:lnTo>
                    <a:pt x="53294" y="30548"/>
                  </a:lnTo>
                  <a:lnTo>
                    <a:pt x="52071" y="30738"/>
                  </a:lnTo>
                  <a:lnTo>
                    <a:pt x="50807" y="30906"/>
                  </a:lnTo>
                  <a:lnTo>
                    <a:pt x="49499" y="31075"/>
                  </a:lnTo>
                  <a:lnTo>
                    <a:pt x="48150" y="31201"/>
                  </a:lnTo>
                  <a:lnTo>
                    <a:pt x="46780" y="31307"/>
                  </a:lnTo>
                  <a:lnTo>
                    <a:pt x="45410" y="31412"/>
                  </a:lnTo>
                  <a:lnTo>
                    <a:pt x="43997" y="31476"/>
                  </a:lnTo>
                  <a:lnTo>
                    <a:pt x="42585" y="31539"/>
                  </a:lnTo>
                  <a:lnTo>
                    <a:pt x="39760" y="31623"/>
                  </a:lnTo>
                  <a:lnTo>
                    <a:pt x="36956" y="31686"/>
                  </a:lnTo>
                  <a:lnTo>
                    <a:pt x="34215" y="31686"/>
                  </a:lnTo>
                  <a:lnTo>
                    <a:pt x="29114" y="31686"/>
                  </a:lnTo>
                  <a:lnTo>
                    <a:pt x="29114" y="31686"/>
                  </a:lnTo>
                  <a:lnTo>
                    <a:pt x="24202" y="31686"/>
                  </a:lnTo>
                  <a:lnTo>
                    <a:pt x="21693" y="31686"/>
                  </a:lnTo>
                  <a:lnTo>
                    <a:pt x="19205" y="31623"/>
                  </a:lnTo>
                  <a:lnTo>
                    <a:pt x="17962" y="31602"/>
                  </a:lnTo>
                  <a:lnTo>
                    <a:pt x="16718" y="31539"/>
                  </a:lnTo>
                  <a:lnTo>
                    <a:pt x="15516" y="31476"/>
                  </a:lnTo>
                  <a:lnTo>
                    <a:pt x="14314" y="31412"/>
                  </a:lnTo>
                  <a:lnTo>
                    <a:pt x="13134" y="31307"/>
                  </a:lnTo>
                  <a:lnTo>
                    <a:pt x="11996" y="31201"/>
                  </a:lnTo>
                  <a:lnTo>
                    <a:pt x="10878" y="31075"/>
                  </a:lnTo>
                  <a:lnTo>
                    <a:pt x="9782" y="30906"/>
                  </a:lnTo>
                  <a:lnTo>
                    <a:pt x="8749" y="30738"/>
                  </a:lnTo>
                  <a:lnTo>
                    <a:pt x="7737" y="30548"/>
                  </a:lnTo>
                  <a:lnTo>
                    <a:pt x="6767" y="30316"/>
                  </a:lnTo>
                  <a:lnTo>
                    <a:pt x="5861" y="30063"/>
                  </a:lnTo>
                  <a:lnTo>
                    <a:pt x="4996" y="29789"/>
                  </a:lnTo>
                  <a:lnTo>
                    <a:pt x="4195" y="29473"/>
                  </a:lnTo>
                  <a:lnTo>
                    <a:pt x="3816" y="29304"/>
                  </a:lnTo>
                  <a:lnTo>
                    <a:pt x="3436" y="29135"/>
                  </a:lnTo>
                  <a:lnTo>
                    <a:pt x="3099" y="28946"/>
                  </a:lnTo>
                  <a:lnTo>
                    <a:pt x="2762" y="28756"/>
                  </a:lnTo>
                  <a:lnTo>
                    <a:pt x="2446" y="28566"/>
                  </a:lnTo>
                  <a:lnTo>
                    <a:pt x="2150" y="28355"/>
                  </a:lnTo>
                  <a:lnTo>
                    <a:pt x="1855" y="28145"/>
                  </a:lnTo>
                  <a:lnTo>
                    <a:pt x="1602" y="27913"/>
                  </a:lnTo>
                  <a:lnTo>
                    <a:pt x="1349" y="27660"/>
                  </a:lnTo>
                  <a:lnTo>
                    <a:pt x="1117" y="27428"/>
                  </a:lnTo>
                  <a:lnTo>
                    <a:pt x="928" y="27175"/>
                  </a:lnTo>
                  <a:lnTo>
                    <a:pt x="738" y="26901"/>
                  </a:lnTo>
                  <a:lnTo>
                    <a:pt x="569" y="26627"/>
                  </a:lnTo>
                  <a:lnTo>
                    <a:pt x="422" y="26332"/>
                  </a:lnTo>
                  <a:lnTo>
                    <a:pt x="295" y="26036"/>
                  </a:lnTo>
                  <a:lnTo>
                    <a:pt x="190" y="25720"/>
                  </a:lnTo>
                  <a:lnTo>
                    <a:pt x="106" y="25404"/>
                  </a:lnTo>
                  <a:lnTo>
                    <a:pt x="42" y="25088"/>
                  </a:lnTo>
                  <a:lnTo>
                    <a:pt x="21" y="24729"/>
                  </a:lnTo>
                  <a:lnTo>
                    <a:pt x="0" y="24392"/>
                  </a:lnTo>
                  <a:lnTo>
                    <a:pt x="0" y="24392"/>
                  </a:lnTo>
                  <a:lnTo>
                    <a:pt x="0" y="23654"/>
                  </a:lnTo>
                  <a:lnTo>
                    <a:pt x="42" y="22916"/>
                  </a:lnTo>
                  <a:lnTo>
                    <a:pt x="84" y="22136"/>
                  </a:lnTo>
                  <a:lnTo>
                    <a:pt x="127" y="21377"/>
                  </a:lnTo>
                  <a:lnTo>
                    <a:pt x="211" y="20576"/>
                  </a:lnTo>
                  <a:lnTo>
                    <a:pt x="316" y="19775"/>
                  </a:lnTo>
                  <a:lnTo>
                    <a:pt x="443" y="18974"/>
                  </a:lnTo>
                  <a:lnTo>
                    <a:pt x="590" y="18152"/>
                  </a:lnTo>
                  <a:lnTo>
                    <a:pt x="759" y="17351"/>
                  </a:lnTo>
                  <a:lnTo>
                    <a:pt x="970" y="16529"/>
                  </a:lnTo>
                  <a:lnTo>
                    <a:pt x="1202" y="15707"/>
                  </a:lnTo>
                  <a:lnTo>
                    <a:pt x="1455" y="14905"/>
                  </a:lnTo>
                  <a:lnTo>
                    <a:pt x="1750" y="14083"/>
                  </a:lnTo>
                  <a:lnTo>
                    <a:pt x="2066" y="13282"/>
                  </a:lnTo>
                  <a:lnTo>
                    <a:pt x="2425" y="12502"/>
                  </a:lnTo>
                  <a:lnTo>
                    <a:pt x="2804" y="11722"/>
                  </a:lnTo>
                  <a:lnTo>
                    <a:pt x="3226" y="10942"/>
                  </a:lnTo>
                  <a:lnTo>
                    <a:pt x="3689" y="10183"/>
                  </a:lnTo>
                  <a:lnTo>
                    <a:pt x="4195" y="9466"/>
                  </a:lnTo>
                  <a:lnTo>
                    <a:pt x="4744" y="8750"/>
                  </a:lnTo>
                  <a:lnTo>
                    <a:pt x="5334" y="8054"/>
                  </a:lnTo>
                  <a:lnTo>
                    <a:pt x="5945" y="7379"/>
                  </a:lnTo>
                  <a:lnTo>
                    <a:pt x="6282" y="7063"/>
                  </a:lnTo>
                  <a:lnTo>
                    <a:pt x="6620" y="6726"/>
                  </a:lnTo>
                  <a:lnTo>
                    <a:pt x="6978" y="6431"/>
                  </a:lnTo>
                  <a:lnTo>
                    <a:pt x="7337" y="6114"/>
                  </a:lnTo>
                  <a:lnTo>
                    <a:pt x="7716" y="5819"/>
                  </a:lnTo>
                  <a:lnTo>
                    <a:pt x="8117" y="5524"/>
                  </a:lnTo>
                  <a:lnTo>
                    <a:pt x="8517" y="5250"/>
                  </a:lnTo>
                  <a:lnTo>
                    <a:pt x="8918" y="4976"/>
                  </a:lnTo>
                  <a:lnTo>
                    <a:pt x="9339" y="4723"/>
                  </a:lnTo>
                  <a:lnTo>
                    <a:pt x="9782" y="4470"/>
                  </a:lnTo>
                  <a:lnTo>
                    <a:pt x="10246" y="4217"/>
                  </a:lnTo>
                  <a:lnTo>
                    <a:pt x="10710" y="3985"/>
                  </a:lnTo>
                  <a:lnTo>
                    <a:pt x="11173" y="3753"/>
                  </a:lnTo>
                  <a:lnTo>
                    <a:pt x="11658" y="3543"/>
                  </a:lnTo>
                  <a:lnTo>
                    <a:pt x="12164" y="3332"/>
                  </a:lnTo>
                  <a:lnTo>
                    <a:pt x="12691" y="3142"/>
                  </a:lnTo>
                  <a:lnTo>
                    <a:pt x="13218" y="2952"/>
                  </a:lnTo>
                  <a:lnTo>
                    <a:pt x="13766" y="2763"/>
                  </a:lnTo>
                  <a:lnTo>
                    <a:pt x="14314" y="2615"/>
                  </a:lnTo>
                  <a:lnTo>
                    <a:pt x="14905" y="2446"/>
                  </a:lnTo>
                  <a:lnTo>
                    <a:pt x="14905" y="2446"/>
                  </a:lnTo>
                  <a:lnTo>
                    <a:pt x="16781" y="2004"/>
                  </a:lnTo>
                  <a:lnTo>
                    <a:pt x="18615" y="1603"/>
                  </a:lnTo>
                  <a:lnTo>
                    <a:pt x="20386" y="1245"/>
                  </a:lnTo>
                  <a:lnTo>
                    <a:pt x="22136" y="928"/>
                  </a:lnTo>
                  <a:lnTo>
                    <a:pt x="23822" y="675"/>
                  </a:lnTo>
                  <a:lnTo>
                    <a:pt x="25467" y="444"/>
                  </a:lnTo>
                  <a:lnTo>
                    <a:pt x="27069" y="275"/>
                  </a:lnTo>
                  <a:lnTo>
                    <a:pt x="28629" y="148"/>
                  </a:lnTo>
                  <a:lnTo>
                    <a:pt x="30126" y="64"/>
                  </a:lnTo>
                  <a:lnTo>
                    <a:pt x="31601" y="1"/>
                  </a:lnTo>
                  <a:lnTo>
                    <a:pt x="33035" y="1"/>
                  </a:lnTo>
                  <a:lnTo>
                    <a:pt x="34405" y="22"/>
                  </a:lnTo>
                  <a:lnTo>
                    <a:pt x="35754" y="85"/>
                  </a:lnTo>
                  <a:lnTo>
                    <a:pt x="37061" y="191"/>
                  </a:lnTo>
                  <a:lnTo>
                    <a:pt x="38326" y="317"/>
                  </a:lnTo>
                  <a:lnTo>
                    <a:pt x="39528" y="486"/>
                  </a:lnTo>
                  <a:lnTo>
                    <a:pt x="40730" y="675"/>
                  </a:lnTo>
                  <a:lnTo>
                    <a:pt x="41868" y="907"/>
                  </a:lnTo>
                  <a:lnTo>
                    <a:pt x="42964" y="1181"/>
                  </a:lnTo>
                  <a:lnTo>
                    <a:pt x="44039" y="1455"/>
                  </a:lnTo>
                  <a:lnTo>
                    <a:pt x="45072" y="1772"/>
                  </a:lnTo>
                  <a:lnTo>
                    <a:pt x="46063" y="2109"/>
                  </a:lnTo>
                  <a:lnTo>
                    <a:pt x="47033" y="2488"/>
                  </a:lnTo>
                  <a:lnTo>
                    <a:pt x="47939" y="2868"/>
                  </a:lnTo>
                  <a:lnTo>
                    <a:pt x="48846" y="3290"/>
                  </a:lnTo>
                  <a:lnTo>
                    <a:pt x="49689" y="3711"/>
                  </a:lnTo>
                  <a:lnTo>
                    <a:pt x="50511" y="4175"/>
                  </a:lnTo>
                  <a:lnTo>
                    <a:pt x="51312" y="4639"/>
                  </a:lnTo>
                  <a:lnTo>
                    <a:pt x="52071" y="5145"/>
                  </a:lnTo>
                  <a:lnTo>
                    <a:pt x="52788" y="5651"/>
                  </a:lnTo>
                  <a:lnTo>
                    <a:pt x="53484" y="6178"/>
                  </a:lnTo>
                  <a:lnTo>
                    <a:pt x="54158" y="6705"/>
                  </a:lnTo>
                  <a:lnTo>
                    <a:pt x="54791" y="7253"/>
                  </a:lnTo>
                  <a:lnTo>
                    <a:pt x="55402" y="7822"/>
                  </a:lnTo>
                  <a:lnTo>
                    <a:pt x="55971" y="8391"/>
                  </a:lnTo>
                  <a:lnTo>
                    <a:pt x="56520" y="8982"/>
                  </a:lnTo>
                  <a:lnTo>
                    <a:pt x="57047" y="9572"/>
                  </a:lnTo>
                  <a:lnTo>
                    <a:pt x="57553" y="10162"/>
                  </a:lnTo>
                  <a:lnTo>
                    <a:pt x="58016" y="10773"/>
                  </a:lnTo>
                  <a:lnTo>
                    <a:pt x="58459" y="11385"/>
                  </a:lnTo>
                  <a:lnTo>
                    <a:pt x="58881" y="11996"/>
                  </a:lnTo>
                  <a:lnTo>
                    <a:pt x="59260" y="12608"/>
                  </a:lnTo>
                  <a:lnTo>
                    <a:pt x="59640" y="13219"/>
                  </a:lnTo>
                  <a:lnTo>
                    <a:pt x="59998" y="13830"/>
                  </a:lnTo>
                  <a:lnTo>
                    <a:pt x="60314" y="14463"/>
                  </a:lnTo>
                  <a:lnTo>
                    <a:pt x="60609" y="15074"/>
                  </a:lnTo>
                  <a:lnTo>
                    <a:pt x="60905" y="15685"/>
                  </a:lnTo>
                  <a:lnTo>
                    <a:pt x="61158" y="16276"/>
                  </a:lnTo>
                  <a:lnTo>
                    <a:pt x="61389" y="16887"/>
                  </a:lnTo>
                  <a:lnTo>
                    <a:pt x="61621" y="17477"/>
                  </a:lnTo>
                  <a:lnTo>
                    <a:pt x="61811" y="18068"/>
                  </a:lnTo>
                  <a:lnTo>
                    <a:pt x="62001" y="18637"/>
                  </a:lnTo>
                  <a:lnTo>
                    <a:pt x="62169" y="19206"/>
                  </a:lnTo>
                  <a:lnTo>
                    <a:pt x="62317" y="19754"/>
                  </a:lnTo>
                  <a:lnTo>
                    <a:pt x="62443" y="20302"/>
                  </a:lnTo>
                  <a:lnTo>
                    <a:pt x="62549" y="20829"/>
                  </a:lnTo>
                  <a:lnTo>
                    <a:pt x="62739" y="21820"/>
                  </a:lnTo>
                  <a:lnTo>
                    <a:pt x="62865" y="22769"/>
                  </a:lnTo>
                  <a:lnTo>
                    <a:pt x="62928" y="23612"/>
                  </a:lnTo>
                  <a:lnTo>
                    <a:pt x="62949" y="24392"/>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9"/>
            <p:cNvSpPr/>
            <p:nvPr/>
          </p:nvSpPr>
          <p:spPr>
            <a:xfrm>
              <a:off x="5246700" y="-1235825"/>
              <a:ext cx="62200" cy="173425"/>
            </a:xfrm>
            <a:custGeom>
              <a:rect b="b" l="l" r="r" t="t"/>
              <a:pathLst>
                <a:path extrusionOk="0" h="6937" w="2488">
                  <a:moveTo>
                    <a:pt x="2446" y="1"/>
                  </a:moveTo>
                  <a:lnTo>
                    <a:pt x="2193" y="380"/>
                  </a:lnTo>
                  <a:lnTo>
                    <a:pt x="1940" y="760"/>
                  </a:lnTo>
                  <a:lnTo>
                    <a:pt x="1708" y="1160"/>
                  </a:lnTo>
                  <a:lnTo>
                    <a:pt x="1476" y="1582"/>
                  </a:lnTo>
                  <a:lnTo>
                    <a:pt x="1265" y="2003"/>
                  </a:lnTo>
                  <a:lnTo>
                    <a:pt x="1075" y="2425"/>
                  </a:lnTo>
                  <a:lnTo>
                    <a:pt x="886" y="2847"/>
                  </a:lnTo>
                  <a:lnTo>
                    <a:pt x="717" y="3268"/>
                  </a:lnTo>
                  <a:lnTo>
                    <a:pt x="548" y="3711"/>
                  </a:lnTo>
                  <a:lnTo>
                    <a:pt x="401" y="4154"/>
                  </a:lnTo>
                  <a:lnTo>
                    <a:pt x="274" y="4618"/>
                  </a:lnTo>
                  <a:lnTo>
                    <a:pt x="169" y="5060"/>
                  </a:lnTo>
                  <a:lnTo>
                    <a:pt x="84" y="5524"/>
                  </a:lnTo>
                  <a:lnTo>
                    <a:pt x="42" y="5988"/>
                  </a:lnTo>
                  <a:lnTo>
                    <a:pt x="0" y="6452"/>
                  </a:lnTo>
                  <a:lnTo>
                    <a:pt x="21" y="6915"/>
                  </a:lnTo>
                  <a:lnTo>
                    <a:pt x="42" y="6937"/>
                  </a:lnTo>
                  <a:lnTo>
                    <a:pt x="274" y="6030"/>
                  </a:lnTo>
                  <a:lnTo>
                    <a:pt x="843" y="3816"/>
                  </a:lnTo>
                  <a:lnTo>
                    <a:pt x="991" y="3311"/>
                  </a:lnTo>
                  <a:lnTo>
                    <a:pt x="1160" y="2826"/>
                  </a:lnTo>
                  <a:lnTo>
                    <a:pt x="1349" y="2341"/>
                  </a:lnTo>
                  <a:lnTo>
                    <a:pt x="1539" y="1856"/>
                  </a:lnTo>
                  <a:lnTo>
                    <a:pt x="1750" y="1392"/>
                  </a:lnTo>
                  <a:lnTo>
                    <a:pt x="1982" y="928"/>
                  </a:lnTo>
                  <a:lnTo>
                    <a:pt x="2235" y="465"/>
                  </a:lnTo>
                  <a:lnTo>
                    <a:pt x="2488"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 name="Google Shape;545;p9"/>
            <p:cNvSpPr/>
            <p:nvPr/>
          </p:nvSpPr>
          <p:spPr>
            <a:xfrm>
              <a:off x="5246700" y="-1235825"/>
              <a:ext cx="62200" cy="173425"/>
            </a:xfrm>
            <a:custGeom>
              <a:rect b="b" l="l" r="r" t="t"/>
              <a:pathLst>
                <a:path extrusionOk="0" fill="none" h="6937" w="2488">
                  <a:moveTo>
                    <a:pt x="2446" y="1"/>
                  </a:moveTo>
                  <a:lnTo>
                    <a:pt x="2446" y="1"/>
                  </a:lnTo>
                  <a:lnTo>
                    <a:pt x="2193" y="380"/>
                  </a:lnTo>
                  <a:lnTo>
                    <a:pt x="1940" y="760"/>
                  </a:lnTo>
                  <a:lnTo>
                    <a:pt x="1708" y="1160"/>
                  </a:lnTo>
                  <a:lnTo>
                    <a:pt x="1476" y="1582"/>
                  </a:lnTo>
                  <a:lnTo>
                    <a:pt x="1265" y="2003"/>
                  </a:lnTo>
                  <a:lnTo>
                    <a:pt x="1075" y="2425"/>
                  </a:lnTo>
                  <a:lnTo>
                    <a:pt x="886" y="2847"/>
                  </a:lnTo>
                  <a:lnTo>
                    <a:pt x="717" y="3268"/>
                  </a:lnTo>
                  <a:lnTo>
                    <a:pt x="717" y="3268"/>
                  </a:lnTo>
                  <a:lnTo>
                    <a:pt x="548" y="3711"/>
                  </a:lnTo>
                  <a:lnTo>
                    <a:pt x="401" y="4154"/>
                  </a:lnTo>
                  <a:lnTo>
                    <a:pt x="274" y="4618"/>
                  </a:lnTo>
                  <a:lnTo>
                    <a:pt x="169" y="5060"/>
                  </a:lnTo>
                  <a:lnTo>
                    <a:pt x="84" y="5524"/>
                  </a:lnTo>
                  <a:lnTo>
                    <a:pt x="42" y="5988"/>
                  </a:lnTo>
                  <a:lnTo>
                    <a:pt x="0" y="6452"/>
                  </a:lnTo>
                  <a:lnTo>
                    <a:pt x="21" y="6915"/>
                  </a:lnTo>
                  <a:lnTo>
                    <a:pt x="42" y="6937"/>
                  </a:lnTo>
                  <a:lnTo>
                    <a:pt x="42" y="6937"/>
                  </a:lnTo>
                  <a:lnTo>
                    <a:pt x="274" y="6030"/>
                  </a:lnTo>
                  <a:lnTo>
                    <a:pt x="274" y="6030"/>
                  </a:lnTo>
                  <a:lnTo>
                    <a:pt x="843" y="3816"/>
                  </a:lnTo>
                  <a:lnTo>
                    <a:pt x="843" y="3816"/>
                  </a:lnTo>
                  <a:lnTo>
                    <a:pt x="991" y="3311"/>
                  </a:lnTo>
                  <a:lnTo>
                    <a:pt x="1160" y="2826"/>
                  </a:lnTo>
                  <a:lnTo>
                    <a:pt x="1349" y="2341"/>
                  </a:lnTo>
                  <a:lnTo>
                    <a:pt x="1539" y="1856"/>
                  </a:lnTo>
                  <a:lnTo>
                    <a:pt x="1750" y="1392"/>
                  </a:lnTo>
                  <a:lnTo>
                    <a:pt x="1982" y="928"/>
                  </a:lnTo>
                  <a:lnTo>
                    <a:pt x="2235" y="465"/>
                  </a:lnTo>
                  <a:lnTo>
                    <a:pt x="2488" y="1"/>
                  </a:lnTo>
                  <a:lnTo>
                    <a:pt x="2446"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 name="Google Shape;546;p9"/>
            <p:cNvSpPr/>
            <p:nvPr/>
          </p:nvSpPr>
          <p:spPr>
            <a:xfrm>
              <a:off x="5460675" y="-1429250"/>
              <a:ext cx="610325" cy="93325"/>
            </a:xfrm>
            <a:custGeom>
              <a:rect b="b" l="l" r="r" t="t"/>
              <a:pathLst>
                <a:path extrusionOk="0" h="3733" w="24413">
                  <a:moveTo>
                    <a:pt x="15579" y="1"/>
                  </a:moveTo>
                  <a:lnTo>
                    <a:pt x="14567" y="22"/>
                  </a:lnTo>
                  <a:lnTo>
                    <a:pt x="13556" y="64"/>
                  </a:lnTo>
                  <a:lnTo>
                    <a:pt x="12544" y="148"/>
                  </a:lnTo>
                  <a:lnTo>
                    <a:pt x="11553" y="254"/>
                  </a:lnTo>
                  <a:lnTo>
                    <a:pt x="10541" y="401"/>
                  </a:lnTo>
                  <a:lnTo>
                    <a:pt x="9550" y="549"/>
                  </a:lnTo>
                  <a:lnTo>
                    <a:pt x="8559" y="760"/>
                  </a:lnTo>
                  <a:lnTo>
                    <a:pt x="7568" y="971"/>
                  </a:lnTo>
                  <a:lnTo>
                    <a:pt x="6599" y="1224"/>
                  </a:lnTo>
                  <a:lnTo>
                    <a:pt x="5629" y="1498"/>
                  </a:lnTo>
                  <a:lnTo>
                    <a:pt x="4659" y="1814"/>
                  </a:lnTo>
                  <a:lnTo>
                    <a:pt x="3711" y="2151"/>
                  </a:lnTo>
                  <a:lnTo>
                    <a:pt x="2762" y="2510"/>
                  </a:lnTo>
                  <a:lnTo>
                    <a:pt x="1834" y="2889"/>
                  </a:lnTo>
                  <a:lnTo>
                    <a:pt x="907" y="3311"/>
                  </a:lnTo>
                  <a:lnTo>
                    <a:pt x="0" y="3732"/>
                  </a:lnTo>
                  <a:lnTo>
                    <a:pt x="949" y="3332"/>
                  </a:lnTo>
                  <a:lnTo>
                    <a:pt x="1897" y="2931"/>
                  </a:lnTo>
                  <a:lnTo>
                    <a:pt x="2846" y="2573"/>
                  </a:lnTo>
                  <a:lnTo>
                    <a:pt x="3795" y="2235"/>
                  </a:lnTo>
                  <a:lnTo>
                    <a:pt x="4765" y="1940"/>
                  </a:lnTo>
                  <a:lnTo>
                    <a:pt x="5713" y="1645"/>
                  </a:lnTo>
                  <a:lnTo>
                    <a:pt x="6662" y="1392"/>
                  </a:lnTo>
                  <a:lnTo>
                    <a:pt x="7632" y="1181"/>
                  </a:lnTo>
                  <a:lnTo>
                    <a:pt x="8601" y="971"/>
                  </a:lnTo>
                  <a:lnTo>
                    <a:pt x="9571" y="802"/>
                  </a:lnTo>
                  <a:lnTo>
                    <a:pt x="10541" y="654"/>
                  </a:lnTo>
                  <a:lnTo>
                    <a:pt x="11511" y="549"/>
                  </a:lnTo>
                  <a:lnTo>
                    <a:pt x="12480" y="444"/>
                  </a:lnTo>
                  <a:lnTo>
                    <a:pt x="13471" y="380"/>
                  </a:lnTo>
                  <a:lnTo>
                    <a:pt x="14441" y="359"/>
                  </a:lnTo>
                  <a:lnTo>
                    <a:pt x="15432" y="338"/>
                  </a:lnTo>
                  <a:lnTo>
                    <a:pt x="16359" y="338"/>
                  </a:lnTo>
                  <a:lnTo>
                    <a:pt x="17266" y="380"/>
                  </a:lnTo>
                  <a:lnTo>
                    <a:pt x="18193" y="444"/>
                  </a:lnTo>
                  <a:lnTo>
                    <a:pt x="19121" y="507"/>
                  </a:lnTo>
                  <a:lnTo>
                    <a:pt x="20049" y="612"/>
                  </a:lnTo>
                  <a:lnTo>
                    <a:pt x="20976" y="718"/>
                  </a:lnTo>
                  <a:lnTo>
                    <a:pt x="21925" y="865"/>
                  </a:lnTo>
                  <a:lnTo>
                    <a:pt x="22874" y="1034"/>
                  </a:lnTo>
                  <a:lnTo>
                    <a:pt x="24391" y="1329"/>
                  </a:lnTo>
                  <a:lnTo>
                    <a:pt x="24413" y="1308"/>
                  </a:lnTo>
                  <a:lnTo>
                    <a:pt x="22895" y="865"/>
                  </a:lnTo>
                  <a:lnTo>
                    <a:pt x="21988" y="675"/>
                  </a:lnTo>
                  <a:lnTo>
                    <a:pt x="21082" y="486"/>
                  </a:lnTo>
                  <a:lnTo>
                    <a:pt x="20175" y="338"/>
                  </a:lnTo>
                  <a:lnTo>
                    <a:pt x="19269" y="212"/>
                  </a:lnTo>
                  <a:lnTo>
                    <a:pt x="18341" y="127"/>
                  </a:lnTo>
                  <a:lnTo>
                    <a:pt x="17413" y="64"/>
                  </a:lnTo>
                  <a:lnTo>
                    <a:pt x="16507" y="22"/>
                  </a:lnTo>
                  <a:lnTo>
                    <a:pt x="15579"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9"/>
            <p:cNvSpPr/>
            <p:nvPr/>
          </p:nvSpPr>
          <p:spPr>
            <a:xfrm>
              <a:off x="5460675" y="-1429250"/>
              <a:ext cx="610325" cy="93325"/>
            </a:xfrm>
            <a:custGeom>
              <a:rect b="b" l="l" r="r" t="t"/>
              <a:pathLst>
                <a:path extrusionOk="0" fill="none" h="3733" w="24413">
                  <a:moveTo>
                    <a:pt x="15579" y="1"/>
                  </a:moveTo>
                  <a:lnTo>
                    <a:pt x="15579" y="1"/>
                  </a:lnTo>
                  <a:lnTo>
                    <a:pt x="14567" y="22"/>
                  </a:lnTo>
                  <a:lnTo>
                    <a:pt x="13556" y="64"/>
                  </a:lnTo>
                  <a:lnTo>
                    <a:pt x="12544" y="148"/>
                  </a:lnTo>
                  <a:lnTo>
                    <a:pt x="11553" y="254"/>
                  </a:lnTo>
                  <a:lnTo>
                    <a:pt x="10541" y="401"/>
                  </a:lnTo>
                  <a:lnTo>
                    <a:pt x="9550" y="549"/>
                  </a:lnTo>
                  <a:lnTo>
                    <a:pt x="8559" y="760"/>
                  </a:lnTo>
                  <a:lnTo>
                    <a:pt x="7568" y="971"/>
                  </a:lnTo>
                  <a:lnTo>
                    <a:pt x="6599" y="1224"/>
                  </a:lnTo>
                  <a:lnTo>
                    <a:pt x="5629" y="1498"/>
                  </a:lnTo>
                  <a:lnTo>
                    <a:pt x="4659" y="1814"/>
                  </a:lnTo>
                  <a:lnTo>
                    <a:pt x="3711" y="2151"/>
                  </a:lnTo>
                  <a:lnTo>
                    <a:pt x="2762" y="2510"/>
                  </a:lnTo>
                  <a:lnTo>
                    <a:pt x="1834" y="2889"/>
                  </a:lnTo>
                  <a:lnTo>
                    <a:pt x="907" y="3311"/>
                  </a:lnTo>
                  <a:lnTo>
                    <a:pt x="0" y="3732"/>
                  </a:lnTo>
                  <a:lnTo>
                    <a:pt x="0" y="3732"/>
                  </a:lnTo>
                  <a:lnTo>
                    <a:pt x="949" y="3332"/>
                  </a:lnTo>
                  <a:lnTo>
                    <a:pt x="1897" y="2931"/>
                  </a:lnTo>
                  <a:lnTo>
                    <a:pt x="2846" y="2573"/>
                  </a:lnTo>
                  <a:lnTo>
                    <a:pt x="3795" y="2235"/>
                  </a:lnTo>
                  <a:lnTo>
                    <a:pt x="4765" y="1940"/>
                  </a:lnTo>
                  <a:lnTo>
                    <a:pt x="5713" y="1645"/>
                  </a:lnTo>
                  <a:lnTo>
                    <a:pt x="6662" y="1392"/>
                  </a:lnTo>
                  <a:lnTo>
                    <a:pt x="7632" y="1181"/>
                  </a:lnTo>
                  <a:lnTo>
                    <a:pt x="8601" y="971"/>
                  </a:lnTo>
                  <a:lnTo>
                    <a:pt x="9571" y="802"/>
                  </a:lnTo>
                  <a:lnTo>
                    <a:pt x="10541" y="654"/>
                  </a:lnTo>
                  <a:lnTo>
                    <a:pt x="11511" y="549"/>
                  </a:lnTo>
                  <a:lnTo>
                    <a:pt x="12480" y="444"/>
                  </a:lnTo>
                  <a:lnTo>
                    <a:pt x="13471" y="380"/>
                  </a:lnTo>
                  <a:lnTo>
                    <a:pt x="14441" y="359"/>
                  </a:lnTo>
                  <a:lnTo>
                    <a:pt x="15432" y="338"/>
                  </a:lnTo>
                  <a:lnTo>
                    <a:pt x="15432" y="338"/>
                  </a:lnTo>
                  <a:lnTo>
                    <a:pt x="16359" y="338"/>
                  </a:lnTo>
                  <a:lnTo>
                    <a:pt x="17266" y="380"/>
                  </a:lnTo>
                  <a:lnTo>
                    <a:pt x="18193" y="444"/>
                  </a:lnTo>
                  <a:lnTo>
                    <a:pt x="19121" y="507"/>
                  </a:lnTo>
                  <a:lnTo>
                    <a:pt x="20049" y="612"/>
                  </a:lnTo>
                  <a:lnTo>
                    <a:pt x="20976" y="718"/>
                  </a:lnTo>
                  <a:lnTo>
                    <a:pt x="21925" y="865"/>
                  </a:lnTo>
                  <a:lnTo>
                    <a:pt x="22874" y="1034"/>
                  </a:lnTo>
                  <a:lnTo>
                    <a:pt x="22874" y="1034"/>
                  </a:lnTo>
                  <a:lnTo>
                    <a:pt x="24391" y="1329"/>
                  </a:lnTo>
                  <a:lnTo>
                    <a:pt x="24413" y="1308"/>
                  </a:lnTo>
                  <a:lnTo>
                    <a:pt x="24413" y="1308"/>
                  </a:lnTo>
                  <a:lnTo>
                    <a:pt x="22895" y="865"/>
                  </a:lnTo>
                  <a:lnTo>
                    <a:pt x="22895" y="865"/>
                  </a:lnTo>
                  <a:lnTo>
                    <a:pt x="21988" y="675"/>
                  </a:lnTo>
                  <a:lnTo>
                    <a:pt x="21082" y="486"/>
                  </a:lnTo>
                  <a:lnTo>
                    <a:pt x="20175" y="338"/>
                  </a:lnTo>
                  <a:lnTo>
                    <a:pt x="19269" y="212"/>
                  </a:lnTo>
                  <a:lnTo>
                    <a:pt x="18341" y="127"/>
                  </a:lnTo>
                  <a:lnTo>
                    <a:pt x="17413" y="64"/>
                  </a:lnTo>
                  <a:lnTo>
                    <a:pt x="16507" y="22"/>
                  </a:lnTo>
                  <a:lnTo>
                    <a:pt x="15579"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9"/>
            <p:cNvSpPr/>
            <p:nvPr/>
          </p:nvSpPr>
          <p:spPr>
            <a:xfrm>
              <a:off x="6221700" y="-1379175"/>
              <a:ext cx="231400" cy="122825"/>
            </a:xfrm>
            <a:custGeom>
              <a:rect b="b" l="l" r="r" t="t"/>
              <a:pathLst>
                <a:path extrusionOk="0" h="4913" w="9256">
                  <a:moveTo>
                    <a:pt x="1" y="1"/>
                  </a:moveTo>
                  <a:lnTo>
                    <a:pt x="1" y="22"/>
                  </a:lnTo>
                  <a:lnTo>
                    <a:pt x="654" y="106"/>
                  </a:lnTo>
                  <a:lnTo>
                    <a:pt x="1329" y="232"/>
                  </a:lnTo>
                  <a:lnTo>
                    <a:pt x="1982" y="380"/>
                  </a:lnTo>
                  <a:lnTo>
                    <a:pt x="2615" y="570"/>
                  </a:lnTo>
                  <a:lnTo>
                    <a:pt x="3100" y="717"/>
                  </a:lnTo>
                  <a:lnTo>
                    <a:pt x="3564" y="907"/>
                  </a:lnTo>
                  <a:lnTo>
                    <a:pt x="4006" y="1097"/>
                  </a:lnTo>
                  <a:lnTo>
                    <a:pt x="4470" y="1308"/>
                  </a:lnTo>
                  <a:lnTo>
                    <a:pt x="4913" y="1540"/>
                  </a:lnTo>
                  <a:lnTo>
                    <a:pt x="5334" y="1793"/>
                  </a:lnTo>
                  <a:lnTo>
                    <a:pt x="5756" y="2045"/>
                  </a:lnTo>
                  <a:lnTo>
                    <a:pt x="6178" y="2341"/>
                  </a:lnTo>
                  <a:lnTo>
                    <a:pt x="6979" y="2931"/>
                  </a:lnTo>
                  <a:lnTo>
                    <a:pt x="7759" y="3542"/>
                  </a:lnTo>
                  <a:lnTo>
                    <a:pt x="8138" y="3880"/>
                  </a:lnTo>
                  <a:lnTo>
                    <a:pt x="8497" y="4217"/>
                  </a:lnTo>
                  <a:lnTo>
                    <a:pt x="9234" y="4913"/>
                  </a:lnTo>
                  <a:lnTo>
                    <a:pt x="9256" y="4891"/>
                  </a:lnTo>
                  <a:lnTo>
                    <a:pt x="8855" y="4343"/>
                  </a:lnTo>
                  <a:lnTo>
                    <a:pt x="8539" y="3943"/>
                  </a:lnTo>
                  <a:lnTo>
                    <a:pt x="8202" y="3563"/>
                  </a:lnTo>
                  <a:lnTo>
                    <a:pt x="7822" y="3205"/>
                  </a:lnTo>
                  <a:lnTo>
                    <a:pt x="7443" y="2868"/>
                  </a:lnTo>
                  <a:lnTo>
                    <a:pt x="7063" y="2551"/>
                  </a:lnTo>
                  <a:lnTo>
                    <a:pt x="6641" y="2256"/>
                  </a:lnTo>
                  <a:lnTo>
                    <a:pt x="6220" y="1961"/>
                  </a:lnTo>
                  <a:lnTo>
                    <a:pt x="5777" y="1708"/>
                  </a:lnTo>
                  <a:lnTo>
                    <a:pt x="5103" y="1350"/>
                  </a:lnTo>
                  <a:lnTo>
                    <a:pt x="4428" y="1034"/>
                  </a:lnTo>
                  <a:lnTo>
                    <a:pt x="3711" y="738"/>
                  </a:lnTo>
                  <a:lnTo>
                    <a:pt x="2994" y="507"/>
                  </a:lnTo>
                  <a:lnTo>
                    <a:pt x="2257" y="296"/>
                  </a:lnTo>
                  <a:lnTo>
                    <a:pt x="1519" y="148"/>
                  </a:lnTo>
                  <a:lnTo>
                    <a:pt x="760" y="43"/>
                  </a:lnTo>
                  <a:lnTo>
                    <a:pt x="380" y="22"/>
                  </a:lnTo>
                  <a:lnTo>
                    <a:pt x="1"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9"/>
            <p:cNvSpPr/>
            <p:nvPr/>
          </p:nvSpPr>
          <p:spPr>
            <a:xfrm>
              <a:off x="6221700" y="-1379175"/>
              <a:ext cx="231400" cy="122825"/>
            </a:xfrm>
            <a:custGeom>
              <a:rect b="b" l="l" r="r" t="t"/>
              <a:pathLst>
                <a:path extrusionOk="0" fill="none" h="4913" w="9256">
                  <a:moveTo>
                    <a:pt x="1" y="1"/>
                  </a:moveTo>
                  <a:lnTo>
                    <a:pt x="1" y="22"/>
                  </a:lnTo>
                  <a:lnTo>
                    <a:pt x="1" y="22"/>
                  </a:lnTo>
                  <a:lnTo>
                    <a:pt x="654" y="106"/>
                  </a:lnTo>
                  <a:lnTo>
                    <a:pt x="1329" y="232"/>
                  </a:lnTo>
                  <a:lnTo>
                    <a:pt x="1982" y="380"/>
                  </a:lnTo>
                  <a:lnTo>
                    <a:pt x="2615" y="570"/>
                  </a:lnTo>
                  <a:lnTo>
                    <a:pt x="2615" y="570"/>
                  </a:lnTo>
                  <a:lnTo>
                    <a:pt x="3100" y="717"/>
                  </a:lnTo>
                  <a:lnTo>
                    <a:pt x="3564" y="907"/>
                  </a:lnTo>
                  <a:lnTo>
                    <a:pt x="4006" y="1097"/>
                  </a:lnTo>
                  <a:lnTo>
                    <a:pt x="4470" y="1308"/>
                  </a:lnTo>
                  <a:lnTo>
                    <a:pt x="4913" y="1540"/>
                  </a:lnTo>
                  <a:lnTo>
                    <a:pt x="5334" y="1793"/>
                  </a:lnTo>
                  <a:lnTo>
                    <a:pt x="5756" y="2045"/>
                  </a:lnTo>
                  <a:lnTo>
                    <a:pt x="6178" y="2341"/>
                  </a:lnTo>
                  <a:lnTo>
                    <a:pt x="6178" y="2341"/>
                  </a:lnTo>
                  <a:lnTo>
                    <a:pt x="6979" y="2931"/>
                  </a:lnTo>
                  <a:lnTo>
                    <a:pt x="7759" y="3542"/>
                  </a:lnTo>
                  <a:lnTo>
                    <a:pt x="7759" y="3542"/>
                  </a:lnTo>
                  <a:lnTo>
                    <a:pt x="8138" y="3880"/>
                  </a:lnTo>
                  <a:lnTo>
                    <a:pt x="8497" y="4217"/>
                  </a:lnTo>
                  <a:lnTo>
                    <a:pt x="9234" y="4913"/>
                  </a:lnTo>
                  <a:lnTo>
                    <a:pt x="9256" y="4891"/>
                  </a:lnTo>
                  <a:lnTo>
                    <a:pt x="9256" y="4891"/>
                  </a:lnTo>
                  <a:lnTo>
                    <a:pt x="8855" y="4343"/>
                  </a:lnTo>
                  <a:lnTo>
                    <a:pt x="8855" y="4343"/>
                  </a:lnTo>
                  <a:lnTo>
                    <a:pt x="8539" y="3943"/>
                  </a:lnTo>
                  <a:lnTo>
                    <a:pt x="8202" y="3563"/>
                  </a:lnTo>
                  <a:lnTo>
                    <a:pt x="7822" y="3205"/>
                  </a:lnTo>
                  <a:lnTo>
                    <a:pt x="7443" y="2868"/>
                  </a:lnTo>
                  <a:lnTo>
                    <a:pt x="7063" y="2551"/>
                  </a:lnTo>
                  <a:lnTo>
                    <a:pt x="6641" y="2256"/>
                  </a:lnTo>
                  <a:lnTo>
                    <a:pt x="6220" y="1961"/>
                  </a:lnTo>
                  <a:lnTo>
                    <a:pt x="5777" y="1708"/>
                  </a:lnTo>
                  <a:lnTo>
                    <a:pt x="5777" y="1708"/>
                  </a:lnTo>
                  <a:lnTo>
                    <a:pt x="5103" y="1350"/>
                  </a:lnTo>
                  <a:lnTo>
                    <a:pt x="4428" y="1034"/>
                  </a:lnTo>
                  <a:lnTo>
                    <a:pt x="3711" y="738"/>
                  </a:lnTo>
                  <a:lnTo>
                    <a:pt x="2994" y="507"/>
                  </a:lnTo>
                  <a:lnTo>
                    <a:pt x="2257" y="296"/>
                  </a:lnTo>
                  <a:lnTo>
                    <a:pt x="1519" y="148"/>
                  </a:lnTo>
                  <a:lnTo>
                    <a:pt x="760" y="43"/>
                  </a:lnTo>
                  <a:lnTo>
                    <a:pt x="380" y="22"/>
                  </a:lnTo>
                  <a:lnTo>
                    <a:pt x="1"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9"/>
            <p:cNvSpPr/>
            <p:nvPr/>
          </p:nvSpPr>
          <p:spPr>
            <a:xfrm>
              <a:off x="5386350" y="-1018675"/>
              <a:ext cx="689925" cy="340475"/>
            </a:xfrm>
            <a:custGeom>
              <a:rect b="b" l="l" r="r" t="t"/>
              <a:pathLst>
                <a:path extrusionOk="0" h="13619" w="27597">
                  <a:moveTo>
                    <a:pt x="15411" y="0"/>
                  </a:moveTo>
                  <a:lnTo>
                    <a:pt x="14779" y="21"/>
                  </a:lnTo>
                  <a:lnTo>
                    <a:pt x="14125" y="85"/>
                  </a:lnTo>
                  <a:lnTo>
                    <a:pt x="13472" y="169"/>
                  </a:lnTo>
                  <a:lnTo>
                    <a:pt x="12818" y="274"/>
                  </a:lnTo>
                  <a:lnTo>
                    <a:pt x="12165" y="422"/>
                  </a:lnTo>
                  <a:lnTo>
                    <a:pt x="11490" y="612"/>
                  </a:lnTo>
                  <a:lnTo>
                    <a:pt x="10837" y="822"/>
                  </a:lnTo>
                  <a:lnTo>
                    <a:pt x="10162" y="1054"/>
                  </a:lnTo>
                  <a:lnTo>
                    <a:pt x="9508" y="1307"/>
                  </a:lnTo>
                  <a:lnTo>
                    <a:pt x="8855" y="1581"/>
                  </a:lnTo>
                  <a:lnTo>
                    <a:pt x="8201" y="1877"/>
                  </a:lnTo>
                  <a:lnTo>
                    <a:pt x="7569" y="2193"/>
                  </a:lnTo>
                  <a:lnTo>
                    <a:pt x="6958" y="2530"/>
                  </a:lnTo>
                  <a:lnTo>
                    <a:pt x="6346" y="2867"/>
                  </a:lnTo>
                  <a:lnTo>
                    <a:pt x="5756" y="3226"/>
                  </a:lnTo>
                  <a:lnTo>
                    <a:pt x="5187" y="3605"/>
                  </a:lnTo>
                  <a:lnTo>
                    <a:pt x="4639" y="4006"/>
                  </a:lnTo>
                  <a:lnTo>
                    <a:pt x="4090" y="4406"/>
                  </a:lnTo>
                  <a:lnTo>
                    <a:pt x="3585" y="4807"/>
                  </a:lnTo>
                  <a:lnTo>
                    <a:pt x="3100" y="5207"/>
                  </a:lnTo>
                  <a:lnTo>
                    <a:pt x="2657" y="5629"/>
                  </a:lnTo>
                  <a:lnTo>
                    <a:pt x="2214" y="6051"/>
                  </a:lnTo>
                  <a:lnTo>
                    <a:pt x="1835" y="6472"/>
                  </a:lnTo>
                  <a:lnTo>
                    <a:pt x="1455" y="6894"/>
                  </a:lnTo>
                  <a:lnTo>
                    <a:pt x="1139" y="7295"/>
                  </a:lnTo>
                  <a:lnTo>
                    <a:pt x="844" y="7716"/>
                  </a:lnTo>
                  <a:lnTo>
                    <a:pt x="591" y="8117"/>
                  </a:lnTo>
                  <a:lnTo>
                    <a:pt x="380" y="8538"/>
                  </a:lnTo>
                  <a:lnTo>
                    <a:pt x="211" y="8918"/>
                  </a:lnTo>
                  <a:lnTo>
                    <a:pt x="106" y="9297"/>
                  </a:lnTo>
                  <a:lnTo>
                    <a:pt x="22" y="9677"/>
                  </a:lnTo>
                  <a:lnTo>
                    <a:pt x="1" y="10035"/>
                  </a:lnTo>
                  <a:lnTo>
                    <a:pt x="1" y="10204"/>
                  </a:lnTo>
                  <a:lnTo>
                    <a:pt x="22" y="10372"/>
                  </a:lnTo>
                  <a:lnTo>
                    <a:pt x="64" y="10541"/>
                  </a:lnTo>
                  <a:lnTo>
                    <a:pt x="106" y="10689"/>
                  </a:lnTo>
                  <a:lnTo>
                    <a:pt x="148" y="10857"/>
                  </a:lnTo>
                  <a:lnTo>
                    <a:pt x="211" y="11005"/>
                  </a:lnTo>
                  <a:lnTo>
                    <a:pt x="380" y="11279"/>
                  </a:lnTo>
                  <a:lnTo>
                    <a:pt x="591" y="11532"/>
                  </a:lnTo>
                  <a:lnTo>
                    <a:pt x="844" y="11764"/>
                  </a:lnTo>
                  <a:lnTo>
                    <a:pt x="1139" y="11975"/>
                  </a:lnTo>
                  <a:lnTo>
                    <a:pt x="1455" y="12185"/>
                  </a:lnTo>
                  <a:lnTo>
                    <a:pt x="1835" y="12375"/>
                  </a:lnTo>
                  <a:lnTo>
                    <a:pt x="2214" y="12544"/>
                  </a:lnTo>
                  <a:lnTo>
                    <a:pt x="2657" y="12691"/>
                  </a:lnTo>
                  <a:lnTo>
                    <a:pt x="3100" y="12818"/>
                  </a:lnTo>
                  <a:lnTo>
                    <a:pt x="3585" y="12944"/>
                  </a:lnTo>
                  <a:lnTo>
                    <a:pt x="4090" y="13050"/>
                  </a:lnTo>
                  <a:lnTo>
                    <a:pt x="4639" y="13155"/>
                  </a:lnTo>
                  <a:lnTo>
                    <a:pt x="5187" y="13239"/>
                  </a:lnTo>
                  <a:lnTo>
                    <a:pt x="6346" y="13387"/>
                  </a:lnTo>
                  <a:lnTo>
                    <a:pt x="7569" y="13471"/>
                  </a:lnTo>
                  <a:lnTo>
                    <a:pt x="8855" y="13556"/>
                  </a:lnTo>
                  <a:lnTo>
                    <a:pt x="10162" y="13598"/>
                  </a:lnTo>
                  <a:lnTo>
                    <a:pt x="11490" y="13619"/>
                  </a:lnTo>
                  <a:lnTo>
                    <a:pt x="16044" y="13619"/>
                  </a:lnTo>
                  <a:lnTo>
                    <a:pt x="16655" y="13598"/>
                  </a:lnTo>
                  <a:lnTo>
                    <a:pt x="17266" y="13535"/>
                  </a:lnTo>
                  <a:lnTo>
                    <a:pt x="17857" y="13492"/>
                  </a:lnTo>
                  <a:lnTo>
                    <a:pt x="18447" y="13408"/>
                  </a:lnTo>
                  <a:lnTo>
                    <a:pt x="19037" y="13324"/>
                  </a:lnTo>
                  <a:lnTo>
                    <a:pt x="19606" y="13218"/>
                  </a:lnTo>
                  <a:lnTo>
                    <a:pt x="20155" y="13092"/>
                  </a:lnTo>
                  <a:lnTo>
                    <a:pt x="20703" y="12944"/>
                  </a:lnTo>
                  <a:lnTo>
                    <a:pt x="21209" y="12797"/>
                  </a:lnTo>
                  <a:lnTo>
                    <a:pt x="21736" y="12628"/>
                  </a:lnTo>
                  <a:lnTo>
                    <a:pt x="22221" y="12459"/>
                  </a:lnTo>
                  <a:lnTo>
                    <a:pt x="22705" y="12270"/>
                  </a:lnTo>
                  <a:lnTo>
                    <a:pt x="23169" y="12059"/>
                  </a:lnTo>
                  <a:lnTo>
                    <a:pt x="23612" y="11848"/>
                  </a:lnTo>
                  <a:lnTo>
                    <a:pt x="24034" y="11637"/>
                  </a:lnTo>
                  <a:lnTo>
                    <a:pt x="24434" y="11384"/>
                  </a:lnTo>
                  <a:lnTo>
                    <a:pt x="24814" y="11152"/>
                  </a:lnTo>
                  <a:lnTo>
                    <a:pt x="25172" y="10878"/>
                  </a:lnTo>
                  <a:lnTo>
                    <a:pt x="25509" y="10625"/>
                  </a:lnTo>
                  <a:lnTo>
                    <a:pt x="25825" y="10351"/>
                  </a:lnTo>
                  <a:lnTo>
                    <a:pt x="26121" y="10056"/>
                  </a:lnTo>
                  <a:lnTo>
                    <a:pt x="26395" y="9761"/>
                  </a:lnTo>
                  <a:lnTo>
                    <a:pt x="26648" y="9466"/>
                  </a:lnTo>
                  <a:lnTo>
                    <a:pt x="26858" y="9150"/>
                  </a:lnTo>
                  <a:lnTo>
                    <a:pt x="27048" y="8833"/>
                  </a:lnTo>
                  <a:lnTo>
                    <a:pt x="27217" y="8517"/>
                  </a:lnTo>
                  <a:lnTo>
                    <a:pt x="27343" y="8180"/>
                  </a:lnTo>
                  <a:lnTo>
                    <a:pt x="27449" y="7843"/>
                  </a:lnTo>
                  <a:lnTo>
                    <a:pt x="27533" y="7505"/>
                  </a:lnTo>
                  <a:lnTo>
                    <a:pt x="27575" y="7168"/>
                  </a:lnTo>
                  <a:lnTo>
                    <a:pt x="27596" y="6810"/>
                  </a:lnTo>
                  <a:lnTo>
                    <a:pt x="27575" y="6472"/>
                  </a:lnTo>
                  <a:lnTo>
                    <a:pt x="27533" y="6114"/>
                  </a:lnTo>
                  <a:lnTo>
                    <a:pt x="27449" y="5777"/>
                  </a:lnTo>
                  <a:lnTo>
                    <a:pt x="27343" y="5439"/>
                  </a:lnTo>
                  <a:lnTo>
                    <a:pt x="27217" y="5102"/>
                  </a:lnTo>
                  <a:lnTo>
                    <a:pt x="27048" y="4786"/>
                  </a:lnTo>
                  <a:lnTo>
                    <a:pt x="26858" y="4470"/>
                  </a:lnTo>
                  <a:lnTo>
                    <a:pt x="26648" y="4153"/>
                  </a:lnTo>
                  <a:lnTo>
                    <a:pt x="26395" y="3858"/>
                  </a:lnTo>
                  <a:lnTo>
                    <a:pt x="26121" y="3563"/>
                  </a:lnTo>
                  <a:lnTo>
                    <a:pt x="25825" y="3289"/>
                  </a:lnTo>
                  <a:lnTo>
                    <a:pt x="25509" y="3015"/>
                  </a:lnTo>
                  <a:lnTo>
                    <a:pt x="25172" y="2741"/>
                  </a:lnTo>
                  <a:lnTo>
                    <a:pt x="24814" y="2488"/>
                  </a:lnTo>
                  <a:lnTo>
                    <a:pt x="24434" y="2235"/>
                  </a:lnTo>
                  <a:lnTo>
                    <a:pt x="24034" y="2003"/>
                  </a:lnTo>
                  <a:lnTo>
                    <a:pt x="23612" y="1771"/>
                  </a:lnTo>
                  <a:lnTo>
                    <a:pt x="23169" y="1560"/>
                  </a:lnTo>
                  <a:lnTo>
                    <a:pt x="22705" y="1350"/>
                  </a:lnTo>
                  <a:lnTo>
                    <a:pt x="22221" y="1160"/>
                  </a:lnTo>
                  <a:lnTo>
                    <a:pt x="21736" y="991"/>
                  </a:lnTo>
                  <a:lnTo>
                    <a:pt x="21209" y="822"/>
                  </a:lnTo>
                  <a:lnTo>
                    <a:pt x="20703" y="675"/>
                  </a:lnTo>
                  <a:lnTo>
                    <a:pt x="20155" y="548"/>
                  </a:lnTo>
                  <a:lnTo>
                    <a:pt x="19606" y="422"/>
                  </a:lnTo>
                  <a:lnTo>
                    <a:pt x="19037" y="317"/>
                  </a:lnTo>
                  <a:lnTo>
                    <a:pt x="18447" y="211"/>
                  </a:lnTo>
                  <a:lnTo>
                    <a:pt x="17857" y="148"/>
                  </a:lnTo>
                  <a:lnTo>
                    <a:pt x="17266" y="85"/>
                  </a:lnTo>
                  <a:lnTo>
                    <a:pt x="16655" y="42"/>
                  </a:lnTo>
                  <a:lnTo>
                    <a:pt x="16044" y="21"/>
                  </a:lnTo>
                  <a:lnTo>
                    <a:pt x="15411"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9"/>
            <p:cNvSpPr/>
            <p:nvPr/>
          </p:nvSpPr>
          <p:spPr>
            <a:xfrm>
              <a:off x="5386350" y="-1018675"/>
              <a:ext cx="689925" cy="340475"/>
            </a:xfrm>
            <a:custGeom>
              <a:rect b="b" l="l" r="r" t="t"/>
              <a:pathLst>
                <a:path extrusionOk="0" fill="none" h="13619" w="27597">
                  <a:moveTo>
                    <a:pt x="27596" y="6810"/>
                  </a:moveTo>
                  <a:lnTo>
                    <a:pt x="27596" y="6810"/>
                  </a:lnTo>
                  <a:lnTo>
                    <a:pt x="27575" y="7168"/>
                  </a:lnTo>
                  <a:lnTo>
                    <a:pt x="27533" y="7505"/>
                  </a:lnTo>
                  <a:lnTo>
                    <a:pt x="27449" y="7843"/>
                  </a:lnTo>
                  <a:lnTo>
                    <a:pt x="27343" y="8180"/>
                  </a:lnTo>
                  <a:lnTo>
                    <a:pt x="27217" y="8517"/>
                  </a:lnTo>
                  <a:lnTo>
                    <a:pt x="27048" y="8833"/>
                  </a:lnTo>
                  <a:lnTo>
                    <a:pt x="26858" y="9150"/>
                  </a:lnTo>
                  <a:lnTo>
                    <a:pt x="26648" y="9466"/>
                  </a:lnTo>
                  <a:lnTo>
                    <a:pt x="26395" y="9761"/>
                  </a:lnTo>
                  <a:lnTo>
                    <a:pt x="26121" y="10056"/>
                  </a:lnTo>
                  <a:lnTo>
                    <a:pt x="25825" y="10351"/>
                  </a:lnTo>
                  <a:lnTo>
                    <a:pt x="25509" y="10625"/>
                  </a:lnTo>
                  <a:lnTo>
                    <a:pt x="25172" y="10878"/>
                  </a:lnTo>
                  <a:lnTo>
                    <a:pt x="24814" y="11152"/>
                  </a:lnTo>
                  <a:lnTo>
                    <a:pt x="24434" y="11384"/>
                  </a:lnTo>
                  <a:lnTo>
                    <a:pt x="24034" y="11637"/>
                  </a:lnTo>
                  <a:lnTo>
                    <a:pt x="23612" y="11848"/>
                  </a:lnTo>
                  <a:lnTo>
                    <a:pt x="23169" y="12059"/>
                  </a:lnTo>
                  <a:lnTo>
                    <a:pt x="22705" y="12270"/>
                  </a:lnTo>
                  <a:lnTo>
                    <a:pt x="22221" y="12459"/>
                  </a:lnTo>
                  <a:lnTo>
                    <a:pt x="21736" y="12628"/>
                  </a:lnTo>
                  <a:lnTo>
                    <a:pt x="21209" y="12797"/>
                  </a:lnTo>
                  <a:lnTo>
                    <a:pt x="20703" y="12944"/>
                  </a:lnTo>
                  <a:lnTo>
                    <a:pt x="20155" y="13092"/>
                  </a:lnTo>
                  <a:lnTo>
                    <a:pt x="19606" y="13218"/>
                  </a:lnTo>
                  <a:lnTo>
                    <a:pt x="19037" y="13324"/>
                  </a:lnTo>
                  <a:lnTo>
                    <a:pt x="18447" y="13408"/>
                  </a:lnTo>
                  <a:lnTo>
                    <a:pt x="17857" y="13492"/>
                  </a:lnTo>
                  <a:lnTo>
                    <a:pt x="17266" y="13535"/>
                  </a:lnTo>
                  <a:lnTo>
                    <a:pt x="16655" y="13598"/>
                  </a:lnTo>
                  <a:lnTo>
                    <a:pt x="16044" y="13619"/>
                  </a:lnTo>
                  <a:lnTo>
                    <a:pt x="15411" y="13619"/>
                  </a:lnTo>
                  <a:lnTo>
                    <a:pt x="15411" y="13619"/>
                  </a:lnTo>
                  <a:lnTo>
                    <a:pt x="12818" y="13619"/>
                  </a:lnTo>
                  <a:lnTo>
                    <a:pt x="11490" y="13619"/>
                  </a:lnTo>
                  <a:lnTo>
                    <a:pt x="10162" y="13598"/>
                  </a:lnTo>
                  <a:lnTo>
                    <a:pt x="8855" y="13556"/>
                  </a:lnTo>
                  <a:lnTo>
                    <a:pt x="7569" y="13471"/>
                  </a:lnTo>
                  <a:lnTo>
                    <a:pt x="6346" y="13387"/>
                  </a:lnTo>
                  <a:lnTo>
                    <a:pt x="5187" y="13239"/>
                  </a:lnTo>
                  <a:lnTo>
                    <a:pt x="4639" y="13155"/>
                  </a:lnTo>
                  <a:lnTo>
                    <a:pt x="4090" y="13050"/>
                  </a:lnTo>
                  <a:lnTo>
                    <a:pt x="3585" y="12944"/>
                  </a:lnTo>
                  <a:lnTo>
                    <a:pt x="3100" y="12818"/>
                  </a:lnTo>
                  <a:lnTo>
                    <a:pt x="2657" y="12691"/>
                  </a:lnTo>
                  <a:lnTo>
                    <a:pt x="2214" y="12544"/>
                  </a:lnTo>
                  <a:lnTo>
                    <a:pt x="1835" y="12375"/>
                  </a:lnTo>
                  <a:lnTo>
                    <a:pt x="1455" y="12185"/>
                  </a:lnTo>
                  <a:lnTo>
                    <a:pt x="1139" y="11975"/>
                  </a:lnTo>
                  <a:lnTo>
                    <a:pt x="844" y="11764"/>
                  </a:lnTo>
                  <a:lnTo>
                    <a:pt x="591" y="11532"/>
                  </a:lnTo>
                  <a:lnTo>
                    <a:pt x="380" y="11279"/>
                  </a:lnTo>
                  <a:lnTo>
                    <a:pt x="211" y="11005"/>
                  </a:lnTo>
                  <a:lnTo>
                    <a:pt x="148" y="10857"/>
                  </a:lnTo>
                  <a:lnTo>
                    <a:pt x="106" y="10689"/>
                  </a:lnTo>
                  <a:lnTo>
                    <a:pt x="64" y="10541"/>
                  </a:lnTo>
                  <a:lnTo>
                    <a:pt x="22" y="10372"/>
                  </a:lnTo>
                  <a:lnTo>
                    <a:pt x="1" y="10204"/>
                  </a:lnTo>
                  <a:lnTo>
                    <a:pt x="1" y="10035"/>
                  </a:lnTo>
                  <a:lnTo>
                    <a:pt x="1" y="10035"/>
                  </a:lnTo>
                  <a:lnTo>
                    <a:pt x="22" y="9677"/>
                  </a:lnTo>
                  <a:lnTo>
                    <a:pt x="106" y="9297"/>
                  </a:lnTo>
                  <a:lnTo>
                    <a:pt x="211" y="8918"/>
                  </a:lnTo>
                  <a:lnTo>
                    <a:pt x="380" y="8538"/>
                  </a:lnTo>
                  <a:lnTo>
                    <a:pt x="591" y="8117"/>
                  </a:lnTo>
                  <a:lnTo>
                    <a:pt x="844" y="7716"/>
                  </a:lnTo>
                  <a:lnTo>
                    <a:pt x="1139" y="7295"/>
                  </a:lnTo>
                  <a:lnTo>
                    <a:pt x="1455" y="6894"/>
                  </a:lnTo>
                  <a:lnTo>
                    <a:pt x="1835" y="6472"/>
                  </a:lnTo>
                  <a:lnTo>
                    <a:pt x="2214" y="6051"/>
                  </a:lnTo>
                  <a:lnTo>
                    <a:pt x="2657" y="5629"/>
                  </a:lnTo>
                  <a:lnTo>
                    <a:pt x="3100" y="5207"/>
                  </a:lnTo>
                  <a:lnTo>
                    <a:pt x="3585" y="4807"/>
                  </a:lnTo>
                  <a:lnTo>
                    <a:pt x="4090" y="4406"/>
                  </a:lnTo>
                  <a:lnTo>
                    <a:pt x="4639" y="4006"/>
                  </a:lnTo>
                  <a:lnTo>
                    <a:pt x="5187" y="3605"/>
                  </a:lnTo>
                  <a:lnTo>
                    <a:pt x="5756" y="3226"/>
                  </a:lnTo>
                  <a:lnTo>
                    <a:pt x="6346" y="2867"/>
                  </a:lnTo>
                  <a:lnTo>
                    <a:pt x="6958" y="2530"/>
                  </a:lnTo>
                  <a:lnTo>
                    <a:pt x="7569" y="2193"/>
                  </a:lnTo>
                  <a:lnTo>
                    <a:pt x="8201" y="1877"/>
                  </a:lnTo>
                  <a:lnTo>
                    <a:pt x="8855" y="1581"/>
                  </a:lnTo>
                  <a:lnTo>
                    <a:pt x="9508" y="1307"/>
                  </a:lnTo>
                  <a:lnTo>
                    <a:pt x="10162" y="1054"/>
                  </a:lnTo>
                  <a:lnTo>
                    <a:pt x="10837" y="822"/>
                  </a:lnTo>
                  <a:lnTo>
                    <a:pt x="11490" y="612"/>
                  </a:lnTo>
                  <a:lnTo>
                    <a:pt x="12165" y="422"/>
                  </a:lnTo>
                  <a:lnTo>
                    <a:pt x="12818" y="274"/>
                  </a:lnTo>
                  <a:lnTo>
                    <a:pt x="13472" y="169"/>
                  </a:lnTo>
                  <a:lnTo>
                    <a:pt x="14125" y="85"/>
                  </a:lnTo>
                  <a:lnTo>
                    <a:pt x="14779" y="21"/>
                  </a:lnTo>
                  <a:lnTo>
                    <a:pt x="15411" y="0"/>
                  </a:lnTo>
                  <a:lnTo>
                    <a:pt x="15411" y="0"/>
                  </a:lnTo>
                  <a:lnTo>
                    <a:pt x="16044" y="21"/>
                  </a:lnTo>
                  <a:lnTo>
                    <a:pt x="16655" y="42"/>
                  </a:lnTo>
                  <a:lnTo>
                    <a:pt x="17266" y="85"/>
                  </a:lnTo>
                  <a:lnTo>
                    <a:pt x="17857" y="148"/>
                  </a:lnTo>
                  <a:lnTo>
                    <a:pt x="18447" y="211"/>
                  </a:lnTo>
                  <a:lnTo>
                    <a:pt x="19037" y="317"/>
                  </a:lnTo>
                  <a:lnTo>
                    <a:pt x="19606" y="422"/>
                  </a:lnTo>
                  <a:lnTo>
                    <a:pt x="20155" y="548"/>
                  </a:lnTo>
                  <a:lnTo>
                    <a:pt x="20703" y="675"/>
                  </a:lnTo>
                  <a:lnTo>
                    <a:pt x="21209" y="822"/>
                  </a:lnTo>
                  <a:lnTo>
                    <a:pt x="21736" y="991"/>
                  </a:lnTo>
                  <a:lnTo>
                    <a:pt x="22221" y="1160"/>
                  </a:lnTo>
                  <a:lnTo>
                    <a:pt x="22705" y="1350"/>
                  </a:lnTo>
                  <a:lnTo>
                    <a:pt x="23169" y="1560"/>
                  </a:lnTo>
                  <a:lnTo>
                    <a:pt x="23612" y="1771"/>
                  </a:lnTo>
                  <a:lnTo>
                    <a:pt x="24034" y="2003"/>
                  </a:lnTo>
                  <a:lnTo>
                    <a:pt x="24434" y="2235"/>
                  </a:lnTo>
                  <a:lnTo>
                    <a:pt x="24814" y="2488"/>
                  </a:lnTo>
                  <a:lnTo>
                    <a:pt x="25172" y="2741"/>
                  </a:lnTo>
                  <a:lnTo>
                    <a:pt x="25509" y="3015"/>
                  </a:lnTo>
                  <a:lnTo>
                    <a:pt x="25825" y="3289"/>
                  </a:lnTo>
                  <a:lnTo>
                    <a:pt x="26121" y="3563"/>
                  </a:lnTo>
                  <a:lnTo>
                    <a:pt x="26395" y="3858"/>
                  </a:lnTo>
                  <a:lnTo>
                    <a:pt x="26648" y="4153"/>
                  </a:lnTo>
                  <a:lnTo>
                    <a:pt x="26858" y="4470"/>
                  </a:lnTo>
                  <a:lnTo>
                    <a:pt x="27048" y="4786"/>
                  </a:lnTo>
                  <a:lnTo>
                    <a:pt x="27217" y="5102"/>
                  </a:lnTo>
                  <a:lnTo>
                    <a:pt x="27343" y="5439"/>
                  </a:lnTo>
                  <a:lnTo>
                    <a:pt x="27449" y="5777"/>
                  </a:lnTo>
                  <a:lnTo>
                    <a:pt x="27533" y="6114"/>
                  </a:lnTo>
                  <a:lnTo>
                    <a:pt x="27575" y="6472"/>
                  </a:lnTo>
                  <a:lnTo>
                    <a:pt x="27596" y="6810"/>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9"/>
            <p:cNvSpPr/>
            <p:nvPr/>
          </p:nvSpPr>
          <p:spPr>
            <a:xfrm>
              <a:off x="5573975" y="-979675"/>
              <a:ext cx="170800" cy="64325"/>
            </a:xfrm>
            <a:custGeom>
              <a:rect b="b" l="l" r="r" t="t"/>
              <a:pathLst>
                <a:path extrusionOk="0" h="2573" w="6832">
                  <a:moveTo>
                    <a:pt x="6810" y="0"/>
                  </a:moveTo>
                  <a:lnTo>
                    <a:pt x="5925" y="148"/>
                  </a:lnTo>
                  <a:lnTo>
                    <a:pt x="5018" y="338"/>
                  </a:lnTo>
                  <a:lnTo>
                    <a:pt x="4133" y="570"/>
                  </a:lnTo>
                  <a:lnTo>
                    <a:pt x="3268" y="865"/>
                  </a:lnTo>
                  <a:lnTo>
                    <a:pt x="2826" y="1012"/>
                  </a:lnTo>
                  <a:lnTo>
                    <a:pt x="2383" y="1160"/>
                  </a:lnTo>
                  <a:lnTo>
                    <a:pt x="1961" y="1350"/>
                  </a:lnTo>
                  <a:lnTo>
                    <a:pt x="1561" y="1539"/>
                  </a:lnTo>
                  <a:lnTo>
                    <a:pt x="1139" y="1771"/>
                  </a:lnTo>
                  <a:lnTo>
                    <a:pt x="760" y="2003"/>
                  </a:lnTo>
                  <a:lnTo>
                    <a:pt x="380" y="2256"/>
                  </a:lnTo>
                  <a:lnTo>
                    <a:pt x="1" y="2530"/>
                  </a:lnTo>
                  <a:lnTo>
                    <a:pt x="22" y="2572"/>
                  </a:lnTo>
                  <a:lnTo>
                    <a:pt x="443" y="2383"/>
                  </a:lnTo>
                  <a:lnTo>
                    <a:pt x="1181" y="2066"/>
                  </a:lnTo>
                  <a:lnTo>
                    <a:pt x="1898" y="1750"/>
                  </a:lnTo>
                  <a:lnTo>
                    <a:pt x="3353" y="1118"/>
                  </a:lnTo>
                  <a:lnTo>
                    <a:pt x="4196" y="780"/>
                  </a:lnTo>
                  <a:lnTo>
                    <a:pt x="5060" y="506"/>
                  </a:lnTo>
                  <a:lnTo>
                    <a:pt x="5946" y="253"/>
                  </a:lnTo>
                  <a:lnTo>
                    <a:pt x="6831" y="21"/>
                  </a:lnTo>
                  <a:lnTo>
                    <a:pt x="6810"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 name="Google Shape;553;p9"/>
            <p:cNvSpPr/>
            <p:nvPr/>
          </p:nvSpPr>
          <p:spPr>
            <a:xfrm>
              <a:off x="5573975" y="-979675"/>
              <a:ext cx="170800" cy="64325"/>
            </a:xfrm>
            <a:custGeom>
              <a:rect b="b" l="l" r="r" t="t"/>
              <a:pathLst>
                <a:path extrusionOk="0" fill="none" h="2573" w="6832">
                  <a:moveTo>
                    <a:pt x="6810" y="0"/>
                  </a:moveTo>
                  <a:lnTo>
                    <a:pt x="6810" y="0"/>
                  </a:lnTo>
                  <a:lnTo>
                    <a:pt x="5925" y="148"/>
                  </a:lnTo>
                  <a:lnTo>
                    <a:pt x="5018" y="338"/>
                  </a:lnTo>
                  <a:lnTo>
                    <a:pt x="4133" y="570"/>
                  </a:lnTo>
                  <a:lnTo>
                    <a:pt x="3268" y="865"/>
                  </a:lnTo>
                  <a:lnTo>
                    <a:pt x="3268" y="865"/>
                  </a:lnTo>
                  <a:lnTo>
                    <a:pt x="2826" y="1012"/>
                  </a:lnTo>
                  <a:lnTo>
                    <a:pt x="2383" y="1160"/>
                  </a:lnTo>
                  <a:lnTo>
                    <a:pt x="1961" y="1350"/>
                  </a:lnTo>
                  <a:lnTo>
                    <a:pt x="1561" y="1539"/>
                  </a:lnTo>
                  <a:lnTo>
                    <a:pt x="1139" y="1771"/>
                  </a:lnTo>
                  <a:lnTo>
                    <a:pt x="760" y="2003"/>
                  </a:lnTo>
                  <a:lnTo>
                    <a:pt x="380" y="2256"/>
                  </a:lnTo>
                  <a:lnTo>
                    <a:pt x="1" y="2530"/>
                  </a:lnTo>
                  <a:lnTo>
                    <a:pt x="22" y="2572"/>
                  </a:lnTo>
                  <a:lnTo>
                    <a:pt x="22" y="2572"/>
                  </a:lnTo>
                  <a:lnTo>
                    <a:pt x="443" y="2383"/>
                  </a:lnTo>
                  <a:lnTo>
                    <a:pt x="443" y="2383"/>
                  </a:lnTo>
                  <a:lnTo>
                    <a:pt x="1181" y="2066"/>
                  </a:lnTo>
                  <a:lnTo>
                    <a:pt x="1898" y="1750"/>
                  </a:lnTo>
                  <a:lnTo>
                    <a:pt x="3353" y="1118"/>
                  </a:lnTo>
                  <a:lnTo>
                    <a:pt x="3353" y="1118"/>
                  </a:lnTo>
                  <a:lnTo>
                    <a:pt x="4196" y="780"/>
                  </a:lnTo>
                  <a:lnTo>
                    <a:pt x="5060" y="506"/>
                  </a:lnTo>
                  <a:lnTo>
                    <a:pt x="5946" y="253"/>
                  </a:lnTo>
                  <a:lnTo>
                    <a:pt x="6831" y="21"/>
                  </a:lnTo>
                  <a:lnTo>
                    <a:pt x="6810" y="0"/>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9"/>
            <p:cNvSpPr/>
            <p:nvPr/>
          </p:nvSpPr>
          <p:spPr>
            <a:xfrm>
              <a:off x="5444325" y="-866375"/>
              <a:ext cx="67500" cy="44825"/>
            </a:xfrm>
            <a:custGeom>
              <a:rect b="b" l="l" r="r" t="t"/>
              <a:pathLst>
                <a:path extrusionOk="0" h="1793" w="2700">
                  <a:moveTo>
                    <a:pt x="2699" y="1"/>
                  </a:moveTo>
                  <a:lnTo>
                    <a:pt x="2488" y="22"/>
                  </a:lnTo>
                  <a:lnTo>
                    <a:pt x="2277" y="43"/>
                  </a:lnTo>
                  <a:lnTo>
                    <a:pt x="1877" y="148"/>
                  </a:lnTo>
                  <a:lnTo>
                    <a:pt x="1624" y="233"/>
                  </a:lnTo>
                  <a:lnTo>
                    <a:pt x="1371" y="338"/>
                  </a:lnTo>
                  <a:lnTo>
                    <a:pt x="1139" y="465"/>
                  </a:lnTo>
                  <a:lnTo>
                    <a:pt x="907" y="612"/>
                  </a:lnTo>
                  <a:lnTo>
                    <a:pt x="738" y="718"/>
                  </a:lnTo>
                  <a:lnTo>
                    <a:pt x="591" y="823"/>
                  </a:lnTo>
                  <a:lnTo>
                    <a:pt x="443" y="971"/>
                  </a:lnTo>
                  <a:lnTo>
                    <a:pt x="338" y="1097"/>
                  </a:lnTo>
                  <a:lnTo>
                    <a:pt x="211" y="1266"/>
                  </a:lnTo>
                  <a:lnTo>
                    <a:pt x="127" y="1434"/>
                  </a:lnTo>
                  <a:lnTo>
                    <a:pt x="43" y="1603"/>
                  </a:lnTo>
                  <a:lnTo>
                    <a:pt x="1" y="1793"/>
                  </a:lnTo>
                  <a:lnTo>
                    <a:pt x="22" y="1793"/>
                  </a:lnTo>
                  <a:lnTo>
                    <a:pt x="254" y="1603"/>
                  </a:lnTo>
                  <a:lnTo>
                    <a:pt x="486" y="1392"/>
                  </a:lnTo>
                  <a:lnTo>
                    <a:pt x="781" y="1118"/>
                  </a:lnTo>
                  <a:lnTo>
                    <a:pt x="1076" y="844"/>
                  </a:lnTo>
                  <a:lnTo>
                    <a:pt x="1266" y="697"/>
                  </a:lnTo>
                  <a:lnTo>
                    <a:pt x="1455" y="570"/>
                  </a:lnTo>
                  <a:lnTo>
                    <a:pt x="1645" y="465"/>
                  </a:lnTo>
                  <a:lnTo>
                    <a:pt x="1835" y="338"/>
                  </a:lnTo>
                  <a:lnTo>
                    <a:pt x="2046" y="254"/>
                  </a:lnTo>
                  <a:lnTo>
                    <a:pt x="2256" y="170"/>
                  </a:lnTo>
                  <a:lnTo>
                    <a:pt x="2488" y="85"/>
                  </a:lnTo>
                  <a:lnTo>
                    <a:pt x="2699" y="22"/>
                  </a:lnTo>
                  <a:lnTo>
                    <a:pt x="2699"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9"/>
            <p:cNvSpPr/>
            <p:nvPr/>
          </p:nvSpPr>
          <p:spPr>
            <a:xfrm>
              <a:off x="5444325" y="-866375"/>
              <a:ext cx="67500" cy="44825"/>
            </a:xfrm>
            <a:custGeom>
              <a:rect b="b" l="l" r="r" t="t"/>
              <a:pathLst>
                <a:path extrusionOk="0" fill="none" h="1793" w="2700">
                  <a:moveTo>
                    <a:pt x="2699" y="1"/>
                  </a:moveTo>
                  <a:lnTo>
                    <a:pt x="2699" y="1"/>
                  </a:lnTo>
                  <a:lnTo>
                    <a:pt x="2488" y="22"/>
                  </a:lnTo>
                  <a:lnTo>
                    <a:pt x="2277" y="43"/>
                  </a:lnTo>
                  <a:lnTo>
                    <a:pt x="1877" y="148"/>
                  </a:lnTo>
                  <a:lnTo>
                    <a:pt x="1877" y="148"/>
                  </a:lnTo>
                  <a:lnTo>
                    <a:pt x="1624" y="233"/>
                  </a:lnTo>
                  <a:lnTo>
                    <a:pt x="1371" y="338"/>
                  </a:lnTo>
                  <a:lnTo>
                    <a:pt x="1139" y="465"/>
                  </a:lnTo>
                  <a:lnTo>
                    <a:pt x="907" y="612"/>
                  </a:lnTo>
                  <a:lnTo>
                    <a:pt x="907" y="612"/>
                  </a:lnTo>
                  <a:lnTo>
                    <a:pt x="738" y="718"/>
                  </a:lnTo>
                  <a:lnTo>
                    <a:pt x="591" y="823"/>
                  </a:lnTo>
                  <a:lnTo>
                    <a:pt x="443" y="971"/>
                  </a:lnTo>
                  <a:lnTo>
                    <a:pt x="338" y="1097"/>
                  </a:lnTo>
                  <a:lnTo>
                    <a:pt x="211" y="1266"/>
                  </a:lnTo>
                  <a:lnTo>
                    <a:pt x="127" y="1434"/>
                  </a:lnTo>
                  <a:lnTo>
                    <a:pt x="43" y="1603"/>
                  </a:lnTo>
                  <a:lnTo>
                    <a:pt x="1" y="1793"/>
                  </a:lnTo>
                  <a:lnTo>
                    <a:pt x="22" y="1793"/>
                  </a:lnTo>
                  <a:lnTo>
                    <a:pt x="22" y="1793"/>
                  </a:lnTo>
                  <a:lnTo>
                    <a:pt x="254" y="1603"/>
                  </a:lnTo>
                  <a:lnTo>
                    <a:pt x="486" y="1392"/>
                  </a:lnTo>
                  <a:lnTo>
                    <a:pt x="486" y="1392"/>
                  </a:lnTo>
                  <a:lnTo>
                    <a:pt x="781" y="1118"/>
                  </a:lnTo>
                  <a:lnTo>
                    <a:pt x="1076" y="844"/>
                  </a:lnTo>
                  <a:lnTo>
                    <a:pt x="1076" y="844"/>
                  </a:lnTo>
                  <a:lnTo>
                    <a:pt x="1266" y="697"/>
                  </a:lnTo>
                  <a:lnTo>
                    <a:pt x="1455" y="570"/>
                  </a:lnTo>
                  <a:lnTo>
                    <a:pt x="1645" y="465"/>
                  </a:lnTo>
                  <a:lnTo>
                    <a:pt x="1835" y="338"/>
                  </a:lnTo>
                  <a:lnTo>
                    <a:pt x="2046" y="254"/>
                  </a:lnTo>
                  <a:lnTo>
                    <a:pt x="2256" y="170"/>
                  </a:lnTo>
                  <a:lnTo>
                    <a:pt x="2488" y="85"/>
                  </a:lnTo>
                  <a:lnTo>
                    <a:pt x="2699" y="22"/>
                  </a:lnTo>
                  <a:lnTo>
                    <a:pt x="2699"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56" name="Google Shape;556;p9"/>
          <p:cNvSpPr/>
          <p:nvPr/>
        </p:nvSpPr>
        <p:spPr>
          <a:xfrm>
            <a:off x="56094" y="822825"/>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9"/>
          <p:cNvSpPr/>
          <p:nvPr/>
        </p:nvSpPr>
        <p:spPr>
          <a:xfrm>
            <a:off x="6745819" y="192225"/>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9"/>
          <p:cNvSpPr/>
          <p:nvPr/>
        </p:nvSpPr>
        <p:spPr>
          <a:xfrm>
            <a:off x="8222125" y="3964250"/>
            <a:ext cx="765986" cy="457229"/>
          </a:xfrm>
          <a:custGeom>
            <a:rect b="b" l="l" r="r" t="t"/>
            <a:pathLst>
              <a:path extrusionOk="0" h="27011" w="45251">
                <a:moveTo>
                  <a:pt x="8478" y="9043"/>
                </a:moveTo>
                <a:lnTo>
                  <a:pt x="8790" y="9140"/>
                </a:lnTo>
                <a:lnTo>
                  <a:pt x="9102" y="9238"/>
                </a:lnTo>
                <a:lnTo>
                  <a:pt x="9394" y="9374"/>
                </a:lnTo>
                <a:lnTo>
                  <a:pt x="9667" y="9530"/>
                </a:lnTo>
                <a:lnTo>
                  <a:pt x="10017" y="9764"/>
                </a:lnTo>
                <a:lnTo>
                  <a:pt x="10310" y="9998"/>
                </a:lnTo>
                <a:lnTo>
                  <a:pt x="10563" y="10251"/>
                </a:lnTo>
                <a:lnTo>
                  <a:pt x="10797" y="10505"/>
                </a:lnTo>
                <a:lnTo>
                  <a:pt x="10797" y="10505"/>
                </a:lnTo>
                <a:lnTo>
                  <a:pt x="10232" y="10368"/>
                </a:lnTo>
                <a:lnTo>
                  <a:pt x="9667" y="10251"/>
                </a:lnTo>
                <a:lnTo>
                  <a:pt x="9063" y="10193"/>
                </a:lnTo>
                <a:lnTo>
                  <a:pt x="8478" y="10173"/>
                </a:lnTo>
                <a:lnTo>
                  <a:pt x="8478" y="9043"/>
                </a:lnTo>
                <a:close/>
                <a:moveTo>
                  <a:pt x="11596" y="12064"/>
                </a:moveTo>
                <a:lnTo>
                  <a:pt x="12005" y="12278"/>
                </a:lnTo>
                <a:lnTo>
                  <a:pt x="12044" y="12648"/>
                </a:lnTo>
                <a:lnTo>
                  <a:pt x="12142" y="13623"/>
                </a:lnTo>
                <a:lnTo>
                  <a:pt x="12239" y="14344"/>
                </a:lnTo>
                <a:lnTo>
                  <a:pt x="11908" y="14714"/>
                </a:lnTo>
                <a:lnTo>
                  <a:pt x="11830" y="14129"/>
                </a:lnTo>
                <a:lnTo>
                  <a:pt x="11791" y="13564"/>
                </a:lnTo>
                <a:lnTo>
                  <a:pt x="11713" y="12804"/>
                </a:lnTo>
                <a:lnTo>
                  <a:pt x="11654" y="12434"/>
                </a:lnTo>
                <a:lnTo>
                  <a:pt x="11596" y="12064"/>
                </a:lnTo>
                <a:close/>
                <a:moveTo>
                  <a:pt x="37242" y="14461"/>
                </a:moveTo>
                <a:lnTo>
                  <a:pt x="37242" y="15221"/>
                </a:lnTo>
                <a:lnTo>
                  <a:pt x="36891" y="15221"/>
                </a:lnTo>
                <a:lnTo>
                  <a:pt x="36560" y="15260"/>
                </a:lnTo>
                <a:lnTo>
                  <a:pt x="36228" y="15299"/>
                </a:lnTo>
                <a:lnTo>
                  <a:pt x="35916" y="15357"/>
                </a:lnTo>
                <a:lnTo>
                  <a:pt x="35605" y="15454"/>
                </a:lnTo>
                <a:lnTo>
                  <a:pt x="35293" y="15552"/>
                </a:lnTo>
                <a:lnTo>
                  <a:pt x="35001" y="15649"/>
                </a:lnTo>
                <a:lnTo>
                  <a:pt x="34708" y="15786"/>
                </a:lnTo>
                <a:lnTo>
                  <a:pt x="34708" y="15786"/>
                </a:lnTo>
                <a:lnTo>
                  <a:pt x="35137" y="15493"/>
                </a:lnTo>
                <a:lnTo>
                  <a:pt x="35507" y="15240"/>
                </a:lnTo>
                <a:lnTo>
                  <a:pt x="35858" y="15026"/>
                </a:lnTo>
                <a:lnTo>
                  <a:pt x="36189" y="14850"/>
                </a:lnTo>
                <a:lnTo>
                  <a:pt x="36482" y="14714"/>
                </a:lnTo>
                <a:lnTo>
                  <a:pt x="36754" y="14597"/>
                </a:lnTo>
                <a:lnTo>
                  <a:pt x="37008" y="14519"/>
                </a:lnTo>
                <a:lnTo>
                  <a:pt x="37242" y="14461"/>
                </a:lnTo>
                <a:close/>
                <a:moveTo>
                  <a:pt x="8381" y="11343"/>
                </a:moveTo>
                <a:lnTo>
                  <a:pt x="8381" y="17890"/>
                </a:lnTo>
                <a:lnTo>
                  <a:pt x="8361" y="17910"/>
                </a:lnTo>
                <a:lnTo>
                  <a:pt x="3742" y="13057"/>
                </a:lnTo>
                <a:lnTo>
                  <a:pt x="3996" y="12863"/>
                </a:lnTo>
                <a:lnTo>
                  <a:pt x="4230" y="12687"/>
                </a:lnTo>
                <a:lnTo>
                  <a:pt x="4483" y="12512"/>
                </a:lnTo>
                <a:lnTo>
                  <a:pt x="4756" y="12336"/>
                </a:lnTo>
                <a:lnTo>
                  <a:pt x="5029" y="12200"/>
                </a:lnTo>
                <a:lnTo>
                  <a:pt x="5301" y="12044"/>
                </a:lnTo>
                <a:lnTo>
                  <a:pt x="5574" y="11927"/>
                </a:lnTo>
                <a:lnTo>
                  <a:pt x="5867" y="11810"/>
                </a:lnTo>
                <a:lnTo>
                  <a:pt x="6178" y="11693"/>
                </a:lnTo>
                <a:lnTo>
                  <a:pt x="6471" y="11615"/>
                </a:lnTo>
                <a:lnTo>
                  <a:pt x="6783" y="11537"/>
                </a:lnTo>
                <a:lnTo>
                  <a:pt x="7094" y="11459"/>
                </a:lnTo>
                <a:lnTo>
                  <a:pt x="7406" y="11421"/>
                </a:lnTo>
                <a:lnTo>
                  <a:pt x="7718" y="11382"/>
                </a:lnTo>
                <a:lnTo>
                  <a:pt x="8049" y="11343"/>
                </a:lnTo>
                <a:close/>
                <a:moveTo>
                  <a:pt x="8907" y="11362"/>
                </a:moveTo>
                <a:lnTo>
                  <a:pt x="9238" y="11382"/>
                </a:lnTo>
                <a:lnTo>
                  <a:pt x="9589" y="11440"/>
                </a:lnTo>
                <a:lnTo>
                  <a:pt x="9920" y="11498"/>
                </a:lnTo>
                <a:lnTo>
                  <a:pt x="10251" y="11576"/>
                </a:lnTo>
                <a:lnTo>
                  <a:pt x="10563" y="11674"/>
                </a:lnTo>
                <a:lnTo>
                  <a:pt x="10875" y="11771"/>
                </a:lnTo>
                <a:lnTo>
                  <a:pt x="11187" y="11888"/>
                </a:lnTo>
                <a:lnTo>
                  <a:pt x="11499" y="12025"/>
                </a:lnTo>
                <a:lnTo>
                  <a:pt x="11557" y="12395"/>
                </a:lnTo>
                <a:lnTo>
                  <a:pt x="11615" y="12785"/>
                </a:lnTo>
                <a:lnTo>
                  <a:pt x="11693" y="13584"/>
                </a:lnTo>
                <a:lnTo>
                  <a:pt x="11752" y="14188"/>
                </a:lnTo>
                <a:lnTo>
                  <a:pt x="11830" y="14792"/>
                </a:lnTo>
                <a:lnTo>
                  <a:pt x="8946" y="17910"/>
                </a:lnTo>
                <a:lnTo>
                  <a:pt x="8907" y="17890"/>
                </a:lnTo>
                <a:lnTo>
                  <a:pt x="8907" y="11362"/>
                </a:lnTo>
                <a:close/>
                <a:moveTo>
                  <a:pt x="3372" y="13389"/>
                </a:moveTo>
                <a:lnTo>
                  <a:pt x="7991" y="18241"/>
                </a:lnTo>
                <a:lnTo>
                  <a:pt x="7952" y="18339"/>
                </a:lnTo>
                <a:lnTo>
                  <a:pt x="1190" y="18339"/>
                </a:lnTo>
                <a:lnTo>
                  <a:pt x="1209" y="17968"/>
                </a:lnTo>
                <a:lnTo>
                  <a:pt x="1248" y="17618"/>
                </a:lnTo>
                <a:lnTo>
                  <a:pt x="1307" y="17267"/>
                </a:lnTo>
                <a:lnTo>
                  <a:pt x="1365" y="16935"/>
                </a:lnTo>
                <a:lnTo>
                  <a:pt x="1462" y="16585"/>
                </a:lnTo>
                <a:lnTo>
                  <a:pt x="1560" y="16253"/>
                </a:lnTo>
                <a:lnTo>
                  <a:pt x="1677" y="15942"/>
                </a:lnTo>
                <a:lnTo>
                  <a:pt x="1813" y="15610"/>
                </a:lnTo>
                <a:lnTo>
                  <a:pt x="1969" y="15299"/>
                </a:lnTo>
                <a:lnTo>
                  <a:pt x="2125" y="15006"/>
                </a:lnTo>
                <a:lnTo>
                  <a:pt x="2300" y="14714"/>
                </a:lnTo>
                <a:lnTo>
                  <a:pt x="2495" y="14422"/>
                </a:lnTo>
                <a:lnTo>
                  <a:pt x="2690" y="14149"/>
                </a:lnTo>
                <a:lnTo>
                  <a:pt x="2905" y="13895"/>
                </a:lnTo>
                <a:lnTo>
                  <a:pt x="3138" y="13642"/>
                </a:lnTo>
                <a:lnTo>
                  <a:pt x="3372" y="13389"/>
                </a:lnTo>
                <a:close/>
                <a:moveTo>
                  <a:pt x="11947" y="15415"/>
                </a:moveTo>
                <a:lnTo>
                  <a:pt x="12044" y="15786"/>
                </a:lnTo>
                <a:lnTo>
                  <a:pt x="12181" y="16156"/>
                </a:lnTo>
                <a:lnTo>
                  <a:pt x="12336" y="16526"/>
                </a:lnTo>
                <a:lnTo>
                  <a:pt x="12551" y="16877"/>
                </a:lnTo>
                <a:lnTo>
                  <a:pt x="12785" y="17247"/>
                </a:lnTo>
                <a:lnTo>
                  <a:pt x="13077" y="17618"/>
                </a:lnTo>
                <a:lnTo>
                  <a:pt x="13428" y="17988"/>
                </a:lnTo>
                <a:lnTo>
                  <a:pt x="13837" y="18339"/>
                </a:lnTo>
                <a:lnTo>
                  <a:pt x="9355" y="18339"/>
                </a:lnTo>
                <a:lnTo>
                  <a:pt x="9316" y="18261"/>
                </a:lnTo>
                <a:lnTo>
                  <a:pt x="11947" y="15415"/>
                </a:lnTo>
                <a:close/>
                <a:moveTo>
                  <a:pt x="12375" y="14928"/>
                </a:moveTo>
                <a:lnTo>
                  <a:pt x="12414" y="14987"/>
                </a:lnTo>
                <a:lnTo>
                  <a:pt x="12434" y="15026"/>
                </a:lnTo>
                <a:lnTo>
                  <a:pt x="12492" y="15104"/>
                </a:lnTo>
                <a:lnTo>
                  <a:pt x="12512" y="15162"/>
                </a:lnTo>
                <a:lnTo>
                  <a:pt x="12590" y="15240"/>
                </a:lnTo>
                <a:lnTo>
                  <a:pt x="12629" y="15299"/>
                </a:lnTo>
                <a:lnTo>
                  <a:pt x="12707" y="15396"/>
                </a:lnTo>
                <a:lnTo>
                  <a:pt x="12746" y="15474"/>
                </a:lnTo>
                <a:lnTo>
                  <a:pt x="12843" y="15571"/>
                </a:lnTo>
                <a:lnTo>
                  <a:pt x="12902" y="15630"/>
                </a:lnTo>
                <a:lnTo>
                  <a:pt x="12999" y="15747"/>
                </a:lnTo>
                <a:lnTo>
                  <a:pt x="13058" y="15825"/>
                </a:lnTo>
                <a:lnTo>
                  <a:pt x="13213" y="15981"/>
                </a:lnTo>
                <a:lnTo>
                  <a:pt x="13272" y="16039"/>
                </a:lnTo>
                <a:lnTo>
                  <a:pt x="13428" y="16195"/>
                </a:lnTo>
                <a:lnTo>
                  <a:pt x="13506" y="16273"/>
                </a:lnTo>
                <a:lnTo>
                  <a:pt x="13642" y="16409"/>
                </a:lnTo>
                <a:lnTo>
                  <a:pt x="13740" y="16507"/>
                </a:lnTo>
                <a:lnTo>
                  <a:pt x="13876" y="16624"/>
                </a:lnTo>
                <a:lnTo>
                  <a:pt x="13973" y="16721"/>
                </a:lnTo>
                <a:lnTo>
                  <a:pt x="14110" y="16838"/>
                </a:lnTo>
                <a:lnTo>
                  <a:pt x="14227" y="16935"/>
                </a:lnTo>
                <a:lnTo>
                  <a:pt x="14383" y="17052"/>
                </a:lnTo>
                <a:lnTo>
                  <a:pt x="14500" y="17150"/>
                </a:lnTo>
                <a:lnTo>
                  <a:pt x="14656" y="17267"/>
                </a:lnTo>
                <a:lnTo>
                  <a:pt x="14772" y="17364"/>
                </a:lnTo>
                <a:lnTo>
                  <a:pt x="14967" y="17501"/>
                </a:lnTo>
                <a:lnTo>
                  <a:pt x="15084" y="17598"/>
                </a:lnTo>
                <a:lnTo>
                  <a:pt x="15357" y="17773"/>
                </a:lnTo>
                <a:lnTo>
                  <a:pt x="15435" y="17851"/>
                </a:lnTo>
                <a:lnTo>
                  <a:pt x="15649" y="17988"/>
                </a:lnTo>
                <a:lnTo>
                  <a:pt x="15669" y="18339"/>
                </a:lnTo>
                <a:lnTo>
                  <a:pt x="13973" y="18339"/>
                </a:lnTo>
                <a:lnTo>
                  <a:pt x="13934" y="18300"/>
                </a:lnTo>
                <a:lnTo>
                  <a:pt x="13506" y="17929"/>
                </a:lnTo>
                <a:lnTo>
                  <a:pt x="13155" y="17579"/>
                </a:lnTo>
                <a:lnTo>
                  <a:pt x="12863" y="17208"/>
                </a:lnTo>
                <a:lnTo>
                  <a:pt x="12609" y="16838"/>
                </a:lnTo>
                <a:lnTo>
                  <a:pt x="12414" y="16448"/>
                </a:lnTo>
                <a:lnTo>
                  <a:pt x="12239" y="16078"/>
                </a:lnTo>
                <a:lnTo>
                  <a:pt x="12122" y="15708"/>
                </a:lnTo>
                <a:lnTo>
                  <a:pt x="12025" y="15338"/>
                </a:lnTo>
                <a:lnTo>
                  <a:pt x="12375" y="14928"/>
                </a:lnTo>
                <a:close/>
                <a:moveTo>
                  <a:pt x="15669" y="18845"/>
                </a:moveTo>
                <a:lnTo>
                  <a:pt x="15649" y="19196"/>
                </a:lnTo>
                <a:lnTo>
                  <a:pt x="15610" y="19547"/>
                </a:lnTo>
                <a:lnTo>
                  <a:pt x="15123" y="19216"/>
                </a:lnTo>
                <a:lnTo>
                  <a:pt x="14617" y="18845"/>
                </a:lnTo>
                <a:close/>
                <a:moveTo>
                  <a:pt x="37203" y="16039"/>
                </a:moveTo>
                <a:lnTo>
                  <a:pt x="37203" y="20619"/>
                </a:lnTo>
                <a:lnTo>
                  <a:pt x="37183" y="20638"/>
                </a:lnTo>
                <a:lnTo>
                  <a:pt x="33948" y="17247"/>
                </a:lnTo>
                <a:lnTo>
                  <a:pt x="34299" y="16974"/>
                </a:lnTo>
                <a:lnTo>
                  <a:pt x="34650" y="16741"/>
                </a:lnTo>
                <a:lnTo>
                  <a:pt x="35040" y="16526"/>
                </a:lnTo>
                <a:lnTo>
                  <a:pt x="35449" y="16370"/>
                </a:lnTo>
                <a:lnTo>
                  <a:pt x="35858" y="16234"/>
                </a:lnTo>
                <a:lnTo>
                  <a:pt x="36306" y="16117"/>
                </a:lnTo>
                <a:lnTo>
                  <a:pt x="36754" y="16059"/>
                </a:lnTo>
                <a:lnTo>
                  <a:pt x="37203" y="16039"/>
                </a:lnTo>
                <a:close/>
                <a:moveTo>
                  <a:pt x="37553" y="16059"/>
                </a:moveTo>
                <a:lnTo>
                  <a:pt x="37982" y="16098"/>
                </a:lnTo>
                <a:lnTo>
                  <a:pt x="38411" y="16175"/>
                </a:lnTo>
                <a:lnTo>
                  <a:pt x="38820" y="16312"/>
                </a:lnTo>
                <a:lnTo>
                  <a:pt x="39210" y="16448"/>
                </a:lnTo>
                <a:lnTo>
                  <a:pt x="39600" y="16643"/>
                </a:lnTo>
                <a:lnTo>
                  <a:pt x="39950" y="16838"/>
                </a:lnTo>
                <a:lnTo>
                  <a:pt x="40301" y="17091"/>
                </a:lnTo>
                <a:lnTo>
                  <a:pt x="40613" y="17345"/>
                </a:lnTo>
                <a:lnTo>
                  <a:pt x="37592" y="20638"/>
                </a:lnTo>
                <a:lnTo>
                  <a:pt x="37553" y="20619"/>
                </a:lnTo>
                <a:lnTo>
                  <a:pt x="37553" y="16059"/>
                </a:lnTo>
                <a:close/>
                <a:moveTo>
                  <a:pt x="33695" y="17481"/>
                </a:moveTo>
                <a:lnTo>
                  <a:pt x="36930" y="20872"/>
                </a:lnTo>
                <a:lnTo>
                  <a:pt x="36891" y="20930"/>
                </a:lnTo>
                <a:lnTo>
                  <a:pt x="32155" y="20930"/>
                </a:lnTo>
                <a:lnTo>
                  <a:pt x="32175" y="20677"/>
                </a:lnTo>
                <a:lnTo>
                  <a:pt x="32194" y="20443"/>
                </a:lnTo>
                <a:lnTo>
                  <a:pt x="32233" y="20190"/>
                </a:lnTo>
                <a:lnTo>
                  <a:pt x="32292" y="19956"/>
                </a:lnTo>
                <a:lnTo>
                  <a:pt x="32350" y="19722"/>
                </a:lnTo>
                <a:lnTo>
                  <a:pt x="32428" y="19488"/>
                </a:lnTo>
                <a:lnTo>
                  <a:pt x="32604" y="19040"/>
                </a:lnTo>
                <a:lnTo>
                  <a:pt x="32818" y="18611"/>
                </a:lnTo>
                <a:lnTo>
                  <a:pt x="33071" y="18202"/>
                </a:lnTo>
                <a:lnTo>
                  <a:pt x="33364" y="17832"/>
                </a:lnTo>
                <a:lnTo>
                  <a:pt x="33695" y="17481"/>
                </a:lnTo>
                <a:close/>
                <a:moveTo>
                  <a:pt x="40866" y="17598"/>
                </a:moveTo>
                <a:lnTo>
                  <a:pt x="41178" y="17929"/>
                </a:lnTo>
                <a:lnTo>
                  <a:pt x="41451" y="18300"/>
                </a:lnTo>
                <a:lnTo>
                  <a:pt x="41685" y="18689"/>
                </a:lnTo>
                <a:lnTo>
                  <a:pt x="41880" y="19099"/>
                </a:lnTo>
                <a:lnTo>
                  <a:pt x="42036" y="19547"/>
                </a:lnTo>
                <a:lnTo>
                  <a:pt x="42172" y="19995"/>
                </a:lnTo>
                <a:lnTo>
                  <a:pt x="42250" y="20463"/>
                </a:lnTo>
                <a:lnTo>
                  <a:pt x="42289" y="20930"/>
                </a:lnTo>
                <a:lnTo>
                  <a:pt x="37865" y="20930"/>
                </a:lnTo>
                <a:lnTo>
                  <a:pt x="37846" y="20891"/>
                </a:lnTo>
                <a:lnTo>
                  <a:pt x="40028" y="18533"/>
                </a:lnTo>
                <a:lnTo>
                  <a:pt x="40847" y="17618"/>
                </a:lnTo>
                <a:lnTo>
                  <a:pt x="40866" y="17598"/>
                </a:lnTo>
                <a:close/>
                <a:moveTo>
                  <a:pt x="37242" y="13369"/>
                </a:moveTo>
                <a:lnTo>
                  <a:pt x="37242" y="14363"/>
                </a:lnTo>
                <a:lnTo>
                  <a:pt x="36969" y="14422"/>
                </a:lnTo>
                <a:lnTo>
                  <a:pt x="36676" y="14519"/>
                </a:lnTo>
                <a:lnTo>
                  <a:pt x="36345" y="14675"/>
                </a:lnTo>
                <a:lnTo>
                  <a:pt x="35975" y="14850"/>
                </a:lnTo>
                <a:lnTo>
                  <a:pt x="35585" y="15084"/>
                </a:lnTo>
                <a:lnTo>
                  <a:pt x="35156" y="15376"/>
                </a:lnTo>
                <a:lnTo>
                  <a:pt x="34669" y="15708"/>
                </a:lnTo>
                <a:lnTo>
                  <a:pt x="34143" y="16098"/>
                </a:lnTo>
                <a:lnTo>
                  <a:pt x="33851" y="16292"/>
                </a:lnTo>
                <a:lnTo>
                  <a:pt x="33558" y="16507"/>
                </a:lnTo>
                <a:lnTo>
                  <a:pt x="33286" y="16741"/>
                </a:lnTo>
                <a:lnTo>
                  <a:pt x="33013" y="16994"/>
                </a:lnTo>
                <a:lnTo>
                  <a:pt x="32487" y="17403"/>
                </a:lnTo>
                <a:lnTo>
                  <a:pt x="31960" y="17812"/>
                </a:lnTo>
                <a:lnTo>
                  <a:pt x="31434" y="18183"/>
                </a:lnTo>
                <a:lnTo>
                  <a:pt x="30928" y="18553"/>
                </a:lnTo>
                <a:lnTo>
                  <a:pt x="30421" y="18884"/>
                </a:lnTo>
                <a:lnTo>
                  <a:pt x="29914" y="19216"/>
                </a:lnTo>
                <a:lnTo>
                  <a:pt x="29427" y="19508"/>
                </a:lnTo>
                <a:lnTo>
                  <a:pt x="28940" y="19781"/>
                </a:lnTo>
                <a:lnTo>
                  <a:pt x="28453" y="20054"/>
                </a:lnTo>
                <a:lnTo>
                  <a:pt x="27985" y="20287"/>
                </a:lnTo>
                <a:lnTo>
                  <a:pt x="27517" y="20502"/>
                </a:lnTo>
                <a:lnTo>
                  <a:pt x="27050" y="20716"/>
                </a:lnTo>
                <a:lnTo>
                  <a:pt x="26601" y="20891"/>
                </a:lnTo>
                <a:lnTo>
                  <a:pt x="26153" y="21047"/>
                </a:lnTo>
                <a:lnTo>
                  <a:pt x="25705" y="21184"/>
                </a:lnTo>
                <a:lnTo>
                  <a:pt x="25276" y="21301"/>
                </a:lnTo>
                <a:lnTo>
                  <a:pt x="25335" y="20463"/>
                </a:lnTo>
                <a:lnTo>
                  <a:pt x="25354" y="19839"/>
                </a:lnTo>
                <a:lnTo>
                  <a:pt x="25354" y="19820"/>
                </a:lnTo>
                <a:lnTo>
                  <a:pt x="25841" y="19722"/>
                </a:lnTo>
                <a:lnTo>
                  <a:pt x="25978" y="19683"/>
                </a:lnTo>
                <a:lnTo>
                  <a:pt x="26387" y="19566"/>
                </a:lnTo>
                <a:lnTo>
                  <a:pt x="26504" y="19547"/>
                </a:lnTo>
                <a:lnTo>
                  <a:pt x="26894" y="19410"/>
                </a:lnTo>
                <a:lnTo>
                  <a:pt x="27283" y="19274"/>
                </a:lnTo>
                <a:lnTo>
                  <a:pt x="28043" y="18982"/>
                </a:lnTo>
                <a:lnTo>
                  <a:pt x="28121" y="18962"/>
                </a:lnTo>
                <a:lnTo>
                  <a:pt x="28550" y="18767"/>
                </a:lnTo>
                <a:lnTo>
                  <a:pt x="28609" y="18728"/>
                </a:lnTo>
                <a:lnTo>
                  <a:pt x="29076" y="18494"/>
                </a:lnTo>
                <a:lnTo>
                  <a:pt x="29505" y="18261"/>
                </a:lnTo>
                <a:lnTo>
                  <a:pt x="29622" y="18202"/>
                </a:lnTo>
                <a:lnTo>
                  <a:pt x="29934" y="18007"/>
                </a:lnTo>
                <a:lnTo>
                  <a:pt x="30051" y="17949"/>
                </a:lnTo>
                <a:lnTo>
                  <a:pt x="30421" y="17696"/>
                </a:lnTo>
                <a:lnTo>
                  <a:pt x="30811" y="17423"/>
                </a:lnTo>
                <a:lnTo>
                  <a:pt x="30889" y="17345"/>
                </a:lnTo>
                <a:lnTo>
                  <a:pt x="31161" y="17150"/>
                </a:lnTo>
                <a:lnTo>
                  <a:pt x="31259" y="17072"/>
                </a:lnTo>
                <a:lnTo>
                  <a:pt x="31532" y="16838"/>
                </a:lnTo>
                <a:lnTo>
                  <a:pt x="31571" y="16799"/>
                </a:lnTo>
                <a:lnTo>
                  <a:pt x="31883" y="16507"/>
                </a:lnTo>
                <a:lnTo>
                  <a:pt x="31941" y="16448"/>
                </a:lnTo>
                <a:lnTo>
                  <a:pt x="32155" y="16234"/>
                </a:lnTo>
                <a:lnTo>
                  <a:pt x="32233" y="16156"/>
                </a:lnTo>
                <a:lnTo>
                  <a:pt x="32428" y="15922"/>
                </a:lnTo>
                <a:lnTo>
                  <a:pt x="32487" y="15864"/>
                </a:lnTo>
                <a:lnTo>
                  <a:pt x="32545" y="15805"/>
                </a:lnTo>
                <a:lnTo>
                  <a:pt x="32818" y="15552"/>
                </a:lnTo>
                <a:lnTo>
                  <a:pt x="33110" y="15299"/>
                </a:lnTo>
                <a:lnTo>
                  <a:pt x="33422" y="15084"/>
                </a:lnTo>
                <a:lnTo>
                  <a:pt x="33734" y="14870"/>
                </a:lnTo>
                <a:lnTo>
                  <a:pt x="34046" y="14655"/>
                </a:lnTo>
                <a:lnTo>
                  <a:pt x="34357" y="14480"/>
                </a:lnTo>
                <a:lnTo>
                  <a:pt x="34669" y="14305"/>
                </a:lnTo>
                <a:lnTo>
                  <a:pt x="35001" y="14149"/>
                </a:lnTo>
                <a:lnTo>
                  <a:pt x="35624" y="13856"/>
                </a:lnTo>
                <a:lnTo>
                  <a:pt x="36209" y="13642"/>
                </a:lnTo>
                <a:lnTo>
                  <a:pt x="36754" y="13467"/>
                </a:lnTo>
                <a:lnTo>
                  <a:pt x="37242" y="13369"/>
                </a:lnTo>
                <a:close/>
                <a:moveTo>
                  <a:pt x="16838" y="18689"/>
                </a:moveTo>
                <a:lnTo>
                  <a:pt x="16916" y="18728"/>
                </a:lnTo>
                <a:lnTo>
                  <a:pt x="17150" y="18845"/>
                </a:lnTo>
                <a:lnTo>
                  <a:pt x="17306" y="18923"/>
                </a:lnTo>
                <a:lnTo>
                  <a:pt x="17540" y="19040"/>
                </a:lnTo>
                <a:lnTo>
                  <a:pt x="17696" y="19099"/>
                </a:lnTo>
                <a:lnTo>
                  <a:pt x="17968" y="19216"/>
                </a:lnTo>
                <a:lnTo>
                  <a:pt x="18105" y="19274"/>
                </a:lnTo>
                <a:lnTo>
                  <a:pt x="18514" y="19430"/>
                </a:lnTo>
                <a:lnTo>
                  <a:pt x="18534" y="19449"/>
                </a:lnTo>
                <a:lnTo>
                  <a:pt x="18923" y="19586"/>
                </a:lnTo>
                <a:lnTo>
                  <a:pt x="19079" y="19625"/>
                </a:lnTo>
                <a:lnTo>
                  <a:pt x="19372" y="19722"/>
                </a:lnTo>
                <a:lnTo>
                  <a:pt x="19547" y="19761"/>
                </a:lnTo>
                <a:lnTo>
                  <a:pt x="19800" y="19839"/>
                </a:lnTo>
                <a:lnTo>
                  <a:pt x="19995" y="19878"/>
                </a:lnTo>
                <a:lnTo>
                  <a:pt x="20248" y="19937"/>
                </a:lnTo>
                <a:lnTo>
                  <a:pt x="20443" y="19976"/>
                </a:lnTo>
                <a:lnTo>
                  <a:pt x="20521" y="19976"/>
                </a:lnTo>
                <a:lnTo>
                  <a:pt x="20580" y="20638"/>
                </a:lnTo>
                <a:lnTo>
                  <a:pt x="20638" y="21476"/>
                </a:lnTo>
                <a:lnTo>
                  <a:pt x="20151" y="21418"/>
                </a:lnTo>
                <a:lnTo>
                  <a:pt x="19683" y="21320"/>
                </a:lnTo>
                <a:lnTo>
                  <a:pt x="19196" y="21223"/>
                </a:lnTo>
                <a:lnTo>
                  <a:pt x="18709" y="21086"/>
                </a:lnTo>
                <a:lnTo>
                  <a:pt x="18222" y="20911"/>
                </a:lnTo>
                <a:lnTo>
                  <a:pt x="17715" y="20716"/>
                </a:lnTo>
                <a:lnTo>
                  <a:pt x="17208" y="20482"/>
                </a:lnTo>
                <a:lnTo>
                  <a:pt x="16682" y="20209"/>
                </a:lnTo>
                <a:lnTo>
                  <a:pt x="16760" y="19839"/>
                </a:lnTo>
                <a:lnTo>
                  <a:pt x="16799" y="19449"/>
                </a:lnTo>
                <a:lnTo>
                  <a:pt x="16838" y="19079"/>
                </a:lnTo>
                <a:lnTo>
                  <a:pt x="16838" y="18689"/>
                </a:lnTo>
                <a:close/>
                <a:moveTo>
                  <a:pt x="25257" y="19859"/>
                </a:moveTo>
                <a:lnTo>
                  <a:pt x="25237" y="20502"/>
                </a:lnTo>
                <a:lnTo>
                  <a:pt x="25179" y="21320"/>
                </a:lnTo>
                <a:lnTo>
                  <a:pt x="24653" y="21437"/>
                </a:lnTo>
                <a:lnTo>
                  <a:pt x="24126" y="21515"/>
                </a:lnTo>
                <a:lnTo>
                  <a:pt x="23600" y="21574"/>
                </a:lnTo>
                <a:lnTo>
                  <a:pt x="23094" y="21593"/>
                </a:lnTo>
                <a:lnTo>
                  <a:pt x="22490" y="21593"/>
                </a:lnTo>
                <a:lnTo>
                  <a:pt x="21885" y="21574"/>
                </a:lnTo>
                <a:lnTo>
                  <a:pt x="21301" y="21535"/>
                </a:lnTo>
                <a:lnTo>
                  <a:pt x="20736" y="21496"/>
                </a:lnTo>
                <a:lnTo>
                  <a:pt x="20658" y="20658"/>
                </a:lnTo>
                <a:lnTo>
                  <a:pt x="20619" y="19995"/>
                </a:lnTo>
                <a:lnTo>
                  <a:pt x="20716" y="20015"/>
                </a:lnTo>
                <a:lnTo>
                  <a:pt x="20911" y="20034"/>
                </a:lnTo>
                <a:lnTo>
                  <a:pt x="21203" y="20073"/>
                </a:lnTo>
                <a:lnTo>
                  <a:pt x="21379" y="20092"/>
                </a:lnTo>
                <a:lnTo>
                  <a:pt x="21710" y="20131"/>
                </a:lnTo>
                <a:lnTo>
                  <a:pt x="21846" y="20131"/>
                </a:lnTo>
                <a:lnTo>
                  <a:pt x="22334" y="20151"/>
                </a:lnTo>
                <a:lnTo>
                  <a:pt x="23016" y="20131"/>
                </a:lnTo>
                <a:lnTo>
                  <a:pt x="23191" y="20112"/>
                </a:lnTo>
                <a:lnTo>
                  <a:pt x="23854" y="20073"/>
                </a:lnTo>
                <a:lnTo>
                  <a:pt x="23893" y="20054"/>
                </a:lnTo>
                <a:lnTo>
                  <a:pt x="24516" y="19976"/>
                </a:lnTo>
                <a:lnTo>
                  <a:pt x="24672" y="19956"/>
                </a:lnTo>
                <a:lnTo>
                  <a:pt x="25257" y="19859"/>
                </a:lnTo>
                <a:close/>
                <a:moveTo>
                  <a:pt x="25179" y="21418"/>
                </a:moveTo>
                <a:lnTo>
                  <a:pt x="25140" y="21963"/>
                </a:lnTo>
                <a:lnTo>
                  <a:pt x="20794" y="21963"/>
                </a:lnTo>
                <a:lnTo>
                  <a:pt x="20736" y="21574"/>
                </a:lnTo>
                <a:lnTo>
                  <a:pt x="20736" y="21574"/>
                </a:lnTo>
                <a:lnTo>
                  <a:pt x="21320" y="21632"/>
                </a:lnTo>
                <a:lnTo>
                  <a:pt x="21885" y="21671"/>
                </a:lnTo>
                <a:lnTo>
                  <a:pt x="22490" y="21671"/>
                </a:lnTo>
                <a:lnTo>
                  <a:pt x="23094" y="21690"/>
                </a:lnTo>
                <a:lnTo>
                  <a:pt x="23600" y="21671"/>
                </a:lnTo>
                <a:lnTo>
                  <a:pt x="24126" y="21613"/>
                </a:lnTo>
                <a:lnTo>
                  <a:pt x="24653" y="21535"/>
                </a:lnTo>
                <a:lnTo>
                  <a:pt x="25179" y="21418"/>
                </a:lnTo>
                <a:close/>
                <a:moveTo>
                  <a:pt x="25120" y="22061"/>
                </a:moveTo>
                <a:lnTo>
                  <a:pt x="25062" y="22373"/>
                </a:lnTo>
                <a:lnTo>
                  <a:pt x="25023" y="22470"/>
                </a:lnTo>
                <a:lnTo>
                  <a:pt x="24964" y="22567"/>
                </a:lnTo>
                <a:lnTo>
                  <a:pt x="24906" y="22645"/>
                </a:lnTo>
                <a:lnTo>
                  <a:pt x="24809" y="22723"/>
                </a:lnTo>
                <a:lnTo>
                  <a:pt x="24711" y="22782"/>
                </a:lnTo>
                <a:lnTo>
                  <a:pt x="24614" y="22840"/>
                </a:lnTo>
                <a:lnTo>
                  <a:pt x="24360" y="22938"/>
                </a:lnTo>
                <a:lnTo>
                  <a:pt x="24068" y="22996"/>
                </a:lnTo>
                <a:lnTo>
                  <a:pt x="23756" y="23035"/>
                </a:lnTo>
                <a:lnTo>
                  <a:pt x="23444" y="23055"/>
                </a:lnTo>
                <a:lnTo>
                  <a:pt x="23113" y="23074"/>
                </a:lnTo>
                <a:lnTo>
                  <a:pt x="22957" y="23074"/>
                </a:lnTo>
                <a:lnTo>
                  <a:pt x="22197" y="23035"/>
                </a:lnTo>
                <a:lnTo>
                  <a:pt x="21866" y="23016"/>
                </a:lnTo>
                <a:lnTo>
                  <a:pt x="21554" y="22957"/>
                </a:lnTo>
                <a:lnTo>
                  <a:pt x="21301" y="22879"/>
                </a:lnTo>
                <a:lnTo>
                  <a:pt x="21184" y="22821"/>
                </a:lnTo>
                <a:lnTo>
                  <a:pt x="21086" y="22762"/>
                </a:lnTo>
                <a:lnTo>
                  <a:pt x="21008" y="22684"/>
                </a:lnTo>
                <a:lnTo>
                  <a:pt x="20931" y="22606"/>
                </a:lnTo>
                <a:lnTo>
                  <a:pt x="20892" y="22509"/>
                </a:lnTo>
                <a:lnTo>
                  <a:pt x="20853" y="22392"/>
                </a:lnTo>
                <a:lnTo>
                  <a:pt x="20794" y="22061"/>
                </a:lnTo>
                <a:close/>
                <a:moveTo>
                  <a:pt x="14461" y="18845"/>
                </a:moveTo>
                <a:lnTo>
                  <a:pt x="15045" y="19274"/>
                </a:lnTo>
                <a:lnTo>
                  <a:pt x="15591" y="19644"/>
                </a:lnTo>
                <a:lnTo>
                  <a:pt x="15493" y="20209"/>
                </a:lnTo>
                <a:lnTo>
                  <a:pt x="15357" y="20736"/>
                </a:lnTo>
                <a:lnTo>
                  <a:pt x="15162" y="21262"/>
                </a:lnTo>
                <a:lnTo>
                  <a:pt x="14948" y="21749"/>
                </a:lnTo>
                <a:lnTo>
                  <a:pt x="14694" y="22236"/>
                </a:lnTo>
                <a:lnTo>
                  <a:pt x="14402" y="22684"/>
                </a:lnTo>
                <a:lnTo>
                  <a:pt x="14071" y="23113"/>
                </a:lnTo>
                <a:lnTo>
                  <a:pt x="13720" y="23522"/>
                </a:lnTo>
                <a:lnTo>
                  <a:pt x="9316" y="18904"/>
                </a:lnTo>
                <a:lnTo>
                  <a:pt x="9355" y="18845"/>
                </a:lnTo>
                <a:close/>
                <a:moveTo>
                  <a:pt x="7952" y="18845"/>
                </a:moveTo>
                <a:lnTo>
                  <a:pt x="7991" y="18943"/>
                </a:lnTo>
                <a:lnTo>
                  <a:pt x="3450" y="23854"/>
                </a:lnTo>
                <a:lnTo>
                  <a:pt x="3216" y="23620"/>
                </a:lnTo>
                <a:lnTo>
                  <a:pt x="2982" y="23366"/>
                </a:lnTo>
                <a:lnTo>
                  <a:pt x="2749" y="23094"/>
                </a:lnTo>
                <a:lnTo>
                  <a:pt x="2554" y="22821"/>
                </a:lnTo>
                <a:lnTo>
                  <a:pt x="2339" y="22528"/>
                </a:lnTo>
                <a:lnTo>
                  <a:pt x="2164" y="22236"/>
                </a:lnTo>
                <a:lnTo>
                  <a:pt x="1989" y="21924"/>
                </a:lnTo>
                <a:lnTo>
                  <a:pt x="1833" y="21613"/>
                </a:lnTo>
                <a:lnTo>
                  <a:pt x="1696" y="21301"/>
                </a:lnTo>
                <a:lnTo>
                  <a:pt x="1579" y="20969"/>
                </a:lnTo>
                <a:lnTo>
                  <a:pt x="1462" y="20619"/>
                </a:lnTo>
                <a:lnTo>
                  <a:pt x="1384" y="20287"/>
                </a:lnTo>
                <a:lnTo>
                  <a:pt x="1307" y="19937"/>
                </a:lnTo>
                <a:lnTo>
                  <a:pt x="1248" y="19566"/>
                </a:lnTo>
                <a:lnTo>
                  <a:pt x="1209" y="19216"/>
                </a:lnTo>
                <a:lnTo>
                  <a:pt x="1190" y="18845"/>
                </a:lnTo>
                <a:close/>
                <a:moveTo>
                  <a:pt x="42289" y="21281"/>
                </a:moveTo>
                <a:lnTo>
                  <a:pt x="42250" y="21749"/>
                </a:lnTo>
                <a:lnTo>
                  <a:pt x="42172" y="22217"/>
                </a:lnTo>
                <a:lnTo>
                  <a:pt x="42055" y="22645"/>
                </a:lnTo>
                <a:lnTo>
                  <a:pt x="41899" y="23074"/>
                </a:lnTo>
                <a:lnTo>
                  <a:pt x="41704" y="23483"/>
                </a:lnTo>
                <a:lnTo>
                  <a:pt x="41490" y="23873"/>
                </a:lnTo>
                <a:lnTo>
                  <a:pt x="41217" y="24224"/>
                </a:lnTo>
                <a:lnTo>
                  <a:pt x="40925" y="24575"/>
                </a:lnTo>
                <a:lnTo>
                  <a:pt x="37846" y="21340"/>
                </a:lnTo>
                <a:lnTo>
                  <a:pt x="37865" y="21281"/>
                </a:lnTo>
                <a:close/>
                <a:moveTo>
                  <a:pt x="36891" y="21281"/>
                </a:moveTo>
                <a:lnTo>
                  <a:pt x="36930" y="21359"/>
                </a:lnTo>
                <a:lnTo>
                  <a:pt x="33753" y="24808"/>
                </a:lnTo>
                <a:lnTo>
                  <a:pt x="33403" y="24458"/>
                </a:lnTo>
                <a:lnTo>
                  <a:pt x="33110" y="24068"/>
                </a:lnTo>
                <a:lnTo>
                  <a:pt x="32974" y="23873"/>
                </a:lnTo>
                <a:lnTo>
                  <a:pt x="32837" y="23659"/>
                </a:lnTo>
                <a:lnTo>
                  <a:pt x="32720" y="23444"/>
                </a:lnTo>
                <a:lnTo>
                  <a:pt x="32623" y="23230"/>
                </a:lnTo>
                <a:lnTo>
                  <a:pt x="32526" y="23016"/>
                </a:lnTo>
                <a:lnTo>
                  <a:pt x="32428" y="22782"/>
                </a:lnTo>
                <a:lnTo>
                  <a:pt x="32350" y="22548"/>
                </a:lnTo>
                <a:lnTo>
                  <a:pt x="32292" y="22295"/>
                </a:lnTo>
                <a:lnTo>
                  <a:pt x="32233" y="22061"/>
                </a:lnTo>
                <a:lnTo>
                  <a:pt x="32194" y="21807"/>
                </a:lnTo>
                <a:lnTo>
                  <a:pt x="32175" y="21554"/>
                </a:lnTo>
                <a:lnTo>
                  <a:pt x="32155" y="21281"/>
                </a:lnTo>
                <a:close/>
                <a:moveTo>
                  <a:pt x="8965" y="19255"/>
                </a:moveTo>
                <a:lnTo>
                  <a:pt x="13369" y="23873"/>
                </a:lnTo>
                <a:lnTo>
                  <a:pt x="13135" y="24087"/>
                </a:lnTo>
                <a:lnTo>
                  <a:pt x="12902" y="24282"/>
                </a:lnTo>
                <a:lnTo>
                  <a:pt x="12668" y="24458"/>
                </a:lnTo>
                <a:lnTo>
                  <a:pt x="12414" y="24633"/>
                </a:lnTo>
                <a:lnTo>
                  <a:pt x="12161" y="24808"/>
                </a:lnTo>
                <a:lnTo>
                  <a:pt x="11888" y="24945"/>
                </a:lnTo>
                <a:lnTo>
                  <a:pt x="11615" y="25101"/>
                </a:lnTo>
                <a:lnTo>
                  <a:pt x="11343" y="25218"/>
                </a:lnTo>
                <a:lnTo>
                  <a:pt x="11050" y="25335"/>
                </a:lnTo>
                <a:lnTo>
                  <a:pt x="10758" y="25452"/>
                </a:lnTo>
                <a:lnTo>
                  <a:pt x="10466" y="25549"/>
                </a:lnTo>
                <a:lnTo>
                  <a:pt x="10154" y="25627"/>
                </a:lnTo>
                <a:lnTo>
                  <a:pt x="9842" y="25705"/>
                </a:lnTo>
                <a:lnTo>
                  <a:pt x="9530" y="25744"/>
                </a:lnTo>
                <a:lnTo>
                  <a:pt x="9218" y="25802"/>
                </a:lnTo>
                <a:lnTo>
                  <a:pt x="8907" y="25822"/>
                </a:lnTo>
                <a:lnTo>
                  <a:pt x="8907" y="19293"/>
                </a:lnTo>
                <a:lnTo>
                  <a:pt x="8965" y="19255"/>
                </a:lnTo>
                <a:close/>
                <a:moveTo>
                  <a:pt x="8381" y="19274"/>
                </a:moveTo>
                <a:lnTo>
                  <a:pt x="8381" y="19430"/>
                </a:lnTo>
                <a:lnTo>
                  <a:pt x="8400" y="19469"/>
                </a:lnTo>
                <a:lnTo>
                  <a:pt x="8400" y="25841"/>
                </a:lnTo>
                <a:lnTo>
                  <a:pt x="8069" y="25822"/>
                </a:lnTo>
                <a:lnTo>
                  <a:pt x="7757" y="25802"/>
                </a:lnTo>
                <a:lnTo>
                  <a:pt x="7445" y="25763"/>
                </a:lnTo>
                <a:lnTo>
                  <a:pt x="7133" y="25724"/>
                </a:lnTo>
                <a:lnTo>
                  <a:pt x="6822" y="25666"/>
                </a:lnTo>
                <a:lnTo>
                  <a:pt x="6529" y="25588"/>
                </a:lnTo>
                <a:lnTo>
                  <a:pt x="6217" y="25491"/>
                </a:lnTo>
                <a:lnTo>
                  <a:pt x="5925" y="25393"/>
                </a:lnTo>
                <a:lnTo>
                  <a:pt x="5652" y="25276"/>
                </a:lnTo>
                <a:lnTo>
                  <a:pt x="5360" y="25159"/>
                </a:lnTo>
                <a:lnTo>
                  <a:pt x="5087" y="25023"/>
                </a:lnTo>
                <a:lnTo>
                  <a:pt x="4834" y="24886"/>
                </a:lnTo>
                <a:lnTo>
                  <a:pt x="4561" y="24731"/>
                </a:lnTo>
                <a:lnTo>
                  <a:pt x="4308" y="24555"/>
                </a:lnTo>
                <a:lnTo>
                  <a:pt x="4074" y="24380"/>
                </a:lnTo>
                <a:lnTo>
                  <a:pt x="3840" y="24185"/>
                </a:lnTo>
                <a:lnTo>
                  <a:pt x="8381" y="19274"/>
                </a:lnTo>
                <a:close/>
                <a:moveTo>
                  <a:pt x="37612" y="21593"/>
                </a:moveTo>
                <a:lnTo>
                  <a:pt x="40691" y="24808"/>
                </a:lnTo>
                <a:lnTo>
                  <a:pt x="40360" y="25101"/>
                </a:lnTo>
                <a:lnTo>
                  <a:pt x="40009" y="25354"/>
                </a:lnTo>
                <a:lnTo>
                  <a:pt x="39639" y="25568"/>
                </a:lnTo>
                <a:lnTo>
                  <a:pt x="39268" y="25763"/>
                </a:lnTo>
                <a:lnTo>
                  <a:pt x="38859" y="25919"/>
                </a:lnTo>
                <a:lnTo>
                  <a:pt x="38430" y="26036"/>
                </a:lnTo>
                <a:lnTo>
                  <a:pt x="38002" y="26134"/>
                </a:lnTo>
                <a:lnTo>
                  <a:pt x="37553" y="26173"/>
                </a:lnTo>
                <a:lnTo>
                  <a:pt x="37553" y="21593"/>
                </a:lnTo>
                <a:close/>
                <a:moveTo>
                  <a:pt x="37203" y="21593"/>
                </a:moveTo>
                <a:lnTo>
                  <a:pt x="37203" y="26192"/>
                </a:lnTo>
                <a:lnTo>
                  <a:pt x="36754" y="26173"/>
                </a:lnTo>
                <a:lnTo>
                  <a:pt x="36326" y="26114"/>
                </a:lnTo>
                <a:lnTo>
                  <a:pt x="35897" y="26017"/>
                </a:lnTo>
                <a:lnTo>
                  <a:pt x="35488" y="25880"/>
                </a:lnTo>
                <a:lnTo>
                  <a:pt x="35078" y="25724"/>
                </a:lnTo>
                <a:lnTo>
                  <a:pt x="34708" y="25510"/>
                </a:lnTo>
                <a:lnTo>
                  <a:pt x="34338" y="25296"/>
                </a:lnTo>
                <a:lnTo>
                  <a:pt x="34007" y="25042"/>
                </a:lnTo>
                <a:lnTo>
                  <a:pt x="37183" y="21593"/>
                </a:lnTo>
                <a:close/>
                <a:moveTo>
                  <a:pt x="20151" y="1"/>
                </a:moveTo>
                <a:lnTo>
                  <a:pt x="19079" y="40"/>
                </a:lnTo>
                <a:lnTo>
                  <a:pt x="18085" y="79"/>
                </a:lnTo>
                <a:lnTo>
                  <a:pt x="17169" y="137"/>
                </a:lnTo>
                <a:lnTo>
                  <a:pt x="16312" y="215"/>
                </a:lnTo>
                <a:lnTo>
                  <a:pt x="15532" y="313"/>
                </a:lnTo>
                <a:lnTo>
                  <a:pt x="14811" y="410"/>
                </a:lnTo>
                <a:lnTo>
                  <a:pt x="14149" y="527"/>
                </a:lnTo>
                <a:lnTo>
                  <a:pt x="13525" y="644"/>
                </a:lnTo>
                <a:lnTo>
                  <a:pt x="12980" y="780"/>
                </a:lnTo>
                <a:lnTo>
                  <a:pt x="12473" y="917"/>
                </a:lnTo>
                <a:lnTo>
                  <a:pt x="12005" y="1053"/>
                </a:lnTo>
                <a:lnTo>
                  <a:pt x="11596" y="1190"/>
                </a:lnTo>
                <a:lnTo>
                  <a:pt x="11206" y="1326"/>
                </a:lnTo>
                <a:lnTo>
                  <a:pt x="10544" y="1599"/>
                </a:lnTo>
                <a:lnTo>
                  <a:pt x="10446" y="1638"/>
                </a:lnTo>
                <a:lnTo>
                  <a:pt x="10388" y="1677"/>
                </a:lnTo>
                <a:lnTo>
                  <a:pt x="10349" y="1735"/>
                </a:lnTo>
                <a:lnTo>
                  <a:pt x="10349" y="1813"/>
                </a:lnTo>
                <a:lnTo>
                  <a:pt x="10368" y="1872"/>
                </a:lnTo>
                <a:lnTo>
                  <a:pt x="10388" y="1930"/>
                </a:lnTo>
                <a:lnTo>
                  <a:pt x="10427" y="1950"/>
                </a:lnTo>
                <a:lnTo>
                  <a:pt x="10485" y="1989"/>
                </a:lnTo>
                <a:lnTo>
                  <a:pt x="10524" y="1989"/>
                </a:lnTo>
                <a:lnTo>
                  <a:pt x="10602" y="1969"/>
                </a:lnTo>
                <a:lnTo>
                  <a:pt x="10700" y="1930"/>
                </a:lnTo>
                <a:lnTo>
                  <a:pt x="11070" y="1774"/>
                </a:lnTo>
                <a:lnTo>
                  <a:pt x="11070" y="1813"/>
                </a:lnTo>
                <a:lnTo>
                  <a:pt x="11440" y="6256"/>
                </a:lnTo>
                <a:lnTo>
                  <a:pt x="11654" y="8614"/>
                </a:lnTo>
                <a:lnTo>
                  <a:pt x="11869" y="10894"/>
                </a:lnTo>
                <a:lnTo>
                  <a:pt x="11401" y="10719"/>
                </a:lnTo>
                <a:lnTo>
                  <a:pt x="10953" y="10544"/>
                </a:lnTo>
                <a:lnTo>
                  <a:pt x="10719" y="10271"/>
                </a:lnTo>
                <a:lnTo>
                  <a:pt x="10427" y="9978"/>
                </a:lnTo>
                <a:lnTo>
                  <a:pt x="10095" y="9706"/>
                </a:lnTo>
                <a:lnTo>
                  <a:pt x="9725" y="9452"/>
                </a:lnTo>
                <a:lnTo>
                  <a:pt x="9472" y="9316"/>
                </a:lnTo>
                <a:lnTo>
                  <a:pt x="9218" y="9199"/>
                </a:lnTo>
                <a:lnTo>
                  <a:pt x="8965" y="9082"/>
                </a:lnTo>
                <a:lnTo>
                  <a:pt x="8692" y="9004"/>
                </a:lnTo>
                <a:lnTo>
                  <a:pt x="8400" y="8946"/>
                </a:lnTo>
                <a:lnTo>
                  <a:pt x="8108" y="8907"/>
                </a:lnTo>
                <a:lnTo>
                  <a:pt x="7815" y="8868"/>
                </a:lnTo>
                <a:lnTo>
                  <a:pt x="7192" y="8868"/>
                </a:lnTo>
                <a:lnTo>
                  <a:pt x="6841" y="8907"/>
                </a:lnTo>
                <a:lnTo>
                  <a:pt x="6510" y="8946"/>
                </a:lnTo>
                <a:lnTo>
                  <a:pt x="6159" y="9024"/>
                </a:lnTo>
                <a:lnTo>
                  <a:pt x="5808" y="9101"/>
                </a:lnTo>
                <a:lnTo>
                  <a:pt x="5438" y="9218"/>
                </a:lnTo>
                <a:lnTo>
                  <a:pt x="5087" y="9335"/>
                </a:lnTo>
                <a:lnTo>
                  <a:pt x="4717" y="9472"/>
                </a:lnTo>
                <a:lnTo>
                  <a:pt x="4327" y="9647"/>
                </a:lnTo>
                <a:lnTo>
                  <a:pt x="3957" y="9823"/>
                </a:lnTo>
                <a:lnTo>
                  <a:pt x="3567" y="10017"/>
                </a:lnTo>
                <a:lnTo>
                  <a:pt x="3197" y="10251"/>
                </a:lnTo>
                <a:lnTo>
                  <a:pt x="2807" y="10485"/>
                </a:lnTo>
                <a:lnTo>
                  <a:pt x="2417" y="10738"/>
                </a:lnTo>
                <a:lnTo>
                  <a:pt x="2028" y="11011"/>
                </a:lnTo>
                <a:lnTo>
                  <a:pt x="1618" y="11304"/>
                </a:lnTo>
                <a:lnTo>
                  <a:pt x="1599" y="11343"/>
                </a:lnTo>
                <a:lnTo>
                  <a:pt x="1618" y="11362"/>
                </a:lnTo>
                <a:lnTo>
                  <a:pt x="1657" y="11382"/>
                </a:lnTo>
                <a:lnTo>
                  <a:pt x="1677" y="11382"/>
                </a:lnTo>
                <a:lnTo>
                  <a:pt x="2067" y="11089"/>
                </a:lnTo>
                <a:lnTo>
                  <a:pt x="2456" y="10816"/>
                </a:lnTo>
                <a:lnTo>
                  <a:pt x="2846" y="10563"/>
                </a:lnTo>
                <a:lnTo>
                  <a:pt x="3236" y="10329"/>
                </a:lnTo>
                <a:lnTo>
                  <a:pt x="3606" y="10115"/>
                </a:lnTo>
                <a:lnTo>
                  <a:pt x="3996" y="9920"/>
                </a:lnTo>
                <a:lnTo>
                  <a:pt x="4366" y="9725"/>
                </a:lnTo>
                <a:lnTo>
                  <a:pt x="4736" y="9569"/>
                </a:lnTo>
                <a:lnTo>
                  <a:pt x="5107" y="9433"/>
                </a:lnTo>
                <a:lnTo>
                  <a:pt x="5457" y="9296"/>
                </a:lnTo>
                <a:lnTo>
                  <a:pt x="5828" y="9199"/>
                </a:lnTo>
                <a:lnTo>
                  <a:pt x="6178" y="9101"/>
                </a:lnTo>
                <a:lnTo>
                  <a:pt x="6510" y="9043"/>
                </a:lnTo>
                <a:lnTo>
                  <a:pt x="6860" y="9004"/>
                </a:lnTo>
                <a:lnTo>
                  <a:pt x="7172" y="8965"/>
                </a:lnTo>
                <a:lnTo>
                  <a:pt x="7504" y="8965"/>
                </a:lnTo>
                <a:lnTo>
                  <a:pt x="7952" y="8985"/>
                </a:lnTo>
                <a:lnTo>
                  <a:pt x="8381" y="9043"/>
                </a:lnTo>
                <a:lnTo>
                  <a:pt x="8381" y="10173"/>
                </a:lnTo>
                <a:lnTo>
                  <a:pt x="7952" y="10173"/>
                </a:lnTo>
                <a:lnTo>
                  <a:pt x="7523" y="10212"/>
                </a:lnTo>
                <a:lnTo>
                  <a:pt x="7114" y="10271"/>
                </a:lnTo>
                <a:lnTo>
                  <a:pt x="6685" y="10349"/>
                </a:lnTo>
                <a:lnTo>
                  <a:pt x="6295" y="10446"/>
                </a:lnTo>
                <a:lnTo>
                  <a:pt x="5886" y="10563"/>
                </a:lnTo>
                <a:lnTo>
                  <a:pt x="5496" y="10699"/>
                </a:lnTo>
                <a:lnTo>
                  <a:pt x="5126" y="10836"/>
                </a:lnTo>
                <a:lnTo>
                  <a:pt x="4756" y="11011"/>
                </a:lnTo>
                <a:lnTo>
                  <a:pt x="4386" y="11206"/>
                </a:lnTo>
                <a:lnTo>
                  <a:pt x="4035" y="11401"/>
                </a:lnTo>
                <a:lnTo>
                  <a:pt x="3704" y="11615"/>
                </a:lnTo>
                <a:lnTo>
                  <a:pt x="3372" y="11849"/>
                </a:lnTo>
                <a:lnTo>
                  <a:pt x="3060" y="12103"/>
                </a:lnTo>
                <a:lnTo>
                  <a:pt x="2749" y="12375"/>
                </a:lnTo>
                <a:lnTo>
                  <a:pt x="2456" y="12648"/>
                </a:lnTo>
                <a:lnTo>
                  <a:pt x="2183" y="12941"/>
                </a:lnTo>
                <a:lnTo>
                  <a:pt x="1911" y="13252"/>
                </a:lnTo>
                <a:lnTo>
                  <a:pt x="1677" y="13564"/>
                </a:lnTo>
                <a:lnTo>
                  <a:pt x="1443" y="13895"/>
                </a:lnTo>
                <a:lnTo>
                  <a:pt x="1209" y="14246"/>
                </a:lnTo>
                <a:lnTo>
                  <a:pt x="1014" y="14597"/>
                </a:lnTo>
                <a:lnTo>
                  <a:pt x="839" y="14948"/>
                </a:lnTo>
                <a:lnTo>
                  <a:pt x="663" y="15318"/>
                </a:lnTo>
                <a:lnTo>
                  <a:pt x="508" y="15708"/>
                </a:lnTo>
                <a:lnTo>
                  <a:pt x="371" y="16098"/>
                </a:lnTo>
                <a:lnTo>
                  <a:pt x="274" y="16487"/>
                </a:lnTo>
                <a:lnTo>
                  <a:pt x="176" y="16897"/>
                </a:lnTo>
                <a:lnTo>
                  <a:pt x="98" y="17306"/>
                </a:lnTo>
                <a:lnTo>
                  <a:pt x="40" y="17734"/>
                </a:lnTo>
                <a:lnTo>
                  <a:pt x="20" y="18163"/>
                </a:lnTo>
                <a:lnTo>
                  <a:pt x="1" y="18592"/>
                </a:lnTo>
                <a:lnTo>
                  <a:pt x="20" y="19021"/>
                </a:lnTo>
                <a:lnTo>
                  <a:pt x="40" y="19449"/>
                </a:lnTo>
                <a:lnTo>
                  <a:pt x="98" y="19878"/>
                </a:lnTo>
                <a:lnTo>
                  <a:pt x="176" y="20287"/>
                </a:lnTo>
                <a:lnTo>
                  <a:pt x="274" y="20697"/>
                </a:lnTo>
                <a:lnTo>
                  <a:pt x="391" y="21086"/>
                </a:lnTo>
                <a:lnTo>
                  <a:pt x="508" y="21476"/>
                </a:lnTo>
                <a:lnTo>
                  <a:pt x="663" y="21866"/>
                </a:lnTo>
                <a:lnTo>
                  <a:pt x="839" y="22236"/>
                </a:lnTo>
                <a:lnTo>
                  <a:pt x="1014" y="22606"/>
                </a:lnTo>
                <a:lnTo>
                  <a:pt x="1229" y="22957"/>
                </a:lnTo>
                <a:lnTo>
                  <a:pt x="1443" y="23288"/>
                </a:lnTo>
                <a:lnTo>
                  <a:pt x="1677" y="23620"/>
                </a:lnTo>
                <a:lnTo>
                  <a:pt x="1930" y="23951"/>
                </a:lnTo>
                <a:lnTo>
                  <a:pt x="2203" y="24243"/>
                </a:lnTo>
                <a:lnTo>
                  <a:pt x="2476" y="24536"/>
                </a:lnTo>
                <a:lnTo>
                  <a:pt x="2768" y="24828"/>
                </a:lnTo>
                <a:lnTo>
                  <a:pt x="3080" y="25081"/>
                </a:lnTo>
                <a:lnTo>
                  <a:pt x="3392" y="25335"/>
                </a:lnTo>
                <a:lnTo>
                  <a:pt x="3723" y="25568"/>
                </a:lnTo>
                <a:lnTo>
                  <a:pt x="4054" y="25783"/>
                </a:lnTo>
                <a:lnTo>
                  <a:pt x="4405" y="25997"/>
                </a:lnTo>
                <a:lnTo>
                  <a:pt x="4775" y="26173"/>
                </a:lnTo>
                <a:lnTo>
                  <a:pt x="5146" y="26348"/>
                </a:lnTo>
                <a:lnTo>
                  <a:pt x="5535" y="26504"/>
                </a:lnTo>
                <a:lnTo>
                  <a:pt x="5925" y="26640"/>
                </a:lnTo>
                <a:lnTo>
                  <a:pt x="6315" y="26738"/>
                </a:lnTo>
                <a:lnTo>
                  <a:pt x="6724" y="26835"/>
                </a:lnTo>
                <a:lnTo>
                  <a:pt x="7153" y="26913"/>
                </a:lnTo>
                <a:lnTo>
                  <a:pt x="7562" y="26972"/>
                </a:lnTo>
                <a:lnTo>
                  <a:pt x="7991" y="26991"/>
                </a:lnTo>
                <a:lnTo>
                  <a:pt x="8419" y="27011"/>
                </a:lnTo>
                <a:lnTo>
                  <a:pt x="8809" y="27011"/>
                </a:lnTo>
                <a:lnTo>
                  <a:pt x="9180" y="26972"/>
                </a:lnTo>
                <a:lnTo>
                  <a:pt x="9550" y="26933"/>
                </a:lnTo>
                <a:lnTo>
                  <a:pt x="9920" y="26874"/>
                </a:lnTo>
                <a:lnTo>
                  <a:pt x="10271" y="26816"/>
                </a:lnTo>
                <a:lnTo>
                  <a:pt x="10622" y="26718"/>
                </a:lnTo>
                <a:lnTo>
                  <a:pt x="10972" y="26621"/>
                </a:lnTo>
                <a:lnTo>
                  <a:pt x="11323" y="26504"/>
                </a:lnTo>
                <a:lnTo>
                  <a:pt x="11654" y="26367"/>
                </a:lnTo>
                <a:lnTo>
                  <a:pt x="11986" y="26231"/>
                </a:lnTo>
                <a:lnTo>
                  <a:pt x="12298" y="26075"/>
                </a:lnTo>
                <a:lnTo>
                  <a:pt x="12609" y="25900"/>
                </a:lnTo>
                <a:lnTo>
                  <a:pt x="12921" y="25705"/>
                </a:lnTo>
                <a:lnTo>
                  <a:pt x="13213" y="25510"/>
                </a:lnTo>
                <a:lnTo>
                  <a:pt x="13486" y="25315"/>
                </a:lnTo>
                <a:lnTo>
                  <a:pt x="13779" y="25101"/>
                </a:lnTo>
                <a:lnTo>
                  <a:pt x="14032" y="24867"/>
                </a:lnTo>
                <a:lnTo>
                  <a:pt x="14305" y="24614"/>
                </a:lnTo>
                <a:lnTo>
                  <a:pt x="14539" y="24360"/>
                </a:lnTo>
                <a:lnTo>
                  <a:pt x="14792" y="24107"/>
                </a:lnTo>
                <a:lnTo>
                  <a:pt x="15006" y="23834"/>
                </a:lnTo>
                <a:lnTo>
                  <a:pt x="15221" y="23561"/>
                </a:lnTo>
                <a:lnTo>
                  <a:pt x="15435" y="23269"/>
                </a:lnTo>
                <a:lnTo>
                  <a:pt x="15610" y="22957"/>
                </a:lnTo>
                <a:lnTo>
                  <a:pt x="15805" y="22665"/>
                </a:lnTo>
                <a:lnTo>
                  <a:pt x="15961" y="22334"/>
                </a:lnTo>
                <a:lnTo>
                  <a:pt x="16117" y="22022"/>
                </a:lnTo>
                <a:lnTo>
                  <a:pt x="16254" y="21690"/>
                </a:lnTo>
                <a:lnTo>
                  <a:pt x="16390" y="21359"/>
                </a:lnTo>
                <a:lnTo>
                  <a:pt x="16487" y="21008"/>
                </a:lnTo>
                <a:lnTo>
                  <a:pt x="16585" y="20658"/>
                </a:lnTo>
                <a:lnTo>
                  <a:pt x="16663" y="20307"/>
                </a:lnTo>
                <a:lnTo>
                  <a:pt x="17208" y="20580"/>
                </a:lnTo>
                <a:lnTo>
                  <a:pt x="17715" y="20814"/>
                </a:lnTo>
                <a:lnTo>
                  <a:pt x="18222" y="21008"/>
                </a:lnTo>
                <a:lnTo>
                  <a:pt x="18709" y="21164"/>
                </a:lnTo>
                <a:lnTo>
                  <a:pt x="19196" y="21301"/>
                </a:lnTo>
                <a:lnTo>
                  <a:pt x="19683" y="21418"/>
                </a:lnTo>
                <a:lnTo>
                  <a:pt x="20171" y="21515"/>
                </a:lnTo>
                <a:lnTo>
                  <a:pt x="20658" y="21574"/>
                </a:lnTo>
                <a:lnTo>
                  <a:pt x="20697" y="22041"/>
                </a:lnTo>
                <a:lnTo>
                  <a:pt x="20755" y="22412"/>
                </a:lnTo>
                <a:lnTo>
                  <a:pt x="20794" y="22548"/>
                </a:lnTo>
                <a:lnTo>
                  <a:pt x="20853" y="22645"/>
                </a:lnTo>
                <a:lnTo>
                  <a:pt x="20931" y="22743"/>
                </a:lnTo>
                <a:lnTo>
                  <a:pt x="21008" y="22821"/>
                </a:lnTo>
                <a:lnTo>
                  <a:pt x="21125" y="22899"/>
                </a:lnTo>
                <a:lnTo>
                  <a:pt x="21242" y="22957"/>
                </a:lnTo>
                <a:lnTo>
                  <a:pt x="21359" y="22996"/>
                </a:lnTo>
                <a:lnTo>
                  <a:pt x="21496" y="23035"/>
                </a:lnTo>
                <a:lnTo>
                  <a:pt x="21827" y="23094"/>
                </a:lnTo>
                <a:lnTo>
                  <a:pt x="22178" y="23133"/>
                </a:lnTo>
                <a:lnTo>
                  <a:pt x="22957" y="23152"/>
                </a:lnTo>
                <a:lnTo>
                  <a:pt x="23542" y="23152"/>
                </a:lnTo>
                <a:lnTo>
                  <a:pt x="23932" y="23113"/>
                </a:lnTo>
                <a:lnTo>
                  <a:pt x="24263" y="23055"/>
                </a:lnTo>
                <a:lnTo>
                  <a:pt x="24536" y="22957"/>
                </a:lnTo>
                <a:lnTo>
                  <a:pt x="24770" y="22860"/>
                </a:lnTo>
                <a:lnTo>
                  <a:pt x="24867" y="22801"/>
                </a:lnTo>
                <a:lnTo>
                  <a:pt x="24945" y="22723"/>
                </a:lnTo>
                <a:lnTo>
                  <a:pt x="25023" y="22645"/>
                </a:lnTo>
                <a:lnTo>
                  <a:pt x="25081" y="22567"/>
                </a:lnTo>
                <a:lnTo>
                  <a:pt x="25120" y="22489"/>
                </a:lnTo>
                <a:lnTo>
                  <a:pt x="25159" y="22392"/>
                </a:lnTo>
                <a:lnTo>
                  <a:pt x="25179" y="22236"/>
                </a:lnTo>
                <a:lnTo>
                  <a:pt x="25218" y="22002"/>
                </a:lnTo>
                <a:lnTo>
                  <a:pt x="25276" y="21398"/>
                </a:lnTo>
                <a:lnTo>
                  <a:pt x="25685" y="21281"/>
                </a:lnTo>
                <a:lnTo>
                  <a:pt x="26114" y="21164"/>
                </a:lnTo>
                <a:lnTo>
                  <a:pt x="26543" y="21008"/>
                </a:lnTo>
                <a:lnTo>
                  <a:pt x="26972" y="20833"/>
                </a:lnTo>
                <a:lnTo>
                  <a:pt x="27420" y="20658"/>
                </a:lnTo>
                <a:lnTo>
                  <a:pt x="27868" y="20443"/>
                </a:lnTo>
                <a:lnTo>
                  <a:pt x="28316" y="20229"/>
                </a:lnTo>
                <a:lnTo>
                  <a:pt x="28765" y="19995"/>
                </a:lnTo>
                <a:lnTo>
                  <a:pt x="29232" y="19722"/>
                </a:lnTo>
                <a:lnTo>
                  <a:pt x="29700" y="19449"/>
                </a:lnTo>
                <a:lnTo>
                  <a:pt x="30187" y="19157"/>
                </a:lnTo>
                <a:lnTo>
                  <a:pt x="30674" y="18845"/>
                </a:lnTo>
                <a:lnTo>
                  <a:pt x="31161" y="18514"/>
                </a:lnTo>
                <a:lnTo>
                  <a:pt x="31649" y="18163"/>
                </a:lnTo>
                <a:lnTo>
                  <a:pt x="32643" y="17403"/>
                </a:lnTo>
                <a:lnTo>
                  <a:pt x="32350" y="17793"/>
                </a:lnTo>
                <a:lnTo>
                  <a:pt x="32097" y="18202"/>
                </a:lnTo>
                <a:lnTo>
                  <a:pt x="31863" y="18650"/>
                </a:lnTo>
                <a:lnTo>
                  <a:pt x="31688" y="19118"/>
                </a:lnTo>
                <a:lnTo>
                  <a:pt x="31532" y="19586"/>
                </a:lnTo>
                <a:lnTo>
                  <a:pt x="31415" y="20073"/>
                </a:lnTo>
                <a:lnTo>
                  <a:pt x="31356" y="20599"/>
                </a:lnTo>
                <a:lnTo>
                  <a:pt x="31337" y="21106"/>
                </a:lnTo>
                <a:lnTo>
                  <a:pt x="31337" y="21418"/>
                </a:lnTo>
                <a:lnTo>
                  <a:pt x="31356" y="21710"/>
                </a:lnTo>
                <a:lnTo>
                  <a:pt x="31395" y="22002"/>
                </a:lnTo>
                <a:lnTo>
                  <a:pt x="31454" y="22295"/>
                </a:lnTo>
                <a:lnTo>
                  <a:pt x="31512" y="22587"/>
                </a:lnTo>
                <a:lnTo>
                  <a:pt x="31590" y="22860"/>
                </a:lnTo>
                <a:lnTo>
                  <a:pt x="31688" y="23133"/>
                </a:lnTo>
                <a:lnTo>
                  <a:pt x="31785" y="23405"/>
                </a:lnTo>
                <a:lnTo>
                  <a:pt x="31902" y="23678"/>
                </a:lnTo>
                <a:lnTo>
                  <a:pt x="32038" y="23932"/>
                </a:lnTo>
                <a:lnTo>
                  <a:pt x="32175" y="24165"/>
                </a:lnTo>
                <a:lnTo>
                  <a:pt x="32331" y="24419"/>
                </a:lnTo>
                <a:lnTo>
                  <a:pt x="32506" y="24633"/>
                </a:lnTo>
                <a:lnTo>
                  <a:pt x="32682" y="24867"/>
                </a:lnTo>
                <a:lnTo>
                  <a:pt x="32857" y="25081"/>
                </a:lnTo>
                <a:lnTo>
                  <a:pt x="33052" y="25276"/>
                </a:lnTo>
                <a:lnTo>
                  <a:pt x="33266" y="25471"/>
                </a:lnTo>
                <a:lnTo>
                  <a:pt x="33481" y="25666"/>
                </a:lnTo>
                <a:lnTo>
                  <a:pt x="33695" y="25841"/>
                </a:lnTo>
                <a:lnTo>
                  <a:pt x="33929" y="25997"/>
                </a:lnTo>
                <a:lnTo>
                  <a:pt x="34163" y="26153"/>
                </a:lnTo>
                <a:lnTo>
                  <a:pt x="34416" y="26290"/>
                </a:lnTo>
                <a:lnTo>
                  <a:pt x="34669" y="26426"/>
                </a:lnTo>
                <a:lnTo>
                  <a:pt x="34923" y="26543"/>
                </a:lnTo>
                <a:lnTo>
                  <a:pt x="35195" y="26660"/>
                </a:lnTo>
                <a:lnTo>
                  <a:pt x="35468" y="26738"/>
                </a:lnTo>
                <a:lnTo>
                  <a:pt x="35761" y="26816"/>
                </a:lnTo>
                <a:lnTo>
                  <a:pt x="36033" y="26894"/>
                </a:lnTo>
                <a:lnTo>
                  <a:pt x="36326" y="26952"/>
                </a:lnTo>
                <a:lnTo>
                  <a:pt x="36618" y="26972"/>
                </a:lnTo>
                <a:lnTo>
                  <a:pt x="36930" y="27011"/>
                </a:lnTo>
                <a:lnTo>
                  <a:pt x="37534" y="27011"/>
                </a:lnTo>
                <a:lnTo>
                  <a:pt x="37826" y="26972"/>
                </a:lnTo>
                <a:lnTo>
                  <a:pt x="38119" y="26952"/>
                </a:lnTo>
                <a:lnTo>
                  <a:pt x="38411" y="26894"/>
                </a:lnTo>
                <a:lnTo>
                  <a:pt x="38703" y="26816"/>
                </a:lnTo>
                <a:lnTo>
                  <a:pt x="38976" y="26738"/>
                </a:lnTo>
                <a:lnTo>
                  <a:pt x="39249" y="26660"/>
                </a:lnTo>
                <a:lnTo>
                  <a:pt x="39522" y="26543"/>
                </a:lnTo>
                <a:lnTo>
                  <a:pt x="39775" y="26426"/>
                </a:lnTo>
                <a:lnTo>
                  <a:pt x="40028" y="26290"/>
                </a:lnTo>
                <a:lnTo>
                  <a:pt x="40282" y="26153"/>
                </a:lnTo>
                <a:lnTo>
                  <a:pt x="40516" y="25997"/>
                </a:lnTo>
                <a:lnTo>
                  <a:pt x="40749" y="25841"/>
                </a:lnTo>
                <a:lnTo>
                  <a:pt x="40983" y="25666"/>
                </a:lnTo>
                <a:lnTo>
                  <a:pt x="41198" y="25471"/>
                </a:lnTo>
                <a:lnTo>
                  <a:pt x="41392" y="25276"/>
                </a:lnTo>
                <a:lnTo>
                  <a:pt x="41587" y="25081"/>
                </a:lnTo>
                <a:lnTo>
                  <a:pt x="41782" y="24867"/>
                </a:lnTo>
                <a:lnTo>
                  <a:pt x="41958" y="24633"/>
                </a:lnTo>
                <a:lnTo>
                  <a:pt x="42114" y="24419"/>
                </a:lnTo>
                <a:lnTo>
                  <a:pt x="42269" y="24165"/>
                </a:lnTo>
                <a:lnTo>
                  <a:pt x="42406" y="23932"/>
                </a:lnTo>
                <a:lnTo>
                  <a:pt x="42542" y="23678"/>
                </a:lnTo>
                <a:lnTo>
                  <a:pt x="42659" y="23405"/>
                </a:lnTo>
                <a:lnTo>
                  <a:pt x="42757" y="23133"/>
                </a:lnTo>
                <a:lnTo>
                  <a:pt x="42854" y="22860"/>
                </a:lnTo>
                <a:lnTo>
                  <a:pt x="42932" y="22587"/>
                </a:lnTo>
                <a:lnTo>
                  <a:pt x="43010" y="22295"/>
                </a:lnTo>
                <a:lnTo>
                  <a:pt x="43049" y="22002"/>
                </a:lnTo>
                <a:lnTo>
                  <a:pt x="43088" y="21710"/>
                </a:lnTo>
                <a:lnTo>
                  <a:pt x="43107" y="21418"/>
                </a:lnTo>
                <a:lnTo>
                  <a:pt x="43127" y="21106"/>
                </a:lnTo>
                <a:lnTo>
                  <a:pt x="43107" y="20814"/>
                </a:lnTo>
                <a:lnTo>
                  <a:pt x="43088" y="20521"/>
                </a:lnTo>
                <a:lnTo>
                  <a:pt x="43049" y="20229"/>
                </a:lnTo>
                <a:lnTo>
                  <a:pt x="43010" y="19937"/>
                </a:lnTo>
                <a:lnTo>
                  <a:pt x="42932" y="19664"/>
                </a:lnTo>
                <a:lnTo>
                  <a:pt x="42854" y="19371"/>
                </a:lnTo>
                <a:lnTo>
                  <a:pt x="42776" y="19118"/>
                </a:lnTo>
                <a:lnTo>
                  <a:pt x="42659" y="18845"/>
                </a:lnTo>
                <a:lnTo>
                  <a:pt x="42542" y="18592"/>
                </a:lnTo>
                <a:lnTo>
                  <a:pt x="42425" y="18339"/>
                </a:lnTo>
                <a:lnTo>
                  <a:pt x="42289" y="18085"/>
                </a:lnTo>
                <a:lnTo>
                  <a:pt x="42133" y="17851"/>
                </a:lnTo>
                <a:lnTo>
                  <a:pt x="41977" y="17618"/>
                </a:lnTo>
                <a:lnTo>
                  <a:pt x="41802" y="17403"/>
                </a:lnTo>
                <a:lnTo>
                  <a:pt x="41626" y="17189"/>
                </a:lnTo>
                <a:lnTo>
                  <a:pt x="41431" y="16974"/>
                </a:lnTo>
                <a:lnTo>
                  <a:pt x="41217" y="16780"/>
                </a:lnTo>
                <a:lnTo>
                  <a:pt x="41022" y="16604"/>
                </a:lnTo>
                <a:lnTo>
                  <a:pt x="40788" y="16429"/>
                </a:lnTo>
                <a:lnTo>
                  <a:pt x="40574" y="16253"/>
                </a:lnTo>
                <a:lnTo>
                  <a:pt x="40340" y="16117"/>
                </a:lnTo>
                <a:lnTo>
                  <a:pt x="40087" y="15961"/>
                </a:lnTo>
                <a:lnTo>
                  <a:pt x="39833" y="15825"/>
                </a:lnTo>
                <a:lnTo>
                  <a:pt x="39580" y="15708"/>
                </a:lnTo>
                <a:lnTo>
                  <a:pt x="39327" y="15610"/>
                </a:lnTo>
                <a:lnTo>
                  <a:pt x="39054" y="15513"/>
                </a:lnTo>
                <a:lnTo>
                  <a:pt x="38781" y="15435"/>
                </a:lnTo>
                <a:lnTo>
                  <a:pt x="38489" y="15357"/>
                </a:lnTo>
                <a:lnTo>
                  <a:pt x="38216" y="15299"/>
                </a:lnTo>
                <a:lnTo>
                  <a:pt x="37924" y="15260"/>
                </a:lnTo>
                <a:lnTo>
                  <a:pt x="37631" y="15240"/>
                </a:lnTo>
                <a:lnTo>
                  <a:pt x="37320" y="15221"/>
                </a:lnTo>
                <a:lnTo>
                  <a:pt x="37320" y="14441"/>
                </a:lnTo>
                <a:lnTo>
                  <a:pt x="37573" y="14422"/>
                </a:lnTo>
                <a:lnTo>
                  <a:pt x="37768" y="14441"/>
                </a:lnTo>
                <a:lnTo>
                  <a:pt x="37924" y="14480"/>
                </a:lnTo>
                <a:lnTo>
                  <a:pt x="38099" y="14519"/>
                </a:lnTo>
                <a:lnTo>
                  <a:pt x="38255" y="14577"/>
                </a:lnTo>
                <a:lnTo>
                  <a:pt x="38411" y="14655"/>
                </a:lnTo>
                <a:lnTo>
                  <a:pt x="38547" y="14753"/>
                </a:lnTo>
                <a:lnTo>
                  <a:pt x="38840" y="14967"/>
                </a:lnTo>
                <a:lnTo>
                  <a:pt x="39229" y="15221"/>
                </a:lnTo>
                <a:lnTo>
                  <a:pt x="39600" y="15454"/>
                </a:lnTo>
                <a:lnTo>
                  <a:pt x="39989" y="15649"/>
                </a:lnTo>
                <a:lnTo>
                  <a:pt x="40360" y="15805"/>
                </a:lnTo>
                <a:lnTo>
                  <a:pt x="40730" y="15942"/>
                </a:lnTo>
                <a:lnTo>
                  <a:pt x="41100" y="16020"/>
                </a:lnTo>
                <a:lnTo>
                  <a:pt x="41470" y="16078"/>
                </a:lnTo>
                <a:lnTo>
                  <a:pt x="41821" y="16098"/>
                </a:lnTo>
                <a:lnTo>
                  <a:pt x="42055" y="16098"/>
                </a:lnTo>
                <a:lnTo>
                  <a:pt x="42269" y="16078"/>
                </a:lnTo>
                <a:lnTo>
                  <a:pt x="42484" y="16039"/>
                </a:lnTo>
                <a:lnTo>
                  <a:pt x="42698" y="16000"/>
                </a:lnTo>
                <a:lnTo>
                  <a:pt x="42932" y="15942"/>
                </a:lnTo>
                <a:lnTo>
                  <a:pt x="43146" y="15864"/>
                </a:lnTo>
                <a:lnTo>
                  <a:pt x="43361" y="15766"/>
                </a:lnTo>
                <a:lnTo>
                  <a:pt x="43575" y="15669"/>
                </a:lnTo>
                <a:lnTo>
                  <a:pt x="43789" y="15552"/>
                </a:lnTo>
                <a:lnTo>
                  <a:pt x="44004" y="15435"/>
                </a:lnTo>
                <a:lnTo>
                  <a:pt x="44413" y="15143"/>
                </a:lnTo>
                <a:lnTo>
                  <a:pt x="44842" y="14792"/>
                </a:lnTo>
                <a:lnTo>
                  <a:pt x="45251" y="14383"/>
                </a:lnTo>
                <a:lnTo>
                  <a:pt x="45251" y="14363"/>
                </a:lnTo>
                <a:lnTo>
                  <a:pt x="45251" y="14324"/>
                </a:lnTo>
                <a:lnTo>
                  <a:pt x="45212" y="14305"/>
                </a:lnTo>
                <a:lnTo>
                  <a:pt x="45173" y="14324"/>
                </a:lnTo>
                <a:lnTo>
                  <a:pt x="44783" y="14714"/>
                </a:lnTo>
                <a:lnTo>
                  <a:pt x="44374" y="15065"/>
                </a:lnTo>
                <a:lnTo>
                  <a:pt x="43945" y="15357"/>
                </a:lnTo>
                <a:lnTo>
                  <a:pt x="43750" y="15474"/>
                </a:lnTo>
                <a:lnTo>
                  <a:pt x="43536" y="15591"/>
                </a:lnTo>
                <a:lnTo>
                  <a:pt x="43322" y="15688"/>
                </a:lnTo>
                <a:lnTo>
                  <a:pt x="43107" y="15766"/>
                </a:lnTo>
                <a:lnTo>
                  <a:pt x="42893" y="15844"/>
                </a:lnTo>
                <a:lnTo>
                  <a:pt x="42698" y="15903"/>
                </a:lnTo>
                <a:lnTo>
                  <a:pt x="42484" y="15942"/>
                </a:lnTo>
                <a:lnTo>
                  <a:pt x="42250" y="15981"/>
                </a:lnTo>
                <a:lnTo>
                  <a:pt x="42036" y="16000"/>
                </a:lnTo>
                <a:lnTo>
                  <a:pt x="41821" y="16000"/>
                </a:lnTo>
                <a:lnTo>
                  <a:pt x="41470" y="15981"/>
                </a:lnTo>
                <a:lnTo>
                  <a:pt x="41100" y="15942"/>
                </a:lnTo>
                <a:lnTo>
                  <a:pt x="40749" y="15844"/>
                </a:lnTo>
                <a:lnTo>
                  <a:pt x="40379" y="15727"/>
                </a:lnTo>
                <a:lnTo>
                  <a:pt x="40009" y="15571"/>
                </a:lnTo>
                <a:lnTo>
                  <a:pt x="39639" y="15376"/>
                </a:lnTo>
                <a:lnTo>
                  <a:pt x="39268" y="15143"/>
                </a:lnTo>
                <a:lnTo>
                  <a:pt x="38898" y="14889"/>
                </a:lnTo>
                <a:lnTo>
                  <a:pt x="38586" y="14675"/>
                </a:lnTo>
                <a:lnTo>
                  <a:pt x="38450" y="14577"/>
                </a:lnTo>
                <a:lnTo>
                  <a:pt x="38274" y="14500"/>
                </a:lnTo>
                <a:lnTo>
                  <a:pt x="38119" y="14422"/>
                </a:lnTo>
                <a:lnTo>
                  <a:pt x="37943" y="14383"/>
                </a:lnTo>
                <a:lnTo>
                  <a:pt x="37768" y="14344"/>
                </a:lnTo>
                <a:lnTo>
                  <a:pt x="37320" y="14344"/>
                </a:lnTo>
                <a:lnTo>
                  <a:pt x="37320" y="13350"/>
                </a:lnTo>
                <a:lnTo>
                  <a:pt x="37592" y="13311"/>
                </a:lnTo>
                <a:lnTo>
                  <a:pt x="37807" y="13311"/>
                </a:lnTo>
                <a:lnTo>
                  <a:pt x="38021" y="13330"/>
                </a:lnTo>
                <a:lnTo>
                  <a:pt x="38158" y="13369"/>
                </a:lnTo>
                <a:lnTo>
                  <a:pt x="38313" y="13428"/>
                </a:lnTo>
                <a:lnTo>
                  <a:pt x="38606" y="13623"/>
                </a:lnTo>
                <a:lnTo>
                  <a:pt x="38957" y="13856"/>
                </a:lnTo>
                <a:lnTo>
                  <a:pt x="39366" y="14110"/>
                </a:lnTo>
                <a:lnTo>
                  <a:pt x="39600" y="14227"/>
                </a:lnTo>
                <a:lnTo>
                  <a:pt x="39833" y="14363"/>
                </a:lnTo>
                <a:lnTo>
                  <a:pt x="40126" y="14461"/>
                </a:lnTo>
                <a:lnTo>
                  <a:pt x="40418" y="14558"/>
                </a:lnTo>
                <a:lnTo>
                  <a:pt x="40749" y="14655"/>
                </a:lnTo>
                <a:lnTo>
                  <a:pt x="41100" y="14714"/>
                </a:lnTo>
                <a:lnTo>
                  <a:pt x="41490" y="14753"/>
                </a:lnTo>
                <a:lnTo>
                  <a:pt x="41899" y="14772"/>
                </a:lnTo>
                <a:lnTo>
                  <a:pt x="42328" y="14753"/>
                </a:lnTo>
                <a:lnTo>
                  <a:pt x="42718" y="14694"/>
                </a:lnTo>
                <a:lnTo>
                  <a:pt x="43068" y="14597"/>
                </a:lnTo>
                <a:lnTo>
                  <a:pt x="43400" y="14461"/>
                </a:lnTo>
                <a:lnTo>
                  <a:pt x="43711" y="14324"/>
                </a:lnTo>
                <a:lnTo>
                  <a:pt x="43984" y="14149"/>
                </a:lnTo>
                <a:lnTo>
                  <a:pt x="44218" y="13973"/>
                </a:lnTo>
                <a:lnTo>
                  <a:pt x="44433" y="13798"/>
                </a:lnTo>
                <a:lnTo>
                  <a:pt x="44627" y="13623"/>
                </a:lnTo>
                <a:lnTo>
                  <a:pt x="44783" y="13447"/>
                </a:lnTo>
                <a:lnTo>
                  <a:pt x="45017" y="13135"/>
                </a:lnTo>
                <a:lnTo>
                  <a:pt x="45173" y="12921"/>
                </a:lnTo>
                <a:lnTo>
                  <a:pt x="45212" y="12843"/>
                </a:lnTo>
                <a:lnTo>
                  <a:pt x="45212" y="9706"/>
                </a:lnTo>
                <a:lnTo>
                  <a:pt x="44881" y="9706"/>
                </a:lnTo>
                <a:lnTo>
                  <a:pt x="44881" y="12648"/>
                </a:lnTo>
                <a:lnTo>
                  <a:pt x="44803" y="12785"/>
                </a:lnTo>
                <a:lnTo>
                  <a:pt x="44705" y="12921"/>
                </a:lnTo>
                <a:lnTo>
                  <a:pt x="44588" y="13057"/>
                </a:lnTo>
                <a:lnTo>
                  <a:pt x="44452" y="13213"/>
                </a:lnTo>
                <a:lnTo>
                  <a:pt x="44296" y="13350"/>
                </a:lnTo>
                <a:lnTo>
                  <a:pt x="44121" y="13486"/>
                </a:lnTo>
                <a:lnTo>
                  <a:pt x="43926" y="13623"/>
                </a:lnTo>
                <a:lnTo>
                  <a:pt x="43711" y="13759"/>
                </a:lnTo>
                <a:lnTo>
                  <a:pt x="43497" y="13876"/>
                </a:lnTo>
                <a:lnTo>
                  <a:pt x="43263" y="13993"/>
                </a:lnTo>
                <a:lnTo>
                  <a:pt x="43010" y="14090"/>
                </a:lnTo>
                <a:lnTo>
                  <a:pt x="42757" y="14188"/>
                </a:lnTo>
                <a:lnTo>
                  <a:pt x="42503" y="14246"/>
                </a:lnTo>
                <a:lnTo>
                  <a:pt x="42230" y="14305"/>
                </a:lnTo>
                <a:lnTo>
                  <a:pt x="41958" y="14344"/>
                </a:lnTo>
                <a:lnTo>
                  <a:pt x="41685" y="14363"/>
                </a:lnTo>
                <a:lnTo>
                  <a:pt x="41451" y="14344"/>
                </a:lnTo>
                <a:lnTo>
                  <a:pt x="41217" y="14324"/>
                </a:lnTo>
                <a:lnTo>
                  <a:pt x="40983" y="14285"/>
                </a:lnTo>
                <a:lnTo>
                  <a:pt x="40769" y="14227"/>
                </a:lnTo>
                <a:lnTo>
                  <a:pt x="40535" y="14129"/>
                </a:lnTo>
                <a:lnTo>
                  <a:pt x="40301" y="14032"/>
                </a:lnTo>
                <a:lnTo>
                  <a:pt x="40067" y="13915"/>
                </a:lnTo>
                <a:lnTo>
                  <a:pt x="39853" y="13779"/>
                </a:lnTo>
                <a:lnTo>
                  <a:pt x="39600" y="13564"/>
                </a:lnTo>
                <a:lnTo>
                  <a:pt x="39366" y="13369"/>
                </a:lnTo>
                <a:lnTo>
                  <a:pt x="39171" y="13155"/>
                </a:lnTo>
                <a:lnTo>
                  <a:pt x="39015" y="12960"/>
                </a:lnTo>
                <a:lnTo>
                  <a:pt x="38879" y="12746"/>
                </a:lnTo>
                <a:lnTo>
                  <a:pt x="38781" y="12531"/>
                </a:lnTo>
                <a:lnTo>
                  <a:pt x="38703" y="12336"/>
                </a:lnTo>
                <a:lnTo>
                  <a:pt x="38645" y="12142"/>
                </a:lnTo>
                <a:lnTo>
                  <a:pt x="38586" y="11947"/>
                </a:lnTo>
                <a:lnTo>
                  <a:pt x="38567" y="11752"/>
                </a:lnTo>
                <a:lnTo>
                  <a:pt x="38567" y="11576"/>
                </a:lnTo>
                <a:lnTo>
                  <a:pt x="38567" y="11401"/>
                </a:lnTo>
                <a:lnTo>
                  <a:pt x="38625" y="11089"/>
                </a:lnTo>
                <a:lnTo>
                  <a:pt x="38684" y="10816"/>
                </a:lnTo>
                <a:lnTo>
                  <a:pt x="39190" y="10816"/>
                </a:lnTo>
                <a:lnTo>
                  <a:pt x="39288" y="10797"/>
                </a:lnTo>
                <a:lnTo>
                  <a:pt x="39385" y="10738"/>
                </a:lnTo>
                <a:lnTo>
                  <a:pt x="39444" y="10660"/>
                </a:lnTo>
                <a:lnTo>
                  <a:pt x="39463" y="10544"/>
                </a:lnTo>
                <a:lnTo>
                  <a:pt x="39463" y="10368"/>
                </a:lnTo>
                <a:lnTo>
                  <a:pt x="39444" y="10271"/>
                </a:lnTo>
                <a:lnTo>
                  <a:pt x="39385" y="10193"/>
                </a:lnTo>
                <a:lnTo>
                  <a:pt x="39288" y="10134"/>
                </a:lnTo>
                <a:lnTo>
                  <a:pt x="39190" y="10095"/>
                </a:lnTo>
                <a:lnTo>
                  <a:pt x="39112" y="10095"/>
                </a:lnTo>
                <a:lnTo>
                  <a:pt x="39073" y="9978"/>
                </a:lnTo>
                <a:lnTo>
                  <a:pt x="39015" y="9861"/>
                </a:lnTo>
                <a:lnTo>
                  <a:pt x="38918" y="9686"/>
                </a:lnTo>
                <a:lnTo>
                  <a:pt x="38781" y="9511"/>
                </a:lnTo>
                <a:lnTo>
                  <a:pt x="38586" y="9335"/>
                </a:lnTo>
                <a:lnTo>
                  <a:pt x="38469" y="9238"/>
                </a:lnTo>
                <a:lnTo>
                  <a:pt x="38333" y="9160"/>
                </a:lnTo>
                <a:lnTo>
                  <a:pt x="38197" y="9082"/>
                </a:lnTo>
                <a:lnTo>
                  <a:pt x="38021" y="9004"/>
                </a:lnTo>
                <a:lnTo>
                  <a:pt x="37846" y="8946"/>
                </a:lnTo>
                <a:lnTo>
                  <a:pt x="37690" y="8907"/>
                </a:lnTo>
                <a:lnTo>
                  <a:pt x="37534" y="8887"/>
                </a:lnTo>
                <a:lnTo>
                  <a:pt x="37378" y="8868"/>
                </a:lnTo>
                <a:lnTo>
                  <a:pt x="37203" y="8887"/>
                </a:lnTo>
                <a:lnTo>
                  <a:pt x="37027" y="8926"/>
                </a:lnTo>
                <a:lnTo>
                  <a:pt x="36871" y="8985"/>
                </a:lnTo>
                <a:lnTo>
                  <a:pt x="36754" y="9063"/>
                </a:lnTo>
                <a:lnTo>
                  <a:pt x="36638" y="9140"/>
                </a:lnTo>
                <a:lnTo>
                  <a:pt x="36560" y="9238"/>
                </a:lnTo>
                <a:lnTo>
                  <a:pt x="36482" y="9316"/>
                </a:lnTo>
                <a:lnTo>
                  <a:pt x="36443" y="9394"/>
                </a:lnTo>
                <a:lnTo>
                  <a:pt x="36404" y="9491"/>
                </a:lnTo>
                <a:lnTo>
                  <a:pt x="36404" y="9608"/>
                </a:lnTo>
                <a:lnTo>
                  <a:pt x="36404" y="9842"/>
                </a:lnTo>
                <a:lnTo>
                  <a:pt x="36423" y="10017"/>
                </a:lnTo>
                <a:lnTo>
                  <a:pt x="36443" y="10095"/>
                </a:lnTo>
                <a:lnTo>
                  <a:pt x="36423" y="10095"/>
                </a:lnTo>
                <a:lnTo>
                  <a:pt x="36326" y="10134"/>
                </a:lnTo>
                <a:lnTo>
                  <a:pt x="36228" y="10193"/>
                </a:lnTo>
                <a:lnTo>
                  <a:pt x="36170" y="10271"/>
                </a:lnTo>
                <a:lnTo>
                  <a:pt x="36150" y="10368"/>
                </a:lnTo>
                <a:lnTo>
                  <a:pt x="36150" y="10544"/>
                </a:lnTo>
                <a:lnTo>
                  <a:pt x="36170" y="10660"/>
                </a:lnTo>
                <a:lnTo>
                  <a:pt x="36228" y="10738"/>
                </a:lnTo>
                <a:lnTo>
                  <a:pt x="36326" y="10797"/>
                </a:lnTo>
                <a:lnTo>
                  <a:pt x="36423" y="10816"/>
                </a:lnTo>
                <a:lnTo>
                  <a:pt x="36657" y="10816"/>
                </a:lnTo>
                <a:lnTo>
                  <a:pt x="36618" y="11031"/>
                </a:lnTo>
                <a:lnTo>
                  <a:pt x="36579" y="11206"/>
                </a:lnTo>
                <a:lnTo>
                  <a:pt x="36521" y="11401"/>
                </a:lnTo>
                <a:lnTo>
                  <a:pt x="36462" y="11557"/>
                </a:lnTo>
                <a:lnTo>
                  <a:pt x="36365" y="11713"/>
                </a:lnTo>
                <a:lnTo>
                  <a:pt x="36287" y="11849"/>
                </a:lnTo>
                <a:lnTo>
                  <a:pt x="36189" y="11986"/>
                </a:lnTo>
                <a:lnTo>
                  <a:pt x="36092" y="12122"/>
                </a:lnTo>
                <a:lnTo>
                  <a:pt x="35858" y="12336"/>
                </a:lnTo>
                <a:lnTo>
                  <a:pt x="35605" y="12512"/>
                </a:lnTo>
                <a:lnTo>
                  <a:pt x="35351" y="12668"/>
                </a:lnTo>
                <a:lnTo>
                  <a:pt x="35098" y="12785"/>
                </a:lnTo>
                <a:lnTo>
                  <a:pt x="34825" y="12882"/>
                </a:lnTo>
                <a:lnTo>
                  <a:pt x="34591" y="12960"/>
                </a:lnTo>
                <a:lnTo>
                  <a:pt x="34357" y="13018"/>
                </a:lnTo>
                <a:lnTo>
                  <a:pt x="34143" y="13038"/>
                </a:lnTo>
                <a:lnTo>
                  <a:pt x="33851" y="13077"/>
                </a:lnTo>
                <a:lnTo>
                  <a:pt x="33734" y="13096"/>
                </a:lnTo>
                <a:lnTo>
                  <a:pt x="33812" y="12648"/>
                </a:lnTo>
                <a:lnTo>
                  <a:pt x="34046" y="11323"/>
                </a:lnTo>
                <a:lnTo>
                  <a:pt x="34260" y="9842"/>
                </a:lnTo>
                <a:lnTo>
                  <a:pt x="34474" y="8264"/>
                </a:lnTo>
                <a:lnTo>
                  <a:pt x="34650" y="6705"/>
                </a:lnTo>
                <a:lnTo>
                  <a:pt x="34942" y="3859"/>
                </a:lnTo>
                <a:lnTo>
                  <a:pt x="35117" y="1950"/>
                </a:lnTo>
                <a:lnTo>
                  <a:pt x="35156" y="1677"/>
                </a:lnTo>
                <a:lnTo>
                  <a:pt x="35663" y="1794"/>
                </a:lnTo>
                <a:lnTo>
                  <a:pt x="35702" y="1813"/>
                </a:lnTo>
                <a:lnTo>
                  <a:pt x="35761" y="1794"/>
                </a:lnTo>
                <a:lnTo>
                  <a:pt x="35819" y="1774"/>
                </a:lnTo>
                <a:lnTo>
                  <a:pt x="35858" y="1735"/>
                </a:lnTo>
                <a:lnTo>
                  <a:pt x="35877" y="1677"/>
                </a:lnTo>
                <a:lnTo>
                  <a:pt x="35897" y="1599"/>
                </a:lnTo>
                <a:lnTo>
                  <a:pt x="35877" y="1540"/>
                </a:lnTo>
                <a:lnTo>
                  <a:pt x="35819" y="1482"/>
                </a:lnTo>
                <a:lnTo>
                  <a:pt x="35761" y="1443"/>
                </a:lnTo>
                <a:lnTo>
                  <a:pt x="35566" y="1384"/>
                </a:lnTo>
                <a:lnTo>
                  <a:pt x="35001" y="1248"/>
                </a:lnTo>
                <a:lnTo>
                  <a:pt x="34065" y="1053"/>
                </a:lnTo>
                <a:lnTo>
                  <a:pt x="33461" y="936"/>
                </a:lnTo>
                <a:lnTo>
                  <a:pt x="32759" y="819"/>
                </a:lnTo>
                <a:lnTo>
                  <a:pt x="31999" y="702"/>
                </a:lnTo>
                <a:lnTo>
                  <a:pt x="31142" y="585"/>
                </a:lnTo>
                <a:lnTo>
                  <a:pt x="30148" y="468"/>
                </a:lnTo>
                <a:lnTo>
                  <a:pt x="29037" y="352"/>
                </a:lnTo>
                <a:lnTo>
                  <a:pt x="27810" y="254"/>
                </a:lnTo>
                <a:lnTo>
                  <a:pt x="26465" y="157"/>
                </a:lnTo>
                <a:lnTo>
                  <a:pt x="25023" y="79"/>
                </a:lnTo>
                <a:lnTo>
                  <a:pt x="23444" y="20"/>
                </a:lnTo>
                <a:lnTo>
                  <a:pt x="22334" y="1"/>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59" name="Google Shape;559;p9"/>
          <p:cNvGrpSpPr/>
          <p:nvPr/>
        </p:nvGrpSpPr>
        <p:grpSpPr>
          <a:xfrm flipH="1">
            <a:off x="-50089" y="3962409"/>
            <a:ext cx="3415692" cy="460843"/>
            <a:chOff x="3028746" y="4197900"/>
            <a:chExt cx="3415692" cy="460843"/>
          </a:xfrm>
        </p:grpSpPr>
        <p:sp>
          <p:nvSpPr>
            <p:cNvPr id="560" name="Google Shape;560;p9"/>
            <p:cNvSpPr/>
            <p:nvPr/>
          </p:nvSpPr>
          <p:spPr>
            <a:xfrm flipH="1">
              <a:off x="3028746" y="4197900"/>
              <a:ext cx="1707517" cy="460843"/>
            </a:xfrm>
            <a:custGeom>
              <a:rect b="b" l="l" r="r" t="t"/>
              <a:pathLst>
                <a:path extrusionOk="0" h="12734" w="47182">
                  <a:moveTo>
                    <a:pt x="7105" y="1"/>
                  </a:moveTo>
                  <a:lnTo>
                    <a:pt x="6979" y="22"/>
                  </a:lnTo>
                  <a:lnTo>
                    <a:pt x="6831" y="64"/>
                  </a:lnTo>
                  <a:lnTo>
                    <a:pt x="6705" y="106"/>
                  </a:lnTo>
                  <a:lnTo>
                    <a:pt x="6557" y="190"/>
                  </a:lnTo>
                  <a:lnTo>
                    <a:pt x="6410" y="296"/>
                  </a:lnTo>
                  <a:lnTo>
                    <a:pt x="6241" y="422"/>
                  </a:lnTo>
                  <a:lnTo>
                    <a:pt x="5862" y="760"/>
                  </a:lnTo>
                  <a:lnTo>
                    <a:pt x="5419" y="1202"/>
                  </a:lnTo>
                  <a:lnTo>
                    <a:pt x="4808" y="1835"/>
                  </a:lnTo>
                  <a:lnTo>
                    <a:pt x="4006" y="2678"/>
                  </a:lnTo>
                  <a:lnTo>
                    <a:pt x="2214" y="4617"/>
                  </a:lnTo>
                  <a:lnTo>
                    <a:pt x="1" y="7021"/>
                  </a:lnTo>
                  <a:lnTo>
                    <a:pt x="1" y="12734"/>
                  </a:lnTo>
                  <a:lnTo>
                    <a:pt x="47181" y="12333"/>
                  </a:lnTo>
                  <a:lnTo>
                    <a:pt x="46907" y="11870"/>
                  </a:lnTo>
                  <a:lnTo>
                    <a:pt x="46612" y="11385"/>
                  </a:lnTo>
                  <a:lnTo>
                    <a:pt x="46212" y="10815"/>
                  </a:lnTo>
                  <a:lnTo>
                    <a:pt x="45769" y="10204"/>
                  </a:lnTo>
                  <a:lnTo>
                    <a:pt x="45537" y="9909"/>
                  </a:lnTo>
                  <a:lnTo>
                    <a:pt x="45284" y="9614"/>
                  </a:lnTo>
                  <a:lnTo>
                    <a:pt x="45031" y="9361"/>
                  </a:lnTo>
                  <a:lnTo>
                    <a:pt x="44799" y="9108"/>
                  </a:lnTo>
                  <a:lnTo>
                    <a:pt x="44546" y="8918"/>
                  </a:lnTo>
                  <a:lnTo>
                    <a:pt x="44314" y="8749"/>
                  </a:lnTo>
                  <a:lnTo>
                    <a:pt x="44019" y="8602"/>
                  </a:lnTo>
                  <a:lnTo>
                    <a:pt x="43661" y="8454"/>
                  </a:lnTo>
                  <a:lnTo>
                    <a:pt x="43218" y="8328"/>
                  </a:lnTo>
                  <a:lnTo>
                    <a:pt x="42733" y="8180"/>
                  </a:lnTo>
                  <a:lnTo>
                    <a:pt x="41616" y="7885"/>
                  </a:lnTo>
                  <a:lnTo>
                    <a:pt x="40435" y="7611"/>
                  </a:lnTo>
                  <a:lnTo>
                    <a:pt x="38264" y="7105"/>
                  </a:lnTo>
                  <a:lnTo>
                    <a:pt x="37484" y="6915"/>
                  </a:lnTo>
                  <a:lnTo>
                    <a:pt x="37210" y="6831"/>
                  </a:lnTo>
                  <a:lnTo>
                    <a:pt x="37041" y="6768"/>
                  </a:lnTo>
                  <a:lnTo>
                    <a:pt x="36894" y="6662"/>
                  </a:lnTo>
                  <a:lnTo>
                    <a:pt x="36704" y="6515"/>
                  </a:lnTo>
                  <a:lnTo>
                    <a:pt x="36177" y="6072"/>
                  </a:lnTo>
                  <a:lnTo>
                    <a:pt x="35544" y="5482"/>
                  </a:lnTo>
                  <a:lnTo>
                    <a:pt x="34849" y="4849"/>
                  </a:lnTo>
                  <a:lnTo>
                    <a:pt x="33542" y="3584"/>
                  </a:lnTo>
                  <a:lnTo>
                    <a:pt x="32762" y="2762"/>
                  </a:lnTo>
                  <a:lnTo>
                    <a:pt x="32593" y="2615"/>
                  </a:lnTo>
                  <a:lnTo>
                    <a:pt x="32445" y="2467"/>
                  </a:lnTo>
                  <a:lnTo>
                    <a:pt x="32298" y="2362"/>
                  </a:lnTo>
                  <a:lnTo>
                    <a:pt x="32150" y="2277"/>
                  </a:lnTo>
                  <a:lnTo>
                    <a:pt x="32003" y="2193"/>
                  </a:lnTo>
                  <a:lnTo>
                    <a:pt x="31876" y="2151"/>
                  </a:lnTo>
                  <a:lnTo>
                    <a:pt x="31729" y="2130"/>
                  </a:lnTo>
                  <a:lnTo>
                    <a:pt x="31433" y="2130"/>
                  </a:lnTo>
                  <a:lnTo>
                    <a:pt x="31286" y="2151"/>
                  </a:lnTo>
                  <a:lnTo>
                    <a:pt x="31138" y="2193"/>
                  </a:lnTo>
                  <a:lnTo>
                    <a:pt x="30970" y="2256"/>
                  </a:lnTo>
                  <a:lnTo>
                    <a:pt x="30632" y="2425"/>
                  </a:lnTo>
                  <a:lnTo>
                    <a:pt x="30295" y="2636"/>
                  </a:lnTo>
                  <a:lnTo>
                    <a:pt x="28292" y="3859"/>
                  </a:lnTo>
                  <a:lnTo>
                    <a:pt x="27006" y="4639"/>
                  </a:lnTo>
                  <a:lnTo>
                    <a:pt x="26859" y="4512"/>
                  </a:lnTo>
                  <a:lnTo>
                    <a:pt x="26479" y="4175"/>
                  </a:lnTo>
                  <a:lnTo>
                    <a:pt x="26205" y="3964"/>
                  </a:lnTo>
                  <a:lnTo>
                    <a:pt x="25910" y="3753"/>
                  </a:lnTo>
                  <a:lnTo>
                    <a:pt x="25573" y="3542"/>
                  </a:lnTo>
                  <a:lnTo>
                    <a:pt x="25214" y="3332"/>
                  </a:lnTo>
                  <a:lnTo>
                    <a:pt x="25025" y="3205"/>
                  </a:lnTo>
                  <a:lnTo>
                    <a:pt x="24814" y="3057"/>
                  </a:lnTo>
                  <a:lnTo>
                    <a:pt x="24582" y="2868"/>
                  </a:lnTo>
                  <a:lnTo>
                    <a:pt x="24371" y="2657"/>
                  </a:lnTo>
                  <a:lnTo>
                    <a:pt x="23886" y="2193"/>
                  </a:lnTo>
                  <a:lnTo>
                    <a:pt x="23401" y="1708"/>
                  </a:lnTo>
                  <a:lnTo>
                    <a:pt x="22579" y="802"/>
                  </a:lnTo>
                  <a:lnTo>
                    <a:pt x="22263" y="486"/>
                  </a:lnTo>
                  <a:lnTo>
                    <a:pt x="22158" y="359"/>
                  </a:lnTo>
                  <a:lnTo>
                    <a:pt x="22052" y="296"/>
                  </a:lnTo>
                  <a:lnTo>
                    <a:pt x="21968" y="296"/>
                  </a:lnTo>
                  <a:lnTo>
                    <a:pt x="21841" y="317"/>
                  </a:lnTo>
                  <a:lnTo>
                    <a:pt x="21652" y="401"/>
                  </a:lnTo>
                  <a:lnTo>
                    <a:pt x="21441" y="507"/>
                  </a:lnTo>
                  <a:lnTo>
                    <a:pt x="20956" y="823"/>
                  </a:lnTo>
                  <a:lnTo>
                    <a:pt x="20408" y="1202"/>
                  </a:lnTo>
                  <a:lnTo>
                    <a:pt x="19860" y="1624"/>
                  </a:lnTo>
                  <a:lnTo>
                    <a:pt x="19354" y="2046"/>
                  </a:lnTo>
                  <a:lnTo>
                    <a:pt x="18932" y="2404"/>
                  </a:lnTo>
                  <a:lnTo>
                    <a:pt x="18637" y="2657"/>
                  </a:lnTo>
                  <a:lnTo>
                    <a:pt x="18342" y="2931"/>
                  </a:lnTo>
                  <a:lnTo>
                    <a:pt x="17857" y="3310"/>
                  </a:lnTo>
                  <a:lnTo>
                    <a:pt x="16655" y="4238"/>
                  </a:lnTo>
                  <a:lnTo>
                    <a:pt x="15074" y="5440"/>
                  </a:lnTo>
                  <a:lnTo>
                    <a:pt x="13873" y="4892"/>
                  </a:lnTo>
                  <a:lnTo>
                    <a:pt x="12818" y="4386"/>
                  </a:lnTo>
                  <a:lnTo>
                    <a:pt x="12291" y="4112"/>
                  </a:lnTo>
                  <a:lnTo>
                    <a:pt x="11828" y="3859"/>
                  </a:lnTo>
                  <a:lnTo>
                    <a:pt x="11617" y="3711"/>
                  </a:lnTo>
                  <a:lnTo>
                    <a:pt x="11385" y="3542"/>
                  </a:lnTo>
                  <a:lnTo>
                    <a:pt x="11174" y="3332"/>
                  </a:lnTo>
                  <a:lnTo>
                    <a:pt x="10942" y="3100"/>
                  </a:lnTo>
                  <a:lnTo>
                    <a:pt x="10500" y="2573"/>
                  </a:lnTo>
                  <a:lnTo>
                    <a:pt x="10036" y="2024"/>
                  </a:lnTo>
                  <a:lnTo>
                    <a:pt x="9572" y="1476"/>
                  </a:lnTo>
                  <a:lnTo>
                    <a:pt x="9340" y="1223"/>
                  </a:lnTo>
                  <a:lnTo>
                    <a:pt x="9108" y="970"/>
                  </a:lnTo>
                  <a:lnTo>
                    <a:pt x="8876" y="760"/>
                  </a:lnTo>
                  <a:lnTo>
                    <a:pt x="8644" y="570"/>
                  </a:lnTo>
                  <a:lnTo>
                    <a:pt x="8412" y="422"/>
                  </a:lnTo>
                  <a:lnTo>
                    <a:pt x="8181" y="296"/>
                  </a:lnTo>
                  <a:lnTo>
                    <a:pt x="7759" y="127"/>
                  </a:lnTo>
                  <a:lnTo>
                    <a:pt x="7569" y="64"/>
                  </a:lnTo>
                  <a:lnTo>
                    <a:pt x="7422" y="22"/>
                  </a:lnTo>
                  <a:lnTo>
                    <a:pt x="7253" y="1"/>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9"/>
            <p:cNvSpPr/>
            <p:nvPr/>
          </p:nvSpPr>
          <p:spPr>
            <a:xfrm>
              <a:off x="4736921" y="4197900"/>
              <a:ext cx="1707517" cy="460843"/>
            </a:xfrm>
            <a:custGeom>
              <a:rect b="b" l="l" r="r" t="t"/>
              <a:pathLst>
                <a:path extrusionOk="0" h="12734" w="47182">
                  <a:moveTo>
                    <a:pt x="7105" y="1"/>
                  </a:moveTo>
                  <a:lnTo>
                    <a:pt x="6979" y="22"/>
                  </a:lnTo>
                  <a:lnTo>
                    <a:pt x="6831" y="64"/>
                  </a:lnTo>
                  <a:lnTo>
                    <a:pt x="6705" y="106"/>
                  </a:lnTo>
                  <a:lnTo>
                    <a:pt x="6557" y="190"/>
                  </a:lnTo>
                  <a:lnTo>
                    <a:pt x="6410" y="296"/>
                  </a:lnTo>
                  <a:lnTo>
                    <a:pt x="6241" y="422"/>
                  </a:lnTo>
                  <a:lnTo>
                    <a:pt x="5862" y="760"/>
                  </a:lnTo>
                  <a:lnTo>
                    <a:pt x="5419" y="1202"/>
                  </a:lnTo>
                  <a:lnTo>
                    <a:pt x="4808" y="1835"/>
                  </a:lnTo>
                  <a:lnTo>
                    <a:pt x="4006" y="2678"/>
                  </a:lnTo>
                  <a:lnTo>
                    <a:pt x="2214" y="4617"/>
                  </a:lnTo>
                  <a:lnTo>
                    <a:pt x="1" y="7021"/>
                  </a:lnTo>
                  <a:lnTo>
                    <a:pt x="1" y="12734"/>
                  </a:lnTo>
                  <a:lnTo>
                    <a:pt x="47181" y="12333"/>
                  </a:lnTo>
                  <a:lnTo>
                    <a:pt x="46907" y="11870"/>
                  </a:lnTo>
                  <a:lnTo>
                    <a:pt x="46612" y="11385"/>
                  </a:lnTo>
                  <a:lnTo>
                    <a:pt x="46212" y="10815"/>
                  </a:lnTo>
                  <a:lnTo>
                    <a:pt x="45769" y="10204"/>
                  </a:lnTo>
                  <a:lnTo>
                    <a:pt x="45537" y="9909"/>
                  </a:lnTo>
                  <a:lnTo>
                    <a:pt x="45284" y="9614"/>
                  </a:lnTo>
                  <a:lnTo>
                    <a:pt x="45031" y="9361"/>
                  </a:lnTo>
                  <a:lnTo>
                    <a:pt x="44799" y="9108"/>
                  </a:lnTo>
                  <a:lnTo>
                    <a:pt x="44546" y="8918"/>
                  </a:lnTo>
                  <a:lnTo>
                    <a:pt x="44314" y="8749"/>
                  </a:lnTo>
                  <a:lnTo>
                    <a:pt x="44019" y="8602"/>
                  </a:lnTo>
                  <a:lnTo>
                    <a:pt x="43661" y="8454"/>
                  </a:lnTo>
                  <a:lnTo>
                    <a:pt x="43218" y="8328"/>
                  </a:lnTo>
                  <a:lnTo>
                    <a:pt x="42733" y="8180"/>
                  </a:lnTo>
                  <a:lnTo>
                    <a:pt x="41616" y="7885"/>
                  </a:lnTo>
                  <a:lnTo>
                    <a:pt x="40435" y="7611"/>
                  </a:lnTo>
                  <a:lnTo>
                    <a:pt x="38264" y="7105"/>
                  </a:lnTo>
                  <a:lnTo>
                    <a:pt x="37484" y="6915"/>
                  </a:lnTo>
                  <a:lnTo>
                    <a:pt x="37210" y="6831"/>
                  </a:lnTo>
                  <a:lnTo>
                    <a:pt x="37041" y="6768"/>
                  </a:lnTo>
                  <a:lnTo>
                    <a:pt x="36894" y="6662"/>
                  </a:lnTo>
                  <a:lnTo>
                    <a:pt x="36704" y="6515"/>
                  </a:lnTo>
                  <a:lnTo>
                    <a:pt x="36177" y="6072"/>
                  </a:lnTo>
                  <a:lnTo>
                    <a:pt x="35544" y="5482"/>
                  </a:lnTo>
                  <a:lnTo>
                    <a:pt x="34849" y="4849"/>
                  </a:lnTo>
                  <a:lnTo>
                    <a:pt x="33542" y="3584"/>
                  </a:lnTo>
                  <a:lnTo>
                    <a:pt x="32762" y="2762"/>
                  </a:lnTo>
                  <a:lnTo>
                    <a:pt x="32593" y="2615"/>
                  </a:lnTo>
                  <a:lnTo>
                    <a:pt x="32445" y="2467"/>
                  </a:lnTo>
                  <a:lnTo>
                    <a:pt x="32298" y="2362"/>
                  </a:lnTo>
                  <a:lnTo>
                    <a:pt x="32150" y="2277"/>
                  </a:lnTo>
                  <a:lnTo>
                    <a:pt x="32003" y="2193"/>
                  </a:lnTo>
                  <a:lnTo>
                    <a:pt x="31876" y="2151"/>
                  </a:lnTo>
                  <a:lnTo>
                    <a:pt x="31729" y="2130"/>
                  </a:lnTo>
                  <a:lnTo>
                    <a:pt x="31433" y="2130"/>
                  </a:lnTo>
                  <a:lnTo>
                    <a:pt x="31286" y="2151"/>
                  </a:lnTo>
                  <a:lnTo>
                    <a:pt x="31138" y="2193"/>
                  </a:lnTo>
                  <a:lnTo>
                    <a:pt x="30970" y="2256"/>
                  </a:lnTo>
                  <a:lnTo>
                    <a:pt x="30632" y="2425"/>
                  </a:lnTo>
                  <a:lnTo>
                    <a:pt x="30295" y="2636"/>
                  </a:lnTo>
                  <a:lnTo>
                    <a:pt x="28292" y="3859"/>
                  </a:lnTo>
                  <a:lnTo>
                    <a:pt x="27006" y="4639"/>
                  </a:lnTo>
                  <a:lnTo>
                    <a:pt x="26859" y="4512"/>
                  </a:lnTo>
                  <a:lnTo>
                    <a:pt x="26479" y="4175"/>
                  </a:lnTo>
                  <a:lnTo>
                    <a:pt x="26205" y="3964"/>
                  </a:lnTo>
                  <a:lnTo>
                    <a:pt x="25910" y="3753"/>
                  </a:lnTo>
                  <a:lnTo>
                    <a:pt x="25573" y="3542"/>
                  </a:lnTo>
                  <a:lnTo>
                    <a:pt x="25214" y="3332"/>
                  </a:lnTo>
                  <a:lnTo>
                    <a:pt x="25025" y="3205"/>
                  </a:lnTo>
                  <a:lnTo>
                    <a:pt x="24814" y="3057"/>
                  </a:lnTo>
                  <a:lnTo>
                    <a:pt x="24582" y="2868"/>
                  </a:lnTo>
                  <a:lnTo>
                    <a:pt x="24371" y="2657"/>
                  </a:lnTo>
                  <a:lnTo>
                    <a:pt x="23886" y="2193"/>
                  </a:lnTo>
                  <a:lnTo>
                    <a:pt x="23401" y="1708"/>
                  </a:lnTo>
                  <a:lnTo>
                    <a:pt x="22579" y="802"/>
                  </a:lnTo>
                  <a:lnTo>
                    <a:pt x="22263" y="486"/>
                  </a:lnTo>
                  <a:lnTo>
                    <a:pt x="22158" y="359"/>
                  </a:lnTo>
                  <a:lnTo>
                    <a:pt x="22052" y="296"/>
                  </a:lnTo>
                  <a:lnTo>
                    <a:pt x="21968" y="296"/>
                  </a:lnTo>
                  <a:lnTo>
                    <a:pt x="21841" y="317"/>
                  </a:lnTo>
                  <a:lnTo>
                    <a:pt x="21652" y="401"/>
                  </a:lnTo>
                  <a:lnTo>
                    <a:pt x="21441" y="507"/>
                  </a:lnTo>
                  <a:lnTo>
                    <a:pt x="20956" y="823"/>
                  </a:lnTo>
                  <a:lnTo>
                    <a:pt x="20408" y="1202"/>
                  </a:lnTo>
                  <a:lnTo>
                    <a:pt x="19860" y="1624"/>
                  </a:lnTo>
                  <a:lnTo>
                    <a:pt x="19354" y="2046"/>
                  </a:lnTo>
                  <a:lnTo>
                    <a:pt x="18932" y="2404"/>
                  </a:lnTo>
                  <a:lnTo>
                    <a:pt x="18637" y="2657"/>
                  </a:lnTo>
                  <a:lnTo>
                    <a:pt x="18342" y="2931"/>
                  </a:lnTo>
                  <a:lnTo>
                    <a:pt x="17857" y="3310"/>
                  </a:lnTo>
                  <a:lnTo>
                    <a:pt x="16655" y="4238"/>
                  </a:lnTo>
                  <a:lnTo>
                    <a:pt x="15074" y="5440"/>
                  </a:lnTo>
                  <a:lnTo>
                    <a:pt x="13873" y="4892"/>
                  </a:lnTo>
                  <a:lnTo>
                    <a:pt x="12818" y="4386"/>
                  </a:lnTo>
                  <a:lnTo>
                    <a:pt x="12291" y="4112"/>
                  </a:lnTo>
                  <a:lnTo>
                    <a:pt x="11828" y="3859"/>
                  </a:lnTo>
                  <a:lnTo>
                    <a:pt x="11617" y="3711"/>
                  </a:lnTo>
                  <a:lnTo>
                    <a:pt x="11385" y="3542"/>
                  </a:lnTo>
                  <a:lnTo>
                    <a:pt x="11174" y="3332"/>
                  </a:lnTo>
                  <a:lnTo>
                    <a:pt x="10942" y="3100"/>
                  </a:lnTo>
                  <a:lnTo>
                    <a:pt x="10500" y="2573"/>
                  </a:lnTo>
                  <a:lnTo>
                    <a:pt x="10036" y="2024"/>
                  </a:lnTo>
                  <a:lnTo>
                    <a:pt x="9572" y="1476"/>
                  </a:lnTo>
                  <a:lnTo>
                    <a:pt x="9340" y="1223"/>
                  </a:lnTo>
                  <a:lnTo>
                    <a:pt x="9108" y="970"/>
                  </a:lnTo>
                  <a:lnTo>
                    <a:pt x="8876" y="760"/>
                  </a:lnTo>
                  <a:lnTo>
                    <a:pt x="8644" y="570"/>
                  </a:lnTo>
                  <a:lnTo>
                    <a:pt x="8412" y="422"/>
                  </a:lnTo>
                  <a:lnTo>
                    <a:pt x="8181" y="296"/>
                  </a:lnTo>
                  <a:lnTo>
                    <a:pt x="7759" y="127"/>
                  </a:lnTo>
                  <a:lnTo>
                    <a:pt x="7569" y="64"/>
                  </a:lnTo>
                  <a:lnTo>
                    <a:pt x="7422" y="22"/>
                  </a:lnTo>
                  <a:lnTo>
                    <a:pt x="7253" y="1"/>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62" name="Google Shape;562;p9"/>
          <p:cNvSpPr txBox="1"/>
          <p:nvPr>
            <p:ph type="title"/>
          </p:nvPr>
        </p:nvSpPr>
        <p:spPr>
          <a:xfrm>
            <a:off x="732000" y="1663650"/>
            <a:ext cx="3591000" cy="822900"/>
          </a:xfrm>
          <a:prstGeom prst="rect">
            <a:avLst/>
          </a:prstGeom>
          <a:noFill/>
        </p:spPr>
        <p:txBody>
          <a:bodyPr anchorCtr="0" anchor="ctr" bIns="91425" lIns="91425" spcFirstLastPara="1" rIns="91425" wrap="square" tIns="91425">
            <a:noAutofit/>
          </a:bodyPr>
          <a:lstStyle>
            <a:lvl1pPr lvl="0" rtl="0" algn="r">
              <a:spcBef>
                <a:spcPts val="0"/>
              </a:spcBef>
              <a:spcAft>
                <a:spcPts val="0"/>
              </a:spcAft>
              <a:buSzPts val="3000"/>
              <a:buNone/>
              <a:defRPr sz="7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63" name="Shape 563"/>
        <p:cNvGrpSpPr/>
        <p:nvPr/>
      </p:nvGrpSpPr>
      <p:grpSpPr>
        <a:xfrm>
          <a:off x="0" y="0"/>
          <a:ext cx="0" cy="0"/>
          <a:chOff x="0" y="0"/>
          <a:chExt cx="0" cy="0"/>
        </a:xfrm>
      </p:grpSpPr>
      <p:sp>
        <p:nvSpPr>
          <p:cNvPr id="564" name="Google Shape;564;p10"/>
          <p:cNvSpPr/>
          <p:nvPr>
            <p:ph idx="2" type="pic"/>
          </p:nvPr>
        </p:nvSpPr>
        <p:spPr>
          <a:xfrm>
            <a:off x="0" y="0"/>
            <a:ext cx="9144000" cy="5143500"/>
          </a:xfrm>
          <a:prstGeom prst="rect">
            <a:avLst/>
          </a:prstGeom>
          <a:noFill/>
          <a:ln>
            <a:noFill/>
          </a:ln>
        </p:spPr>
      </p:sp>
      <p:sp>
        <p:nvSpPr>
          <p:cNvPr id="565" name="Google Shape;565;p10"/>
          <p:cNvSpPr txBox="1"/>
          <p:nvPr>
            <p:ph type="title"/>
          </p:nvPr>
        </p:nvSpPr>
        <p:spPr>
          <a:xfrm>
            <a:off x="878725" y="3733950"/>
            <a:ext cx="3773100" cy="1006500"/>
          </a:xfrm>
          <a:prstGeom prst="rect">
            <a:avLst/>
          </a:prstGeom>
          <a:solidFill>
            <a:schemeClr val="lt2"/>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lvl1pPr lvl="0" rtl="0" algn="l">
              <a:spcBef>
                <a:spcPts val="0"/>
              </a:spcBef>
              <a:spcAft>
                <a:spcPts val="0"/>
              </a:spcAft>
              <a:buSzPts val="3000"/>
              <a:buNone/>
              <a:defRPr/>
            </a:lvl1pPr>
            <a:lvl2pPr lvl="1" rtl="0" algn="ctr">
              <a:spcBef>
                <a:spcPts val="0"/>
              </a:spcBef>
              <a:spcAft>
                <a:spcPts val="0"/>
              </a:spcAft>
              <a:buSzPts val="3500"/>
              <a:buNone/>
              <a:defRPr/>
            </a:lvl2pPr>
            <a:lvl3pPr lvl="2" rtl="0" algn="ctr">
              <a:spcBef>
                <a:spcPts val="0"/>
              </a:spcBef>
              <a:spcAft>
                <a:spcPts val="0"/>
              </a:spcAft>
              <a:buSzPts val="3500"/>
              <a:buNone/>
              <a:defRPr/>
            </a:lvl3pPr>
            <a:lvl4pPr lvl="3" rtl="0" algn="ctr">
              <a:spcBef>
                <a:spcPts val="0"/>
              </a:spcBef>
              <a:spcAft>
                <a:spcPts val="0"/>
              </a:spcAft>
              <a:buSzPts val="3500"/>
              <a:buNone/>
              <a:defRPr/>
            </a:lvl4pPr>
            <a:lvl5pPr lvl="4" rtl="0" algn="ctr">
              <a:spcBef>
                <a:spcPts val="0"/>
              </a:spcBef>
              <a:spcAft>
                <a:spcPts val="0"/>
              </a:spcAft>
              <a:buSzPts val="3500"/>
              <a:buNone/>
              <a:defRPr/>
            </a:lvl5pPr>
            <a:lvl6pPr lvl="5" rtl="0" algn="ctr">
              <a:spcBef>
                <a:spcPts val="0"/>
              </a:spcBef>
              <a:spcAft>
                <a:spcPts val="0"/>
              </a:spcAft>
              <a:buSzPts val="3500"/>
              <a:buNone/>
              <a:defRPr/>
            </a:lvl6pPr>
            <a:lvl7pPr lvl="6" rtl="0" algn="ctr">
              <a:spcBef>
                <a:spcPts val="0"/>
              </a:spcBef>
              <a:spcAft>
                <a:spcPts val="0"/>
              </a:spcAft>
              <a:buSzPts val="3500"/>
              <a:buNone/>
              <a:defRPr/>
            </a:lvl7pPr>
            <a:lvl8pPr lvl="7" rtl="0" algn="ctr">
              <a:spcBef>
                <a:spcPts val="0"/>
              </a:spcBef>
              <a:spcAft>
                <a:spcPts val="0"/>
              </a:spcAft>
              <a:buSzPts val="3500"/>
              <a:buNone/>
              <a:defRPr/>
            </a:lvl8pPr>
            <a:lvl9pPr lvl="8" rtl="0" algn="ctr">
              <a:spcBef>
                <a:spcPts val="0"/>
              </a:spcBef>
              <a:spcAft>
                <a:spcPts val="0"/>
              </a:spcAft>
              <a:buSzPts val="35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66" name="Shape 566"/>
        <p:cNvGrpSpPr/>
        <p:nvPr/>
      </p:nvGrpSpPr>
      <p:grpSpPr>
        <a:xfrm>
          <a:off x="0" y="0"/>
          <a:ext cx="0" cy="0"/>
          <a:chOff x="0" y="0"/>
          <a:chExt cx="0" cy="0"/>
        </a:xfrm>
      </p:grpSpPr>
      <p:sp>
        <p:nvSpPr>
          <p:cNvPr id="567" name="Google Shape;567;p11"/>
          <p:cNvSpPr txBox="1"/>
          <p:nvPr>
            <p:ph hasCustomPrompt="1" type="title"/>
          </p:nvPr>
        </p:nvSpPr>
        <p:spPr>
          <a:xfrm>
            <a:off x="2123283" y="1486150"/>
            <a:ext cx="4897200" cy="1150500"/>
          </a:xfrm>
          <a:prstGeom prst="rect">
            <a:avLst/>
          </a:prstGeom>
        </p:spPr>
        <p:txBody>
          <a:bodyPr anchorCtr="0" anchor="t" bIns="91425" lIns="91425" spcFirstLastPara="1" rIns="91425" wrap="square" tIns="91425">
            <a:noAutofit/>
          </a:bodyPr>
          <a:lstStyle>
            <a:lvl1pPr lvl="0" algn="ctr">
              <a:spcBef>
                <a:spcPts val="0"/>
              </a:spcBef>
              <a:spcAft>
                <a:spcPts val="0"/>
              </a:spcAft>
              <a:buSzPts val="9600"/>
              <a:buNone/>
              <a:defRPr sz="60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568" name="Google Shape;568;p11"/>
          <p:cNvSpPr txBox="1"/>
          <p:nvPr>
            <p:ph idx="1" type="subTitle"/>
          </p:nvPr>
        </p:nvSpPr>
        <p:spPr>
          <a:xfrm>
            <a:off x="2122050" y="2529650"/>
            <a:ext cx="4899900" cy="365700"/>
          </a:xfrm>
          <a:prstGeom prst="rect">
            <a:avLst/>
          </a:prstGeom>
          <a:noFill/>
        </p:spPr>
        <p:txBody>
          <a:bodyPr anchorCtr="0" anchor="t" bIns="91425" lIns="91425" spcFirstLastPara="1" rIns="91425" wrap="square" tIns="91425">
            <a:noAutofit/>
          </a:bodyPr>
          <a:lstStyle>
            <a:lvl1pPr lvl="0" rtl="0" algn="ctr">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569" name="Google Shape;569;p11"/>
          <p:cNvSpPr/>
          <p:nvPr/>
        </p:nvSpPr>
        <p:spPr>
          <a:xfrm>
            <a:off x="-864" y="3230072"/>
            <a:ext cx="618814" cy="1218081"/>
          </a:xfrm>
          <a:custGeom>
            <a:rect b="b" l="l" r="r" t="t"/>
            <a:pathLst>
              <a:path extrusionOk="0" h="31532" w="16019">
                <a:moveTo>
                  <a:pt x="12238" y="0"/>
                </a:moveTo>
                <a:lnTo>
                  <a:pt x="12180" y="332"/>
                </a:lnTo>
                <a:lnTo>
                  <a:pt x="12160" y="624"/>
                </a:lnTo>
                <a:lnTo>
                  <a:pt x="12180" y="858"/>
                </a:lnTo>
                <a:lnTo>
                  <a:pt x="12199" y="1033"/>
                </a:lnTo>
                <a:lnTo>
                  <a:pt x="12141" y="1053"/>
                </a:lnTo>
                <a:lnTo>
                  <a:pt x="12082" y="1092"/>
                </a:lnTo>
                <a:lnTo>
                  <a:pt x="12063" y="1150"/>
                </a:lnTo>
                <a:lnTo>
                  <a:pt x="12063" y="1209"/>
                </a:lnTo>
                <a:lnTo>
                  <a:pt x="12063" y="1267"/>
                </a:lnTo>
                <a:lnTo>
                  <a:pt x="12102" y="1326"/>
                </a:lnTo>
                <a:lnTo>
                  <a:pt x="12141" y="1365"/>
                </a:lnTo>
                <a:lnTo>
                  <a:pt x="12199" y="1384"/>
                </a:lnTo>
                <a:lnTo>
                  <a:pt x="10621" y="8750"/>
                </a:lnTo>
                <a:lnTo>
                  <a:pt x="10211" y="8750"/>
                </a:lnTo>
                <a:lnTo>
                  <a:pt x="10289" y="9335"/>
                </a:lnTo>
                <a:lnTo>
                  <a:pt x="10621" y="9335"/>
                </a:lnTo>
                <a:lnTo>
                  <a:pt x="10621" y="12005"/>
                </a:lnTo>
                <a:lnTo>
                  <a:pt x="8243" y="11167"/>
                </a:lnTo>
                <a:lnTo>
                  <a:pt x="7737" y="11167"/>
                </a:lnTo>
                <a:lnTo>
                  <a:pt x="7737" y="9764"/>
                </a:lnTo>
                <a:lnTo>
                  <a:pt x="7951" y="9764"/>
                </a:lnTo>
                <a:lnTo>
                  <a:pt x="7951" y="9296"/>
                </a:lnTo>
                <a:lnTo>
                  <a:pt x="6879" y="9296"/>
                </a:lnTo>
                <a:lnTo>
                  <a:pt x="6879" y="9764"/>
                </a:lnTo>
                <a:lnTo>
                  <a:pt x="7016" y="9764"/>
                </a:lnTo>
                <a:lnTo>
                  <a:pt x="7016" y="11225"/>
                </a:lnTo>
                <a:lnTo>
                  <a:pt x="5242" y="11225"/>
                </a:lnTo>
                <a:lnTo>
                  <a:pt x="5242" y="10563"/>
                </a:lnTo>
                <a:lnTo>
                  <a:pt x="5476" y="10563"/>
                </a:lnTo>
                <a:lnTo>
                  <a:pt x="5476" y="10017"/>
                </a:lnTo>
                <a:lnTo>
                  <a:pt x="4677" y="10017"/>
                </a:lnTo>
                <a:lnTo>
                  <a:pt x="4677" y="10563"/>
                </a:lnTo>
                <a:lnTo>
                  <a:pt x="4911" y="10563"/>
                </a:lnTo>
                <a:lnTo>
                  <a:pt x="4911" y="11186"/>
                </a:lnTo>
                <a:lnTo>
                  <a:pt x="3936" y="11225"/>
                </a:lnTo>
                <a:lnTo>
                  <a:pt x="2183" y="5184"/>
                </a:lnTo>
                <a:lnTo>
                  <a:pt x="2183" y="4307"/>
                </a:lnTo>
                <a:lnTo>
                  <a:pt x="1637" y="3528"/>
                </a:lnTo>
                <a:lnTo>
                  <a:pt x="1637" y="4600"/>
                </a:lnTo>
                <a:lnTo>
                  <a:pt x="1345" y="4385"/>
                </a:lnTo>
                <a:lnTo>
                  <a:pt x="1345" y="215"/>
                </a:lnTo>
                <a:lnTo>
                  <a:pt x="741" y="429"/>
                </a:lnTo>
                <a:lnTo>
                  <a:pt x="741" y="3917"/>
                </a:lnTo>
                <a:lnTo>
                  <a:pt x="19" y="3372"/>
                </a:lnTo>
                <a:lnTo>
                  <a:pt x="19" y="20852"/>
                </a:lnTo>
                <a:lnTo>
                  <a:pt x="19" y="20872"/>
                </a:lnTo>
                <a:lnTo>
                  <a:pt x="0" y="25373"/>
                </a:lnTo>
                <a:lnTo>
                  <a:pt x="0" y="25451"/>
                </a:lnTo>
                <a:lnTo>
                  <a:pt x="0" y="30577"/>
                </a:lnTo>
                <a:lnTo>
                  <a:pt x="0" y="31531"/>
                </a:lnTo>
                <a:lnTo>
                  <a:pt x="15610" y="31375"/>
                </a:lnTo>
                <a:lnTo>
                  <a:pt x="16019" y="31375"/>
                </a:lnTo>
                <a:lnTo>
                  <a:pt x="16019" y="14714"/>
                </a:lnTo>
                <a:lnTo>
                  <a:pt x="14128" y="14714"/>
                </a:lnTo>
                <a:lnTo>
                  <a:pt x="14090" y="9335"/>
                </a:lnTo>
                <a:lnTo>
                  <a:pt x="14440" y="9335"/>
                </a:lnTo>
                <a:lnTo>
                  <a:pt x="14538" y="8750"/>
                </a:lnTo>
                <a:lnTo>
                  <a:pt x="14012" y="8750"/>
                </a:lnTo>
                <a:lnTo>
                  <a:pt x="12277" y="1384"/>
                </a:lnTo>
                <a:lnTo>
                  <a:pt x="12336" y="1345"/>
                </a:lnTo>
                <a:lnTo>
                  <a:pt x="12375" y="1306"/>
                </a:lnTo>
                <a:lnTo>
                  <a:pt x="12394" y="1267"/>
                </a:lnTo>
                <a:lnTo>
                  <a:pt x="12414" y="1209"/>
                </a:lnTo>
                <a:lnTo>
                  <a:pt x="12414" y="1150"/>
                </a:lnTo>
                <a:lnTo>
                  <a:pt x="12375" y="1092"/>
                </a:lnTo>
                <a:lnTo>
                  <a:pt x="12336" y="1053"/>
                </a:lnTo>
                <a:lnTo>
                  <a:pt x="12258" y="1033"/>
                </a:lnTo>
                <a:lnTo>
                  <a:pt x="12277" y="858"/>
                </a:lnTo>
                <a:lnTo>
                  <a:pt x="12297" y="702"/>
                </a:lnTo>
                <a:lnTo>
                  <a:pt x="12277" y="351"/>
                </a:lnTo>
                <a:lnTo>
                  <a:pt x="12238" y="0"/>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11"/>
          <p:cNvSpPr/>
          <p:nvPr/>
        </p:nvSpPr>
        <p:spPr>
          <a:xfrm flipH="1">
            <a:off x="8544336" y="3230072"/>
            <a:ext cx="618814" cy="1218081"/>
          </a:xfrm>
          <a:custGeom>
            <a:rect b="b" l="l" r="r" t="t"/>
            <a:pathLst>
              <a:path extrusionOk="0" h="31532" w="16019">
                <a:moveTo>
                  <a:pt x="12238" y="0"/>
                </a:moveTo>
                <a:lnTo>
                  <a:pt x="12180" y="332"/>
                </a:lnTo>
                <a:lnTo>
                  <a:pt x="12160" y="624"/>
                </a:lnTo>
                <a:lnTo>
                  <a:pt x="12180" y="858"/>
                </a:lnTo>
                <a:lnTo>
                  <a:pt x="12199" y="1033"/>
                </a:lnTo>
                <a:lnTo>
                  <a:pt x="12141" y="1053"/>
                </a:lnTo>
                <a:lnTo>
                  <a:pt x="12082" y="1092"/>
                </a:lnTo>
                <a:lnTo>
                  <a:pt x="12063" y="1150"/>
                </a:lnTo>
                <a:lnTo>
                  <a:pt x="12063" y="1209"/>
                </a:lnTo>
                <a:lnTo>
                  <a:pt x="12063" y="1267"/>
                </a:lnTo>
                <a:lnTo>
                  <a:pt x="12102" y="1326"/>
                </a:lnTo>
                <a:lnTo>
                  <a:pt x="12141" y="1365"/>
                </a:lnTo>
                <a:lnTo>
                  <a:pt x="12199" y="1384"/>
                </a:lnTo>
                <a:lnTo>
                  <a:pt x="10621" y="8750"/>
                </a:lnTo>
                <a:lnTo>
                  <a:pt x="10211" y="8750"/>
                </a:lnTo>
                <a:lnTo>
                  <a:pt x="10289" y="9335"/>
                </a:lnTo>
                <a:lnTo>
                  <a:pt x="10621" y="9335"/>
                </a:lnTo>
                <a:lnTo>
                  <a:pt x="10621" y="12005"/>
                </a:lnTo>
                <a:lnTo>
                  <a:pt x="8243" y="11167"/>
                </a:lnTo>
                <a:lnTo>
                  <a:pt x="7737" y="11167"/>
                </a:lnTo>
                <a:lnTo>
                  <a:pt x="7737" y="9764"/>
                </a:lnTo>
                <a:lnTo>
                  <a:pt x="7951" y="9764"/>
                </a:lnTo>
                <a:lnTo>
                  <a:pt x="7951" y="9296"/>
                </a:lnTo>
                <a:lnTo>
                  <a:pt x="6879" y="9296"/>
                </a:lnTo>
                <a:lnTo>
                  <a:pt x="6879" y="9764"/>
                </a:lnTo>
                <a:lnTo>
                  <a:pt x="7016" y="9764"/>
                </a:lnTo>
                <a:lnTo>
                  <a:pt x="7016" y="11225"/>
                </a:lnTo>
                <a:lnTo>
                  <a:pt x="5242" y="11225"/>
                </a:lnTo>
                <a:lnTo>
                  <a:pt x="5242" y="10563"/>
                </a:lnTo>
                <a:lnTo>
                  <a:pt x="5476" y="10563"/>
                </a:lnTo>
                <a:lnTo>
                  <a:pt x="5476" y="10017"/>
                </a:lnTo>
                <a:lnTo>
                  <a:pt x="4677" y="10017"/>
                </a:lnTo>
                <a:lnTo>
                  <a:pt x="4677" y="10563"/>
                </a:lnTo>
                <a:lnTo>
                  <a:pt x="4911" y="10563"/>
                </a:lnTo>
                <a:lnTo>
                  <a:pt x="4911" y="11186"/>
                </a:lnTo>
                <a:lnTo>
                  <a:pt x="3936" y="11225"/>
                </a:lnTo>
                <a:lnTo>
                  <a:pt x="2183" y="5184"/>
                </a:lnTo>
                <a:lnTo>
                  <a:pt x="2183" y="4307"/>
                </a:lnTo>
                <a:lnTo>
                  <a:pt x="1637" y="3528"/>
                </a:lnTo>
                <a:lnTo>
                  <a:pt x="1637" y="4600"/>
                </a:lnTo>
                <a:lnTo>
                  <a:pt x="1345" y="4385"/>
                </a:lnTo>
                <a:lnTo>
                  <a:pt x="1345" y="215"/>
                </a:lnTo>
                <a:lnTo>
                  <a:pt x="741" y="429"/>
                </a:lnTo>
                <a:lnTo>
                  <a:pt x="741" y="3917"/>
                </a:lnTo>
                <a:lnTo>
                  <a:pt x="19" y="3372"/>
                </a:lnTo>
                <a:lnTo>
                  <a:pt x="19" y="20852"/>
                </a:lnTo>
                <a:lnTo>
                  <a:pt x="19" y="20872"/>
                </a:lnTo>
                <a:lnTo>
                  <a:pt x="0" y="25373"/>
                </a:lnTo>
                <a:lnTo>
                  <a:pt x="0" y="25451"/>
                </a:lnTo>
                <a:lnTo>
                  <a:pt x="0" y="30577"/>
                </a:lnTo>
                <a:lnTo>
                  <a:pt x="0" y="31531"/>
                </a:lnTo>
                <a:lnTo>
                  <a:pt x="15610" y="31375"/>
                </a:lnTo>
                <a:lnTo>
                  <a:pt x="16019" y="31375"/>
                </a:lnTo>
                <a:lnTo>
                  <a:pt x="16019" y="14714"/>
                </a:lnTo>
                <a:lnTo>
                  <a:pt x="14128" y="14714"/>
                </a:lnTo>
                <a:lnTo>
                  <a:pt x="14090" y="9335"/>
                </a:lnTo>
                <a:lnTo>
                  <a:pt x="14440" y="9335"/>
                </a:lnTo>
                <a:lnTo>
                  <a:pt x="14538" y="8750"/>
                </a:lnTo>
                <a:lnTo>
                  <a:pt x="14012" y="8750"/>
                </a:lnTo>
                <a:lnTo>
                  <a:pt x="12277" y="1384"/>
                </a:lnTo>
                <a:lnTo>
                  <a:pt x="12336" y="1345"/>
                </a:lnTo>
                <a:lnTo>
                  <a:pt x="12375" y="1306"/>
                </a:lnTo>
                <a:lnTo>
                  <a:pt x="12394" y="1267"/>
                </a:lnTo>
                <a:lnTo>
                  <a:pt x="12414" y="1209"/>
                </a:lnTo>
                <a:lnTo>
                  <a:pt x="12414" y="1150"/>
                </a:lnTo>
                <a:lnTo>
                  <a:pt x="12375" y="1092"/>
                </a:lnTo>
                <a:lnTo>
                  <a:pt x="12336" y="1053"/>
                </a:lnTo>
                <a:lnTo>
                  <a:pt x="12258" y="1033"/>
                </a:lnTo>
                <a:lnTo>
                  <a:pt x="12277" y="858"/>
                </a:lnTo>
                <a:lnTo>
                  <a:pt x="12297" y="702"/>
                </a:lnTo>
                <a:lnTo>
                  <a:pt x="12277" y="351"/>
                </a:lnTo>
                <a:lnTo>
                  <a:pt x="12238" y="0"/>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11"/>
          <p:cNvSpPr/>
          <p:nvPr/>
        </p:nvSpPr>
        <p:spPr>
          <a:xfrm>
            <a:off x="0" y="4410900"/>
            <a:ext cx="9144000" cy="7326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11"/>
          <p:cNvSpPr/>
          <p:nvPr/>
        </p:nvSpPr>
        <p:spPr>
          <a:xfrm>
            <a:off x="4729069" y="137825"/>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11"/>
          <p:cNvSpPr/>
          <p:nvPr/>
        </p:nvSpPr>
        <p:spPr>
          <a:xfrm>
            <a:off x="-875" y="4428550"/>
            <a:ext cx="1408561" cy="732617"/>
          </a:xfrm>
          <a:custGeom>
            <a:rect b="b" l="l" r="r" t="t"/>
            <a:pathLst>
              <a:path extrusionOk="0" h="25066" w="48193">
                <a:moveTo>
                  <a:pt x="1" y="0"/>
                </a:moveTo>
                <a:lnTo>
                  <a:pt x="1" y="25066"/>
                </a:lnTo>
                <a:lnTo>
                  <a:pt x="48193" y="25066"/>
                </a:lnTo>
                <a:lnTo>
                  <a:pt x="47834" y="24729"/>
                </a:lnTo>
                <a:lnTo>
                  <a:pt x="47434" y="24391"/>
                </a:lnTo>
                <a:lnTo>
                  <a:pt x="47012" y="24117"/>
                </a:lnTo>
                <a:lnTo>
                  <a:pt x="46780" y="23991"/>
                </a:lnTo>
                <a:lnTo>
                  <a:pt x="46548" y="23864"/>
                </a:lnTo>
                <a:lnTo>
                  <a:pt x="45958" y="23590"/>
                </a:lnTo>
                <a:lnTo>
                  <a:pt x="45347" y="23337"/>
                </a:lnTo>
                <a:lnTo>
                  <a:pt x="44693" y="23105"/>
                </a:lnTo>
                <a:lnTo>
                  <a:pt x="44040" y="22874"/>
                </a:lnTo>
                <a:lnTo>
                  <a:pt x="43386" y="22642"/>
                </a:lnTo>
                <a:lnTo>
                  <a:pt x="42691" y="22431"/>
                </a:lnTo>
                <a:lnTo>
                  <a:pt x="41995" y="22241"/>
                </a:lnTo>
                <a:lnTo>
                  <a:pt x="41299" y="22051"/>
                </a:lnTo>
                <a:lnTo>
                  <a:pt x="39866" y="21693"/>
                </a:lnTo>
                <a:lnTo>
                  <a:pt x="38432" y="21377"/>
                </a:lnTo>
                <a:lnTo>
                  <a:pt x="37020" y="21103"/>
                </a:lnTo>
                <a:lnTo>
                  <a:pt x="35607" y="20871"/>
                </a:lnTo>
                <a:lnTo>
                  <a:pt x="34258" y="20660"/>
                </a:lnTo>
                <a:lnTo>
                  <a:pt x="32972" y="20470"/>
                </a:lnTo>
                <a:lnTo>
                  <a:pt x="30653" y="20154"/>
                </a:lnTo>
                <a:lnTo>
                  <a:pt x="28840" y="19943"/>
                </a:lnTo>
                <a:lnTo>
                  <a:pt x="28144" y="19859"/>
                </a:lnTo>
                <a:lnTo>
                  <a:pt x="27638" y="19775"/>
                </a:lnTo>
                <a:lnTo>
                  <a:pt x="27175" y="19690"/>
                </a:lnTo>
                <a:lnTo>
                  <a:pt x="26711" y="19585"/>
                </a:lnTo>
                <a:lnTo>
                  <a:pt x="26247" y="19458"/>
                </a:lnTo>
                <a:lnTo>
                  <a:pt x="25762" y="19290"/>
                </a:lnTo>
                <a:lnTo>
                  <a:pt x="25256" y="19121"/>
                </a:lnTo>
                <a:lnTo>
                  <a:pt x="24771" y="18910"/>
                </a:lnTo>
                <a:lnTo>
                  <a:pt x="24286" y="18699"/>
                </a:lnTo>
                <a:lnTo>
                  <a:pt x="23823" y="18446"/>
                </a:lnTo>
                <a:lnTo>
                  <a:pt x="23359" y="18172"/>
                </a:lnTo>
                <a:lnTo>
                  <a:pt x="22916" y="17877"/>
                </a:lnTo>
                <a:lnTo>
                  <a:pt x="22516" y="17561"/>
                </a:lnTo>
                <a:lnTo>
                  <a:pt x="22136" y="17224"/>
                </a:lnTo>
                <a:lnTo>
                  <a:pt x="21799" y="16865"/>
                </a:lnTo>
                <a:lnTo>
                  <a:pt x="21504" y="16465"/>
                </a:lnTo>
                <a:lnTo>
                  <a:pt x="21377" y="16275"/>
                </a:lnTo>
                <a:lnTo>
                  <a:pt x="21251" y="16064"/>
                </a:lnTo>
                <a:lnTo>
                  <a:pt x="21145" y="15853"/>
                </a:lnTo>
                <a:lnTo>
                  <a:pt x="21061" y="15643"/>
                </a:lnTo>
                <a:lnTo>
                  <a:pt x="20956" y="15305"/>
                </a:lnTo>
                <a:lnTo>
                  <a:pt x="20871" y="14989"/>
                </a:lnTo>
                <a:lnTo>
                  <a:pt x="20808" y="14694"/>
                </a:lnTo>
                <a:lnTo>
                  <a:pt x="20766" y="14399"/>
                </a:lnTo>
                <a:lnTo>
                  <a:pt x="20703" y="13851"/>
                </a:lnTo>
                <a:lnTo>
                  <a:pt x="20660" y="13345"/>
                </a:lnTo>
                <a:lnTo>
                  <a:pt x="20618" y="13092"/>
                </a:lnTo>
                <a:lnTo>
                  <a:pt x="20555" y="12839"/>
                </a:lnTo>
                <a:lnTo>
                  <a:pt x="20492" y="12607"/>
                </a:lnTo>
                <a:lnTo>
                  <a:pt x="20386" y="12354"/>
                </a:lnTo>
                <a:lnTo>
                  <a:pt x="20239" y="12122"/>
                </a:lnTo>
                <a:lnTo>
                  <a:pt x="20070" y="11869"/>
                </a:lnTo>
                <a:lnTo>
                  <a:pt x="19859" y="11616"/>
                </a:lnTo>
                <a:lnTo>
                  <a:pt x="19585" y="11363"/>
                </a:lnTo>
                <a:lnTo>
                  <a:pt x="19269" y="11110"/>
                </a:lnTo>
                <a:lnTo>
                  <a:pt x="18974" y="10878"/>
                </a:lnTo>
                <a:lnTo>
                  <a:pt x="18637" y="10667"/>
                </a:lnTo>
                <a:lnTo>
                  <a:pt x="18320" y="10457"/>
                </a:lnTo>
                <a:lnTo>
                  <a:pt x="17983" y="10267"/>
                </a:lnTo>
                <a:lnTo>
                  <a:pt x="17646" y="10098"/>
                </a:lnTo>
                <a:lnTo>
                  <a:pt x="16971" y="9782"/>
                </a:lnTo>
                <a:lnTo>
                  <a:pt x="16297" y="9508"/>
                </a:lnTo>
                <a:lnTo>
                  <a:pt x="15622" y="9255"/>
                </a:lnTo>
                <a:lnTo>
                  <a:pt x="14294" y="8812"/>
                </a:lnTo>
                <a:lnTo>
                  <a:pt x="13661" y="8580"/>
                </a:lnTo>
                <a:lnTo>
                  <a:pt x="13071" y="8327"/>
                </a:lnTo>
                <a:lnTo>
                  <a:pt x="12502" y="8074"/>
                </a:lnTo>
                <a:lnTo>
                  <a:pt x="12249" y="7927"/>
                </a:lnTo>
                <a:lnTo>
                  <a:pt x="11996" y="7758"/>
                </a:lnTo>
                <a:lnTo>
                  <a:pt x="11743" y="7589"/>
                </a:lnTo>
                <a:lnTo>
                  <a:pt x="11532" y="7421"/>
                </a:lnTo>
                <a:lnTo>
                  <a:pt x="11300" y="7210"/>
                </a:lnTo>
                <a:lnTo>
                  <a:pt x="11110" y="7020"/>
                </a:lnTo>
                <a:lnTo>
                  <a:pt x="10921" y="6788"/>
                </a:lnTo>
                <a:lnTo>
                  <a:pt x="10773" y="6535"/>
                </a:lnTo>
                <a:lnTo>
                  <a:pt x="10626" y="6282"/>
                </a:lnTo>
                <a:lnTo>
                  <a:pt x="10499" y="5987"/>
                </a:lnTo>
                <a:lnTo>
                  <a:pt x="10309" y="5587"/>
                </a:lnTo>
                <a:lnTo>
                  <a:pt x="10120" y="5207"/>
                </a:lnTo>
                <a:lnTo>
                  <a:pt x="9909" y="4849"/>
                </a:lnTo>
                <a:lnTo>
                  <a:pt x="9677" y="4490"/>
                </a:lnTo>
                <a:lnTo>
                  <a:pt x="9445" y="4174"/>
                </a:lnTo>
                <a:lnTo>
                  <a:pt x="9192" y="3879"/>
                </a:lnTo>
                <a:lnTo>
                  <a:pt x="8918" y="3584"/>
                </a:lnTo>
                <a:lnTo>
                  <a:pt x="8623" y="3310"/>
                </a:lnTo>
                <a:lnTo>
                  <a:pt x="8328" y="3057"/>
                </a:lnTo>
                <a:lnTo>
                  <a:pt x="8033" y="2825"/>
                </a:lnTo>
                <a:lnTo>
                  <a:pt x="7716" y="2593"/>
                </a:lnTo>
                <a:lnTo>
                  <a:pt x="7379" y="2382"/>
                </a:lnTo>
                <a:lnTo>
                  <a:pt x="7042" y="2193"/>
                </a:lnTo>
                <a:lnTo>
                  <a:pt x="6704" y="2003"/>
                </a:lnTo>
                <a:lnTo>
                  <a:pt x="6367" y="1834"/>
                </a:lnTo>
                <a:lnTo>
                  <a:pt x="6009" y="1687"/>
                </a:lnTo>
                <a:lnTo>
                  <a:pt x="5271" y="1391"/>
                </a:lnTo>
                <a:lnTo>
                  <a:pt x="4512" y="1139"/>
                </a:lnTo>
                <a:lnTo>
                  <a:pt x="3753" y="907"/>
                </a:lnTo>
                <a:lnTo>
                  <a:pt x="2994" y="696"/>
                </a:lnTo>
                <a:lnTo>
                  <a:pt x="1476" y="337"/>
                </a:lnTo>
                <a:lnTo>
                  <a:pt x="1"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74" name="Google Shape;574;p11"/>
          <p:cNvGrpSpPr/>
          <p:nvPr/>
        </p:nvGrpSpPr>
        <p:grpSpPr>
          <a:xfrm>
            <a:off x="2424563" y="4448138"/>
            <a:ext cx="473850" cy="449575"/>
            <a:chOff x="4411275" y="4457400"/>
            <a:chExt cx="473850" cy="449575"/>
          </a:xfrm>
        </p:grpSpPr>
        <p:sp>
          <p:nvSpPr>
            <p:cNvPr id="575" name="Google Shape;575;p11"/>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11"/>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77" name="Google Shape;577;p11"/>
          <p:cNvGrpSpPr/>
          <p:nvPr/>
        </p:nvGrpSpPr>
        <p:grpSpPr>
          <a:xfrm>
            <a:off x="7073347" y="4485313"/>
            <a:ext cx="240526" cy="228204"/>
            <a:chOff x="4411275" y="4457400"/>
            <a:chExt cx="473850" cy="449575"/>
          </a:xfrm>
        </p:grpSpPr>
        <p:sp>
          <p:nvSpPr>
            <p:cNvPr id="578" name="Google Shape;578;p11"/>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11"/>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80" name="Google Shape;580;p11"/>
          <p:cNvGrpSpPr/>
          <p:nvPr/>
        </p:nvGrpSpPr>
        <p:grpSpPr>
          <a:xfrm>
            <a:off x="1588547" y="4791438"/>
            <a:ext cx="240526" cy="228204"/>
            <a:chOff x="4411275" y="4457400"/>
            <a:chExt cx="473850" cy="449575"/>
          </a:xfrm>
        </p:grpSpPr>
        <p:sp>
          <p:nvSpPr>
            <p:cNvPr id="581" name="Google Shape;581;p11"/>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11"/>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83" name="Google Shape;583;p11"/>
          <p:cNvGrpSpPr/>
          <p:nvPr/>
        </p:nvGrpSpPr>
        <p:grpSpPr>
          <a:xfrm>
            <a:off x="5145672" y="4706688"/>
            <a:ext cx="240526" cy="228204"/>
            <a:chOff x="4411275" y="4457400"/>
            <a:chExt cx="473850" cy="449575"/>
          </a:xfrm>
        </p:grpSpPr>
        <p:sp>
          <p:nvSpPr>
            <p:cNvPr id="584" name="Google Shape;584;p11"/>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11"/>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86" name="Google Shape;586;p11"/>
          <p:cNvGrpSpPr/>
          <p:nvPr/>
        </p:nvGrpSpPr>
        <p:grpSpPr>
          <a:xfrm>
            <a:off x="3493900" y="4570063"/>
            <a:ext cx="473850" cy="449575"/>
            <a:chOff x="4411275" y="4457400"/>
            <a:chExt cx="473850" cy="449575"/>
          </a:xfrm>
        </p:grpSpPr>
        <p:sp>
          <p:nvSpPr>
            <p:cNvPr id="587" name="Google Shape;587;p11"/>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11"/>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89" name="Google Shape;589;p11"/>
          <p:cNvGrpSpPr/>
          <p:nvPr/>
        </p:nvGrpSpPr>
        <p:grpSpPr>
          <a:xfrm>
            <a:off x="7313872" y="4848888"/>
            <a:ext cx="240526" cy="228204"/>
            <a:chOff x="4411275" y="4457400"/>
            <a:chExt cx="473850" cy="449575"/>
          </a:xfrm>
        </p:grpSpPr>
        <p:sp>
          <p:nvSpPr>
            <p:cNvPr id="590" name="Google Shape;590;p11"/>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11"/>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92" name="Google Shape;592;p11"/>
          <p:cNvGrpSpPr/>
          <p:nvPr/>
        </p:nvGrpSpPr>
        <p:grpSpPr>
          <a:xfrm>
            <a:off x="750539" y="4448160"/>
            <a:ext cx="791911" cy="449534"/>
            <a:chOff x="5104925" y="-1571550"/>
            <a:chExt cx="1573750" cy="893350"/>
          </a:xfrm>
        </p:grpSpPr>
        <p:sp>
          <p:nvSpPr>
            <p:cNvPr id="593" name="Google Shape;593;p11"/>
            <p:cNvSpPr/>
            <p:nvPr/>
          </p:nvSpPr>
          <p:spPr>
            <a:xfrm>
              <a:off x="5104925" y="-1571550"/>
              <a:ext cx="1573750" cy="792175"/>
            </a:xfrm>
            <a:custGeom>
              <a:rect b="b" l="l" r="r" t="t"/>
              <a:pathLst>
                <a:path extrusionOk="0" h="31687" w="62950">
                  <a:moveTo>
                    <a:pt x="31601" y="1"/>
                  </a:moveTo>
                  <a:lnTo>
                    <a:pt x="30126" y="64"/>
                  </a:lnTo>
                  <a:lnTo>
                    <a:pt x="28629" y="148"/>
                  </a:lnTo>
                  <a:lnTo>
                    <a:pt x="27069" y="275"/>
                  </a:lnTo>
                  <a:lnTo>
                    <a:pt x="25467" y="444"/>
                  </a:lnTo>
                  <a:lnTo>
                    <a:pt x="23822" y="675"/>
                  </a:lnTo>
                  <a:lnTo>
                    <a:pt x="22136" y="928"/>
                  </a:lnTo>
                  <a:lnTo>
                    <a:pt x="20386" y="1245"/>
                  </a:lnTo>
                  <a:lnTo>
                    <a:pt x="18615" y="1603"/>
                  </a:lnTo>
                  <a:lnTo>
                    <a:pt x="16781" y="2004"/>
                  </a:lnTo>
                  <a:lnTo>
                    <a:pt x="14905" y="2446"/>
                  </a:lnTo>
                  <a:lnTo>
                    <a:pt x="14314" y="2615"/>
                  </a:lnTo>
                  <a:lnTo>
                    <a:pt x="13766" y="2763"/>
                  </a:lnTo>
                  <a:lnTo>
                    <a:pt x="13218" y="2952"/>
                  </a:lnTo>
                  <a:lnTo>
                    <a:pt x="12691" y="3142"/>
                  </a:lnTo>
                  <a:lnTo>
                    <a:pt x="12164" y="3332"/>
                  </a:lnTo>
                  <a:lnTo>
                    <a:pt x="11658" y="3543"/>
                  </a:lnTo>
                  <a:lnTo>
                    <a:pt x="11173" y="3753"/>
                  </a:lnTo>
                  <a:lnTo>
                    <a:pt x="10710" y="3985"/>
                  </a:lnTo>
                  <a:lnTo>
                    <a:pt x="10246" y="4217"/>
                  </a:lnTo>
                  <a:lnTo>
                    <a:pt x="9782" y="4470"/>
                  </a:lnTo>
                  <a:lnTo>
                    <a:pt x="9339" y="4723"/>
                  </a:lnTo>
                  <a:lnTo>
                    <a:pt x="8918" y="4976"/>
                  </a:lnTo>
                  <a:lnTo>
                    <a:pt x="8517" y="5250"/>
                  </a:lnTo>
                  <a:lnTo>
                    <a:pt x="8117" y="5524"/>
                  </a:lnTo>
                  <a:lnTo>
                    <a:pt x="7716" y="5819"/>
                  </a:lnTo>
                  <a:lnTo>
                    <a:pt x="7337" y="6114"/>
                  </a:lnTo>
                  <a:lnTo>
                    <a:pt x="6978" y="6431"/>
                  </a:lnTo>
                  <a:lnTo>
                    <a:pt x="6620" y="6726"/>
                  </a:lnTo>
                  <a:lnTo>
                    <a:pt x="6282" y="7063"/>
                  </a:lnTo>
                  <a:lnTo>
                    <a:pt x="5945" y="7379"/>
                  </a:lnTo>
                  <a:lnTo>
                    <a:pt x="5334" y="8054"/>
                  </a:lnTo>
                  <a:lnTo>
                    <a:pt x="4744" y="8750"/>
                  </a:lnTo>
                  <a:lnTo>
                    <a:pt x="4195" y="9466"/>
                  </a:lnTo>
                  <a:lnTo>
                    <a:pt x="3689" y="10183"/>
                  </a:lnTo>
                  <a:lnTo>
                    <a:pt x="3226" y="10942"/>
                  </a:lnTo>
                  <a:lnTo>
                    <a:pt x="2804" y="11722"/>
                  </a:lnTo>
                  <a:lnTo>
                    <a:pt x="2425" y="12502"/>
                  </a:lnTo>
                  <a:lnTo>
                    <a:pt x="2066" y="13282"/>
                  </a:lnTo>
                  <a:lnTo>
                    <a:pt x="1750" y="14083"/>
                  </a:lnTo>
                  <a:lnTo>
                    <a:pt x="1455" y="14905"/>
                  </a:lnTo>
                  <a:lnTo>
                    <a:pt x="1202" y="15707"/>
                  </a:lnTo>
                  <a:lnTo>
                    <a:pt x="970" y="16529"/>
                  </a:lnTo>
                  <a:lnTo>
                    <a:pt x="759" y="17351"/>
                  </a:lnTo>
                  <a:lnTo>
                    <a:pt x="590" y="18152"/>
                  </a:lnTo>
                  <a:lnTo>
                    <a:pt x="443" y="18974"/>
                  </a:lnTo>
                  <a:lnTo>
                    <a:pt x="316" y="19775"/>
                  </a:lnTo>
                  <a:lnTo>
                    <a:pt x="211" y="20576"/>
                  </a:lnTo>
                  <a:lnTo>
                    <a:pt x="127" y="21377"/>
                  </a:lnTo>
                  <a:lnTo>
                    <a:pt x="84" y="22136"/>
                  </a:lnTo>
                  <a:lnTo>
                    <a:pt x="42" y="22916"/>
                  </a:lnTo>
                  <a:lnTo>
                    <a:pt x="0" y="23654"/>
                  </a:lnTo>
                  <a:lnTo>
                    <a:pt x="0" y="24392"/>
                  </a:lnTo>
                  <a:lnTo>
                    <a:pt x="21" y="24729"/>
                  </a:lnTo>
                  <a:lnTo>
                    <a:pt x="42" y="25088"/>
                  </a:lnTo>
                  <a:lnTo>
                    <a:pt x="106" y="25404"/>
                  </a:lnTo>
                  <a:lnTo>
                    <a:pt x="190" y="25720"/>
                  </a:lnTo>
                  <a:lnTo>
                    <a:pt x="295" y="26036"/>
                  </a:lnTo>
                  <a:lnTo>
                    <a:pt x="422" y="26332"/>
                  </a:lnTo>
                  <a:lnTo>
                    <a:pt x="569" y="26627"/>
                  </a:lnTo>
                  <a:lnTo>
                    <a:pt x="738" y="26901"/>
                  </a:lnTo>
                  <a:lnTo>
                    <a:pt x="928" y="27175"/>
                  </a:lnTo>
                  <a:lnTo>
                    <a:pt x="1117" y="27428"/>
                  </a:lnTo>
                  <a:lnTo>
                    <a:pt x="1349" y="27660"/>
                  </a:lnTo>
                  <a:lnTo>
                    <a:pt x="1602" y="27913"/>
                  </a:lnTo>
                  <a:lnTo>
                    <a:pt x="1855" y="28145"/>
                  </a:lnTo>
                  <a:lnTo>
                    <a:pt x="2150" y="28355"/>
                  </a:lnTo>
                  <a:lnTo>
                    <a:pt x="2446" y="28566"/>
                  </a:lnTo>
                  <a:lnTo>
                    <a:pt x="2762" y="28756"/>
                  </a:lnTo>
                  <a:lnTo>
                    <a:pt x="3099" y="28946"/>
                  </a:lnTo>
                  <a:lnTo>
                    <a:pt x="3436" y="29135"/>
                  </a:lnTo>
                  <a:lnTo>
                    <a:pt x="3816" y="29304"/>
                  </a:lnTo>
                  <a:lnTo>
                    <a:pt x="4195" y="29473"/>
                  </a:lnTo>
                  <a:lnTo>
                    <a:pt x="4996" y="29789"/>
                  </a:lnTo>
                  <a:lnTo>
                    <a:pt x="5861" y="30063"/>
                  </a:lnTo>
                  <a:lnTo>
                    <a:pt x="6767" y="30316"/>
                  </a:lnTo>
                  <a:lnTo>
                    <a:pt x="7737" y="30548"/>
                  </a:lnTo>
                  <a:lnTo>
                    <a:pt x="8749" y="30738"/>
                  </a:lnTo>
                  <a:lnTo>
                    <a:pt x="9782" y="30906"/>
                  </a:lnTo>
                  <a:lnTo>
                    <a:pt x="10878" y="31075"/>
                  </a:lnTo>
                  <a:lnTo>
                    <a:pt x="11996" y="31201"/>
                  </a:lnTo>
                  <a:lnTo>
                    <a:pt x="13134" y="31307"/>
                  </a:lnTo>
                  <a:lnTo>
                    <a:pt x="14314" y="31412"/>
                  </a:lnTo>
                  <a:lnTo>
                    <a:pt x="15516" y="31476"/>
                  </a:lnTo>
                  <a:lnTo>
                    <a:pt x="16718" y="31539"/>
                  </a:lnTo>
                  <a:lnTo>
                    <a:pt x="17962" y="31602"/>
                  </a:lnTo>
                  <a:lnTo>
                    <a:pt x="19205" y="31623"/>
                  </a:lnTo>
                  <a:lnTo>
                    <a:pt x="21693" y="31686"/>
                  </a:lnTo>
                  <a:lnTo>
                    <a:pt x="36956" y="31686"/>
                  </a:lnTo>
                  <a:lnTo>
                    <a:pt x="39760" y="31623"/>
                  </a:lnTo>
                  <a:lnTo>
                    <a:pt x="42585" y="31539"/>
                  </a:lnTo>
                  <a:lnTo>
                    <a:pt x="43997" y="31476"/>
                  </a:lnTo>
                  <a:lnTo>
                    <a:pt x="45410" y="31412"/>
                  </a:lnTo>
                  <a:lnTo>
                    <a:pt x="46780" y="31307"/>
                  </a:lnTo>
                  <a:lnTo>
                    <a:pt x="48150" y="31201"/>
                  </a:lnTo>
                  <a:lnTo>
                    <a:pt x="49499" y="31075"/>
                  </a:lnTo>
                  <a:lnTo>
                    <a:pt x="50807" y="30906"/>
                  </a:lnTo>
                  <a:lnTo>
                    <a:pt x="52071" y="30738"/>
                  </a:lnTo>
                  <a:lnTo>
                    <a:pt x="53294" y="30548"/>
                  </a:lnTo>
                  <a:lnTo>
                    <a:pt x="54475" y="30316"/>
                  </a:lnTo>
                  <a:lnTo>
                    <a:pt x="55592" y="30063"/>
                  </a:lnTo>
                  <a:lnTo>
                    <a:pt x="56667" y="29789"/>
                  </a:lnTo>
                  <a:lnTo>
                    <a:pt x="57658" y="29473"/>
                  </a:lnTo>
                  <a:lnTo>
                    <a:pt x="58143" y="29304"/>
                  </a:lnTo>
                  <a:lnTo>
                    <a:pt x="58607" y="29135"/>
                  </a:lnTo>
                  <a:lnTo>
                    <a:pt x="59028" y="28946"/>
                  </a:lnTo>
                  <a:lnTo>
                    <a:pt x="59450" y="28756"/>
                  </a:lnTo>
                  <a:lnTo>
                    <a:pt x="59850" y="28566"/>
                  </a:lnTo>
                  <a:lnTo>
                    <a:pt x="60230" y="28355"/>
                  </a:lnTo>
                  <a:lnTo>
                    <a:pt x="60588" y="28145"/>
                  </a:lnTo>
                  <a:lnTo>
                    <a:pt x="60926" y="27913"/>
                  </a:lnTo>
                  <a:lnTo>
                    <a:pt x="61221" y="27660"/>
                  </a:lnTo>
                  <a:lnTo>
                    <a:pt x="61516" y="27428"/>
                  </a:lnTo>
                  <a:lnTo>
                    <a:pt x="61790" y="27175"/>
                  </a:lnTo>
                  <a:lnTo>
                    <a:pt x="62022" y="26901"/>
                  </a:lnTo>
                  <a:lnTo>
                    <a:pt x="62233" y="26627"/>
                  </a:lnTo>
                  <a:lnTo>
                    <a:pt x="62422" y="26332"/>
                  </a:lnTo>
                  <a:lnTo>
                    <a:pt x="62591" y="26036"/>
                  </a:lnTo>
                  <a:lnTo>
                    <a:pt x="62718" y="25720"/>
                  </a:lnTo>
                  <a:lnTo>
                    <a:pt x="62823" y="25404"/>
                  </a:lnTo>
                  <a:lnTo>
                    <a:pt x="62886" y="25088"/>
                  </a:lnTo>
                  <a:lnTo>
                    <a:pt x="62928" y="24729"/>
                  </a:lnTo>
                  <a:lnTo>
                    <a:pt x="62949" y="24392"/>
                  </a:lnTo>
                  <a:lnTo>
                    <a:pt x="62928" y="23612"/>
                  </a:lnTo>
                  <a:lnTo>
                    <a:pt x="62865" y="22769"/>
                  </a:lnTo>
                  <a:lnTo>
                    <a:pt x="62739" y="21820"/>
                  </a:lnTo>
                  <a:lnTo>
                    <a:pt x="62549" y="20829"/>
                  </a:lnTo>
                  <a:lnTo>
                    <a:pt x="62443" y="20302"/>
                  </a:lnTo>
                  <a:lnTo>
                    <a:pt x="62317" y="19754"/>
                  </a:lnTo>
                  <a:lnTo>
                    <a:pt x="62169" y="19206"/>
                  </a:lnTo>
                  <a:lnTo>
                    <a:pt x="62001" y="18637"/>
                  </a:lnTo>
                  <a:lnTo>
                    <a:pt x="61811" y="18068"/>
                  </a:lnTo>
                  <a:lnTo>
                    <a:pt x="61621" y="17477"/>
                  </a:lnTo>
                  <a:lnTo>
                    <a:pt x="61389" y="16887"/>
                  </a:lnTo>
                  <a:lnTo>
                    <a:pt x="61158" y="16276"/>
                  </a:lnTo>
                  <a:lnTo>
                    <a:pt x="60905" y="15685"/>
                  </a:lnTo>
                  <a:lnTo>
                    <a:pt x="60609" y="15074"/>
                  </a:lnTo>
                  <a:lnTo>
                    <a:pt x="60314" y="14463"/>
                  </a:lnTo>
                  <a:lnTo>
                    <a:pt x="59998" y="13830"/>
                  </a:lnTo>
                  <a:lnTo>
                    <a:pt x="59640" y="13219"/>
                  </a:lnTo>
                  <a:lnTo>
                    <a:pt x="59260" y="12608"/>
                  </a:lnTo>
                  <a:lnTo>
                    <a:pt x="58881" y="11996"/>
                  </a:lnTo>
                  <a:lnTo>
                    <a:pt x="58459" y="11385"/>
                  </a:lnTo>
                  <a:lnTo>
                    <a:pt x="58016" y="10773"/>
                  </a:lnTo>
                  <a:lnTo>
                    <a:pt x="57553" y="10162"/>
                  </a:lnTo>
                  <a:lnTo>
                    <a:pt x="57047" y="9572"/>
                  </a:lnTo>
                  <a:lnTo>
                    <a:pt x="56520" y="8982"/>
                  </a:lnTo>
                  <a:lnTo>
                    <a:pt x="55971" y="8391"/>
                  </a:lnTo>
                  <a:lnTo>
                    <a:pt x="55402" y="7822"/>
                  </a:lnTo>
                  <a:lnTo>
                    <a:pt x="54791" y="7253"/>
                  </a:lnTo>
                  <a:lnTo>
                    <a:pt x="54158" y="6705"/>
                  </a:lnTo>
                  <a:lnTo>
                    <a:pt x="53484" y="6178"/>
                  </a:lnTo>
                  <a:lnTo>
                    <a:pt x="52788" y="5651"/>
                  </a:lnTo>
                  <a:lnTo>
                    <a:pt x="52071" y="5145"/>
                  </a:lnTo>
                  <a:lnTo>
                    <a:pt x="51312" y="4639"/>
                  </a:lnTo>
                  <a:lnTo>
                    <a:pt x="50511" y="4175"/>
                  </a:lnTo>
                  <a:lnTo>
                    <a:pt x="49689" y="3711"/>
                  </a:lnTo>
                  <a:lnTo>
                    <a:pt x="48846" y="3290"/>
                  </a:lnTo>
                  <a:lnTo>
                    <a:pt x="47939" y="2868"/>
                  </a:lnTo>
                  <a:lnTo>
                    <a:pt x="47033" y="2488"/>
                  </a:lnTo>
                  <a:lnTo>
                    <a:pt x="46063" y="2109"/>
                  </a:lnTo>
                  <a:lnTo>
                    <a:pt x="45072" y="1772"/>
                  </a:lnTo>
                  <a:lnTo>
                    <a:pt x="44039" y="1455"/>
                  </a:lnTo>
                  <a:lnTo>
                    <a:pt x="42964" y="1181"/>
                  </a:lnTo>
                  <a:lnTo>
                    <a:pt x="41868" y="907"/>
                  </a:lnTo>
                  <a:lnTo>
                    <a:pt x="40730" y="675"/>
                  </a:lnTo>
                  <a:lnTo>
                    <a:pt x="39528" y="486"/>
                  </a:lnTo>
                  <a:lnTo>
                    <a:pt x="38326" y="317"/>
                  </a:lnTo>
                  <a:lnTo>
                    <a:pt x="37061" y="191"/>
                  </a:lnTo>
                  <a:lnTo>
                    <a:pt x="35754" y="85"/>
                  </a:lnTo>
                  <a:lnTo>
                    <a:pt x="34405" y="22"/>
                  </a:lnTo>
                  <a:lnTo>
                    <a:pt x="33035"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11"/>
            <p:cNvSpPr/>
            <p:nvPr/>
          </p:nvSpPr>
          <p:spPr>
            <a:xfrm>
              <a:off x="5104925" y="-1571550"/>
              <a:ext cx="1573750" cy="792175"/>
            </a:xfrm>
            <a:custGeom>
              <a:rect b="b" l="l" r="r" t="t"/>
              <a:pathLst>
                <a:path extrusionOk="0" fill="none" h="31687" w="62950">
                  <a:moveTo>
                    <a:pt x="62949" y="24392"/>
                  </a:moveTo>
                  <a:lnTo>
                    <a:pt x="62949" y="24392"/>
                  </a:lnTo>
                  <a:lnTo>
                    <a:pt x="62928" y="24729"/>
                  </a:lnTo>
                  <a:lnTo>
                    <a:pt x="62886" y="25088"/>
                  </a:lnTo>
                  <a:lnTo>
                    <a:pt x="62823" y="25404"/>
                  </a:lnTo>
                  <a:lnTo>
                    <a:pt x="62718" y="25720"/>
                  </a:lnTo>
                  <a:lnTo>
                    <a:pt x="62591" y="26036"/>
                  </a:lnTo>
                  <a:lnTo>
                    <a:pt x="62422" y="26332"/>
                  </a:lnTo>
                  <a:lnTo>
                    <a:pt x="62233" y="26627"/>
                  </a:lnTo>
                  <a:lnTo>
                    <a:pt x="62022" y="26901"/>
                  </a:lnTo>
                  <a:lnTo>
                    <a:pt x="61790" y="27175"/>
                  </a:lnTo>
                  <a:lnTo>
                    <a:pt x="61516" y="27428"/>
                  </a:lnTo>
                  <a:lnTo>
                    <a:pt x="61221" y="27660"/>
                  </a:lnTo>
                  <a:lnTo>
                    <a:pt x="60926" y="27913"/>
                  </a:lnTo>
                  <a:lnTo>
                    <a:pt x="60588" y="28145"/>
                  </a:lnTo>
                  <a:lnTo>
                    <a:pt x="60230" y="28355"/>
                  </a:lnTo>
                  <a:lnTo>
                    <a:pt x="59850" y="28566"/>
                  </a:lnTo>
                  <a:lnTo>
                    <a:pt x="59450" y="28756"/>
                  </a:lnTo>
                  <a:lnTo>
                    <a:pt x="59028" y="28946"/>
                  </a:lnTo>
                  <a:lnTo>
                    <a:pt x="58607" y="29135"/>
                  </a:lnTo>
                  <a:lnTo>
                    <a:pt x="58143" y="29304"/>
                  </a:lnTo>
                  <a:lnTo>
                    <a:pt x="57658" y="29473"/>
                  </a:lnTo>
                  <a:lnTo>
                    <a:pt x="56667" y="29789"/>
                  </a:lnTo>
                  <a:lnTo>
                    <a:pt x="55592" y="30063"/>
                  </a:lnTo>
                  <a:lnTo>
                    <a:pt x="54475" y="30316"/>
                  </a:lnTo>
                  <a:lnTo>
                    <a:pt x="53294" y="30548"/>
                  </a:lnTo>
                  <a:lnTo>
                    <a:pt x="52071" y="30738"/>
                  </a:lnTo>
                  <a:lnTo>
                    <a:pt x="50807" y="30906"/>
                  </a:lnTo>
                  <a:lnTo>
                    <a:pt x="49499" y="31075"/>
                  </a:lnTo>
                  <a:lnTo>
                    <a:pt x="48150" y="31201"/>
                  </a:lnTo>
                  <a:lnTo>
                    <a:pt x="46780" y="31307"/>
                  </a:lnTo>
                  <a:lnTo>
                    <a:pt x="45410" y="31412"/>
                  </a:lnTo>
                  <a:lnTo>
                    <a:pt x="43997" y="31476"/>
                  </a:lnTo>
                  <a:lnTo>
                    <a:pt x="42585" y="31539"/>
                  </a:lnTo>
                  <a:lnTo>
                    <a:pt x="39760" y="31623"/>
                  </a:lnTo>
                  <a:lnTo>
                    <a:pt x="36956" y="31686"/>
                  </a:lnTo>
                  <a:lnTo>
                    <a:pt x="34215" y="31686"/>
                  </a:lnTo>
                  <a:lnTo>
                    <a:pt x="29114" y="31686"/>
                  </a:lnTo>
                  <a:lnTo>
                    <a:pt x="29114" y="31686"/>
                  </a:lnTo>
                  <a:lnTo>
                    <a:pt x="24202" y="31686"/>
                  </a:lnTo>
                  <a:lnTo>
                    <a:pt x="21693" y="31686"/>
                  </a:lnTo>
                  <a:lnTo>
                    <a:pt x="19205" y="31623"/>
                  </a:lnTo>
                  <a:lnTo>
                    <a:pt x="17962" y="31602"/>
                  </a:lnTo>
                  <a:lnTo>
                    <a:pt x="16718" y="31539"/>
                  </a:lnTo>
                  <a:lnTo>
                    <a:pt x="15516" y="31476"/>
                  </a:lnTo>
                  <a:lnTo>
                    <a:pt x="14314" y="31412"/>
                  </a:lnTo>
                  <a:lnTo>
                    <a:pt x="13134" y="31307"/>
                  </a:lnTo>
                  <a:lnTo>
                    <a:pt x="11996" y="31201"/>
                  </a:lnTo>
                  <a:lnTo>
                    <a:pt x="10878" y="31075"/>
                  </a:lnTo>
                  <a:lnTo>
                    <a:pt x="9782" y="30906"/>
                  </a:lnTo>
                  <a:lnTo>
                    <a:pt x="8749" y="30738"/>
                  </a:lnTo>
                  <a:lnTo>
                    <a:pt x="7737" y="30548"/>
                  </a:lnTo>
                  <a:lnTo>
                    <a:pt x="6767" y="30316"/>
                  </a:lnTo>
                  <a:lnTo>
                    <a:pt x="5861" y="30063"/>
                  </a:lnTo>
                  <a:lnTo>
                    <a:pt x="4996" y="29789"/>
                  </a:lnTo>
                  <a:lnTo>
                    <a:pt x="4195" y="29473"/>
                  </a:lnTo>
                  <a:lnTo>
                    <a:pt x="3816" y="29304"/>
                  </a:lnTo>
                  <a:lnTo>
                    <a:pt x="3436" y="29135"/>
                  </a:lnTo>
                  <a:lnTo>
                    <a:pt x="3099" y="28946"/>
                  </a:lnTo>
                  <a:lnTo>
                    <a:pt x="2762" y="28756"/>
                  </a:lnTo>
                  <a:lnTo>
                    <a:pt x="2446" y="28566"/>
                  </a:lnTo>
                  <a:lnTo>
                    <a:pt x="2150" y="28355"/>
                  </a:lnTo>
                  <a:lnTo>
                    <a:pt x="1855" y="28145"/>
                  </a:lnTo>
                  <a:lnTo>
                    <a:pt x="1602" y="27913"/>
                  </a:lnTo>
                  <a:lnTo>
                    <a:pt x="1349" y="27660"/>
                  </a:lnTo>
                  <a:lnTo>
                    <a:pt x="1117" y="27428"/>
                  </a:lnTo>
                  <a:lnTo>
                    <a:pt x="928" y="27175"/>
                  </a:lnTo>
                  <a:lnTo>
                    <a:pt x="738" y="26901"/>
                  </a:lnTo>
                  <a:lnTo>
                    <a:pt x="569" y="26627"/>
                  </a:lnTo>
                  <a:lnTo>
                    <a:pt x="422" y="26332"/>
                  </a:lnTo>
                  <a:lnTo>
                    <a:pt x="295" y="26036"/>
                  </a:lnTo>
                  <a:lnTo>
                    <a:pt x="190" y="25720"/>
                  </a:lnTo>
                  <a:lnTo>
                    <a:pt x="106" y="25404"/>
                  </a:lnTo>
                  <a:lnTo>
                    <a:pt x="42" y="25088"/>
                  </a:lnTo>
                  <a:lnTo>
                    <a:pt x="21" y="24729"/>
                  </a:lnTo>
                  <a:lnTo>
                    <a:pt x="0" y="24392"/>
                  </a:lnTo>
                  <a:lnTo>
                    <a:pt x="0" y="24392"/>
                  </a:lnTo>
                  <a:lnTo>
                    <a:pt x="0" y="23654"/>
                  </a:lnTo>
                  <a:lnTo>
                    <a:pt x="42" y="22916"/>
                  </a:lnTo>
                  <a:lnTo>
                    <a:pt x="84" y="22136"/>
                  </a:lnTo>
                  <a:lnTo>
                    <a:pt x="127" y="21377"/>
                  </a:lnTo>
                  <a:lnTo>
                    <a:pt x="211" y="20576"/>
                  </a:lnTo>
                  <a:lnTo>
                    <a:pt x="316" y="19775"/>
                  </a:lnTo>
                  <a:lnTo>
                    <a:pt x="443" y="18974"/>
                  </a:lnTo>
                  <a:lnTo>
                    <a:pt x="590" y="18152"/>
                  </a:lnTo>
                  <a:lnTo>
                    <a:pt x="759" y="17351"/>
                  </a:lnTo>
                  <a:lnTo>
                    <a:pt x="970" y="16529"/>
                  </a:lnTo>
                  <a:lnTo>
                    <a:pt x="1202" y="15707"/>
                  </a:lnTo>
                  <a:lnTo>
                    <a:pt x="1455" y="14905"/>
                  </a:lnTo>
                  <a:lnTo>
                    <a:pt x="1750" y="14083"/>
                  </a:lnTo>
                  <a:lnTo>
                    <a:pt x="2066" y="13282"/>
                  </a:lnTo>
                  <a:lnTo>
                    <a:pt x="2425" y="12502"/>
                  </a:lnTo>
                  <a:lnTo>
                    <a:pt x="2804" y="11722"/>
                  </a:lnTo>
                  <a:lnTo>
                    <a:pt x="3226" y="10942"/>
                  </a:lnTo>
                  <a:lnTo>
                    <a:pt x="3689" y="10183"/>
                  </a:lnTo>
                  <a:lnTo>
                    <a:pt x="4195" y="9466"/>
                  </a:lnTo>
                  <a:lnTo>
                    <a:pt x="4744" y="8750"/>
                  </a:lnTo>
                  <a:lnTo>
                    <a:pt x="5334" y="8054"/>
                  </a:lnTo>
                  <a:lnTo>
                    <a:pt x="5945" y="7379"/>
                  </a:lnTo>
                  <a:lnTo>
                    <a:pt x="6282" y="7063"/>
                  </a:lnTo>
                  <a:lnTo>
                    <a:pt x="6620" y="6726"/>
                  </a:lnTo>
                  <a:lnTo>
                    <a:pt x="6978" y="6431"/>
                  </a:lnTo>
                  <a:lnTo>
                    <a:pt x="7337" y="6114"/>
                  </a:lnTo>
                  <a:lnTo>
                    <a:pt x="7716" y="5819"/>
                  </a:lnTo>
                  <a:lnTo>
                    <a:pt x="8117" y="5524"/>
                  </a:lnTo>
                  <a:lnTo>
                    <a:pt x="8517" y="5250"/>
                  </a:lnTo>
                  <a:lnTo>
                    <a:pt x="8918" y="4976"/>
                  </a:lnTo>
                  <a:lnTo>
                    <a:pt x="9339" y="4723"/>
                  </a:lnTo>
                  <a:lnTo>
                    <a:pt x="9782" y="4470"/>
                  </a:lnTo>
                  <a:lnTo>
                    <a:pt x="10246" y="4217"/>
                  </a:lnTo>
                  <a:lnTo>
                    <a:pt x="10710" y="3985"/>
                  </a:lnTo>
                  <a:lnTo>
                    <a:pt x="11173" y="3753"/>
                  </a:lnTo>
                  <a:lnTo>
                    <a:pt x="11658" y="3543"/>
                  </a:lnTo>
                  <a:lnTo>
                    <a:pt x="12164" y="3332"/>
                  </a:lnTo>
                  <a:lnTo>
                    <a:pt x="12691" y="3142"/>
                  </a:lnTo>
                  <a:lnTo>
                    <a:pt x="13218" y="2952"/>
                  </a:lnTo>
                  <a:lnTo>
                    <a:pt x="13766" y="2763"/>
                  </a:lnTo>
                  <a:lnTo>
                    <a:pt x="14314" y="2615"/>
                  </a:lnTo>
                  <a:lnTo>
                    <a:pt x="14905" y="2446"/>
                  </a:lnTo>
                  <a:lnTo>
                    <a:pt x="14905" y="2446"/>
                  </a:lnTo>
                  <a:lnTo>
                    <a:pt x="16781" y="2004"/>
                  </a:lnTo>
                  <a:lnTo>
                    <a:pt x="18615" y="1603"/>
                  </a:lnTo>
                  <a:lnTo>
                    <a:pt x="20386" y="1245"/>
                  </a:lnTo>
                  <a:lnTo>
                    <a:pt x="22136" y="928"/>
                  </a:lnTo>
                  <a:lnTo>
                    <a:pt x="23822" y="675"/>
                  </a:lnTo>
                  <a:lnTo>
                    <a:pt x="25467" y="444"/>
                  </a:lnTo>
                  <a:lnTo>
                    <a:pt x="27069" y="275"/>
                  </a:lnTo>
                  <a:lnTo>
                    <a:pt x="28629" y="148"/>
                  </a:lnTo>
                  <a:lnTo>
                    <a:pt x="30126" y="64"/>
                  </a:lnTo>
                  <a:lnTo>
                    <a:pt x="31601" y="1"/>
                  </a:lnTo>
                  <a:lnTo>
                    <a:pt x="33035" y="1"/>
                  </a:lnTo>
                  <a:lnTo>
                    <a:pt x="34405" y="22"/>
                  </a:lnTo>
                  <a:lnTo>
                    <a:pt x="35754" y="85"/>
                  </a:lnTo>
                  <a:lnTo>
                    <a:pt x="37061" y="191"/>
                  </a:lnTo>
                  <a:lnTo>
                    <a:pt x="38326" y="317"/>
                  </a:lnTo>
                  <a:lnTo>
                    <a:pt x="39528" y="486"/>
                  </a:lnTo>
                  <a:lnTo>
                    <a:pt x="40730" y="675"/>
                  </a:lnTo>
                  <a:lnTo>
                    <a:pt x="41868" y="907"/>
                  </a:lnTo>
                  <a:lnTo>
                    <a:pt x="42964" y="1181"/>
                  </a:lnTo>
                  <a:lnTo>
                    <a:pt x="44039" y="1455"/>
                  </a:lnTo>
                  <a:lnTo>
                    <a:pt x="45072" y="1772"/>
                  </a:lnTo>
                  <a:lnTo>
                    <a:pt x="46063" y="2109"/>
                  </a:lnTo>
                  <a:lnTo>
                    <a:pt x="47033" y="2488"/>
                  </a:lnTo>
                  <a:lnTo>
                    <a:pt x="47939" y="2868"/>
                  </a:lnTo>
                  <a:lnTo>
                    <a:pt x="48846" y="3290"/>
                  </a:lnTo>
                  <a:lnTo>
                    <a:pt x="49689" y="3711"/>
                  </a:lnTo>
                  <a:lnTo>
                    <a:pt x="50511" y="4175"/>
                  </a:lnTo>
                  <a:lnTo>
                    <a:pt x="51312" y="4639"/>
                  </a:lnTo>
                  <a:lnTo>
                    <a:pt x="52071" y="5145"/>
                  </a:lnTo>
                  <a:lnTo>
                    <a:pt x="52788" y="5651"/>
                  </a:lnTo>
                  <a:lnTo>
                    <a:pt x="53484" y="6178"/>
                  </a:lnTo>
                  <a:lnTo>
                    <a:pt x="54158" y="6705"/>
                  </a:lnTo>
                  <a:lnTo>
                    <a:pt x="54791" y="7253"/>
                  </a:lnTo>
                  <a:lnTo>
                    <a:pt x="55402" y="7822"/>
                  </a:lnTo>
                  <a:lnTo>
                    <a:pt x="55971" y="8391"/>
                  </a:lnTo>
                  <a:lnTo>
                    <a:pt x="56520" y="8982"/>
                  </a:lnTo>
                  <a:lnTo>
                    <a:pt x="57047" y="9572"/>
                  </a:lnTo>
                  <a:lnTo>
                    <a:pt x="57553" y="10162"/>
                  </a:lnTo>
                  <a:lnTo>
                    <a:pt x="58016" y="10773"/>
                  </a:lnTo>
                  <a:lnTo>
                    <a:pt x="58459" y="11385"/>
                  </a:lnTo>
                  <a:lnTo>
                    <a:pt x="58881" y="11996"/>
                  </a:lnTo>
                  <a:lnTo>
                    <a:pt x="59260" y="12608"/>
                  </a:lnTo>
                  <a:lnTo>
                    <a:pt x="59640" y="13219"/>
                  </a:lnTo>
                  <a:lnTo>
                    <a:pt x="59998" y="13830"/>
                  </a:lnTo>
                  <a:lnTo>
                    <a:pt x="60314" y="14463"/>
                  </a:lnTo>
                  <a:lnTo>
                    <a:pt x="60609" y="15074"/>
                  </a:lnTo>
                  <a:lnTo>
                    <a:pt x="60905" y="15685"/>
                  </a:lnTo>
                  <a:lnTo>
                    <a:pt x="61158" y="16276"/>
                  </a:lnTo>
                  <a:lnTo>
                    <a:pt x="61389" y="16887"/>
                  </a:lnTo>
                  <a:lnTo>
                    <a:pt x="61621" y="17477"/>
                  </a:lnTo>
                  <a:lnTo>
                    <a:pt x="61811" y="18068"/>
                  </a:lnTo>
                  <a:lnTo>
                    <a:pt x="62001" y="18637"/>
                  </a:lnTo>
                  <a:lnTo>
                    <a:pt x="62169" y="19206"/>
                  </a:lnTo>
                  <a:lnTo>
                    <a:pt x="62317" y="19754"/>
                  </a:lnTo>
                  <a:lnTo>
                    <a:pt x="62443" y="20302"/>
                  </a:lnTo>
                  <a:lnTo>
                    <a:pt x="62549" y="20829"/>
                  </a:lnTo>
                  <a:lnTo>
                    <a:pt x="62739" y="21820"/>
                  </a:lnTo>
                  <a:lnTo>
                    <a:pt x="62865" y="22769"/>
                  </a:lnTo>
                  <a:lnTo>
                    <a:pt x="62928" y="23612"/>
                  </a:lnTo>
                  <a:lnTo>
                    <a:pt x="62949" y="24392"/>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 name="Google Shape;595;p11"/>
            <p:cNvSpPr/>
            <p:nvPr/>
          </p:nvSpPr>
          <p:spPr>
            <a:xfrm>
              <a:off x="5246700" y="-1235825"/>
              <a:ext cx="62200" cy="173425"/>
            </a:xfrm>
            <a:custGeom>
              <a:rect b="b" l="l" r="r" t="t"/>
              <a:pathLst>
                <a:path extrusionOk="0" h="6937" w="2488">
                  <a:moveTo>
                    <a:pt x="2446" y="1"/>
                  </a:moveTo>
                  <a:lnTo>
                    <a:pt x="2193" y="380"/>
                  </a:lnTo>
                  <a:lnTo>
                    <a:pt x="1940" y="760"/>
                  </a:lnTo>
                  <a:lnTo>
                    <a:pt x="1708" y="1160"/>
                  </a:lnTo>
                  <a:lnTo>
                    <a:pt x="1476" y="1582"/>
                  </a:lnTo>
                  <a:lnTo>
                    <a:pt x="1265" y="2003"/>
                  </a:lnTo>
                  <a:lnTo>
                    <a:pt x="1075" y="2425"/>
                  </a:lnTo>
                  <a:lnTo>
                    <a:pt x="886" y="2847"/>
                  </a:lnTo>
                  <a:lnTo>
                    <a:pt x="717" y="3268"/>
                  </a:lnTo>
                  <a:lnTo>
                    <a:pt x="548" y="3711"/>
                  </a:lnTo>
                  <a:lnTo>
                    <a:pt x="401" y="4154"/>
                  </a:lnTo>
                  <a:lnTo>
                    <a:pt x="274" y="4618"/>
                  </a:lnTo>
                  <a:lnTo>
                    <a:pt x="169" y="5060"/>
                  </a:lnTo>
                  <a:lnTo>
                    <a:pt x="84" y="5524"/>
                  </a:lnTo>
                  <a:lnTo>
                    <a:pt x="42" y="5988"/>
                  </a:lnTo>
                  <a:lnTo>
                    <a:pt x="0" y="6452"/>
                  </a:lnTo>
                  <a:lnTo>
                    <a:pt x="21" y="6915"/>
                  </a:lnTo>
                  <a:lnTo>
                    <a:pt x="42" y="6937"/>
                  </a:lnTo>
                  <a:lnTo>
                    <a:pt x="274" y="6030"/>
                  </a:lnTo>
                  <a:lnTo>
                    <a:pt x="843" y="3816"/>
                  </a:lnTo>
                  <a:lnTo>
                    <a:pt x="991" y="3311"/>
                  </a:lnTo>
                  <a:lnTo>
                    <a:pt x="1160" y="2826"/>
                  </a:lnTo>
                  <a:lnTo>
                    <a:pt x="1349" y="2341"/>
                  </a:lnTo>
                  <a:lnTo>
                    <a:pt x="1539" y="1856"/>
                  </a:lnTo>
                  <a:lnTo>
                    <a:pt x="1750" y="1392"/>
                  </a:lnTo>
                  <a:lnTo>
                    <a:pt x="1982" y="928"/>
                  </a:lnTo>
                  <a:lnTo>
                    <a:pt x="2235" y="465"/>
                  </a:lnTo>
                  <a:lnTo>
                    <a:pt x="2488"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11"/>
            <p:cNvSpPr/>
            <p:nvPr/>
          </p:nvSpPr>
          <p:spPr>
            <a:xfrm>
              <a:off x="5246700" y="-1235825"/>
              <a:ext cx="62200" cy="173425"/>
            </a:xfrm>
            <a:custGeom>
              <a:rect b="b" l="l" r="r" t="t"/>
              <a:pathLst>
                <a:path extrusionOk="0" fill="none" h="6937" w="2488">
                  <a:moveTo>
                    <a:pt x="2446" y="1"/>
                  </a:moveTo>
                  <a:lnTo>
                    <a:pt x="2446" y="1"/>
                  </a:lnTo>
                  <a:lnTo>
                    <a:pt x="2193" y="380"/>
                  </a:lnTo>
                  <a:lnTo>
                    <a:pt x="1940" y="760"/>
                  </a:lnTo>
                  <a:lnTo>
                    <a:pt x="1708" y="1160"/>
                  </a:lnTo>
                  <a:lnTo>
                    <a:pt x="1476" y="1582"/>
                  </a:lnTo>
                  <a:lnTo>
                    <a:pt x="1265" y="2003"/>
                  </a:lnTo>
                  <a:lnTo>
                    <a:pt x="1075" y="2425"/>
                  </a:lnTo>
                  <a:lnTo>
                    <a:pt x="886" y="2847"/>
                  </a:lnTo>
                  <a:lnTo>
                    <a:pt x="717" y="3268"/>
                  </a:lnTo>
                  <a:lnTo>
                    <a:pt x="717" y="3268"/>
                  </a:lnTo>
                  <a:lnTo>
                    <a:pt x="548" y="3711"/>
                  </a:lnTo>
                  <a:lnTo>
                    <a:pt x="401" y="4154"/>
                  </a:lnTo>
                  <a:lnTo>
                    <a:pt x="274" y="4618"/>
                  </a:lnTo>
                  <a:lnTo>
                    <a:pt x="169" y="5060"/>
                  </a:lnTo>
                  <a:lnTo>
                    <a:pt x="84" y="5524"/>
                  </a:lnTo>
                  <a:lnTo>
                    <a:pt x="42" y="5988"/>
                  </a:lnTo>
                  <a:lnTo>
                    <a:pt x="0" y="6452"/>
                  </a:lnTo>
                  <a:lnTo>
                    <a:pt x="21" y="6915"/>
                  </a:lnTo>
                  <a:lnTo>
                    <a:pt x="42" y="6937"/>
                  </a:lnTo>
                  <a:lnTo>
                    <a:pt x="42" y="6937"/>
                  </a:lnTo>
                  <a:lnTo>
                    <a:pt x="274" y="6030"/>
                  </a:lnTo>
                  <a:lnTo>
                    <a:pt x="274" y="6030"/>
                  </a:lnTo>
                  <a:lnTo>
                    <a:pt x="843" y="3816"/>
                  </a:lnTo>
                  <a:lnTo>
                    <a:pt x="843" y="3816"/>
                  </a:lnTo>
                  <a:lnTo>
                    <a:pt x="991" y="3311"/>
                  </a:lnTo>
                  <a:lnTo>
                    <a:pt x="1160" y="2826"/>
                  </a:lnTo>
                  <a:lnTo>
                    <a:pt x="1349" y="2341"/>
                  </a:lnTo>
                  <a:lnTo>
                    <a:pt x="1539" y="1856"/>
                  </a:lnTo>
                  <a:lnTo>
                    <a:pt x="1750" y="1392"/>
                  </a:lnTo>
                  <a:lnTo>
                    <a:pt x="1982" y="928"/>
                  </a:lnTo>
                  <a:lnTo>
                    <a:pt x="2235" y="465"/>
                  </a:lnTo>
                  <a:lnTo>
                    <a:pt x="2488" y="1"/>
                  </a:lnTo>
                  <a:lnTo>
                    <a:pt x="2446"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11"/>
            <p:cNvSpPr/>
            <p:nvPr/>
          </p:nvSpPr>
          <p:spPr>
            <a:xfrm>
              <a:off x="5460675" y="-1429250"/>
              <a:ext cx="610325" cy="93325"/>
            </a:xfrm>
            <a:custGeom>
              <a:rect b="b" l="l" r="r" t="t"/>
              <a:pathLst>
                <a:path extrusionOk="0" h="3733" w="24413">
                  <a:moveTo>
                    <a:pt x="15579" y="1"/>
                  </a:moveTo>
                  <a:lnTo>
                    <a:pt x="14567" y="22"/>
                  </a:lnTo>
                  <a:lnTo>
                    <a:pt x="13556" y="64"/>
                  </a:lnTo>
                  <a:lnTo>
                    <a:pt x="12544" y="148"/>
                  </a:lnTo>
                  <a:lnTo>
                    <a:pt x="11553" y="254"/>
                  </a:lnTo>
                  <a:lnTo>
                    <a:pt x="10541" y="401"/>
                  </a:lnTo>
                  <a:lnTo>
                    <a:pt x="9550" y="549"/>
                  </a:lnTo>
                  <a:lnTo>
                    <a:pt x="8559" y="760"/>
                  </a:lnTo>
                  <a:lnTo>
                    <a:pt x="7568" y="971"/>
                  </a:lnTo>
                  <a:lnTo>
                    <a:pt x="6599" y="1224"/>
                  </a:lnTo>
                  <a:lnTo>
                    <a:pt x="5629" y="1498"/>
                  </a:lnTo>
                  <a:lnTo>
                    <a:pt x="4659" y="1814"/>
                  </a:lnTo>
                  <a:lnTo>
                    <a:pt x="3711" y="2151"/>
                  </a:lnTo>
                  <a:lnTo>
                    <a:pt x="2762" y="2510"/>
                  </a:lnTo>
                  <a:lnTo>
                    <a:pt x="1834" y="2889"/>
                  </a:lnTo>
                  <a:lnTo>
                    <a:pt x="907" y="3311"/>
                  </a:lnTo>
                  <a:lnTo>
                    <a:pt x="0" y="3732"/>
                  </a:lnTo>
                  <a:lnTo>
                    <a:pt x="949" y="3332"/>
                  </a:lnTo>
                  <a:lnTo>
                    <a:pt x="1897" y="2931"/>
                  </a:lnTo>
                  <a:lnTo>
                    <a:pt x="2846" y="2573"/>
                  </a:lnTo>
                  <a:lnTo>
                    <a:pt x="3795" y="2235"/>
                  </a:lnTo>
                  <a:lnTo>
                    <a:pt x="4765" y="1940"/>
                  </a:lnTo>
                  <a:lnTo>
                    <a:pt x="5713" y="1645"/>
                  </a:lnTo>
                  <a:lnTo>
                    <a:pt x="6662" y="1392"/>
                  </a:lnTo>
                  <a:lnTo>
                    <a:pt x="7632" y="1181"/>
                  </a:lnTo>
                  <a:lnTo>
                    <a:pt x="8601" y="971"/>
                  </a:lnTo>
                  <a:lnTo>
                    <a:pt x="9571" y="802"/>
                  </a:lnTo>
                  <a:lnTo>
                    <a:pt x="10541" y="654"/>
                  </a:lnTo>
                  <a:lnTo>
                    <a:pt x="11511" y="549"/>
                  </a:lnTo>
                  <a:lnTo>
                    <a:pt x="12480" y="444"/>
                  </a:lnTo>
                  <a:lnTo>
                    <a:pt x="13471" y="380"/>
                  </a:lnTo>
                  <a:lnTo>
                    <a:pt x="14441" y="359"/>
                  </a:lnTo>
                  <a:lnTo>
                    <a:pt x="15432" y="338"/>
                  </a:lnTo>
                  <a:lnTo>
                    <a:pt x="16359" y="338"/>
                  </a:lnTo>
                  <a:lnTo>
                    <a:pt x="17266" y="380"/>
                  </a:lnTo>
                  <a:lnTo>
                    <a:pt x="18193" y="444"/>
                  </a:lnTo>
                  <a:lnTo>
                    <a:pt x="19121" y="507"/>
                  </a:lnTo>
                  <a:lnTo>
                    <a:pt x="20049" y="612"/>
                  </a:lnTo>
                  <a:lnTo>
                    <a:pt x="20976" y="718"/>
                  </a:lnTo>
                  <a:lnTo>
                    <a:pt x="21925" y="865"/>
                  </a:lnTo>
                  <a:lnTo>
                    <a:pt x="22874" y="1034"/>
                  </a:lnTo>
                  <a:lnTo>
                    <a:pt x="24391" y="1329"/>
                  </a:lnTo>
                  <a:lnTo>
                    <a:pt x="24413" y="1308"/>
                  </a:lnTo>
                  <a:lnTo>
                    <a:pt x="22895" y="865"/>
                  </a:lnTo>
                  <a:lnTo>
                    <a:pt x="21988" y="675"/>
                  </a:lnTo>
                  <a:lnTo>
                    <a:pt x="21082" y="486"/>
                  </a:lnTo>
                  <a:lnTo>
                    <a:pt x="20175" y="338"/>
                  </a:lnTo>
                  <a:lnTo>
                    <a:pt x="19269" y="212"/>
                  </a:lnTo>
                  <a:lnTo>
                    <a:pt x="18341" y="127"/>
                  </a:lnTo>
                  <a:lnTo>
                    <a:pt x="17413" y="64"/>
                  </a:lnTo>
                  <a:lnTo>
                    <a:pt x="16507" y="22"/>
                  </a:lnTo>
                  <a:lnTo>
                    <a:pt x="15579"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p11"/>
            <p:cNvSpPr/>
            <p:nvPr/>
          </p:nvSpPr>
          <p:spPr>
            <a:xfrm>
              <a:off x="5460675" y="-1429250"/>
              <a:ext cx="610325" cy="93325"/>
            </a:xfrm>
            <a:custGeom>
              <a:rect b="b" l="l" r="r" t="t"/>
              <a:pathLst>
                <a:path extrusionOk="0" fill="none" h="3733" w="24413">
                  <a:moveTo>
                    <a:pt x="15579" y="1"/>
                  </a:moveTo>
                  <a:lnTo>
                    <a:pt x="15579" y="1"/>
                  </a:lnTo>
                  <a:lnTo>
                    <a:pt x="14567" y="22"/>
                  </a:lnTo>
                  <a:lnTo>
                    <a:pt x="13556" y="64"/>
                  </a:lnTo>
                  <a:lnTo>
                    <a:pt x="12544" y="148"/>
                  </a:lnTo>
                  <a:lnTo>
                    <a:pt x="11553" y="254"/>
                  </a:lnTo>
                  <a:lnTo>
                    <a:pt x="10541" y="401"/>
                  </a:lnTo>
                  <a:lnTo>
                    <a:pt x="9550" y="549"/>
                  </a:lnTo>
                  <a:lnTo>
                    <a:pt x="8559" y="760"/>
                  </a:lnTo>
                  <a:lnTo>
                    <a:pt x="7568" y="971"/>
                  </a:lnTo>
                  <a:lnTo>
                    <a:pt x="6599" y="1224"/>
                  </a:lnTo>
                  <a:lnTo>
                    <a:pt x="5629" y="1498"/>
                  </a:lnTo>
                  <a:lnTo>
                    <a:pt x="4659" y="1814"/>
                  </a:lnTo>
                  <a:lnTo>
                    <a:pt x="3711" y="2151"/>
                  </a:lnTo>
                  <a:lnTo>
                    <a:pt x="2762" y="2510"/>
                  </a:lnTo>
                  <a:lnTo>
                    <a:pt x="1834" y="2889"/>
                  </a:lnTo>
                  <a:lnTo>
                    <a:pt x="907" y="3311"/>
                  </a:lnTo>
                  <a:lnTo>
                    <a:pt x="0" y="3732"/>
                  </a:lnTo>
                  <a:lnTo>
                    <a:pt x="0" y="3732"/>
                  </a:lnTo>
                  <a:lnTo>
                    <a:pt x="949" y="3332"/>
                  </a:lnTo>
                  <a:lnTo>
                    <a:pt x="1897" y="2931"/>
                  </a:lnTo>
                  <a:lnTo>
                    <a:pt x="2846" y="2573"/>
                  </a:lnTo>
                  <a:lnTo>
                    <a:pt x="3795" y="2235"/>
                  </a:lnTo>
                  <a:lnTo>
                    <a:pt x="4765" y="1940"/>
                  </a:lnTo>
                  <a:lnTo>
                    <a:pt x="5713" y="1645"/>
                  </a:lnTo>
                  <a:lnTo>
                    <a:pt x="6662" y="1392"/>
                  </a:lnTo>
                  <a:lnTo>
                    <a:pt x="7632" y="1181"/>
                  </a:lnTo>
                  <a:lnTo>
                    <a:pt x="8601" y="971"/>
                  </a:lnTo>
                  <a:lnTo>
                    <a:pt x="9571" y="802"/>
                  </a:lnTo>
                  <a:lnTo>
                    <a:pt x="10541" y="654"/>
                  </a:lnTo>
                  <a:lnTo>
                    <a:pt x="11511" y="549"/>
                  </a:lnTo>
                  <a:lnTo>
                    <a:pt x="12480" y="444"/>
                  </a:lnTo>
                  <a:lnTo>
                    <a:pt x="13471" y="380"/>
                  </a:lnTo>
                  <a:lnTo>
                    <a:pt x="14441" y="359"/>
                  </a:lnTo>
                  <a:lnTo>
                    <a:pt x="15432" y="338"/>
                  </a:lnTo>
                  <a:lnTo>
                    <a:pt x="15432" y="338"/>
                  </a:lnTo>
                  <a:lnTo>
                    <a:pt x="16359" y="338"/>
                  </a:lnTo>
                  <a:lnTo>
                    <a:pt x="17266" y="380"/>
                  </a:lnTo>
                  <a:lnTo>
                    <a:pt x="18193" y="444"/>
                  </a:lnTo>
                  <a:lnTo>
                    <a:pt x="19121" y="507"/>
                  </a:lnTo>
                  <a:lnTo>
                    <a:pt x="20049" y="612"/>
                  </a:lnTo>
                  <a:lnTo>
                    <a:pt x="20976" y="718"/>
                  </a:lnTo>
                  <a:lnTo>
                    <a:pt x="21925" y="865"/>
                  </a:lnTo>
                  <a:lnTo>
                    <a:pt x="22874" y="1034"/>
                  </a:lnTo>
                  <a:lnTo>
                    <a:pt x="22874" y="1034"/>
                  </a:lnTo>
                  <a:lnTo>
                    <a:pt x="24391" y="1329"/>
                  </a:lnTo>
                  <a:lnTo>
                    <a:pt x="24413" y="1308"/>
                  </a:lnTo>
                  <a:lnTo>
                    <a:pt x="24413" y="1308"/>
                  </a:lnTo>
                  <a:lnTo>
                    <a:pt x="22895" y="865"/>
                  </a:lnTo>
                  <a:lnTo>
                    <a:pt x="22895" y="865"/>
                  </a:lnTo>
                  <a:lnTo>
                    <a:pt x="21988" y="675"/>
                  </a:lnTo>
                  <a:lnTo>
                    <a:pt x="21082" y="486"/>
                  </a:lnTo>
                  <a:lnTo>
                    <a:pt x="20175" y="338"/>
                  </a:lnTo>
                  <a:lnTo>
                    <a:pt x="19269" y="212"/>
                  </a:lnTo>
                  <a:lnTo>
                    <a:pt x="18341" y="127"/>
                  </a:lnTo>
                  <a:lnTo>
                    <a:pt x="17413" y="64"/>
                  </a:lnTo>
                  <a:lnTo>
                    <a:pt x="16507" y="22"/>
                  </a:lnTo>
                  <a:lnTo>
                    <a:pt x="15579"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11"/>
            <p:cNvSpPr/>
            <p:nvPr/>
          </p:nvSpPr>
          <p:spPr>
            <a:xfrm>
              <a:off x="6221700" y="-1379175"/>
              <a:ext cx="231400" cy="122825"/>
            </a:xfrm>
            <a:custGeom>
              <a:rect b="b" l="l" r="r" t="t"/>
              <a:pathLst>
                <a:path extrusionOk="0" h="4913" w="9256">
                  <a:moveTo>
                    <a:pt x="1" y="1"/>
                  </a:moveTo>
                  <a:lnTo>
                    <a:pt x="1" y="22"/>
                  </a:lnTo>
                  <a:lnTo>
                    <a:pt x="654" y="106"/>
                  </a:lnTo>
                  <a:lnTo>
                    <a:pt x="1329" y="232"/>
                  </a:lnTo>
                  <a:lnTo>
                    <a:pt x="1982" y="380"/>
                  </a:lnTo>
                  <a:lnTo>
                    <a:pt x="2615" y="570"/>
                  </a:lnTo>
                  <a:lnTo>
                    <a:pt x="3100" y="717"/>
                  </a:lnTo>
                  <a:lnTo>
                    <a:pt x="3564" y="907"/>
                  </a:lnTo>
                  <a:lnTo>
                    <a:pt x="4006" y="1097"/>
                  </a:lnTo>
                  <a:lnTo>
                    <a:pt x="4470" y="1308"/>
                  </a:lnTo>
                  <a:lnTo>
                    <a:pt x="4913" y="1540"/>
                  </a:lnTo>
                  <a:lnTo>
                    <a:pt x="5334" y="1793"/>
                  </a:lnTo>
                  <a:lnTo>
                    <a:pt x="5756" y="2045"/>
                  </a:lnTo>
                  <a:lnTo>
                    <a:pt x="6178" y="2341"/>
                  </a:lnTo>
                  <a:lnTo>
                    <a:pt x="6979" y="2931"/>
                  </a:lnTo>
                  <a:lnTo>
                    <a:pt x="7759" y="3542"/>
                  </a:lnTo>
                  <a:lnTo>
                    <a:pt x="8138" y="3880"/>
                  </a:lnTo>
                  <a:lnTo>
                    <a:pt x="8497" y="4217"/>
                  </a:lnTo>
                  <a:lnTo>
                    <a:pt x="9234" y="4913"/>
                  </a:lnTo>
                  <a:lnTo>
                    <a:pt x="9256" y="4891"/>
                  </a:lnTo>
                  <a:lnTo>
                    <a:pt x="8855" y="4343"/>
                  </a:lnTo>
                  <a:lnTo>
                    <a:pt x="8539" y="3943"/>
                  </a:lnTo>
                  <a:lnTo>
                    <a:pt x="8202" y="3563"/>
                  </a:lnTo>
                  <a:lnTo>
                    <a:pt x="7822" y="3205"/>
                  </a:lnTo>
                  <a:lnTo>
                    <a:pt x="7443" y="2868"/>
                  </a:lnTo>
                  <a:lnTo>
                    <a:pt x="7063" y="2551"/>
                  </a:lnTo>
                  <a:lnTo>
                    <a:pt x="6641" y="2256"/>
                  </a:lnTo>
                  <a:lnTo>
                    <a:pt x="6220" y="1961"/>
                  </a:lnTo>
                  <a:lnTo>
                    <a:pt x="5777" y="1708"/>
                  </a:lnTo>
                  <a:lnTo>
                    <a:pt x="5103" y="1350"/>
                  </a:lnTo>
                  <a:lnTo>
                    <a:pt x="4428" y="1034"/>
                  </a:lnTo>
                  <a:lnTo>
                    <a:pt x="3711" y="738"/>
                  </a:lnTo>
                  <a:lnTo>
                    <a:pt x="2994" y="507"/>
                  </a:lnTo>
                  <a:lnTo>
                    <a:pt x="2257" y="296"/>
                  </a:lnTo>
                  <a:lnTo>
                    <a:pt x="1519" y="148"/>
                  </a:lnTo>
                  <a:lnTo>
                    <a:pt x="760" y="43"/>
                  </a:lnTo>
                  <a:lnTo>
                    <a:pt x="380" y="22"/>
                  </a:lnTo>
                  <a:lnTo>
                    <a:pt x="1"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 name="Google Shape;600;p11"/>
            <p:cNvSpPr/>
            <p:nvPr/>
          </p:nvSpPr>
          <p:spPr>
            <a:xfrm>
              <a:off x="6221700" y="-1379175"/>
              <a:ext cx="231400" cy="122825"/>
            </a:xfrm>
            <a:custGeom>
              <a:rect b="b" l="l" r="r" t="t"/>
              <a:pathLst>
                <a:path extrusionOk="0" fill="none" h="4913" w="9256">
                  <a:moveTo>
                    <a:pt x="1" y="1"/>
                  </a:moveTo>
                  <a:lnTo>
                    <a:pt x="1" y="22"/>
                  </a:lnTo>
                  <a:lnTo>
                    <a:pt x="1" y="22"/>
                  </a:lnTo>
                  <a:lnTo>
                    <a:pt x="654" y="106"/>
                  </a:lnTo>
                  <a:lnTo>
                    <a:pt x="1329" y="232"/>
                  </a:lnTo>
                  <a:lnTo>
                    <a:pt x="1982" y="380"/>
                  </a:lnTo>
                  <a:lnTo>
                    <a:pt x="2615" y="570"/>
                  </a:lnTo>
                  <a:lnTo>
                    <a:pt x="2615" y="570"/>
                  </a:lnTo>
                  <a:lnTo>
                    <a:pt x="3100" y="717"/>
                  </a:lnTo>
                  <a:lnTo>
                    <a:pt x="3564" y="907"/>
                  </a:lnTo>
                  <a:lnTo>
                    <a:pt x="4006" y="1097"/>
                  </a:lnTo>
                  <a:lnTo>
                    <a:pt x="4470" y="1308"/>
                  </a:lnTo>
                  <a:lnTo>
                    <a:pt x="4913" y="1540"/>
                  </a:lnTo>
                  <a:lnTo>
                    <a:pt x="5334" y="1793"/>
                  </a:lnTo>
                  <a:lnTo>
                    <a:pt x="5756" y="2045"/>
                  </a:lnTo>
                  <a:lnTo>
                    <a:pt x="6178" y="2341"/>
                  </a:lnTo>
                  <a:lnTo>
                    <a:pt x="6178" y="2341"/>
                  </a:lnTo>
                  <a:lnTo>
                    <a:pt x="6979" y="2931"/>
                  </a:lnTo>
                  <a:lnTo>
                    <a:pt x="7759" y="3542"/>
                  </a:lnTo>
                  <a:lnTo>
                    <a:pt x="7759" y="3542"/>
                  </a:lnTo>
                  <a:lnTo>
                    <a:pt x="8138" y="3880"/>
                  </a:lnTo>
                  <a:lnTo>
                    <a:pt x="8497" y="4217"/>
                  </a:lnTo>
                  <a:lnTo>
                    <a:pt x="9234" y="4913"/>
                  </a:lnTo>
                  <a:lnTo>
                    <a:pt x="9256" y="4891"/>
                  </a:lnTo>
                  <a:lnTo>
                    <a:pt x="9256" y="4891"/>
                  </a:lnTo>
                  <a:lnTo>
                    <a:pt x="8855" y="4343"/>
                  </a:lnTo>
                  <a:lnTo>
                    <a:pt x="8855" y="4343"/>
                  </a:lnTo>
                  <a:lnTo>
                    <a:pt x="8539" y="3943"/>
                  </a:lnTo>
                  <a:lnTo>
                    <a:pt x="8202" y="3563"/>
                  </a:lnTo>
                  <a:lnTo>
                    <a:pt x="7822" y="3205"/>
                  </a:lnTo>
                  <a:lnTo>
                    <a:pt x="7443" y="2868"/>
                  </a:lnTo>
                  <a:lnTo>
                    <a:pt x="7063" y="2551"/>
                  </a:lnTo>
                  <a:lnTo>
                    <a:pt x="6641" y="2256"/>
                  </a:lnTo>
                  <a:lnTo>
                    <a:pt x="6220" y="1961"/>
                  </a:lnTo>
                  <a:lnTo>
                    <a:pt x="5777" y="1708"/>
                  </a:lnTo>
                  <a:lnTo>
                    <a:pt x="5777" y="1708"/>
                  </a:lnTo>
                  <a:lnTo>
                    <a:pt x="5103" y="1350"/>
                  </a:lnTo>
                  <a:lnTo>
                    <a:pt x="4428" y="1034"/>
                  </a:lnTo>
                  <a:lnTo>
                    <a:pt x="3711" y="738"/>
                  </a:lnTo>
                  <a:lnTo>
                    <a:pt x="2994" y="507"/>
                  </a:lnTo>
                  <a:lnTo>
                    <a:pt x="2257" y="296"/>
                  </a:lnTo>
                  <a:lnTo>
                    <a:pt x="1519" y="148"/>
                  </a:lnTo>
                  <a:lnTo>
                    <a:pt x="760" y="43"/>
                  </a:lnTo>
                  <a:lnTo>
                    <a:pt x="380" y="22"/>
                  </a:lnTo>
                  <a:lnTo>
                    <a:pt x="1"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p11"/>
            <p:cNvSpPr/>
            <p:nvPr/>
          </p:nvSpPr>
          <p:spPr>
            <a:xfrm>
              <a:off x="5386350" y="-1018675"/>
              <a:ext cx="689925" cy="340475"/>
            </a:xfrm>
            <a:custGeom>
              <a:rect b="b" l="l" r="r" t="t"/>
              <a:pathLst>
                <a:path extrusionOk="0" h="13619" w="27597">
                  <a:moveTo>
                    <a:pt x="15411" y="0"/>
                  </a:moveTo>
                  <a:lnTo>
                    <a:pt x="14779" y="21"/>
                  </a:lnTo>
                  <a:lnTo>
                    <a:pt x="14125" y="85"/>
                  </a:lnTo>
                  <a:lnTo>
                    <a:pt x="13472" y="169"/>
                  </a:lnTo>
                  <a:lnTo>
                    <a:pt x="12818" y="274"/>
                  </a:lnTo>
                  <a:lnTo>
                    <a:pt x="12165" y="422"/>
                  </a:lnTo>
                  <a:lnTo>
                    <a:pt x="11490" y="612"/>
                  </a:lnTo>
                  <a:lnTo>
                    <a:pt x="10837" y="822"/>
                  </a:lnTo>
                  <a:lnTo>
                    <a:pt x="10162" y="1054"/>
                  </a:lnTo>
                  <a:lnTo>
                    <a:pt x="9508" y="1307"/>
                  </a:lnTo>
                  <a:lnTo>
                    <a:pt x="8855" y="1581"/>
                  </a:lnTo>
                  <a:lnTo>
                    <a:pt x="8201" y="1877"/>
                  </a:lnTo>
                  <a:lnTo>
                    <a:pt x="7569" y="2193"/>
                  </a:lnTo>
                  <a:lnTo>
                    <a:pt x="6958" y="2530"/>
                  </a:lnTo>
                  <a:lnTo>
                    <a:pt x="6346" y="2867"/>
                  </a:lnTo>
                  <a:lnTo>
                    <a:pt x="5756" y="3226"/>
                  </a:lnTo>
                  <a:lnTo>
                    <a:pt x="5187" y="3605"/>
                  </a:lnTo>
                  <a:lnTo>
                    <a:pt x="4639" y="4006"/>
                  </a:lnTo>
                  <a:lnTo>
                    <a:pt x="4090" y="4406"/>
                  </a:lnTo>
                  <a:lnTo>
                    <a:pt x="3585" y="4807"/>
                  </a:lnTo>
                  <a:lnTo>
                    <a:pt x="3100" y="5207"/>
                  </a:lnTo>
                  <a:lnTo>
                    <a:pt x="2657" y="5629"/>
                  </a:lnTo>
                  <a:lnTo>
                    <a:pt x="2214" y="6051"/>
                  </a:lnTo>
                  <a:lnTo>
                    <a:pt x="1835" y="6472"/>
                  </a:lnTo>
                  <a:lnTo>
                    <a:pt x="1455" y="6894"/>
                  </a:lnTo>
                  <a:lnTo>
                    <a:pt x="1139" y="7295"/>
                  </a:lnTo>
                  <a:lnTo>
                    <a:pt x="844" y="7716"/>
                  </a:lnTo>
                  <a:lnTo>
                    <a:pt x="591" y="8117"/>
                  </a:lnTo>
                  <a:lnTo>
                    <a:pt x="380" y="8538"/>
                  </a:lnTo>
                  <a:lnTo>
                    <a:pt x="211" y="8918"/>
                  </a:lnTo>
                  <a:lnTo>
                    <a:pt x="106" y="9297"/>
                  </a:lnTo>
                  <a:lnTo>
                    <a:pt x="22" y="9677"/>
                  </a:lnTo>
                  <a:lnTo>
                    <a:pt x="1" y="10035"/>
                  </a:lnTo>
                  <a:lnTo>
                    <a:pt x="1" y="10204"/>
                  </a:lnTo>
                  <a:lnTo>
                    <a:pt x="22" y="10372"/>
                  </a:lnTo>
                  <a:lnTo>
                    <a:pt x="64" y="10541"/>
                  </a:lnTo>
                  <a:lnTo>
                    <a:pt x="106" y="10689"/>
                  </a:lnTo>
                  <a:lnTo>
                    <a:pt x="148" y="10857"/>
                  </a:lnTo>
                  <a:lnTo>
                    <a:pt x="211" y="11005"/>
                  </a:lnTo>
                  <a:lnTo>
                    <a:pt x="380" y="11279"/>
                  </a:lnTo>
                  <a:lnTo>
                    <a:pt x="591" y="11532"/>
                  </a:lnTo>
                  <a:lnTo>
                    <a:pt x="844" y="11764"/>
                  </a:lnTo>
                  <a:lnTo>
                    <a:pt x="1139" y="11975"/>
                  </a:lnTo>
                  <a:lnTo>
                    <a:pt x="1455" y="12185"/>
                  </a:lnTo>
                  <a:lnTo>
                    <a:pt x="1835" y="12375"/>
                  </a:lnTo>
                  <a:lnTo>
                    <a:pt x="2214" y="12544"/>
                  </a:lnTo>
                  <a:lnTo>
                    <a:pt x="2657" y="12691"/>
                  </a:lnTo>
                  <a:lnTo>
                    <a:pt x="3100" y="12818"/>
                  </a:lnTo>
                  <a:lnTo>
                    <a:pt x="3585" y="12944"/>
                  </a:lnTo>
                  <a:lnTo>
                    <a:pt x="4090" y="13050"/>
                  </a:lnTo>
                  <a:lnTo>
                    <a:pt x="4639" y="13155"/>
                  </a:lnTo>
                  <a:lnTo>
                    <a:pt x="5187" y="13239"/>
                  </a:lnTo>
                  <a:lnTo>
                    <a:pt x="6346" y="13387"/>
                  </a:lnTo>
                  <a:lnTo>
                    <a:pt x="7569" y="13471"/>
                  </a:lnTo>
                  <a:lnTo>
                    <a:pt x="8855" y="13556"/>
                  </a:lnTo>
                  <a:lnTo>
                    <a:pt x="10162" y="13598"/>
                  </a:lnTo>
                  <a:lnTo>
                    <a:pt x="11490" y="13619"/>
                  </a:lnTo>
                  <a:lnTo>
                    <a:pt x="16044" y="13619"/>
                  </a:lnTo>
                  <a:lnTo>
                    <a:pt x="16655" y="13598"/>
                  </a:lnTo>
                  <a:lnTo>
                    <a:pt x="17266" y="13535"/>
                  </a:lnTo>
                  <a:lnTo>
                    <a:pt x="17857" y="13492"/>
                  </a:lnTo>
                  <a:lnTo>
                    <a:pt x="18447" y="13408"/>
                  </a:lnTo>
                  <a:lnTo>
                    <a:pt x="19037" y="13324"/>
                  </a:lnTo>
                  <a:lnTo>
                    <a:pt x="19606" y="13218"/>
                  </a:lnTo>
                  <a:lnTo>
                    <a:pt x="20155" y="13092"/>
                  </a:lnTo>
                  <a:lnTo>
                    <a:pt x="20703" y="12944"/>
                  </a:lnTo>
                  <a:lnTo>
                    <a:pt x="21209" y="12797"/>
                  </a:lnTo>
                  <a:lnTo>
                    <a:pt x="21736" y="12628"/>
                  </a:lnTo>
                  <a:lnTo>
                    <a:pt x="22221" y="12459"/>
                  </a:lnTo>
                  <a:lnTo>
                    <a:pt x="22705" y="12270"/>
                  </a:lnTo>
                  <a:lnTo>
                    <a:pt x="23169" y="12059"/>
                  </a:lnTo>
                  <a:lnTo>
                    <a:pt x="23612" y="11848"/>
                  </a:lnTo>
                  <a:lnTo>
                    <a:pt x="24034" y="11637"/>
                  </a:lnTo>
                  <a:lnTo>
                    <a:pt x="24434" y="11384"/>
                  </a:lnTo>
                  <a:lnTo>
                    <a:pt x="24814" y="11152"/>
                  </a:lnTo>
                  <a:lnTo>
                    <a:pt x="25172" y="10878"/>
                  </a:lnTo>
                  <a:lnTo>
                    <a:pt x="25509" y="10625"/>
                  </a:lnTo>
                  <a:lnTo>
                    <a:pt x="25825" y="10351"/>
                  </a:lnTo>
                  <a:lnTo>
                    <a:pt x="26121" y="10056"/>
                  </a:lnTo>
                  <a:lnTo>
                    <a:pt x="26395" y="9761"/>
                  </a:lnTo>
                  <a:lnTo>
                    <a:pt x="26648" y="9466"/>
                  </a:lnTo>
                  <a:lnTo>
                    <a:pt x="26858" y="9150"/>
                  </a:lnTo>
                  <a:lnTo>
                    <a:pt x="27048" y="8833"/>
                  </a:lnTo>
                  <a:lnTo>
                    <a:pt x="27217" y="8517"/>
                  </a:lnTo>
                  <a:lnTo>
                    <a:pt x="27343" y="8180"/>
                  </a:lnTo>
                  <a:lnTo>
                    <a:pt x="27449" y="7843"/>
                  </a:lnTo>
                  <a:lnTo>
                    <a:pt x="27533" y="7505"/>
                  </a:lnTo>
                  <a:lnTo>
                    <a:pt x="27575" y="7168"/>
                  </a:lnTo>
                  <a:lnTo>
                    <a:pt x="27596" y="6810"/>
                  </a:lnTo>
                  <a:lnTo>
                    <a:pt x="27575" y="6472"/>
                  </a:lnTo>
                  <a:lnTo>
                    <a:pt x="27533" y="6114"/>
                  </a:lnTo>
                  <a:lnTo>
                    <a:pt x="27449" y="5777"/>
                  </a:lnTo>
                  <a:lnTo>
                    <a:pt x="27343" y="5439"/>
                  </a:lnTo>
                  <a:lnTo>
                    <a:pt x="27217" y="5102"/>
                  </a:lnTo>
                  <a:lnTo>
                    <a:pt x="27048" y="4786"/>
                  </a:lnTo>
                  <a:lnTo>
                    <a:pt x="26858" y="4470"/>
                  </a:lnTo>
                  <a:lnTo>
                    <a:pt x="26648" y="4153"/>
                  </a:lnTo>
                  <a:lnTo>
                    <a:pt x="26395" y="3858"/>
                  </a:lnTo>
                  <a:lnTo>
                    <a:pt x="26121" y="3563"/>
                  </a:lnTo>
                  <a:lnTo>
                    <a:pt x="25825" y="3289"/>
                  </a:lnTo>
                  <a:lnTo>
                    <a:pt x="25509" y="3015"/>
                  </a:lnTo>
                  <a:lnTo>
                    <a:pt x="25172" y="2741"/>
                  </a:lnTo>
                  <a:lnTo>
                    <a:pt x="24814" y="2488"/>
                  </a:lnTo>
                  <a:lnTo>
                    <a:pt x="24434" y="2235"/>
                  </a:lnTo>
                  <a:lnTo>
                    <a:pt x="24034" y="2003"/>
                  </a:lnTo>
                  <a:lnTo>
                    <a:pt x="23612" y="1771"/>
                  </a:lnTo>
                  <a:lnTo>
                    <a:pt x="23169" y="1560"/>
                  </a:lnTo>
                  <a:lnTo>
                    <a:pt x="22705" y="1350"/>
                  </a:lnTo>
                  <a:lnTo>
                    <a:pt x="22221" y="1160"/>
                  </a:lnTo>
                  <a:lnTo>
                    <a:pt x="21736" y="991"/>
                  </a:lnTo>
                  <a:lnTo>
                    <a:pt x="21209" y="822"/>
                  </a:lnTo>
                  <a:lnTo>
                    <a:pt x="20703" y="675"/>
                  </a:lnTo>
                  <a:lnTo>
                    <a:pt x="20155" y="548"/>
                  </a:lnTo>
                  <a:lnTo>
                    <a:pt x="19606" y="422"/>
                  </a:lnTo>
                  <a:lnTo>
                    <a:pt x="19037" y="317"/>
                  </a:lnTo>
                  <a:lnTo>
                    <a:pt x="18447" y="211"/>
                  </a:lnTo>
                  <a:lnTo>
                    <a:pt x="17857" y="148"/>
                  </a:lnTo>
                  <a:lnTo>
                    <a:pt x="17266" y="85"/>
                  </a:lnTo>
                  <a:lnTo>
                    <a:pt x="16655" y="42"/>
                  </a:lnTo>
                  <a:lnTo>
                    <a:pt x="16044" y="21"/>
                  </a:lnTo>
                  <a:lnTo>
                    <a:pt x="15411"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11"/>
            <p:cNvSpPr/>
            <p:nvPr/>
          </p:nvSpPr>
          <p:spPr>
            <a:xfrm>
              <a:off x="5386350" y="-1018675"/>
              <a:ext cx="689925" cy="340475"/>
            </a:xfrm>
            <a:custGeom>
              <a:rect b="b" l="l" r="r" t="t"/>
              <a:pathLst>
                <a:path extrusionOk="0" fill="none" h="13619" w="27597">
                  <a:moveTo>
                    <a:pt x="27596" y="6810"/>
                  </a:moveTo>
                  <a:lnTo>
                    <a:pt x="27596" y="6810"/>
                  </a:lnTo>
                  <a:lnTo>
                    <a:pt x="27575" y="7168"/>
                  </a:lnTo>
                  <a:lnTo>
                    <a:pt x="27533" y="7505"/>
                  </a:lnTo>
                  <a:lnTo>
                    <a:pt x="27449" y="7843"/>
                  </a:lnTo>
                  <a:lnTo>
                    <a:pt x="27343" y="8180"/>
                  </a:lnTo>
                  <a:lnTo>
                    <a:pt x="27217" y="8517"/>
                  </a:lnTo>
                  <a:lnTo>
                    <a:pt x="27048" y="8833"/>
                  </a:lnTo>
                  <a:lnTo>
                    <a:pt x="26858" y="9150"/>
                  </a:lnTo>
                  <a:lnTo>
                    <a:pt x="26648" y="9466"/>
                  </a:lnTo>
                  <a:lnTo>
                    <a:pt x="26395" y="9761"/>
                  </a:lnTo>
                  <a:lnTo>
                    <a:pt x="26121" y="10056"/>
                  </a:lnTo>
                  <a:lnTo>
                    <a:pt x="25825" y="10351"/>
                  </a:lnTo>
                  <a:lnTo>
                    <a:pt x="25509" y="10625"/>
                  </a:lnTo>
                  <a:lnTo>
                    <a:pt x="25172" y="10878"/>
                  </a:lnTo>
                  <a:lnTo>
                    <a:pt x="24814" y="11152"/>
                  </a:lnTo>
                  <a:lnTo>
                    <a:pt x="24434" y="11384"/>
                  </a:lnTo>
                  <a:lnTo>
                    <a:pt x="24034" y="11637"/>
                  </a:lnTo>
                  <a:lnTo>
                    <a:pt x="23612" y="11848"/>
                  </a:lnTo>
                  <a:lnTo>
                    <a:pt x="23169" y="12059"/>
                  </a:lnTo>
                  <a:lnTo>
                    <a:pt x="22705" y="12270"/>
                  </a:lnTo>
                  <a:lnTo>
                    <a:pt x="22221" y="12459"/>
                  </a:lnTo>
                  <a:lnTo>
                    <a:pt x="21736" y="12628"/>
                  </a:lnTo>
                  <a:lnTo>
                    <a:pt x="21209" y="12797"/>
                  </a:lnTo>
                  <a:lnTo>
                    <a:pt x="20703" y="12944"/>
                  </a:lnTo>
                  <a:lnTo>
                    <a:pt x="20155" y="13092"/>
                  </a:lnTo>
                  <a:lnTo>
                    <a:pt x="19606" y="13218"/>
                  </a:lnTo>
                  <a:lnTo>
                    <a:pt x="19037" y="13324"/>
                  </a:lnTo>
                  <a:lnTo>
                    <a:pt x="18447" y="13408"/>
                  </a:lnTo>
                  <a:lnTo>
                    <a:pt x="17857" y="13492"/>
                  </a:lnTo>
                  <a:lnTo>
                    <a:pt x="17266" y="13535"/>
                  </a:lnTo>
                  <a:lnTo>
                    <a:pt x="16655" y="13598"/>
                  </a:lnTo>
                  <a:lnTo>
                    <a:pt x="16044" y="13619"/>
                  </a:lnTo>
                  <a:lnTo>
                    <a:pt x="15411" y="13619"/>
                  </a:lnTo>
                  <a:lnTo>
                    <a:pt x="15411" y="13619"/>
                  </a:lnTo>
                  <a:lnTo>
                    <a:pt x="12818" y="13619"/>
                  </a:lnTo>
                  <a:lnTo>
                    <a:pt x="11490" y="13619"/>
                  </a:lnTo>
                  <a:lnTo>
                    <a:pt x="10162" y="13598"/>
                  </a:lnTo>
                  <a:lnTo>
                    <a:pt x="8855" y="13556"/>
                  </a:lnTo>
                  <a:lnTo>
                    <a:pt x="7569" y="13471"/>
                  </a:lnTo>
                  <a:lnTo>
                    <a:pt x="6346" y="13387"/>
                  </a:lnTo>
                  <a:lnTo>
                    <a:pt x="5187" y="13239"/>
                  </a:lnTo>
                  <a:lnTo>
                    <a:pt x="4639" y="13155"/>
                  </a:lnTo>
                  <a:lnTo>
                    <a:pt x="4090" y="13050"/>
                  </a:lnTo>
                  <a:lnTo>
                    <a:pt x="3585" y="12944"/>
                  </a:lnTo>
                  <a:lnTo>
                    <a:pt x="3100" y="12818"/>
                  </a:lnTo>
                  <a:lnTo>
                    <a:pt x="2657" y="12691"/>
                  </a:lnTo>
                  <a:lnTo>
                    <a:pt x="2214" y="12544"/>
                  </a:lnTo>
                  <a:lnTo>
                    <a:pt x="1835" y="12375"/>
                  </a:lnTo>
                  <a:lnTo>
                    <a:pt x="1455" y="12185"/>
                  </a:lnTo>
                  <a:lnTo>
                    <a:pt x="1139" y="11975"/>
                  </a:lnTo>
                  <a:lnTo>
                    <a:pt x="844" y="11764"/>
                  </a:lnTo>
                  <a:lnTo>
                    <a:pt x="591" y="11532"/>
                  </a:lnTo>
                  <a:lnTo>
                    <a:pt x="380" y="11279"/>
                  </a:lnTo>
                  <a:lnTo>
                    <a:pt x="211" y="11005"/>
                  </a:lnTo>
                  <a:lnTo>
                    <a:pt x="148" y="10857"/>
                  </a:lnTo>
                  <a:lnTo>
                    <a:pt x="106" y="10689"/>
                  </a:lnTo>
                  <a:lnTo>
                    <a:pt x="64" y="10541"/>
                  </a:lnTo>
                  <a:lnTo>
                    <a:pt x="22" y="10372"/>
                  </a:lnTo>
                  <a:lnTo>
                    <a:pt x="1" y="10204"/>
                  </a:lnTo>
                  <a:lnTo>
                    <a:pt x="1" y="10035"/>
                  </a:lnTo>
                  <a:lnTo>
                    <a:pt x="1" y="10035"/>
                  </a:lnTo>
                  <a:lnTo>
                    <a:pt x="22" y="9677"/>
                  </a:lnTo>
                  <a:lnTo>
                    <a:pt x="106" y="9297"/>
                  </a:lnTo>
                  <a:lnTo>
                    <a:pt x="211" y="8918"/>
                  </a:lnTo>
                  <a:lnTo>
                    <a:pt x="380" y="8538"/>
                  </a:lnTo>
                  <a:lnTo>
                    <a:pt x="591" y="8117"/>
                  </a:lnTo>
                  <a:lnTo>
                    <a:pt x="844" y="7716"/>
                  </a:lnTo>
                  <a:lnTo>
                    <a:pt x="1139" y="7295"/>
                  </a:lnTo>
                  <a:lnTo>
                    <a:pt x="1455" y="6894"/>
                  </a:lnTo>
                  <a:lnTo>
                    <a:pt x="1835" y="6472"/>
                  </a:lnTo>
                  <a:lnTo>
                    <a:pt x="2214" y="6051"/>
                  </a:lnTo>
                  <a:lnTo>
                    <a:pt x="2657" y="5629"/>
                  </a:lnTo>
                  <a:lnTo>
                    <a:pt x="3100" y="5207"/>
                  </a:lnTo>
                  <a:lnTo>
                    <a:pt x="3585" y="4807"/>
                  </a:lnTo>
                  <a:lnTo>
                    <a:pt x="4090" y="4406"/>
                  </a:lnTo>
                  <a:lnTo>
                    <a:pt x="4639" y="4006"/>
                  </a:lnTo>
                  <a:lnTo>
                    <a:pt x="5187" y="3605"/>
                  </a:lnTo>
                  <a:lnTo>
                    <a:pt x="5756" y="3226"/>
                  </a:lnTo>
                  <a:lnTo>
                    <a:pt x="6346" y="2867"/>
                  </a:lnTo>
                  <a:lnTo>
                    <a:pt x="6958" y="2530"/>
                  </a:lnTo>
                  <a:lnTo>
                    <a:pt x="7569" y="2193"/>
                  </a:lnTo>
                  <a:lnTo>
                    <a:pt x="8201" y="1877"/>
                  </a:lnTo>
                  <a:lnTo>
                    <a:pt x="8855" y="1581"/>
                  </a:lnTo>
                  <a:lnTo>
                    <a:pt x="9508" y="1307"/>
                  </a:lnTo>
                  <a:lnTo>
                    <a:pt x="10162" y="1054"/>
                  </a:lnTo>
                  <a:lnTo>
                    <a:pt x="10837" y="822"/>
                  </a:lnTo>
                  <a:lnTo>
                    <a:pt x="11490" y="612"/>
                  </a:lnTo>
                  <a:lnTo>
                    <a:pt x="12165" y="422"/>
                  </a:lnTo>
                  <a:lnTo>
                    <a:pt x="12818" y="274"/>
                  </a:lnTo>
                  <a:lnTo>
                    <a:pt x="13472" y="169"/>
                  </a:lnTo>
                  <a:lnTo>
                    <a:pt x="14125" y="85"/>
                  </a:lnTo>
                  <a:lnTo>
                    <a:pt x="14779" y="21"/>
                  </a:lnTo>
                  <a:lnTo>
                    <a:pt x="15411" y="0"/>
                  </a:lnTo>
                  <a:lnTo>
                    <a:pt x="15411" y="0"/>
                  </a:lnTo>
                  <a:lnTo>
                    <a:pt x="16044" y="21"/>
                  </a:lnTo>
                  <a:lnTo>
                    <a:pt x="16655" y="42"/>
                  </a:lnTo>
                  <a:lnTo>
                    <a:pt x="17266" y="85"/>
                  </a:lnTo>
                  <a:lnTo>
                    <a:pt x="17857" y="148"/>
                  </a:lnTo>
                  <a:lnTo>
                    <a:pt x="18447" y="211"/>
                  </a:lnTo>
                  <a:lnTo>
                    <a:pt x="19037" y="317"/>
                  </a:lnTo>
                  <a:lnTo>
                    <a:pt x="19606" y="422"/>
                  </a:lnTo>
                  <a:lnTo>
                    <a:pt x="20155" y="548"/>
                  </a:lnTo>
                  <a:lnTo>
                    <a:pt x="20703" y="675"/>
                  </a:lnTo>
                  <a:lnTo>
                    <a:pt x="21209" y="822"/>
                  </a:lnTo>
                  <a:lnTo>
                    <a:pt x="21736" y="991"/>
                  </a:lnTo>
                  <a:lnTo>
                    <a:pt x="22221" y="1160"/>
                  </a:lnTo>
                  <a:lnTo>
                    <a:pt x="22705" y="1350"/>
                  </a:lnTo>
                  <a:lnTo>
                    <a:pt x="23169" y="1560"/>
                  </a:lnTo>
                  <a:lnTo>
                    <a:pt x="23612" y="1771"/>
                  </a:lnTo>
                  <a:lnTo>
                    <a:pt x="24034" y="2003"/>
                  </a:lnTo>
                  <a:lnTo>
                    <a:pt x="24434" y="2235"/>
                  </a:lnTo>
                  <a:lnTo>
                    <a:pt x="24814" y="2488"/>
                  </a:lnTo>
                  <a:lnTo>
                    <a:pt x="25172" y="2741"/>
                  </a:lnTo>
                  <a:lnTo>
                    <a:pt x="25509" y="3015"/>
                  </a:lnTo>
                  <a:lnTo>
                    <a:pt x="25825" y="3289"/>
                  </a:lnTo>
                  <a:lnTo>
                    <a:pt x="26121" y="3563"/>
                  </a:lnTo>
                  <a:lnTo>
                    <a:pt x="26395" y="3858"/>
                  </a:lnTo>
                  <a:lnTo>
                    <a:pt x="26648" y="4153"/>
                  </a:lnTo>
                  <a:lnTo>
                    <a:pt x="26858" y="4470"/>
                  </a:lnTo>
                  <a:lnTo>
                    <a:pt x="27048" y="4786"/>
                  </a:lnTo>
                  <a:lnTo>
                    <a:pt x="27217" y="5102"/>
                  </a:lnTo>
                  <a:lnTo>
                    <a:pt x="27343" y="5439"/>
                  </a:lnTo>
                  <a:lnTo>
                    <a:pt x="27449" y="5777"/>
                  </a:lnTo>
                  <a:lnTo>
                    <a:pt x="27533" y="6114"/>
                  </a:lnTo>
                  <a:lnTo>
                    <a:pt x="27575" y="6472"/>
                  </a:lnTo>
                  <a:lnTo>
                    <a:pt x="27596" y="6810"/>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11"/>
            <p:cNvSpPr/>
            <p:nvPr/>
          </p:nvSpPr>
          <p:spPr>
            <a:xfrm>
              <a:off x="5573975" y="-979675"/>
              <a:ext cx="170800" cy="64325"/>
            </a:xfrm>
            <a:custGeom>
              <a:rect b="b" l="l" r="r" t="t"/>
              <a:pathLst>
                <a:path extrusionOk="0" h="2573" w="6832">
                  <a:moveTo>
                    <a:pt x="6810" y="0"/>
                  </a:moveTo>
                  <a:lnTo>
                    <a:pt x="5925" y="148"/>
                  </a:lnTo>
                  <a:lnTo>
                    <a:pt x="5018" y="338"/>
                  </a:lnTo>
                  <a:lnTo>
                    <a:pt x="4133" y="570"/>
                  </a:lnTo>
                  <a:lnTo>
                    <a:pt x="3268" y="865"/>
                  </a:lnTo>
                  <a:lnTo>
                    <a:pt x="2826" y="1012"/>
                  </a:lnTo>
                  <a:lnTo>
                    <a:pt x="2383" y="1160"/>
                  </a:lnTo>
                  <a:lnTo>
                    <a:pt x="1961" y="1350"/>
                  </a:lnTo>
                  <a:lnTo>
                    <a:pt x="1561" y="1539"/>
                  </a:lnTo>
                  <a:lnTo>
                    <a:pt x="1139" y="1771"/>
                  </a:lnTo>
                  <a:lnTo>
                    <a:pt x="760" y="2003"/>
                  </a:lnTo>
                  <a:lnTo>
                    <a:pt x="380" y="2256"/>
                  </a:lnTo>
                  <a:lnTo>
                    <a:pt x="1" y="2530"/>
                  </a:lnTo>
                  <a:lnTo>
                    <a:pt x="22" y="2572"/>
                  </a:lnTo>
                  <a:lnTo>
                    <a:pt x="443" y="2383"/>
                  </a:lnTo>
                  <a:lnTo>
                    <a:pt x="1181" y="2066"/>
                  </a:lnTo>
                  <a:lnTo>
                    <a:pt x="1898" y="1750"/>
                  </a:lnTo>
                  <a:lnTo>
                    <a:pt x="3353" y="1118"/>
                  </a:lnTo>
                  <a:lnTo>
                    <a:pt x="4196" y="780"/>
                  </a:lnTo>
                  <a:lnTo>
                    <a:pt x="5060" y="506"/>
                  </a:lnTo>
                  <a:lnTo>
                    <a:pt x="5946" y="253"/>
                  </a:lnTo>
                  <a:lnTo>
                    <a:pt x="6831" y="21"/>
                  </a:lnTo>
                  <a:lnTo>
                    <a:pt x="6810"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11"/>
            <p:cNvSpPr/>
            <p:nvPr/>
          </p:nvSpPr>
          <p:spPr>
            <a:xfrm>
              <a:off x="5573975" y="-979675"/>
              <a:ext cx="170800" cy="64325"/>
            </a:xfrm>
            <a:custGeom>
              <a:rect b="b" l="l" r="r" t="t"/>
              <a:pathLst>
                <a:path extrusionOk="0" fill="none" h="2573" w="6832">
                  <a:moveTo>
                    <a:pt x="6810" y="0"/>
                  </a:moveTo>
                  <a:lnTo>
                    <a:pt x="6810" y="0"/>
                  </a:lnTo>
                  <a:lnTo>
                    <a:pt x="5925" y="148"/>
                  </a:lnTo>
                  <a:lnTo>
                    <a:pt x="5018" y="338"/>
                  </a:lnTo>
                  <a:lnTo>
                    <a:pt x="4133" y="570"/>
                  </a:lnTo>
                  <a:lnTo>
                    <a:pt x="3268" y="865"/>
                  </a:lnTo>
                  <a:lnTo>
                    <a:pt x="3268" y="865"/>
                  </a:lnTo>
                  <a:lnTo>
                    <a:pt x="2826" y="1012"/>
                  </a:lnTo>
                  <a:lnTo>
                    <a:pt x="2383" y="1160"/>
                  </a:lnTo>
                  <a:lnTo>
                    <a:pt x="1961" y="1350"/>
                  </a:lnTo>
                  <a:lnTo>
                    <a:pt x="1561" y="1539"/>
                  </a:lnTo>
                  <a:lnTo>
                    <a:pt x="1139" y="1771"/>
                  </a:lnTo>
                  <a:lnTo>
                    <a:pt x="760" y="2003"/>
                  </a:lnTo>
                  <a:lnTo>
                    <a:pt x="380" y="2256"/>
                  </a:lnTo>
                  <a:lnTo>
                    <a:pt x="1" y="2530"/>
                  </a:lnTo>
                  <a:lnTo>
                    <a:pt x="22" y="2572"/>
                  </a:lnTo>
                  <a:lnTo>
                    <a:pt x="22" y="2572"/>
                  </a:lnTo>
                  <a:lnTo>
                    <a:pt x="443" y="2383"/>
                  </a:lnTo>
                  <a:lnTo>
                    <a:pt x="443" y="2383"/>
                  </a:lnTo>
                  <a:lnTo>
                    <a:pt x="1181" y="2066"/>
                  </a:lnTo>
                  <a:lnTo>
                    <a:pt x="1898" y="1750"/>
                  </a:lnTo>
                  <a:lnTo>
                    <a:pt x="3353" y="1118"/>
                  </a:lnTo>
                  <a:lnTo>
                    <a:pt x="3353" y="1118"/>
                  </a:lnTo>
                  <a:lnTo>
                    <a:pt x="4196" y="780"/>
                  </a:lnTo>
                  <a:lnTo>
                    <a:pt x="5060" y="506"/>
                  </a:lnTo>
                  <a:lnTo>
                    <a:pt x="5946" y="253"/>
                  </a:lnTo>
                  <a:lnTo>
                    <a:pt x="6831" y="21"/>
                  </a:lnTo>
                  <a:lnTo>
                    <a:pt x="6810" y="0"/>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11"/>
            <p:cNvSpPr/>
            <p:nvPr/>
          </p:nvSpPr>
          <p:spPr>
            <a:xfrm>
              <a:off x="5444325" y="-866375"/>
              <a:ext cx="67500" cy="44825"/>
            </a:xfrm>
            <a:custGeom>
              <a:rect b="b" l="l" r="r" t="t"/>
              <a:pathLst>
                <a:path extrusionOk="0" h="1793" w="2700">
                  <a:moveTo>
                    <a:pt x="2699" y="1"/>
                  </a:moveTo>
                  <a:lnTo>
                    <a:pt x="2488" y="22"/>
                  </a:lnTo>
                  <a:lnTo>
                    <a:pt x="2277" y="43"/>
                  </a:lnTo>
                  <a:lnTo>
                    <a:pt x="1877" y="148"/>
                  </a:lnTo>
                  <a:lnTo>
                    <a:pt x="1624" y="233"/>
                  </a:lnTo>
                  <a:lnTo>
                    <a:pt x="1371" y="338"/>
                  </a:lnTo>
                  <a:lnTo>
                    <a:pt x="1139" y="465"/>
                  </a:lnTo>
                  <a:lnTo>
                    <a:pt x="907" y="612"/>
                  </a:lnTo>
                  <a:lnTo>
                    <a:pt x="738" y="718"/>
                  </a:lnTo>
                  <a:lnTo>
                    <a:pt x="591" y="823"/>
                  </a:lnTo>
                  <a:lnTo>
                    <a:pt x="443" y="971"/>
                  </a:lnTo>
                  <a:lnTo>
                    <a:pt x="338" y="1097"/>
                  </a:lnTo>
                  <a:lnTo>
                    <a:pt x="211" y="1266"/>
                  </a:lnTo>
                  <a:lnTo>
                    <a:pt x="127" y="1434"/>
                  </a:lnTo>
                  <a:lnTo>
                    <a:pt x="43" y="1603"/>
                  </a:lnTo>
                  <a:lnTo>
                    <a:pt x="1" y="1793"/>
                  </a:lnTo>
                  <a:lnTo>
                    <a:pt x="22" y="1793"/>
                  </a:lnTo>
                  <a:lnTo>
                    <a:pt x="254" y="1603"/>
                  </a:lnTo>
                  <a:lnTo>
                    <a:pt x="486" y="1392"/>
                  </a:lnTo>
                  <a:lnTo>
                    <a:pt x="781" y="1118"/>
                  </a:lnTo>
                  <a:lnTo>
                    <a:pt x="1076" y="844"/>
                  </a:lnTo>
                  <a:lnTo>
                    <a:pt x="1266" y="697"/>
                  </a:lnTo>
                  <a:lnTo>
                    <a:pt x="1455" y="570"/>
                  </a:lnTo>
                  <a:lnTo>
                    <a:pt x="1645" y="465"/>
                  </a:lnTo>
                  <a:lnTo>
                    <a:pt x="1835" y="338"/>
                  </a:lnTo>
                  <a:lnTo>
                    <a:pt x="2046" y="254"/>
                  </a:lnTo>
                  <a:lnTo>
                    <a:pt x="2256" y="170"/>
                  </a:lnTo>
                  <a:lnTo>
                    <a:pt x="2488" y="85"/>
                  </a:lnTo>
                  <a:lnTo>
                    <a:pt x="2699" y="22"/>
                  </a:lnTo>
                  <a:lnTo>
                    <a:pt x="2699"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 name="Google Shape;606;p11"/>
            <p:cNvSpPr/>
            <p:nvPr/>
          </p:nvSpPr>
          <p:spPr>
            <a:xfrm>
              <a:off x="5444325" y="-866375"/>
              <a:ext cx="67500" cy="44825"/>
            </a:xfrm>
            <a:custGeom>
              <a:rect b="b" l="l" r="r" t="t"/>
              <a:pathLst>
                <a:path extrusionOk="0" fill="none" h="1793" w="2700">
                  <a:moveTo>
                    <a:pt x="2699" y="1"/>
                  </a:moveTo>
                  <a:lnTo>
                    <a:pt x="2699" y="1"/>
                  </a:lnTo>
                  <a:lnTo>
                    <a:pt x="2488" y="22"/>
                  </a:lnTo>
                  <a:lnTo>
                    <a:pt x="2277" y="43"/>
                  </a:lnTo>
                  <a:lnTo>
                    <a:pt x="1877" y="148"/>
                  </a:lnTo>
                  <a:lnTo>
                    <a:pt x="1877" y="148"/>
                  </a:lnTo>
                  <a:lnTo>
                    <a:pt x="1624" y="233"/>
                  </a:lnTo>
                  <a:lnTo>
                    <a:pt x="1371" y="338"/>
                  </a:lnTo>
                  <a:lnTo>
                    <a:pt x="1139" y="465"/>
                  </a:lnTo>
                  <a:lnTo>
                    <a:pt x="907" y="612"/>
                  </a:lnTo>
                  <a:lnTo>
                    <a:pt x="907" y="612"/>
                  </a:lnTo>
                  <a:lnTo>
                    <a:pt x="738" y="718"/>
                  </a:lnTo>
                  <a:lnTo>
                    <a:pt x="591" y="823"/>
                  </a:lnTo>
                  <a:lnTo>
                    <a:pt x="443" y="971"/>
                  </a:lnTo>
                  <a:lnTo>
                    <a:pt x="338" y="1097"/>
                  </a:lnTo>
                  <a:lnTo>
                    <a:pt x="211" y="1266"/>
                  </a:lnTo>
                  <a:lnTo>
                    <a:pt x="127" y="1434"/>
                  </a:lnTo>
                  <a:lnTo>
                    <a:pt x="43" y="1603"/>
                  </a:lnTo>
                  <a:lnTo>
                    <a:pt x="1" y="1793"/>
                  </a:lnTo>
                  <a:lnTo>
                    <a:pt x="22" y="1793"/>
                  </a:lnTo>
                  <a:lnTo>
                    <a:pt x="22" y="1793"/>
                  </a:lnTo>
                  <a:lnTo>
                    <a:pt x="254" y="1603"/>
                  </a:lnTo>
                  <a:lnTo>
                    <a:pt x="486" y="1392"/>
                  </a:lnTo>
                  <a:lnTo>
                    <a:pt x="486" y="1392"/>
                  </a:lnTo>
                  <a:lnTo>
                    <a:pt x="781" y="1118"/>
                  </a:lnTo>
                  <a:lnTo>
                    <a:pt x="1076" y="844"/>
                  </a:lnTo>
                  <a:lnTo>
                    <a:pt x="1076" y="844"/>
                  </a:lnTo>
                  <a:lnTo>
                    <a:pt x="1266" y="697"/>
                  </a:lnTo>
                  <a:lnTo>
                    <a:pt x="1455" y="570"/>
                  </a:lnTo>
                  <a:lnTo>
                    <a:pt x="1645" y="465"/>
                  </a:lnTo>
                  <a:lnTo>
                    <a:pt x="1835" y="338"/>
                  </a:lnTo>
                  <a:lnTo>
                    <a:pt x="2046" y="254"/>
                  </a:lnTo>
                  <a:lnTo>
                    <a:pt x="2256" y="170"/>
                  </a:lnTo>
                  <a:lnTo>
                    <a:pt x="2488" y="85"/>
                  </a:lnTo>
                  <a:lnTo>
                    <a:pt x="2699" y="22"/>
                  </a:lnTo>
                  <a:lnTo>
                    <a:pt x="2699"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07" name="Google Shape;607;p11"/>
          <p:cNvSpPr/>
          <p:nvPr/>
        </p:nvSpPr>
        <p:spPr>
          <a:xfrm>
            <a:off x="8430769" y="950950"/>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08" name="Google Shape;608;p11"/>
          <p:cNvGrpSpPr/>
          <p:nvPr/>
        </p:nvGrpSpPr>
        <p:grpSpPr>
          <a:xfrm>
            <a:off x="6177800" y="4448138"/>
            <a:ext cx="473850" cy="449575"/>
            <a:chOff x="4411275" y="4457400"/>
            <a:chExt cx="473850" cy="449575"/>
          </a:xfrm>
        </p:grpSpPr>
        <p:sp>
          <p:nvSpPr>
            <p:cNvPr id="609" name="Google Shape;609;p11"/>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 name="Google Shape;610;p11"/>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11" name="Google Shape;611;p11"/>
          <p:cNvSpPr/>
          <p:nvPr/>
        </p:nvSpPr>
        <p:spPr>
          <a:xfrm>
            <a:off x="-6" y="767275"/>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p11"/>
          <p:cNvSpPr/>
          <p:nvPr/>
        </p:nvSpPr>
        <p:spPr>
          <a:xfrm>
            <a:off x="4189013" y="3958750"/>
            <a:ext cx="765986" cy="457229"/>
          </a:xfrm>
          <a:custGeom>
            <a:rect b="b" l="l" r="r" t="t"/>
            <a:pathLst>
              <a:path extrusionOk="0" h="27011" w="45251">
                <a:moveTo>
                  <a:pt x="8478" y="9043"/>
                </a:moveTo>
                <a:lnTo>
                  <a:pt x="8790" y="9140"/>
                </a:lnTo>
                <a:lnTo>
                  <a:pt x="9102" y="9238"/>
                </a:lnTo>
                <a:lnTo>
                  <a:pt x="9394" y="9374"/>
                </a:lnTo>
                <a:lnTo>
                  <a:pt x="9667" y="9530"/>
                </a:lnTo>
                <a:lnTo>
                  <a:pt x="10017" y="9764"/>
                </a:lnTo>
                <a:lnTo>
                  <a:pt x="10310" y="9998"/>
                </a:lnTo>
                <a:lnTo>
                  <a:pt x="10563" y="10251"/>
                </a:lnTo>
                <a:lnTo>
                  <a:pt x="10797" y="10505"/>
                </a:lnTo>
                <a:lnTo>
                  <a:pt x="10797" y="10505"/>
                </a:lnTo>
                <a:lnTo>
                  <a:pt x="10232" y="10368"/>
                </a:lnTo>
                <a:lnTo>
                  <a:pt x="9667" y="10251"/>
                </a:lnTo>
                <a:lnTo>
                  <a:pt x="9063" y="10193"/>
                </a:lnTo>
                <a:lnTo>
                  <a:pt x="8478" y="10173"/>
                </a:lnTo>
                <a:lnTo>
                  <a:pt x="8478" y="9043"/>
                </a:lnTo>
                <a:close/>
                <a:moveTo>
                  <a:pt x="11596" y="12064"/>
                </a:moveTo>
                <a:lnTo>
                  <a:pt x="12005" y="12278"/>
                </a:lnTo>
                <a:lnTo>
                  <a:pt x="12044" y="12648"/>
                </a:lnTo>
                <a:lnTo>
                  <a:pt x="12142" y="13623"/>
                </a:lnTo>
                <a:lnTo>
                  <a:pt x="12239" y="14344"/>
                </a:lnTo>
                <a:lnTo>
                  <a:pt x="11908" y="14714"/>
                </a:lnTo>
                <a:lnTo>
                  <a:pt x="11830" y="14129"/>
                </a:lnTo>
                <a:lnTo>
                  <a:pt x="11791" y="13564"/>
                </a:lnTo>
                <a:lnTo>
                  <a:pt x="11713" y="12804"/>
                </a:lnTo>
                <a:lnTo>
                  <a:pt x="11654" y="12434"/>
                </a:lnTo>
                <a:lnTo>
                  <a:pt x="11596" y="12064"/>
                </a:lnTo>
                <a:close/>
                <a:moveTo>
                  <a:pt x="37242" y="14461"/>
                </a:moveTo>
                <a:lnTo>
                  <a:pt x="37242" y="15221"/>
                </a:lnTo>
                <a:lnTo>
                  <a:pt x="36891" y="15221"/>
                </a:lnTo>
                <a:lnTo>
                  <a:pt x="36560" y="15260"/>
                </a:lnTo>
                <a:lnTo>
                  <a:pt x="36228" y="15299"/>
                </a:lnTo>
                <a:lnTo>
                  <a:pt x="35916" y="15357"/>
                </a:lnTo>
                <a:lnTo>
                  <a:pt x="35605" y="15454"/>
                </a:lnTo>
                <a:lnTo>
                  <a:pt x="35293" y="15552"/>
                </a:lnTo>
                <a:lnTo>
                  <a:pt x="35001" y="15649"/>
                </a:lnTo>
                <a:lnTo>
                  <a:pt x="34708" y="15786"/>
                </a:lnTo>
                <a:lnTo>
                  <a:pt x="34708" y="15786"/>
                </a:lnTo>
                <a:lnTo>
                  <a:pt x="35137" y="15493"/>
                </a:lnTo>
                <a:lnTo>
                  <a:pt x="35507" y="15240"/>
                </a:lnTo>
                <a:lnTo>
                  <a:pt x="35858" y="15026"/>
                </a:lnTo>
                <a:lnTo>
                  <a:pt x="36189" y="14850"/>
                </a:lnTo>
                <a:lnTo>
                  <a:pt x="36482" y="14714"/>
                </a:lnTo>
                <a:lnTo>
                  <a:pt x="36754" y="14597"/>
                </a:lnTo>
                <a:lnTo>
                  <a:pt x="37008" y="14519"/>
                </a:lnTo>
                <a:lnTo>
                  <a:pt x="37242" y="14461"/>
                </a:lnTo>
                <a:close/>
                <a:moveTo>
                  <a:pt x="8381" y="11343"/>
                </a:moveTo>
                <a:lnTo>
                  <a:pt x="8381" y="17890"/>
                </a:lnTo>
                <a:lnTo>
                  <a:pt x="8361" y="17910"/>
                </a:lnTo>
                <a:lnTo>
                  <a:pt x="3742" y="13057"/>
                </a:lnTo>
                <a:lnTo>
                  <a:pt x="3996" y="12863"/>
                </a:lnTo>
                <a:lnTo>
                  <a:pt x="4230" y="12687"/>
                </a:lnTo>
                <a:lnTo>
                  <a:pt x="4483" y="12512"/>
                </a:lnTo>
                <a:lnTo>
                  <a:pt x="4756" y="12336"/>
                </a:lnTo>
                <a:lnTo>
                  <a:pt x="5029" y="12200"/>
                </a:lnTo>
                <a:lnTo>
                  <a:pt x="5301" y="12044"/>
                </a:lnTo>
                <a:lnTo>
                  <a:pt x="5574" y="11927"/>
                </a:lnTo>
                <a:lnTo>
                  <a:pt x="5867" y="11810"/>
                </a:lnTo>
                <a:lnTo>
                  <a:pt x="6178" y="11693"/>
                </a:lnTo>
                <a:lnTo>
                  <a:pt x="6471" y="11615"/>
                </a:lnTo>
                <a:lnTo>
                  <a:pt x="6783" y="11537"/>
                </a:lnTo>
                <a:lnTo>
                  <a:pt x="7094" y="11459"/>
                </a:lnTo>
                <a:lnTo>
                  <a:pt x="7406" y="11421"/>
                </a:lnTo>
                <a:lnTo>
                  <a:pt x="7718" y="11382"/>
                </a:lnTo>
                <a:lnTo>
                  <a:pt x="8049" y="11343"/>
                </a:lnTo>
                <a:close/>
                <a:moveTo>
                  <a:pt x="8907" y="11362"/>
                </a:moveTo>
                <a:lnTo>
                  <a:pt x="9238" y="11382"/>
                </a:lnTo>
                <a:lnTo>
                  <a:pt x="9589" y="11440"/>
                </a:lnTo>
                <a:lnTo>
                  <a:pt x="9920" y="11498"/>
                </a:lnTo>
                <a:lnTo>
                  <a:pt x="10251" y="11576"/>
                </a:lnTo>
                <a:lnTo>
                  <a:pt x="10563" y="11674"/>
                </a:lnTo>
                <a:lnTo>
                  <a:pt x="10875" y="11771"/>
                </a:lnTo>
                <a:lnTo>
                  <a:pt x="11187" y="11888"/>
                </a:lnTo>
                <a:lnTo>
                  <a:pt x="11499" y="12025"/>
                </a:lnTo>
                <a:lnTo>
                  <a:pt x="11557" y="12395"/>
                </a:lnTo>
                <a:lnTo>
                  <a:pt x="11615" y="12785"/>
                </a:lnTo>
                <a:lnTo>
                  <a:pt x="11693" y="13584"/>
                </a:lnTo>
                <a:lnTo>
                  <a:pt x="11752" y="14188"/>
                </a:lnTo>
                <a:lnTo>
                  <a:pt x="11830" y="14792"/>
                </a:lnTo>
                <a:lnTo>
                  <a:pt x="8946" y="17910"/>
                </a:lnTo>
                <a:lnTo>
                  <a:pt x="8907" y="17890"/>
                </a:lnTo>
                <a:lnTo>
                  <a:pt x="8907" y="11362"/>
                </a:lnTo>
                <a:close/>
                <a:moveTo>
                  <a:pt x="3372" y="13389"/>
                </a:moveTo>
                <a:lnTo>
                  <a:pt x="7991" y="18241"/>
                </a:lnTo>
                <a:lnTo>
                  <a:pt x="7952" y="18339"/>
                </a:lnTo>
                <a:lnTo>
                  <a:pt x="1190" y="18339"/>
                </a:lnTo>
                <a:lnTo>
                  <a:pt x="1209" y="17968"/>
                </a:lnTo>
                <a:lnTo>
                  <a:pt x="1248" y="17618"/>
                </a:lnTo>
                <a:lnTo>
                  <a:pt x="1307" y="17267"/>
                </a:lnTo>
                <a:lnTo>
                  <a:pt x="1365" y="16935"/>
                </a:lnTo>
                <a:lnTo>
                  <a:pt x="1462" y="16585"/>
                </a:lnTo>
                <a:lnTo>
                  <a:pt x="1560" y="16253"/>
                </a:lnTo>
                <a:lnTo>
                  <a:pt x="1677" y="15942"/>
                </a:lnTo>
                <a:lnTo>
                  <a:pt x="1813" y="15610"/>
                </a:lnTo>
                <a:lnTo>
                  <a:pt x="1969" y="15299"/>
                </a:lnTo>
                <a:lnTo>
                  <a:pt x="2125" y="15006"/>
                </a:lnTo>
                <a:lnTo>
                  <a:pt x="2300" y="14714"/>
                </a:lnTo>
                <a:lnTo>
                  <a:pt x="2495" y="14422"/>
                </a:lnTo>
                <a:lnTo>
                  <a:pt x="2690" y="14149"/>
                </a:lnTo>
                <a:lnTo>
                  <a:pt x="2905" y="13895"/>
                </a:lnTo>
                <a:lnTo>
                  <a:pt x="3138" y="13642"/>
                </a:lnTo>
                <a:lnTo>
                  <a:pt x="3372" y="13389"/>
                </a:lnTo>
                <a:close/>
                <a:moveTo>
                  <a:pt x="11947" y="15415"/>
                </a:moveTo>
                <a:lnTo>
                  <a:pt x="12044" y="15786"/>
                </a:lnTo>
                <a:lnTo>
                  <a:pt x="12181" y="16156"/>
                </a:lnTo>
                <a:lnTo>
                  <a:pt x="12336" y="16526"/>
                </a:lnTo>
                <a:lnTo>
                  <a:pt x="12551" y="16877"/>
                </a:lnTo>
                <a:lnTo>
                  <a:pt x="12785" y="17247"/>
                </a:lnTo>
                <a:lnTo>
                  <a:pt x="13077" y="17618"/>
                </a:lnTo>
                <a:lnTo>
                  <a:pt x="13428" y="17988"/>
                </a:lnTo>
                <a:lnTo>
                  <a:pt x="13837" y="18339"/>
                </a:lnTo>
                <a:lnTo>
                  <a:pt x="9355" y="18339"/>
                </a:lnTo>
                <a:lnTo>
                  <a:pt x="9316" y="18261"/>
                </a:lnTo>
                <a:lnTo>
                  <a:pt x="11947" y="15415"/>
                </a:lnTo>
                <a:close/>
                <a:moveTo>
                  <a:pt x="12375" y="14928"/>
                </a:moveTo>
                <a:lnTo>
                  <a:pt x="12414" y="14987"/>
                </a:lnTo>
                <a:lnTo>
                  <a:pt x="12434" y="15026"/>
                </a:lnTo>
                <a:lnTo>
                  <a:pt x="12492" y="15104"/>
                </a:lnTo>
                <a:lnTo>
                  <a:pt x="12512" y="15162"/>
                </a:lnTo>
                <a:lnTo>
                  <a:pt x="12590" y="15240"/>
                </a:lnTo>
                <a:lnTo>
                  <a:pt x="12629" y="15299"/>
                </a:lnTo>
                <a:lnTo>
                  <a:pt x="12707" y="15396"/>
                </a:lnTo>
                <a:lnTo>
                  <a:pt x="12746" y="15474"/>
                </a:lnTo>
                <a:lnTo>
                  <a:pt x="12843" y="15571"/>
                </a:lnTo>
                <a:lnTo>
                  <a:pt x="12902" y="15630"/>
                </a:lnTo>
                <a:lnTo>
                  <a:pt x="12999" y="15747"/>
                </a:lnTo>
                <a:lnTo>
                  <a:pt x="13058" y="15825"/>
                </a:lnTo>
                <a:lnTo>
                  <a:pt x="13213" y="15981"/>
                </a:lnTo>
                <a:lnTo>
                  <a:pt x="13272" y="16039"/>
                </a:lnTo>
                <a:lnTo>
                  <a:pt x="13428" y="16195"/>
                </a:lnTo>
                <a:lnTo>
                  <a:pt x="13506" y="16273"/>
                </a:lnTo>
                <a:lnTo>
                  <a:pt x="13642" y="16409"/>
                </a:lnTo>
                <a:lnTo>
                  <a:pt x="13740" y="16507"/>
                </a:lnTo>
                <a:lnTo>
                  <a:pt x="13876" y="16624"/>
                </a:lnTo>
                <a:lnTo>
                  <a:pt x="13973" y="16721"/>
                </a:lnTo>
                <a:lnTo>
                  <a:pt x="14110" y="16838"/>
                </a:lnTo>
                <a:lnTo>
                  <a:pt x="14227" y="16935"/>
                </a:lnTo>
                <a:lnTo>
                  <a:pt x="14383" y="17052"/>
                </a:lnTo>
                <a:lnTo>
                  <a:pt x="14500" y="17150"/>
                </a:lnTo>
                <a:lnTo>
                  <a:pt x="14656" y="17267"/>
                </a:lnTo>
                <a:lnTo>
                  <a:pt x="14772" y="17364"/>
                </a:lnTo>
                <a:lnTo>
                  <a:pt x="14967" y="17501"/>
                </a:lnTo>
                <a:lnTo>
                  <a:pt x="15084" y="17598"/>
                </a:lnTo>
                <a:lnTo>
                  <a:pt x="15357" y="17773"/>
                </a:lnTo>
                <a:lnTo>
                  <a:pt x="15435" y="17851"/>
                </a:lnTo>
                <a:lnTo>
                  <a:pt x="15649" y="17988"/>
                </a:lnTo>
                <a:lnTo>
                  <a:pt x="15669" y="18339"/>
                </a:lnTo>
                <a:lnTo>
                  <a:pt x="13973" y="18339"/>
                </a:lnTo>
                <a:lnTo>
                  <a:pt x="13934" y="18300"/>
                </a:lnTo>
                <a:lnTo>
                  <a:pt x="13506" y="17929"/>
                </a:lnTo>
                <a:lnTo>
                  <a:pt x="13155" y="17579"/>
                </a:lnTo>
                <a:lnTo>
                  <a:pt x="12863" y="17208"/>
                </a:lnTo>
                <a:lnTo>
                  <a:pt x="12609" y="16838"/>
                </a:lnTo>
                <a:lnTo>
                  <a:pt x="12414" y="16448"/>
                </a:lnTo>
                <a:lnTo>
                  <a:pt x="12239" y="16078"/>
                </a:lnTo>
                <a:lnTo>
                  <a:pt x="12122" y="15708"/>
                </a:lnTo>
                <a:lnTo>
                  <a:pt x="12025" y="15338"/>
                </a:lnTo>
                <a:lnTo>
                  <a:pt x="12375" y="14928"/>
                </a:lnTo>
                <a:close/>
                <a:moveTo>
                  <a:pt x="15669" y="18845"/>
                </a:moveTo>
                <a:lnTo>
                  <a:pt x="15649" y="19196"/>
                </a:lnTo>
                <a:lnTo>
                  <a:pt x="15610" y="19547"/>
                </a:lnTo>
                <a:lnTo>
                  <a:pt x="15123" y="19216"/>
                </a:lnTo>
                <a:lnTo>
                  <a:pt x="14617" y="18845"/>
                </a:lnTo>
                <a:close/>
                <a:moveTo>
                  <a:pt x="37203" y="16039"/>
                </a:moveTo>
                <a:lnTo>
                  <a:pt x="37203" y="20619"/>
                </a:lnTo>
                <a:lnTo>
                  <a:pt x="37183" y="20638"/>
                </a:lnTo>
                <a:lnTo>
                  <a:pt x="33948" y="17247"/>
                </a:lnTo>
                <a:lnTo>
                  <a:pt x="34299" y="16974"/>
                </a:lnTo>
                <a:lnTo>
                  <a:pt x="34650" y="16741"/>
                </a:lnTo>
                <a:lnTo>
                  <a:pt x="35040" y="16526"/>
                </a:lnTo>
                <a:lnTo>
                  <a:pt x="35449" y="16370"/>
                </a:lnTo>
                <a:lnTo>
                  <a:pt x="35858" y="16234"/>
                </a:lnTo>
                <a:lnTo>
                  <a:pt x="36306" y="16117"/>
                </a:lnTo>
                <a:lnTo>
                  <a:pt x="36754" y="16059"/>
                </a:lnTo>
                <a:lnTo>
                  <a:pt x="37203" y="16039"/>
                </a:lnTo>
                <a:close/>
                <a:moveTo>
                  <a:pt x="37553" y="16059"/>
                </a:moveTo>
                <a:lnTo>
                  <a:pt x="37982" y="16098"/>
                </a:lnTo>
                <a:lnTo>
                  <a:pt x="38411" y="16175"/>
                </a:lnTo>
                <a:lnTo>
                  <a:pt x="38820" y="16312"/>
                </a:lnTo>
                <a:lnTo>
                  <a:pt x="39210" y="16448"/>
                </a:lnTo>
                <a:lnTo>
                  <a:pt x="39600" y="16643"/>
                </a:lnTo>
                <a:lnTo>
                  <a:pt x="39950" y="16838"/>
                </a:lnTo>
                <a:lnTo>
                  <a:pt x="40301" y="17091"/>
                </a:lnTo>
                <a:lnTo>
                  <a:pt x="40613" y="17345"/>
                </a:lnTo>
                <a:lnTo>
                  <a:pt x="37592" y="20638"/>
                </a:lnTo>
                <a:lnTo>
                  <a:pt x="37553" y="20619"/>
                </a:lnTo>
                <a:lnTo>
                  <a:pt x="37553" y="16059"/>
                </a:lnTo>
                <a:close/>
                <a:moveTo>
                  <a:pt x="33695" y="17481"/>
                </a:moveTo>
                <a:lnTo>
                  <a:pt x="36930" y="20872"/>
                </a:lnTo>
                <a:lnTo>
                  <a:pt x="36891" y="20930"/>
                </a:lnTo>
                <a:lnTo>
                  <a:pt x="32155" y="20930"/>
                </a:lnTo>
                <a:lnTo>
                  <a:pt x="32175" y="20677"/>
                </a:lnTo>
                <a:lnTo>
                  <a:pt x="32194" y="20443"/>
                </a:lnTo>
                <a:lnTo>
                  <a:pt x="32233" y="20190"/>
                </a:lnTo>
                <a:lnTo>
                  <a:pt x="32292" y="19956"/>
                </a:lnTo>
                <a:lnTo>
                  <a:pt x="32350" y="19722"/>
                </a:lnTo>
                <a:lnTo>
                  <a:pt x="32428" y="19488"/>
                </a:lnTo>
                <a:lnTo>
                  <a:pt x="32604" y="19040"/>
                </a:lnTo>
                <a:lnTo>
                  <a:pt x="32818" y="18611"/>
                </a:lnTo>
                <a:lnTo>
                  <a:pt x="33071" y="18202"/>
                </a:lnTo>
                <a:lnTo>
                  <a:pt x="33364" y="17832"/>
                </a:lnTo>
                <a:lnTo>
                  <a:pt x="33695" y="17481"/>
                </a:lnTo>
                <a:close/>
                <a:moveTo>
                  <a:pt x="40866" y="17598"/>
                </a:moveTo>
                <a:lnTo>
                  <a:pt x="41178" y="17929"/>
                </a:lnTo>
                <a:lnTo>
                  <a:pt x="41451" y="18300"/>
                </a:lnTo>
                <a:lnTo>
                  <a:pt x="41685" y="18689"/>
                </a:lnTo>
                <a:lnTo>
                  <a:pt x="41880" y="19099"/>
                </a:lnTo>
                <a:lnTo>
                  <a:pt x="42036" y="19547"/>
                </a:lnTo>
                <a:lnTo>
                  <a:pt x="42172" y="19995"/>
                </a:lnTo>
                <a:lnTo>
                  <a:pt x="42250" y="20463"/>
                </a:lnTo>
                <a:lnTo>
                  <a:pt x="42289" y="20930"/>
                </a:lnTo>
                <a:lnTo>
                  <a:pt x="37865" y="20930"/>
                </a:lnTo>
                <a:lnTo>
                  <a:pt x="37846" y="20891"/>
                </a:lnTo>
                <a:lnTo>
                  <a:pt x="40028" y="18533"/>
                </a:lnTo>
                <a:lnTo>
                  <a:pt x="40847" y="17618"/>
                </a:lnTo>
                <a:lnTo>
                  <a:pt x="40866" y="17598"/>
                </a:lnTo>
                <a:close/>
                <a:moveTo>
                  <a:pt x="37242" y="13369"/>
                </a:moveTo>
                <a:lnTo>
                  <a:pt x="37242" y="14363"/>
                </a:lnTo>
                <a:lnTo>
                  <a:pt x="36969" y="14422"/>
                </a:lnTo>
                <a:lnTo>
                  <a:pt x="36676" y="14519"/>
                </a:lnTo>
                <a:lnTo>
                  <a:pt x="36345" y="14675"/>
                </a:lnTo>
                <a:lnTo>
                  <a:pt x="35975" y="14850"/>
                </a:lnTo>
                <a:lnTo>
                  <a:pt x="35585" y="15084"/>
                </a:lnTo>
                <a:lnTo>
                  <a:pt x="35156" y="15376"/>
                </a:lnTo>
                <a:lnTo>
                  <a:pt x="34669" y="15708"/>
                </a:lnTo>
                <a:lnTo>
                  <a:pt x="34143" y="16098"/>
                </a:lnTo>
                <a:lnTo>
                  <a:pt x="33851" y="16292"/>
                </a:lnTo>
                <a:lnTo>
                  <a:pt x="33558" y="16507"/>
                </a:lnTo>
                <a:lnTo>
                  <a:pt x="33286" y="16741"/>
                </a:lnTo>
                <a:lnTo>
                  <a:pt x="33013" y="16994"/>
                </a:lnTo>
                <a:lnTo>
                  <a:pt x="32487" y="17403"/>
                </a:lnTo>
                <a:lnTo>
                  <a:pt x="31960" y="17812"/>
                </a:lnTo>
                <a:lnTo>
                  <a:pt x="31434" y="18183"/>
                </a:lnTo>
                <a:lnTo>
                  <a:pt x="30928" y="18553"/>
                </a:lnTo>
                <a:lnTo>
                  <a:pt x="30421" y="18884"/>
                </a:lnTo>
                <a:lnTo>
                  <a:pt x="29914" y="19216"/>
                </a:lnTo>
                <a:lnTo>
                  <a:pt x="29427" y="19508"/>
                </a:lnTo>
                <a:lnTo>
                  <a:pt x="28940" y="19781"/>
                </a:lnTo>
                <a:lnTo>
                  <a:pt x="28453" y="20054"/>
                </a:lnTo>
                <a:lnTo>
                  <a:pt x="27985" y="20287"/>
                </a:lnTo>
                <a:lnTo>
                  <a:pt x="27517" y="20502"/>
                </a:lnTo>
                <a:lnTo>
                  <a:pt x="27050" y="20716"/>
                </a:lnTo>
                <a:lnTo>
                  <a:pt x="26601" y="20891"/>
                </a:lnTo>
                <a:lnTo>
                  <a:pt x="26153" y="21047"/>
                </a:lnTo>
                <a:lnTo>
                  <a:pt x="25705" y="21184"/>
                </a:lnTo>
                <a:lnTo>
                  <a:pt x="25276" y="21301"/>
                </a:lnTo>
                <a:lnTo>
                  <a:pt x="25335" y="20463"/>
                </a:lnTo>
                <a:lnTo>
                  <a:pt x="25354" y="19839"/>
                </a:lnTo>
                <a:lnTo>
                  <a:pt x="25354" y="19820"/>
                </a:lnTo>
                <a:lnTo>
                  <a:pt x="25841" y="19722"/>
                </a:lnTo>
                <a:lnTo>
                  <a:pt x="25978" y="19683"/>
                </a:lnTo>
                <a:lnTo>
                  <a:pt x="26387" y="19566"/>
                </a:lnTo>
                <a:lnTo>
                  <a:pt x="26504" y="19547"/>
                </a:lnTo>
                <a:lnTo>
                  <a:pt x="26894" y="19410"/>
                </a:lnTo>
                <a:lnTo>
                  <a:pt x="27283" y="19274"/>
                </a:lnTo>
                <a:lnTo>
                  <a:pt x="28043" y="18982"/>
                </a:lnTo>
                <a:lnTo>
                  <a:pt x="28121" y="18962"/>
                </a:lnTo>
                <a:lnTo>
                  <a:pt x="28550" y="18767"/>
                </a:lnTo>
                <a:lnTo>
                  <a:pt x="28609" y="18728"/>
                </a:lnTo>
                <a:lnTo>
                  <a:pt x="29076" y="18494"/>
                </a:lnTo>
                <a:lnTo>
                  <a:pt x="29505" y="18261"/>
                </a:lnTo>
                <a:lnTo>
                  <a:pt x="29622" y="18202"/>
                </a:lnTo>
                <a:lnTo>
                  <a:pt x="29934" y="18007"/>
                </a:lnTo>
                <a:lnTo>
                  <a:pt x="30051" y="17949"/>
                </a:lnTo>
                <a:lnTo>
                  <a:pt x="30421" y="17696"/>
                </a:lnTo>
                <a:lnTo>
                  <a:pt x="30811" y="17423"/>
                </a:lnTo>
                <a:lnTo>
                  <a:pt x="30889" y="17345"/>
                </a:lnTo>
                <a:lnTo>
                  <a:pt x="31161" y="17150"/>
                </a:lnTo>
                <a:lnTo>
                  <a:pt x="31259" y="17072"/>
                </a:lnTo>
                <a:lnTo>
                  <a:pt x="31532" y="16838"/>
                </a:lnTo>
                <a:lnTo>
                  <a:pt x="31571" y="16799"/>
                </a:lnTo>
                <a:lnTo>
                  <a:pt x="31883" y="16507"/>
                </a:lnTo>
                <a:lnTo>
                  <a:pt x="31941" y="16448"/>
                </a:lnTo>
                <a:lnTo>
                  <a:pt x="32155" y="16234"/>
                </a:lnTo>
                <a:lnTo>
                  <a:pt x="32233" y="16156"/>
                </a:lnTo>
                <a:lnTo>
                  <a:pt x="32428" y="15922"/>
                </a:lnTo>
                <a:lnTo>
                  <a:pt x="32487" y="15864"/>
                </a:lnTo>
                <a:lnTo>
                  <a:pt x="32545" y="15805"/>
                </a:lnTo>
                <a:lnTo>
                  <a:pt x="32818" y="15552"/>
                </a:lnTo>
                <a:lnTo>
                  <a:pt x="33110" y="15299"/>
                </a:lnTo>
                <a:lnTo>
                  <a:pt x="33422" y="15084"/>
                </a:lnTo>
                <a:lnTo>
                  <a:pt x="33734" y="14870"/>
                </a:lnTo>
                <a:lnTo>
                  <a:pt x="34046" y="14655"/>
                </a:lnTo>
                <a:lnTo>
                  <a:pt x="34357" y="14480"/>
                </a:lnTo>
                <a:lnTo>
                  <a:pt x="34669" y="14305"/>
                </a:lnTo>
                <a:lnTo>
                  <a:pt x="35001" y="14149"/>
                </a:lnTo>
                <a:lnTo>
                  <a:pt x="35624" y="13856"/>
                </a:lnTo>
                <a:lnTo>
                  <a:pt x="36209" y="13642"/>
                </a:lnTo>
                <a:lnTo>
                  <a:pt x="36754" y="13467"/>
                </a:lnTo>
                <a:lnTo>
                  <a:pt x="37242" y="13369"/>
                </a:lnTo>
                <a:close/>
                <a:moveTo>
                  <a:pt x="16838" y="18689"/>
                </a:moveTo>
                <a:lnTo>
                  <a:pt x="16916" y="18728"/>
                </a:lnTo>
                <a:lnTo>
                  <a:pt x="17150" y="18845"/>
                </a:lnTo>
                <a:lnTo>
                  <a:pt x="17306" y="18923"/>
                </a:lnTo>
                <a:lnTo>
                  <a:pt x="17540" y="19040"/>
                </a:lnTo>
                <a:lnTo>
                  <a:pt x="17696" y="19099"/>
                </a:lnTo>
                <a:lnTo>
                  <a:pt x="17968" y="19216"/>
                </a:lnTo>
                <a:lnTo>
                  <a:pt x="18105" y="19274"/>
                </a:lnTo>
                <a:lnTo>
                  <a:pt x="18514" y="19430"/>
                </a:lnTo>
                <a:lnTo>
                  <a:pt x="18534" y="19449"/>
                </a:lnTo>
                <a:lnTo>
                  <a:pt x="18923" y="19586"/>
                </a:lnTo>
                <a:lnTo>
                  <a:pt x="19079" y="19625"/>
                </a:lnTo>
                <a:lnTo>
                  <a:pt x="19372" y="19722"/>
                </a:lnTo>
                <a:lnTo>
                  <a:pt x="19547" y="19761"/>
                </a:lnTo>
                <a:lnTo>
                  <a:pt x="19800" y="19839"/>
                </a:lnTo>
                <a:lnTo>
                  <a:pt x="19995" y="19878"/>
                </a:lnTo>
                <a:lnTo>
                  <a:pt x="20248" y="19937"/>
                </a:lnTo>
                <a:lnTo>
                  <a:pt x="20443" y="19976"/>
                </a:lnTo>
                <a:lnTo>
                  <a:pt x="20521" y="19976"/>
                </a:lnTo>
                <a:lnTo>
                  <a:pt x="20580" y="20638"/>
                </a:lnTo>
                <a:lnTo>
                  <a:pt x="20638" y="21476"/>
                </a:lnTo>
                <a:lnTo>
                  <a:pt x="20151" y="21418"/>
                </a:lnTo>
                <a:lnTo>
                  <a:pt x="19683" y="21320"/>
                </a:lnTo>
                <a:lnTo>
                  <a:pt x="19196" y="21223"/>
                </a:lnTo>
                <a:lnTo>
                  <a:pt x="18709" y="21086"/>
                </a:lnTo>
                <a:lnTo>
                  <a:pt x="18222" y="20911"/>
                </a:lnTo>
                <a:lnTo>
                  <a:pt x="17715" y="20716"/>
                </a:lnTo>
                <a:lnTo>
                  <a:pt x="17208" y="20482"/>
                </a:lnTo>
                <a:lnTo>
                  <a:pt x="16682" y="20209"/>
                </a:lnTo>
                <a:lnTo>
                  <a:pt x="16760" y="19839"/>
                </a:lnTo>
                <a:lnTo>
                  <a:pt x="16799" y="19449"/>
                </a:lnTo>
                <a:lnTo>
                  <a:pt x="16838" y="19079"/>
                </a:lnTo>
                <a:lnTo>
                  <a:pt x="16838" y="18689"/>
                </a:lnTo>
                <a:close/>
                <a:moveTo>
                  <a:pt x="25257" y="19859"/>
                </a:moveTo>
                <a:lnTo>
                  <a:pt x="25237" y="20502"/>
                </a:lnTo>
                <a:lnTo>
                  <a:pt x="25179" y="21320"/>
                </a:lnTo>
                <a:lnTo>
                  <a:pt x="24653" y="21437"/>
                </a:lnTo>
                <a:lnTo>
                  <a:pt x="24126" y="21515"/>
                </a:lnTo>
                <a:lnTo>
                  <a:pt x="23600" y="21574"/>
                </a:lnTo>
                <a:lnTo>
                  <a:pt x="23094" y="21593"/>
                </a:lnTo>
                <a:lnTo>
                  <a:pt x="22490" y="21593"/>
                </a:lnTo>
                <a:lnTo>
                  <a:pt x="21885" y="21574"/>
                </a:lnTo>
                <a:lnTo>
                  <a:pt x="21301" y="21535"/>
                </a:lnTo>
                <a:lnTo>
                  <a:pt x="20736" y="21496"/>
                </a:lnTo>
                <a:lnTo>
                  <a:pt x="20658" y="20658"/>
                </a:lnTo>
                <a:lnTo>
                  <a:pt x="20619" y="19995"/>
                </a:lnTo>
                <a:lnTo>
                  <a:pt x="20716" y="20015"/>
                </a:lnTo>
                <a:lnTo>
                  <a:pt x="20911" y="20034"/>
                </a:lnTo>
                <a:lnTo>
                  <a:pt x="21203" y="20073"/>
                </a:lnTo>
                <a:lnTo>
                  <a:pt x="21379" y="20092"/>
                </a:lnTo>
                <a:lnTo>
                  <a:pt x="21710" y="20131"/>
                </a:lnTo>
                <a:lnTo>
                  <a:pt x="21846" y="20131"/>
                </a:lnTo>
                <a:lnTo>
                  <a:pt x="22334" y="20151"/>
                </a:lnTo>
                <a:lnTo>
                  <a:pt x="23016" y="20131"/>
                </a:lnTo>
                <a:lnTo>
                  <a:pt x="23191" y="20112"/>
                </a:lnTo>
                <a:lnTo>
                  <a:pt x="23854" y="20073"/>
                </a:lnTo>
                <a:lnTo>
                  <a:pt x="23893" y="20054"/>
                </a:lnTo>
                <a:lnTo>
                  <a:pt x="24516" y="19976"/>
                </a:lnTo>
                <a:lnTo>
                  <a:pt x="24672" y="19956"/>
                </a:lnTo>
                <a:lnTo>
                  <a:pt x="25257" y="19859"/>
                </a:lnTo>
                <a:close/>
                <a:moveTo>
                  <a:pt x="25179" y="21418"/>
                </a:moveTo>
                <a:lnTo>
                  <a:pt x="25140" y="21963"/>
                </a:lnTo>
                <a:lnTo>
                  <a:pt x="20794" y="21963"/>
                </a:lnTo>
                <a:lnTo>
                  <a:pt x="20736" y="21574"/>
                </a:lnTo>
                <a:lnTo>
                  <a:pt x="20736" y="21574"/>
                </a:lnTo>
                <a:lnTo>
                  <a:pt x="21320" y="21632"/>
                </a:lnTo>
                <a:lnTo>
                  <a:pt x="21885" y="21671"/>
                </a:lnTo>
                <a:lnTo>
                  <a:pt x="22490" y="21671"/>
                </a:lnTo>
                <a:lnTo>
                  <a:pt x="23094" y="21690"/>
                </a:lnTo>
                <a:lnTo>
                  <a:pt x="23600" y="21671"/>
                </a:lnTo>
                <a:lnTo>
                  <a:pt x="24126" y="21613"/>
                </a:lnTo>
                <a:lnTo>
                  <a:pt x="24653" y="21535"/>
                </a:lnTo>
                <a:lnTo>
                  <a:pt x="25179" y="21418"/>
                </a:lnTo>
                <a:close/>
                <a:moveTo>
                  <a:pt x="25120" y="22061"/>
                </a:moveTo>
                <a:lnTo>
                  <a:pt x="25062" y="22373"/>
                </a:lnTo>
                <a:lnTo>
                  <a:pt x="25023" y="22470"/>
                </a:lnTo>
                <a:lnTo>
                  <a:pt x="24964" y="22567"/>
                </a:lnTo>
                <a:lnTo>
                  <a:pt x="24906" y="22645"/>
                </a:lnTo>
                <a:lnTo>
                  <a:pt x="24809" y="22723"/>
                </a:lnTo>
                <a:lnTo>
                  <a:pt x="24711" y="22782"/>
                </a:lnTo>
                <a:lnTo>
                  <a:pt x="24614" y="22840"/>
                </a:lnTo>
                <a:lnTo>
                  <a:pt x="24360" y="22938"/>
                </a:lnTo>
                <a:lnTo>
                  <a:pt x="24068" y="22996"/>
                </a:lnTo>
                <a:lnTo>
                  <a:pt x="23756" y="23035"/>
                </a:lnTo>
                <a:lnTo>
                  <a:pt x="23444" y="23055"/>
                </a:lnTo>
                <a:lnTo>
                  <a:pt x="23113" y="23074"/>
                </a:lnTo>
                <a:lnTo>
                  <a:pt x="22957" y="23074"/>
                </a:lnTo>
                <a:lnTo>
                  <a:pt x="22197" y="23035"/>
                </a:lnTo>
                <a:lnTo>
                  <a:pt x="21866" y="23016"/>
                </a:lnTo>
                <a:lnTo>
                  <a:pt x="21554" y="22957"/>
                </a:lnTo>
                <a:lnTo>
                  <a:pt x="21301" y="22879"/>
                </a:lnTo>
                <a:lnTo>
                  <a:pt x="21184" y="22821"/>
                </a:lnTo>
                <a:lnTo>
                  <a:pt x="21086" y="22762"/>
                </a:lnTo>
                <a:lnTo>
                  <a:pt x="21008" y="22684"/>
                </a:lnTo>
                <a:lnTo>
                  <a:pt x="20931" y="22606"/>
                </a:lnTo>
                <a:lnTo>
                  <a:pt x="20892" y="22509"/>
                </a:lnTo>
                <a:lnTo>
                  <a:pt x="20853" y="22392"/>
                </a:lnTo>
                <a:lnTo>
                  <a:pt x="20794" y="22061"/>
                </a:lnTo>
                <a:close/>
                <a:moveTo>
                  <a:pt x="14461" y="18845"/>
                </a:moveTo>
                <a:lnTo>
                  <a:pt x="15045" y="19274"/>
                </a:lnTo>
                <a:lnTo>
                  <a:pt x="15591" y="19644"/>
                </a:lnTo>
                <a:lnTo>
                  <a:pt x="15493" y="20209"/>
                </a:lnTo>
                <a:lnTo>
                  <a:pt x="15357" y="20736"/>
                </a:lnTo>
                <a:lnTo>
                  <a:pt x="15162" y="21262"/>
                </a:lnTo>
                <a:lnTo>
                  <a:pt x="14948" y="21749"/>
                </a:lnTo>
                <a:lnTo>
                  <a:pt x="14694" y="22236"/>
                </a:lnTo>
                <a:lnTo>
                  <a:pt x="14402" y="22684"/>
                </a:lnTo>
                <a:lnTo>
                  <a:pt x="14071" y="23113"/>
                </a:lnTo>
                <a:lnTo>
                  <a:pt x="13720" y="23522"/>
                </a:lnTo>
                <a:lnTo>
                  <a:pt x="9316" y="18904"/>
                </a:lnTo>
                <a:lnTo>
                  <a:pt x="9355" y="18845"/>
                </a:lnTo>
                <a:close/>
                <a:moveTo>
                  <a:pt x="7952" y="18845"/>
                </a:moveTo>
                <a:lnTo>
                  <a:pt x="7991" y="18943"/>
                </a:lnTo>
                <a:lnTo>
                  <a:pt x="3450" y="23854"/>
                </a:lnTo>
                <a:lnTo>
                  <a:pt x="3216" y="23620"/>
                </a:lnTo>
                <a:lnTo>
                  <a:pt x="2982" y="23366"/>
                </a:lnTo>
                <a:lnTo>
                  <a:pt x="2749" y="23094"/>
                </a:lnTo>
                <a:lnTo>
                  <a:pt x="2554" y="22821"/>
                </a:lnTo>
                <a:lnTo>
                  <a:pt x="2339" y="22528"/>
                </a:lnTo>
                <a:lnTo>
                  <a:pt x="2164" y="22236"/>
                </a:lnTo>
                <a:lnTo>
                  <a:pt x="1989" y="21924"/>
                </a:lnTo>
                <a:lnTo>
                  <a:pt x="1833" y="21613"/>
                </a:lnTo>
                <a:lnTo>
                  <a:pt x="1696" y="21301"/>
                </a:lnTo>
                <a:lnTo>
                  <a:pt x="1579" y="20969"/>
                </a:lnTo>
                <a:lnTo>
                  <a:pt x="1462" y="20619"/>
                </a:lnTo>
                <a:lnTo>
                  <a:pt x="1384" y="20287"/>
                </a:lnTo>
                <a:lnTo>
                  <a:pt x="1307" y="19937"/>
                </a:lnTo>
                <a:lnTo>
                  <a:pt x="1248" y="19566"/>
                </a:lnTo>
                <a:lnTo>
                  <a:pt x="1209" y="19216"/>
                </a:lnTo>
                <a:lnTo>
                  <a:pt x="1190" y="18845"/>
                </a:lnTo>
                <a:close/>
                <a:moveTo>
                  <a:pt x="42289" y="21281"/>
                </a:moveTo>
                <a:lnTo>
                  <a:pt x="42250" y="21749"/>
                </a:lnTo>
                <a:lnTo>
                  <a:pt x="42172" y="22217"/>
                </a:lnTo>
                <a:lnTo>
                  <a:pt x="42055" y="22645"/>
                </a:lnTo>
                <a:lnTo>
                  <a:pt x="41899" y="23074"/>
                </a:lnTo>
                <a:lnTo>
                  <a:pt x="41704" y="23483"/>
                </a:lnTo>
                <a:lnTo>
                  <a:pt x="41490" y="23873"/>
                </a:lnTo>
                <a:lnTo>
                  <a:pt x="41217" y="24224"/>
                </a:lnTo>
                <a:lnTo>
                  <a:pt x="40925" y="24575"/>
                </a:lnTo>
                <a:lnTo>
                  <a:pt x="37846" y="21340"/>
                </a:lnTo>
                <a:lnTo>
                  <a:pt x="37865" y="21281"/>
                </a:lnTo>
                <a:close/>
                <a:moveTo>
                  <a:pt x="36891" y="21281"/>
                </a:moveTo>
                <a:lnTo>
                  <a:pt x="36930" y="21359"/>
                </a:lnTo>
                <a:lnTo>
                  <a:pt x="33753" y="24808"/>
                </a:lnTo>
                <a:lnTo>
                  <a:pt x="33403" y="24458"/>
                </a:lnTo>
                <a:lnTo>
                  <a:pt x="33110" y="24068"/>
                </a:lnTo>
                <a:lnTo>
                  <a:pt x="32974" y="23873"/>
                </a:lnTo>
                <a:lnTo>
                  <a:pt x="32837" y="23659"/>
                </a:lnTo>
                <a:lnTo>
                  <a:pt x="32720" y="23444"/>
                </a:lnTo>
                <a:lnTo>
                  <a:pt x="32623" y="23230"/>
                </a:lnTo>
                <a:lnTo>
                  <a:pt x="32526" y="23016"/>
                </a:lnTo>
                <a:lnTo>
                  <a:pt x="32428" y="22782"/>
                </a:lnTo>
                <a:lnTo>
                  <a:pt x="32350" y="22548"/>
                </a:lnTo>
                <a:lnTo>
                  <a:pt x="32292" y="22295"/>
                </a:lnTo>
                <a:lnTo>
                  <a:pt x="32233" y="22061"/>
                </a:lnTo>
                <a:lnTo>
                  <a:pt x="32194" y="21807"/>
                </a:lnTo>
                <a:lnTo>
                  <a:pt x="32175" y="21554"/>
                </a:lnTo>
                <a:lnTo>
                  <a:pt x="32155" y="21281"/>
                </a:lnTo>
                <a:close/>
                <a:moveTo>
                  <a:pt x="8965" y="19255"/>
                </a:moveTo>
                <a:lnTo>
                  <a:pt x="13369" y="23873"/>
                </a:lnTo>
                <a:lnTo>
                  <a:pt x="13135" y="24087"/>
                </a:lnTo>
                <a:lnTo>
                  <a:pt x="12902" y="24282"/>
                </a:lnTo>
                <a:lnTo>
                  <a:pt x="12668" y="24458"/>
                </a:lnTo>
                <a:lnTo>
                  <a:pt x="12414" y="24633"/>
                </a:lnTo>
                <a:lnTo>
                  <a:pt x="12161" y="24808"/>
                </a:lnTo>
                <a:lnTo>
                  <a:pt x="11888" y="24945"/>
                </a:lnTo>
                <a:lnTo>
                  <a:pt x="11615" y="25101"/>
                </a:lnTo>
                <a:lnTo>
                  <a:pt x="11343" y="25218"/>
                </a:lnTo>
                <a:lnTo>
                  <a:pt x="11050" y="25335"/>
                </a:lnTo>
                <a:lnTo>
                  <a:pt x="10758" y="25452"/>
                </a:lnTo>
                <a:lnTo>
                  <a:pt x="10466" y="25549"/>
                </a:lnTo>
                <a:lnTo>
                  <a:pt x="10154" y="25627"/>
                </a:lnTo>
                <a:lnTo>
                  <a:pt x="9842" y="25705"/>
                </a:lnTo>
                <a:lnTo>
                  <a:pt x="9530" y="25744"/>
                </a:lnTo>
                <a:lnTo>
                  <a:pt x="9218" y="25802"/>
                </a:lnTo>
                <a:lnTo>
                  <a:pt x="8907" y="25822"/>
                </a:lnTo>
                <a:lnTo>
                  <a:pt x="8907" y="19293"/>
                </a:lnTo>
                <a:lnTo>
                  <a:pt x="8965" y="19255"/>
                </a:lnTo>
                <a:close/>
                <a:moveTo>
                  <a:pt x="8381" y="19274"/>
                </a:moveTo>
                <a:lnTo>
                  <a:pt x="8381" y="19430"/>
                </a:lnTo>
                <a:lnTo>
                  <a:pt x="8400" y="19469"/>
                </a:lnTo>
                <a:lnTo>
                  <a:pt x="8400" y="25841"/>
                </a:lnTo>
                <a:lnTo>
                  <a:pt x="8069" y="25822"/>
                </a:lnTo>
                <a:lnTo>
                  <a:pt x="7757" y="25802"/>
                </a:lnTo>
                <a:lnTo>
                  <a:pt x="7445" y="25763"/>
                </a:lnTo>
                <a:lnTo>
                  <a:pt x="7133" y="25724"/>
                </a:lnTo>
                <a:lnTo>
                  <a:pt x="6822" y="25666"/>
                </a:lnTo>
                <a:lnTo>
                  <a:pt x="6529" y="25588"/>
                </a:lnTo>
                <a:lnTo>
                  <a:pt x="6217" y="25491"/>
                </a:lnTo>
                <a:lnTo>
                  <a:pt x="5925" y="25393"/>
                </a:lnTo>
                <a:lnTo>
                  <a:pt x="5652" y="25276"/>
                </a:lnTo>
                <a:lnTo>
                  <a:pt x="5360" y="25159"/>
                </a:lnTo>
                <a:lnTo>
                  <a:pt x="5087" y="25023"/>
                </a:lnTo>
                <a:lnTo>
                  <a:pt x="4834" y="24886"/>
                </a:lnTo>
                <a:lnTo>
                  <a:pt x="4561" y="24731"/>
                </a:lnTo>
                <a:lnTo>
                  <a:pt x="4308" y="24555"/>
                </a:lnTo>
                <a:lnTo>
                  <a:pt x="4074" y="24380"/>
                </a:lnTo>
                <a:lnTo>
                  <a:pt x="3840" y="24185"/>
                </a:lnTo>
                <a:lnTo>
                  <a:pt x="8381" y="19274"/>
                </a:lnTo>
                <a:close/>
                <a:moveTo>
                  <a:pt x="37612" y="21593"/>
                </a:moveTo>
                <a:lnTo>
                  <a:pt x="40691" y="24808"/>
                </a:lnTo>
                <a:lnTo>
                  <a:pt x="40360" y="25101"/>
                </a:lnTo>
                <a:lnTo>
                  <a:pt x="40009" y="25354"/>
                </a:lnTo>
                <a:lnTo>
                  <a:pt x="39639" y="25568"/>
                </a:lnTo>
                <a:lnTo>
                  <a:pt x="39268" y="25763"/>
                </a:lnTo>
                <a:lnTo>
                  <a:pt x="38859" y="25919"/>
                </a:lnTo>
                <a:lnTo>
                  <a:pt x="38430" y="26036"/>
                </a:lnTo>
                <a:lnTo>
                  <a:pt x="38002" y="26134"/>
                </a:lnTo>
                <a:lnTo>
                  <a:pt x="37553" y="26173"/>
                </a:lnTo>
                <a:lnTo>
                  <a:pt x="37553" y="21593"/>
                </a:lnTo>
                <a:close/>
                <a:moveTo>
                  <a:pt x="37203" y="21593"/>
                </a:moveTo>
                <a:lnTo>
                  <a:pt x="37203" y="26192"/>
                </a:lnTo>
                <a:lnTo>
                  <a:pt x="36754" y="26173"/>
                </a:lnTo>
                <a:lnTo>
                  <a:pt x="36326" y="26114"/>
                </a:lnTo>
                <a:lnTo>
                  <a:pt x="35897" y="26017"/>
                </a:lnTo>
                <a:lnTo>
                  <a:pt x="35488" y="25880"/>
                </a:lnTo>
                <a:lnTo>
                  <a:pt x="35078" y="25724"/>
                </a:lnTo>
                <a:lnTo>
                  <a:pt x="34708" y="25510"/>
                </a:lnTo>
                <a:lnTo>
                  <a:pt x="34338" y="25296"/>
                </a:lnTo>
                <a:lnTo>
                  <a:pt x="34007" y="25042"/>
                </a:lnTo>
                <a:lnTo>
                  <a:pt x="37183" y="21593"/>
                </a:lnTo>
                <a:close/>
                <a:moveTo>
                  <a:pt x="20151" y="1"/>
                </a:moveTo>
                <a:lnTo>
                  <a:pt x="19079" y="40"/>
                </a:lnTo>
                <a:lnTo>
                  <a:pt x="18085" y="79"/>
                </a:lnTo>
                <a:lnTo>
                  <a:pt x="17169" y="137"/>
                </a:lnTo>
                <a:lnTo>
                  <a:pt x="16312" y="215"/>
                </a:lnTo>
                <a:lnTo>
                  <a:pt x="15532" y="313"/>
                </a:lnTo>
                <a:lnTo>
                  <a:pt x="14811" y="410"/>
                </a:lnTo>
                <a:lnTo>
                  <a:pt x="14149" y="527"/>
                </a:lnTo>
                <a:lnTo>
                  <a:pt x="13525" y="644"/>
                </a:lnTo>
                <a:lnTo>
                  <a:pt x="12980" y="780"/>
                </a:lnTo>
                <a:lnTo>
                  <a:pt x="12473" y="917"/>
                </a:lnTo>
                <a:lnTo>
                  <a:pt x="12005" y="1053"/>
                </a:lnTo>
                <a:lnTo>
                  <a:pt x="11596" y="1190"/>
                </a:lnTo>
                <a:lnTo>
                  <a:pt x="11206" y="1326"/>
                </a:lnTo>
                <a:lnTo>
                  <a:pt x="10544" y="1599"/>
                </a:lnTo>
                <a:lnTo>
                  <a:pt x="10446" y="1638"/>
                </a:lnTo>
                <a:lnTo>
                  <a:pt x="10388" y="1677"/>
                </a:lnTo>
                <a:lnTo>
                  <a:pt x="10349" y="1735"/>
                </a:lnTo>
                <a:lnTo>
                  <a:pt x="10349" y="1813"/>
                </a:lnTo>
                <a:lnTo>
                  <a:pt x="10368" y="1872"/>
                </a:lnTo>
                <a:lnTo>
                  <a:pt x="10388" y="1930"/>
                </a:lnTo>
                <a:lnTo>
                  <a:pt x="10427" y="1950"/>
                </a:lnTo>
                <a:lnTo>
                  <a:pt x="10485" y="1989"/>
                </a:lnTo>
                <a:lnTo>
                  <a:pt x="10524" y="1989"/>
                </a:lnTo>
                <a:lnTo>
                  <a:pt x="10602" y="1969"/>
                </a:lnTo>
                <a:lnTo>
                  <a:pt x="10700" y="1930"/>
                </a:lnTo>
                <a:lnTo>
                  <a:pt x="11070" y="1774"/>
                </a:lnTo>
                <a:lnTo>
                  <a:pt x="11070" y="1813"/>
                </a:lnTo>
                <a:lnTo>
                  <a:pt x="11440" y="6256"/>
                </a:lnTo>
                <a:lnTo>
                  <a:pt x="11654" y="8614"/>
                </a:lnTo>
                <a:lnTo>
                  <a:pt x="11869" y="10894"/>
                </a:lnTo>
                <a:lnTo>
                  <a:pt x="11401" y="10719"/>
                </a:lnTo>
                <a:lnTo>
                  <a:pt x="10953" y="10544"/>
                </a:lnTo>
                <a:lnTo>
                  <a:pt x="10719" y="10271"/>
                </a:lnTo>
                <a:lnTo>
                  <a:pt x="10427" y="9978"/>
                </a:lnTo>
                <a:lnTo>
                  <a:pt x="10095" y="9706"/>
                </a:lnTo>
                <a:lnTo>
                  <a:pt x="9725" y="9452"/>
                </a:lnTo>
                <a:lnTo>
                  <a:pt x="9472" y="9316"/>
                </a:lnTo>
                <a:lnTo>
                  <a:pt x="9218" y="9199"/>
                </a:lnTo>
                <a:lnTo>
                  <a:pt x="8965" y="9082"/>
                </a:lnTo>
                <a:lnTo>
                  <a:pt x="8692" y="9004"/>
                </a:lnTo>
                <a:lnTo>
                  <a:pt x="8400" y="8946"/>
                </a:lnTo>
                <a:lnTo>
                  <a:pt x="8108" y="8907"/>
                </a:lnTo>
                <a:lnTo>
                  <a:pt x="7815" y="8868"/>
                </a:lnTo>
                <a:lnTo>
                  <a:pt x="7192" y="8868"/>
                </a:lnTo>
                <a:lnTo>
                  <a:pt x="6841" y="8907"/>
                </a:lnTo>
                <a:lnTo>
                  <a:pt x="6510" y="8946"/>
                </a:lnTo>
                <a:lnTo>
                  <a:pt x="6159" y="9024"/>
                </a:lnTo>
                <a:lnTo>
                  <a:pt x="5808" y="9101"/>
                </a:lnTo>
                <a:lnTo>
                  <a:pt x="5438" y="9218"/>
                </a:lnTo>
                <a:lnTo>
                  <a:pt x="5087" y="9335"/>
                </a:lnTo>
                <a:lnTo>
                  <a:pt x="4717" y="9472"/>
                </a:lnTo>
                <a:lnTo>
                  <a:pt x="4327" y="9647"/>
                </a:lnTo>
                <a:lnTo>
                  <a:pt x="3957" y="9823"/>
                </a:lnTo>
                <a:lnTo>
                  <a:pt x="3567" y="10017"/>
                </a:lnTo>
                <a:lnTo>
                  <a:pt x="3197" y="10251"/>
                </a:lnTo>
                <a:lnTo>
                  <a:pt x="2807" y="10485"/>
                </a:lnTo>
                <a:lnTo>
                  <a:pt x="2417" y="10738"/>
                </a:lnTo>
                <a:lnTo>
                  <a:pt x="2028" y="11011"/>
                </a:lnTo>
                <a:lnTo>
                  <a:pt x="1618" y="11304"/>
                </a:lnTo>
                <a:lnTo>
                  <a:pt x="1599" y="11343"/>
                </a:lnTo>
                <a:lnTo>
                  <a:pt x="1618" y="11362"/>
                </a:lnTo>
                <a:lnTo>
                  <a:pt x="1657" y="11382"/>
                </a:lnTo>
                <a:lnTo>
                  <a:pt x="1677" y="11382"/>
                </a:lnTo>
                <a:lnTo>
                  <a:pt x="2067" y="11089"/>
                </a:lnTo>
                <a:lnTo>
                  <a:pt x="2456" y="10816"/>
                </a:lnTo>
                <a:lnTo>
                  <a:pt x="2846" y="10563"/>
                </a:lnTo>
                <a:lnTo>
                  <a:pt x="3236" y="10329"/>
                </a:lnTo>
                <a:lnTo>
                  <a:pt x="3606" y="10115"/>
                </a:lnTo>
                <a:lnTo>
                  <a:pt x="3996" y="9920"/>
                </a:lnTo>
                <a:lnTo>
                  <a:pt x="4366" y="9725"/>
                </a:lnTo>
                <a:lnTo>
                  <a:pt x="4736" y="9569"/>
                </a:lnTo>
                <a:lnTo>
                  <a:pt x="5107" y="9433"/>
                </a:lnTo>
                <a:lnTo>
                  <a:pt x="5457" y="9296"/>
                </a:lnTo>
                <a:lnTo>
                  <a:pt x="5828" y="9199"/>
                </a:lnTo>
                <a:lnTo>
                  <a:pt x="6178" y="9101"/>
                </a:lnTo>
                <a:lnTo>
                  <a:pt x="6510" y="9043"/>
                </a:lnTo>
                <a:lnTo>
                  <a:pt x="6860" y="9004"/>
                </a:lnTo>
                <a:lnTo>
                  <a:pt x="7172" y="8965"/>
                </a:lnTo>
                <a:lnTo>
                  <a:pt x="7504" y="8965"/>
                </a:lnTo>
                <a:lnTo>
                  <a:pt x="7952" y="8985"/>
                </a:lnTo>
                <a:lnTo>
                  <a:pt x="8381" y="9043"/>
                </a:lnTo>
                <a:lnTo>
                  <a:pt x="8381" y="10173"/>
                </a:lnTo>
                <a:lnTo>
                  <a:pt x="7952" y="10173"/>
                </a:lnTo>
                <a:lnTo>
                  <a:pt x="7523" y="10212"/>
                </a:lnTo>
                <a:lnTo>
                  <a:pt x="7114" y="10271"/>
                </a:lnTo>
                <a:lnTo>
                  <a:pt x="6685" y="10349"/>
                </a:lnTo>
                <a:lnTo>
                  <a:pt x="6295" y="10446"/>
                </a:lnTo>
                <a:lnTo>
                  <a:pt x="5886" y="10563"/>
                </a:lnTo>
                <a:lnTo>
                  <a:pt x="5496" y="10699"/>
                </a:lnTo>
                <a:lnTo>
                  <a:pt x="5126" y="10836"/>
                </a:lnTo>
                <a:lnTo>
                  <a:pt x="4756" y="11011"/>
                </a:lnTo>
                <a:lnTo>
                  <a:pt x="4386" y="11206"/>
                </a:lnTo>
                <a:lnTo>
                  <a:pt x="4035" y="11401"/>
                </a:lnTo>
                <a:lnTo>
                  <a:pt x="3704" y="11615"/>
                </a:lnTo>
                <a:lnTo>
                  <a:pt x="3372" y="11849"/>
                </a:lnTo>
                <a:lnTo>
                  <a:pt x="3060" y="12103"/>
                </a:lnTo>
                <a:lnTo>
                  <a:pt x="2749" y="12375"/>
                </a:lnTo>
                <a:lnTo>
                  <a:pt x="2456" y="12648"/>
                </a:lnTo>
                <a:lnTo>
                  <a:pt x="2183" y="12941"/>
                </a:lnTo>
                <a:lnTo>
                  <a:pt x="1911" y="13252"/>
                </a:lnTo>
                <a:lnTo>
                  <a:pt x="1677" y="13564"/>
                </a:lnTo>
                <a:lnTo>
                  <a:pt x="1443" y="13895"/>
                </a:lnTo>
                <a:lnTo>
                  <a:pt x="1209" y="14246"/>
                </a:lnTo>
                <a:lnTo>
                  <a:pt x="1014" y="14597"/>
                </a:lnTo>
                <a:lnTo>
                  <a:pt x="839" y="14948"/>
                </a:lnTo>
                <a:lnTo>
                  <a:pt x="663" y="15318"/>
                </a:lnTo>
                <a:lnTo>
                  <a:pt x="508" y="15708"/>
                </a:lnTo>
                <a:lnTo>
                  <a:pt x="371" y="16098"/>
                </a:lnTo>
                <a:lnTo>
                  <a:pt x="274" y="16487"/>
                </a:lnTo>
                <a:lnTo>
                  <a:pt x="176" y="16897"/>
                </a:lnTo>
                <a:lnTo>
                  <a:pt x="98" y="17306"/>
                </a:lnTo>
                <a:lnTo>
                  <a:pt x="40" y="17734"/>
                </a:lnTo>
                <a:lnTo>
                  <a:pt x="20" y="18163"/>
                </a:lnTo>
                <a:lnTo>
                  <a:pt x="1" y="18592"/>
                </a:lnTo>
                <a:lnTo>
                  <a:pt x="20" y="19021"/>
                </a:lnTo>
                <a:lnTo>
                  <a:pt x="40" y="19449"/>
                </a:lnTo>
                <a:lnTo>
                  <a:pt x="98" y="19878"/>
                </a:lnTo>
                <a:lnTo>
                  <a:pt x="176" y="20287"/>
                </a:lnTo>
                <a:lnTo>
                  <a:pt x="274" y="20697"/>
                </a:lnTo>
                <a:lnTo>
                  <a:pt x="391" y="21086"/>
                </a:lnTo>
                <a:lnTo>
                  <a:pt x="508" y="21476"/>
                </a:lnTo>
                <a:lnTo>
                  <a:pt x="663" y="21866"/>
                </a:lnTo>
                <a:lnTo>
                  <a:pt x="839" y="22236"/>
                </a:lnTo>
                <a:lnTo>
                  <a:pt x="1014" y="22606"/>
                </a:lnTo>
                <a:lnTo>
                  <a:pt x="1229" y="22957"/>
                </a:lnTo>
                <a:lnTo>
                  <a:pt x="1443" y="23288"/>
                </a:lnTo>
                <a:lnTo>
                  <a:pt x="1677" y="23620"/>
                </a:lnTo>
                <a:lnTo>
                  <a:pt x="1930" y="23951"/>
                </a:lnTo>
                <a:lnTo>
                  <a:pt x="2203" y="24243"/>
                </a:lnTo>
                <a:lnTo>
                  <a:pt x="2476" y="24536"/>
                </a:lnTo>
                <a:lnTo>
                  <a:pt x="2768" y="24828"/>
                </a:lnTo>
                <a:lnTo>
                  <a:pt x="3080" y="25081"/>
                </a:lnTo>
                <a:lnTo>
                  <a:pt x="3392" y="25335"/>
                </a:lnTo>
                <a:lnTo>
                  <a:pt x="3723" y="25568"/>
                </a:lnTo>
                <a:lnTo>
                  <a:pt x="4054" y="25783"/>
                </a:lnTo>
                <a:lnTo>
                  <a:pt x="4405" y="25997"/>
                </a:lnTo>
                <a:lnTo>
                  <a:pt x="4775" y="26173"/>
                </a:lnTo>
                <a:lnTo>
                  <a:pt x="5146" y="26348"/>
                </a:lnTo>
                <a:lnTo>
                  <a:pt x="5535" y="26504"/>
                </a:lnTo>
                <a:lnTo>
                  <a:pt x="5925" y="26640"/>
                </a:lnTo>
                <a:lnTo>
                  <a:pt x="6315" y="26738"/>
                </a:lnTo>
                <a:lnTo>
                  <a:pt x="6724" y="26835"/>
                </a:lnTo>
                <a:lnTo>
                  <a:pt x="7153" y="26913"/>
                </a:lnTo>
                <a:lnTo>
                  <a:pt x="7562" y="26972"/>
                </a:lnTo>
                <a:lnTo>
                  <a:pt x="7991" y="26991"/>
                </a:lnTo>
                <a:lnTo>
                  <a:pt x="8419" y="27011"/>
                </a:lnTo>
                <a:lnTo>
                  <a:pt x="8809" y="27011"/>
                </a:lnTo>
                <a:lnTo>
                  <a:pt x="9180" y="26972"/>
                </a:lnTo>
                <a:lnTo>
                  <a:pt x="9550" y="26933"/>
                </a:lnTo>
                <a:lnTo>
                  <a:pt x="9920" y="26874"/>
                </a:lnTo>
                <a:lnTo>
                  <a:pt x="10271" y="26816"/>
                </a:lnTo>
                <a:lnTo>
                  <a:pt x="10622" y="26718"/>
                </a:lnTo>
                <a:lnTo>
                  <a:pt x="10972" y="26621"/>
                </a:lnTo>
                <a:lnTo>
                  <a:pt x="11323" y="26504"/>
                </a:lnTo>
                <a:lnTo>
                  <a:pt x="11654" y="26367"/>
                </a:lnTo>
                <a:lnTo>
                  <a:pt x="11986" y="26231"/>
                </a:lnTo>
                <a:lnTo>
                  <a:pt x="12298" y="26075"/>
                </a:lnTo>
                <a:lnTo>
                  <a:pt x="12609" y="25900"/>
                </a:lnTo>
                <a:lnTo>
                  <a:pt x="12921" y="25705"/>
                </a:lnTo>
                <a:lnTo>
                  <a:pt x="13213" y="25510"/>
                </a:lnTo>
                <a:lnTo>
                  <a:pt x="13486" y="25315"/>
                </a:lnTo>
                <a:lnTo>
                  <a:pt x="13779" y="25101"/>
                </a:lnTo>
                <a:lnTo>
                  <a:pt x="14032" y="24867"/>
                </a:lnTo>
                <a:lnTo>
                  <a:pt x="14305" y="24614"/>
                </a:lnTo>
                <a:lnTo>
                  <a:pt x="14539" y="24360"/>
                </a:lnTo>
                <a:lnTo>
                  <a:pt x="14792" y="24107"/>
                </a:lnTo>
                <a:lnTo>
                  <a:pt x="15006" y="23834"/>
                </a:lnTo>
                <a:lnTo>
                  <a:pt x="15221" y="23561"/>
                </a:lnTo>
                <a:lnTo>
                  <a:pt x="15435" y="23269"/>
                </a:lnTo>
                <a:lnTo>
                  <a:pt x="15610" y="22957"/>
                </a:lnTo>
                <a:lnTo>
                  <a:pt x="15805" y="22665"/>
                </a:lnTo>
                <a:lnTo>
                  <a:pt x="15961" y="22334"/>
                </a:lnTo>
                <a:lnTo>
                  <a:pt x="16117" y="22022"/>
                </a:lnTo>
                <a:lnTo>
                  <a:pt x="16254" y="21690"/>
                </a:lnTo>
                <a:lnTo>
                  <a:pt x="16390" y="21359"/>
                </a:lnTo>
                <a:lnTo>
                  <a:pt x="16487" y="21008"/>
                </a:lnTo>
                <a:lnTo>
                  <a:pt x="16585" y="20658"/>
                </a:lnTo>
                <a:lnTo>
                  <a:pt x="16663" y="20307"/>
                </a:lnTo>
                <a:lnTo>
                  <a:pt x="17208" y="20580"/>
                </a:lnTo>
                <a:lnTo>
                  <a:pt x="17715" y="20814"/>
                </a:lnTo>
                <a:lnTo>
                  <a:pt x="18222" y="21008"/>
                </a:lnTo>
                <a:lnTo>
                  <a:pt x="18709" y="21164"/>
                </a:lnTo>
                <a:lnTo>
                  <a:pt x="19196" y="21301"/>
                </a:lnTo>
                <a:lnTo>
                  <a:pt x="19683" y="21418"/>
                </a:lnTo>
                <a:lnTo>
                  <a:pt x="20171" y="21515"/>
                </a:lnTo>
                <a:lnTo>
                  <a:pt x="20658" y="21574"/>
                </a:lnTo>
                <a:lnTo>
                  <a:pt x="20697" y="22041"/>
                </a:lnTo>
                <a:lnTo>
                  <a:pt x="20755" y="22412"/>
                </a:lnTo>
                <a:lnTo>
                  <a:pt x="20794" y="22548"/>
                </a:lnTo>
                <a:lnTo>
                  <a:pt x="20853" y="22645"/>
                </a:lnTo>
                <a:lnTo>
                  <a:pt x="20931" y="22743"/>
                </a:lnTo>
                <a:lnTo>
                  <a:pt x="21008" y="22821"/>
                </a:lnTo>
                <a:lnTo>
                  <a:pt x="21125" y="22899"/>
                </a:lnTo>
                <a:lnTo>
                  <a:pt x="21242" y="22957"/>
                </a:lnTo>
                <a:lnTo>
                  <a:pt x="21359" y="22996"/>
                </a:lnTo>
                <a:lnTo>
                  <a:pt x="21496" y="23035"/>
                </a:lnTo>
                <a:lnTo>
                  <a:pt x="21827" y="23094"/>
                </a:lnTo>
                <a:lnTo>
                  <a:pt x="22178" y="23133"/>
                </a:lnTo>
                <a:lnTo>
                  <a:pt x="22957" y="23152"/>
                </a:lnTo>
                <a:lnTo>
                  <a:pt x="23542" y="23152"/>
                </a:lnTo>
                <a:lnTo>
                  <a:pt x="23932" y="23113"/>
                </a:lnTo>
                <a:lnTo>
                  <a:pt x="24263" y="23055"/>
                </a:lnTo>
                <a:lnTo>
                  <a:pt x="24536" y="22957"/>
                </a:lnTo>
                <a:lnTo>
                  <a:pt x="24770" y="22860"/>
                </a:lnTo>
                <a:lnTo>
                  <a:pt x="24867" y="22801"/>
                </a:lnTo>
                <a:lnTo>
                  <a:pt x="24945" y="22723"/>
                </a:lnTo>
                <a:lnTo>
                  <a:pt x="25023" y="22645"/>
                </a:lnTo>
                <a:lnTo>
                  <a:pt x="25081" y="22567"/>
                </a:lnTo>
                <a:lnTo>
                  <a:pt x="25120" y="22489"/>
                </a:lnTo>
                <a:lnTo>
                  <a:pt x="25159" y="22392"/>
                </a:lnTo>
                <a:lnTo>
                  <a:pt x="25179" y="22236"/>
                </a:lnTo>
                <a:lnTo>
                  <a:pt x="25218" y="22002"/>
                </a:lnTo>
                <a:lnTo>
                  <a:pt x="25276" y="21398"/>
                </a:lnTo>
                <a:lnTo>
                  <a:pt x="25685" y="21281"/>
                </a:lnTo>
                <a:lnTo>
                  <a:pt x="26114" y="21164"/>
                </a:lnTo>
                <a:lnTo>
                  <a:pt x="26543" y="21008"/>
                </a:lnTo>
                <a:lnTo>
                  <a:pt x="26972" y="20833"/>
                </a:lnTo>
                <a:lnTo>
                  <a:pt x="27420" y="20658"/>
                </a:lnTo>
                <a:lnTo>
                  <a:pt x="27868" y="20443"/>
                </a:lnTo>
                <a:lnTo>
                  <a:pt x="28316" y="20229"/>
                </a:lnTo>
                <a:lnTo>
                  <a:pt x="28765" y="19995"/>
                </a:lnTo>
                <a:lnTo>
                  <a:pt x="29232" y="19722"/>
                </a:lnTo>
                <a:lnTo>
                  <a:pt x="29700" y="19449"/>
                </a:lnTo>
                <a:lnTo>
                  <a:pt x="30187" y="19157"/>
                </a:lnTo>
                <a:lnTo>
                  <a:pt x="30674" y="18845"/>
                </a:lnTo>
                <a:lnTo>
                  <a:pt x="31161" y="18514"/>
                </a:lnTo>
                <a:lnTo>
                  <a:pt x="31649" y="18163"/>
                </a:lnTo>
                <a:lnTo>
                  <a:pt x="32643" y="17403"/>
                </a:lnTo>
                <a:lnTo>
                  <a:pt x="32350" y="17793"/>
                </a:lnTo>
                <a:lnTo>
                  <a:pt x="32097" y="18202"/>
                </a:lnTo>
                <a:lnTo>
                  <a:pt x="31863" y="18650"/>
                </a:lnTo>
                <a:lnTo>
                  <a:pt x="31688" y="19118"/>
                </a:lnTo>
                <a:lnTo>
                  <a:pt x="31532" y="19586"/>
                </a:lnTo>
                <a:lnTo>
                  <a:pt x="31415" y="20073"/>
                </a:lnTo>
                <a:lnTo>
                  <a:pt x="31356" y="20599"/>
                </a:lnTo>
                <a:lnTo>
                  <a:pt x="31337" y="21106"/>
                </a:lnTo>
                <a:lnTo>
                  <a:pt x="31337" y="21418"/>
                </a:lnTo>
                <a:lnTo>
                  <a:pt x="31356" y="21710"/>
                </a:lnTo>
                <a:lnTo>
                  <a:pt x="31395" y="22002"/>
                </a:lnTo>
                <a:lnTo>
                  <a:pt x="31454" y="22295"/>
                </a:lnTo>
                <a:lnTo>
                  <a:pt x="31512" y="22587"/>
                </a:lnTo>
                <a:lnTo>
                  <a:pt x="31590" y="22860"/>
                </a:lnTo>
                <a:lnTo>
                  <a:pt x="31688" y="23133"/>
                </a:lnTo>
                <a:lnTo>
                  <a:pt x="31785" y="23405"/>
                </a:lnTo>
                <a:lnTo>
                  <a:pt x="31902" y="23678"/>
                </a:lnTo>
                <a:lnTo>
                  <a:pt x="32038" y="23932"/>
                </a:lnTo>
                <a:lnTo>
                  <a:pt x="32175" y="24165"/>
                </a:lnTo>
                <a:lnTo>
                  <a:pt x="32331" y="24419"/>
                </a:lnTo>
                <a:lnTo>
                  <a:pt x="32506" y="24633"/>
                </a:lnTo>
                <a:lnTo>
                  <a:pt x="32682" y="24867"/>
                </a:lnTo>
                <a:lnTo>
                  <a:pt x="32857" y="25081"/>
                </a:lnTo>
                <a:lnTo>
                  <a:pt x="33052" y="25276"/>
                </a:lnTo>
                <a:lnTo>
                  <a:pt x="33266" y="25471"/>
                </a:lnTo>
                <a:lnTo>
                  <a:pt x="33481" y="25666"/>
                </a:lnTo>
                <a:lnTo>
                  <a:pt x="33695" y="25841"/>
                </a:lnTo>
                <a:lnTo>
                  <a:pt x="33929" y="25997"/>
                </a:lnTo>
                <a:lnTo>
                  <a:pt x="34163" y="26153"/>
                </a:lnTo>
                <a:lnTo>
                  <a:pt x="34416" y="26290"/>
                </a:lnTo>
                <a:lnTo>
                  <a:pt x="34669" y="26426"/>
                </a:lnTo>
                <a:lnTo>
                  <a:pt x="34923" y="26543"/>
                </a:lnTo>
                <a:lnTo>
                  <a:pt x="35195" y="26660"/>
                </a:lnTo>
                <a:lnTo>
                  <a:pt x="35468" y="26738"/>
                </a:lnTo>
                <a:lnTo>
                  <a:pt x="35761" y="26816"/>
                </a:lnTo>
                <a:lnTo>
                  <a:pt x="36033" y="26894"/>
                </a:lnTo>
                <a:lnTo>
                  <a:pt x="36326" y="26952"/>
                </a:lnTo>
                <a:lnTo>
                  <a:pt x="36618" y="26972"/>
                </a:lnTo>
                <a:lnTo>
                  <a:pt x="36930" y="27011"/>
                </a:lnTo>
                <a:lnTo>
                  <a:pt x="37534" y="27011"/>
                </a:lnTo>
                <a:lnTo>
                  <a:pt x="37826" y="26972"/>
                </a:lnTo>
                <a:lnTo>
                  <a:pt x="38119" y="26952"/>
                </a:lnTo>
                <a:lnTo>
                  <a:pt x="38411" y="26894"/>
                </a:lnTo>
                <a:lnTo>
                  <a:pt x="38703" y="26816"/>
                </a:lnTo>
                <a:lnTo>
                  <a:pt x="38976" y="26738"/>
                </a:lnTo>
                <a:lnTo>
                  <a:pt x="39249" y="26660"/>
                </a:lnTo>
                <a:lnTo>
                  <a:pt x="39522" y="26543"/>
                </a:lnTo>
                <a:lnTo>
                  <a:pt x="39775" y="26426"/>
                </a:lnTo>
                <a:lnTo>
                  <a:pt x="40028" y="26290"/>
                </a:lnTo>
                <a:lnTo>
                  <a:pt x="40282" y="26153"/>
                </a:lnTo>
                <a:lnTo>
                  <a:pt x="40516" y="25997"/>
                </a:lnTo>
                <a:lnTo>
                  <a:pt x="40749" y="25841"/>
                </a:lnTo>
                <a:lnTo>
                  <a:pt x="40983" y="25666"/>
                </a:lnTo>
                <a:lnTo>
                  <a:pt x="41198" y="25471"/>
                </a:lnTo>
                <a:lnTo>
                  <a:pt x="41392" y="25276"/>
                </a:lnTo>
                <a:lnTo>
                  <a:pt x="41587" y="25081"/>
                </a:lnTo>
                <a:lnTo>
                  <a:pt x="41782" y="24867"/>
                </a:lnTo>
                <a:lnTo>
                  <a:pt x="41958" y="24633"/>
                </a:lnTo>
                <a:lnTo>
                  <a:pt x="42114" y="24419"/>
                </a:lnTo>
                <a:lnTo>
                  <a:pt x="42269" y="24165"/>
                </a:lnTo>
                <a:lnTo>
                  <a:pt x="42406" y="23932"/>
                </a:lnTo>
                <a:lnTo>
                  <a:pt x="42542" y="23678"/>
                </a:lnTo>
                <a:lnTo>
                  <a:pt x="42659" y="23405"/>
                </a:lnTo>
                <a:lnTo>
                  <a:pt x="42757" y="23133"/>
                </a:lnTo>
                <a:lnTo>
                  <a:pt x="42854" y="22860"/>
                </a:lnTo>
                <a:lnTo>
                  <a:pt x="42932" y="22587"/>
                </a:lnTo>
                <a:lnTo>
                  <a:pt x="43010" y="22295"/>
                </a:lnTo>
                <a:lnTo>
                  <a:pt x="43049" y="22002"/>
                </a:lnTo>
                <a:lnTo>
                  <a:pt x="43088" y="21710"/>
                </a:lnTo>
                <a:lnTo>
                  <a:pt x="43107" y="21418"/>
                </a:lnTo>
                <a:lnTo>
                  <a:pt x="43127" y="21106"/>
                </a:lnTo>
                <a:lnTo>
                  <a:pt x="43107" y="20814"/>
                </a:lnTo>
                <a:lnTo>
                  <a:pt x="43088" y="20521"/>
                </a:lnTo>
                <a:lnTo>
                  <a:pt x="43049" y="20229"/>
                </a:lnTo>
                <a:lnTo>
                  <a:pt x="43010" y="19937"/>
                </a:lnTo>
                <a:lnTo>
                  <a:pt x="42932" y="19664"/>
                </a:lnTo>
                <a:lnTo>
                  <a:pt x="42854" y="19371"/>
                </a:lnTo>
                <a:lnTo>
                  <a:pt x="42776" y="19118"/>
                </a:lnTo>
                <a:lnTo>
                  <a:pt x="42659" y="18845"/>
                </a:lnTo>
                <a:lnTo>
                  <a:pt x="42542" y="18592"/>
                </a:lnTo>
                <a:lnTo>
                  <a:pt x="42425" y="18339"/>
                </a:lnTo>
                <a:lnTo>
                  <a:pt x="42289" y="18085"/>
                </a:lnTo>
                <a:lnTo>
                  <a:pt x="42133" y="17851"/>
                </a:lnTo>
                <a:lnTo>
                  <a:pt x="41977" y="17618"/>
                </a:lnTo>
                <a:lnTo>
                  <a:pt x="41802" y="17403"/>
                </a:lnTo>
                <a:lnTo>
                  <a:pt x="41626" y="17189"/>
                </a:lnTo>
                <a:lnTo>
                  <a:pt x="41431" y="16974"/>
                </a:lnTo>
                <a:lnTo>
                  <a:pt x="41217" y="16780"/>
                </a:lnTo>
                <a:lnTo>
                  <a:pt x="41022" y="16604"/>
                </a:lnTo>
                <a:lnTo>
                  <a:pt x="40788" y="16429"/>
                </a:lnTo>
                <a:lnTo>
                  <a:pt x="40574" y="16253"/>
                </a:lnTo>
                <a:lnTo>
                  <a:pt x="40340" y="16117"/>
                </a:lnTo>
                <a:lnTo>
                  <a:pt x="40087" y="15961"/>
                </a:lnTo>
                <a:lnTo>
                  <a:pt x="39833" y="15825"/>
                </a:lnTo>
                <a:lnTo>
                  <a:pt x="39580" y="15708"/>
                </a:lnTo>
                <a:lnTo>
                  <a:pt x="39327" y="15610"/>
                </a:lnTo>
                <a:lnTo>
                  <a:pt x="39054" y="15513"/>
                </a:lnTo>
                <a:lnTo>
                  <a:pt x="38781" y="15435"/>
                </a:lnTo>
                <a:lnTo>
                  <a:pt x="38489" y="15357"/>
                </a:lnTo>
                <a:lnTo>
                  <a:pt x="38216" y="15299"/>
                </a:lnTo>
                <a:lnTo>
                  <a:pt x="37924" y="15260"/>
                </a:lnTo>
                <a:lnTo>
                  <a:pt x="37631" y="15240"/>
                </a:lnTo>
                <a:lnTo>
                  <a:pt x="37320" y="15221"/>
                </a:lnTo>
                <a:lnTo>
                  <a:pt x="37320" y="14441"/>
                </a:lnTo>
                <a:lnTo>
                  <a:pt x="37573" y="14422"/>
                </a:lnTo>
                <a:lnTo>
                  <a:pt x="37768" y="14441"/>
                </a:lnTo>
                <a:lnTo>
                  <a:pt x="37924" y="14480"/>
                </a:lnTo>
                <a:lnTo>
                  <a:pt x="38099" y="14519"/>
                </a:lnTo>
                <a:lnTo>
                  <a:pt x="38255" y="14577"/>
                </a:lnTo>
                <a:lnTo>
                  <a:pt x="38411" y="14655"/>
                </a:lnTo>
                <a:lnTo>
                  <a:pt x="38547" y="14753"/>
                </a:lnTo>
                <a:lnTo>
                  <a:pt x="38840" y="14967"/>
                </a:lnTo>
                <a:lnTo>
                  <a:pt x="39229" y="15221"/>
                </a:lnTo>
                <a:lnTo>
                  <a:pt x="39600" y="15454"/>
                </a:lnTo>
                <a:lnTo>
                  <a:pt x="39989" y="15649"/>
                </a:lnTo>
                <a:lnTo>
                  <a:pt x="40360" y="15805"/>
                </a:lnTo>
                <a:lnTo>
                  <a:pt x="40730" y="15942"/>
                </a:lnTo>
                <a:lnTo>
                  <a:pt x="41100" y="16020"/>
                </a:lnTo>
                <a:lnTo>
                  <a:pt x="41470" y="16078"/>
                </a:lnTo>
                <a:lnTo>
                  <a:pt x="41821" y="16098"/>
                </a:lnTo>
                <a:lnTo>
                  <a:pt x="42055" y="16098"/>
                </a:lnTo>
                <a:lnTo>
                  <a:pt x="42269" y="16078"/>
                </a:lnTo>
                <a:lnTo>
                  <a:pt x="42484" y="16039"/>
                </a:lnTo>
                <a:lnTo>
                  <a:pt x="42698" y="16000"/>
                </a:lnTo>
                <a:lnTo>
                  <a:pt x="42932" y="15942"/>
                </a:lnTo>
                <a:lnTo>
                  <a:pt x="43146" y="15864"/>
                </a:lnTo>
                <a:lnTo>
                  <a:pt x="43361" y="15766"/>
                </a:lnTo>
                <a:lnTo>
                  <a:pt x="43575" y="15669"/>
                </a:lnTo>
                <a:lnTo>
                  <a:pt x="43789" y="15552"/>
                </a:lnTo>
                <a:lnTo>
                  <a:pt x="44004" y="15435"/>
                </a:lnTo>
                <a:lnTo>
                  <a:pt x="44413" y="15143"/>
                </a:lnTo>
                <a:lnTo>
                  <a:pt x="44842" y="14792"/>
                </a:lnTo>
                <a:lnTo>
                  <a:pt x="45251" y="14383"/>
                </a:lnTo>
                <a:lnTo>
                  <a:pt x="45251" y="14363"/>
                </a:lnTo>
                <a:lnTo>
                  <a:pt x="45251" y="14324"/>
                </a:lnTo>
                <a:lnTo>
                  <a:pt x="45212" y="14305"/>
                </a:lnTo>
                <a:lnTo>
                  <a:pt x="45173" y="14324"/>
                </a:lnTo>
                <a:lnTo>
                  <a:pt x="44783" y="14714"/>
                </a:lnTo>
                <a:lnTo>
                  <a:pt x="44374" y="15065"/>
                </a:lnTo>
                <a:lnTo>
                  <a:pt x="43945" y="15357"/>
                </a:lnTo>
                <a:lnTo>
                  <a:pt x="43750" y="15474"/>
                </a:lnTo>
                <a:lnTo>
                  <a:pt x="43536" y="15591"/>
                </a:lnTo>
                <a:lnTo>
                  <a:pt x="43322" y="15688"/>
                </a:lnTo>
                <a:lnTo>
                  <a:pt x="43107" y="15766"/>
                </a:lnTo>
                <a:lnTo>
                  <a:pt x="42893" y="15844"/>
                </a:lnTo>
                <a:lnTo>
                  <a:pt x="42698" y="15903"/>
                </a:lnTo>
                <a:lnTo>
                  <a:pt x="42484" y="15942"/>
                </a:lnTo>
                <a:lnTo>
                  <a:pt x="42250" y="15981"/>
                </a:lnTo>
                <a:lnTo>
                  <a:pt x="42036" y="16000"/>
                </a:lnTo>
                <a:lnTo>
                  <a:pt x="41821" y="16000"/>
                </a:lnTo>
                <a:lnTo>
                  <a:pt x="41470" y="15981"/>
                </a:lnTo>
                <a:lnTo>
                  <a:pt x="41100" y="15942"/>
                </a:lnTo>
                <a:lnTo>
                  <a:pt x="40749" y="15844"/>
                </a:lnTo>
                <a:lnTo>
                  <a:pt x="40379" y="15727"/>
                </a:lnTo>
                <a:lnTo>
                  <a:pt x="40009" y="15571"/>
                </a:lnTo>
                <a:lnTo>
                  <a:pt x="39639" y="15376"/>
                </a:lnTo>
                <a:lnTo>
                  <a:pt x="39268" y="15143"/>
                </a:lnTo>
                <a:lnTo>
                  <a:pt x="38898" y="14889"/>
                </a:lnTo>
                <a:lnTo>
                  <a:pt x="38586" y="14675"/>
                </a:lnTo>
                <a:lnTo>
                  <a:pt x="38450" y="14577"/>
                </a:lnTo>
                <a:lnTo>
                  <a:pt x="38274" y="14500"/>
                </a:lnTo>
                <a:lnTo>
                  <a:pt x="38119" y="14422"/>
                </a:lnTo>
                <a:lnTo>
                  <a:pt x="37943" y="14383"/>
                </a:lnTo>
                <a:lnTo>
                  <a:pt x="37768" y="14344"/>
                </a:lnTo>
                <a:lnTo>
                  <a:pt x="37320" y="14344"/>
                </a:lnTo>
                <a:lnTo>
                  <a:pt x="37320" y="13350"/>
                </a:lnTo>
                <a:lnTo>
                  <a:pt x="37592" y="13311"/>
                </a:lnTo>
                <a:lnTo>
                  <a:pt x="37807" y="13311"/>
                </a:lnTo>
                <a:lnTo>
                  <a:pt x="38021" y="13330"/>
                </a:lnTo>
                <a:lnTo>
                  <a:pt x="38158" y="13369"/>
                </a:lnTo>
                <a:lnTo>
                  <a:pt x="38313" y="13428"/>
                </a:lnTo>
                <a:lnTo>
                  <a:pt x="38606" y="13623"/>
                </a:lnTo>
                <a:lnTo>
                  <a:pt x="38957" y="13856"/>
                </a:lnTo>
                <a:lnTo>
                  <a:pt x="39366" y="14110"/>
                </a:lnTo>
                <a:lnTo>
                  <a:pt x="39600" y="14227"/>
                </a:lnTo>
                <a:lnTo>
                  <a:pt x="39833" y="14363"/>
                </a:lnTo>
                <a:lnTo>
                  <a:pt x="40126" y="14461"/>
                </a:lnTo>
                <a:lnTo>
                  <a:pt x="40418" y="14558"/>
                </a:lnTo>
                <a:lnTo>
                  <a:pt x="40749" y="14655"/>
                </a:lnTo>
                <a:lnTo>
                  <a:pt x="41100" y="14714"/>
                </a:lnTo>
                <a:lnTo>
                  <a:pt x="41490" y="14753"/>
                </a:lnTo>
                <a:lnTo>
                  <a:pt x="41899" y="14772"/>
                </a:lnTo>
                <a:lnTo>
                  <a:pt x="42328" y="14753"/>
                </a:lnTo>
                <a:lnTo>
                  <a:pt x="42718" y="14694"/>
                </a:lnTo>
                <a:lnTo>
                  <a:pt x="43068" y="14597"/>
                </a:lnTo>
                <a:lnTo>
                  <a:pt x="43400" y="14461"/>
                </a:lnTo>
                <a:lnTo>
                  <a:pt x="43711" y="14324"/>
                </a:lnTo>
                <a:lnTo>
                  <a:pt x="43984" y="14149"/>
                </a:lnTo>
                <a:lnTo>
                  <a:pt x="44218" y="13973"/>
                </a:lnTo>
                <a:lnTo>
                  <a:pt x="44433" y="13798"/>
                </a:lnTo>
                <a:lnTo>
                  <a:pt x="44627" y="13623"/>
                </a:lnTo>
                <a:lnTo>
                  <a:pt x="44783" y="13447"/>
                </a:lnTo>
                <a:lnTo>
                  <a:pt x="45017" y="13135"/>
                </a:lnTo>
                <a:lnTo>
                  <a:pt x="45173" y="12921"/>
                </a:lnTo>
                <a:lnTo>
                  <a:pt x="45212" y="12843"/>
                </a:lnTo>
                <a:lnTo>
                  <a:pt x="45212" y="9706"/>
                </a:lnTo>
                <a:lnTo>
                  <a:pt x="44881" y="9706"/>
                </a:lnTo>
                <a:lnTo>
                  <a:pt x="44881" y="12648"/>
                </a:lnTo>
                <a:lnTo>
                  <a:pt x="44803" y="12785"/>
                </a:lnTo>
                <a:lnTo>
                  <a:pt x="44705" y="12921"/>
                </a:lnTo>
                <a:lnTo>
                  <a:pt x="44588" y="13057"/>
                </a:lnTo>
                <a:lnTo>
                  <a:pt x="44452" y="13213"/>
                </a:lnTo>
                <a:lnTo>
                  <a:pt x="44296" y="13350"/>
                </a:lnTo>
                <a:lnTo>
                  <a:pt x="44121" y="13486"/>
                </a:lnTo>
                <a:lnTo>
                  <a:pt x="43926" y="13623"/>
                </a:lnTo>
                <a:lnTo>
                  <a:pt x="43711" y="13759"/>
                </a:lnTo>
                <a:lnTo>
                  <a:pt x="43497" y="13876"/>
                </a:lnTo>
                <a:lnTo>
                  <a:pt x="43263" y="13993"/>
                </a:lnTo>
                <a:lnTo>
                  <a:pt x="43010" y="14090"/>
                </a:lnTo>
                <a:lnTo>
                  <a:pt x="42757" y="14188"/>
                </a:lnTo>
                <a:lnTo>
                  <a:pt x="42503" y="14246"/>
                </a:lnTo>
                <a:lnTo>
                  <a:pt x="42230" y="14305"/>
                </a:lnTo>
                <a:lnTo>
                  <a:pt x="41958" y="14344"/>
                </a:lnTo>
                <a:lnTo>
                  <a:pt x="41685" y="14363"/>
                </a:lnTo>
                <a:lnTo>
                  <a:pt x="41451" y="14344"/>
                </a:lnTo>
                <a:lnTo>
                  <a:pt x="41217" y="14324"/>
                </a:lnTo>
                <a:lnTo>
                  <a:pt x="40983" y="14285"/>
                </a:lnTo>
                <a:lnTo>
                  <a:pt x="40769" y="14227"/>
                </a:lnTo>
                <a:lnTo>
                  <a:pt x="40535" y="14129"/>
                </a:lnTo>
                <a:lnTo>
                  <a:pt x="40301" y="14032"/>
                </a:lnTo>
                <a:lnTo>
                  <a:pt x="40067" y="13915"/>
                </a:lnTo>
                <a:lnTo>
                  <a:pt x="39853" y="13779"/>
                </a:lnTo>
                <a:lnTo>
                  <a:pt x="39600" y="13564"/>
                </a:lnTo>
                <a:lnTo>
                  <a:pt x="39366" y="13369"/>
                </a:lnTo>
                <a:lnTo>
                  <a:pt x="39171" y="13155"/>
                </a:lnTo>
                <a:lnTo>
                  <a:pt x="39015" y="12960"/>
                </a:lnTo>
                <a:lnTo>
                  <a:pt x="38879" y="12746"/>
                </a:lnTo>
                <a:lnTo>
                  <a:pt x="38781" y="12531"/>
                </a:lnTo>
                <a:lnTo>
                  <a:pt x="38703" y="12336"/>
                </a:lnTo>
                <a:lnTo>
                  <a:pt x="38645" y="12142"/>
                </a:lnTo>
                <a:lnTo>
                  <a:pt x="38586" y="11947"/>
                </a:lnTo>
                <a:lnTo>
                  <a:pt x="38567" y="11752"/>
                </a:lnTo>
                <a:lnTo>
                  <a:pt x="38567" y="11576"/>
                </a:lnTo>
                <a:lnTo>
                  <a:pt x="38567" y="11401"/>
                </a:lnTo>
                <a:lnTo>
                  <a:pt x="38625" y="11089"/>
                </a:lnTo>
                <a:lnTo>
                  <a:pt x="38684" y="10816"/>
                </a:lnTo>
                <a:lnTo>
                  <a:pt x="39190" y="10816"/>
                </a:lnTo>
                <a:lnTo>
                  <a:pt x="39288" y="10797"/>
                </a:lnTo>
                <a:lnTo>
                  <a:pt x="39385" y="10738"/>
                </a:lnTo>
                <a:lnTo>
                  <a:pt x="39444" y="10660"/>
                </a:lnTo>
                <a:lnTo>
                  <a:pt x="39463" y="10544"/>
                </a:lnTo>
                <a:lnTo>
                  <a:pt x="39463" y="10368"/>
                </a:lnTo>
                <a:lnTo>
                  <a:pt x="39444" y="10271"/>
                </a:lnTo>
                <a:lnTo>
                  <a:pt x="39385" y="10193"/>
                </a:lnTo>
                <a:lnTo>
                  <a:pt x="39288" y="10134"/>
                </a:lnTo>
                <a:lnTo>
                  <a:pt x="39190" y="10095"/>
                </a:lnTo>
                <a:lnTo>
                  <a:pt x="39112" y="10095"/>
                </a:lnTo>
                <a:lnTo>
                  <a:pt x="39073" y="9978"/>
                </a:lnTo>
                <a:lnTo>
                  <a:pt x="39015" y="9861"/>
                </a:lnTo>
                <a:lnTo>
                  <a:pt x="38918" y="9686"/>
                </a:lnTo>
                <a:lnTo>
                  <a:pt x="38781" y="9511"/>
                </a:lnTo>
                <a:lnTo>
                  <a:pt x="38586" y="9335"/>
                </a:lnTo>
                <a:lnTo>
                  <a:pt x="38469" y="9238"/>
                </a:lnTo>
                <a:lnTo>
                  <a:pt x="38333" y="9160"/>
                </a:lnTo>
                <a:lnTo>
                  <a:pt x="38197" y="9082"/>
                </a:lnTo>
                <a:lnTo>
                  <a:pt x="38021" y="9004"/>
                </a:lnTo>
                <a:lnTo>
                  <a:pt x="37846" y="8946"/>
                </a:lnTo>
                <a:lnTo>
                  <a:pt x="37690" y="8907"/>
                </a:lnTo>
                <a:lnTo>
                  <a:pt x="37534" y="8887"/>
                </a:lnTo>
                <a:lnTo>
                  <a:pt x="37378" y="8868"/>
                </a:lnTo>
                <a:lnTo>
                  <a:pt x="37203" y="8887"/>
                </a:lnTo>
                <a:lnTo>
                  <a:pt x="37027" y="8926"/>
                </a:lnTo>
                <a:lnTo>
                  <a:pt x="36871" y="8985"/>
                </a:lnTo>
                <a:lnTo>
                  <a:pt x="36754" y="9063"/>
                </a:lnTo>
                <a:lnTo>
                  <a:pt x="36638" y="9140"/>
                </a:lnTo>
                <a:lnTo>
                  <a:pt x="36560" y="9238"/>
                </a:lnTo>
                <a:lnTo>
                  <a:pt x="36482" y="9316"/>
                </a:lnTo>
                <a:lnTo>
                  <a:pt x="36443" y="9394"/>
                </a:lnTo>
                <a:lnTo>
                  <a:pt x="36404" y="9491"/>
                </a:lnTo>
                <a:lnTo>
                  <a:pt x="36404" y="9608"/>
                </a:lnTo>
                <a:lnTo>
                  <a:pt x="36404" y="9842"/>
                </a:lnTo>
                <a:lnTo>
                  <a:pt x="36423" y="10017"/>
                </a:lnTo>
                <a:lnTo>
                  <a:pt x="36443" y="10095"/>
                </a:lnTo>
                <a:lnTo>
                  <a:pt x="36423" y="10095"/>
                </a:lnTo>
                <a:lnTo>
                  <a:pt x="36326" y="10134"/>
                </a:lnTo>
                <a:lnTo>
                  <a:pt x="36228" y="10193"/>
                </a:lnTo>
                <a:lnTo>
                  <a:pt x="36170" y="10271"/>
                </a:lnTo>
                <a:lnTo>
                  <a:pt x="36150" y="10368"/>
                </a:lnTo>
                <a:lnTo>
                  <a:pt x="36150" y="10544"/>
                </a:lnTo>
                <a:lnTo>
                  <a:pt x="36170" y="10660"/>
                </a:lnTo>
                <a:lnTo>
                  <a:pt x="36228" y="10738"/>
                </a:lnTo>
                <a:lnTo>
                  <a:pt x="36326" y="10797"/>
                </a:lnTo>
                <a:lnTo>
                  <a:pt x="36423" y="10816"/>
                </a:lnTo>
                <a:lnTo>
                  <a:pt x="36657" y="10816"/>
                </a:lnTo>
                <a:lnTo>
                  <a:pt x="36618" y="11031"/>
                </a:lnTo>
                <a:lnTo>
                  <a:pt x="36579" y="11206"/>
                </a:lnTo>
                <a:lnTo>
                  <a:pt x="36521" y="11401"/>
                </a:lnTo>
                <a:lnTo>
                  <a:pt x="36462" y="11557"/>
                </a:lnTo>
                <a:lnTo>
                  <a:pt x="36365" y="11713"/>
                </a:lnTo>
                <a:lnTo>
                  <a:pt x="36287" y="11849"/>
                </a:lnTo>
                <a:lnTo>
                  <a:pt x="36189" y="11986"/>
                </a:lnTo>
                <a:lnTo>
                  <a:pt x="36092" y="12122"/>
                </a:lnTo>
                <a:lnTo>
                  <a:pt x="35858" y="12336"/>
                </a:lnTo>
                <a:lnTo>
                  <a:pt x="35605" y="12512"/>
                </a:lnTo>
                <a:lnTo>
                  <a:pt x="35351" y="12668"/>
                </a:lnTo>
                <a:lnTo>
                  <a:pt x="35098" y="12785"/>
                </a:lnTo>
                <a:lnTo>
                  <a:pt x="34825" y="12882"/>
                </a:lnTo>
                <a:lnTo>
                  <a:pt x="34591" y="12960"/>
                </a:lnTo>
                <a:lnTo>
                  <a:pt x="34357" y="13018"/>
                </a:lnTo>
                <a:lnTo>
                  <a:pt x="34143" y="13038"/>
                </a:lnTo>
                <a:lnTo>
                  <a:pt x="33851" y="13077"/>
                </a:lnTo>
                <a:lnTo>
                  <a:pt x="33734" y="13096"/>
                </a:lnTo>
                <a:lnTo>
                  <a:pt x="33812" y="12648"/>
                </a:lnTo>
                <a:lnTo>
                  <a:pt x="34046" y="11323"/>
                </a:lnTo>
                <a:lnTo>
                  <a:pt x="34260" y="9842"/>
                </a:lnTo>
                <a:lnTo>
                  <a:pt x="34474" y="8264"/>
                </a:lnTo>
                <a:lnTo>
                  <a:pt x="34650" y="6705"/>
                </a:lnTo>
                <a:lnTo>
                  <a:pt x="34942" y="3859"/>
                </a:lnTo>
                <a:lnTo>
                  <a:pt x="35117" y="1950"/>
                </a:lnTo>
                <a:lnTo>
                  <a:pt x="35156" y="1677"/>
                </a:lnTo>
                <a:lnTo>
                  <a:pt x="35663" y="1794"/>
                </a:lnTo>
                <a:lnTo>
                  <a:pt x="35702" y="1813"/>
                </a:lnTo>
                <a:lnTo>
                  <a:pt x="35761" y="1794"/>
                </a:lnTo>
                <a:lnTo>
                  <a:pt x="35819" y="1774"/>
                </a:lnTo>
                <a:lnTo>
                  <a:pt x="35858" y="1735"/>
                </a:lnTo>
                <a:lnTo>
                  <a:pt x="35877" y="1677"/>
                </a:lnTo>
                <a:lnTo>
                  <a:pt x="35897" y="1599"/>
                </a:lnTo>
                <a:lnTo>
                  <a:pt x="35877" y="1540"/>
                </a:lnTo>
                <a:lnTo>
                  <a:pt x="35819" y="1482"/>
                </a:lnTo>
                <a:lnTo>
                  <a:pt x="35761" y="1443"/>
                </a:lnTo>
                <a:lnTo>
                  <a:pt x="35566" y="1384"/>
                </a:lnTo>
                <a:lnTo>
                  <a:pt x="35001" y="1248"/>
                </a:lnTo>
                <a:lnTo>
                  <a:pt x="34065" y="1053"/>
                </a:lnTo>
                <a:lnTo>
                  <a:pt x="33461" y="936"/>
                </a:lnTo>
                <a:lnTo>
                  <a:pt x="32759" y="819"/>
                </a:lnTo>
                <a:lnTo>
                  <a:pt x="31999" y="702"/>
                </a:lnTo>
                <a:lnTo>
                  <a:pt x="31142" y="585"/>
                </a:lnTo>
                <a:lnTo>
                  <a:pt x="30148" y="468"/>
                </a:lnTo>
                <a:lnTo>
                  <a:pt x="29037" y="352"/>
                </a:lnTo>
                <a:lnTo>
                  <a:pt x="27810" y="254"/>
                </a:lnTo>
                <a:lnTo>
                  <a:pt x="26465" y="157"/>
                </a:lnTo>
                <a:lnTo>
                  <a:pt x="25023" y="79"/>
                </a:lnTo>
                <a:lnTo>
                  <a:pt x="23444" y="20"/>
                </a:lnTo>
                <a:lnTo>
                  <a:pt x="22334" y="1"/>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rgbClr val="FFFFFF"/>
        </a:solidFill>
      </p:bgPr>
    </p:bg>
    <p:spTree>
      <p:nvGrpSpPr>
        <p:cNvPr id="613" name="Shape 613"/>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_1_1_1_1_1">
    <p:spTree>
      <p:nvGrpSpPr>
        <p:cNvPr id="614" name="Shape 614"/>
        <p:cNvGrpSpPr/>
        <p:nvPr/>
      </p:nvGrpSpPr>
      <p:grpSpPr>
        <a:xfrm>
          <a:off x="0" y="0"/>
          <a:ext cx="0" cy="0"/>
          <a:chOff x="0" y="0"/>
          <a:chExt cx="0" cy="0"/>
        </a:xfrm>
      </p:grpSpPr>
      <p:sp>
        <p:nvSpPr>
          <p:cNvPr id="615" name="Google Shape;615;p13"/>
          <p:cNvSpPr txBox="1"/>
          <p:nvPr>
            <p:ph type="title"/>
          </p:nvPr>
        </p:nvSpPr>
        <p:spPr>
          <a:xfrm>
            <a:off x="2069129" y="1479400"/>
            <a:ext cx="2340600" cy="365700"/>
          </a:xfrm>
          <a:prstGeom prst="rect">
            <a:avLst/>
          </a:prstGeom>
        </p:spPr>
        <p:txBody>
          <a:bodyPr anchorCtr="0" anchor="b" bIns="91425" lIns="91425" spcFirstLastPara="1" rIns="91425" wrap="square" tIns="91425">
            <a:noAutofit/>
          </a:bodyPr>
          <a:lstStyle>
            <a:lvl1pPr lvl="0" rtl="0" algn="l">
              <a:spcBef>
                <a:spcPts val="0"/>
              </a:spcBef>
              <a:spcAft>
                <a:spcPts val="0"/>
              </a:spcAft>
              <a:buSzPts val="2500"/>
              <a:buNone/>
              <a:defRPr sz="2000">
                <a:solidFill>
                  <a:schemeClr val="lt1"/>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616" name="Google Shape;616;p13"/>
          <p:cNvSpPr txBox="1"/>
          <p:nvPr>
            <p:ph idx="1" type="subTitle"/>
          </p:nvPr>
        </p:nvSpPr>
        <p:spPr>
          <a:xfrm>
            <a:off x="2069129" y="1694200"/>
            <a:ext cx="2340600" cy="5487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617" name="Google Shape;617;p13"/>
          <p:cNvSpPr txBox="1"/>
          <p:nvPr>
            <p:ph idx="2" type="title"/>
          </p:nvPr>
        </p:nvSpPr>
        <p:spPr>
          <a:xfrm flipH="1">
            <a:off x="5641020" y="1479391"/>
            <a:ext cx="2340900" cy="365700"/>
          </a:xfrm>
          <a:prstGeom prst="rect">
            <a:avLst/>
          </a:prstGeom>
        </p:spPr>
        <p:txBody>
          <a:bodyPr anchorCtr="0" anchor="b" bIns="91425" lIns="91425" spcFirstLastPara="1" rIns="91425" wrap="square" tIns="91425">
            <a:noAutofit/>
          </a:bodyPr>
          <a:lstStyle>
            <a:lvl1pPr lvl="0" rtl="0" algn="l">
              <a:spcBef>
                <a:spcPts val="0"/>
              </a:spcBef>
              <a:spcAft>
                <a:spcPts val="0"/>
              </a:spcAft>
              <a:buSzPts val="2500"/>
              <a:buNone/>
              <a:defRPr sz="2000">
                <a:solidFill>
                  <a:schemeClr val="lt1"/>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618" name="Google Shape;618;p13"/>
          <p:cNvSpPr txBox="1"/>
          <p:nvPr>
            <p:ph idx="3" type="subTitle"/>
          </p:nvPr>
        </p:nvSpPr>
        <p:spPr>
          <a:xfrm flipH="1">
            <a:off x="5641020" y="1694191"/>
            <a:ext cx="2340600" cy="5487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619" name="Google Shape;619;p13"/>
          <p:cNvSpPr txBox="1"/>
          <p:nvPr>
            <p:ph hasCustomPrompt="1" idx="4" type="title"/>
          </p:nvPr>
        </p:nvSpPr>
        <p:spPr>
          <a:xfrm>
            <a:off x="1165080" y="1632550"/>
            <a:ext cx="734700" cy="457200"/>
          </a:xfrm>
          <a:prstGeom prst="rect">
            <a:avLst/>
          </a:prstGeom>
        </p:spPr>
        <p:txBody>
          <a:bodyPr anchorCtr="0" anchor="ctr" bIns="91425" lIns="91425" spcFirstLastPara="1" rIns="91425" wrap="square" tIns="91425">
            <a:noAutofit/>
          </a:bodyPr>
          <a:lstStyle>
            <a:lvl1pPr lvl="0" rtl="0">
              <a:spcBef>
                <a:spcPts val="0"/>
              </a:spcBef>
              <a:spcAft>
                <a:spcPts val="0"/>
              </a:spcAft>
              <a:buSzPts val="3000"/>
              <a:buNone/>
              <a:defRPr sz="2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620" name="Google Shape;620;p13"/>
          <p:cNvSpPr txBox="1"/>
          <p:nvPr>
            <p:ph hasCustomPrompt="1" idx="5" type="title"/>
          </p:nvPr>
        </p:nvSpPr>
        <p:spPr>
          <a:xfrm flipH="1">
            <a:off x="4742372" y="1632550"/>
            <a:ext cx="734700" cy="457200"/>
          </a:xfrm>
          <a:prstGeom prst="rect">
            <a:avLst/>
          </a:prstGeom>
        </p:spPr>
        <p:txBody>
          <a:bodyPr anchorCtr="0" anchor="ctr" bIns="91425" lIns="91425" spcFirstLastPara="1" rIns="91425" wrap="square" tIns="91425">
            <a:noAutofit/>
          </a:bodyPr>
          <a:lstStyle>
            <a:lvl1pPr lvl="0" rtl="0">
              <a:spcBef>
                <a:spcPts val="0"/>
              </a:spcBef>
              <a:spcAft>
                <a:spcPts val="0"/>
              </a:spcAft>
              <a:buSzPts val="3000"/>
              <a:buNone/>
              <a:defRPr sz="2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621" name="Google Shape;621;p13"/>
          <p:cNvSpPr txBox="1"/>
          <p:nvPr>
            <p:ph idx="6" type="title"/>
          </p:nvPr>
        </p:nvSpPr>
        <p:spPr>
          <a:xfrm>
            <a:off x="2069129" y="2936283"/>
            <a:ext cx="2340600" cy="365700"/>
          </a:xfrm>
          <a:prstGeom prst="rect">
            <a:avLst/>
          </a:prstGeom>
        </p:spPr>
        <p:txBody>
          <a:bodyPr anchorCtr="0" anchor="b" bIns="91425" lIns="91425" spcFirstLastPara="1" rIns="91425" wrap="square" tIns="91425">
            <a:noAutofit/>
          </a:bodyPr>
          <a:lstStyle>
            <a:lvl1pPr lvl="0" rtl="0" algn="l">
              <a:spcBef>
                <a:spcPts val="0"/>
              </a:spcBef>
              <a:spcAft>
                <a:spcPts val="0"/>
              </a:spcAft>
              <a:buSzPts val="2500"/>
              <a:buNone/>
              <a:defRPr sz="2000">
                <a:solidFill>
                  <a:schemeClr val="lt1"/>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622" name="Google Shape;622;p13"/>
          <p:cNvSpPr txBox="1"/>
          <p:nvPr>
            <p:ph idx="7" type="subTitle"/>
          </p:nvPr>
        </p:nvSpPr>
        <p:spPr>
          <a:xfrm>
            <a:off x="2069129" y="3152317"/>
            <a:ext cx="2340900" cy="5487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623" name="Google Shape;623;p13"/>
          <p:cNvSpPr txBox="1"/>
          <p:nvPr>
            <p:ph idx="8" type="title"/>
          </p:nvPr>
        </p:nvSpPr>
        <p:spPr>
          <a:xfrm flipH="1">
            <a:off x="5641020" y="2936284"/>
            <a:ext cx="2340900" cy="365700"/>
          </a:xfrm>
          <a:prstGeom prst="rect">
            <a:avLst/>
          </a:prstGeom>
        </p:spPr>
        <p:txBody>
          <a:bodyPr anchorCtr="0" anchor="b" bIns="91425" lIns="91425" spcFirstLastPara="1" rIns="91425" wrap="square" tIns="91425">
            <a:noAutofit/>
          </a:bodyPr>
          <a:lstStyle>
            <a:lvl1pPr lvl="0" rtl="0" algn="l">
              <a:spcBef>
                <a:spcPts val="0"/>
              </a:spcBef>
              <a:spcAft>
                <a:spcPts val="0"/>
              </a:spcAft>
              <a:buSzPts val="2500"/>
              <a:buNone/>
              <a:defRPr sz="2000">
                <a:solidFill>
                  <a:schemeClr val="lt1"/>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624" name="Google Shape;624;p13"/>
          <p:cNvSpPr txBox="1"/>
          <p:nvPr>
            <p:ph idx="9" type="subTitle"/>
          </p:nvPr>
        </p:nvSpPr>
        <p:spPr>
          <a:xfrm flipH="1">
            <a:off x="5641020" y="3152319"/>
            <a:ext cx="2340600" cy="5487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625" name="Google Shape;625;p13"/>
          <p:cNvSpPr txBox="1"/>
          <p:nvPr>
            <p:ph hasCustomPrompt="1" idx="13" type="title"/>
          </p:nvPr>
        </p:nvSpPr>
        <p:spPr>
          <a:xfrm>
            <a:off x="1165080" y="3090050"/>
            <a:ext cx="734700" cy="457200"/>
          </a:xfrm>
          <a:prstGeom prst="rect">
            <a:avLst/>
          </a:prstGeom>
        </p:spPr>
        <p:txBody>
          <a:bodyPr anchorCtr="0" anchor="ctr" bIns="91425" lIns="91425" spcFirstLastPara="1" rIns="91425" wrap="square" tIns="91425">
            <a:noAutofit/>
          </a:bodyPr>
          <a:lstStyle>
            <a:lvl1pPr lvl="0" rtl="0">
              <a:spcBef>
                <a:spcPts val="0"/>
              </a:spcBef>
              <a:spcAft>
                <a:spcPts val="0"/>
              </a:spcAft>
              <a:buSzPts val="3000"/>
              <a:buNone/>
              <a:defRPr sz="2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626" name="Google Shape;626;p13"/>
          <p:cNvSpPr txBox="1"/>
          <p:nvPr>
            <p:ph hasCustomPrompt="1" idx="14" type="title"/>
          </p:nvPr>
        </p:nvSpPr>
        <p:spPr>
          <a:xfrm flipH="1">
            <a:off x="4742372" y="3090050"/>
            <a:ext cx="734700" cy="457200"/>
          </a:xfrm>
          <a:prstGeom prst="rect">
            <a:avLst/>
          </a:prstGeom>
        </p:spPr>
        <p:txBody>
          <a:bodyPr anchorCtr="0" anchor="ctr" bIns="91425" lIns="91425" spcFirstLastPara="1" rIns="91425" wrap="square" tIns="91425">
            <a:noAutofit/>
          </a:bodyPr>
          <a:lstStyle>
            <a:lvl1pPr lvl="0" rtl="0">
              <a:spcBef>
                <a:spcPts val="0"/>
              </a:spcBef>
              <a:spcAft>
                <a:spcPts val="0"/>
              </a:spcAft>
              <a:buSzPts val="3000"/>
              <a:buNone/>
              <a:defRPr sz="2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627" name="Google Shape;627;p13"/>
          <p:cNvSpPr txBox="1"/>
          <p:nvPr>
            <p:ph idx="15" type="title"/>
          </p:nvPr>
        </p:nvSpPr>
        <p:spPr>
          <a:xfrm>
            <a:off x="720000" y="365760"/>
            <a:ext cx="7704000" cy="548700"/>
          </a:xfrm>
          <a:prstGeom prst="rect">
            <a:avLst/>
          </a:prstGeom>
          <a:noFill/>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lgn="ctr">
              <a:spcBef>
                <a:spcPts val="0"/>
              </a:spcBef>
              <a:spcAft>
                <a:spcPts val="0"/>
              </a:spcAft>
              <a:buSzPts val="3500"/>
              <a:buNone/>
              <a:defRPr/>
            </a:lvl2pPr>
            <a:lvl3pPr lvl="2" rtl="0" algn="ctr">
              <a:spcBef>
                <a:spcPts val="0"/>
              </a:spcBef>
              <a:spcAft>
                <a:spcPts val="0"/>
              </a:spcAft>
              <a:buSzPts val="3500"/>
              <a:buNone/>
              <a:defRPr/>
            </a:lvl3pPr>
            <a:lvl4pPr lvl="3" rtl="0" algn="ctr">
              <a:spcBef>
                <a:spcPts val="0"/>
              </a:spcBef>
              <a:spcAft>
                <a:spcPts val="0"/>
              </a:spcAft>
              <a:buSzPts val="3500"/>
              <a:buNone/>
              <a:defRPr/>
            </a:lvl4pPr>
            <a:lvl5pPr lvl="4" rtl="0" algn="ctr">
              <a:spcBef>
                <a:spcPts val="0"/>
              </a:spcBef>
              <a:spcAft>
                <a:spcPts val="0"/>
              </a:spcAft>
              <a:buSzPts val="3500"/>
              <a:buNone/>
              <a:defRPr/>
            </a:lvl5pPr>
            <a:lvl6pPr lvl="5" rtl="0" algn="ctr">
              <a:spcBef>
                <a:spcPts val="0"/>
              </a:spcBef>
              <a:spcAft>
                <a:spcPts val="0"/>
              </a:spcAft>
              <a:buSzPts val="3500"/>
              <a:buNone/>
              <a:defRPr/>
            </a:lvl6pPr>
            <a:lvl7pPr lvl="6" rtl="0" algn="ctr">
              <a:spcBef>
                <a:spcPts val="0"/>
              </a:spcBef>
              <a:spcAft>
                <a:spcPts val="0"/>
              </a:spcAft>
              <a:buSzPts val="3500"/>
              <a:buNone/>
              <a:defRPr/>
            </a:lvl7pPr>
            <a:lvl8pPr lvl="7" rtl="0" algn="ctr">
              <a:spcBef>
                <a:spcPts val="0"/>
              </a:spcBef>
              <a:spcAft>
                <a:spcPts val="0"/>
              </a:spcAft>
              <a:buSzPts val="3500"/>
              <a:buNone/>
              <a:defRPr/>
            </a:lvl8pPr>
            <a:lvl9pPr lvl="8" rtl="0" algn="ctr">
              <a:spcBef>
                <a:spcPts val="0"/>
              </a:spcBef>
              <a:spcAft>
                <a:spcPts val="0"/>
              </a:spcAft>
              <a:buSzPts val="3500"/>
              <a:buNone/>
              <a:defRPr/>
            </a:lvl9pPr>
          </a:lstStyle>
          <a:p/>
        </p:txBody>
      </p:sp>
      <p:sp>
        <p:nvSpPr>
          <p:cNvPr id="628" name="Google Shape;628;p13"/>
          <p:cNvSpPr/>
          <p:nvPr/>
        </p:nvSpPr>
        <p:spPr>
          <a:xfrm flipH="1">
            <a:off x="7448733" y="4148100"/>
            <a:ext cx="1707517" cy="460843"/>
          </a:xfrm>
          <a:custGeom>
            <a:rect b="b" l="l" r="r" t="t"/>
            <a:pathLst>
              <a:path extrusionOk="0" h="12734" w="47182">
                <a:moveTo>
                  <a:pt x="7105" y="1"/>
                </a:moveTo>
                <a:lnTo>
                  <a:pt x="6979" y="22"/>
                </a:lnTo>
                <a:lnTo>
                  <a:pt x="6831" y="64"/>
                </a:lnTo>
                <a:lnTo>
                  <a:pt x="6705" y="106"/>
                </a:lnTo>
                <a:lnTo>
                  <a:pt x="6557" y="190"/>
                </a:lnTo>
                <a:lnTo>
                  <a:pt x="6410" y="296"/>
                </a:lnTo>
                <a:lnTo>
                  <a:pt x="6241" y="422"/>
                </a:lnTo>
                <a:lnTo>
                  <a:pt x="5862" y="760"/>
                </a:lnTo>
                <a:lnTo>
                  <a:pt x="5419" y="1202"/>
                </a:lnTo>
                <a:lnTo>
                  <a:pt x="4808" y="1835"/>
                </a:lnTo>
                <a:lnTo>
                  <a:pt x="4006" y="2678"/>
                </a:lnTo>
                <a:lnTo>
                  <a:pt x="2214" y="4617"/>
                </a:lnTo>
                <a:lnTo>
                  <a:pt x="1" y="7021"/>
                </a:lnTo>
                <a:lnTo>
                  <a:pt x="1" y="12734"/>
                </a:lnTo>
                <a:lnTo>
                  <a:pt x="47181" y="12333"/>
                </a:lnTo>
                <a:lnTo>
                  <a:pt x="46907" y="11870"/>
                </a:lnTo>
                <a:lnTo>
                  <a:pt x="46612" y="11385"/>
                </a:lnTo>
                <a:lnTo>
                  <a:pt x="46212" y="10815"/>
                </a:lnTo>
                <a:lnTo>
                  <a:pt x="45769" y="10204"/>
                </a:lnTo>
                <a:lnTo>
                  <a:pt x="45537" y="9909"/>
                </a:lnTo>
                <a:lnTo>
                  <a:pt x="45284" y="9614"/>
                </a:lnTo>
                <a:lnTo>
                  <a:pt x="45031" y="9361"/>
                </a:lnTo>
                <a:lnTo>
                  <a:pt x="44799" y="9108"/>
                </a:lnTo>
                <a:lnTo>
                  <a:pt x="44546" y="8918"/>
                </a:lnTo>
                <a:lnTo>
                  <a:pt x="44314" y="8749"/>
                </a:lnTo>
                <a:lnTo>
                  <a:pt x="44019" y="8602"/>
                </a:lnTo>
                <a:lnTo>
                  <a:pt x="43661" y="8454"/>
                </a:lnTo>
                <a:lnTo>
                  <a:pt x="43218" y="8328"/>
                </a:lnTo>
                <a:lnTo>
                  <a:pt x="42733" y="8180"/>
                </a:lnTo>
                <a:lnTo>
                  <a:pt x="41616" y="7885"/>
                </a:lnTo>
                <a:lnTo>
                  <a:pt x="40435" y="7611"/>
                </a:lnTo>
                <a:lnTo>
                  <a:pt x="38264" y="7105"/>
                </a:lnTo>
                <a:lnTo>
                  <a:pt x="37484" y="6915"/>
                </a:lnTo>
                <a:lnTo>
                  <a:pt x="37210" y="6831"/>
                </a:lnTo>
                <a:lnTo>
                  <a:pt x="37041" y="6768"/>
                </a:lnTo>
                <a:lnTo>
                  <a:pt x="36894" y="6662"/>
                </a:lnTo>
                <a:lnTo>
                  <a:pt x="36704" y="6515"/>
                </a:lnTo>
                <a:lnTo>
                  <a:pt x="36177" y="6072"/>
                </a:lnTo>
                <a:lnTo>
                  <a:pt x="35544" y="5482"/>
                </a:lnTo>
                <a:lnTo>
                  <a:pt x="34849" y="4849"/>
                </a:lnTo>
                <a:lnTo>
                  <a:pt x="33542" y="3584"/>
                </a:lnTo>
                <a:lnTo>
                  <a:pt x="32762" y="2762"/>
                </a:lnTo>
                <a:lnTo>
                  <a:pt x="32593" y="2615"/>
                </a:lnTo>
                <a:lnTo>
                  <a:pt x="32445" y="2467"/>
                </a:lnTo>
                <a:lnTo>
                  <a:pt x="32298" y="2362"/>
                </a:lnTo>
                <a:lnTo>
                  <a:pt x="32150" y="2277"/>
                </a:lnTo>
                <a:lnTo>
                  <a:pt x="32003" y="2193"/>
                </a:lnTo>
                <a:lnTo>
                  <a:pt x="31876" y="2151"/>
                </a:lnTo>
                <a:lnTo>
                  <a:pt x="31729" y="2130"/>
                </a:lnTo>
                <a:lnTo>
                  <a:pt x="31433" y="2130"/>
                </a:lnTo>
                <a:lnTo>
                  <a:pt x="31286" y="2151"/>
                </a:lnTo>
                <a:lnTo>
                  <a:pt x="31138" y="2193"/>
                </a:lnTo>
                <a:lnTo>
                  <a:pt x="30970" y="2256"/>
                </a:lnTo>
                <a:lnTo>
                  <a:pt x="30632" y="2425"/>
                </a:lnTo>
                <a:lnTo>
                  <a:pt x="30295" y="2636"/>
                </a:lnTo>
                <a:lnTo>
                  <a:pt x="28292" y="3859"/>
                </a:lnTo>
                <a:lnTo>
                  <a:pt x="27006" y="4639"/>
                </a:lnTo>
                <a:lnTo>
                  <a:pt x="26859" y="4512"/>
                </a:lnTo>
                <a:lnTo>
                  <a:pt x="26479" y="4175"/>
                </a:lnTo>
                <a:lnTo>
                  <a:pt x="26205" y="3964"/>
                </a:lnTo>
                <a:lnTo>
                  <a:pt x="25910" y="3753"/>
                </a:lnTo>
                <a:lnTo>
                  <a:pt x="25573" y="3542"/>
                </a:lnTo>
                <a:lnTo>
                  <a:pt x="25214" y="3332"/>
                </a:lnTo>
                <a:lnTo>
                  <a:pt x="25025" y="3205"/>
                </a:lnTo>
                <a:lnTo>
                  <a:pt x="24814" y="3057"/>
                </a:lnTo>
                <a:lnTo>
                  <a:pt x="24582" y="2868"/>
                </a:lnTo>
                <a:lnTo>
                  <a:pt x="24371" y="2657"/>
                </a:lnTo>
                <a:lnTo>
                  <a:pt x="23886" y="2193"/>
                </a:lnTo>
                <a:lnTo>
                  <a:pt x="23401" y="1708"/>
                </a:lnTo>
                <a:lnTo>
                  <a:pt x="22579" y="802"/>
                </a:lnTo>
                <a:lnTo>
                  <a:pt x="22263" y="486"/>
                </a:lnTo>
                <a:lnTo>
                  <a:pt x="22158" y="359"/>
                </a:lnTo>
                <a:lnTo>
                  <a:pt x="22052" y="296"/>
                </a:lnTo>
                <a:lnTo>
                  <a:pt x="21968" y="296"/>
                </a:lnTo>
                <a:lnTo>
                  <a:pt x="21841" y="317"/>
                </a:lnTo>
                <a:lnTo>
                  <a:pt x="21652" y="401"/>
                </a:lnTo>
                <a:lnTo>
                  <a:pt x="21441" y="507"/>
                </a:lnTo>
                <a:lnTo>
                  <a:pt x="20956" y="823"/>
                </a:lnTo>
                <a:lnTo>
                  <a:pt x="20408" y="1202"/>
                </a:lnTo>
                <a:lnTo>
                  <a:pt x="19860" y="1624"/>
                </a:lnTo>
                <a:lnTo>
                  <a:pt x="19354" y="2046"/>
                </a:lnTo>
                <a:lnTo>
                  <a:pt x="18932" y="2404"/>
                </a:lnTo>
                <a:lnTo>
                  <a:pt x="18637" y="2657"/>
                </a:lnTo>
                <a:lnTo>
                  <a:pt x="18342" y="2931"/>
                </a:lnTo>
                <a:lnTo>
                  <a:pt x="17857" y="3310"/>
                </a:lnTo>
                <a:lnTo>
                  <a:pt x="16655" y="4238"/>
                </a:lnTo>
                <a:lnTo>
                  <a:pt x="15074" y="5440"/>
                </a:lnTo>
                <a:lnTo>
                  <a:pt x="13873" y="4892"/>
                </a:lnTo>
                <a:lnTo>
                  <a:pt x="12818" y="4386"/>
                </a:lnTo>
                <a:lnTo>
                  <a:pt x="12291" y="4112"/>
                </a:lnTo>
                <a:lnTo>
                  <a:pt x="11828" y="3859"/>
                </a:lnTo>
                <a:lnTo>
                  <a:pt x="11617" y="3711"/>
                </a:lnTo>
                <a:lnTo>
                  <a:pt x="11385" y="3542"/>
                </a:lnTo>
                <a:lnTo>
                  <a:pt x="11174" y="3332"/>
                </a:lnTo>
                <a:lnTo>
                  <a:pt x="10942" y="3100"/>
                </a:lnTo>
                <a:lnTo>
                  <a:pt x="10500" y="2573"/>
                </a:lnTo>
                <a:lnTo>
                  <a:pt x="10036" y="2024"/>
                </a:lnTo>
                <a:lnTo>
                  <a:pt x="9572" y="1476"/>
                </a:lnTo>
                <a:lnTo>
                  <a:pt x="9340" y="1223"/>
                </a:lnTo>
                <a:lnTo>
                  <a:pt x="9108" y="970"/>
                </a:lnTo>
                <a:lnTo>
                  <a:pt x="8876" y="760"/>
                </a:lnTo>
                <a:lnTo>
                  <a:pt x="8644" y="570"/>
                </a:lnTo>
                <a:lnTo>
                  <a:pt x="8412" y="422"/>
                </a:lnTo>
                <a:lnTo>
                  <a:pt x="8181" y="296"/>
                </a:lnTo>
                <a:lnTo>
                  <a:pt x="7759" y="127"/>
                </a:lnTo>
                <a:lnTo>
                  <a:pt x="7569" y="64"/>
                </a:lnTo>
                <a:lnTo>
                  <a:pt x="7422" y="22"/>
                </a:lnTo>
                <a:lnTo>
                  <a:pt x="7253" y="1"/>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13"/>
          <p:cNvSpPr/>
          <p:nvPr/>
        </p:nvSpPr>
        <p:spPr>
          <a:xfrm>
            <a:off x="0" y="4594800"/>
            <a:ext cx="9144000" cy="548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13"/>
          <p:cNvSpPr/>
          <p:nvPr/>
        </p:nvSpPr>
        <p:spPr>
          <a:xfrm flipH="1">
            <a:off x="7981912" y="4542850"/>
            <a:ext cx="1153138" cy="599767"/>
          </a:xfrm>
          <a:custGeom>
            <a:rect b="b" l="l" r="r" t="t"/>
            <a:pathLst>
              <a:path extrusionOk="0" h="25066" w="48193">
                <a:moveTo>
                  <a:pt x="1" y="0"/>
                </a:moveTo>
                <a:lnTo>
                  <a:pt x="1" y="25066"/>
                </a:lnTo>
                <a:lnTo>
                  <a:pt x="48193" y="25066"/>
                </a:lnTo>
                <a:lnTo>
                  <a:pt x="47834" y="24729"/>
                </a:lnTo>
                <a:lnTo>
                  <a:pt x="47434" y="24391"/>
                </a:lnTo>
                <a:lnTo>
                  <a:pt x="47012" y="24117"/>
                </a:lnTo>
                <a:lnTo>
                  <a:pt x="46780" y="23991"/>
                </a:lnTo>
                <a:lnTo>
                  <a:pt x="46548" y="23864"/>
                </a:lnTo>
                <a:lnTo>
                  <a:pt x="45958" y="23590"/>
                </a:lnTo>
                <a:lnTo>
                  <a:pt x="45347" y="23337"/>
                </a:lnTo>
                <a:lnTo>
                  <a:pt x="44693" y="23105"/>
                </a:lnTo>
                <a:lnTo>
                  <a:pt x="44040" y="22874"/>
                </a:lnTo>
                <a:lnTo>
                  <a:pt x="43386" y="22642"/>
                </a:lnTo>
                <a:lnTo>
                  <a:pt x="42691" y="22431"/>
                </a:lnTo>
                <a:lnTo>
                  <a:pt x="41995" y="22241"/>
                </a:lnTo>
                <a:lnTo>
                  <a:pt x="41299" y="22051"/>
                </a:lnTo>
                <a:lnTo>
                  <a:pt x="39866" y="21693"/>
                </a:lnTo>
                <a:lnTo>
                  <a:pt x="38432" y="21377"/>
                </a:lnTo>
                <a:lnTo>
                  <a:pt x="37020" y="21103"/>
                </a:lnTo>
                <a:lnTo>
                  <a:pt x="35607" y="20871"/>
                </a:lnTo>
                <a:lnTo>
                  <a:pt x="34258" y="20660"/>
                </a:lnTo>
                <a:lnTo>
                  <a:pt x="32972" y="20470"/>
                </a:lnTo>
                <a:lnTo>
                  <a:pt x="30653" y="20154"/>
                </a:lnTo>
                <a:lnTo>
                  <a:pt x="28840" y="19943"/>
                </a:lnTo>
                <a:lnTo>
                  <a:pt x="28144" y="19859"/>
                </a:lnTo>
                <a:lnTo>
                  <a:pt x="27638" y="19775"/>
                </a:lnTo>
                <a:lnTo>
                  <a:pt x="27175" y="19690"/>
                </a:lnTo>
                <a:lnTo>
                  <a:pt x="26711" y="19585"/>
                </a:lnTo>
                <a:lnTo>
                  <a:pt x="26247" y="19458"/>
                </a:lnTo>
                <a:lnTo>
                  <a:pt x="25762" y="19290"/>
                </a:lnTo>
                <a:lnTo>
                  <a:pt x="25256" y="19121"/>
                </a:lnTo>
                <a:lnTo>
                  <a:pt x="24771" y="18910"/>
                </a:lnTo>
                <a:lnTo>
                  <a:pt x="24286" y="18699"/>
                </a:lnTo>
                <a:lnTo>
                  <a:pt x="23823" y="18446"/>
                </a:lnTo>
                <a:lnTo>
                  <a:pt x="23359" y="18172"/>
                </a:lnTo>
                <a:lnTo>
                  <a:pt x="22916" y="17877"/>
                </a:lnTo>
                <a:lnTo>
                  <a:pt x="22516" y="17561"/>
                </a:lnTo>
                <a:lnTo>
                  <a:pt x="22136" y="17224"/>
                </a:lnTo>
                <a:lnTo>
                  <a:pt x="21799" y="16865"/>
                </a:lnTo>
                <a:lnTo>
                  <a:pt x="21504" y="16465"/>
                </a:lnTo>
                <a:lnTo>
                  <a:pt x="21377" y="16275"/>
                </a:lnTo>
                <a:lnTo>
                  <a:pt x="21251" y="16064"/>
                </a:lnTo>
                <a:lnTo>
                  <a:pt x="21145" y="15853"/>
                </a:lnTo>
                <a:lnTo>
                  <a:pt x="21061" y="15643"/>
                </a:lnTo>
                <a:lnTo>
                  <a:pt x="20956" y="15305"/>
                </a:lnTo>
                <a:lnTo>
                  <a:pt x="20871" y="14989"/>
                </a:lnTo>
                <a:lnTo>
                  <a:pt x="20808" y="14694"/>
                </a:lnTo>
                <a:lnTo>
                  <a:pt x="20766" y="14399"/>
                </a:lnTo>
                <a:lnTo>
                  <a:pt x="20703" y="13851"/>
                </a:lnTo>
                <a:lnTo>
                  <a:pt x="20660" y="13345"/>
                </a:lnTo>
                <a:lnTo>
                  <a:pt x="20618" y="13092"/>
                </a:lnTo>
                <a:lnTo>
                  <a:pt x="20555" y="12839"/>
                </a:lnTo>
                <a:lnTo>
                  <a:pt x="20492" y="12607"/>
                </a:lnTo>
                <a:lnTo>
                  <a:pt x="20386" y="12354"/>
                </a:lnTo>
                <a:lnTo>
                  <a:pt x="20239" y="12122"/>
                </a:lnTo>
                <a:lnTo>
                  <a:pt x="20070" y="11869"/>
                </a:lnTo>
                <a:lnTo>
                  <a:pt x="19859" y="11616"/>
                </a:lnTo>
                <a:lnTo>
                  <a:pt x="19585" y="11363"/>
                </a:lnTo>
                <a:lnTo>
                  <a:pt x="19269" y="11110"/>
                </a:lnTo>
                <a:lnTo>
                  <a:pt x="18974" y="10878"/>
                </a:lnTo>
                <a:lnTo>
                  <a:pt x="18637" y="10667"/>
                </a:lnTo>
                <a:lnTo>
                  <a:pt x="18320" y="10457"/>
                </a:lnTo>
                <a:lnTo>
                  <a:pt x="17983" y="10267"/>
                </a:lnTo>
                <a:lnTo>
                  <a:pt x="17646" y="10098"/>
                </a:lnTo>
                <a:lnTo>
                  <a:pt x="16971" y="9782"/>
                </a:lnTo>
                <a:lnTo>
                  <a:pt x="16297" y="9508"/>
                </a:lnTo>
                <a:lnTo>
                  <a:pt x="15622" y="9255"/>
                </a:lnTo>
                <a:lnTo>
                  <a:pt x="14294" y="8812"/>
                </a:lnTo>
                <a:lnTo>
                  <a:pt x="13661" y="8580"/>
                </a:lnTo>
                <a:lnTo>
                  <a:pt x="13071" y="8327"/>
                </a:lnTo>
                <a:lnTo>
                  <a:pt x="12502" y="8074"/>
                </a:lnTo>
                <a:lnTo>
                  <a:pt x="12249" y="7927"/>
                </a:lnTo>
                <a:lnTo>
                  <a:pt x="11996" y="7758"/>
                </a:lnTo>
                <a:lnTo>
                  <a:pt x="11743" y="7589"/>
                </a:lnTo>
                <a:lnTo>
                  <a:pt x="11532" y="7421"/>
                </a:lnTo>
                <a:lnTo>
                  <a:pt x="11300" y="7210"/>
                </a:lnTo>
                <a:lnTo>
                  <a:pt x="11110" y="7020"/>
                </a:lnTo>
                <a:lnTo>
                  <a:pt x="10921" y="6788"/>
                </a:lnTo>
                <a:lnTo>
                  <a:pt x="10773" y="6535"/>
                </a:lnTo>
                <a:lnTo>
                  <a:pt x="10626" y="6282"/>
                </a:lnTo>
                <a:lnTo>
                  <a:pt x="10499" y="5987"/>
                </a:lnTo>
                <a:lnTo>
                  <a:pt x="10309" y="5587"/>
                </a:lnTo>
                <a:lnTo>
                  <a:pt x="10120" y="5207"/>
                </a:lnTo>
                <a:lnTo>
                  <a:pt x="9909" y="4849"/>
                </a:lnTo>
                <a:lnTo>
                  <a:pt x="9677" y="4490"/>
                </a:lnTo>
                <a:lnTo>
                  <a:pt x="9445" y="4174"/>
                </a:lnTo>
                <a:lnTo>
                  <a:pt x="9192" y="3879"/>
                </a:lnTo>
                <a:lnTo>
                  <a:pt x="8918" y="3584"/>
                </a:lnTo>
                <a:lnTo>
                  <a:pt x="8623" y="3310"/>
                </a:lnTo>
                <a:lnTo>
                  <a:pt x="8328" y="3057"/>
                </a:lnTo>
                <a:lnTo>
                  <a:pt x="8033" y="2825"/>
                </a:lnTo>
                <a:lnTo>
                  <a:pt x="7716" y="2593"/>
                </a:lnTo>
                <a:lnTo>
                  <a:pt x="7379" y="2382"/>
                </a:lnTo>
                <a:lnTo>
                  <a:pt x="7042" y="2193"/>
                </a:lnTo>
                <a:lnTo>
                  <a:pt x="6704" y="2003"/>
                </a:lnTo>
                <a:lnTo>
                  <a:pt x="6367" y="1834"/>
                </a:lnTo>
                <a:lnTo>
                  <a:pt x="6009" y="1687"/>
                </a:lnTo>
                <a:lnTo>
                  <a:pt x="5271" y="1391"/>
                </a:lnTo>
                <a:lnTo>
                  <a:pt x="4512" y="1139"/>
                </a:lnTo>
                <a:lnTo>
                  <a:pt x="3753" y="907"/>
                </a:lnTo>
                <a:lnTo>
                  <a:pt x="2994" y="696"/>
                </a:lnTo>
                <a:lnTo>
                  <a:pt x="1476" y="337"/>
                </a:lnTo>
                <a:lnTo>
                  <a:pt x="1"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31" name="Google Shape;631;p13"/>
          <p:cNvGrpSpPr/>
          <p:nvPr/>
        </p:nvGrpSpPr>
        <p:grpSpPr>
          <a:xfrm>
            <a:off x="2529872" y="4747238"/>
            <a:ext cx="240526" cy="228204"/>
            <a:chOff x="4411275" y="4457400"/>
            <a:chExt cx="473850" cy="449575"/>
          </a:xfrm>
        </p:grpSpPr>
        <p:sp>
          <p:nvSpPr>
            <p:cNvPr id="632" name="Google Shape;632;p13"/>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3" name="Google Shape;633;p13"/>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34" name="Google Shape;634;p13"/>
          <p:cNvGrpSpPr/>
          <p:nvPr/>
        </p:nvGrpSpPr>
        <p:grpSpPr>
          <a:xfrm>
            <a:off x="925125" y="4569375"/>
            <a:ext cx="473850" cy="449575"/>
            <a:chOff x="4411275" y="4457400"/>
            <a:chExt cx="473850" cy="449575"/>
          </a:xfrm>
        </p:grpSpPr>
        <p:sp>
          <p:nvSpPr>
            <p:cNvPr id="635" name="Google Shape;635;p13"/>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13"/>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37" name="Google Shape;637;p13"/>
          <p:cNvGrpSpPr/>
          <p:nvPr/>
        </p:nvGrpSpPr>
        <p:grpSpPr>
          <a:xfrm>
            <a:off x="2069122" y="4680051"/>
            <a:ext cx="240526" cy="228204"/>
            <a:chOff x="4411275" y="4457400"/>
            <a:chExt cx="473850" cy="449575"/>
          </a:xfrm>
        </p:grpSpPr>
        <p:sp>
          <p:nvSpPr>
            <p:cNvPr id="638" name="Google Shape;638;p13"/>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 name="Google Shape;639;p13"/>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40" name="Google Shape;640;p13"/>
          <p:cNvGrpSpPr/>
          <p:nvPr/>
        </p:nvGrpSpPr>
        <p:grpSpPr>
          <a:xfrm>
            <a:off x="4409722" y="4762851"/>
            <a:ext cx="240526" cy="228204"/>
            <a:chOff x="4411275" y="4457400"/>
            <a:chExt cx="473850" cy="449575"/>
          </a:xfrm>
        </p:grpSpPr>
        <p:sp>
          <p:nvSpPr>
            <p:cNvPr id="641" name="Google Shape;641;p13"/>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13"/>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43" name="Google Shape;643;p13"/>
          <p:cNvGrpSpPr/>
          <p:nvPr/>
        </p:nvGrpSpPr>
        <p:grpSpPr>
          <a:xfrm>
            <a:off x="6419497" y="4728638"/>
            <a:ext cx="240526" cy="228204"/>
            <a:chOff x="4411275" y="4457400"/>
            <a:chExt cx="473850" cy="449575"/>
          </a:xfrm>
        </p:grpSpPr>
        <p:sp>
          <p:nvSpPr>
            <p:cNvPr id="644" name="Google Shape;644;p13"/>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13"/>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46" name="Google Shape;646;p13"/>
          <p:cNvGrpSpPr/>
          <p:nvPr/>
        </p:nvGrpSpPr>
        <p:grpSpPr>
          <a:xfrm>
            <a:off x="7444475" y="4545550"/>
            <a:ext cx="473850" cy="449575"/>
            <a:chOff x="4411275" y="4457400"/>
            <a:chExt cx="473850" cy="449575"/>
          </a:xfrm>
        </p:grpSpPr>
        <p:sp>
          <p:nvSpPr>
            <p:cNvPr id="647" name="Google Shape;647;p13"/>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13"/>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49" name="Google Shape;649;p13"/>
          <p:cNvGrpSpPr/>
          <p:nvPr/>
        </p:nvGrpSpPr>
        <p:grpSpPr>
          <a:xfrm>
            <a:off x="5800372" y="4656226"/>
            <a:ext cx="240526" cy="228204"/>
            <a:chOff x="4411275" y="4457400"/>
            <a:chExt cx="473850" cy="449575"/>
          </a:xfrm>
        </p:grpSpPr>
        <p:sp>
          <p:nvSpPr>
            <p:cNvPr id="650" name="Google Shape;650;p13"/>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13"/>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52" name="Google Shape;652;p13"/>
          <p:cNvGrpSpPr/>
          <p:nvPr/>
        </p:nvGrpSpPr>
        <p:grpSpPr>
          <a:xfrm>
            <a:off x="4905552" y="4493173"/>
            <a:ext cx="791911" cy="449534"/>
            <a:chOff x="5104925" y="-1571550"/>
            <a:chExt cx="1573750" cy="893350"/>
          </a:xfrm>
        </p:grpSpPr>
        <p:sp>
          <p:nvSpPr>
            <p:cNvPr id="653" name="Google Shape;653;p13"/>
            <p:cNvSpPr/>
            <p:nvPr/>
          </p:nvSpPr>
          <p:spPr>
            <a:xfrm>
              <a:off x="5104925" y="-1571550"/>
              <a:ext cx="1573750" cy="792175"/>
            </a:xfrm>
            <a:custGeom>
              <a:rect b="b" l="l" r="r" t="t"/>
              <a:pathLst>
                <a:path extrusionOk="0" h="31687" w="62950">
                  <a:moveTo>
                    <a:pt x="31601" y="1"/>
                  </a:moveTo>
                  <a:lnTo>
                    <a:pt x="30126" y="64"/>
                  </a:lnTo>
                  <a:lnTo>
                    <a:pt x="28629" y="148"/>
                  </a:lnTo>
                  <a:lnTo>
                    <a:pt x="27069" y="275"/>
                  </a:lnTo>
                  <a:lnTo>
                    <a:pt x="25467" y="444"/>
                  </a:lnTo>
                  <a:lnTo>
                    <a:pt x="23822" y="675"/>
                  </a:lnTo>
                  <a:lnTo>
                    <a:pt x="22136" y="928"/>
                  </a:lnTo>
                  <a:lnTo>
                    <a:pt x="20386" y="1245"/>
                  </a:lnTo>
                  <a:lnTo>
                    <a:pt x="18615" y="1603"/>
                  </a:lnTo>
                  <a:lnTo>
                    <a:pt x="16781" y="2004"/>
                  </a:lnTo>
                  <a:lnTo>
                    <a:pt x="14905" y="2446"/>
                  </a:lnTo>
                  <a:lnTo>
                    <a:pt x="14314" y="2615"/>
                  </a:lnTo>
                  <a:lnTo>
                    <a:pt x="13766" y="2763"/>
                  </a:lnTo>
                  <a:lnTo>
                    <a:pt x="13218" y="2952"/>
                  </a:lnTo>
                  <a:lnTo>
                    <a:pt x="12691" y="3142"/>
                  </a:lnTo>
                  <a:lnTo>
                    <a:pt x="12164" y="3332"/>
                  </a:lnTo>
                  <a:lnTo>
                    <a:pt x="11658" y="3543"/>
                  </a:lnTo>
                  <a:lnTo>
                    <a:pt x="11173" y="3753"/>
                  </a:lnTo>
                  <a:lnTo>
                    <a:pt x="10710" y="3985"/>
                  </a:lnTo>
                  <a:lnTo>
                    <a:pt x="10246" y="4217"/>
                  </a:lnTo>
                  <a:lnTo>
                    <a:pt x="9782" y="4470"/>
                  </a:lnTo>
                  <a:lnTo>
                    <a:pt x="9339" y="4723"/>
                  </a:lnTo>
                  <a:lnTo>
                    <a:pt x="8918" y="4976"/>
                  </a:lnTo>
                  <a:lnTo>
                    <a:pt x="8517" y="5250"/>
                  </a:lnTo>
                  <a:lnTo>
                    <a:pt x="8117" y="5524"/>
                  </a:lnTo>
                  <a:lnTo>
                    <a:pt x="7716" y="5819"/>
                  </a:lnTo>
                  <a:lnTo>
                    <a:pt x="7337" y="6114"/>
                  </a:lnTo>
                  <a:lnTo>
                    <a:pt x="6978" y="6431"/>
                  </a:lnTo>
                  <a:lnTo>
                    <a:pt x="6620" y="6726"/>
                  </a:lnTo>
                  <a:lnTo>
                    <a:pt x="6282" y="7063"/>
                  </a:lnTo>
                  <a:lnTo>
                    <a:pt x="5945" y="7379"/>
                  </a:lnTo>
                  <a:lnTo>
                    <a:pt x="5334" y="8054"/>
                  </a:lnTo>
                  <a:lnTo>
                    <a:pt x="4744" y="8750"/>
                  </a:lnTo>
                  <a:lnTo>
                    <a:pt x="4195" y="9466"/>
                  </a:lnTo>
                  <a:lnTo>
                    <a:pt x="3689" y="10183"/>
                  </a:lnTo>
                  <a:lnTo>
                    <a:pt x="3226" y="10942"/>
                  </a:lnTo>
                  <a:lnTo>
                    <a:pt x="2804" y="11722"/>
                  </a:lnTo>
                  <a:lnTo>
                    <a:pt x="2425" y="12502"/>
                  </a:lnTo>
                  <a:lnTo>
                    <a:pt x="2066" y="13282"/>
                  </a:lnTo>
                  <a:lnTo>
                    <a:pt x="1750" y="14083"/>
                  </a:lnTo>
                  <a:lnTo>
                    <a:pt x="1455" y="14905"/>
                  </a:lnTo>
                  <a:lnTo>
                    <a:pt x="1202" y="15707"/>
                  </a:lnTo>
                  <a:lnTo>
                    <a:pt x="970" y="16529"/>
                  </a:lnTo>
                  <a:lnTo>
                    <a:pt x="759" y="17351"/>
                  </a:lnTo>
                  <a:lnTo>
                    <a:pt x="590" y="18152"/>
                  </a:lnTo>
                  <a:lnTo>
                    <a:pt x="443" y="18974"/>
                  </a:lnTo>
                  <a:lnTo>
                    <a:pt x="316" y="19775"/>
                  </a:lnTo>
                  <a:lnTo>
                    <a:pt x="211" y="20576"/>
                  </a:lnTo>
                  <a:lnTo>
                    <a:pt x="127" y="21377"/>
                  </a:lnTo>
                  <a:lnTo>
                    <a:pt x="84" y="22136"/>
                  </a:lnTo>
                  <a:lnTo>
                    <a:pt x="42" y="22916"/>
                  </a:lnTo>
                  <a:lnTo>
                    <a:pt x="0" y="23654"/>
                  </a:lnTo>
                  <a:lnTo>
                    <a:pt x="0" y="24392"/>
                  </a:lnTo>
                  <a:lnTo>
                    <a:pt x="21" y="24729"/>
                  </a:lnTo>
                  <a:lnTo>
                    <a:pt x="42" y="25088"/>
                  </a:lnTo>
                  <a:lnTo>
                    <a:pt x="106" y="25404"/>
                  </a:lnTo>
                  <a:lnTo>
                    <a:pt x="190" y="25720"/>
                  </a:lnTo>
                  <a:lnTo>
                    <a:pt x="295" y="26036"/>
                  </a:lnTo>
                  <a:lnTo>
                    <a:pt x="422" y="26332"/>
                  </a:lnTo>
                  <a:lnTo>
                    <a:pt x="569" y="26627"/>
                  </a:lnTo>
                  <a:lnTo>
                    <a:pt x="738" y="26901"/>
                  </a:lnTo>
                  <a:lnTo>
                    <a:pt x="928" y="27175"/>
                  </a:lnTo>
                  <a:lnTo>
                    <a:pt x="1117" y="27428"/>
                  </a:lnTo>
                  <a:lnTo>
                    <a:pt x="1349" y="27660"/>
                  </a:lnTo>
                  <a:lnTo>
                    <a:pt x="1602" y="27913"/>
                  </a:lnTo>
                  <a:lnTo>
                    <a:pt x="1855" y="28145"/>
                  </a:lnTo>
                  <a:lnTo>
                    <a:pt x="2150" y="28355"/>
                  </a:lnTo>
                  <a:lnTo>
                    <a:pt x="2446" y="28566"/>
                  </a:lnTo>
                  <a:lnTo>
                    <a:pt x="2762" y="28756"/>
                  </a:lnTo>
                  <a:lnTo>
                    <a:pt x="3099" y="28946"/>
                  </a:lnTo>
                  <a:lnTo>
                    <a:pt x="3436" y="29135"/>
                  </a:lnTo>
                  <a:lnTo>
                    <a:pt x="3816" y="29304"/>
                  </a:lnTo>
                  <a:lnTo>
                    <a:pt x="4195" y="29473"/>
                  </a:lnTo>
                  <a:lnTo>
                    <a:pt x="4996" y="29789"/>
                  </a:lnTo>
                  <a:lnTo>
                    <a:pt x="5861" y="30063"/>
                  </a:lnTo>
                  <a:lnTo>
                    <a:pt x="6767" y="30316"/>
                  </a:lnTo>
                  <a:lnTo>
                    <a:pt x="7737" y="30548"/>
                  </a:lnTo>
                  <a:lnTo>
                    <a:pt x="8749" y="30738"/>
                  </a:lnTo>
                  <a:lnTo>
                    <a:pt x="9782" y="30906"/>
                  </a:lnTo>
                  <a:lnTo>
                    <a:pt x="10878" y="31075"/>
                  </a:lnTo>
                  <a:lnTo>
                    <a:pt x="11996" y="31201"/>
                  </a:lnTo>
                  <a:lnTo>
                    <a:pt x="13134" y="31307"/>
                  </a:lnTo>
                  <a:lnTo>
                    <a:pt x="14314" y="31412"/>
                  </a:lnTo>
                  <a:lnTo>
                    <a:pt x="15516" y="31476"/>
                  </a:lnTo>
                  <a:lnTo>
                    <a:pt x="16718" y="31539"/>
                  </a:lnTo>
                  <a:lnTo>
                    <a:pt x="17962" y="31602"/>
                  </a:lnTo>
                  <a:lnTo>
                    <a:pt x="19205" y="31623"/>
                  </a:lnTo>
                  <a:lnTo>
                    <a:pt x="21693" y="31686"/>
                  </a:lnTo>
                  <a:lnTo>
                    <a:pt x="36956" y="31686"/>
                  </a:lnTo>
                  <a:lnTo>
                    <a:pt x="39760" y="31623"/>
                  </a:lnTo>
                  <a:lnTo>
                    <a:pt x="42585" y="31539"/>
                  </a:lnTo>
                  <a:lnTo>
                    <a:pt x="43997" y="31476"/>
                  </a:lnTo>
                  <a:lnTo>
                    <a:pt x="45410" y="31412"/>
                  </a:lnTo>
                  <a:lnTo>
                    <a:pt x="46780" y="31307"/>
                  </a:lnTo>
                  <a:lnTo>
                    <a:pt x="48150" y="31201"/>
                  </a:lnTo>
                  <a:lnTo>
                    <a:pt x="49499" y="31075"/>
                  </a:lnTo>
                  <a:lnTo>
                    <a:pt x="50807" y="30906"/>
                  </a:lnTo>
                  <a:lnTo>
                    <a:pt x="52071" y="30738"/>
                  </a:lnTo>
                  <a:lnTo>
                    <a:pt x="53294" y="30548"/>
                  </a:lnTo>
                  <a:lnTo>
                    <a:pt x="54475" y="30316"/>
                  </a:lnTo>
                  <a:lnTo>
                    <a:pt x="55592" y="30063"/>
                  </a:lnTo>
                  <a:lnTo>
                    <a:pt x="56667" y="29789"/>
                  </a:lnTo>
                  <a:lnTo>
                    <a:pt x="57658" y="29473"/>
                  </a:lnTo>
                  <a:lnTo>
                    <a:pt x="58143" y="29304"/>
                  </a:lnTo>
                  <a:lnTo>
                    <a:pt x="58607" y="29135"/>
                  </a:lnTo>
                  <a:lnTo>
                    <a:pt x="59028" y="28946"/>
                  </a:lnTo>
                  <a:lnTo>
                    <a:pt x="59450" y="28756"/>
                  </a:lnTo>
                  <a:lnTo>
                    <a:pt x="59850" y="28566"/>
                  </a:lnTo>
                  <a:lnTo>
                    <a:pt x="60230" y="28355"/>
                  </a:lnTo>
                  <a:lnTo>
                    <a:pt x="60588" y="28145"/>
                  </a:lnTo>
                  <a:lnTo>
                    <a:pt x="60926" y="27913"/>
                  </a:lnTo>
                  <a:lnTo>
                    <a:pt x="61221" y="27660"/>
                  </a:lnTo>
                  <a:lnTo>
                    <a:pt x="61516" y="27428"/>
                  </a:lnTo>
                  <a:lnTo>
                    <a:pt x="61790" y="27175"/>
                  </a:lnTo>
                  <a:lnTo>
                    <a:pt x="62022" y="26901"/>
                  </a:lnTo>
                  <a:lnTo>
                    <a:pt x="62233" y="26627"/>
                  </a:lnTo>
                  <a:lnTo>
                    <a:pt x="62422" y="26332"/>
                  </a:lnTo>
                  <a:lnTo>
                    <a:pt x="62591" y="26036"/>
                  </a:lnTo>
                  <a:lnTo>
                    <a:pt x="62718" y="25720"/>
                  </a:lnTo>
                  <a:lnTo>
                    <a:pt x="62823" y="25404"/>
                  </a:lnTo>
                  <a:lnTo>
                    <a:pt x="62886" y="25088"/>
                  </a:lnTo>
                  <a:lnTo>
                    <a:pt x="62928" y="24729"/>
                  </a:lnTo>
                  <a:lnTo>
                    <a:pt x="62949" y="24392"/>
                  </a:lnTo>
                  <a:lnTo>
                    <a:pt x="62928" y="23612"/>
                  </a:lnTo>
                  <a:lnTo>
                    <a:pt x="62865" y="22769"/>
                  </a:lnTo>
                  <a:lnTo>
                    <a:pt x="62739" y="21820"/>
                  </a:lnTo>
                  <a:lnTo>
                    <a:pt x="62549" y="20829"/>
                  </a:lnTo>
                  <a:lnTo>
                    <a:pt x="62443" y="20302"/>
                  </a:lnTo>
                  <a:lnTo>
                    <a:pt x="62317" y="19754"/>
                  </a:lnTo>
                  <a:lnTo>
                    <a:pt x="62169" y="19206"/>
                  </a:lnTo>
                  <a:lnTo>
                    <a:pt x="62001" y="18637"/>
                  </a:lnTo>
                  <a:lnTo>
                    <a:pt x="61811" y="18068"/>
                  </a:lnTo>
                  <a:lnTo>
                    <a:pt x="61621" y="17477"/>
                  </a:lnTo>
                  <a:lnTo>
                    <a:pt x="61389" y="16887"/>
                  </a:lnTo>
                  <a:lnTo>
                    <a:pt x="61158" y="16276"/>
                  </a:lnTo>
                  <a:lnTo>
                    <a:pt x="60905" y="15685"/>
                  </a:lnTo>
                  <a:lnTo>
                    <a:pt x="60609" y="15074"/>
                  </a:lnTo>
                  <a:lnTo>
                    <a:pt x="60314" y="14463"/>
                  </a:lnTo>
                  <a:lnTo>
                    <a:pt x="59998" y="13830"/>
                  </a:lnTo>
                  <a:lnTo>
                    <a:pt x="59640" y="13219"/>
                  </a:lnTo>
                  <a:lnTo>
                    <a:pt x="59260" y="12608"/>
                  </a:lnTo>
                  <a:lnTo>
                    <a:pt x="58881" y="11996"/>
                  </a:lnTo>
                  <a:lnTo>
                    <a:pt x="58459" y="11385"/>
                  </a:lnTo>
                  <a:lnTo>
                    <a:pt x="58016" y="10773"/>
                  </a:lnTo>
                  <a:lnTo>
                    <a:pt x="57553" y="10162"/>
                  </a:lnTo>
                  <a:lnTo>
                    <a:pt x="57047" y="9572"/>
                  </a:lnTo>
                  <a:lnTo>
                    <a:pt x="56520" y="8982"/>
                  </a:lnTo>
                  <a:lnTo>
                    <a:pt x="55971" y="8391"/>
                  </a:lnTo>
                  <a:lnTo>
                    <a:pt x="55402" y="7822"/>
                  </a:lnTo>
                  <a:lnTo>
                    <a:pt x="54791" y="7253"/>
                  </a:lnTo>
                  <a:lnTo>
                    <a:pt x="54158" y="6705"/>
                  </a:lnTo>
                  <a:lnTo>
                    <a:pt x="53484" y="6178"/>
                  </a:lnTo>
                  <a:lnTo>
                    <a:pt x="52788" y="5651"/>
                  </a:lnTo>
                  <a:lnTo>
                    <a:pt x="52071" y="5145"/>
                  </a:lnTo>
                  <a:lnTo>
                    <a:pt x="51312" y="4639"/>
                  </a:lnTo>
                  <a:lnTo>
                    <a:pt x="50511" y="4175"/>
                  </a:lnTo>
                  <a:lnTo>
                    <a:pt x="49689" y="3711"/>
                  </a:lnTo>
                  <a:lnTo>
                    <a:pt x="48846" y="3290"/>
                  </a:lnTo>
                  <a:lnTo>
                    <a:pt x="47939" y="2868"/>
                  </a:lnTo>
                  <a:lnTo>
                    <a:pt x="47033" y="2488"/>
                  </a:lnTo>
                  <a:lnTo>
                    <a:pt x="46063" y="2109"/>
                  </a:lnTo>
                  <a:lnTo>
                    <a:pt x="45072" y="1772"/>
                  </a:lnTo>
                  <a:lnTo>
                    <a:pt x="44039" y="1455"/>
                  </a:lnTo>
                  <a:lnTo>
                    <a:pt x="42964" y="1181"/>
                  </a:lnTo>
                  <a:lnTo>
                    <a:pt x="41868" y="907"/>
                  </a:lnTo>
                  <a:lnTo>
                    <a:pt x="40730" y="675"/>
                  </a:lnTo>
                  <a:lnTo>
                    <a:pt x="39528" y="486"/>
                  </a:lnTo>
                  <a:lnTo>
                    <a:pt x="38326" y="317"/>
                  </a:lnTo>
                  <a:lnTo>
                    <a:pt x="37061" y="191"/>
                  </a:lnTo>
                  <a:lnTo>
                    <a:pt x="35754" y="85"/>
                  </a:lnTo>
                  <a:lnTo>
                    <a:pt x="34405" y="22"/>
                  </a:lnTo>
                  <a:lnTo>
                    <a:pt x="33035"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13"/>
            <p:cNvSpPr/>
            <p:nvPr/>
          </p:nvSpPr>
          <p:spPr>
            <a:xfrm>
              <a:off x="5104925" y="-1571550"/>
              <a:ext cx="1573750" cy="792175"/>
            </a:xfrm>
            <a:custGeom>
              <a:rect b="b" l="l" r="r" t="t"/>
              <a:pathLst>
                <a:path extrusionOk="0" fill="none" h="31687" w="62950">
                  <a:moveTo>
                    <a:pt x="62949" y="24392"/>
                  </a:moveTo>
                  <a:lnTo>
                    <a:pt x="62949" y="24392"/>
                  </a:lnTo>
                  <a:lnTo>
                    <a:pt x="62928" y="24729"/>
                  </a:lnTo>
                  <a:lnTo>
                    <a:pt x="62886" y="25088"/>
                  </a:lnTo>
                  <a:lnTo>
                    <a:pt x="62823" y="25404"/>
                  </a:lnTo>
                  <a:lnTo>
                    <a:pt x="62718" y="25720"/>
                  </a:lnTo>
                  <a:lnTo>
                    <a:pt x="62591" y="26036"/>
                  </a:lnTo>
                  <a:lnTo>
                    <a:pt x="62422" y="26332"/>
                  </a:lnTo>
                  <a:lnTo>
                    <a:pt x="62233" y="26627"/>
                  </a:lnTo>
                  <a:lnTo>
                    <a:pt x="62022" y="26901"/>
                  </a:lnTo>
                  <a:lnTo>
                    <a:pt x="61790" y="27175"/>
                  </a:lnTo>
                  <a:lnTo>
                    <a:pt x="61516" y="27428"/>
                  </a:lnTo>
                  <a:lnTo>
                    <a:pt x="61221" y="27660"/>
                  </a:lnTo>
                  <a:lnTo>
                    <a:pt x="60926" y="27913"/>
                  </a:lnTo>
                  <a:lnTo>
                    <a:pt x="60588" y="28145"/>
                  </a:lnTo>
                  <a:lnTo>
                    <a:pt x="60230" y="28355"/>
                  </a:lnTo>
                  <a:lnTo>
                    <a:pt x="59850" y="28566"/>
                  </a:lnTo>
                  <a:lnTo>
                    <a:pt x="59450" y="28756"/>
                  </a:lnTo>
                  <a:lnTo>
                    <a:pt x="59028" y="28946"/>
                  </a:lnTo>
                  <a:lnTo>
                    <a:pt x="58607" y="29135"/>
                  </a:lnTo>
                  <a:lnTo>
                    <a:pt x="58143" y="29304"/>
                  </a:lnTo>
                  <a:lnTo>
                    <a:pt x="57658" y="29473"/>
                  </a:lnTo>
                  <a:lnTo>
                    <a:pt x="56667" y="29789"/>
                  </a:lnTo>
                  <a:lnTo>
                    <a:pt x="55592" y="30063"/>
                  </a:lnTo>
                  <a:lnTo>
                    <a:pt x="54475" y="30316"/>
                  </a:lnTo>
                  <a:lnTo>
                    <a:pt x="53294" y="30548"/>
                  </a:lnTo>
                  <a:lnTo>
                    <a:pt x="52071" y="30738"/>
                  </a:lnTo>
                  <a:lnTo>
                    <a:pt x="50807" y="30906"/>
                  </a:lnTo>
                  <a:lnTo>
                    <a:pt x="49499" y="31075"/>
                  </a:lnTo>
                  <a:lnTo>
                    <a:pt x="48150" y="31201"/>
                  </a:lnTo>
                  <a:lnTo>
                    <a:pt x="46780" y="31307"/>
                  </a:lnTo>
                  <a:lnTo>
                    <a:pt x="45410" y="31412"/>
                  </a:lnTo>
                  <a:lnTo>
                    <a:pt x="43997" y="31476"/>
                  </a:lnTo>
                  <a:lnTo>
                    <a:pt x="42585" y="31539"/>
                  </a:lnTo>
                  <a:lnTo>
                    <a:pt x="39760" y="31623"/>
                  </a:lnTo>
                  <a:lnTo>
                    <a:pt x="36956" y="31686"/>
                  </a:lnTo>
                  <a:lnTo>
                    <a:pt x="34215" y="31686"/>
                  </a:lnTo>
                  <a:lnTo>
                    <a:pt x="29114" y="31686"/>
                  </a:lnTo>
                  <a:lnTo>
                    <a:pt x="29114" y="31686"/>
                  </a:lnTo>
                  <a:lnTo>
                    <a:pt x="24202" y="31686"/>
                  </a:lnTo>
                  <a:lnTo>
                    <a:pt x="21693" y="31686"/>
                  </a:lnTo>
                  <a:lnTo>
                    <a:pt x="19205" y="31623"/>
                  </a:lnTo>
                  <a:lnTo>
                    <a:pt x="17962" y="31602"/>
                  </a:lnTo>
                  <a:lnTo>
                    <a:pt x="16718" y="31539"/>
                  </a:lnTo>
                  <a:lnTo>
                    <a:pt x="15516" y="31476"/>
                  </a:lnTo>
                  <a:lnTo>
                    <a:pt x="14314" y="31412"/>
                  </a:lnTo>
                  <a:lnTo>
                    <a:pt x="13134" y="31307"/>
                  </a:lnTo>
                  <a:lnTo>
                    <a:pt x="11996" y="31201"/>
                  </a:lnTo>
                  <a:lnTo>
                    <a:pt x="10878" y="31075"/>
                  </a:lnTo>
                  <a:lnTo>
                    <a:pt x="9782" y="30906"/>
                  </a:lnTo>
                  <a:lnTo>
                    <a:pt x="8749" y="30738"/>
                  </a:lnTo>
                  <a:lnTo>
                    <a:pt x="7737" y="30548"/>
                  </a:lnTo>
                  <a:lnTo>
                    <a:pt x="6767" y="30316"/>
                  </a:lnTo>
                  <a:lnTo>
                    <a:pt x="5861" y="30063"/>
                  </a:lnTo>
                  <a:lnTo>
                    <a:pt x="4996" y="29789"/>
                  </a:lnTo>
                  <a:lnTo>
                    <a:pt x="4195" y="29473"/>
                  </a:lnTo>
                  <a:lnTo>
                    <a:pt x="3816" y="29304"/>
                  </a:lnTo>
                  <a:lnTo>
                    <a:pt x="3436" y="29135"/>
                  </a:lnTo>
                  <a:lnTo>
                    <a:pt x="3099" y="28946"/>
                  </a:lnTo>
                  <a:lnTo>
                    <a:pt x="2762" y="28756"/>
                  </a:lnTo>
                  <a:lnTo>
                    <a:pt x="2446" y="28566"/>
                  </a:lnTo>
                  <a:lnTo>
                    <a:pt x="2150" y="28355"/>
                  </a:lnTo>
                  <a:lnTo>
                    <a:pt x="1855" y="28145"/>
                  </a:lnTo>
                  <a:lnTo>
                    <a:pt x="1602" y="27913"/>
                  </a:lnTo>
                  <a:lnTo>
                    <a:pt x="1349" y="27660"/>
                  </a:lnTo>
                  <a:lnTo>
                    <a:pt x="1117" y="27428"/>
                  </a:lnTo>
                  <a:lnTo>
                    <a:pt x="928" y="27175"/>
                  </a:lnTo>
                  <a:lnTo>
                    <a:pt x="738" y="26901"/>
                  </a:lnTo>
                  <a:lnTo>
                    <a:pt x="569" y="26627"/>
                  </a:lnTo>
                  <a:lnTo>
                    <a:pt x="422" y="26332"/>
                  </a:lnTo>
                  <a:lnTo>
                    <a:pt x="295" y="26036"/>
                  </a:lnTo>
                  <a:lnTo>
                    <a:pt x="190" y="25720"/>
                  </a:lnTo>
                  <a:lnTo>
                    <a:pt x="106" y="25404"/>
                  </a:lnTo>
                  <a:lnTo>
                    <a:pt x="42" y="25088"/>
                  </a:lnTo>
                  <a:lnTo>
                    <a:pt x="21" y="24729"/>
                  </a:lnTo>
                  <a:lnTo>
                    <a:pt x="0" y="24392"/>
                  </a:lnTo>
                  <a:lnTo>
                    <a:pt x="0" y="24392"/>
                  </a:lnTo>
                  <a:lnTo>
                    <a:pt x="0" y="23654"/>
                  </a:lnTo>
                  <a:lnTo>
                    <a:pt x="42" y="22916"/>
                  </a:lnTo>
                  <a:lnTo>
                    <a:pt x="84" y="22136"/>
                  </a:lnTo>
                  <a:lnTo>
                    <a:pt x="127" y="21377"/>
                  </a:lnTo>
                  <a:lnTo>
                    <a:pt x="211" y="20576"/>
                  </a:lnTo>
                  <a:lnTo>
                    <a:pt x="316" y="19775"/>
                  </a:lnTo>
                  <a:lnTo>
                    <a:pt x="443" y="18974"/>
                  </a:lnTo>
                  <a:lnTo>
                    <a:pt x="590" y="18152"/>
                  </a:lnTo>
                  <a:lnTo>
                    <a:pt x="759" y="17351"/>
                  </a:lnTo>
                  <a:lnTo>
                    <a:pt x="970" y="16529"/>
                  </a:lnTo>
                  <a:lnTo>
                    <a:pt x="1202" y="15707"/>
                  </a:lnTo>
                  <a:lnTo>
                    <a:pt x="1455" y="14905"/>
                  </a:lnTo>
                  <a:lnTo>
                    <a:pt x="1750" y="14083"/>
                  </a:lnTo>
                  <a:lnTo>
                    <a:pt x="2066" y="13282"/>
                  </a:lnTo>
                  <a:lnTo>
                    <a:pt x="2425" y="12502"/>
                  </a:lnTo>
                  <a:lnTo>
                    <a:pt x="2804" y="11722"/>
                  </a:lnTo>
                  <a:lnTo>
                    <a:pt x="3226" y="10942"/>
                  </a:lnTo>
                  <a:lnTo>
                    <a:pt x="3689" y="10183"/>
                  </a:lnTo>
                  <a:lnTo>
                    <a:pt x="4195" y="9466"/>
                  </a:lnTo>
                  <a:lnTo>
                    <a:pt x="4744" y="8750"/>
                  </a:lnTo>
                  <a:lnTo>
                    <a:pt x="5334" y="8054"/>
                  </a:lnTo>
                  <a:lnTo>
                    <a:pt x="5945" y="7379"/>
                  </a:lnTo>
                  <a:lnTo>
                    <a:pt x="6282" y="7063"/>
                  </a:lnTo>
                  <a:lnTo>
                    <a:pt x="6620" y="6726"/>
                  </a:lnTo>
                  <a:lnTo>
                    <a:pt x="6978" y="6431"/>
                  </a:lnTo>
                  <a:lnTo>
                    <a:pt x="7337" y="6114"/>
                  </a:lnTo>
                  <a:lnTo>
                    <a:pt x="7716" y="5819"/>
                  </a:lnTo>
                  <a:lnTo>
                    <a:pt x="8117" y="5524"/>
                  </a:lnTo>
                  <a:lnTo>
                    <a:pt x="8517" y="5250"/>
                  </a:lnTo>
                  <a:lnTo>
                    <a:pt x="8918" y="4976"/>
                  </a:lnTo>
                  <a:lnTo>
                    <a:pt x="9339" y="4723"/>
                  </a:lnTo>
                  <a:lnTo>
                    <a:pt x="9782" y="4470"/>
                  </a:lnTo>
                  <a:lnTo>
                    <a:pt x="10246" y="4217"/>
                  </a:lnTo>
                  <a:lnTo>
                    <a:pt x="10710" y="3985"/>
                  </a:lnTo>
                  <a:lnTo>
                    <a:pt x="11173" y="3753"/>
                  </a:lnTo>
                  <a:lnTo>
                    <a:pt x="11658" y="3543"/>
                  </a:lnTo>
                  <a:lnTo>
                    <a:pt x="12164" y="3332"/>
                  </a:lnTo>
                  <a:lnTo>
                    <a:pt x="12691" y="3142"/>
                  </a:lnTo>
                  <a:lnTo>
                    <a:pt x="13218" y="2952"/>
                  </a:lnTo>
                  <a:lnTo>
                    <a:pt x="13766" y="2763"/>
                  </a:lnTo>
                  <a:lnTo>
                    <a:pt x="14314" y="2615"/>
                  </a:lnTo>
                  <a:lnTo>
                    <a:pt x="14905" y="2446"/>
                  </a:lnTo>
                  <a:lnTo>
                    <a:pt x="14905" y="2446"/>
                  </a:lnTo>
                  <a:lnTo>
                    <a:pt x="16781" y="2004"/>
                  </a:lnTo>
                  <a:lnTo>
                    <a:pt x="18615" y="1603"/>
                  </a:lnTo>
                  <a:lnTo>
                    <a:pt x="20386" y="1245"/>
                  </a:lnTo>
                  <a:lnTo>
                    <a:pt x="22136" y="928"/>
                  </a:lnTo>
                  <a:lnTo>
                    <a:pt x="23822" y="675"/>
                  </a:lnTo>
                  <a:lnTo>
                    <a:pt x="25467" y="444"/>
                  </a:lnTo>
                  <a:lnTo>
                    <a:pt x="27069" y="275"/>
                  </a:lnTo>
                  <a:lnTo>
                    <a:pt x="28629" y="148"/>
                  </a:lnTo>
                  <a:lnTo>
                    <a:pt x="30126" y="64"/>
                  </a:lnTo>
                  <a:lnTo>
                    <a:pt x="31601" y="1"/>
                  </a:lnTo>
                  <a:lnTo>
                    <a:pt x="33035" y="1"/>
                  </a:lnTo>
                  <a:lnTo>
                    <a:pt x="34405" y="22"/>
                  </a:lnTo>
                  <a:lnTo>
                    <a:pt x="35754" y="85"/>
                  </a:lnTo>
                  <a:lnTo>
                    <a:pt x="37061" y="191"/>
                  </a:lnTo>
                  <a:lnTo>
                    <a:pt x="38326" y="317"/>
                  </a:lnTo>
                  <a:lnTo>
                    <a:pt x="39528" y="486"/>
                  </a:lnTo>
                  <a:lnTo>
                    <a:pt x="40730" y="675"/>
                  </a:lnTo>
                  <a:lnTo>
                    <a:pt x="41868" y="907"/>
                  </a:lnTo>
                  <a:lnTo>
                    <a:pt x="42964" y="1181"/>
                  </a:lnTo>
                  <a:lnTo>
                    <a:pt x="44039" y="1455"/>
                  </a:lnTo>
                  <a:lnTo>
                    <a:pt x="45072" y="1772"/>
                  </a:lnTo>
                  <a:lnTo>
                    <a:pt x="46063" y="2109"/>
                  </a:lnTo>
                  <a:lnTo>
                    <a:pt x="47033" y="2488"/>
                  </a:lnTo>
                  <a:lnTo>
                    <a:pt x="47939" y="2868"/>
                  </a:lnTo>
                  <a:lnTo>
                    <a:pt x="48846" y="3290"/>
                  </a:lnTo>
                  <a:lnTo>
                    <a:pt x="49689" y="3711"/>
                  </a:lnTo>
                  <a:lnTo>
                    <a:pt x="50511" y="4175"/>
                  </a:lnTo>
                  <a:lnTo>
                    <a:pt x="51312" y="4639"/>
                  </a:lnTo>
                  <a:lnTo>
                    <a:pt x="52071" y="5145"/>
                  </a:lnTo>
                  <a:lnTo>
                    <a:pt x="52788" y="5651"/>
                  </a:lnTo>
                  <a:lnTo>
                    <a:pt x="53484" y="6178"/>
                  </a:lnTo>
                  <a:lnTo>
                    <a:pt x="54158" y="6705"/>
                  </a:lnTo>
                  <a:lnTo>
                    <a:pt x="54791" y="7253"/>
                  </a:lnTo>
                  <a:lnTo>
                    <a:pt x="55402" y="7822"/>
                  </a:lnTo>
                  <a:lnTo>
                    <a:pt x="55971" y="8391"/>
                  </a:lnTo>
                  <a:lnTo>
                    <a:pt x="56520" y="8982"/>
                  </a:lnTo>
                  <a:lnTo>
                    <a:pt x="57047" y="9572"/>
                  </a:lnTo>
                  <a:lnTo>
                    <a:pt x="57553" y="10162"/>
                  </a:lnTo>
                  <a:lnTo>
                    <a:pt x="58016" y="10773"/>
                  </a:lnTo>
                  <a:lnTo>
                    <a:pt x="58459" y="11385"/>
                  </a:lnTo>
                  <a:lnTo>
                    <a:pt x="58881" y="11996"/>
                  </a:lnTo>
                  <a:lnTo>
                    <a:pt x="59260" y="12608"/>
                  </a:lnTo>
                  <a:lnTo>
                    <a:pt x="59640" y="13219"/>
                  </a:lnTo>
                  <a:lnTo>
                    <a:pt x="59998" y="13830"/>
                  </a:lnTo>
                  <a:lnTo>
                    <a:pt x="60314" y="14463"/>
                  </a:lnTo>
                  <a:lnTo>
                    <a:pt x="60609" y="15074"/>
                  </a:lnTo>
                  <a:lnTo>
                    <a:pt x="60905" y="15685"/>
                  </a:lnTo>
                  <a:lnTo>
                    <a:pt x="61158" y="16276"/>
                  </a:lnTo>
                  <a:lnTo>
                    <a:pt x="61389" y="16887"/>
                  </a:lnTo>
                  <a:lnTo>
                    <a:pt x="61621" y="17477"/>
                  </a:lnTo>
                  <a:lnTo>
                    <a:pt x="61811" y="18068"/>
                  </a:lnTo>
                  <a:lnTo>
                    <a:pt x="62001" y="18637"/>
                  </a:lnTo>
                  <a:lnTo>
                    <a:pt x="62169" y="19206"/>
                  </a:lnTo>
                  <a:lnTo>
                    <a:pt x="62317" y="19754"/>
                  </a:lnTo>
                  <a:lnTo>
                    <a:pt x="62443" y="20302"/>
                  </a:lnTo>
                  <a:lnTo>
                    <a:pt x="62549" y="20829"/>
                  </a:lnTo>
                  <a:lnTo>
                    <a:pt x="62739" y="21820"/>
                  </a:lnTo>
                  <a:lnTo>
                    <a:pt x="62865" y="22769"/>
                  </a:lnTo>
                  <a:lnTo>
                    <a:pt x="62928" y="23612"/>
                  </a:lnTo>
                  <a:lnTo>
                    <a:pt x="62949" y="24392"/>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13"/>
            <p:cNvSpPr/>
            <p:nvPr/>
          </p:nvSpPr>
          <p:spPr>
            <a:xfrm>
              <a:off x="5246700" y="-1235825"/>
              <a:ext cx="62200" cy="173425"/>
            </a:xfrm>
            <a:custGeom>
              <a:rect b="b" l="l" r="r" t="t"/>
              <a:pathLst>
                <a:path extrusionOk="0" h="6937" w="2488">
                  <a:moveTo>
                    <a:pt x="2446" y="1"/>
                  </a:moveTo>
                  <a:lnTo>
                    <a:pt x="2193" y="380"/>
                  </a:lnTo>
                  <a:lnTo>
                    <a:pt x="1940" y="760"/>
                  </a:lnTo>
                  <a:lnTo>
                    <a:pt x="1708" y="1160"/>
                  </a:lnTo>
                  <a:lnTo>
                    <a:pt x="1476" y="1582"/>
                  </a:lnTo>
                  <a:lnTo>
                    <a:pt x="1265" y="2003"/>
                  </a:lnTo>
                  <a:lnTo>
                    <a:pt x="1075" y="2425"/>
                  </a:lnTo>
                  <a:lnTo>
                    <a:pt x="886" y="2847"/>
                  </a:lnTo>
                  <a:lnTo>
                    <a:pt x="717" y="3268"/>
                  </a:lnTo>
                  <a:lnTo>
                    <a:pt x="548" y="3711"/>
                  </a:lnTo>
                  <a:lnTo>
                    <a:pt x="401" y="4154"/>
                  </a:lnTo>
                  <a:lnTo>
                    <a:pt x="274" y="4618"/>
                  </a:lnTo>
                  <a:lnTo>
                    <a:pt x="169" y="5060"/>
                  </a:lnTo>
                  <a:lnTo>
                    <a:pt x="84" y="5524"/>
                  </a:lnTo>
                  <a:lnTo>
                    <a:pt x="42" y="5988"/>
                  </a:lnTo>
                  <a:lnTo>
                    <a:pt x="0" y="6452"/>
                  </a:lnTo>
                  <a:lnTo>
                    <a:pt x="21" y="6915"/>
                  </a:lnTo>
                  <a:lnTo>
                    <a:pt x="42" y="6937"/>
                  </a:lnTo>
                  <a:lnTo>
                    <a:pt x="274" y="6030"/>
                  </a:lnTo>
                  <a:lnTo>
                    <a:pt x="843" y="3816"/>
                  </a:lnTo>
                  <a:lnTo>
                    <a:pt x="991" y="3311"/>
                  </a:lnTo>
                  <a:lnTo>
                    <a:pt x="1160" y="2826"/>
                  </a:lnTo>
                  <a:lnTo>
                    <a:pt x="1349" y="2341"/>
                  </a:lnTo>
                  <a:lnTo>
                    <a:pt x="1539" y="1856"/>
                  </a:lnTo>
                  <a:lnTo>
                    <a:pt x="1750" y="1392"/>
                  </a:lnTo>
                  <a:lnTo>
                    <a:pt x="1982" y="928"/>
                  </a:lnTo>
                  <a:lnTo>
                    <a:pt x="2235" y="465"/>
                  </a:lnTo>
                  <a:lnTo>
                    <a:pt x="2488"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p13"/>
            <p:cNvSpPr/>
            <p:nvPr/>
          </p:nvSpPr>
          <p:spPr>
            <a:xfrm>
              <a:off x="5246700" y="-1235825"/>
              <a:ext cx="62200" cy="173425"/>
            </a:xfrm>
            <a:custGeom>
              <a:rect b="b" l="l" r="r" t="t"/>
              <a:pathLst>
                <a:path extrusionOk="0" fill="none" h="6937" w="2488">
                  <a:moveTo>
                    <a:pt x="2446" y="1"/>
                  </a:moveTo>
                  <a:lnTo>
                    <a:pt x="2446" y="1"/>
                  </a:lnTo>
                  <a:lnTo>
                    <a:pt x="2193" y="380"/>
                  </a:lnTo>
                  <a:lnTo>
                    <a:pt x="1940" y="760"/>
                  </a:lnTo>
                  <a:lnTo>
                    <a:pt x="1708" y="1160"/>
                  </a:lnTo>
                  <a:lnTo>
                    <a:pt x="1476" y="1582"/>
                  </a:lnTo>
                  <a:lnTo>
                    <a:pt x="1265" y="2003"/>
                  </a:lnTo>
                  <a:lnTo>
                    <a:pt x="1075" y="2425"/>
                  </a:lnTo>
                  <a:lnTo>
                    <a:pt x="886" y="2847"/>
                  </a:lnTo>
                  <a:lnTo>
                    <a:pt x="717" y="3268"/>
                  </a:lnTo>
                  <a:lnTo>
                    <a:pt x="717" y="3268"/>
                  </a:lnTo>
                  <a:lnTo>
                    <a:pt x="548" y="3711"/>
                  </a:lnTo>
                  <a:lnTo>
                    <a:pt x="401" y="4154"/>
                  </a:lnTo>
                  <a:lnTo>
                    <a:pt x="274" y="4618"/>
                  </a:lnTo>
                  <a:lnTo>
                    <a:pt x="169" y="5060"/>
                  </a:lnTo>
                  <a:lnTo>
                    <a:pt x="84" y="5524"/>
                  </a:lnTo>
                  <a:lnTo>
                    <a:pt x="42" y="5988"/>
                  </a:lnTo>
                  <a:lnTo>
                    <a:pt x="0" y="6452"/>
                  </a:lnTo>
                  <a:lnTo>
                    <a:pt x="21" y="6915"/>
                  </a:lnTo>
                  <a:lnTo>
                    <a:pt x="42" y="6937"/>
                  </a:lnTo>
                  <a:lnTo>
                    <a:pt x="42" y="6937"/>
                  </a:lnTo>
                  <a:lnTo>
                    <a:pt x="274" y="6030"/>
                  </a:lnTo>
                  <a:lnTo>
                    <a:pt x="274" y="6030"/>
                  </a:lnTo>
                  <a:lnTo>
                    <a:pt x="843" y="3816"/>
                  </a:lnTo>
                  <a:lnTo>
                    <a:pt x="843" y="3816"/>
                  </a:lnTo>
                  <a:lnTo>
                    <a:pt x="991" y="3311"/>
                  </a:lnTo>
                  <a:lnTo>
                    <a:pt x="1160" y="2826"/>
                  </a:lnTo>
                  <a:lnTo>
                    <a:pt x="1349" y="2341"/>
                  </a:lnTo>
                  <a:lnTo>
                    <a:pt x="1539" y="1856"/>
                  </a:lnTo>
                  <a:lnTo>
                    <a:pt x="1750" y="1392"/>
                  </a:lnTo>
                  <a:lnTo>
                    <a:pt x="1982" y="928"/>
                  </a:lnTo>
                  <a:lnTo>
                    <a:pt x="2235" y="465"/>
                  </a:lnTo>
                  <a:lnTo>
                    <a:pt x="2488" y="1"/>
                  </a:lnTo>
                  <a:lnTo>
                    <a:pt x="2446"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p13"/>
            <p:cNvSpPr/>
            <p:nvPr/>
          </p:nvSpPr>
          <p:spPr>
            <a:xfrm>
              <a:off x="5460675" y="-1429250"/>
              <a:ext cx="610325" cy="93325"/>
            </a:xfrm>
            <a:custGeom>
              <a:rect b="b" l="l" r="r" t="t"/>
              <a:pathLst>
                <a:path extrusionOk="0" h="3733" w="24413">
                  <a:moveTo>
                    <a:pt x="15579" y="1"/>
                  </a:moveTo>
                  <a:lnTo>
                    <a:pt x="14567" y="22"/>
                  </a:lnTo>
                  <a:lnTo>
                    <a:pt x="13556" y="64"/>
                  </a:lnTo>
                  <a:lnTo>
                    <a:pt x="12544" y="148"/>
                  </a:lnTo>
                  <a:lnTo>
                    <a:pt x="11553" y="254"/>
                  </a:lnTo>
                  <a:lnTo>
                    <a:pt x="10541" y="401"/>
                  </a:lnTo>
                  <a:lnTo>
                    <a:pt x="9550" y="549"/>
                  </a:lnTo>
                  <a:lnTo>
                    <a:pt x="8559" y="760"/>
                  </a:lnTo>
                  <a:lnTo>
                    <a:pt x="7568" y="971"/>
                  </a:lnTo>
                  <a:lnTo>
                    <a:pt x="6599" y="1224"/>
                  </a:lnTo>
                  <a:lnTo>
                    <a:pt x="5629" y="1498"/>
                  </a:lnTo>
                  <a:lnTo>
                    <a:pt x="4659" y="1814"/>
                  </a:lnTo>
                  <a:lnTo>
                    <a:pt x="3711" y="2151"/>
                  </a:lnTo>
                  <a:lnTo>
                    <a:pt x="2762" y="2510"/>
                  </a:lnTo>
                  <a:lnTo>
                    <a:pt x="1834" y="2889"/>
                  </a:lnTo>
                  <a:lnTo>
                    <a:pt x="907" y="3311"/>
                  </a:lnTo>
                  <a:lnTo>
                    <a:pt x="0" y="3732"/>
                  </a:lnTo>
                  <a:lnTo>
                    <a:pt x="949" y="3332"/>
                  </a:lnTo>
                  <a:lnTo>
                    <a:pt x="1897" y="2931"/>
                  </a:lnTo>
                  <a:lnTo>
                    <a:pt x="2846" y="2573"/>
                  </a:lnTo>
                  <a:lnTo>
                    <a:pt x="3795" y="2235"/>
                  </a:lnTo>
                  <a:lnTo>
                    <a:pt x="4765" y="1940"/>
                  </a:lnTo>
                  <a:lnTo>
                    <a:pt x="5713" y="1645"/>
                  </a:lnTo>
                  <a:lnTo>
                    <a:pt x="6662" y="1392"/>
                  </a:lnTo>
                  <a:lnTo>
                    <a:pt x="7632" y="1181"/>
                  </a:lnTo>
                  <a:lnTo>
                    <a:pt x="8601" y="971"/>
                  </a:lnTo>
                  <a:lnTo>
                    <a:pt x="9571" y="802"/>
                  </a:lnTo>
                  <a:lnTo>
                    <a:pt x="10541" y="654"/>
                  </a:lnTo>
                  <a:lnTo>
                    <a:pt x="11511" y="549"/>
                  </a:lnTo>
                  <a:lnTo>
                    <a:pt x="12480" y="444"/>
                  </a:lnTo>
                  <a:lnTo>
                    <a:pt x="13471" y="380"/>
                  </a:lnTo>
                  <a:lnTo>
                    <a:pt x="14441" y="359"/>
                  </a:lnTo>
                  <a:lnTo>
                    <a:pt x="15432" y="338"/>
                  </a:lnTo>
                  <a:lnTo>
                    <a:pt x="16359" y="338"/>
                  </a:lnTo>
                  <a:lnTo>
                    <a:pt x="17266" y="380"/>
                  </a:lnTo>
                  <a:lnTo>
                    <a:pt x="18193" y="444"/>
                  </a:lnTo>
                  <a:lnTo>
                    <a:pt x="19121" y="507"/>
                  </a:lnTo>
                  <a:lnTo>
                    <a:pt x="20049" y="612"/>
                  </a:lnTo>
                  <a:lnTo>
                    <a:pt x="20976" y="718"/>
                  </a:lnTo>
                  <a:lnTo>
                    <a:pt x="21925" y="865"/>
                  </a:lnTo>
                  <a:lnTo>
                    <a:pt x="22874" y="1034"/>
                  </a:lnTo>
                  <a:lnTo>
                    <a:pt x="24391" y="1329"/>
                  </a:lnTo>
                  <a:lnTo>
                    <a:pt x="24413" y="1308"/>
                  </a:lnTo>
                  <a:lnTo>
                    <a:pt x="22895" y="865"/>
                  </a:lnTo>
                  <a:lnTo>
                    <a:pt x="21988" y="675"/>
                  </a:lnTo>
                  <a:lnTo>
                    <a:pt x="21082" y="486"/>
                  </a:lnTo>
                  <a:lnTo>
                    <a:pt x="20175" y="338"/>
                  </a:lnTo>
                  <a:lnTo>
                    <a:pt x="19269" y="212"/>
                  </a:lnTo>
                  <a:lnTo>
                    <a:pt x="18341" y="127"/>
                  </a:lnTo>
                  <a:lnTo>
                    <a:pt x="17413" y="64"/>
                  </a:lnTo>
                  <a:lnTo>
                    <a:pt x="16507" y="22"/>
                  </a:lnTo>
                  <a:lnTo>
                    <a:pt x="15579"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p13"/>
            <p:cNvSpPr/>
            <p:nvPr/>
          </p:nvSpPr>
          <p:spPr>
            <a:xfrm>
              <a:off x="5460675" y="-1429250"/>
              <a:ext cx="610325" cy="93325"/>
            </a:xfrm>
            <a:custGeom>
              <a:rect b="b" l="l" r="r" t="t"/>
              <a:pathLst>
                <a:path extrusionOk="0" fill="none" h="3733" w="24413">
                  <a:moveTo>
                    <a:pt x="15579" y="1"/>
                  </a:moveTo>
                  <a:lnTo>
                    <a:pt x="15579" y="1"/>
                  </a:lnTo>
                  <a:lnTo>
                    <a:pt x="14567" y="22"/>
                  </a:lnTo>
                  <a:lnTo>
                    <a:pt x="13556" y="64"/>
                  </a:lnTo>
                  <a:lnTo>
                    <a:pt x="12544" y="148"/>
                  </a:lnTo>
                  <a:lnTo>
                    <a:pt x="11553" y="254"/>
                  </a:lnTo>
                  <a:lnTo>
                    <a:pt x="10541" y="401"/>
                  </a:lnTo>
                  <a:lnTo>
                    <a:pt x="9550" y="549"/>
                  </a:lnTo>
                  <a:lnTo>
                    <a:pt x="8559" y="760"/>
                  </a:lnTo>
                  <a:lnTo>
                    <a:pt x="7568" y="971"/>
                  </a:lnTo>
                  <a:lnTo>
                    <a:pt x="6599" y="1224"/>
                  </a:lnTo>
                  <a:lnTo>
                    <a:pt x="5629" y="1498"/>
                  </a:lnTo>
                  <a:lnTo>
                    <a:pt x="4659" y="1814"/>
                  </a:lnTo>
                  <a:lnTo>
                    <a:pt x="3711" y="2151"/>
                  </a:lnTo>
                  <a:lnTo>
                    <a:pt x="2762" y="2510"/>
                  </a:lnTo>
                  <a:lnTo>
                    <a:pt x="1834" y="2889"/>
                  </a:lnTo>
                  <a:lnTo>
                    <a:pt x="907" y="3311"/>
                  </a:lnTo>
                  <a:lnTo>
                    <a:pt x="0" y="3732"/>
                  </a:lnTo>
                  <a:lnTo>
                    <a:pt x="0" y="3732"/>
                  </a:lnTo>
                  <a:lnTo>
                    <a:pt x="949" y="3332"/>
                  </a:lnTo>
                  <a:lnTo>
                    <a:pt x="1897" y="2931"/>
                  </a:lnTo>
                  <a:lnTo>
                    <a:pt x="2846" y="2573"/>
                  </a:lnTo>
                  <a:lnTo>
                    <a:pt x="3795" y="2235"/>
                  </a:lnTo>
                  <a:lnTo>
                    <a:pt x="4765" y="1940"/>
                  </a:lnTo>
                  <a:lnTo>
                    <a:pt x="5713" y="1645"/>
                  </a:lnTo>
                  <a:lnTo>
                    <a:pt x="6662" y="1392"/>
                  </a:lnTo>
                  <a:lnTo>
                    <a:pt x="7632" y="1181"/>
                  </a:lnTo>
                  <a:lnTo>
                    <a:pt x="8601" y="971"/>
                  </a:lnTo>
                  <a:lnTo>
                    <a:pt x="9571" y="802"/>
                  </a:lnTo>
                  <a:lnTo>
                    <a:pt x="10541" y="654"/>
                  </a:lnTo>
                  <a:lnTo>
                    <a:pt x="11511" y="549"/>
                  </a:lnTo>
                  <a:lnTo>
                    <a:pt x="12480" y="444"/>
                  </a:lnTo>
                  <a:lnTo>
                    <a:pt x="13471" y="380"/>
                  </a:lnTo>
                  <a:lnTo>
                    <a:pt x="14441" y="359"/>
                  </a:lnTo>
                  <a:lnTo>
                    <a:pt x="15432" y="338"/>
                  </a:lnTo>
                  <a:lnTo>
                    <a:pt x="15432" y="338"/>
                  </a:lnTo>
                  <a:lnTo>
                    <a:pt x="16359" y="338"/>
                  </a:lnTo>
                  <a:lnTo>
                    <a:pt x="17266" y="380"/>
                  </a:lnTo>
                  <a:lnTo>
                    <a:pt x="18193" y="444"/>
                  </a:lnTo>
                  <a:lnTo>
                    <a:pt x="19121" y="507"/>
                  </a:lnTo>
                  <a:lnTo>
                    <a:pt x="20049" y="612"/>
                  </a:lnTo>
                  <a:lnTo>
                    <a:pt x="20976" y="718"/>
                  </a:lnTo>
                  <a:lnTo>
                    <a:pt x="21925" y="865"/>
                  </a:lnTo>
                  <a:lnTo>
                    <a:pt x="22874" y="1034"/>
                  </a:lnTo>
                  <a:lnTo>
                    <a:pt x="22874" y="1034"/>
                  </a:lnTo>
                  <a:lnTo>
                    <a:pt x="24391" y="1329"/>
                  </a:lnTo>
                  <a:lnTo>
                    <a:pt x="24413" y="1308"/>
                  </a:lnTo>
                  <a:lnTo>
                    <a:pt x="24413" y="1308"/>
                  </a:lnTo>
                  <a:lnTo>
                    <a:pt x="22895" y="865"/>
                  </a:lnTo>
                  <a:lnTo>
                    <a:pt x="22895" y="865"/>
                  </a:lnTo>
                  <a:lnTo>
                    <a:pt x="21988" y="675"/>
                  </a:lnTo>
                  <a:lnTo>
                    <a:pt x="21082" y="486"/>
                  </a:lnTo>
                  <a:lnTo>
                    <a:pt x="20175" y="338"/>
                  </a:lnTo>
                  <a:lnTo>
                    <a:pt x="19269" y="212"/>
                  </a:lnTo>
                  <a:lnTo>
                    <a:pt x="18341" y="127"/>
                  </a:lnTo>
                  <a:lnTo>
                    <a:pt x="17413" y="64"/>
                  </a:lnTo>
                  <a:lnTo>
                    <a:pt x="16507" y="22"/>
                  </a:lnTo>
                  <a:lnTo>
                    <a:pt x="15579"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13"/>
            <p:cNvSpPr/>
            <p:nvPr/>
          </p:nvSpPr>
          <p:spPr>
            <a:xfrm>
              <a:off x="6221700" y="-1379175"/>
              <a:ext cx="231400" cy="122825"/>
            </a:xfrm>
            <a:custGeom>
              <a:rect b="b" l="l" r="r" t="t"/>
              <a:pathLst>
                <a:path extrusionOk="0" h="4913" w="9256">
                  <a:moveTo>
                    <a:pt x="1" y="1"/>
                  </a:moveTo>
                  <a:lnTo>
                    <a:pt x="1" y="22"/>
                  </a:lnTo>
                  <a:lnTo>
                    <a:pt x="654" y="106"/>
                  </a:lnTo>
                  <a:lnTo>
                    <a:pt x="1329" y="232"/>
                  </a:lnTo>
                  <a:lnTo>
                    <a:pt x="1982" y="380"/>
                  </a:lnTo>
                  <a:lnTo>
                    <a:pt x="2615" y="570"/>
                  </a:lnTo>
                  <a:lnTo>
                    <a:pt x="3100" y="717"/>
                  </a:lnTo>
                  <a:lnTo>
                    <a:pt x="3564" y="907"/>
                  </a:lnTo>
                  <a:lnTo>
                    <a:pt x="4006" y="1097"/>
                  </a:lnTo>
                  <a:lnTo>
                    <a:pt x="4470" y="1308"/>
                  </a:lnTo>
                  <a:lnTo>
                    <a:pt x="4913" y="1540"/>
                  </a:lnTo>
                  <a:lnTo>
                    <a:pt x="5334" y="1793"/>
                  </a:lnTo>
                  <a:lnTo>
                    <a:pt x="5756" y="2045"/>
                  </a:lnTo>
                  <a:lnTo>
                    <a:pt x="6178" y="2341"/>
                  </a:lnTo>
                  <a:lnTo>
                    <a:pt x="6979" y="2931"/>
                  </a:lnTo>
                  <a:lnTo>
                    <a:pt x="7759" y="3542"/>
                  </a:lnTo>
                  <a:lnTo>
                    <a:pt x="8138" y="3880"/>
                  </a:lnTo>
                  <a:lnTo>
                    <a:pt x="8497" y="4217"/>
                  </a:lnTo>
                  <a:lnTo>
                    <a:pt x="9234" y="4913"/>
                  </a:lnTo>
                  <a:lnTo>
                    <a:pt x="9256" y="4891"/>
                  </a:lnTo>
                  <a:lnTo>
                    <a:pt x="8855" y="4343"/>
                  </a:lnTo>
                  <a:lnTo>
                    <a:pt x="8539" y="3943"/>
                  </a:lnTo>
                  <a:lnTo>
                    <a:pt x="8202" y="3563"/>
                  </a:lnTo>
                  <a:lnTo>
                    <a:pt x="7822" y="3205"/>
                  </a:lnTo>
                  <a:lnTo>
                    <a:pt x="7443" y="2868"/>
                  </a:lnTo>
                  <a:lnTo>
                    <a:pt x="7063" y="2551"/>
                  </a:lnTo>
                  <a:lnTo>
                    <a:pt x="6641" y="2256"/>
                  </a:lnTo>
                  <a:lnTo>
                    <a:pt x="6220" y="1961"/>
                  </a:lnTo>
                  <a:lnTo>
                    <a:pt x="5777" y="1708"/>
                  </a:lnTo>
                  <a:lnTo>
                    <a:pt x="5103" y="1350"/>
                  </a:lnTo>
                  <a:lnTo>
                    <a:pt x="4428" y="1034"/>
                  </a:lnTo>
                  <a:lnTo>
                    <a:pt x="3711" y="738"/>
                  </a:lnTo>
                  <a:lnTo>
                    <a:pt x="2994" y="507"/>
                  </a:lnTo>
                  <a:lnTo>
                    <a:pt x="2257" y="296"/>
                  </a:lnTo>
                  <a:lnTo>
                    <a:pt x="1519" y="148"/>
                  </a:lnTo>
                  <a:lnTo>
                    <a:pt x="760" y="43"/>
                  </a:lnTo>
                  <a:lnTo>
                    <a:pt x="380" y="22"/>
                  </a:lnTo>
                  <a:lnTo>
                    <a:pt x="1"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13"/>
            <p:cNvSpPr/>
            <p:nvPr/>
          </p:nvSpPr>
          <p:spPr>
            <a:xfrm>
              <a:off x="6221700" y="-1379175"/>
              <a:ext cx="231400" cy="122825"/>
            </a:xfrm>
            <a:custGeom>
              <a:rect b="b" l="l" r="r" t="t"/>
              <a:pathLst>
                <a:path extrusionOk="0" fill="none" h="4913" w="9256">
                  <a:moveTo>
                    <a:pt x="1" y="1"/>
                  </a:moveTo>
                  <a:lnTo>
                    <a:pt x="1" y="22"/>
                  </a:lnTo>
                  <a:lnTo>
                    <a:pt x="1" y="22"/>
                  </a:lnTo>
                  <a:lnTo>
                    <a:pt x="654" y="106"/>
                  </a:lnTo>
                  <a:lnTo>
                    <a:pt x="1329" y="232"/>
                  </a:lnTo>
                  <a:lnTo>
                    <a:pt x="1982" y="380"/>
                  </a:lnTo>
                  <a:lnTo>
                    <a:pt x="2615" y="570"/>
                  </a:lnTo>
                  <a:lnTo>
                    <a:pt x="2615" y="570"/>
                  </a:lnTo>
                  <a:lnTo>
                    <a:pt x="3100" y="717"/>
                  </a:lnTo>
                  <a:lnTo>
                    <a:pt x="3564" y="907"/>
                  </a:lnTo>
                  <a:lnTo>
                    <a:pt x="4006" y="1097"/>
                  </a:lnTo>
                  <a:lnTo>
                    <a:pt x="4470" y="1308"/>
                  </a:lnTo>
                  <a:lnTo>
                    <a:pt x="4913" y="1540"/>
                  </a:lnTo>
                  <a:lnTo>
                    <a:pt x="5334" y="1793"/>
                  </a:lnTo>
                  <a:lnTo>
                    <a:pt x="5756" y="2045"/>
                  </a:lnTo>
                  <a:lnTo>
                    <a:pt x="6178" y="2341"/>
                  </a:lnTo>
                  <a:lnTo>
                    <a:pt x="6178" y="2341"/>
                  </a:lnTo>
                  <a:lnTo>
                    <a:pt x="6979" y="2931"/>
                  </a:lnTo>
                  <a:lnTo>
                    <a:pt x="7759" y="3542"/>
                  </a:lnTo>
                  <a:lnTo>
                    <a:pt x="7759" y="3542"/>
                  </a:lnTo>
                  <a:lnTo>
                    <a:pt x="8138" y="3880"/>
                  </a:lnTo>
                  <a:lnTo>
                    <a:pt x="8497" y="4217"/>
                  </a:lnTo>
                  <a:lnTo>
                    <a:pt x="9234" y="4913"/>
                  </a:lnTo>
                  <a:lnTo>
                    <a:pt x="9256" y="4891"/>
                  </a:lnTo>
                  <a:lnTo>
                    <a:pt x="9256" y="4891"/>
                  </a:lnTo>
                  <a:lnTo>
                    <a:pt x="8855" y="4343"/>
                  </a:lnTo>
                  <a:lnTo>
                    <a:pt x="8855" y="4343"/>
                  </a:lnTo>
                  <a:lnTo>
                    <a:pt x="8539" y="3943"/>
                  </a:lnTo>
                  <a:lnTo>
                    <a:pt x="8202" y="3563"/>
                  </a:lnTo>
                  <a:lnTo>
                    <a:pt x="7822" y="3205"/>
                  </a:lnTo>
                  <a:lnTo>
                    <a:pt x="7443" y="2868"/>
                  </a:lnTo>
                  <a:lnTo>
                    <a:pt x="7063" y="2551"/>
                  </a:lnTo>
                  <a:lnTo>
                    <a:pt x="6641" y="2256"/>
                  </a:lnTo>
                  <a:lnTo>
                    <a:pt x="6220" y="1961"/>
                  </a:lnTo>
                  <a:lnTo>
                    <a:pt x="5777" y="1708"/>
                  </a:lnTo>
                  <a:lnTo>
                    <a:pt x="5777" y="1708"/>
                  </a:lnTo>
                  <a:lnTo>
                    <a:pt x="5103" y="1350"/>
                  </a:lnTo>
                  <a:lnTo>
                    <a:pt x="4428" y="1034"/>
                  </a:lnTo>
                  <a:lnTo>
                    <a:pt x="3711" y="738"/>
                  </a:lnTo>
                  <a:lnTo>
                    <a:pt x="2994" y="507"/>
                  </a:lnTo>
                  <a:lnTo>
                    <a:pt x="2257" y="296"/>
                  </a:lnTo>
                  <a:lnTo>
                    <a:pt x="1519" y="148"/>
                  </a:lnTo>
                  <a:lnTo>
                    <a:pt x="760" y="43"/>
                  </a:lnTo>
                  <a:lnTo>
                    <a:pt x="380" y="22"/>
                  </a:lnTo>
                  <a:lnTo>
                    <a:pt x="1"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 name="Google Shape;661;p13"/>
            <p:cNvSpPr/>
            <p:nvPr/>
          </p:nvSpPr>
          <p:spPr>
            <a:xfrm>
              <a:off x="5386350" y="-1018675"/>
              <a:ext cx="689925" cy="340475"/>
            </a:xfrm>
            <a:custGeom>
              <a:rect b="b" l="l" r="r" t="t"/>
              <a:pathLst>
                <a:path extrusionOk="0" h="13619" w="27597">
                  <a:moveTo>
                    <a:pt x="15411" y="0"/>
                  </a:moveTo>
                  <a:lnTo>
                    <a:pt x="14779" y="21"/>
                  </a:lnTo>
                  <a:lnTo>
                    <a:pt x="14125" y="85"/>
                  </a:lnTo>
                  <a:lnTo>
                    <a:pt x="13472" y="169"/>
                  </a:lnTo>
                  <a:lnTo>
                    <a:pt x="12818" y="274"/>
                  </a:lnTo>
                  <a:lnTo>
                    <a:pt x="12165" y="422"/>
                  </a:lnTo>
                  <a:lnTo>
                    <a:pt x="11490" y="612"/>
                  </a:lnTo>
                  <a:lnTo>
                    <a:pt x="10837" y="822"/>
                  </a:lnTo>
                  <a:lnTo>
                    <a:pt x="10162" y="1054"/>
                  </a:lnTo>
                  <a:lnTo>
                    <a:pt x="9508" y="1307"/>
                  </a:lnTo>
                  <a:lnTo>
                    <a:pt x="8855" y="1581"/>
                  </a:lnTo>
                  <a:lnTo>
                    <a:pt x="8201" y="1877"/>
                  </a:lnTo>
                  <a:lnTo>
                    <a:pt x="7569" y="2193"/>
                  </a:lnTo>
                  <a:lnTo>
                    <a:pt x="6958" y="2530"/>
                  </a:lnTo>
                  <a:lnTo>
                    <a:pt x="6346" y="2867"/>
                  </a:lnTo>
                  <a:lnTo>
                    <a:pt x="5756" y="3226"/>
                  </a:lnTo>
                  <a:lnTo>
                    <a:pt x="5187" y="3605"/>
                  </a:lnTo>
                  <a:lnTo>
                    <a:pt x="4639" y="4006"/>
                  </a:lnTo>
                  <a:lnTo>
                    <a:pt x="4090" y="4406"/>
                  </a:lnTo>
                  <a:lnTo>
                    <a:pt x="3585" y="4807"/>
                  </a:lnTo>
                  <a:lnTo>
                    <a:pt x="3100" y="5207"/>
                  </a:lnTo>
                  <a:lnTo>
                    <a:pt x="2657" y="5629"/>
                  </a:lnTo>
                  <a:lnTo>
                    <a:pt x="2214" y="6051"/>
                  </a:lnTo>
                  <a:lnTo>
                    <a:pt x="1835" y="6472"/>
                  </a:lnTo>
                  <a:lnTo>
                    <a:pt x="1455" y="6894"/>
                  </a:lnTo>
                  <a:lnTo>
                    <a:pt x="1139" y="7295"/>
                  </a:lnTo>
                  <a:lnTo>
                    <a:pt x="844" y="7716"/>
                  </a:lnTo>
                  <a:lnTo>
                    <a:pt x="591" y="8117"/>
                  </a:lnTo>
                  <a:lnTo>
                    <a:pt x="380" y="8538"/>
                  </a:lnTo>
                  <a:lnTo>
                    <a:pt x="211" y="8918"/>
                  </a:lnTo>
                  <a:lnTo>
                    <a:pt x="106" y="9297"/>
                  </a:lnTo>
                  <a:lnTo>
                    <a:pt x="22" y="9677"/>
                  </a:lnTo>
                  <a:lnTo>
                    <a:pt x="1" y="10035"/>
                  </a:lnTo>
                  <a:lnTo>
                    <a:pt x="1" y="10204"/>
                  </a:lnTo>
                  <a:lnTo>
                    <a:pt x="22" y="10372"/>
                  </a:lnTo>
                  <a:lnTo>
                    <a:pt x="64" y="10541"/>
                  </a:lnTo>
                  <a:lnTo>
                    <a:pt x="106" y="10689"/>
                  </a:lnTo>
                  <a:lnTo>
                    <a:pt x="148" y="10857"/>
                  </a:lnTo>
                  <a:lnTo>
                    <a:pt x="211" y="11005"/>
                  </a:lnTo>
                  <a:lnTo>
                    <a:pt x="380" y="11279"/>
                  </a:lnTo>
                  <a:lnTo>
                    <a:pt x="591" y="11532"/>
                  </a:lnTo>
                  <a:lnTo>
                    <a:pt x="844" y="11764"/>
                  </a:lnTo>
                  <a:lnTo>
                    <a:pt x="1139" y="11975"/>
                  </a:lnTo>
                  <a:lnTo>
                    <a:pt x="1455" y="12185"/>
                  </a:lnTo>
                  <a:lnTo>
                    <a:pt x="1835" y="12375"/>
                  </a:lnTo>
                  <a:lnTo>
                    <a:pt x="2214" y="12544"/>
                  </a:lnTo>
                  <a:lnTo>
                    <a:pt x="2657" y="12691"/>
                  </a:lnTo>
                  <a:lnTo>
                    <a:pt x="3100" y="12818"/>
                  </a:lnTo>
                  <a:lnTo>
                    <a:pt x="3585" y="12944"/>
                  </a:lnTo>
                  <a:lnTo>
                    <a:pt x="4090" y="13050"/>
                  </a:lnTo>
                  <a:lnTo>
                    <a:pt x="4639" y="13155"/>
                  </a:lnTo>
                  <a:lnTo>
                    <a:pt x="5187" y="13239"/>
                  </a:lnTo>
                  <a:lnTo>
                    <a:pt x="6346" y="13387"/>
                  </a:lnTo>
                  <a:lnTo>
                    <a:pt x="7569" y="13471"/>
                  </a:lnTo>
                  <a:lnTo>
                    <a:pt x="8855" y="13556"/>
                  </a:lnTo>
                  <a:lnTo>
                    <a:pt x="10162" y="13598"/>
                  </a:lnTo>
                  <a:lnTo>
                    <a:pt x="11490" y="13619"/>
                  </a:lnTo>
                  <a:lnTo>
                    <a:pt x="16044" y="13619"/>
                  </a:lnTo>
                  <a:lnTo>
                    <a:pt x="16655" y="13598"/>
                  </a:lnTo>
                  <a:lnTo>
                    <a:pt x="17266" y="13535"/>
                  </a:lnTo>
                  <a:lnTo>
                    <a:pt x="17857" y="13492"/>
                  </a:lnTo>
                  <a:lnTo>
                    <a:pt x="18447" y="13408"/>
                  </a:lnTo>
                  <a:lnTo>
                    <a:pt x="19037" y="13324"/>
                  </a:lnTo>
                  <a:lnTo>
                    <a:pt x="19606" y="13218"/>
                  </a:lnTo>
                  <a:lnTo>
                    <a:pt x="20155" y="13092"/>
                  </a:lnTo>
                  <a:lnTo>
                    <a:pt x="20703" y="12944"/>
                  </a:lnTo>
                  <a:lnTo>
                    <a:pt x="21209" y="12797"/>
                  </a:lnTo>
                  <a:lnTo>
                    <a:pt x="21736" y="12628"/>
                  </a:lnTo>
                  <a:lnTo>
                    <a:pt x="22221" y="12459"/>
                  </a:lnTo>
                  <a:lnTo>
                    <a:pt x="22705" y="12270"/>
                  </a:lnTo>
                  <a:lnTo>
                    <a:pt x="23169" y="12059"/>
                  </a:lnTo>
                  <a:lnTo>
                    <a:pt x="23612" y="11848"/>
                  </a:lnTo>
                  <a:lnTo>
                    <a:pt x="24034" y="11637"/>
                  </a:lnTo>
                  <a:lnTo>
                    <a:pt x="24434" y="11384"/>
                  </a:lnTo>
                  <a:lnTo>
                    <a:pt x="24814" y="11152"/>
                  </a:lnTo>
                  <a:lnTo>
                    <a:pt x="25172" y="10878"/>
                  </a:lnTo>
                  <a:lnTo>
                    <a:pt x="25509" y="10625"/>
                  </a:lnTo>
                  <a:lnTo>
                    <a:pt x="25825" y="10351"/>
                  </a:lnTo>
                  <a:lnTo>
                    <a:pt x="26121" y="10056"/>
                  </a:lnTo>
                  <a:lnTo>
                    <a:pt x="26395" y="9761"/>
                  </a:lnTo>
                  <a:lnTo>
                    <a:pt x="26648" y="9466"/>
                  </a:lnTo>
                  <a:lnTo>
                    <a:pt x="26858" y="9150"/>
                  </a:lnTo>
                  <a:lnTo>
                    <a:pt x="27048" y="8833"/>
                  </a:lnTo>
                  <a:lnTo>
                    <a:pt x="27217" y="8517"/>
                  </a:lnTo>
                  <a:lnTo>
                    <a:pt x="27343" y="8180"/>
                  </a:lnTo>
                  <a:lnTo>
                    <a:pt x="27449" y="7843"/>
                  </a:lnTo>
                  <a:lnTo>
                    <a:pt x="27533" y="7505"/>
                  </a:lnTo>
                  <a:lnTo>
                    <a:pt x="27575" y="7168"/>
                  </a:lnTo>
                  <a:lnTo>
                    <a:pt x="27596" y="6810"/>
                  </a:lnTo>
                  <a:lnTo>
                    <a:pt x="27575" y="6472"/>
                  </a:lnTo>
                  <a:lnTo>
                    <a:pt x="27533" y="6114"/>
                  </a:lnTo>
                  <a:lnTo>
                    <a:pt x="27449" y="5777"/>
                  </a:lnTo>
                  <a:lnTo>
                    <a:pt x="27343" y="5439"/>
                  </a:lnTo>
                  <a:lnTo>
                    <a:pt x="27217" y="5102"/>
                  </a:lnTo>
                  <a:lnTo>
                    <a:pt x="27048" y="4786"/>
                  </a:lnTo>
                  <a:lnTo>
                    <a:pt x="26858" y="4470"/>
                  </a:lnTo>
                  <a:lnTo>
                    <a:pt x="26648" y="4153"/>
                  </a:lnTo>
                  <a:lnTo>
                    <a:pt x="26395" y="3858"/>
                  </a:lnTo>
                  <a:lnTo>
                    <a:pt x="26121" y="3563"/>
                  </a:lnTo>
                  <a:lnTo>
                    <a:pt x="25825" y="3289"/>
                  </a:lnTo>
                  <a:lnTo>
                    <a:pt x="25509" y="3015"/>
                  </a:lnTo>
                  <a:lnTo>
                    <a:pt x="25172" y="2741"/>
                  </a:lnTo>
                  <a:lnTo>
                    <a:pt x="24814" y="2488"/>
                  </a:lnTo>
                  <a:lnTo>
                    <a:pt x="24434" y="2235"/>
                  </a:lnTo>
                  <a:lnTo>
                    <a:pt x="24034" y="2003"/>
                  </a:lnTo>
                  <a:lnTo>
                    <a:pt x="23612" y="1771"/>
                  </a:lnTo>
                  <a:lnTo>
                    <a:pt x="23169" y="1560"/>
                  </a:lnTo>
                  <a:lnTo>
                    <a:pt x="22705" y="1350"/>
                  </a:lnTo>
                  <a:lnTo>
                    <a:pt x="22221" y="1160"/>
                  </a:lnTo>
                  <a:lnTo>
                    <a:pt x="21736" y="991"/>
                  </a:lnTo>
                  <a:lnTo>
                    <a:pt x="21209" y="822"/>
                  </a:lnTo>
                  <a:lnTo>
                    <a:pt x="20703" y="675"/>
                  </a:lnTo>
                  <a:lnTo>
                    <a:pt x="20155" y="548"/>
                  </a:lnTo>
                  <a:lnTo>
                    <a:pt x="19606" y="422"/>
                  </a:lnTo>
                  <a:lnTo>
                    <a:pt x="19037" y="317"/>
                  </a:lnTo>
                  <a:lnTo>
                    <a:pt x="18447" y="211"/>
                  </a:lnTo>
                  <a:lnTo>
                    <a:pt x="17857" y="148"/>
                  </a:lnTo>
                  <a:lnTo>
                    <a:pt x="17266" y="85"/>
                  </a:lnTo>
                  <a:lnTo>
                    <a:pt x="16655" y="42"/>
                  </a:lnTo>
                  <a:lnTo>
                    <a:pt x="16044" y="21"/>
                  </a:lnTo>
                  <a:lnTo>
                    <a:pt x="15411"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13"/>
            <p:cNvSpPr/>
            <p:nvPr/>
          </p:nvSpPr>
          <p:spPr>
            <a:xfrm>
              <a:off x="5386350" y="-1018675"/>
              <a:ext cx="689925" cy="340475"/>
            </a:xfrm>
            <a:custGeom>
              <a:rect b="b" l="l" r="r" t="t"/>
              <a:pathLst>
                <a:path extrusionOk="0" fill="none" h="13619" w="27597">
                  <a:moveTo>
                    <a:pt x="27596" y="6810"/>
                  </a:moveTo>
                  <a:lnTo>
                    <a:pt x="27596" y="6810"/>
                  </a:lnTo>
                  <a:lnTo>
                    <a:pt x="27575" y="7168"/>
                  </a:lnTo>
                  <a:lnTo>
                    <a:pt x="27533" y="7505"/>
                  </a:lnTo>
                  <a:lnTo>
                    <a:pt x="27449" y="7843"/>
                  </a:lnTo>
                  <a:lnTo>
                    <a:pt x="27343" y="8180"/>
                  </a:lnTo>
                  <a:lnTo>
                    <a:pt x="27217" y="8517"/>
                  </a:lnTo>
                  <a:lnTo>
                    <a:pt x="27048" y="8833"/>
                  </a:lnTo>
                  <a:lnTo>
                    <a:pt x="26858" y="9150"/>
                  </a:lnTo>
                  <a:lnTo>
                    <a:pt x="26648" y="9466"/>
                  </a:lnTo>
                  <a:lnTo>
                    <a:pt x="26395" y="9761"/>
                  </a:lnTo>
                  <a:lnTo>
                    <a:pt x="26121" y="10056"/>
                  </a:lnTo>
                  <a:lnTo>
                    <a:pt x="25825" y="10351"/>
                  </a:lnTo>
                  <a:lnTo>
                    <a:pt x="25509" y="10625"/>
                  </a:lnTo>
                  <a:lnTo>
                    <a:pt x="25172" y="10878"/>
                  </a:lnTo>
                  <a:lnTo>
                    <a:pt x="24814" y="11152"/>
                  </a:lnTo>
                  <a:lnTo>
                    <a:pt x="24434" y="11384"/>
                  </a:lnTo>
                  <a:lnTo>
                    <a:pt x="24034" y="11637"/>
                  </a:lnTo>
                  <a:lnTo>
                    <a:pt x="23612" y="11848"/>
                  </a:lnTo>
                  <a:lnTo>
                    <a:pt x="23169" y="12059"/>
                  </a:lnTo>
                  <a:lnTo>
                    <a:pt x="22705" y="12270"/>
                  </a:lnTo>
                  <a:lnTo>
                    <a:pt x="22221" y="12459"/>
                  </a:lnTo>
                  <a:lnTo>
                    <a:pt x="21736" y="12628"/>
                  </a:lnTo>
                  <a:lnTo>
                    <a:pt x="21209" y="12797"/>
                  </a:lnTo>
                  <a:lnTo>
                    <a:pt x="20703" y="12944"/>
                  </a:lnTo>
                  <a:lnTo>
                    <a:pt x="20155" y="13092"/>
                  </a:lnTo>
                  <a:lnTo>
                    <a:pt x="19606" y="13218"/>
                  </a:lnTo>
                  <a:lnTo>
                    <a:pt x="19037" y="13324"/>
                  </a:lnTo>
                  <a:lnTo>
                    <a:pt x="18447" y="13408"/>
                  </a:lnTo>
                  <a:lnTo>
                    <a:pt x="17857" y="13492"/>
                  </a:lnTo>
                  <a:lnTo>
                    <a:pt x="17266" y="13535"/>
                  </a:lnTo>
                  <a:lnTo>
                    <a:pt x="16655" y="13598"/>
                  </a:lnTo>
                  <a:lnTo>
                    <a:pt x="16044" y="13619"/>
                  </a:lnTo>
                  <a:lnTo>
                    <a:pt x="15411" y="13619"/>
                  </a:lnTo>
                  <a:lnTo>
                    <a:pt x="15411" y="13619"/>
                  </a:lnTo>
                  <a:lnTo>
                    <a:pt x="12818" y="13619"/>
                  </a:lnTo>
                  <a:lnTo>
                    <a:pt x="11490" y="13619"/>
                  </a:lnTo>
                  <a:lnTo>
                    <a:pt x="10162" y="13598"/>
                  </a:lnTo>
                  <a:lnTo>
                    <a:pt x="8855" y="13556"/>
                  </a:lnTo>
                  <a:lnTo>
                    <a:pt x="7569" y="13471"/>
                  </a:lnTo>
                  <a:lnTo>
                    <a:pt x="6346" y="13387"/>
                  </a:lnTo>
                  <a:lnTo>
                    <a:pt x="5187" y="13239"/>
                  </a:lnTo>
                  <a:lnTo>
                    <a:pt x="4639" y="13155"/>
                  </a:lnTo>
                  <a:lnTo>
                    <a:pt x="4090" y="13050"/>
                  </a:lnTo>
                  <a:lnTo>
                    <a:pt x="3585" y="12944"/>
                  </a:lnTo>
                  <a:lnTo>
                    <a:pt x="3100" y="12818"/>
                  </a:lnTo>
                  <a:lnTo>
                    <a:pt x="2657" y="12691"/>
                  </a:lnTo>
                  <a:lnTo>
                    <a:pt x="2214" y="12544"/>
                  </a:lnTo>
                  <a:lnTo>
                    <a:pt x="1835" y="12375"/>
                  </a:lnTo>
                  <a:lnTo>
                    <a:pt x="1455" y="12185"/>
                  </a:lnTo>
                  <a:lnTo>
                    <a:pt x="1139" y="11975"/>
                  </a:lnTo>
                  <a:lnTo>
                    <a:pt x="844" y="11764"/>
                  </a:lnTo>
                  <a:lnTo>
                    <a:pt x="591" y="11532"/>
                  </a:lnTo>
                  <a:lnTo>
                    <a:pt x="380" y="11279"/>
                  </a:lnTo>
                  <a:lnTo>
                    <a:pt x="211" y="11005"/>
                  </a:lnTo>
                  <a:lnTo>
                    <a:pt x="148" y="10857"/>
                  </a:lnTo>
                  <a:lnTo>
                    <a:pt x="106" y="10689"/>
                  </a:lnTo>
                  <a:lnTo>
                    <a:pt x="64" y="10541"/>
                  </a:lnTo>
                  <a:lnTo>
                    <a:pt x="22" y="10372"/>
                  </a:lnTo>
                  <a:lnTo>
                    <a:pt x="1" y="10204"/>
                  </a:lnTo>
                  <a:lnTo>
                    <a:pt x="1" y="10035"/>
                  </a:lnTo>
                  <a:lnTo>
                    <a:pt x="1" y="10035"/>
                  </a:lnTo>
                  <a:lnTo>
                    <a:pt x="22" y="9677"/>
                  </a:lnTo>
                  <a:lnTo>
                    <a:pt x="106" y="9297"/>
                  </a:lnTo>
                  <a:lnTo>
                    <a:pt x="211" y="8918"/>
                  </a:lnTo>
                  <a:lnTo>
                    <a:pt x="380" y="8538"/>
                  </a:lnTo>
                  <a:lnTo>
                    <a:pt x="591" y="8117"/>
                  </a:lnTo>
                  <a:lnTo>
                    <a:pt x="844" y="7716"/>
                  </a:lnTo>
                  <a:lnTo>
                    <a:pt x="1139" y="7295"/>
                  </a:lnTo>
                  <a:lnTo>
                    <a:pt x="1455" y="6894"/>
                  </a:lnTo>
                  <a:lnTo>
                    <a:pt x="1835" y="6472"/>
                  </a:lnTo>
                  <a:lnTo>
                    <a:pt x="2214" y="6051"/>
                  </a:lnTo>
                  <a:lnTo>
                    <a:pt x="2657" y="5629"/>
                  </a:lnTo>
                  <a:lnTo>
                    <a:pt x="3100" y="5207"/>
                  </a:lnTo>
                  <a:lnTo>
                    <a:pt x="3585" y="4807"/>
                  </a:lnTo>
                  <a:lnTo>
                    <a:pt x="4090" y="4406"/>
                  </a:lnTo>
                  <a:lnTo>
                    <a:pt x="4639" y="4006"/>
                  </a:lnTo>
                  <a:lnTo>
                    <a:pt x="5187" y="3605"/>
                  </a:lnTo>
                  <a:lnTo>
                    <a:pt x="5756" y="3226"/>
                  </a:lnTo>
                  <a:lnTo>
                    <a:pt x="6346" y="2867"/>
                  </a:lnTo>
                  <a:lnTo>
                    <a:pt x="6958" y="2530"/>
                  </a:lnTo>
                  <a:lnTo>
                    <a:pt x="7569" y="2193"/>
                  </a:lnTo>
                  <a:lnTo>
                    <a:pt x="8201" y="1877"/>
                  </a:lnTo>
                  <a:lnTo>
                    <a:pt x="8855" y="1581"/>
                  </a:lnTo>
                  <a:lnTo>
                    <a:pt x="9508" y="1307"/>
                  </a:lnTo>
                  <a:lnTo>
                    <a:pt x="10162" y="1054"/>
                  </a:lnTo>
                  <a:lnTo>
                    <a:pt x="10837" y="822"/>
                  </a:lnTo>
                  <a:lnTo>
                    <a:pt x="11490" y="612"/>
                  </a:lnTo>
                  <a:lnTo>
                    <a:pt x="12165" y="422"/>
                  </a:lnTo>
                  <a:lnTo>
                    <a:pt x="12818" y="274"/>
                  </a:lnTo>
                  <a:lnTo>
                    <a:pt x="13472" y="169"/>
                  </a:lnTo>
                  <a:lnTo>
                    <a:pt x="14125" y="85"/>
                  </a:lnTo>
                  <a:lnTo>
                    <a:pt x="14779" y="21"/>
                  </a:lnTo>
                  <a:lnTo>
                    <a:pt x="15411" y="0"/>
                  </a:lnTo>
                  <a:lnTo>
                    <a:pt x="15411" y="0"/>
                  </a:lnTo>
                  <a:lnTo>
                    <a:pt x="16044" y="21"/>
                  </a:lnTo>
                  <a:lnTo>
                    <a:pt x="16655" y="42"/>
                  </a:lnTo>
                  <a:lnTo>
                    <a:pt x="17266" y="85"/>
                  </a:lnTo>
                  <a:lnTo>
                    <a:pt x="17857" y="148"/>
                  </a:lnTo>
                  <a:lnTo>
                    <a:pt x="18447" y="211"/>
                  </a:lnTo>
                  <a:lnTo>
                    <a:pt x="19037" y="317"/>
                  </a:lnTo>
                  <a:lnTo>
                    <a:pt x="19606" y="422"/>
                  </a:lnTo>
                  <a:lnTo>
                    <a:pt x="20155" y="548"/>
                  </a:lnTo>
                  <a:lnTo>
                    <a:pt x="20703" y="675"/>
                  </a:lnTo>
                  <a:lnTo>
                    <a:pt x="21209" y="822"/>
                  </a:lnTo>
                  <a:lnTo>
                    <a:pt x="21736" y="991"/>
                  </a:lnTo>
                  <a:lnTo>
                    <a:pt x="22221" y="1160"/>
                  </a:lnTo>
                  <a:lnTo>
                    <a:pt x="22705" y="1350"/>
                  </a:lnTo>
                  <a:lnTo>
                    <a:pt x="23169" y="1560"/>
                  </a:lnTo>
                  <a:lnTo>
                    <a:pt x="23612" y="1771"/>
                  </a:lnTo>
                  <a:lnTo>
                    <a:pt x="24034" y="2003"/>
                  </a:lnTo>
                  <a:lnTo>
                    <a:pt x="24434" y="2235"/>
                  </a:lnTo>
                  <a:lnTo>
                    <a:pt x="24814" y="2488"/>
                  </a:lnTo>
                  <a:lnTo>
                    <a:pt x="25172" y="2741"/>
                  </a:lnTo>
                  <a:lnTo>
                    <a:pt x="25509" y="3015"/>
                  </a:lnTo>
                  <a:lnTo>
                    <a:pt x="25825" y="3289"/>
                  </a:lnTo>
                  <a:lnTo>
                    <a:pt x="26121" y="3563"/>
                  </a:lnTo>
                  <a:lnTo>
                    <a:pt x="26395" y="3858"/>
                  </a:lnTo>
                  <a:lnTo>
                    <a:pt x="26648" y="4153"/>
                  </a:lnTo>
                  <a:lnTo>
                    <a:pt x="26858" y="4470"/>
                  </a:lnTo>
                  <a:lnTo>
                    <a:pt x="27048" y="4786"/>
                  </a:lnTo>
                  <a:lnTo>
                    <a:pt x="27217" y="5102"/>
                  </a:lnTo>
                  <a:lnTo>
                    <a:pt x="27343" y="5439"/>
                  </a:lnTo>
                  <a:lnTo>
                    <a:pt x="27449" y="5777"/>
                  </a:lnTo>
                  <a:lnTo>
                    <a:pt x="27533" y="6114"/>
                  </a:lnTo>
                  <a:lnTo>
                    <a:pt x="27575" y="6472"/>
                  </a:lnTo>
                  <a:lnTo>
                    <a:pt x="27596" y="6810"/>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 name="Google Shape;663;p13"/>
            <p:cNvSpPr/>
            <p:nvPr/>
          </p:nvSpPr>
          <p:spPr>
            <a:xfrm>
              <a:off x="5573975" y="-979675"/>
              <a:ext cx="170800" cy="64325"/>
            </a:xfrm>
            <a:custGeom>
              <a:rect b="b" l="l" r="r" t="t"/>
              <a:pathLst>
                <a:path extrusionOk="0" h="2573" w="6832">
                  <a:moveTo>
                    <a:pt x="6810" y="0"/>
                  </a:moveTo>
                  <a:lnTo>
                    <a:pt x="5925" y="148"/>
                  </a:lnTo>
                  <a:lnTo>
                    <a:pt x="5018" y="338"/>
                  </a:lnTo>
                  <a:lnTo>
                    <a:pt x="4133" y="570"/>
                  </a:lnTo>
                  <a:lnTo>
                    <a:pt x="3268" y="865"/>
                  </a:lnTo>
                  <a:lnTo>
                    <a:pt x="2826" y="1012"/>
                  </a:lnTo>
                  <a:lnTo>
                    <a:pt x="2383" y="1160"/>
                  </a:lnTo>
                  <a:lnTo>
                    <a:pt x="1961" y="1350"/>
                  </a:lnTo>
                  <a:lnTo>
                    <a:pt x="1561" y="1539"/>
                  </a:lnTo>
                  <a:lnTo>
                    <a:pt x="1139" y="1771"/>
                  </a:lnTo>
                  <a:lnTo>
                    <a:pt x="760" y="2003"/>
                  </a:lnTo>
                  <a:lnTo>
                    <a:pt x="380" y="2256"/>
                  </a:lnTo>
                  <a:lnTo>
                    <a:pt x="1" y="2530"/>
                  </a:lnTo>
                  <a:lnTo>
                    <a:pt x="22" y="2572"/>
                  </a:lnTo>
                  <a:lnTo>
                    <a:pt x="443" y="2383"/>
                  </a:lnTo>
                  <a:lnTo>
                    <a:pt x="1181" y="2066"/>
                  </a:lnTo>
                  <a:lnTo>
                    <a:pt x="1898" y="1750"/>
                  </a:lnTo>
                  <a:lnTo>
                    <a:pt x="3353" y="1118"/>
                  </a:lnTo>
                  <a:lnTo>
                    <a:pt x="4196" y="780"/>
                  </a:lnTo>
                  <a:lnTo>
                    <a:pt x="5060" y="506"/>
                  </a:lnTo>
                  <a:lnTo>
                    <a:pt x="5946" y="253"/>
                  </a:lnTo>
                  <a:lnTo>
                    <a:pt x="6831" y="21"/>
                  </a:lnTo>
                  <a:lnTo>
                    <a:pt x="6810"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13"/>
            <p:cNvSpPr/>
            <p:nvPr/>
          </p:nvSpPr>
          <p:spPr>
            <a:xfrm>
              <a:off x="5573975" y="-979675"/>
              <a:ext cx="170800" cy="64325"/>
            </a:xfrm>
            <a:custGeom>
              <a:rect b="b" l="l" r="r" t="t"/>
              <a:pathLst>
                <a:path extrusionOk="0" fill="none" h="2573" w="6832">
                  <a:moveTo>
                    <a:pt x="6810" y="0"/>
                  </a:moveTo>
                  <a:lnTo>
                    <a:pt x="6810" y="0"/>
                  </a:lnTo>
                  <a:lnTo>
                    <a:pt x="5925" y="148"/>
                  </a:lnTo>
                  <a:lnTo>
                    <a:pt x="5018" y="338"/>
                  </a:lnTo>
                  <a:lnTo>
                    <a:pt x="4133" y="570"/>
                  </a:lnTo>
                  <a:lnTo>
                    <a:pt x="3268" y="865"/>
                  </a:lnTo>
                  <a:lnTo>
                    <a:pt x="3268" y="865"/>
                  </a:lnTo>
                  <a:lnTo>
                    <a:pt x="2826" y="1012"/>
                  </a:lnTo>
                  <a:lnTo>
                    <a:pt x="2383" y="1160"/>
                  </a:lnTo>
                  <a:lnTo>
                    <a:pt x="1961" y="1350"/>
                  </a:lnTo>
                  <a:lnTo>
                    <a:pt x="1561" y="1539"/>
                  </a:lnTo>
                  <a:lnTo>
                    <a:pt x="1139" y="1771"/>
                  </a:lnTo>
                  <a:lnTo>
                    <a:pt x="760" y="2003"/>
                  </a:lnTo>
                  <a:lnTo>
                    <a:pt x="380" y="2256"/>
                  </a:lnTo>
                  <a:lnTo>
                    <a:pt x="1" y="2530"/>
                  </a:lnTo>
                  <a:lnTo>
                    <a:pt x="22" y="2572"/>
                  </a:lnTo>
                  <a:lnTo>
                    <a:pt x="22" y="2572"/>
                  </a:lnTo>
                  <a:lnTo>
                    <a:pt x="443" y="2383"/>
                  </a:lnTo>
                  <a:lnTo>
                    <a:pt x="443" y="2383"/>
                  </a:lnTo>
                  <a:lnTo>
                    <a:pt x="1181" y="2066"/>
                  </a:lnTo>
                  <a:lnTo>
                    <a:pt x="1898" y="1750"/>
                  </a:lnTo>
                  <a:lnTo>
                    <a:pt x="3353" y="1118"/>
                  </a:lnTo>
                  <a:lnTo>
                    <a:pt x="3353" y="1118"/>
                  </a:lnTo>
                  <a:lnTo>
                    <a:pt x="4196" y="780"/>
                  </a:lnTo>
                  <a:lnTo>
                    <a:pt x="5060" y="506"/>
                  </a:lnTo>
                  <a:lnTo>
                    <a:pt x="5946" y="253"/>
                  </a:lnTo>
                  <a:lnTo>
                    <a:pt x="6831" y="21"/>
                  </a:lnTo>
                  <a:lnTo>
                    <a:pt x="6810" y="0"/>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13"/>
            <p:cNvSpPr/>
            <p:nvPr/>
          </p:nvSpPr>
          <p:spPr>
            <a:xfrm>
              <a:off x="5444325" y="-866375"/>
              <a:ext cx="67500" cy="44825"/>
            </a:xfrm>
            <a:custGeom>
              <a:rect b="b" l="l" r="r" t="t"/>
              <a:pathLst>
                <a:path extrusionOk="0" h="1793" w="2700">
                  <a:moveTo>
                    <a:pt x="2699" y="1"/>
                  </a:moveTo>
                  <a:lnTo>
                    <a:pt x="2488" y="22"/>
                  </a:lnTo>
                  <a:lnTo>
                    <a:pt x="2277" y="43"/>
                  </a:lnTo>
                  <a:lnTo>
                    <a:pt x="1877" y="148"/>
                  </a:lnTo>
                  <a:lnTo>
                    <a:pt x="1624" y="233"/>
                  </a:lnTo>
                  <a:lnTo>
                    <a:pt x="1371" y="338"/>
                  </a:lnTo>
                  <a:lnTo>
                    <a:pt x="1139" y="465"/>
                  </a:lnTo>
                  <a:lnTo>
                    <a:pt x="907" y="612"/>
                  </a:lnTo>
                  <a:lnTo>
                    <a:pt x="738" y="718"/>
                  </a:lnTo>
                  <a:lnTo>
                    <a:pt x="591" y="823"/>
                  </a:lnTo>
                  <a:lnTo>
                    <a:pt x="443" y="971"/>
                  </a:lnTo>
                  <a:lnTo>
                    <a:pt x="338" y="1097"/>
                  </a:lnTo>
                  <a:lnTo>
                    <a:pt x="211" y="1266"/>
                  </a:lnTo>
                  <a:lnTo>
                    <a:pt x="127" y="1434"/>
                  </a:lnTo>
                  <a:lnTo>
                    <a:pt x="43" y="1603"/>
                  </a:lnTo>
                  <a:lnTo>
                    <a:pt x="1" y="1793"/>
                  </a:lnTo>
                  <a:lnTo>
                    <a:pt x="22" y="1793"/>
                  </a:lnTo>
                  <a:lnTo>
                    <a:pt x="254" y="1603"/>
                  </a:lnTo>
                  <a:lnTo>
                    <a:pt x="486" y="1392"/>
                  </a:lnTo>
                  <a:lnTo>
                    <a:pt x="781" y="1118"/>
                  </a:lnTo>
                  <a:lnTo>
                    <a:pt x="1076" y="844"/>
                  </a:lnTo>
                  <a:lnTo>
                    <a:pt x="1266" y="697"/>
                  </a:lnTo>
                  <a:lnTo>
                    <a:pt x="1455" y="570"/>
                  </a:lnTo>
                  <a:lnTo>
                    <a:pt x="1645" y="465"/>
                  </a:lnTo>
                  <a:lnTo>
                    <a:pt x="1835" y="338"/>
                  </a:lnTo>
                  <a:lnTo>
                    <a:pt x="2046" y="254"/>
                  </a:lnTo>
                  <a:lnTo>
                    <a:pt x="2256" y="170"/>
                  </a:lnTo>
                  <a:lnTo>
                    <a:pt x="2488" y="85"/>
                  </a:lnTo>
                  <a:lnTo>
                    <a:pt x="2699" y="22"/>
                  </a:lnTo>
                  <a:lnTo>
                    <a:pt x="2699"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 name="Google Shape;666;p13"/>
            <p:cNvSpPr/>
            <p:nvPr/>
          </p:nvSpPr>
          <p:spPr>
            <a:xfrm>
              <a:off x="5444325" y="-866375"/>
              <a:ext cx="67500" cy="44825"/>
            </a:xfrm>
            <a:custGeom>
              <a:rect b="b" l="l" r="r" t="t"/>
              <a:pathLst>
                <a:path extrusionOk="0" fill="none" h="1793" w="2700">
                  <a:moveTo>
                    <a:pt x="2699" y="1"/>
                  </a:moveTo>
                  <a:lnTo>
                    <a:pt x="2699" y="1"/>
                  </a:lnTo>
                  <a:lnTo>
                    <a:pt x="2488" y="22"/>
                  </a:lnTo>
                  <a:lnTo>
                    <a:pt x="2277" y="43"/>
                  </a:lnTo>
                  <a:lnTo>
                    <a:pt x="1877" y="148"/>
                  </a:lnTo>
                  <a:lnTo>
                    <a:pt x="1877" y="148"/>
                  </a:lnTo>
                  <a:lnTo>
                    <a:pt x="1624" y="233"/>
                  </a:lnTo>
                  <a:lnTo>
                    <a:pt x="1371" y="338"/>
                  </a:lnTo>
                  <a:lnTo>
                    <a:pt x="1139" y="465"/>
                  </a:lnTo>
                  <a:lnTo>
                    <a:pt x="907" y="612"/>
                  </a:lnTo>
                  <a:lnTo>
                    <a:pt x="907" y="612"/>
                  </a:lnTo>
                  <a:lnTo>
                    <a:pt x="738" y="718"/>
                  </a:lnTo>
                  <a:lnTo>
                    <a:pt x="591" y="823"/>
                  </a:lnTo>
                  <a:lnTo>
                    <a:pt x="443" y="971"/>
                  </a:lnTo>
                  <a:lnTo>
                    <a:pt x="338" y="1097"/>
                  </a:lnTo>
                  <a:lnTo>
                    <a:pt x="211" y="1266"/>
                  </a:lnTo>
                  <a:lnTo>
                    <a:pt x="127" y="1434"/>
                  </a:lnTo>
                  <a:lnTo>
                    <a:pt x="43" y="1603"/>
                  </a:lnTo>
                  <a:lnTo>
                    <a:pt x="1" y="1793"/>
                  </a:lnTo>
                  <a:lnTo>
                    <a:pt x="22" y="1793"/>
                  </a:lnTo>
                  <a:lnTo>
                    <a:pt x="22" y="1793"/>
                  </a:lnTo>
                  <a:lnTo>
                    <a:pt x="254" y="1603"/>
                  </a:lnTo>
                  <a:lnTo>
                    <a:pt x="486" y="1392"/>
                  </a:lnTo>
                  <a:lnTo>
                    <a:pt x="486" y="1392"/>
                  </a:lnTo>
                  <a:lnTo>
                    <a:pt x="781" y="1118"/>
                  </a:lnTo>
                  <a:lnTo>
                    <a:pt x="1076" y="844"/>
                  </a:lnTo>
                  <a:lnTo>
                    <a:pt x="1076" y="844"/>
                  </a:lnTo>
                  <a:lnTo>
                    <a:pt x="1266" y="697"/>
                  </a:lnTo>
                  <a:lnTo>
                    <a:pt x="1455" y="570"/>
                  </a:lnTo>
                  <a:lnTo>
                    <a:pt x="1645" y="465"/>
                  </a:lnTo>
                  <a:lnTo>
                    <a:pt x="1835" y="338"/>
                  </a:lnTo>
                  <a:lnTo>
                    <a:pt x="2046" y="254"/>
                  </a:lnTo>
                  <a:lnTo>
                    <a:pt x="2256" y="170"/>
                  </a:lnTo>
                  <a:lnTo>
                    <a:pt x="2488" y="85"/>
                  </a:lnTo>
                  <a:lnTo>
                    <a:pt x="2699" y="22"/>
                  </a:lnTo>
                  <a:lnTo>
                    <a:pt x="2699"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67" name="Google Shape;667;p13"/>
          <p:cNvSpPr/>
          <p:nvPr/>
        </p:nvSpPr>
        <p:spPr>
          <a:xfrm flipH="1">
            <a:off x="0" y="3646950"/>
            <a:ext cx="1165850" cy="952475"/>
          </a:xfrm>
          <a:custGeom>
            <a:rect b="b" l="l" r="r" t="t"/>
            <a:pathLst>
              <a:path extrusionOk="0" h="38099" w="46634">
                <a:moveTo>
                  <a:pt x="7210" y="0"/>
                </a:moveTo>
                <a:lnTo>
                  <a:pt x="7210" y="351"/>
                </a:lnTo>
                <a:lnTo>
                  <a:pt x="7016" y="1579"/>
                </a:lnTo>
                <a:lnTo>
                  <a:pt x="6918" y="1618"/>
                </a:lnTo>
                <a:lnTo>
                  <a:pt x="6840" y="1696"/>
                </a:lnTo>
                <a:lnTo>
                  <a:pt x="6782" y="1813"/>
                </a:lnTo>
                <a:lnTo>
                  <a:pt x="6762" y="1871"/>
                </a:lnTo>
                <a:lnTo>
                  <a:pt x="6762" y="1949"/>
                </a:lnTo>
                <a:lnTo>
                  <a:pt x="6782" y="2085"/>
                </a:lnTo>
                <a:lnTo>
                  <a:pt x="6801" y="2202"/>
                </a:lnTo>
                <a:lnTo>
                  <a:pt x="6860" y="2280"/>
                </a:lnTo>
                <a:lnTo>
                  <a:pt x="6918" y="2358"/>
                </a:lnTo>
                <a:lnTo>
                  <a:pt x="7016" y="2436"/>
                </a:lnTo>
                <a:lnTo>
                  <a:pt x="7074" y="2456"/>
                </a:lnTo>
                <a:lnTo>
                  <a:pt x="6450" y="3547"/>
                </a:lnTo>
                <a:lnTo>
                  <a:pt x="6275" y="3586"/>
                </a:lnTo>
                <a:lnTo>
                  <a:pt x="6275" y="3898"/>
                </a:lnTo>
                <a:lnTo>
                  <a:pt x="6450" y="3878"/>
                </a:lnTo>
                <a:lnTo>
                  <a:pt x="6450" y="5496"/>
                </a:lnTo>
                <a:lnTo>
                  <a:pt x="6080" y="5496"/>
                </a:lnTo>
                <a:lnTo>
                  <a:pt x="6080" y="5866"/>
                </a:lnTo>
                <a:lnTo>
                  <a:pt x="5905" y="5944"/>
                </a:lnTo>
                <a:lnTo>
                  <a:pt x="5729" y="6041"/>
                </a:lnTo>
                <a:lnTo>
                  <a:pt x="5476" y="6197"/>
                </a:lnTo>
                <a:lnTo>
                  <a:pt x="5184" y="6412"/>
                </a:lnTo>
                <a:lnTo>
                  <a:pt x="4852" y="6665"/>
                </a:lnTo>
                <a:lnTo>
                  <a:pt x="4521" y="6996"/>
                </a:lnTo>
                <a:lnTo>
                  <a:pt x="4151" y="7367"/>
                </a:lnTo>
                <a:lnTo>
                  <a:pt x="3800" y="7815"/>
                </a:lnTo>
                <a:lnTo>
                  <a:pt x="3625" y="8049"/>
                </a:lnTo>
                <a:lnTo>
                  <a:pt x="3449" y="8321"/>
                </a:lnTo>
                <a:lnTo>
                  <a:pt x="3293" y="8594"/>
                </a:lnTo>
                <a:lnTo>
                  <a:pt x="3118" y="8887"/>
                </a:lnTo>
                <a:lnTo>
                  <a:pt x="2982" y="9218"/>
                </a:lnTo>
                <a:lnTo>
                  <a:pt x="2826" y="9549"/>
                </a:lnTo>
                <a:lnTo>
                  <a:pt x="2709" y="9900"/>
                </a:lnTo>
                <a:lnTo>
                  <a:pt x="2592" y="10270"/>
                </a:lnTo>
                <a:lnTo>
                  <a:pt x="2494" y="10660"/>
                </a:lnTo>
                <a:lnTo>
                  <a:pt x="2397" y="11069"/>
                </a:lnTo>
                <a:lnTo>
                  <a:pt x="2319" y="11498"/>
                </a:lnTo>
                <a:lnTo>
                  <a:pt x="2280" y="11946"/>
                </a:lnTo>
                <a:lnTo>
                  <a:pt x="2241" y="12414"/>
                </a:lnTo>
                <a:lnTo>
                  <a:pt x="2241" y="12901"/>
                </a:lnTo>
                <a:lnTo>
                  <a:pt x="2105" y="12921"/>
                </a:lnTo>
                <a:lnTo>
                  <a:pt x="2007" y="12960"/>
                </a:lnTo>
                <a:lnTo>
                  <a:pt x="1949" y="12999"/>
                </a:lnTo>
                <a:lnTo>
                  <a:pt x="1890" y="13037"/>
                </a:lnTo>
                <a:lnTo>
                  <a:pt x="1851" y="13076"/>
                </a:lnTo>
                <a:lnTo>
                  <a:pt x="1832" y="13115"/>
                </a:lnTo>
                <a:lnTo>
                  <a:pt x="1812" y="13174"/>
                </a:lnTo>
                <a:lnTo>
                  <a:pt x="1832" y="13213"/>
                </a:lnTo>
                <a:lnTo>
                  <a:pt x="1812" y="13213"/>
                </a:lnTo>
                <a:lnTo>
                  <a:pt x="1812" y="14772"/>
                </a:lnTo>
                <a:lnTo>
                  <a:pt x="1111" y="14928"/>
                </a:lnTo>
                <a:lnTo>
                  <a:pt x="585" y="15064"/>
                </a:lnTo>
                <a:lnTo>
                  <a:pt x="136" y="15201"/>
                </a:lnTo>
                <a:lnTo>
                  <a:pt x="136" y="16779"/>
                </a:lnTo>
                <a:lnTo>
                  <a:pt x="117" y="17948"/>
                </a:lnTo>
                <a:lnTo>
                  <a:pt x="117" y="19644"/>
                </a:lnTo>
                <a:lnTo>
                  <a:pt x="0" y="19644"/>
                </a:lnTo>
                <a:lnTo>
                  <a:pt x="0" y="38099"/>
                </a:lnTo>
                <a:lnTo>
                  <a:pt x="46634" y="38099"/>
                </a:lnTo>
                <a:lnTo>
                  <a:pt x="46634" y="13310"/>
                </a:lnTo>
                <a:lnTo>
                  <a:pt x="43789" y="13739"/>
                </a:lnTo>
                <a:lnTo>
                  <a:pt x="43789" y="12511"/>
                </a:lnTo>
                <a:lnTo>
                  <a:pt x="43828" y="12511"/>
                </a:lnTo>
                <a:lnTo>
                  <a:pt x="43906" y="12277"/>
                </a:lnTo>
                <a:lnTo>
                  <a:pt x="43750" y="12122"/>
                </a:lnTo>
                <a:lnTo>
                  <a:pt x="43828" y="11634"/>
                </a:lnTo>
                <a:lnTo>
                  <a:pt x="43906" y="11634"/>
                </a:lnTo>
                <a:lnTo>
                  <a:pt x="43672" y="11147"/>
                </a:lnTo>
                <a:lnTo>
                  <a:pt x="43360" y="6685"/>
                </a:lnTo>
                <a:lnTo>
                  <a:pt x="43379" y="6646"/>
                </a:lnTo>
                <a:lnTo>
                  <a:pt x="43379" y="6626"/>
                </a:lnTo>
                <a:lnTo>
                  <a:pt x="43379" y="6568"/>
                </a:lnTo>
                <a:lnTo>
                  <a:pt x="43340" y="6548"/>
                </a:lnTo>
                <a:lnTo>
                  <a:pt x="43340" y="6314"/>
                </a:lnTo>
                <a:lnTo>
                  <a:pt x="43321" y="6548"/>
                </a:lnTo>
                <a:lnTo>
                  <a:pt x="43282" y="6568"/>
                </a:lnTo>
                <a:lnTo>
                  <a:pt x="43282" y="6626"/>
                </a:lnTo>
                <a:lnTo>
                  <a:pt x="43282" y="6646"/>
                </a:lnTo>
                <a:lnTo>
                  <a:pt x="43301" y="6685"/>
                </a:lnTo>
                <a:lnTo>
                  <a:pt x="42990" y="11147"/>
                </a:lnTo>
                <a:lnTo>
                  <a:pt x="42756" y="11634"/>
                </a:lnTo>
                <a:lnTo>
                  <a:pt x="42834" y="11634"/>
                </a:lnTo>
                <a:lnTo>
                  <a:pt x="42912" y="12122"/>
                </a:lnTo>
                <a:lnTo>
                  <a:pt x="42756" y="12277"/>
                </a:lnTo>
                <a:lnTo>
                  <a:pt x="42834" y="12511"/>
                </a:lnTo>
                <a:lnTo>
                  <a:pt x="42873" y="12511"/>
                </a:lnTo>
                <a:lnTo>
                  <a:pt x="42873" y="13875"/>
                </a:lnTo>
                <a:lnTo>
                  <a:pt x="41080" y="14148"/>
                </a:lnTo>
                <a:lnTo>
                  <a:pt x="38819" y="18338"/>
                </a:lnTo>
                <a:lnTo>
                  <a:pt x="38819" y="18338"/>
                </a:lnTo>
                <a:lnTo>
                  <a:pt x="39540" y="17929"/>
                </a:lnTo>
                <a:lnTo>
                  <a:pt x="39540" y="20150"/>
                </a:lnTo>
                <a:lnTo>
                  <a:pt x="37825" y="21105"/>
                </a:lnTo>
                <a:lnTo>
                  <a:pt x="37825" y="15454"/>
                </a:lnTo>
                <a:lnTo>
                  <a:pt x="35643" y="12433"/>
                </a:lnTo>
                <a:lnTo>
                  <a:pt x="33655" y="12433"/>
                </a:lnTo>
                <a:lnTo>
                  <a:pt x="33655" y="11810"/>
                </a:lnTo>
                <a:lnTo>
                  <a:pt x="34025" y="11810"/>
                </a:lnTo>
                <a:lnTo>
                  <a:pt x="34025" y="11284"/>
                </a:lnTo>
                <a:lnTo>
                  <a:pt x="33285" y="11284"/>
                </a:lnTo>
                <a:lnTo>
                  <a:pt x="33285" y="10933"/>
                </a:lnTo>
                <a:lnTo>
                  <a:pt x="33363" y="10933"/>
                </a:lnTo>
                <a:lnTo>
                  <a:pt x="33382" y="10913"/>
                </a:lnTo>
                <a:lnTo>
                  <a:pt x="33402" y="10874"/>
                </a:lnTo>
                <a:lnTo>
                  <a:pt x="33402" y="10855"/>
                </a:lnTo>
                <a:lnTo>
                  <a:pt x="33402" y="10816"/>
                </a:lnTo>
                <a:lnTo>
                  <a:pt x="33382" y="10796"/>
                </a:lnTo>
                <a:lnTo>
                  <a:pt x="33363" y="10777"/>
                </a:lnTo>
                <a:lnTo>
                  <a:pt x="32993" y="10777"/>
                </a:lnTo>
                <a:lnTo>
                  <a:pt x="32954" y="10796"/>
                </a:lnTo>
                <a:lnTo>
                  <a:pt x="32934" y="10816"/>
                </a:lnTo>
                <a:lnTo>
                  <a:pt x="32934" y="10855"/>
                </a:lnTo>
                <a:lnTo>
                  <a:pt x="32934" y="10874"/>
                </a:lnTo>
                <a:lnTo>
                  <a:pt x="32954" y="10913"/>
                </a:lnTo>
                <a:lnTo>
                  <a:pt x="32993" y="10933"/>
                </a:lnTo>
                <a:lnTo>
                  <a:pt x="33051" y="10933"/>
                </a:lnTo>
                <a:lnTo>
                  <a:pt x="33051" y="11284"/>
                </a:lnTo>
                <a:lnTo>
                  <a:pt x="32622" y="11284"/>
                </a:lnTo>
                <a:lnTo>
                  <a:pt x="32622" y="10933"/>
                </a:lnTo>
                <a:lnTo>
                  <a:pt x="32700" y="10933"/>
                </a:lnTo>
                <a:lnTo>
                  <a:pt x="32720" y="10913"/>
                </a:lnTo>
                <a:lnTo>
                  <a:pt x="32739" y="10874"/>
                </a:lnTo>
                <a:lnTo>
                  <a:pt x="32759" y="10855"/>
                </a:lnTo>
                <a:lnTo>
                  <a:pt x="32739" y="10816"/>
                </a:lnTo>
                <a:lnTo>
                  <a:pt x="32720" y="10796"/>
                </a:lnTo>
                <a:lnTo>
                  <a:pt x="32700" y="10777"/>
                </a:lnTo>
                <a:lnTo>
                  <a:pt x="32330" y="10777"/>
                </a:lnTo>
                <a:lnTo>
                  <a:pt x="32291" y="10796"/>
                </a:lnTo>
                <a:lnTo>
                  <a:pt x="32291" y="10816"/>
                </a:lnTo>
                <a:lnTo>
                  <a:pt x="32271" y="10855"/>
                </a:lnTo>
                <a:lnTo>
                  <a:pt x="32291" y="10874"/>
                </a:lnTo>
                <a:lnTo>
                  <a:pt x="32291" y="10913"/>
                </a:lnTo>
                <a:lnTo>
                  <a:pt x="32330" y="10933"/>
                </a:lnTo>
                <a:lnTo>
                  <a:pt x="32408" y="10933"/>
                </a:lnTo>
                <a:lnTo>
                  <a:pt x="32408" y="11284"/>
                </a:lnTo>
                <a:lnTo>
                  <a:pt x="31979" y="11284"/>
                </a:lnTo>
                <a:lnTo>
                  <a:pt x="31979" y="10933"/>
                </a:lnTo>
                <a:lnTo>
                  <a:pt x="32038" y="10933"/>
                </a:lnTo>
                <a:lnTo>
                  <a:pt x="32077" y="10913"/>
                </a:lnTo>
                <a:lnTo>
                  <a:pt x="32096" y="10874"/>
                </a:lnTo>
                <a:lnTo>
                  <a:pt x="32096" y="10855"/>
                </a:lnTo>
                <a:lnTo>
                  <a:pt x="32096" y="10816"/>
                </a:lnTo>
                <a:lnTo>
                  <a:pt x="32077" y="10796"/>
                </a:lnTo>
                <a:lnTo>
                  <a:pt x="32038" y="10777"/>
                </a:lnTo>
                <a:lnTo>
                  <a:pt x="31667" y="10777"/>
                </a:lnTo>
                <a:lnTo>
                  <a:pt x="31648" y="10796"/>
                </a:lnTo>
                <a:lnTo>
                  <a:pt x="31628" y="10816"/>
                </a:lnTo>
                <a:lnTo>
                  <a:pt x="31628" y="10855"/>
                </a:lnTo>
                <a:lnTo>
                  <a:pt x="31628" y="10874"/>
                </a:lnTo>
                <a:lnTo>
                  <a:pt x="31648" y="10913"/>
                </a:lnTo>
                <a:lnTo>
                  <a:pt x="31667" y="10933"/>
                </a:lnTo>
                <a:lnTo>
                  <a:pt x="31745" y="10933"/>
                </a:lnTo>
                <a:lnTo>
                  <a:pt x="31745" y="11284"/>
                </a:lnTo>
                <a:lnTo>
                  <a:pt x="31317" y="11284"/>
                </a:lnTo>
                <a:lnTo>
                  <a:pt x="31317" y="10933"/>
                </a:lnTo>
                <a:lnTo>
                  <a:pt x="31395" y="10933"/>
                </a:lnTo>
                <a:lnTo>
                  <a:pt x="31414" y="10913"/>
                </a:lnTo>
                <a:lnTo>
                  <a:pt x="31434" y="10874"/>
                </a:lnTo>
                <a:lnTo>
                  <a:pt x="31434" y="10855"/>
                </a:lnTo>
                <a:lnTo>
                  <a:pt x="31434" y="10816"/>
                </a:lnTo>
                <a:lnTo>
                  <a:pt x="31414" y="10796"/>
                </a:lnTo>
                <a:lnTo>
                  <a:pt x="31395" y="10777"/>
                </a:lnTo>
                <a:lnTo>
                  <a:pt x="31005" y="10777"/>
                </a:lnTo>
                <a:lnTo>
                  <a:pt x="30985" y="10796"/>
                </a:lnTo>
                <a:lnTo>
                  <a:pt x="30966" y="10816"/>
                </a:lnTo>
                <a:lnTo>
                  <a:pt x="30966" y="10855"/>
                </a:lnTo>
                <a:lnTo>
                  <a:pt x="30966" y="10874"/>
                </a:lnTo>
                <a:lnTo>
                  <a:pt x="30985" y="10913"/>
                </a:lnTo>
                <a:lnTo>
                  <a:pt x="31005" y="10933"/>
                </a:lnTo>
                <a:lnTo>
                  <a:pt x="31083" y="10933"/>
                </a:lnTo>
                <a:lnTo>
                  <a:pt x="31083" y="11284"/>
                </a:lnTo>
                <a:lnTo>
                  <a:pt x="30342" y="11284"/>
                </a:lnTo>
                <a:lnTo>
                  <a:pt x="30342" y="11810"/>
                </a:lnTo>
                <a:lnTo>
                  <a:pt x="30712" y="11810"/>
                </a:lnTo>
                <a:lnTo>
                  <a:pt x="30712" y="12433"/>
                </a:lnTo>
                <a:lnTo>
                  <a:pt x="28277" y="12433"/>
                </a:lnTo>
                <a:lnTo>
                  <a:pt x="27555" y="13349"/>
                </a:lnTo>
                <a:lnTo>
                  <a:pt x="27555" y="14441"/>
                </a:lnTo>
                <a:lnTo>
                  <a:pt x="26094" y="15785"/>
                </a:lnTo>
                <a:lnTo>
                  <a:pt x="25042" y="16760"/>
                </a:lnTo>
                <a:lnTo>
                  <a:pt x="24691" y="17110"/>
                </a:lnTo>
                <a:lnTo>
                  <a:pt x="24535" y="17286"/>
                </a:lnTo>
                <a:lnTo>
                  <a:pt x="24535" y="17422"/>
                </a:lnTo>
                <a:lnTo>
                  <a:pt x="24321" y="17422"/>
                </a:lnTo>
                <a:lnTo>
                  <a:pt x="24321" y="15298"/>
                </a:lnTo>
                <a:lnTo>
                  <a:pt x="24418" y="15298"/>
                </a:lnTo>
                <a:lnTo>
                  <a:pt x="24593" y="14967"/>
                </a:lnTo>
                <a:lnTo>
                  <a:pt x="24243" y="14713"/>
                </a:lnTo>
                <a:lnTo>
                  <a:pt x="24398" y="14031"/>
                </a:lnTo>
                <a:lnTo>
                  <a:pt x="24593" y="14031"/>
                </a:lnTo>
                <a:lnTo>
                  <a:pt x="24048" y="13330"/>
                </a:lnTo>
                <a:lnTo>
                  <a:pt x="23327" y="6801"/>
                </a:lnTo>
                <a:lnTo>
                  <a:pt x="23366" y="6762"/>
                </a:lnTo>
                <a:lnTo>
                  <a:pt x="23385" y="6704"/>
                </a:lnTo>
                <a:lnTo>
                  <a:pt x="23366" y="6646"/>
                </a:lnTo>
                <a:lnTo>
                  <a:pt x="23307" y="6607"/>
                </a:lnTo>
                <a:lnTo>
                  <a:pt x="23268" y="6275"/>
                </a:lnTo>
                <a:lnTo>
                  <a:pt x="23229" y="6607"/>
                </a:lnTo>
                <a:lnTo>
                  <a:pt x="23171" y="6646"/>
                </a:lnTo>
                <a:lnTo>
                  <a:pt x="23151" y="6704"/>
                </a:lnTo>
                <a:lnTo>
                  <a:pt x="23171" y="6762"/>
                </a:lnTo>
                <a:lnTo>
                  <a:pt x="23210" y="6801"/>
                </a:lnTo>
                <a:lnTo>
                  <a:pt x="22469" y="13330"/>
                </a:lnTo>
                <a:lnTo>
                  <a:pt x="21943" y="14031"/>
                </a:lnTo>
                <a:lnTo>
                  <a:pt x="22138" y="14031"/>
                </a:lnTo>
                <a:lnTo>
                  <a:pt x="22294" y="14713"/>
                </a:lnTo>
                <a:lnTo>
                  <a:pt x="21943" y="14967"/>
                </a:lnTo>
                <a:lnTo>
                  <a:pt x="22118" y="15298"/>
                </a:lnTo>
                <a:lnTo>
                  <a:pt x="22216" y="15298"/>
                </a:lnTo>
                <a:lnTo>
                  <a:pt x="22216" y="17422"/>
                </a:lnTo>
                <a:lnTo>
                  <a:pt x="16623" y="17422"/>
                </a:lnTo>
                <a:lnTo>
                  <a:pt x="15395" y="19644"/>
                </a:lnTo>
                <a:lnTo>
                  <a:pt x="14343" y="19644"/>
                </a:lnTo>
                <a:lnTo>
                  <a:pt x="14343" y="17948"/>
                </a:lnTo>
                <a:lnTo>
                  <a:pt x="14323" y="16779"/>
                </a:lnTo>
                <a:lnTo>
                  <a:pt x="14323" y="15201"/>
                </a:lnTo>
                <a:lnTo>
                  <a:pt x="13875" y="15064"/>
                </a:lnTo>
                <a:lnTo>
                  <a:pt x="13349" y="14928"/>
                </a:lnTo>
                <a:lnTo>
                  <a:pt x="12647" y="14772"/>
                </a:lnTo>
                <a:lnTo>
                  <a:pt x="12647" y="13213"/>
                </a:lnTo>
                <a:lnTo>
                  <a:pt x="12628" y="13213"/>
                </a:lnTo>
                <a:lnTo>
                  <a:pt x="12647" y="13174"/>
                </a:lnTo>
                <a:lnTo>
                  <a:pt x="12628" y="13115"/>
                </a:lnTo>
                <a:lnTo>
                  <a:pt x="12609" y="13076"/>
                </a:lnTo>
                <a:lnTo>
                  <a:pt x="12570" y="13037"/>
                </a:lnTo>
                <a:lnTo>
                  <a:pt x="12511" y="12999"/>
                </a:lnTo>
                <a:lnTo>
                  <a:pt x="12453" y="12960"/>
                </a:lnTo>
                <a:lnTo>
                  <a:pt x="12355" y="12921"/>
                </a:lnTo>
                <a:lnTo>
                  <a:pt x="12219" y="12901"/>
                </a:lnTo>
                <a:lnTo>
                  <a:pt x="12219" y="12414"/>
                </a:lnTo>
                <a:lnTo>
                  <a:pt x="12180" y="11946"/>
                </a:lnTo>
                <a:lnTo>
                  <a:pt x="12121" y="11498"/>
                </a:lnTo>
                <a:lnTo>
                  <a:pt x="12063" y="11069"/>
                </a:lnTo>
                <a:lnTo>
                  <a:pt x="11965" y="10660"/>
                </a:lnTo>
                <a:lnTo>
                  <a:pt x="11868" y="10270"/>
                </a:lnTo>
                <a:lnTo>
                  <a:pt x="11751" y="9900"/>
                </a:lnTo>
                <a:lnTo>
                  <a:pt x="11634" y="9549"/>
                </a:lnTo>
                <a:lnTo>
                  <a:pt x="11478" y="9218"/>
                </a:lnTo>
                <a:lnTo>
                  <a:pt x="11342" y="8887"/>
                </a:lnTo>
                <a:lnTo>
                  <a:pt x="11166" y="8594"/>
                </a:lnTo>
                <a:lnTo>
                  <a:pt x="11011" y="8321"/>
                </a:lnTo>
                <a:lnTo>
                  <a:pt x="10835" y="8049"/>
                </a:lnTo>
                <a:lnTo>
                  <a:pt x="10660" y="7815"/>
                </a:lnTo>
                <a:lnTo>
                  <a:pt x="10309" y="7367"/>
                </a:lnTo>
                <a:lnTo>
                  <a:pt x="9939" y="6996"/>
                </a:lnTo>
                <a:lnTo>
                  <a:pt x="9607" y="6665"/>
                </a:lnTo>
                <a:lnTo>
                  <a:pt x="9276" y="6412"/>
                </a:lnTo>
                <a:lnTo>
                  <a:pt x="8984" y="6197"/>
                </a:lnTo>
                <a:lnTo>
                  <a:pt x="8730" y="6041"/>
                </a:lnTo>
                <a:lnTo>
                  <a:pt x="8555" y="5944"/>
                </a:lnTo>
                <a:lnTo>
                  <a:pt x="8380" y="5866"/>
                </a:lnTo>
                <a:lnTo>
                  <a:pt x="8380" y="5496"/>
                </a:lnTo>
                <a:lnTo>
                  <a:pt x="8009" y="5496"/>
                </a:lnTo>
                <a:lnTo>
                  <a:pt x="8009" y="3878"/>
                </a:lnTo>
                <a:lnTo>
                  <a:pt x="8185" y="3898"/>
                </a:lnTo>
                <a:lnTo>
                  <a:pt x="8185" y="3586"/>
                </a:lnTo>
                <a:lnTo>
                  <a:pt x="8009" y="3547"/>
                </a:lnTo>
                <a:lnTo>
                  <a:pt x="7386" y="2456"/>
                </a:lnTo>
                <a:lnTo>
                  <a:pt x="7444" y="2436"/>
                </a:lnTo>
                <a:lnTo>
                  <a:pt x="7542" y="2358"/>
                </a:lnTo>
                <a:lnTo>
                  <a:pt x="7600" y="2280"/>
                </a:lnTo>
                <a:lnTo>
                  <a:pt x="7659" y="2202"/>
                </a:lnTo>
                <a:lnTo>
                  <a:pt x="7678" y="2085"/>
                </a:lnTo>
                <a:lnTo>
                  <a:pt x="7698" y="1949"/>
                </a:lnTo>
                <a:lnTo>
                  <a:pt x="7698" y="1871"/>
                </a:lnTo>
                <a:lnTo>
                  <a:pt x="7678" y="1813"/>
                </a:lnTo>
                <a:lnTo>
                  <a:pt x="7620" y="1696"/>
                </a:lnTo>
                <a:lnTo>
                  <a:pt x="7542" y="1618"/>
                </a:lnTo>
                <a:lnTo>
                  <a:pt x="7444" y="1579"/>
                </a:lnTo>
                <a:lnTo>
                  <a:pt x="7249" y="351"/>
                </a:lnTo>
                <a:lnTo>
                  <a:pt x="7249" y="0"/>
                </a:lnTo>
                <a:lnTo>
                  <a:pt x="7230" y="176"/>
                </a:lnTo>
                <a:lnTo>
                  <a:pt x="7210" y="0"/>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68" name="Google Shape;668;p13"/>
          <p:cNvGrpSpPr/>
          <p:nvPr/>
        </p:nvGrpSpPr>
        <p:grpSpPr>
          <a:xfrm>
            <a:off x="95250" y="3582400"/>
            <a:ext cx="639200" cy="1081575"/>
            <a:chOff x="-1254775" y="1770625"/>
            <a:chExt cx="639200" cy="1081575"/>
          </a:xfrm>
        </p:grpSpPr>
        <p:sp>
          <p:nvSpPr>
            <p:cNvPr id="669" name="Google Shape;669;p13"/>
            <p:cNvSpPr/>
            <p:nvPr/>
          </p:nvSpPr>
          <p:spPr>
            <a:xfrm>
              <a:off x="-925450" y="2281200"/>
              <a:ext cx="35600" cy="571000"/>
            </a:xfrm>
            <a:custGeom>
              <a:rect b="b" l="l" r="r" t="t"/>
              <a:pathLst>
                <a:path extrusionOk="0" h="22840" w="1424">
                  <a:moveTo>
                    <a:pt x="839" y="0"/>
                  </a:moveTo>
                  <a:lnTo>
                    <a:pt x="800" y="20"/>
                  </a:lnTo>
                  <a:lnTo>
                    <a:pt x="780" y="39"/>
                  </a:lnTo>
                  <a:lnTo>
                    <a:pt x="780" y="59"/>
                  </a:lnTo>
                  <a:lnTo>
                    <a:pt x="644" y="877"/>
                  </a:lnTo>
                  <a:lnTo>
                    <a:pt x="527" y="1890"/>
                  </a:lnTo>
                  <a:lnTo>
                    <a:pt x="391" y="3118"/>
                  </a:lnTo>
                  <a:lnTo>
                    <a:pt x="293" y="4482"/>
                  </a:lnTo>
                  <a:lnTo>
                    <a:pt x="176" y="5983"/>
                  </a:lnTo>
                  <a:lnTo>
                    <a:pt x="98" y="7600"/>
                  </a:lnTo>
                  <a:lnTo>
                    <a:pt x="40" y="9276"/>
                  </a:lnTo>
                  <a:lnTo>
                    <a:pt x="1" y="10991"/>
                  </a:lnTo>
                  <a:lnTo>
                    <a:pt x="1" y="12745"/>
                  </a:lnTo>
                  <a:lnTo>
                    <a:pt x="40" y="14460"/>
                  </a:lnTo>
                  <a:lnTo>
                    <a:pt x="79" y="15298"/>
                  </a:lnTo>
                  <a:lnTo>
                    <a:pt x="118" y="16136"/>
                  </a:lnTo>
                  <a:lnTo>
                    <a:pt x="176" y="16935"/>
                  </a:lnTo>
                  <a:lnTo>
                    <a:pt x="235" y="17734"/>
                  </a:lnTo>
                  <a:lnTo>
                    <a:pt x="313" y="18494"/>
                  </a:lnTo>
                  <a:lnTo>
                    <a:pt x="410" y="19234"/>
                  </a:lnTo>
                  <a:lnTo>
                    <a:pt x="508" y="19936"/>
                  </a:lnTo>
                  <a:lnTo>
                    <a:pt x="644" y="20599"/>
                  </a:lnTo>
                  <a:lnTo>
                    <a:pt x="780" y="21222"/>
                  </a:lnTo>
                  <a:lnTo>
                    <a:pt x="917" y="21787"/>
                  </a:lnTo>
                  <a:lnTo>
                    <a:pt x="1092" y="22313"/>
                  </a:lnTo>
                  <a:lnTo>
                    <a:pt x="1268" y="22801"/>
                  </a:lnTo>
                  <a:lnTo>
                    <a:pt x="1307" y="22840"/>
                  </a:lnTo>
                  <a:lnTo>
                    <a:pt x="1385" y="22840"/>
                  </a:lnTo>
                  <a:lnTo>
                    <a:pt x="1404" y="22820"/>
                  </a:lnTo>
                  <a:lnTo>
                    <a:pt x="1423" y="22801"/>
                  </a:lnTo>
                  <a:lnTo>
                    <a:pt x="1423" y="22762"/>
                  </a:lnTo>
                  <a:lnTo>
                    <a:pt x="1423" y="22742"/>
                  </a:lnTo>
                  <a:lnTo>
                    <a:pt x="1229" y="22255"/>
                  </a:lnTo>
                  <a:lnTo>
                    <a:pt x="1073" y="21729"/>
                  </a:lnTo>
                  <a:lnTo>
                    <a:pt x="917" y="21164"/>
                  </a:lnTo>
                  <a:lnTo>
                    <a:pt x="780" y="20540"/>
                  </a:lnTo>
                  <a:lnTo>
                    <a:pt x="663" y="19878"/>
                  </a:lnTo>
                  <a:lnTo>
                    <a:pt x="566" y="19176"/>
                  </a:lnTo>
                  <a:lnTo>
                    <a:pt x="469" y="18455"/>
                  </a:lnTo>
                  <a:lnTo>
                    <a:pt x="391" y="17695"/>
                  </a:lnTo>
                  <a:lnTo>
                    <a:pt x="332" y="16915"/>
                  </a:lnTo>
                  <a:lnTo>
                    <a:pt x="274" y="16097"/>
                  </a:lnTo>
                  <a:lnTo>
                    <a:pt x="196" y="14440"/>
                  </a:lnTo>
                  <a:lnTo>
                    <a:pt x="157" y="12726"/>
                  </a:lnTo>
                  <a:lnTo>
                    <a:pt x="157" y="10991"/>
                  </a:lnTo>
                  <a:lnTo>
                    <a:pt x="196" y="9276"/>
                  </a:lnTo>
                  <a:lnTo>
                    <a:pt x="254" y="7600"/>
                  </a:lnTo>
                  <a:lnTo>
                    <a:pt x="332" y="6002"/>
                  </a:lnTo>
                  <a:lnTo>
                    <a:pt x="449" y="4502"/>
                  </a:lnTo>
                  <a:lnTo>
                    <a:pt x="547" y="3118"/>
                  </a:lnTo>
                  <a:lnTo>
                    <a:pt x="683" y="1910"/>
                  </a:lnTo>
                  <a:lnTo>
                    <a:pt x="800" y="897"/>
                  </a:lnTo>
                  <a:lnTo>
                    <a:pt x="936" y="98"/>
                  </a:lnTo>
                  <a:lnTo>
                    <a:pt x="936" y="59"/>
                  </a:lnTo>
                  <a:lnTo>
                    <a:pt x="917" y="39"/>
                  </a:lnTo>
                  <a:lnTo>
                    <a:pt x="897" y="20"/>
                  </a:lnTo>
                  <a:lnTo>
                    <a:pt x="858"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0" name="Google Shape;670;p13"/>
            <p:cNvSpPr/>
            <p:nvPr/>
          </p:nvSpPr>
          <p:spPr>
            <a:xfrm>
              <a:off x="-925925" y="2260250"/>
              <a:ext cx="172000" cy="229975"/>
            </a:xfrm>
            <a:custGeom>
              <a:rect b="b" l="l" r="r" t="t"/>
              <a:pathLst>
                <a:path extrusionOk="0" h="9199" w="6880">
                  <a:moveTo>
                    <a:pt x="6743" y="0"/>
                  </a:moveTo>
                  <a:lnTo>
                    <a:pt x="6236" y="370"/>
                  </a:lnTo>
                  <a:lnTo>
                    <a:pt x="5749" y="741"/>
                  </a:lnTo>
                  <a:lnTo>
                    <a:pt x="5282" y="1150"/>
                  </a:lnTo>
                  <a:lnTo>
                    <a:pt x="4853" y="1559"/>
                  </a:lnTo>
                  <a:lnTo>
                    <a:pt x="4463" y="1988"/>
                  </a:lnTo>
                  <a:lnTo>
                    <a:pt x="4093" y="2417"/>
                  </a:lnTo>
                  <a:lnTo>
                    <a:pt x="3742" y="2865"/>
                  </a:lnTo>
                  <a:lnTo>
                    <a:pt x="3430" y="3313"/>
                  </a:lnTo>
                  <a:lnTo>
                    <a:pt x="3138" y="3761"/>
                  </a:lnTo>
                  <a:lnTo>
                    <a:pt x="2846" y="4210"/>
                  </a:lnTo>
                  <a:lnTo>
                    <a:pt x="2592" y="4658"/>
                  </a:lnTo>
                  <a:lnTo>
                    <a:pt x="2339" y="5106"/>
                  </a:lnTo>
                  <a:lnTo>
                    <a:pt x="1910" y="5963"/>
                  </a:lnTo>
                  <a:lnTo>
                    <a:pt x="1501" y="6782"/>
                  </a:lnTo>
                  <a:lnTo>
                    <a:pt x="1111" y="7581"/>
                  </a:lnTo>
                  <a:lnTo>
                    <a:pt x="916" y="7932"/>
                  </a:lnTo>
                  <a:lnTo>
                    <a:pt x="741" y="8263"/>
                  </a:lnTo>
                  <a:lnTo>
                    <a:pt x="566" y="8536"/>
                  </a:lnTo>
                  <a:lnTo>
                    <a:pt x="390" y="8750"/>
                  </a:lnTo>
                  <a:lnTo>
                    <a:pt x="215" y="8926"/>
                  </a:lnTo>
                  <a:lnTo>
                    <a:pt x="137" y="8984"/>
                  </a:lnTo>
                  <a:lnTo>
                    <a:pt x="39" y="9042"/>
                  </a:lnTo>
                  <a:lnTo>
                    <a:pt x="20" y="9062"/>
                  </a:lnTo>
                  <a:lnTo>
                    <a:pt x="0" y="9081"/>
                  </a:lnTo>
                  <a:lnTo>
                    <a:pt x="0" y="9120"/>
                  </a:lnTo>
                  <a:lnTo>
                    <a:pt x="0" y="9140"/>
                  </a:lnTo>
                  <a:lnTo>
                    <a:pt x="20" y="9179"/>
                  </a:lnTo>
                  <a:lnTo>
                    <a:pt x="78" y="9198"/>
                  </a:lnTo>
                  <a:lnTo>
                    <a:pt x="98" y="9179"/>
                  </a:lnTo>
                  <a:lnTo>
                    <a:pt x="195" y="9120"/>
                  </a:lnTo>
                  <a:lnTo>
                    <a:pt x="293" y="9062"/>
                  </a:lnTo>
                  <a:lnTo>
                    <a:pt x="488" y="8887"/>
                  </a:lnTo>
                  <a:lnTo>
                    <a:pt x="663" y="8653"/>
                  </a:lnTo>
                  <a:lnTo>
                    <a:pt x="858" y="8380"/>
                  </a:lnTo>
                  <a:lnTo>
                    <a:pt x="1033" y="8049"/>
                  </a:lnTo>
                  <a:lnTo>
                    <a:pt x="1228" y="7698"/>
                  </a:lnTo>
                  <a:lnTo>
                    <a:pt x="1657" y="6840"/>
                  </a:lnTo>
                  <a:lnTo>
                    <a:pt x="2047" y="6041"/>
                  </a:lnTo>
                  <a:lnTo>
                    <a:pt x="2475" y="5184"/>
                  </a:lnTo>
                  <a:lnTo>
                    <a:pt x="2729" y="4755"/>
                  </a:lnTo>
                  <a:lnTo>
                    <a:pt x="2982" y="4307"/>
                  </a:lnTo>
                  <a:lnTo>
                    <a:pt x="3255" y="3859"/>
                  </a:lnTo>
                  <a:lnTo>
                    <a:pt x="3547" y="3411"/>
                  </a:lnTo>
                  <a:lnTo>
                    <a:pt x="3878" y="2962"/>
                  </a:lnTo>
                  <a:lnTo>
                    <a:pt x="4210" y="2534"/>
                  </a:lnTo>
                  <a:lnTo>
                    <a:pt x="4580" y="2105"/>
                  </a:lnTo>
                  <a:lnTo>
                    <a:pt x="4970" y="1676"/>
                  </a:lnTo>
                  <a:lnTo>
                    <a:pt x="5398" y="1267"/>
                  </a:lnTo>
                  <a:lnTo>
                    <a:pt x="5847" y="877"/>
                  </a:lnTo>
                  <a:lnTo>
                    <a:pt x="6334" y="487"/>
                  </a:lnTo>
                  <a:lnTo>
                    <a:pt x="6841" y="137"/>
                  </a:lnTo>
                  <a:lnTo>
                    <a:pt x="6860" y="117"/>
                  </a:lnTo>
                  <a:lnTo>
                    <a:pt x="6880" y="98"/>
                  </a:lnTo>
                  <a:lnTo>
                    <a:pt x="6880" y="59"/>
                  </a:lnTo>
                  <a:lnTo>
                    <a:pt x="6860" y="39"/>
                  </a:lnTo>
                  <a:lnTo>
                    <a:pt x="6841"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 name="Google Shape;671;p13"/>
            <p:cNvSpPr/>
            <p:nvPr/>
          </p:nvSpPr>
          <p:spPr>
            <a:xfrm>
              <a:off x="-999000" y="2197400"/>
              <a:ext cx="77975" cy="206600"/>
            </a:xfrm>
            <a:custGeom>
              <a:rect b="b" l="l" r="r" t="t"/>
              <a:pathLst>
                <a:path extrusionOk="0" h="8264" w="3119">
                  <a:moveTo>
                    <a:pt x="176" y="0"/>
                  </a:moveTo>
                  <a:lnTo>
                    <a:pt x="156" y="20"/>
                  </a:lnTo>
                  <a:lnTo>
                    <a:pt x="137" y="39"/>
                  </a:lnTo>
                  <a:lnTo>
                    <a:pt x="117" y="59"/>
                  </a:lnTo>
                  <a:lnTo>
                    <a:pt x="59" y="624"/>
                  </a:lnTo>
                  <a:lnTo>
                    <a:pt x="20" y="1170"/>
                  </a:lnTo>
                  <a:lnTo>
                    <a:pt x="0" y="1676"/>
                  </a:lnTo>
                  <a:lnTo>
                    <a:pt x="20" y="2163"/>
                  </a:lnTo>
                  <a:lnTo>
                    <a:pt x="39" y="2631"/>
                  </a:lnTo>
                  <a:lnTo>
                    <a:pt x="98" y="3079"/>
                  </a:lnTo>
                  <a:lnTo>
                    <a:pt x="156" y="3508"/>
                  </a:lnTo>
                  <a:lnTo>
                    <a:pt x="234" y="3917"/>
                  </a:lnTo>
                  <a:lnTo>
                    <a:pt x="332" y="4307"/>
                  </a:lnTo>
                  <a:lnTo>
                    <a:pt x="429" y="4658"/>
                  </a:lnTo>
                  <a:lnTo>
                    <a:pt x="546" y="5009"/>
                  </a:lnTo>
                  <a:lnTo>
                    <a:pt x="682" y="5340"/>
                  </a:lnTo>
                  <a:lnTo>
                    <a:pt x="819" y="5632"/>
                  </a:lnTo>
                  <a:lnTo>
                    <a:pt x="955" y="5925"/>
                  </a:lnTo>
                  <a:lnTo>
                    <a:pt x="1092" y="6197"/>
                  </a:lnTo>
                  <a:lnTo>
                    <a:pt x="1247" y="6451"/>
                  </a:lnTo>
                  <a:lnTo>
                    <a:pt x="1559" y="6879"/>
                  </a:lnTo>
                  <a:lnTo>
                    <a:pt x="1871" y="7269"/>
                  </a:lnTo>
                  <a:lnTo>
                    <a:pt x="2163" y="7581"/>
                  </a:lnTo>
                  <a:lnTo>
                    <a:pt x="2436" y="7834"/>
                  </a:lnTo>
                  <a:lnTo>
                    <a:pt x="2651" y="8029"/>
                  </a:lnTo>
                  <a:lnTo>
                    <a:pt x="2845" y="8146"/>
                  </a:lnTo>
                  <a:lnTo>
                    <a:pt x="3001" y="8263"/>
                  </a:lnTo>
                  <a:lnTo>
                    <a:pt x="3079" y="8263"/>
                  </a:lnTo>
                  <a:lnTo>
                    <a:pt x="3118" y="8224"/>
                  </a:lnTo>
                  <a:lnTo>
                    <a:pt x="3118" y="8205"/>
                  </a:lnTo>
                  <a:lnTo>
                    <a:pt x="3118" y="8166"/>
                  </a:lnTo>
                  <a:lnTo>
                    <a:pt x="3099" y="8146"/>
                  </a:lnTo>
                  <a:lnTo>
                    <a:pt x="3079" y="8127"/>
                  </a:lnTo>
                  <a:lnTo>
                    <a:pt x="2923" y="8029"/>
                  </a:lnTo>
                  <a:lnTo>
                    <a:pt x="2748" y="7893"/>
                  </a:lnTo>
                  <a:lnTo>
                    <a:pt x="2534" y="7717"/>
                  </a:lnTo>
                  <a:lnTo>
                    <a:pt x="2280" y="7484"/>
                  </a:lnTo>
                  <a:lnTo>
                    <a:pt x="1988" y="7172"/>
                  </a:lnTo>
                  <a:lnTo>
                    <a:pt x="1696" y="6821"/>
                  </a:lnTo>
                  <a:lnTo>
                    <a:pt x="1384" y="6392"/>
                  </a:lnTo>
                  <a:lnTo>
                    <a:pt x="1111" y="5905"/>
                  </a:lnTo>
                  <a:lnTo>
                    <a:pt x="975" y="5652"/>
                  </a:lnTo>
                  <a:lnTo>
                    <a:pt x="858" y="5359"/>
                  </a:lnTo>
                  <a:lnTo>
                    <a:pt x="721" y="5048"/>
                  </a:lnTo>
                  <a:lnTo>
                    <a:pt x="604" y="4716"/>
                  </a:lnTo>
                  <a:lnTo>
                    <a:pt x="507" y="4366"/>
                  </a:lnTo>
                  <a:lnTo>
                    <a:pt x="410" y="3976"/>
                  </a:lnTo>
                  <a:lnTo>
                    <a:pt x="332" y="3586"/>
                  </a:lnTo>
                  <a:lnTo>
                    <a:pt x="254" y="3157"/>
                  </a:lnTo>
                  <a:lnTo>
                    <a:pt x="215" y="2709"/>
                  </a:lnTo>
                  <a:lnTo>
                    <a:pt x="176" y="2222"/>
                  </a:lnTo>
                  <a:lnTo>
                    <a:pt x="156" y="1735"/>
                  </a:lnTo>
                  <a:lnTo>
                    <a:pt x="176" y="1209"/>
                  </a:lnTo>
                  <a:lnTo>
                    <a:pt x="215" y="663"/>
                  </a:lnTo>
                  <a:lnTo>
                    <a:pt x="273" y="78"/>
                  </a:lnTo>
                  <a:lnTo>
                    <a:pt x="273" y="59"/>
                  </a:lnTo>
                  <a:lnTo>
                    <a:pt x="254" y="20"/>
                  </a:lnTo>
                  <a:lnTo>
                    <a:pt x="234"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 name="Google Shape;672;p13"/>
            <p:cNvSpPr/>
            <p:nvPr/>
          </p:nvSpPr>
          <p:spPr>
            <a:xfrm>
              <a:off x="-1254775" y="1770625"/>
              <a:ext cx="639200" cy="565650"/>
            </a:xfrm>
            <a:custGeom>
              <a:rect b="b" l="l" r="r" t="t"/>
              <a:pathLst>
                <a:path extrusionOk="0" h="22626" w="25568">
                  <a:moveTo>
                    <a:pt x="14811" y="0"/>
                  </a:moveTo>
                  <a:lnTo>
                    <a:pt x="14655" y="20"/>
                  </a:lnTo>
                  <a:lnTo>
                    <a:pt x="14499" y="39"/>
                  </a:lnTo>
                  <a:lnTo>
                    <a:pt x="14324" y="78"/>
                  </a:lnTo>
                  <a:lnTo>
                    <a:pt x="14168" y="117"/>
                  </a:lnTo>
                  <a:lnTo>
                    <a:pt x="14012" y="195"/>
                  </a:lnTo>
                  <a:lnTo>
                    <a:pt x="13525" y="468"/>
                  </a:lnTo>
                  <a:lnTo>
                    <a:pt x="13135" y="721"/>
                  </a:lnTo>
                  <a:lnTo>
                    <a:pt x="12804" y="994"/>
                  </a:lnTo>
                  <a:lnTo>
                    <a:pt x="12550" y="1267"/>
                  </a:lnTo>
                  <a:lnTo>
                    <a:pt x="12336" y="1520"/>
                  </a:lnTo>
                  <a:lnTo>
                    <a:pt x="12180" y="1793"/>
                  </a:lnTo>
                  <a:lnTo>
                    <a:pt x="12044" y="2046"/>
                  </a:lnTo>
                  <a:lnTo>
                    <a:pt x="11927" y="2300"/>
                  </a:lnTo>
                  <a:lnTo>
                    <a:pt x="11751" y="2806"/>
                  </a:lnTo>
                  <a:lnTo>
                    <a:pt x="11654" y="3060"/>
                  </a:lnTo>
                  <a:lnTo>
                    <a:pt x="11556" y="3294"/>
                  </a:lnTo>
                  <a:lnTo>
                    <a:pt x="11420" y="3508"/>
                  </a:lnTo>
                  <a:lnTo>
                    <a:pt x="11264" y="3722"/>
                  </a:lnTo>
                  <a:lnTo>
                    <a:pt x="11069" y="3937"/>
                  </a:lnTo>
                  <a:lnTo>
                    <a:pt x="10816" y="4132"/>
                  </a:lnTo>
                  <a:lnTo>
                    <a:pt x="10543" y="4326"/>
                  </a:lnTo>
                  <a:lnTo>
                    <a:pt x="10290" y="4463"/>
                  </a:lnTo>
                  <a:lnTo>
                    <a:pt x="10017" y="4599"/>
                  </a:lnTo>
                  <a:lnTo>
                    <a:pt x="9744" y="4716"/>
                  </a:lnTo>
                  <a:lnTo>
                    <a:pt x="9218" y="4911"/>
                  </a:lnTo>
                  <a:lnTo>
                    <a:pt x="8672" y="5106"/>
                  </a:lnTo>
                  <a:lnTo>
                    <a:pt x="8088" y="5281"/>
                  </a:lnTo>
                  <a:lnTo>
                    <a:pt x="7445" y="5515"/>
                  </a:lnTo>
                  <a:lnTo>
                    <a:pt x="7113" y="5652"/>
                  </a:lnTo>
                  <a:lnTo>
                    <a:pt x="6762" y="5827"/>
                  </a:lnTo>
                  <a:lnTo>
                    <a:pt x="6373" y="6002"/>
                  </a:lnTo>
                  <a:lnTo>
                    <a:pt x="5983" y="6236"/>
                  </a:lnTo>
                  <a:lnTo>
                    <a:pt x="5788" y="6353"/>
                  </a:lnTo>
                  <a:lnTo>
                    <a:pt x="5613" y="6470"/>
                  </a:lnTo>
                  <a:lnTo>
                    <a:pt x="5457" y="6606"/>
                  </a:lnTo>
                  <a:lnTo>
                    <a:pt x="5340" y="6743"/>
                  </a:lnTo>
                  <a:lnTo>
                    <a:pt x="5223" y="6879"/>
                  </a:lnTo>
                  <a:lnTo>
                    <a:pt x="5145" y="7016"/>
                  </a:lnTo>
                  <a:lnTo>
                    <a:pt x="5067" y="7152"/>
                  </a:lnTo>
                  <a:lnTo>
                    <a:pt x="5009" y="7308"/>
                  </a:lnTo>
                  <a:lnTo>
                    <a:pt x="4970" y="7444"/>
                  </a:lnTo>
                  <a:lnTo>
                    <a:pt x="4950" y="7600"/>
                  </a:lnTo>
                  <a:lnTo>
                    <a:pt x="4931" y="7912"/>
                  </a:lnTo>
                  <a:lnTo>
                    <a:pt x="4950" y="8243"/>
                  </a:lnTo>
                  <a:lnTo>
                    <a:pt x="4989" y="8575"/>
                  </a:lnTo>
                  <a:lnTo>
                    <a:pt x="5145" y="9257"/>
                  </a:lnTo>
                  <a:lnTo>
                    <a:pt x="5203" y="9608"/>
                  </a:lnTo>
                  <a:lnTo>
                    <a:pt x="5281" y="9978"/>
                  </a:lnTo>
                  <a:lnTo>
                    <a:pt x="5320" y="10329"/>
                  </a:lnTo>
                  <a:lnTo>
                    <a:pt x="5340" y="10699"/>
                  </a:lnTo>
                  <a:lnTo>
                    <a:pt x="5320" y="11069"/>
                  </a:lnTo>
                  <a:lnTo>
                    <a:pt x="5281" y="11264"/>
                  </a:lnTo>
                  <a:lnTo>
                    <a:pt x="5242" y="11439"/>
                  </a:lnTo>
                  <a:lnTo>
                    <a:pt x="5184" y="11615"/>
                  </a:lnTo>
                  <a:lnTo>
                    <a:pt x="5126" y="11790"/>
                  </a:lnTo>
                  <a:lnTo>
                    <a:pt x="4970" y="12102"/>
                  </a:lnTo>
                  <a:lnTo>
                    <a:pt x="4775" y="12394"/>
                  </a:lnTo>
                  <a:lnTo>
                    <a:pt x="4560" y="12648"/>
                  </a:lnTo>
                  <a:lnTo>
                    <a:pt x="4307" y="12881"/>
                  </a:lnTo>
                  <a:lnTo>
                    <a:pt x="4054" y="13115"/>
                  </a:lnTo>
                  <a:lnTo>
                    <a:pt x="3761" y="13330"/>
                  </a:lnTo>
                  <a:lnTo>
                    <a:pt x="3450" y="13544"/>
                  </a:lnTo>
                  <a:lnTo>
                    <a:pt x="2826" y="13953"/>
                  </a:lnTo>
                  <a:lnTo>
                    <a:pt x="2495" y="14168"/>
                  </a:lnTo>
                  <a:lnTo>
                    <a:pt x="2144" y="14402"/>
                  </a:lnTo>
                  <a:lnTo>
                    <a:pt x="1813" y="14674"/>
                  </a:lnTo>
                  <a:lnTo>
                    <a:pt x="1481" y="14947"/>
                  </a:lnTo>
                  <a:lnTo>
                    <a:pt x="1170" y="15259"/>
                  </a:lnTo>
                  <a:lnTo>
                    <a:pt x="858" y="15590"/>
                  </a:lnTo>
                  <a:lnTo>
                    <a:pt x="702" y="15785"/>
                  </a:lnTo>
                  <a:lnTo>
                    <a:pt x="565" y="15980"/>
                  </a:lnTo>
                  <a:lnTo>
                    <a:pt x="449" y="16194"/>
                  </a:lnTo>
                  <a:lnTo>
                    <a:pt x="332" y="16428"/>
                  </a:lnTo>
                  <a:lnTo>
                    <a:pt x="254" y="16662"/>
                  </a:lnTo>
                  <a:lnTo>
                    <a:pt x="176" y="16896"/>
                  </a:lnTo>
                  <a:lnTo>
                    <a:pt x="98" y="17149"/>
                  </a:lnTo>
                  <a:lnTo>
                    <a:pt x="59" y="17403"/>
                  </a:lnTo>
                  <a:lnTo>
                    <a:pt x="20" y="17656"/>
                  </a:lnTo>
                  <a:lnTo>
                    <a:pt x="0" y="17909"/>
                  </a:lnTo>
                  <a:lnTo>
                    <a:pt x="0" y="18163"/>
                  </a:lnTo>
                  <a:lnTo>
                    <a:pt x="20" y="18416"/>
                  </a:lnTo>
                  <a:lnTo>
                    <a:pt x="39" y="18669"/>
                  </a:lnTo>
                  <a:lnTo>
                    <a:pt x="98" y="18903"/>
                  </a:lnTo>
                  <a:lnTo>
                    <a:pt x="156" y="19156"/>
                  </a:lnTo>
                  <a:lnTo>
                    <a:pt x="234" y="19390"/>
                  </a:lnTo>
                  <a:lnTo>
                    <a:pt x="351" y="19605"/>
                  </a:lnTo>
                  <a:lnTo>
                    <a:pt x="468" y="19819"/>
                  </a:lnTo>
                  <a:lnTo>
                    <a:pt x="604" y="20014"/>
                  </a:lnTo>
                  <a:lnTo>
                    <a:pt x="780" y="20189"/>
                  </a:lnTo>
                  <a:lnTo>
                    <a:pt x="955" y="20365"/>
                  </a:lnTo>
                  <a:lnTo>
                    <a:pt x="1150" y="20501"/>
                  </a:lnTo>
                  <a:lnTo>
                    <a:pt x="1384" y="20638"/>
                  </a:lnTo>
                  <a:lnTo>
                    <a:pt x="1618" y="20754"/>
                  </a:lnTo>
                  <a:lnTo>
                    <a:pt x="1891" y="20832"/>
                  </a:lnTo>
                  <a:lnTo>
                    <a:pt x="2183" y="20891"/>
                  </a:lnTo>
                  <a:lnTo>
                    <a:pt x="2495" y="20930"/>
                  </a:lnTo>
                  <a:lnTo>
                    <a:pt x="2826" y="20949"/>
                  </a:lnTo>
                  <a:lnTo>
                    <a:pt x="3177" y="20930"/>
                  </a:lnTo>
                  <a:lnTo>
                    <a:pt x="3567" y="20871"/>
                  </a:lnTo>
                  <a:lnTo>
                    <a:pt x="3976" y="20793"/>
                  </a:lnTo>
                  <a:lnTo>
                    <a:pt x="4404" y="20696"/>
                  </a:lnTo>
                  <a:lnTo>
                    <a:pt x="5223" y="20462"/>
                  </a:lnTo>
                  <a:lnTo>
                    <a:pt x="5944" y="20306"/>
                  </a:lnTo>
                  <a:lnTo>
                    <a:pt x="6568" y="20209"/>
                  </a:lnTo>
                  <a:lnTo>
                    <a:pt x="6840" y="20189"/>
                  </a:lnTo>
                  <a:lnTo>
                    <a:pt x="7094" y="20170"/>
                  </a:lnTo>
                  <a:lnTo>
                    <a:pt x="7347" y="20170"/>
                  </a:lnTo>
                  <a:lnTo>
                    <a:pt x="7561" y="20189"/>
                  </a:lnTo>
                  <a:lnTo>
                    <a:pt x="7776" y="20209"/>
                  </a:lnTo>
                  <a:lnTo>
                    <a:pt x="7971" y="20228"/>
                  </a:lnTo>
                  <a:lnTo>
                    <a:pt x="8146" y="20287"/>
                  </a:lnTo>
                  <a:lnTo>
                    <a:pt x="8302" y="20326"/>
                  </a:lnTo>
                  <a:lnTo>
                    <a:pt x="8614" y="20462"/>
                  </a:lnTo>
                  <a:lnTo>
                    <a:pt x="8887" y="20618"/>
                  </a:lnTo>
                  <a:lnTo>
                    <a:pt x="9140" y="20793"/>
                  </a:lnTo>
                  <a:lnTo>
                    <a:pt x="9374" y="21008"/>
                  </a:lnTo>
                  <a:lnTo>
                    <a:pt x="9627" y="21203"/>
                  </a:lnTo>
                  <a:lnTo>
                    <a:pt x="9880" y="21417"/>
                  </a:lnTo>
                  <a:lnTo>
                    <a:pt x="10153" y="21631"/>
                  </a:lnTo>
                  <a:lnTo>
                    <a:pt x="10465" y="21846"/>
                  </a:lnTo>
                  <a:lnTo>
                    <a:pt x="10816" y="22060"/>
                  </a:lnTo>
                  <a:lnTo>
                    <a:pt x="11206" y="22236"/>
                  </a:lnTo>
                  <a:lnTo>
                    <a:pt x="11615" y="22372"/>
                  </a:lnTo>
                  <a:lnTo>
                    <a:pt x="12005" y="22469"/>
                  </a:lnTo>
                  <a:lnTo>
                    <a:pt x="12414" y="22547"/>
                  </a:lnTo>
                  <a:lnTo>
                    <a:pt x="12823" y="22606"/>
                  </a:lnTo>
                  <a:lnTo>
                    <a:pt x="13232" y="22625"/>
                  </a:lnTo>
                  <a:lnTo>
                    <a:pt x="13642" y="22606"/>
                  </a:lnTo>
                  <a:lnTo>
                    <a:pt x="14031" y="22567"/>
                  </a:lnTo>
                  <a:lnTo>
                    <a:pt x="14441" y="22489"/>
                  </a:lnTo>
                  <a:lnTo>
                    <a:pt x="14830" y="22391"/>
                  </a:lnTo>
                  <a:lnTo>
                    <a:pt x="15201" y="22275"/>
                  </a:lnTo>
                  <a:lnTo>
                    <a:pt x="15571" y="22138"/>
                  </a:lnTo>
                  <a:lnTo>
                    <a:pt x="15922" y="21963"/>
                  </a:lnTo>
                  <a:lnTo>
                    <a:pt x="16253" y="21768"/>
                  </a:lnTo>
                  <a:lnTo>
                    <a:pt x="16584" y="21553"/>
                  </a:lnTo>
                  <a:lnTo>
                    <a:pt x="16896" y="21320"/>
                  </a:lnTo>
                  <a:lnTo>
                    <a:pt x="17169" y="21086"/>
                  </a:lnTo>
                  <a:lnTo>
                    <a:pt x="17403" y="20910"/>
                  </a:lnTo>
                  <a:lnTo>
                    <a:pt x="17617" y="20774"/>
                  </a:lnTo>
                  <a:lnTo>
                    <a:pt x="17812" y="20677"/>
                  </a:lnTo>
                  <a:lnTo>
                    <a:pt x="17987" y="20618"/>
                  </a:lnTo>
                  <a:lnTo>
                    <a:pt x="18163" y="20599"/>
                  </a:lnTo>
                  <a:lnTo>
                    <a:pt x="18319" y="20599"/>
                  </a:lnTo>
                  <a:lnTo>
                    <a:pt x="18475" y="20638"/>
                  </a:lnTo>
                  <a:lnTo>
                    <a:pt x="18630" y="20696"/>
                  </a:lnTo>
                  <a:lnTo>
                    <a:pt x="18806" y="20774"/>
                  </a:lnTo>
                  <a:lnTo>
                    <a:pt x="19176" y="21008"/>
                  </a:lnTo>
                  <a:lnTo>
                    <a:pt x="19663" y="21281"/>
                  </a:lnTo>
                  <a:lnTo>
                    <a:pt x="19956" y="21437"/>
                  </a:lnTo>
                  <a:lnTo>
                    <a:pt x="20267" y="21612"/>
                  </a:lnTo>
                  <a:lnTo>
                    <a:pt x="20462" y="21690"/>
                  </a:lnTo>
                  <a:lnTo>
                    <a:pt x="20638" y="21748"/>
                  </a:lnTo>
                  <a:lnTo>
                    <a:pt x="20852" y="21807"/>
                  </a:lnTo>
                  <a:lnTo>
                    <a:pt x="21047" y="21846"/>
                  </a:lnTo>
                  <a:lnTo>
                    <a:pt x="21261" y="21885"/>
                  </a:lnTo>
                  <a:lnTo>
                    <a:pt x="21495" y="21904"/>
                  </a:lnTo>
                  <a:lnTo>
                    <a:pt x="21963" y="21904"/>
                  </a:lnTo>
                  <a:lnTo>
                    <a:pt x="22197" y="21885"/>
                  </a:lnTo>
                  <a:lnTo>
                    <a:pt x="22430" y="21865"/>
                  </a:lnTo>
                  <a:lnTo>
                    <a:pt x="22664" y="21826"/>
                  </a:lnTo>
                  <a:lnTo>
                    <a:pt x="22898" y="21768"/>
                  </a:lnTo>
                  <a:lnTo>
                    <a:pt x="23132" y="21690"/>
                  </a:lnTo>
                  <a:lnTo>
                    <a:pt x="23366" y="21612"/>
                  </a:lnTo>
                  <a:lnTo>
                    <a:pt x="23580" y="21534"/>
                  </a:lnTo>
                  <a:lnTo>
                    <a:pt x="23814" y="21417"/>
                  </a:lnTo>
                  <a:lnTo>
                    <a:pt x="24028" y="21300"/>
                  </a:lnTo>
                  <a:lnTo>
                    <a:pt x="24223" y="21183"/>
                  </a:lnTo>
                  <a:lnTo>
                    <a:pt x="24418" y="21027"/>
                  </a:lnTo>
                  <a:lnTo>
                    <a:pt x="24594" y="20871"/>
                  </a:lnTo>
                  <a:lnTo>
                    <a:pt x="24769" y="20716"/>
                  </a:lnTo>
                  <a:lnTo>
                    <a:pt x="24925" y="20521"/>
                  </a:lnTo>
                  <a:lnTo>
                    <a:pt x="25081" y="20326"/>
                  </a:lnTo>
                  <a:lnTo>
                    <a:pt x="25198" y="20131"/>
                  </a:lnTo>
                  <a:lnTo>
                    <a:pt x="25315" y="19897"/>
                  </a:lnTo>
                  <a:lnTo>
                    <a:pt x="25412" y="19663"/>
                  </a:lnTo>
                  <a:lnTo>
                    <a:pt x="25471" y="19410"/>
                  </a:lnTo>
                  <a:lnTo>
                    <a:pt x="25529" y="19137"/>
                  </a:lnTo>
                  <a:lnTo>
                    <a:pt x="25568" y="18864"/>
                  </a:lnTo>
                  <a:lnTo>
                    <a:pt x="25568" y="18572"/>
                  </a:lnTo>
                  <a:lnTo>
                    <a:pt x="25549" y="18260"/>
                  </a:lnTo>
                  <a:lnTo>
                    <a:pt x="25510" y="17948"/>
                  </a:lnTo>
                  <a:lnTo>
                    <a:pt x="25451" y="17617"/>
                  </a:lnTo>
                  <a:lnTo>
                    <a:pt x="25373" y="17305"/>
                  </a:lnTo>
                  <a:lnTo>
                    <a:pt x="25295" y="17032"/>
                  </a:lnTo>
                  <a:lnTo>
                    <a:pt x="25217" y="16760"/>
                  </a:lnTo>
                  <a:lnTo>
                    <a:pt x="25003" y="16253"/>
                  </a:lnTo>
                  <a:lnTo>
                    <a:pt x="24788" y="15785"/>
                  </a:lnTo>
                  <a:lnTo>
                    <a:pt x="24555" y="15376"/>
                  </a:lnTo>
                  <a:lnTo>
                    <a:pt x="24321" y="15006"/>
                  </a:lnTo>
                  <a:lnTo>
                    <a:pt x="24087" y="14674"/>
                  </a:lnTo>
                  <a:lnTo>
                    <a:pt x="23853" y="14363"/>
                  </a:lnTo>
                  <a:lnTo>
                    <a:pt x="23639" y="14070"/>
                  </a:lnTo>
                  <a:lnTo>
                    <a:pt x="23424" y="13778"/>
                  </a:lnTo>
                  <a:lnTo>
                    <a:pt x="23249" y="13505"/>
                  </a:lnTo>
                  <a:lnTo>
                    <a:pt x="23113" y="13232"/>
                  </a:lnTo>
                  <a:lnTo>
                    <a:pt x="23015" y="12959"/>
                  </a:lnTo>
                  <a:lnTo>
                    <a:pt x="22996" y="12823"/>
                  </a:lnTo>
                  <a:lnTo>
                    <a:pt x="22976" y="12667"/>
                  </a:lnTo>
                  <a:lnTo>
                    <a:pt x="22976" y="12511"/>
                  </a:lnTo>
                  <a:lnTo>
                    <a:pt x="22976" y="12355"/>
                  </a:lnTo>
                  <a:lnTo>
                    <a:pt x="22996" y="12199"/>
                  </a:lnTo>
                  <a:lnTo>
                    <a:pt x="23054" y="12024"/>
                  </a:lnTo>
                  <a:lnTo>
                    <a:pt x="23268" y="11322"/>
                  </a:lnTo>
                  <a:lnTo>
                    <a:pt x="23463" y="10601"/>
                  </a:lnTo>
                  <a:lnTo>
                    <a:pt x="23561" y="10231"/>
                  </a:lnTo>
                  <a:lnTo>
                    <a:pt x="23639" y="9880"/>
                  </a:lnTo>
                  <a:lnTo>
                    <a:pt x="23697" y="9530"/>
                  </a:lnTo>
                  <a:lnTo>
                    <a:pt x="23717" y="9179"/>
                  </a:lnTo>
                  <a:lnTo>
                    <a:pt x="23736" y="8828"/>
                  </a:lnTo>
                  <a:lnTo>
                    <a:pt x="23697" y="8497"/>
                  </a:lnTo>
                  <a:lnTo>
                    <a:pt x="23639" y="8146"/>
                  </a:lnTo>
                  <a:lnTo>
                    <a:pt x="23541" y="7834"/>
                  </a:lnTo>
                  <a:lnTo>
                    <a:pt x="23463" y="7659"/>
                  </a:lnTo>
                  <a:lnTo>
                    <a:pt x="23385" y="7503"/>
                  </a:lnTo>
                  <a:lnTo>
                    <a:pt x="23288" y="7367"/>
                  </a:lnTo>
                  <a:lnTo>
                    <a:pt x="23191" y="7211"/>
                  </a:lnTo>
                  <a:lnTo>
                    <a:pt x="23074" y="7055"/>
                  </a:lnTo>
                  <a:lnTo>
                    <a:pt x="22937" y="6918"/>
                  </a:lnTo>
                  <a:lnTo>
                    <a:pt x="22781" y="6762"/>
                  </a:lnTo>
                  <a:lnTo>
                    <a:pt x="22625" y="6626"/>
                  </a:lnTo>
                  <a:lnTo>
                    <a:pt x="22275" y="6373"/>
                  </a:lnTo>
                  <a:lnTo>
                    <a:pt x="21924" y="6139"/>
                  </a:lnTo>
                  <a:lnTo>
                    <a:pt x="21554" y="5924"/>
                  </a:lnTo>
                  <a:lnTo>
                    <a:pt x="21183" y="5749"/>
                  </a:lnTo>
                  <a:lnTo>
                    <a:pt x="20462" y="5398"/>
                  </a:lnTo>
                  <a:lnTo>
                    <a:pt x="19780" y="5086"/>
                  </a:lnTo>
                  <a:lnTo>
                    <a:pt x="19449" y="4911"/>
                  </a:lnTo>
                  <a:lnTo>
                    <a:pt x="19157" y="4755"/>
                  </a:lnTo>
                  <a:lnTo>
                    <a:pt x="18884" y="4560"/>
                  </a:lnTo>
                  <a:lnTo>
                    <a:pt x="18630" y="4365"/>
                  </a:lnTo>
                  <a:lnTo>
                    <a:pt x="18416" y="4151"/>
                  </a:lnTo>
                  <a:lnTo>
                    <a:pt x="18221" y="3917"/>
                  </a:lnTo>
                  <a:lnTo>
                    <a:pt x="18143" y="3781"/>
                  </a:lnTo>
                  <a:lnTo>
                    <a:pt x="18085" y="3644"/>
                  </a:lnTo>
                  <a:lnTo>
                    <a:pt x="18026" y="3508"/>
                  </a:lnTo>
                  <a:lnTo>
                    <a:pt x="17987" y="3352"/>
                  </a:lnTo>
                  <a:lnTo>
                    <a:pt x="17890" y="3021"/>
                  </a:lnTo>
                  <a:lnTo>
                    <a:pt x="17773" y="2689"/>
                  </a:lnTo>
                  <a:lnTo>
                    <a:pt x="17617" y="2358"/>
                  </a:lnTo>
                  <a:lnTo>
                    <a:pt x="17422" y="2007"/>
                  </a:lnTo>
                  <a:lnTo>
                    <a:pt x="17227" y="1696"/>
                  </a:lnTo>
                  <a:lnTo>
                    <a:pt x="16993" y="1364"/>
                  </a:lnTo>
                  <a:lnTo>
                    <a:pt x="16740" y="1072"/>
                  </a:lnTo>
                  <a:lnTo>
                    <a:pt x="16487" y="799"/>
                  </a:lnTo>
                  <a:lnTo>
                    <a:pt x="16194" y="565"/>
                  </a:lnTo>
                  <a:lnTo>
                    <a:pt x="15902" y="370"/>
                  </a:lnTo>
                  <a:lnTo>
                    <a:pt x="15610" y="195"/>
                  </a:lnTo>
                  <a:lnTo>
                    <a:pt x="15454" y="137"/>
                  </a:lnTo>
                  <a:lnTo>
                    <a:pt x="15298" y="78"/>
                  </a:lnTo>
                  <a:lnTo>
                    <a:pt x="15142" y="39"/>
                  </a:lnTo>
                  <a:lnTo>
                    <a:pt x="14967" y="20"/>
                  </a:lnTo>
                  <a:lnTo>
                    <a:pt x="1481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13"/>
            <p:cNvSpPr/>
            <p:nvPr/>
          </p:nvSpPr>
          <p:spPr>
            <a:xfrm>
              <a:off x="-1254775" y="1770625"/>
              <a:ext cx="639200" cy="565650"/>
            </a:xfrm>
            <a:custGeom>
              <a:rect b="b" l="l" r="r" t="t"/>
              <a:pathLst>
                <a:path extrusionOk="0" h="22626" w="25568">
                  <a:moveTo>
                    <a:pt x="14811" y="0"/>
                  </a:moveTo>
                  <a:lnTo>
                    <a:pt x="14655" y="20"/>
                  </a:lnTo>
                  <a:lnTo>
                    <a:pt x="14499" y="39"/>
                  </a:lnTo>
                  <a:lnTo>
                    <a:pt x="14324" y="78"/>
                  </a:lnTo>
                  <a:lnTo>
                    <a:pt x="14168" y="117"/>
                  </a:lnTo>
                  <a:lnTo>
                    <a:pt x="14012" y="195"/>
                  </a:lnTo>
                  <a:lnTo>
                    <a:pt x="13525" y="468"/>
                  </a:lnTo>
                  <a:lnTo>
                    <a:pt x="13135" y="721"/>
                  </a:lnTo>
                  <a:lnTo>
                    <a:pt x="12804" y="994"/>
                  </a:lnTo>
                  <a:lnTo>
                    <a:pt x="12550" y="1267"/>
                  </a:lnTo>
                  <a:lnTo>
                    <a:pt x="12336" y="1520"/>
                  </a:lnTo>
                  <a:lnTo>
                    <a:pt x="12180" y="1793"/>
                  </a:lnTo>
                  <a:lnTo>
                    <a:pt x="12044" y="2046"/>
                  </a:lnTo>
                  <a:lnTo>
                    <a:pt x="11927" y="2300"/>
                  </a:lnTo>
                  <a:lnTo>
                    <a:pt x="11751" y="2806"/>
                  </a:lnTo>
                  <a:lnTo>
                    <a:pt x="11654" y="3060"/>
                  </a:lnTo>
                  <a:lnTo>
                    <a:pt x="11556" y="3294"/>
                  </a:lnTo>
                  <a:lnTo>
                    <a:pt x="11420" y="3508"/>
                  </a:lnTo>
                  <a:lnTo>
                    <a:pt x="11264" y="3722"/>
                  </a:lnTo>
                  <a:lnTo>
                    <a:pt x="11069" y="3937"/>
                  </a:lnTo>
                  <a:lnTo>
                    <a:pt x="10816" y="4132"/>
                  </a:lnTo>
                  <a:lnTo>
                    <a:pt x="10543" y="4326"/>
                  </a:lnTo>
                  <a:lnTo>
                    <a:pt x="10290" y="4463"/>
                  </a:lnTo>
                  <a:lnTo>
                    <a:pt x="10017" y="4599"/>
                  </a:lnTo>
                  <a:lnTo>
                    <a:pt x="9744" y="4716"/>
                  </a:lnTo>
                  <a:lnTo>
                    <a:pt x="9218" y="4911"/>
                  </a:lnTo>
                  <a:lnTo>
                    <a:pt x="8672" y="5106"/>
                  </a:lnTo>
                  <a:lnTo>
                    <a:pt x="8088" y="5281"/>
                  </a:lnTo>
                  <a:lnTo>
                    <a:pt x="7445" y="5515"/>
                  </a:lnTo>
                  <a:lnTo>
                    <a:pt x="7113" y="5652"/>
                  </a:lnTo>
                  <a:lnTo>
                    <a:pt x="6762" y="5827"/>
                  </a:lnTo>
                  <a:lnTo>
                    <a:pt x="6373" y="6002"/>
                  </a:lnTo>
                  <a:lnTo>
                    <a:pt x="5983" y="6236"/>
                  </a:lnTo>
                  <a:lnTo>
                    <a:pt x="5788" y="6353"/>
                  </a:lnTo>
                  <a:lnTo>
                    <a:pt x="5613" y="6470"/>
                  </a:lnTo>
                  <a:lnTo>
                    <a:pt x="5457" y="6606"/>
                  </a:lnTo>
                  <a:lnTo>
                    <a:pt x="5340" y="6743"/>
                  </a:lnTo>
                  <a:lnTo>
                    <a:pt x="5223" y="6879"/>
                  </a:lnTo>
                  <a:lnTo>
                    <a:pt x="5145" y="7016"/>
                  </a:lnTo>
                  <a:lnTo>
                    <a:pt x="5067" y="7152"/>
                  </a:lnTo>
                  <a:lnTo>
                    <a:pt x="5009" y="7308"/>
                  </a:lnTo>
                  <a:lnTo>
                    <a:pt x="4970" y="7444"/>
                  </a:lnTo>
                  <a:lnTo>
                    <a:pt x="4950" y="7600"/>
                  </a:lnTo>
                  <a:lnTo>
                    <a:pt x="4931" y="7912"/>
                  </a:lnTo>
                  <a:lnTo>
                    <a:pt x="4950" y="8243"/>
                  </a:lnTo>
                  <a:lnTo>
                    <a:pt x="4989" y="8575"/>
                  </a:lnTo>
                  <a:lnTo>
                    <a:pt x="5145" y="9257"/>
                  </a:lnTo>
                  <a:lnTo>
                    <a:pt x="5203" y="9608"/>
                  </a:lnTo>
                  <a:lnTo>
                    <a:pt x="5281" y="9978"/>
                  </a:lnTo>
                  <a:lnTo>
                    <a:pt x="5320" y="10329"/>
                  </a:lnTo>
                  <a:lnTo>
                    <a:pt x="5340" y="10699"/>
                  </a:lnTo>
                  <a:lnTo>
                    <a:pt x="5320" y="11069"/>
                  </a:lnTo>
                  <a:lnTo>
                    <a:pt x="5281" y="11264"/>
                  </a:lnTo>
                  <a:lnTo>
                    <a:pt x="5242" y="11439"/>
                  </a:lnTo>
                  <a:lnTo>
                    <a:pt x="5184" y="11615"/>
                  </a:lnTo>
                  <a:lnTo>
                    <a:pt x="5126" y="11790"/>
                  </a:lnTo>
                  <a:lnTo>
                    <a:pt x="4970" y="12102"/>
                  </a:lnTo>
                  <a:lnTo>
                    <a:pt x="4775" y="12394"/>
                  </a:lnTo>
                  <a:lnTo>
                    <a:pt x="4560" y="12648"/>
                  </a:lnTo>
                  <a:lnTo>
                    <a:pt x="4307" y="12881"/>
                  </a:lnTo>
                  <a:lnTo>
                    <a:pt x="4054" y="13115"/>
                  </a:lnTo>
                  <a:lnTo>
                    <a:pt x="3761" y="13330"/>
                  </a:lnTo>
                  <a:lnTo>
                    <a:pt x="3450" y="13544"/>
                  </a:lnTo>
                  <a:lnTo>
                    <a:pt x="2826" y="13953"/>
                  </a:lnTo>
                  <a:lnTo>
                    <a:pt x="2495" y="14168"/>
                  </a:lnTo>
                  <a:lnTo>
                    <a:pt x="2144" y="14402"/>
                  </a:lnTo>
                  <a:lnTo>
                    <a:pt x="1813" y="14674"/>
                  </a:lnTo>
                  <a:lnTo>
                    <a:pt x="1481" y="14947"/>
                  </a:lnTo>
                  <a:lnTo>
                    <a:pt x="1170" y="15259"/>
                  </a:lnTo>
                  <a:lnTo>
                    <a:pt x="858" y="15590"/>
                  </a:lnTo>
                  <a:lnTo>
                    <a:pt x="702" y="15785"/>
                  </a:lnTo>
                  <a:lnTo>
                    <a:pt x="565" y="15980"/>
                  </a:lnTo>
                  <a:lnTo>
                    <a:pt x="449" y="16194"/>
                  </a:lnTo>
                  <a:lnTo>
                    <a:pt x="332" y="16428"/>
                  </a:lnTo>
                  <a:lnTo>
                    <a:pt x="254" y="16662"/>
                  </a:lnTo>
                  <a:lnTo>
                    <a:pt x="176" y="16896"/>
                  </a:lnTo>
                  <a:lnTo>
                    <a:pt x="98" y="17149"/>
                  </a:lnTo>
                  <a:lnTo>
                    <a:pt x="59" y="17403"/>
                  </a:lnTo>
                  <a:lnTo>
                    <a:pt x="20" y="17656"/>
                  </a:lnTo>
                  <a:lnTo>
                    <a:pt x="0" y="17909"/>
                  </a:lnTo>
                  <a:lnTo>
                    <a:pt x="0" y="18163"/>
                  </a:lnTo>
                  <a:lnTo>
                    <a:pt x="20" y="18416"/>
                  </a:lnTo>
                  <a:lnTo>
                    <a:pt x="39" y="18669"/>
                  </a:lnTo>
                  <a:lnTo>
                    <a:pt x="98" y="18903"/>
                  </a:lnTo>
                  <a:lnTo>
                    <a:pt x="156" y="19156"/>
                  </a:lnTo>
                  <a:lnTo>
                    <a:pt x="234" y="19390"/>
                  </a:lnTo>
                  <a:lnTo>
                    <a:pt x="351" y="19605"/>
                  </a:lnTo>
                  <a:lnTo>
                    <a:pt x="468" y="19819"/>
                  </a:lnTo>
                  <a:lnTo>
                    <a:pt x="604" y="20014"/>
                  </a:lnTo>
                  <a:lnTo>
                    <a:pt x="780" y="20189"/>
                  </a:lnTo>
                  <a:lnTo>
                    <a:pt x="955" y="20365"/>
                  </a:lnTo>
                  <a:lnTo>
                    <a:pt x="1150" y="20501"/>
                  </a:lnTo>
                  <a:lnTo>
                    <a:pt x="1384" y="20638"/>
                  </a:lnTo>
                  <a:lnTo>
                    <a:pt x="1618" y="20754"/>
                  </a:lnTo>
                  <a:lnTo>
                    <a:pt x="1891" y="20832"/>
                  </a:lnTo>
                  <a:lnTo>
                    <a:pt x="2183" y="20891"/>
                  </a:lnTo>
                  <a:lnTo>
                    <a:pt x="2495" y="20930"/>
                  </a:lnTo>
                  <a:lnTo>
                    <a:pt x="2826" y="20949"/>
                  </a:lnTo>
                  <a:lnTo>
                    <a:pt x="3177" y="20930"/>
                  </a:lnTo>
                  <a:lnTo>
                    <a:pt x="3567" y="20871"/>
                  </a:lnTo>
                  <a:lnTo>
                    <a:pt x="3976" y="20793"/>
                  </a:lnTo>
                  <a:lnTo>
                    <a:pt x="4404" y="20696"/>
                  </a:lnTo>
                  <a:lnTo>
                    <a:pt x="5223" y="20462"/>
                  </a:lnTo>
                  <a:lnTo>
                    <a:pt x="5944" y="20306"/>
                  </a:lnTo>
                  <a:lnTo>
                    <a:pt x="6568" y="20209"/>
                  </a:lnTo>
                  <a:lnTo>
                    <a:pt x="6840" y="20189"/>
                  </a:lnTo>
                  <a:lnTo>
                    <a:pt x="7094" y="20170"/>
                  </a:lnTo>
                  <a:lnTo>
                    <a:pt x="7347" y="20170"/>
                  </a:lnTo>
                  <a:lnTo>
                    <a:pt x="7561" y="20189"/>
                  </a:lnTo>
                  <a:lnTo>
                    <a:pt x="7776" y="20209"/>
                  </a:lnTo>
                  <a:lnTo>
                    <a:pt x="7971" y="20228"/>
                  </a:lnTo>
                  <a:lnTo>
                    <a:pt x="8146" y="20287"/>
                  </a:lnTo>
                  <a:lnTo>
                    <a:pt x="8302" y="20326"/>
                  </a:lnTo>
                  <a:lnTo>
                    <a:pt x="8614" y="20462"/>
                  </a:lnTo>
                  <a:lnTo>
                    <a:pt x="8887" y="20618"/>
                  </a:lnTo>
                  <a:lnTo>
                    <a:pt x="9140" y="20793"/>
                  </a:lnTo>
                  <a:lnTo>
                    <a:pt x="9374" y="21008"/>
                  </a:lnTo>
                  <a:lnTo>
                    <a:pt x="9627" y="21203"/>
                  </a:lnTo>
                  <a:lnTo>
                    <a:pt x="9880" y="21417"/>
                  </a:lnTo>
                  <a:lnTo>
                    <a:pt x="10153" y="21631"/>
                  </a:lnTo>
                  <a:lnTo>
                    <a:pt x="10465" y="21846"/>
                  </a:lnTo>
                  <a:lnTo>
                    <a:pt x="10816" y="22060"/>
                  </a:lnTo>
                  <a:lnTo>
                    <a:pt x="11206" y="22236"/>
                  </a:lnTo>
                  <a:lnTo>
                    <a:pt x="11615" y="22372"/>
                  </a:lnTo>
                  <a:lnTo>
                    <a:pt x="12005" y="22469"/>
                  </a:lnTo>
                  <a:lnTo>
                    <a:pt x="12414" y="22547"/>
                  </a:lnTo>
                  <a:lnTo>
                    <a:pt x="12823" y="22606"/>
                  </a:lnTo>
                  <a:lnTo>
                    <a:pt x="13232" y="22625"/>
                  </a:lnTo>
                  <a:lnTo>
                    <a:pt x="13642" y="22606"/>
                  </a:lnTo>
                  <a:lnTo>
                    <a:pt x="14031" y="22567"/>
                  </a:lnTo>
                  <a:lnTo>
                    <a:pt x="14441" y="22489"/>
                  </a:lnTo>
                  <a:lnTo>
                    <a:pt x="14830" y="22391"/>
                  </a:lnTo>
                  <a:lnTo>
                    <a:pt x="15201" y="22275"/>
                  </a:lnTo>
                  <a:lnTo>
                    <a:pt x="15571" y="22138"/>
                  </a:lnTo>
                  <a:lnTo>
                    <a:pt x="15922" y="21963"/>
                  </a:lnTo>
                  <a:lnTo>
                    <a:pt x="16253" y="21768"/>
                  </a:lnTo>
                  <a:lnTo>
                    <a:pt x="16584" y="21553"/>
                  </a:lnTo>
                  <a:lnTo>
                    <a:pt x="16896" y="21320"/>
                  </a:lnTo>
                  <a:lnTo>
                    <a:pt x="17169" y="21086"/>
                  </a:lnTo>
                  <a:lnTo>
                    <a:pt x="17403" y="20910"/>
                  </a:lnTo>
                  <a:lnTo>
                    <a:pt x="17617" y="20774"/>
                  </a:lnTo>
                  <a:lnTo>
                    <a:pt x="17812" y="20677"/>
                  </a:lnTo>
                  <a:lnTo>
                    <a:pt x="17987" y="20618"/>
                  </a:lnTo>
                  <a:lnTo>
                    <a:pt x="18163" y="20599"/>
                  </a:lnTo>
                  <a:lnTo>
                    <a:pt x="18319" y="20599"/>
                  </a:lnTo>
                  <a:lnTo>
                    <a:pt x="18475" y="20638"/>
                  </a:lnTo>
                  <a:lnTo>
                    <a:pt x="18630" y="20696"/>
                  </a:lnTo>
                  <a:lnTo>
                    <a:pt x="18806" y="20774"/>
                  </a:lnTo>
                  <a:lnTo>
                    <a:pt x="19176" y="21008"/>
                  </a:lnTo>
                  <a:lnTo>
                    <a:pt x="19663" y="21281"/>
                  </a:lnTo>
                  <a:lnTo>
                    <a:pt x="19956" y="21437"/>
                  </a:lnTo>
                  <a:lnTo>
                    <a:pt x="20267" y="21612"/>
                  </a:lnTo>
                  <a:lnTo>
                    <a:pt x="20462" y="21690"/>
                  </a:lnTo>
                  <a:lnTo>
                    <a:pt x="20638" y="21748"/>
                  </a:lnTo>
                  <a:lnTo>
                    <a:pt x="20852" y="21807"/>
                  </a:lnTo>
                  <a:lnTo>
                    <a:pt x="21047" y="21846"/>
                  </a:lnTo>
                  <a:lnTo>
                    <a:pt x="21261" y="21885"/>
                  </a:lnTo>
                  <a:lnTo>
                    <a:pt x="21495" y="21904"/>
                  </a:lnTo>
                  <a:lnTo>
                    <a:pt x="21963" y="21904"/>
                  </a:lnTo>
                  <a:lnTo>
                    <a:pt x="22197" y="21885"/>
                  </a:lnTo>
                  <a:lnTo>
                    <a:pt x="22430" y="21865"/>
                  </a:lnTo>
                  <a:lnTo>
                    <a:pt x="22664" y="21826"/>
                  </a:lnTo>
                  <a:lnTo>
                    <a:pt x="22898" y="21768"/>
                  </a:lnTo>
                  <a:lnTo>
                    <a:pt x="23132" y="21690"/>
                  </a:lnTo>
                  <a:lnTo>
                    <a:pt x="23366" y="21612"/>
                  </a:lnTo>
                  <a:lnTo>
                    <a:pt x="23580" y="21534"/>
                  </a:lnTo>
                  <a:lnTo>
                    <a:pt x="23814" y="21417"/>
                  </a:lnTo>
                  <a:lnTo>
                    <a:pt x="24028" y="21300"/>
                  </a:lnTo>
                  <a:lnTo>
                    <a:pt x="24223" y="21183"/>
                  </a:lnTo>
                  <a:lnTo>
                    <a:pt x="24418" y="21027"/>
                  </a:lnTo>
                  <a:lnTo>
                    <a:pt x="24594" y="20871"/>
                  </a:lnTo>
                  <a:lnTo>
                    <a:pt x="24769" y="20716"/>
                  </a:lnTo>
                  <a:lnTo>
                    <a:pt x="24925" y="20521"/>
                  </a:lnTo>
                  <a:lnTo>
                    <a:pt x="25081" y="20326"/>
                  </a:lnTo>
                  <a:lnTo>
                    <a:pt x="25198" y="20131"/>
                  </a:lnTo>
                  <a:lnTo>
                    <a:pt x="25315" y="19897"/>
                  </a:lnTo>
                  <a:lnTo>
                    <a:pt x="25412" y="19663"/>
                  </a:lnTo>
                  <a:lnTo>
                    <a:pt x="25471" y="19410"/>
                  </a:lnTo>
                  <a:lnTo>
                    <a:pt x="25529" y="19137"/>
                  </a:lnTo>
                  <a:lnTo>
                    <a:pt x="25568" y="18864"/>
                  </a:lnTo>
                  <a:lnTo>
                    <a:pt x="25568" y="18572"/>
                  </a:lnTo>
                  <a:lnTo>
                    <a:pt x="25549" y="18260"/>
                  </a:lnTo>
                  <a:lnTo>
                    <a:pt x="25510" y="17948"/>
                  </a:lnTo>
                  <a:lnTo>
                    <a:pt x="25451" y="17617"/>
                  </a:lnTo>
                  <a:lnTo>
                    <a:pt x="25373" y="17305"/>
                  </a:lnTo>
                  <a:lnTo>
                    <a:pt x="25295" y="17032"/>
                  </a:lnTo>
                  <a:lnTo>
                    <a:pt x="25217" y="16760"/>
                  </a:lnTo>
                  <a:lnTo>
                    <a:pt x="25003" y="16253"/>
                  </a:lnTo>
                  <a:lnTo>
                    <a:pt x="24788" y="15785"/>
                  </a:lnTo>
                  <a:lnTo>
                    <a:pt x="24555" y="15376"/>
                  </a:lnTo>
                  <a:lnTo>
                    <a:pt x="24321" y="15006"/>
                  </a:lnTo>
                  <a:lnTo>
                    <a:pt x="24087" y="14674"/>
                  </a:lnTo>
                  <a:lnTo>
                    <a:pt x="23853" y="14363"/>
                  </a:lnTo>
                  <a:lnTo>
                    <a:pt x="23639" y="14070"/>
                  </a:lnTo>
                  <a:lnTo>
                    <a:pt x="23424" y="13778"/>
                  </a:lnTo>
                  <a:lnTo>
                    <a:pt x="23249" y="13505"/>
                  </a:lnTo>
                  <a:lnTo>
                    <a:pt x="23113" y="13232"/>
                  </a:lnTo>
                  <a:lnTo>
                    <a:pt x="23015" y="12959"/>
                  </a:lnTo>
                  <a:lnTo>
                    <a:pt x="22996" y="12823"/>
                  </a:lnTo>
                  <a:lnTo>
                    <a:pt x="22976" y="12667"/>
                  </a:lnTo>
                  <a:lnTo>
                    <a:pt x="22976" y="12511"/>
                  </a:lnTo>
                  <a:lnTo>
                    <a:pt x="22976" y="12355"/>
                  </a:lnTo>
                  <a:lnTo>
                    <a:pt x="22996" y="12199"/>
                  </a:lnTo>
                  <a:lnTo>
                    <a:pt x="23054" y="12024"/>
                  </a:lnTo>
                  <a:lnTo>
                    <a:pt x="23268" y="11322"/>
                  </a:lnTo>
                  <a:lnTo>
                    <a:pt x="23463" y="10601"/>
                  </a:lnTo>
                  <a:lnTo>
                    <a:pt x="23561" y="10231"/>
                  </a:lnTo>
                  <a:lnTo>
                    <a:pt x="23639" y="9880"/>
                  </a:lnTo>
                  <a:lnTo>
                    <a:pt x="23697" y="9530"/>
                  </a:lnTo>
                  <a:lnTo>
                    <a:pt x="23717" y="9179"/>
                  </a:lnTo>
                  <a:lnTo>
                    <a:pt x="23736" y="8828"/>
                  </a:lnTo>
                  <a:lnTo>
                    <a:pt x="23697" y="8497"/>
                  </a:lnTo>
                  <a:lnTo>
                    <a:pt x="23639" y="8146"/>
                  </a:lnTo>
                  <a:lnTo>
                    <a:pt x="23541" y="7834"/>
                  </a:lnTo>
                  <a:lnTo>
                    <a:pt x="23463" y="7659"/>
                  </a:lnTo>
                  <a:lnTo>
                    <a:pt x="23385" y="7503"/>
                  </a:lnTo>
                  <a:lnTo>
                    <a:pt x="23288" y="7367"/>
                  </a:lnTo>
                  <a:lnTo>
                    <a:pt x="23191" y="7211"/>
                  </a:lnTo>
                  <a:lnTo>
                    <a:pt x="23074" y="7055"/>
                  </a:lnTo>
                  <a:lnTo>
                    <a:pt x="22937" y="6918"/>
                  </a:lnTo>
                  <a:lnTo>
                    <a:pt x="22781" y="6762"/>
                  </a:lnTo>
                  <a:lnTo>
                    <a:pt x="22625" y="6626"/>
                  </a:lnTo>
                  <a:lnTo>
                    <a:pt x="22275" y="6373"/>
                  </a:lnTo>
                  <a:lnTo>
                    <a:pt x="21924" y="6139"/>
                  </a:lnTo>
                  <a:lnTo>
                    <a:pt x="21554" y="5924"/>
                  </a:lnTo>
                  <a:lnTo>
                    <a:pt x="21183" y="5749"/>
                  </a:lnTo>
                  <a:lnTo>
                    <a:pt x="20462" y="5398"/>
                  </a:lnTo>
                  <a:lnTo>
                    <a:pt x="19780" y="5086"/>
                  </a:lnTo>
                  <a:lnTo>
                    <a:pt x="19449" y="4911"/>
                  </a:lnTo>
                  <a:lnTo>
                    <a:pt x="19157" y="4755"/>
                  </a:lnTo>
                  <a:lnTo>
                    <a:pt x="18884" y="4560"/>
                  </a:lnTo>
                  <a:lnTo>
                    <a:pt x="18630" y="4365"/>
                  </a:lnTo>
                  <a:lnTo>
                    <a:pt x="18416" y="4151"/>
                  </a:lnTo>
                  <a:lnTo>
                    <a:pt x="18221" y="3917"/>
                  </a:lnTo>
                  <a:lnTo>
                    <a:pt x="18143" y="3781"/>
                  </a:lnTo>
                  <a:lnTo>
                    <a:pt x="18085" y="3644"/>
                  </a:lnTo>
                  <a:lnTo>
                    <a:pt x="18026" y="3508"/>
                  </a:lnTo>
                  <a:lnTo>
                    <a:pt x="17987" y="3352"/>
                  </a:lnTo>
                  <a:lnTo>
                    <a:pt x="17890" y="3021"/>
                  </a:lnTo>
                  <a:lnTo>
                    <a:pt x="17773" y="2689"/>
                  </a:lnTo>
                  <a:lnTo>
                    <a:pt x="17617" y="2358"/>
                  </a:lnTo>
                  <a:lnTo>
                    <a:pt x="17422" y="2007"/>
                  </a:lnTo>
                  <a:lnTo>
                    <a:pt x="17227" y="1696"/>
                  </a:lnTo>
                  <a:lnTo>
                    <a:pt x="16993" y="1364"/>
                  </a:lnTo>
                  <a:lnTo>
                    <a:pt x="16740" y="1072"/>
                  </a:lnTo>
                  <a:lnTo>
                    <a:pt x="16487" y="799"/>
                  </a:lnTo>
                  <a:lnTo>
                    <a:pt x="16194" y="565"/>
                  </a:lnTo>
                  <a:lnTo>
                    <a:pt x="15902" y="370"/>
                  </a:lnTo>
                  <a:lnTo>
                    <a:pt x="15610" y="195"/>
                  </a:lnTo>
                  <a:lnTo>
                    <a:pt x="15454" y="137"/>
                  </a:lnTo>
                  <a:lnTo>
                    <a:pt x="15298" y="78"/>
                  </a:lnTo>
                  <a:lnTo>
                    <a:pt x="15142" y="39"/>
                  </a:lnTo>
                  <a:lnTo>
                    <a:pt x="14967" y="20"/>
                  </a:lnTo>
                  <a:lnTo>
                    <a:pt x="14811" y="0"/>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74" name="Google Shape;674;p13"/>
          <p:cNvSpPr/>
          <p:nvPr/>
        </p:nvSpPr>
        <p:spPr>
          <a:xfrm>
            <a:off x="4330244" y="192225"/>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13"/>
          <p:cNvSpPr/>
          <p:nvPr/>
        </p:nvSpPr>
        <p:spPr>
          <a:xfrm>
            <a:off x="1203856" y="100650"/>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13"/>
          <p:cNvSpPr/>
          <p:nvPr/>
        </p:nvSpPr>
        <p:spPr>
          <a:xfrm>
            <a:off x="7543606" y="140900"/>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13"/>
          <p:cNvSpPr/>
          <p:nvPr/>
        </p:nvSpPr>
        <p:spPr>
          <a:xfrm>
            <a:off x="1387150" y="4142200"/>
            <a:ext cx="765986" cy="457229"/>
          </a:xfrm>
          <a:custGeom>
            <a:rect b="b" l="l" r="r" t="t"/>
            <a:pathLst>
              <a:path extrusionOk="0" h="27011" w="45251">
                <a:moveTo>
                  <a:pt x="8478" y="9043"/>
                </a:moveTo>
                <a:lnTo>
                  <a:pt x="8790" y="9140"/>
                </a:lnTo>
                <a:lnTo>
                  <a:pt x="9102" y="9238"/>
                </a:lnTo>
                <a:lnTo>
                  <a:pt x="9394" y="9374"/>
                </a:lnTo>
                <a:lnTo>
                  <a:pt x="9667" y="9530"/>
                </a:lnTo>
                <a:lnTo>
                  <a:pt x="10017" y="9764"/>
                </a:lnTo>
                <a:lnTo>
                  <a:pt x="10310" y="9998"/>
                </a:lnTo>
                <a:lnTo>
                  <a:pt x="10563" y="10251"/>
                </a:lnTo>
                <a:lnTo>
                  <a:pt x="10797" y="10505"/>
                </a:lnTo>
                <a:lnTo>
                  <a:pt x="10797" y="10505"/>
                </a:lnTo>
                <a:lnTo>
                  <a:pt x="10232" y="10368"/>
                </a:lnTo>
                <a:lnTo>
                  <a:pt x="9667" y="10251"/>
                </a:lnTo>
                <a:lnTo>
                  <a:pt x="9063" y="10193"/>
                </a:lnTo>
                <a:lnTo>
                  <a:pt x="8478" y="10173"/>
                </a:lnTo>
                <a:lnTo>
                  <a:pt x="8478" y="9043"/>
                </a:lnTo>
                <a:close/>
                <a:moveTo>
                  <a:pt x="11596" y="12064"/>
                </a:moveTo>
                <a:lnTo>
                  <a:pt x="12005" y="12278"/>
                </a:lnTo>
                <a:lnTo>
                  <a:pt x="12044" y="12648"/>
                </a:lnTo>
                <a:lnTo>
                  <a:pt x="12142" y="13623"/>
                </a:lnTo>
                <a:lnTo>
                  <a:pt x="12239" y="14344"/>
                </a:lnTo>
                <a:lnTo>
                  <a:pt x="11908" y="14714"/>
                </a:lnTo>
                <a:lnTo>
                  <a:pt x="11830" y="14129"/>
                </a:lnTo>
                <a:lnTo>
                  <a:pt x="11791" y="13564"/>
                </a:lnTo>
                <a:lnTo>
                  <a:pt x="11713" y="12804"/>
                </a:lnTo>
                <a:lnTo>
                  <a:pt x="11654" y="12434"/>
                </a:lnTo>
                <a:lnTo>
                  <a:pt x="11596" y="12064"/>
                </a:lnTo>
                <a:close/>
                <a:moveTo>
                  <a:pt x="37242" y="14461"/>
                </a:moveTo>
                <a:lnTo>
                  <a:pt x="37242" y="15221"/>
                </a:lnTo>
                <a:lnTo>
                  <a:pt x="36891" y="15221"/>
                </a:lnTo>
                <a:lnTo>
                  <a:pt x="36560" y="15260"/>
                </a:lnTo>
                <a:lnTo>
                  <a:pt x="36228" y="15299"/>
                </a:lnTo>
                <a:lnTo>
                  <a:pt x="35916" y="15357"/>
                </a:lnTo>
                <a:lnTo>
                  <a:pt x="35605" y="15454"/>
                </a:lnTo>
                <a:lnTo>
                  <a:pt x="35293" y="15552"/>
                </a:lnTo>
                <a:lnTo>
                  <a:pt x="35001" y="15649"/>
                </a:lnTo>
                <a:lnTo>
                  <a:pt x="34708" y="15786"/>
                </a:lnTo>
                <a:lnTo>
                  <a:pt x="34708" y="15786"/>
                </a:lnTo>
                <a:lnTo>
                  <a:pt x="35137" y="15493"/>
                </a:lnTo>
                <a:lnTo>
                  <a:pt x="35507" y="15240"/>
                </a:lnTo>
                <a:lnTo>
                  <a:pt x="35858" y="15026"/>
                </a:lnTo>
                <a:lnTo>
                  <a:pt x="36189" y="14850"/>
                </a:lnTo>
                <a:lnTo>
                  <a:pt x="36482" y="14714"/>
                </a:lnTo>
                <a:lnTo>
                  <a:pt x="36754" y="14597"/>
                </a:lnTo>
                <a:lnTo>
                  <a:pt x="37008" y="14519"/>
                </a:lnTo>
                <a:lnTo>
                  <a:pt x="37242" y="14461"/>
                </a:lnTo>
                <a:close/>
                <a:moveTo>
                  <a:pt x="8381" y="11343"/>
                </a:moveTo>
                <a:lnTo>
                  <a:pt x="8381" y="17890"/>
                </a:lnTo>
                <a:lnTo>
                  <a:pt x="8361" y="17910"/>
                </a:lnTo>
                <a:lnTo>
                  <a:pt x="3742" y="13057"/>
                </a:lnTo>
                <a:lnTo>
                  <a:pt x="3996" y="12863"/>
                </a:lnTo>
                <a:lnTo>
                  <a:pt x="4230" y="12687"/>
                </a:lnTo>
                <a:lnTo>
                  <a:pt x="4483" y="12512"/>
                </a:lnTo>
                <a:lnTo>
                  <a:pt x="4756" y="12336"/>
                </a:lnTo>
                <a:lnTo>
                  <a:pt x="5029" y="12200"/>
                </a:lnTo>
                <a:lnTo>
                  <a:pt x="5301" y="12044"/>
                </a:lnTo>
                <a:lnTo>
                  <a:pt x="5574" y="11927"/>
                </a:lnTo>
                <a:lnTo>
                  <a:pt x="5867" y="11810"/>
                </a:lnTo>
                <a:lnTo>
                  <a:pt x="6178" y="11693"/>
                </a:lnTo>
                <a:lnTo>
                  <a:pt x="6471" y="11615"/>
                </a:lnTo>
                <a:lnTo>
                  <a:pt x="6783" y="11537"/>
                </a:lnTo>
                <a:lnTo>
                  <a:pt x="7094" y="11459"/>
                </a:lnTo>
                <a:lnTo>
                  <a:pt x="7406" y="11421"/>
                </a:lnTo>
                <a:lnTo>
                  <a:pt x="7718" y="11382"/>
                </a:lnTo>
                <a:lnTo>
                  <a:pt x="8049" y="11343"/>
                </a:lnTo>
                <a:close/>
                <a:moveTo>
                  <a:pt x="8907" y="11362"/>
                </a:moveTo>
                <a:lnTo>
                  <a:pt x="9238" y="11382"/>
                </a:lnTo>
                <a:lnTo>
                  <a:pt x="9589" y="11440"/>
                </a:lnTo>
                <a:lnTo>
                  <a:pt x="9920" y="11498"/>
                </a:lnTo>
                <a:lnTo>
                  <a:pt x="10251" y="11576"/>
                </a:lnTo>
                <a:lnTo>
                  <a:pt x="10563" y="11674"/>
                </a:lnTo>
                <a:lnTo>
                  <a:pt x="10875" y="11771"/>
                </a:lnTo>
                <a:lnTo>
                  <a:pt x="11187" y="11888"/>
                </a:lnTo>
                <a:lnTo>
                  <a:pt x="11499" y="12025"/>
                </a:lnTo>
                <a:lnTo>
                  <a:pt x="11557" y="12395"/>
                </a:lnTo>
                <a:lnTo>
                  <a:pt x="11615" y="12785"/>
                </a:lnTo>
                <a:lnTo>
                  <a:pt x="11693" y="13584"/>
                </a:lnTo>
                <a:lnTo>
                  <a:pt x="11752" y="14188"/>
                </a:lnTo>
                <a:lnTo>
                  <a:pt x="11830" y="14792"/>
                </a:lnTo>
                <a:lnTo>
                  <a:pt x="8946" y="17910"/>
                </a:lnTo>
                <a:lnTo>
                  <a:pt x="8907" y="17890"/>
                </a:lnTo>
                <a:lnTo>
                  <a:pt x="8907" y="11362"/>
                </a:lnTo>
                <a:close/>
                <a:moveTo>
                  <a:pt x="3372" y="13389"/>
                </a:moveTo>
                <a:lnTo>
                  <a:pt x="7991" y="18241"/>
                </a:lnTo>
                <a:lnTo>
                  <a:pt x="7952" y="18339"/>
                </a:lnTo>
                <a:lnTo>
                  <a:pt x="1190" y="18339"/>
                </a:lnTo>
                <a:lnTo>
                  <a:pt x="1209" y="17968"/>
                </a:lnTo>
                <a:lnTo>
                  <a:pt x="1248" y="17618"/>
                </a:lnTo>
                <a:lnTo>
                  <a:pt x="1307" y="17267"/>
                </a:lnTo>
                <a:lnTo>
                  <a:pt x="1365" y="16935"/>
                </a:lnTo>
                <a:lnTo>
                  <a:pt x="1462" y="16585"/>
                </a:lnTo>
                <a:lnTo>
                  <a:pt x="1560" y="16253"/>
                </a:lnTo>
                <a:lnTo>
                  <a:pt x="1677" y="15942"/>
                </a:lnTo>
                <a:lnTo>
                  <a:pt x="1813" y="15610"/>
                </a:lnTo>
                <a:lnTo>
                  <a:pt x="1969" y="15299"/>
                </a:lnTo>
                <a:lnTo>
                  <a:pt x="2125" y="15006"/>
                </a:lnTo>
                <a:lnTo>
                  <a:pt x="2300" y="14714"/>
                </a:lnTo>
                <a:lnTo>
                  <a:pt x="2495" y="14422"/>
                </a:lnTo>
                <a:lnTo>
                  <a:pt x="2690" y="14149"/>
                </a:lnTo>
                <a:lnTo>
                  <a:pt x="2905" y="13895"/>
                </a:lnTo>
                <a:lnTo>
                  <a:pt x="3138" y="13642"/>
                </a:lnTo>
                <a:lnTo>
                  <a:pt x="3372" y="13389"/>
                </a:lnTo>
                <a:close/>
                <a:moveTo>
                  <a:pt x="11947" y="15415"/>
                </a:moveTo>
                <a:lnTo>
                  <a:pt x="12044" y="15786"/>
                </a:lnTo>
                <a:lnTo>
                  <a:pt x="12181" y="16156"/>
                </a:lnTo>
                <a:lnTo>
                  <a:pt x="12336" y="16526"/>
                </a:lnTo>
                <a:lnTo>
                  <a:pt x="12551" y="16877"/>
                </a:lnTo>
                <a:lnTo>
                  <a:pt x="12785" y="17247"/>
                </a:lnTo>
                <a:lnTo>
                  <a:pt x="13077" y="17618"/>
                </a:lnTo>
                <a:lnTo>
                  <a:pt x="13428" y="17988"/>
                </a:lnTo>
                <a:lnTo>
                  <a:pt x="13837" y="18339"/>
                </a:lnTo>
                <a:lnTo>
                  <a:pt x="9355" y="18339"/>
                </a:lnTo>
                <a:lnTo>
                  <a:pt x="9316" y="18261"/>
                </a:lnTo>
                <a:lnTo>
                  <a:pt x="11947" y="15415"/>
                </a:lnTo>
                <a:close/>
                <a:moveTo>
                  <a:pt x="12375" y="14928"/>
                </a:moveTo>
                <a:lnTo>
                  <a:pt x="12414" y="14987"/>
                </a:lnTo>
                <a:lnTo>
                  <a:pt x="12434" y="15026"/>
                </a:lnTo>
                <a:lnTo>
                  <a:pt x="12492" y="15104"/>
                </a:lnTo>
                <a:lnTo>
                  <a:pt x="12512" y="15162"/>
                </a:lnTo>
                <a:lnTo>
                  <a:pt x="12590" y="15240"/>
                </a:lnTo>
                <a:lnTo>
                  <a:pt x="12629" y="15299"/>
                </a:lnTo>
                <a:lnTo>
                  <a:pt x="12707" y="15396"/>
                </a:lnTo>
                <a:lnTo>
                  <a:pt x="12746" y="15474"/>
                </a:lnTo>
                <a:lnTo>
                  <a:pt x="12843" y="15571"/>
                </a:lnTo>
                <a:lnTo>
                  <a:pt x="12902" y="15630"/>
                </a:lnTo>
                <a:lnTo>
                  <a:pt x="12999" y="15747"/>
                </a:lnTo>
                <a:lnTo>
                  <a:pt x="13058" y="15825"/>
                </a:lnTo>
                <a:lnTo>
                  <a:pt x="13213" y="15981"/>
                </a:lnTo>
                <a:lnTo>
                  <a:pt x="13272" y="16039"/>
                </a:lnTo>
                <a:lnTo>
                  <a:pt x="13428" y="16195"/>
                </a:lnTo>
                <a:lnTo>
                  <a:pt x="13506" y="16273"/>
                </a:lnTo>
                <a:lnTo>
                  <a:pt x="13642" y="16409"/>
                </a:lnTo>
                <a:lnTo>
                  <a:pt x="13740" y="16507"/>
                </a:lnTo>
                <a:lnTo>
                  <a:pt x="13876" y="16624"/>
                </a:lnTo>
                <a:lnTo>
                  <a:pt x="13973" y="16721"/>
                </a:lnTo>
                <a:lnTo>
                  <a:pt x="14110" y="16838"/>
                </a:lnTo>
                <a:lnTo>
                  <a:pt x="14227" y="16935"/>
                </a:lnTo>
                <a:lnTo>
                  <a:pt x="14383" y="17052"/>
                </a:lnTo>
                <a:lnTo>
                  <a:pt x="14500" y="17150"/>
                </a:lnTo>
                <a:lnTo>
                  <a:pt x="14656" y="17267"/>
                </a:lnTo>
                <a:lnTo>
                  <a:pt x="14772" y="17364"/>
                </a:lnTo>
                <a:lnTo>
                  <a:pt x="14967" y="17501"/>
                </a:lnTo>
                <a:lnTo>
                  <a:pt x="15084" y="17598"/>
                </a:lnTo>
                <a:lnTo>
                  <a:pt x="15357" y="17773"/>
                </a:lnTo>
                <a:lnTo>
                  <a:pt x="15435" y="17851"/>
                </a:lnTo>
                <a:lnTo>
                  <a:pt x="15649" y="17988"/>
                </a:lnTo>
                <a:lnTo>
                  <a:pt x="15669" y="18339"/>
                </a:lnTo>
                <a:lnTo>
                  <a:pt x="13973" y="18339"/>
                </a:lnTo>
                <a:lnTo>
                  <a:pt x="13934" y="18300"/>
                </a:lnTo>
                <a:lnTo>
                  <a:pt x="13506" y="17929"/>
                </a:lnTo>
                <a:lnTo>
                  <a:pt x="13155" y="17579"/>
                </a:lnTo>
                <a:lnTo>
                  <a:pt x="12863" y="17208"/>
                </a:lnTo>
                <a:lnTo>
                  <a:pt x="12609" y="16838"/>
                </a:lnTo>
                <a:lnTo>
                  <a:pt x="12414" y="16448"/>
                </a:lnTo>
                <a:lnTo>
                  <a:pt x="12239" y="16078"/>
                </a:lnTo>
                <a:lnTo>
                  <a:pt x="12122" y="15708"/>
                </a:lnTo>
                <a:lnTo>
                  <a:pt x="12025" y="15338"/>
                </a:lnTo>
                <a:lnTo>
                  <a:pt x="12375" y="14928"/>
                </a:lnTo>
                <a:close/>
                <a:moveTo>
                  <a:pt x="15669" y="18845"/>
                </a:moveTo>
                <a:lnTo>
                  <a:pt x="15649" y="19196"/>
                </a:lnTo>
                <a:lnTo>
                  <a:pt x="15610" y="19547"/>
                </a:lnTo>
                <a:lnTo>
                  <a:pt x="15123" y="19216"/>
                </a:lnTo>
                <a:lnTo>
                  <a:pt x="14617" y="18845"/>
                </a:lnTo>
                <a:close/>
                <a:moveTo>
                  <a:pt x="37203" y="16039"/>
                </a:moveTo>
                <a:lnTo>
                  <a:pt x="37203" y="20619"/>
                </a:lnTo>
                <a:lnTo>
                  <a:pt x="37183" y="20638"/>
                </a:lnTo>
                <a:lnTo>
                  <a:pt x="33948" y="17247"/>
                </a:lnTo>
                <a:lnTo>
                  <a:pt x="34299" y="16974"/>
                </a:lnTo>
                <a:lnTo>
                  <a:pt x="34650" y="16741"/>
                </a:lnTo>
                <a:lnTo>
                  <a:pt x="35040" y="16526"/>
                </a:lnTo>
                <a:lnTo>
                  <a:pt x="35449" y="16370"/>
                </a:lnTo>
                <a:lnTo>
                  <a:pt x="35858" y="16234"/>
                </a:lnTo>
                <a:lnTo>
                  <a:pt x="36306" y="16117"/>
                </a:lnTo>
                <a:lnTo>
                  <a:pt x="36754" y="16059"/>
                </a:lnTo>
                <a:lnTo>
                  <a:pt x="37203" y="16039"/>
                </a:lnTo>
                <a:close/>
                <a:moveTo>
                  <a:pt x="37553" y="16059"/>
                </a:moveTo>
                <a:lnTo>
                  <a:pt x="37982" y="16098"/>
                </a:lnTo>
                <a:lnTo>
                  <a:pt x="38411" y="16175"/>
                </a:lnTo>
                <a:lnTo>
                  <a:pt x="38820" y="16312"/>
                </a:lnTo>
                <a:lnTo>
                  <a:pt x="39210" y="16448"/>
                </a:lnTo>
                <a:lnTo>
                  <a:pt x="39600" y="16643"/>
                </a:lnTo>
                <a:lnTo>
                  <a:pt x="39950" y="16838"/>
                </a:lnTo>
                <a:lnTo>
                  <a:pt x="40301" y="17091"/>
                </a:lnTo>
                <a:lnTo>
                  <a:pt x="40613" y="17345"/>
                </a:lnTo>
                <a:lnTo>
                  <a:pt x="37592" y="20638"/>
                </a:lnTo>
                <a:lnTo>
                  <a:pt x="37553" y="20619"/>
                </a:lnTo>
                <a:lnTo>
                  <a:pt x="37553" y="16059"/>
                </a:lnTo>
                <a:close/>
                <a:moveTo>
                  <a:pt x="33695" y="17481"/>
                </a:moveTo>
                <a:lnTo>
                  <a:pt x="36930" y="20872"/>
                </a:lnTo>
                <a:lnTo>
                  <a:pt x="36891" y="20930"/>
                </a:lnTo>
                <a:lnTo>
                  <a:pt x="32155" y="20930"/>
                </a:lnTo>
                <a:lnTo>
                  <a:pt x="32175" y="20677"/>
                </a:lnTo>
                <a:lnTo>
                  <a:pt x="32194" y="20443"/>
                </a:lnTo>
                <a:lnTo>
                  <a:pt x="32233" y="20190"/>
                </a:lnTo>
                <a:lnTo>
                  <a:pt x="32292" y="19956"/>
                </a:lnTo>
                <a:lnTo>
                  <a:pt x="32350" y="19722"/>
                </a:lnTo>
                <a:lnTo>
                  <a:pt x="32428" y="19488"/>
                </a:lnTo>
                <a:lnTo>
                  <a:pt x="32604" y="19040"/>
                </a:lnTo>
                <a:lnTo>
                  <a:pt x="32818" y="18611"/>
                </a:lnTo>
                <a:lnTo>
                  <a:pt x="33071" y="18202"/>
                </a:lnTo>
                <a:lnTo>
                  <a:pt x="33364" y="17832"/>
                </a:lnTo>
                <a:lnTo>
                  <a:pt x="33695" y="17481"/>
                </a:lnTo>
                <a:close/>
                <a:moveTo>
                  <a:pt x="40866" y="17598"/>
                </a:moveTo>
                <a:lnTo>
                  <a:pt x="41178" y="17929"/>
                </a:lnTo>
                <a:lnTo>
                  <a:pt x="41451" y="18300"/>
                </a:lnTo>
                <a:lnTo>
                  <a:pt x="41685" y="18689"/>
                </a:lnTo>
                <a:lnTo>
                  <a:pt x="41880" y="19099"/>
                </a:lnTo>
                <a:lnTo>
                  <a:pt x="42036" y="19547"/>
                </a:lnTo>
                <a:lnTo>
                  <a:pt x="42172" y="19995"/>
                </a:lnTo>
                <a:lnTo>
                  <a:pt x="42250" y="20463"/>
                </a:lnTo>
                <a:lnTo>
                  <a:pt x="42289" y="20930"/>
                </a:lnTo>
                <a:lnTo>
                  <a:pt x="37865" y="20930"/>
                </a:lnTo>
                <a:lnTo>
                  <a:pt x="37846" y="20891"/>
                </a:lnTo>
                <a:lnTo>
                  <a:pt x="40028" y="18533"/>
                </a:lnTo>
                <a:lnTo>
                  <a:pt x="40847" y="17618"/>
                </a:lnTo>
                <a:lnTo>
                  <a:pt x="40866" y="17598"/>
                </a:lnTo>
                <a:close/>
                <a:moveTo>
                  <a:pt x="37242" y="13369"/>
                </a:moveTo>
                <a:lnTo>
                  <a:pt x="37242" y="14363"/>
                </a:lnTo>
                <a:lnTo>
                  <a:pt x="36969" y="14422"/>
                </a:lnTo>
                <a:lnTo>
                  <a:pt x="36676" y="14519"/>
                </a:lnTo>
                <a:lnTo>
                  <a:pt x="36345" y="14675"/>
                </a:lnTo>
                <a:lnTo>
                  <a:pt x="35975" y="14850"/>
                </a:lnTo>
                <a:lnTo>
                  <a:pt x="35585" y="15084"/>
                </a:lnTo>
                <a:lnTo>
                  <a:pt x="35156" y="15376"/>
                </a:lnTo>
                <a:lnTo>
                  <a:pt x="34669" y="15708"/>
                </a:lnTo>
                <a:lnTo>
                  <a:pt x="34143" y="16098"/>
                </a:lnTo>
                <a:lnTo>
                  <a:pt x="33851" y="16292"/>
                </a:lnTo>
                <a:lnTo>
                  <a:pt x="33558" y="16507"/>
                </a:lnTo>
                <a:lnTo>
                  <a:pt x="33286" y="16741"/>
                </a:lnTo>
                <a:lnTo>
                  <a:pt x="33013" y="16994"/>
                </a:lnTo>
                <a:lnTo>
                  <a:pt x="32487" y="17403"/>
                </a:lnTo>
                <a:lnTo>
                  <a:pt x="31960" y="17812"/>
                </a:lnTo>
                <a:lnTo>
                  <a:pt x="31434" y="18183"/>
                </a:lnTo>
                <a:lnTo>
                  <a:pt x="30928" y="18553"/>
                </a:lnTo>
                <a:lnTo>
                  <a:pt x="30421" y="18884"/>
                </a:lnTo>
                <a:lnTo>
                  <a:pt x="29914" y="19216"/>
                </a:lnTo>
                <a:lnTo>
                  <a:pt x="29427" y="19508"/>
                </a:lnTo>
                <a:lnTo>
                  <a:pt x="28940" y="19781"/>
                </a:lnTo>
                <a:lnTo>
                  <a:pt x="28453" y="20054"/>
                </a:lnTo>
                <a:lnTo>
                  <a:pt x="27985" y="20287"/>
                </a:lnTo>
                <a:lnTo>
                  <a:pt x="27517" y="20502"/>
                </a:lnTo>
                <a:lnTo>
                  <a:pt x="27050" y="20716"/>
                </a:lnTo>
                <a:lnTo>
                  <a:pt x="26601" y="20891"/>
                </a:lnTo>
                <a:lnTo>
                  <a:pt x="26153" y="21047"/>
                </a:lnTo>
                <a:lnTo>
                  <a:pt x="25705" y="21184"/>
                </a:lnTo>
                <a:lnTo>
                  <a:pt x="25276" y="21301"/>
                </a:lnTo>
                <a:lnTo>
                  <a:pt x="25335" y="20463"/>
                </a:lnTo>
                <a:lnTo>
                  <a:pt x="25354" y="19839"/>
                </a:lnTo>
                <a:lnTo>
                  <a:pt x="25354" y="19820"/>
                </a:lnTo>
                <a:lnTo>
                  <a:pt x="25841" y="19722"/>
                </a:lnTo>
                <a:lnTo>
                  <a:pt x="25978" y="19683"/>
                </a:lnTo>
                <a:lnTo>
                  <a:pt x="26387" y="19566"/>
                </a:lnTo>
                <a:lnTo>
                  <a:pt x="26504" y="19547"/>
                </a:lnTo>
                <a:lnTo>
                  <a:pt x="26894" y="19410"/>
                </a:lnTo>
                <a:lnTo>
                  <a:pt x="27283" y="19274"/>
                </a:lnTo>
                <a:lnTo>
                  <a:pt x="28043" y="18982"/>
                </a:lnTo>
                <a:lnTo>
                  <a:pt x="28121" y="18962"/>
                </a:lnTo>
                <a:lnTo>
                  <a:pt x="28550" y="18767"/>
                </a:lnTo>
                <a:lnTo>
                  <a:pt x="28609" y="18728"/>
                </a:lnTo>
                <a:lnTo>
                  <a:pt x="29076" y="18494"/>
                </a:lnTo>
                <a:lnTo>
                  <a:pt x="29505" y="18261"/>
                </a:lnTo>
                <a:lnTo>
                  <a:pt x="29622" y="18202"/>
                </a:lnTo>
                <a:lnTo>
                  <a:pt x="29934" y="18007"/>
                </a:lnTo>
                <a:lnTo>
                  <a:pt x="30051" y="17949"/>
                </a:lnTo>
                <a:lnTo>
                  <a:pt x="30421" y="17696"/>
                </a:lnTo>
                <a:lnTo>
                  <a:pt x="30811" y="17423"/>
                </a:lnTo>
                <a:lnTo>
                  <a:pt x="30889" y="17345"/>
                </a:lnTo>
                <a:lnTo>
                  <a:pt x="31161" y="17150"/>
                </a:lnTo>
                <a:lnTo>
                  <a:pt x="31259" y="17072"/>
                </a:lnTo>
                <a:lnTo>
                  <a:pt x="31532" y="16838"/>
                </a:lnTo>
                <a:lnTo>
                  <a:pt x="31571" y="16799"/>
                </a:lnTo>
                <a:lnTo>
                  <a:pt x="31883" y="16507"/>
                </a:lnTo>
                <a:lnTo>
                  <a:pt x="31941" y="16448"/>
                </a:lnTo>
                <a:lnTo>
                  <a:pt x="32155" y="16234"/>
                </a:lnTo>
                <a:lnTo>
                  <a:pt x="32233" y="16156"/>
                </a:lnTo>
                <a:lnTo>
                  <a:pt x="32428" y="15922"/>
                </a:lnTo>
                <a:lnTo>
                  <a:pt x="32487" y="15864"/>
                </a:lnTo>
                <a:lnTo>
                  <a:pt x="32545" y="15805"/>
                </a:lnTo>
                <a:lnTo>
                  <a:pt x="32818" y="15552"/>
                </a:lnTo>
                <a:lnTo>
                  <a:pt x="33110" y="15299"/>
                </a:lnTo>
                <a:lnTo>
                  <a:pt x="33422" y="15084"/>
                </a:lnTo>
                <a:lnTo>
                  <a:pt x="33734" y="14870"/>
                </a:lnTo>
                <a:lnTo>
                  <a:pt x="34046" y="14655"/>
                </a:lnTo>
                <a:lnTo>
                  <a:pt x="34357" y="14480"/>
                </a:lnTo>
                <a:lnTo>
                  <a:pt x="34669" y="14305"/>
                </a:lnTo>
                <a:lnTo>
                  <a:pt x="35001" y="14149"/>
                </a:lnTo>
                <a:lnTo>
                  <a:pt x="35624" y="13856"/>
                </a:lnTo>
                <a:lnTo>
                  <a:pt x="36209" y="13642"/>
                </a:lnTo>
                <a:lnTo>
                  <a:pt x="36754" y="13467"/>
                </a:lnTo>
                <a:lnTo>
                  <a:pt x="37242" y="13369"/>
                </a:lnTo>
                <a:close/>
                <a:moveTo>
                  <a:pt x="16838" y="18689"/>
                </a:moveTo>
                <a:lnTo>
                  <a:pt x="16916" y="18728"/>
                </a:lnTo>
                <a:lnTo>
                  <a:pt x="17150" y="18845"/>
                </a:lnTo>
                <a:lnTo>
                  <a:pt x="17306" y="18923"/>
                </a:lnTo>
                <a:lnTo>
                  <a:pt x="17540" y="19040"/>
                </a:lnTo>
                <a:lnTo>
                  <a:pt x="17696" y="19099"/>
                </a:lnTo>
                <a:lnTo>
                  <a:pt x="17968" y="19216"/>
                </a:lnTo>
                <a:lnTo>
                  <a:pt x="18105" y="19274"/>
                </a:lnTo>
                <a:lnTo>
                  <a:pt x="18514" y="19430"/>
                </a:lnTo>
                <a:lnTo>
                  <a:pt x="18534" y="19449"/>
                </a:lnTo>
                <a:lnTo>
                  <a:pt x="18923" y="19586"/>
                </a:lnTo>
                <a:lnTo>
                  <a:pt x="19079" y="19625"/>
                </a:lnTo>
                <a:lnTo>
                  <a:pt x="19372" y="19722"/>
                </a:lnTo>
                <a:lnTo>
                  <a:pt x="19547" y="19761"/>
                </a:lnTo>
                <a:lnTo>
                  <a:pt x="19800" y="19839"/>
                </a:lnTo>
                <a:lnTo>
                  <a:pt x="19995" y="19878"/>
                </a:lnTo>
                <a:lnTo>
                  <a:pt x="20248" y="19937"/>
                </a:lnTo>
                <a:lnTo>
                  <a:pt x="20443" y="19976"/>
                </a:lnTo>
                <a:lnTo>
                  <a:pt x="20521" y="19976"/>
                </a:lnTo>
                <a:lnTo>
                  <a:pt x="20580" y="20638"/>
                </a:lnTo>
                <a:lnTo>
                  <a:pt x="20638" y="21476"/>
                </a:lnTo>
                <a:lnTo>
                  <a:pt x="20151" y="21418"/>
                </a:lnTo>
                <a:lnTo>
                  <a:pt x="19683" y="21320"/>
                </a:lnTo>
                <a:lnTo>
                  <a:pt x="19196" y="21223"/>
                </a:lnTo>
                <a:lnTo>
                  <a:pt x="18709" y="21086"/>
                </a:lnTo>
                <a:lnTo>
                  <a:pt x="18222" y="20911"/>
                </a:lnTo>
                <a:lnTo>
                  <a:pt x="17715" y="20716"/>
                </a:lnTo>
                <a:lnTo>
                  <a:pt x="17208" y="20482"/>
                </a:lnTo>
                <a:lnTo>
                  <a:pt x="16682" y="20209"/>
                </a:lnTo>
                <a:lnTo>
                  <a:pt x="16760" y="19839"/>
                </a:lnTo>
                <a:lnTo>
                  <a:pt x="16799" y="19449"/>
                </a:lnTo>
                <a:lnTo>
                  <a:pt x="16838" y="19079"/>
                </a:lnTo>
                <a:lnTo>
                  <a:pt x="16838" y="18689"/>
                </a:lnTo>
                <a:close/>
                <a:moveTo>
                  <a:pt x="25257" y="19859"/>
                </a:moveTo>
                <a:lnTo>
                  <a:pt x="25237" y="20502"/>
                </a:lnTo>
                <a:lnTo>
                  <a:pt x="25179" y="21320"/>
                </a:lnTo>
                <a:lnTo>
                  <a:pt x="24653" y="21437"/>
                </a:lnTo>
                <a:lnTo>
                  <a:pt x="24126" y="21515"/>
                </a:lnTo>
                <a:lnTo>
                  <a:pt x="23600" y="21574"/>
                </a:lnTo>
                <a:lnTo>
                  <a:pt x="23094" y="21593"/>
                </a:lnTo>
                <a:lnTo>
                  <a:pt x="22490" y="21593"/>
                </a:lnTo>
                <a:lnTo>
                  <a:pt x="21885" y="21574"/>
                </a:lnTo>
                <a:lnTo>
                  <a:pt x="21301" y="21535"/>
                </a:lnTo>
                <a:lnTo>
                  <a:pt x="20736" y="21496"/>
                </a:lnTo>
                <a:lnTo>
                  <a:pt x="20658" y="20658"/>
                </a:lnTo>
                <a:lnTo>
                  <a:pt x="20619" y="19995"/>
                </a:lnTo>
                <a:lnTo>
                  <a:pt x="20716" y="20015"/>
                </a:lnTo>
                <a:lnTo>
                  <a:pt x="20911" y="20034"/>
                </a:lnTo>
                <a:lnTo>
                  <a:pt x="21203" y="20073"/>
                </a:lnTo>
                <a:lnTo>
                  <a:pt x="21379" y="20092"/>
                </a:lnTo>
                <a:lnTo>
                  <a:pt x="21710" y="20131"/>
                </a:lnTo>
                <a:lnTo>
                  <a:pt x="21846" y="20131"/>
                </a:lnTo>
                <a:lnTo>
                  <a:pt x="22334" y="20151"/>
                </a:lnTo>
                <a:lnTo>
                  <a:pt x="23016" y="20131"/>
                </a:lnTo>
                <a:lnTo>
                  <a:pt x="23191" y="20112"/>
                </a:lnTo>
                <a:lnTo>
                  <a:pt x="23854" y="20073"/>
                </a:lnTo>
                <a:lnTo>
                  <a:pt x="23893" y="20054"/>
                </a:lnTo>
                <a:lnTo>
                  <a:pt x="24516" y="19976"/>
                </a:lnTo>
                <a:lnTo>
                  <a:pt x="24672" y="19956"/>
                </a:lnTo>
                <a:lnTo>
                  <a:pt x="25257" y="19859"/>
                </a:lnTo>
                <a:close/>
                <a:moveTo>
                  <a:pt x="25179" y="21418"/>
                </a:moveTo>
                <a:lnTo>
                  <a:pt x="25140" y="21963"/>
                </a:lnTo>
                <a:lnTo>
                  <a:pt x="20794" y="21963"/>
                </a:lnTo>
                <a:lnTo>
                  <a:pt x="20736" y="21574"/>
                </a:lnTo>
                <a:lnTo>
                  <a:pt x="20736" y="21574"/>
                </a:lnTo>
                <a:lnTo>
                  <a:pt x="21320" y="21632"/>
                </a:lnTo>
                <a:lnTo>
                  <a:pt x="21885" y="21671"/>
                </a:lnTo>
                <a:lnTo>
                  <a:pt x="22490" y="21671"/>
                </a:lnTo>
                <a:lnTo>
                  <a:pt x="23094" y="21690"/>
                </a:lnTo>
                <a:lnTo>
                  <a:pt x="23600" y="21671"/>
                </a:lnTo>
                <a:lnTo>
                  <a:pt x="24126" y="21613"/>
                </a:lnTo>
                <a:lnTo>
                  <a:pt x="24653" y="21535"/>
                </a:lnTo>
                <a:lnTo>
                  <a:pt x="25179" y="21418"/>
                </a:lnTo>
                <a:close/>
                <a:moveTo>
                  <a:pt x="25120" y="22061"/>
                </a:moveTo>
                <a:lnTo>
                  <a:pt x="25062" y="22373"/>
                </a:lnTo>
                <a:lnTo>
                  <a:pt x="25023" y="22470"/>
                </a:lnTo>
                <a:lnTo>
                  <a:pt x="24964" y="22567"/>
                </a:lnTo>
                <a:lnTo>
                  <a:pt x="24906" y="22645"/>
                </a:lnTo>
                <a:lnTo>
                  <a:pt x="24809" y="22723"/>
                </a:lnTo>
                <a:lnTo>
                  <a:pt x="24711" y="22782"/>
                </a:lnTo>
                <a:lnTo>
                  <a:pt x="24614" y="22840"/>
                </a:lnTo>
                <a:lnTo>
                  <a:pt x="24360" y="22938"/>
                </a:lnTo>
                <a:lnTo>
                  <a:pt x="24068" y="22996"/>
                </a:lnTo>
                <a:lnTo>
                  <a:pt x="23756" y="23035"/>
                </a:lnTo>
                <a:lnTo>
                  <a:pt x="23444" y="23055"/>
                </a:lnTo>
                <a:lnTo>
                  <a:pt x="23113" y="23074"/>
                </a:lnTo>
                <a:lnTo>
                  <a:pt x="22957" y="23074"/>
                </a:lnTo>
                <a:lnTo>
                  <a:pt x="22197" y="23035"/>
                </a:lnTo>
                <a:lnTo>
                  <a:pt x="21866" y="23016"/>
                </a:lnTo>
                <a:lnTo>
                  <a:pt x="21554" y="22957"/>
                </a:lnTo>
                <a:lnTo>
                  <a:pt x="21301" y="22879"/>
                </a:lnTo>
                <a:lnTo>
                  <a:pt x="21184" y="22821"/>
                </a:lnTo>
                <a:lnTo>
                  <a:pt x="21086" y="22762"/>
                </a:lnTo>
                <a:lnTo>
                  <a:pt x="21008" y="22684"/>
                </a:lnTo>
                <a:lnTo>
                  <a:pt x="20931" y="22606"/>
                </a:lnTo>
                <a:lnTo>
                  <a:pt x="20892" y="22509"/>
                </a:lnTo>
                <a:lnTo>
                  <a:pt x="20853" y="22392"/>
                </a:lnTo>
                <a:lnTo>
                  <a:pt x="20794" y="22061"/>
                </a:lnTo>
                <a:close/>
                <a:moveTo>
                  <a:pt x="14461" y="18845"/>
                </a:moveTo>
                <a:lnTo>
                  <a:pt x="15045" y="19274"/>
                </a:lnTo>
                <a:lnTo>
                  <a:pt x="15591" y="19644"/>
                </a:lnTo>
                <a:lnTo>
                  <a:pt x="15493" y="20209"/>
                </a:lnTo>
                <a:lnTo>
                  <a:pt x="15357" y="20736"/>
                </a:lnTo>
                <a:lnTo>
                  <a:pt x="15162" y="21262"/>
                </a:lnTo>
                <a:lnTo>
                  <a:pt x="14948" y="21749"/>
                </a:lnTo>
                <a:lnTo>
                  <a:pt x="14694" y="22236"/>
                </a:lnTo>
                <a:lnTo>
                  <a:pt x="14402" y="22684"/>
                </a:lnTo>
                <a:lnTo>
                  <a:pt x="14071" y="23113"/>
                </a:lnTo>
                <a:lnTo>
                  <a:pt x="13720" y="23522"/>
                </a:lnTo>
                <a:lnTo>
                  <a:pt x="9316" y="18904"/>
                </a:lnTo>
                <a:lnTo>
                  <a:pt x="9355" y="18845"/>
                </a:lnTo>
                <a:close/>
                <a:moveTo>
                  <a:pt x="7952" y="18845"/>
                </a:moveTo>
                <a:lnTo>
                  <a:pt x="7991" y="18943"/>
                </a:lnTo>
                <a:lnTo>
                  <a:pt x="3450" y="23854"/>
                </a:lnTo>
                <a:lnTo>
                  <a:pt x="3216" y="23620"/>
                </a:lnTo>
                <a:lnTo>
                  <a:pt x="2982" y="23366"/>
                </a:lnTo>
                <a:lnTo>
                  <a:pt x="2749" y="23094"/>
                </a:lnTo>
                <a:lnTo>
                  <a:pt x="2554" y="22821"/>
                </a:lnTo>
                <a:lnTo>
                  <a:pt x="2339" y="22528"/>
                </a:lnTo>
                <a:lnTo>
                  <a:pt x="2164" y="22236"/>
                </a:lnTo>
                <a:lnTo>
                  <a:pt x="1989" y="21924"/>
                </a:lnTo>
                <a:lnTo>
                  <a:pt x="1833" y="21613"/>
                </a:lnTo>
                <a:lnTo>
                  <a:pt x="1696" y="21301"/>
                </a:lnTo>
                <a:lnTo>
                  <a:pt x="1579" y="20969"/>
                </a:lnTo>
                <a:lnTo>
                  <a:pt x="1462" y="20619"/>
                </a:lnTo>
                <a:lnTo>
                  <a:pt x="1384" y="20287"/>
                </a:lnTo>
                <a:lnTo>
                  <a:pt x="1307" y="19937"/>
                </a:lnTo>
                <a:lnTo>
                  <a:pt x="1248" y="19566"/>
                </a:lnTo>
                <a:lnTo>
                  <a:pt x="1209" y="19216"/>
                </a:lnTo>
                <a:lnTo>
                  <a:pt x="1190" y="18845"/>
                </a:lnTo>
                <a:close/>
                <a:moveTo>
                  <a:pt x="42289" y="21281"/>
                </a:moveTo>
                <a:lnTo>
                  <a:pt x="42250" y="21749"/>
                </a:lnTo>
                <a:lnTo>
                  <a:pt x="42172" y="22217"/>
                </a:lnTo>
                <a:lnTo>
                  <a:pt x="42055" y="22645"/>
                </a:lnTo>
                <a:lnTo>
                  <a:pt x="41899" y="23074"/>
                </a:lnTo>
                <a:lnTo>
                  <a:pt x="41704" y="23483"/>
                </a:lnTo>
                <a:lnTo>
                  <a:pt x="41490" y="23873"/>
                </a:lnTo>
                <a:lnTo>
                  <a:pt x="41217" y="24224"/>
                </a:lnTo>
                <a:lnTo>
                  <a:pt x="40925" y="24575"/>
                </a:lnTo>
                <a:lnTo>
                  <a:pt x="37846" y="21340"/>
                </a:lnTo>
                <a:lnTo>
                  <a:pt x="37865" y="21281"/>
                </a:lnTo>
                <a:close/>
                <a:moveTo>
                  <a:pt x="36891" y="21281"/>
                </a:moveTo>
                <a:lnTo>
                  <a:pt x="36930" y="21359"/>
                </a:lnTo>
                <a:lnTo>
                  <a:pt x="33753" y="24808"/>
                </a:lnTo>
                <a:lnTo>
                  <a:pt x="33403" y="24458"/>
                </a:lnTo>
                <a:lnTo>
                  <a:pt x="33110" y="24068"/>
                </a:lnTo>
                <a:lnTo>
                  <a:pt x="32974" y="23873"/>
                </a:lnTo>
                <a:lnTo>
                  <a:pt x="32837" y="23659"/>
                </a:lnTo>
                <a:lnTo>
                  <a:pt x="32720" y="23444"/>
                </a:lnTo>
                <a:lnTo>
                  <a:pt x="32623" y="23230"/>
                </a:lnTo>
                <a:lnTo>
                  <a:pt x="32526" y="23016"/>
                </a:lnTo>
                <a:lnTo>
                  <a:pt x="32428" y="22782"/>
                </a:lnTo>
                <a:lnTo>
                  <a:pt x="32350" y="22548"/>
                </a:lnTo>
                <a:lnTo>
                  <a:pt x="32292" y="22295"/>
                </a:lnTo>
                <a:lnTo>
                  <a:pt x="32233" y="22061"/>
                </a:lnTo>
                <a:lnTo>
                  <a:pt x="32194" y="21807"/>
                </a:lnTo>
                <a:lnTo>
                  <a:pt x="32175" y="21554"/>
                </a:lnTo>
                <a:lnTo>
                  <a:pt x="32155" y="21281"/>
                </a:lnTo>
                <a:close/>
                <a:moveTo>
                  <a:pt x="8965" y="19255"/>
                </a:moveTo>
                <a:lnTo>
                  <a:pt x="13369" y="23873"/>
                </a:lnTo>
                <a:lnTo>
                  <a:pt x="13135" y="24087"/>
                </a:lnTo>
                <a:lnTo>
                  <a:pt x="12902" y="24282"/>
                </a:lnTo>
                <a:lnTo>
                  <a:pt x="12668" y="24458"/>
                </a:lnTo>
                <a:lnTo>
                  <a:pt x="12414" y="24633"/>
                </a:lnTo>
                <a:lnTo>
                  <a:pt x="12161" y="24808"/>
                </a:lnTo>
                <a:lnTo>
                  <a:pt x="11888" y="24945"/>
                </a:lnTo>
                <a:lnTo>
                  <a:pt x="11615" y="25101"/>
                </a:lnTo>
                <a:lnTo>
                  <a:pt x="11343" y="25218"/>
                </a:lnTo>
                <a:lnTo>
                  <a:pt x="11050" y="25335"/>
                </a:lnTo>
                <a:lnTo>
                  <a:pt x="10758" y="25452"/>
                </a:lnTo>
                <a:lnTo>
                  <a:pt x="10466" y="25549"/>
                </a:lnTo>
                <a:lnTo>
                  <a:pt x="10154" y="25627"/>
                </a:lnTo>
                <a:lnTo>
                  <a:pt x="9842" y="25705"/>
                </a:lnTo>
                <a:lnTo>
                  <a:pt x="9530" y="25744"/>
                </a:lnTo>
                <a:lnTo>
                  <a:pt x="9218" y="25802"/>
                </a:lnTo>
                <a:lnTo>
                  <a:pt x="8907" y="25822"/>
                </a:lnTo>
                <a:lnTo>
                  <a:pt x="8907" y="19293"/>
                </a:lnTo>
                <a:lnTo>
                  <a:pt x="8965" y="19255"/>
                </a:lnTo>
                <a:close/>
                <a:moveTo>
                  <a:pt x="8381" y="19274"/>
                </a:moveTo>
                <a:lnTo>
                  <a:pt x="8381" y="19430"/>
                </a:lnTo>
                <a:lnTo>
                  <a:pt x="8400" y="19469"/>
                </a:lnTo>
                <a:lnTo>
                  <a:pt x="8400" y="25841"/>
                </a:lnTo>
                <a:lnTo>
                  <a:pt x="8069" y="25822"/>
                </a:lnTo>
                <a:lnTo>
                  <a:pt x="7757" y="25802"/>
                </a:lnTo>
                <a:lnTo>
                  <a:pt x="7445" y="25763"/>
                </a:lnTo>
                <a:lnTo>
                  <a:pt x="7133" y="25724"/>
                </a:lnTo>
                <a:lnTo>
                  <a:pt x="6822" y="25666"/>
                </a:lnTo>
                <a:lnTo>
                  <a:pt x="6529" y="25588"/>
                </a:lnTo>
                <a:lnTo>
                  <a:pt x="6217" y="25491"/>
                </a:lnTo>
                <a:lnTo>
                  <a:pt x="5925" y="25393"/>
                </a:lnTo>
                <a:lnTo>
                  <a:pt x="5652" y="25276"/>
                </a:lnTo>
                <a:lnTo>
                  <a:pt x="5360" y="25159"/>
                </a:lnTo>
                <a:lnTo>
                  <a:pt x="5087" y="25023"/>
                </a:lnTo>
                <a:lnTo>
                  <a:pt x="4834" y="24886"/>
                </a:lnTo>
                <a:lnTo>
                  <a:pt x="4561" y="24731"/>
                </a:lnTo>
                <a:lnTo>
                  <a:pt x="4308" y="24555"/>
                </a:lnTo>
                <a:lnTo>
                  <a:pt x="4074" y="24380"/>
                </a:lnTo>
                <a:lnTo>
                  <a:pt x="3840" y="24185"/>
                </a:lnTo>
                <a:lnTo>
                  <a:pt x="8381" y="19274"/>
                </a:lnTo>
                <a:close/>
                <a:moveTo>
                  <a:pt x="37612" y="21593"/>
                </a:moveTo>
                <a:lnTo>
                  <a:pt x="40691" y="24808"/>
                </a:lnTo>
                <a:lnTo>
                  <a:pt x="40360" y="25101"/>
                </a:lnTo>
                <a:lnTo>
                  <a:pt x="40009" y="25354"/>
                </a:lnTo>
                <a:lnTo>
                  <a:pt x="39639" y="25568"/>
                </a:lnTo>
                <a:lnTo>
                  <a:pt x="39268" y="25763"/>
                </a:lnTo>
                <a:lnTo>
                  <a:pt x="38859" y="25919"/>
                </a:lnTo>
                <a:lnTo>
                  <a:pt x="38430" y="26036"/>
                </a:lnTo>
                <a:lnTo>
                  <a:pt x="38002" y="26134"/>
                </a:lnTo>
                <a:lnTo>
                  <a:pt x="37553" y="26173"/>
                </a:lnTo>
                <a:lnTo>
                  <a:pt x="37553" y="21593"/>
                </a:lnTo>
                <a:close/>
                <a:moveTo>
                  <a:pt x="37203" y="21593"/>
                </a:moveTo>
                <a:lnTo>
                  <a:pt x="37203" y="26192"/>
                </a:lnTo>
                <a:lnTo>
                  <a:pt x="36754" y="26173"/>
                </a:lnTo>
                <a:lnTo>
                  <a:pt x="36326" y="26114"/>
                </a:lnTo>
                <a:lnTo>
                  <a:pt x="35897" y="26017"/>
                </a:lnTo>
                <a:lnTo>
                  <a:pt x="35488" y="25880"/>
                </a:lnTo>
                <a:lnTo>
                  <a:pt x="35078" y="25724"/>
                </a:lnTo>
                <a:lnTo>
                  <a:pt x="34708" y="25510"/>
                </a:lnTo>
                <a:lnTo>
                  <a:pt x="34338" y="25296"/>
                </a:lnTo>
                <a:lnTo>
                  <a:pt x="34007" y="25042"/>
                </a:lnTo>
                <a:lnTo>
                  <a:pt x="37183" y="21593"/>
                </a:lnTo>
                <a:close/>
                <a:moveTo>
                  <a:pt x="20151" y="1"/>
                </a:moveTo>
                <a:lnTo>
                  <a:pt x="19079" y="40"/>
                </a:lnTo>
                <a:lnTo>
                  <a:pt x="18085" y="79"/>
                </a:lnTo>
                <a:lnTo>
                  <a:pt x="17169" y="137"/>
                </a:lnTo>
                <a:lnTo>
                  <a:pt x="16312" y="215"/>
                </a:lnTo>
                <a:lnTo>
                  <a:pt x="15532" y="313"/>
                </a:lnTo>
                <a:lnTo>
                  <a:pt x="14811" y="410"/>
                </a:lnTo>
                <a:lnTo>
                  <a:pt x="14149" y="527"/>
                </a:lnTo>
                <a:lnTo>
                  <a:pt x="13525" y="644"/>
                </a:lnTo>
                <a:lnTo>
                  <a:pt x="12980" y="780"/>
                </a:lnTo>
                <a:lnTo>
                  <a:pt x="12473" y="917"/>
                </a:lnTo>
                <a:lnTo>
                  <a:pt x="12005" y="1053"/>
                </a:lnTo>
                <a:lnTo>
                  <a:pt x="11596" y="1190"/>
                </a:lnTo>
                <a:lnTo>
                  <a:pt x="11206" y="1326"/>
                </a:lnTo>
                <a:lnTo>
                  <a:pt x="10544" y="1599"/>
                </a:lnTo>
                <a:lnTo>
                  <a:pt x="10446" y="1638"/>
                </a:lnTo>
                <a:lnTo>
                  <a:pt x="10388" y="1677"/>
                </a:lnTo>
                <a:lnTo>
                  <a:pt x="10349" y="1735"/>
                </a:lnTo>
                <a:lnTo>
                  <a:pt x="10349" y="1813"/>
                </a:lnTo>
                <a:lnTo>
                  <a:pt x="10368" y="1872"/>
                </a:lnTo>
                <a:lnTo>
                  <a:pt x="10388" y="1930"/>
                </a:lnTo>
                <a:lnTo>
                  <a:pt x="10427" y="1950"/>
                </a:lnTo>
                <a:lnTo>
                  <a:pt x="10485" y="1989"/>
                </a:lnTo>
                <a:lnTo>
                  <a:pt x="10524" y="1989"/>
                </a:lnTo>
                <a:lnTo>
                  <a:pt x="10602" y="1969"/>
                </a:lnTo>
                <a:lnTo>
                  <a:pt x="10700" y="1930"/>
                </a:lnTo>
                <a:lnTo>
                  <a:pt x="11070" y="1774"/>
                </a:lnTo>
                <a:lnTo>
                  <a:pt x="11070" y="1813"/>
                </a:lnTo>
                <a:lnTo>
                  <a:pt x="11440" y="6256"/>
                </a:lnTo>
                <a:lnTo>
                  <a:pt x="11654" y="8614"/>
                </a:lnTo>
                <a:lnTo>
                  <a:pt x="11869" y="10894"/>
                </a:lnTo>
                <a:lnTo>
                  <a:pt x="11401" y="10719"/>
                </a:lnTo>
                <a:lnTo>
                  <a:pt x="10953" y="10544"/>
                </a:lnTo>
                <a:lnTo>
                  <a:pt x="10719" y="10271"/>
                </a:lnTo>
                <a:lnTo>
                  <a:pt x="10427" y="9978"/>
                </a:lnTo>
                <a:lnTo>
                  <a:pt x="10095" y="9706"/>
                </a:lnTo>
                <a:lnTo>
                  <a:pt x="9725" y="9452"/>
                </a:lnTo>
                <a:lnTo>
                  <a:pt x="9472" y="9316"/>
                </a:lnTo>
                <a:lnTo>
                  <a:pt x="9218" y="9199"/>
                </a:lnTo>
                <a:lnTo>
                  <a:pt x="8965" y="9082"/>
                </a:lnTo>
                <a:lnTo>
                  <a:pt x="8692" y="9004"/>
                </a:lnTo>
                <a:lnTo>
                  <a:pt x="8400" y="8946"/>
                </a:lnTo>
                <a:lnTo>
                  <a:pt x="8108" y="8907"/>
                </a:lnTo>
                <a:lnTo>
                  <a:pt x="7815" y="8868"/>
                </a:lnTo>
                <a:lnTo>
                  <a:pt x="7192" y="8868"/>
                </a:lnTo>
                <a:lnTo>
                  <a:pt x="6841" y="8907"/>
                </a:lnTo>
                <a:lnTo>
                  <a:pt x="6510" y="8946"/>
                </a:lnTo>
                <a:lnTo>
                  <a:pt x="6159" y="9024"/>
                </a:lnTo>
                <a:lnTo>
                  <a:pt x="5808" y="9101"/>
                </a:lnTo>
                <a:lnTo>
                  <a:pt x="5438" y="9218"/>
                </a:lnTo>
                <a:lnTo>
                  <a:pt x="5087" y="9335"/>
                </a:lnTo>
                <a:lnTo>
                  <a:pt x="4717" y="9472"/>
                </a:lnTo>
                <a:lnTo>
                  <a:pt x="4327" y="9647"/>
                </a:lnTo>
                <a:lnTo>
                  <a:pt x="3957" y="9823"/>
                </a:lnTo>
                <a:lnTo>
                  <a:pt x="3567" y="10017"/>
                </a:lnTo>
                <a:lnTo>
                  <a:pt x="3197" y="10251"/>
                </a:lnTo>
                <a:lnTo>
                  <a:pt x="2807" y="10485"/>
                </a:lnTo>
                <a:lnTo>
                  <a:pt x="2417" y="10738"/>
                </a:lnTo>
                <a:lnTo>
                  <a:pt x="2028" y="11011"/>
                </a:lnTo>
                <a:lnTo>
                  <a:pt x="1618" y="11304"/>
                </a:lnTo>
                <a:lnTo>
                  <a:pt x="1599" y="11343"/>
                </a:lnTo>
                <a:lnTo>
                  <a:pt x="1618" y="11362"/>
                </a:lnTo>
                <a:lnTo>
                  <a:pt x="1657" y="11382"/>
                </a:lnTo>
                <a:lnTo>
                  <a:pt x="1677" y="11382"/>
                </a:lnTo>
                <a:lnTo>
                  <a:pt x="2067" y="11089"/>
                </a:lnTo>
                <a:lnTo>
                  <a:pt x="2456" y="10816"/>
                </a:lnTo>
                <a:lnTo>
                  <a:pt x="2846" y="10563"/>
                </a:lnTo>
                <a:lnTo>
                  <a:pt x="3236" y="10329"/>
                </a:lnTo>
                <a:lnTo>
                  <a:pt x="3606" y="10115"/>
                </a:lnTo>
                <a:lnTo>
                  <a:pt x="3996" y="9920"/>
                </a:lnTo>
                <a:lnTo>
                  <a:pt x="4366" y="9725"/>
                </a:lnTo>
                <a:lnTo>
                  <a:pt x="4736" y="9569"/>
                </a:lnTo>
                <a:lnTo>
                  <a:pt x="5107" y="9433"/>
                </a:lnTo>
                <a:lnTo>
                  <a:pt x="5457" y="9296"/>
                </a:lnTo>
                <a:lnTo>
                  <a:pt x="5828" y="9199"/>
                </a:lnTo>
                <a:lnTo>
                  <a:pt x="6178" y="9101"/>
                </a:lnTo>
                <a:lnTo>
                  <a:pt x="6510" y="9043"/>
                </a:lnTo>
                <a:lnTo>
                  <a:pt x="6860" y="9004"/>
                </a:lnTo>
                <a:lnTo>
                  <a:pt x="7172" y="8965"/>
                </a:lnTo>
                <a:lnTo>
                  <a:pt x="7504" y="8965"/>
                </a:lnTo>
                <a:lnTo>
                  <a:pt x="7952" y="8985"/>
                </a:lnTo>
                <a:lnTo>
                  <a:pt x="8381" y="9043"/>
                </a:lnTo>
                <a:lnTo>
                  <a:pt x="8381" y="10173"/>
                </a:lnTo>
                <a:lnTo>
                  <a:pt x="7952" y="10173"/>
                </a:lnTo>
                <a:lnTo>
                  <a:pt x="7523" y="10212"/>
                </a:lnTo>
                <a:lnTo>
                  <a:pt x="7114" y="10271"/>
                </a:lnTo>
                <a:lnTo>
                  <a:pt x="6685" y="10349"/>
                </a:lnTo>
                <a:lnTo>
                  <a:pt x="6295" y="10446"/>
                </a:lnTo>
                <a:lnTo>
                  <a:pt x="5886" y="10563"/>
                </a:lnTo>
                <a:lnTo>
                  <a:pt x="5496" y="10699"/>
                </a:lnTo>
                <a:lnTo>
                  <a:pt x="5126" y="10836"/>
                </a:lnTo>
                <a:lnTo>
                  <a:pt x="4756" y="11011"/>
                </a:lnTo>
                <a:lnTo>
                  <a:pt x="4386" y="11206"/>
                </a:lnTo>
                <a:lnTo>
                  <a:pt x="4035" y="11401"/>
                </a:lnTo>
                <a:lnTo>
                  <a:pt x="3704" y="11615"/>
                </a:lnTo>
                <a:lnTo>
                  <a:pt x="3372" y="11849"/>
                </a:lnTo>
                <a:lnTo>
                  <a:pt x="3060" y="12103"/>
                </a:lnTo>
                <a:lnTo>
                  <a:pt x="2749" y="12375"/>
                </a:lnTo>
                <a:lnTo>
                  <a:pt x="2456" y="12648"/>
                </a:lnTo>
                <a:lnTo>
                  <a:pt x="2183" y="12941"/>
                </a:lnTo>
                <a:lnTo>
                  <a:pt x="1911" y="13252"/>
                </a:lnTo>
                <a:lnTo>
                  <a:pt x="1677" y="13564"/>
                </a:lnTo>
                <a:lnTo>
                  <a:pt x="1443" y="13895"/>
                </a:lnTo>
                <a:lnTo>
                  <a:pt x="1209" y="14246"/>
                </a:lnTo>
                <a:lnTo>
                  <a:pt x="1014" y="14597"/>
                </a:lnTo>
                <a:lnTo>
                  <a:pt x="839" y="14948"/>
                </a:lnTo>
                <a:lnTo>
                  <a:pt x="663" y="15318"/>
                </a:lnTo>
                <a:lnTo>
                  <a:pt x="508" y="15708"/>
                </a:lnTo>
                <a:lnTo>
                  <a:pt x="371" y="16098"/>
                </a:lnTo>
                <a:lnTo>
                  <a:pt x="274" y="16487"/>
                </a:lnTo>
                <a:lnTo>
                  <a:pt x="176" y="16897"/>
                </a:lnTo>
                <a:lnTo>
                  <a:pt x="98" y="17306"/>
                </a:lnTo>
                <a:lnTo>
                  <a:pt x="40" y="17734"/>
                </a:lnTo>
                <a:lnTo>
                  <a:pt x="20" y="18163"/>
                </a:lnTo>
                <a:lnTo>
                  <a:pt x="1" y="18592"/>
                </a:lnTo>
                <a:lnTo>
                  <a:pt x="20" y="19021"/>
                </a:lnTo>
                <a:lnTo>
                  <a:pt x="40" y="19449"/>
                </a:lnTo>
                <a:lnTo>
                  <a:pt x="98" y="19878"/>
                </a:lnTo>
                <a:lnTo>
                  <a:pt x="176" y="20287"/>
                </a:lnTo>
                <a:lnTo>
                  <a:pt x="274" y="20697"/>
                </a:lnTo>
                <a:lnTo>
                  <a:pt x="391" y="21086"/>
                </a:lnTo>
                <a:lnTo>
                  <a:pt x="508" y="21476"/>
                </a:lnTo>
                <a:lnTo>
                  <a:pt x="663" y="21866"/>
                </a:lnTo>
                <a:lnTo>
                  <a:pt x="839" y="22236"/>
                </a:lnTo>
                <a:lnTo>
                  <a:pt x="1014" y="22606"/>
                </a:lnTo>
                <a:lnTo>
                  <a:pt x="1229" y="22957"/>
                </a:lnTo>
                <a:lnTo>
                  <a:pt x="1443" y="23288"/>
                </a:lnTo>
                <a:lnTo>
                  <a:pt x="1677" y="23620"/>
                </a:lnTo>
                <a:lnTo>
                  <a:pt x="1930" y="23951"/>
                </a:lnTo>
                <a:lnTo>
                  <a:pt x="2203" y="24243"/>
                </a:lnTo>
                <a:lnTo>
                  <a:pt x="2476" y="24536"/>
                </a:lnTo>
                <a:lnTo>
                  <a:pt x="2768" y="24828"/>
                </a:lnTo>
                <a:lnTo>
                  <a:pt x="3080" y="25081"/>
                </a:lnTo>
                <a:lnTo>
                  <a:pt x="3392" y="25335"/>
                </a:lnTo>
                <a:lnTo>
                  <a:pt x="3723" y="25568"/>
                </a:lnTo>
                <a:lnTo>
                  <a:pt x="4054" y="25783"/>
                </a:lnTo>
                <a:lnTo>
                  <a:pt x="4405" y="25997"/>
                </a:lnTo>
                <a:lnTo>
                  <a:pt x="4775" y="26173"/>
                </a:lnTo>
                <a:lnTo>
                  <a:pt x="5146" y="26348"/>
                </a:lnTo>
                <a:lnTo>
                  <a:pt x="5535" y="26504"/>
                </a:lnTo>
                <a:lnTo>
                  <a:pt x="5925" y="26640"/>
                </a:lnTo>
                <a:lnTo>
                  <a:pt x="6315" y="26738"/>
                </a:lnTo>
                <a:lnTo>
                  <a:pt x="6724" y="26835"/>
                </a:lnTo>
                <a:lnTo>
                  <a:pt x="7153" y="26913"/>
                </a:lnTo>
                <a:lnTo>
                  <a:pt x="7562" y="26972"/>
                </a:lnTo>
                <a:lnTo>
                  <a:pt x="7991" y="26991"/>
                </a:lnTo>
                <a:lnTo>
                  <a:pt x="8419" y="27011"/>
                </a:lnTo>
                <a:lnTo>
                  <a:pt x="8809" y="27011"/>
                </a:lnTo>
                <a:lnTo>
                  <a:pt x="9180" y="26972"/>
                </a:lnTo>
                <a:lnTo>
                  <a:pt x="9550" y="26933"/>
                </a:lnTo>
                <a:lnTo>
                  <a:pt x="9920" y="26874"/>
                </a:lnTo>
                <a:lnTo>
                  <a:pt x="10271" y="26816"/>
                </a:lnTo>
                <a:lnTo>
                  <a:pt x="10622" y="26718"/>
                </a:lnTo>
                <a:lnTo>
                  <a:pt x="10972" y="26621"/>
                </a:lnTo>
                <a:lnTo>
                  <a:pt x="11323" y="26504"/>
                </a:lnTo>
                <a:lnTo>
                  <a:pt x="11654" y="26367"/>
                </a:lnTo>
                <a:lnTo>
                  <a:pt x="11986" y="26231"/>
                </a:lnTo>
                <a:lnTo>
                  <a:pt x="12298" y="26075"/>
                </a:lnTo>
                <a:lnTo>
                  <a:pt x="12609" y="25900"/>
                </a:lnTo>
                <a:lnTo>
                  <a:pt x="12921" y="25705"/>
                </a:lnTo>
                <a:lnTo>
                  <a:pt x="13213" y="25510"/>
                </a:lnTo>
                <a:lnTo>
                  <a:pt x="13486" y="25315"/>
                </a:lnTo>
                <a:lnTo>
                  <a:pt x="13779" y="25101"/>
                </a:lnTo>
                <a:lnTo>
                  <a:pt x="14032" y="24867"/>
                </a:lnTo>
                <a:lnTo>
                  <a:pt x="14305" y="24614"/>
                </a:lnTo>
                <a:lnTo>
                  <a:pt x="14539" y="24360"/>
                </a:lnTo>
                <a:lnTo>
                  <a:pt x="14792" y="24107"/>
                </a:lnTo>
                <a:lnTo>
                  <a:pt x="15006" y="23834"/>
                </a:lnTo>
                <a:lnTo>
                  <a:pt x="15221" y="23561"/>
                </a:lnTo>
                <a:lnTo>
                  <a:pt x="15435" y="23269"/>
                </a:lnTo>
                <a:lnTo>
                  <a:pt x="15610" y="22957"/>
                </a:lnTo>
                <a:lnTo>
                  <a:pt x="15805" y="22665"/>
                </a:lnTo>
                <a:lnTo>
                  <a:pt x="15961" y="22334"/>
                </a:lnTo>
                <a:lnTo>
                  <a:pt x="16117" y="22022"/>
                </a:lnTo>
                <a:lnTo>
                  <a:pt x="16254" y="21690"/>
                </a:lnTo>
                <a:lnTo>
                  <a:pt x="16390" y="21359"/>
                </a:lnTo>
                <a:lnTo>
                  <a:pt x="16487" y="21008"/>
                </a:lnTo>
                <a:lnTo>
                  <a:pt x="16585" y="20658"/>
                </a:lnTo>
                <a:lnTo>
                  <a:pt x="16663" y="20307"/>
                </a:lnTo>
                <a:lnTo>
                  <a:pt x="17208" y="20580"/>
                </a:lnTo>
                <a:lnTo>
                  <a:pt x="17715" y="20814"/>
                </a:lnTo>
                <a:lnTo>
                  <a:pt x="18222" y="21008"/>
                </a:lnTo>
                <a:lnTo>
                  <a:pt x="18709" y="21164"/>
                </a:lnTo>
                <a:lnTo>
                  <a:pt x="19196" y="21301"/>
                </a:lnTo>
                <a:lnTo>
                  <a:pt x="19683" y="21418"/>
                </a:lnTo>
                <a:lnTo>
                  <a:pt x="20171" y="21515"/>
                </a:lnTo>
                <a:lnTo>
                  <a:pt x="20658" y="21574"/>
                </a:lnTo>
                <a:lnTo>
                  <a:pt x="20697" y="22041"/>
                </a:lnTo>
                <a:lnTo>
                  <a:pt x="20755" y="22412"/>
                </a:lnTo>
                <a:lnTo>
                  <a:pt x="20794" y="22548"/>
                </a:lnTo>
                <a:lnTo>
                  <a:pt x="20853" y="22645"/>
                </a:lnTo>
                <a:lnTo>
                  <a:pt x="20931" y="22743"/>
                </a:lnTo>
                <a:lnTo>
                  <a:pt x="21008" y="22821"/>
                </a:lnTo>
                <a:lnTo>
                  <a:pt x="21125" y="22899"/>
                </a:lnTo>
                <a:lnTo>
                  <a:pt x="21242" y="22957"/>
                </a:lnTo>
                <a:lnTo>
                  <a:pt x="21359" y="22996"/>
                </a:lnTo>
                <a:lnTo>
                  <a:pt x="21496" y="23035"/>
                </a:lnTo>
                <a:lnTo>
                  <a:pt x="21827" y="23094"/>
                </a:lnTo>
                <a:lnTo>
                  <a:pt x="22178" y="23133"/>
                </a:lnTo>
                <a:lnTo>
                  <a:pt x="22957" y="23152"/>
                </a:lnTo>
                <a:lnTo>
                  <a:pt x="23542" y="23152"/>
                </a:lnTo>
                <a:lnTo>
                  <a:pt x="23932" y="23113"/>
                </a:lnTo>
                <a:lnTo>
                  <a:pt x="24263" y="23055"/>
                </a:lnTo>
                <a:lnTo>
                  <a:pt x="24536" y="22957"/>
                </a:lnTo>
                <a:lnTo>
                  <a:pt x="24770" y="22860"/>
                </a:lnTo>
                <a:lnTo>
                  <a:pt x="24867" y="22801"/>
                </a:lnTo>
                <a:lnTo>
                  <a:pt x="24945" y="22723"/>
                </a:lnTo>
                <a:lnTo>
                  <a:pt x="25023" y="22645"/>
                </a:lnTo>
                <a:lnTo>
                  <a:pt x="25081" y="22567"/>
                </a:lnTo>
                <a:lnTo>
                  <a:pt x="25120" y="22489"/>
                </a:lnTo>
                <a:lnTo>
                  <a:pt x="25159" y="22392"/>
                </a:lnTo>
                <a:lnTo>
                  <a:pt x="25179" y="22236"/>
                </a:lnTo>
                <a:lnTo>
                  <a:pt x="25218" y="22002"/>
                </a:lnTo>
                <a:lnTo>
                  <a:pt x="25276" y="21398"/>
                </a:lnTo>
                <a:lnTo>
                  <a:pt x="25685" y="21281"/>
                </a:lnTo>
                <a:lnTo>
                  <a:pt x="26114" y="21164"/>
                </a:lnTo>
                <a:lnTo>
                  <a:pt x="26543" y="21008"/>
                </a:lnTo>
                <a:lnTo>
                  <a:pt x="26972" y="20833"/>
                </a:lnTo>
                <a:lnTo>
                  <a:pt x="27420" y="20658"/>
                </a:lnTo>
                <a:lnTo>
                  <a:pt x="27868" y="20443"/>
                </a:lnTo>
                <a:lnTo>
                  <a:pt x="28316" y="20229"/>
                </a:lnTo>
                <a:lnTo>
                  <a:pt x="28765" y="19995"/>
                </a:lnTo>
                <a:lnTo>
                  <a:pt x="29232" y="19722"/>
                </a:lnTo>
                <a:lnTo>
                  <a:pt x="29700" y="19449"/>
                </a:lnTo>
                <a:lnTo>
                  <a:pt x="30187" y="19157"/>
                </a:lnTo>
                <a:lnTo>
                  <a:pt x="30674" y="18845"/>
                </a:lnTo>
                <a:lnTo>
                  <a:pt x="31161" y="18514"/>
                </a:lnTo>
                <a:lnTo>
                  <a:pt x="31649" y="18163"/>
                </a:lnTo>
                <a:lnTo>
                  <a:pt x="32643" y="17403"/>
                </a:lnTo>
                <a:lnTo>
                  <a:pt x="32350" y="17793"/>
                </a:lnTo>
                <a:lnTo>
                  <a:pt x="32097" y="18202"/>
                </a:lnTo>
                <a:lnTo>
                  <a:pt x="31863" y="18650"/>
                </a:lnTo>
                <a:lnTo>
                  <a:pt x="31688" y="19118"/>
                </a:lnTo>
                <a:lnTo>
                  <a:pt x="31532" y="19586"/>
                </a:lnTo>
                <a:lnTo>
                  <a:pt x="31415" y="20073"/>
                </a:lnTo>
                <a:lnTo>
                  <a:pt x="31356" y="20599"/>
                </a:lnTo>
                <a:lnTo>
                  <a:pt x="31337" y="21106"/>
                </a:lnTo>
                <a:lnTo>
                  <a:pt x="31337" y="21418"/>
                </a:lnTo>
                <a:lnTo>
                  <a:pt x="31356" y="21710"/>
                </a:lnTo>
                <a:lnTo>
                  <a:pt x="31395" y="22002"/>
                </a:lnTo>
                <a:lnTo>
                  <a:pt x="31454" y="22295"/>
                </a:lnTo>
                <a:lnTo>
                  <a:pt x="31512" y="22587"/>
                </a:lnTo>
                <a:lnTo>
                  <a:pt x="31590" y="22860"/>
                </a:lnTo>
                <a:lnTo>
                  <a:pt x="31688" y="23133"/>
                </a:lnTo>
                <a:lnTo>
                  <a:pt x="31785" y="23405"/>
                </a:lnTo>
                <a:lnTo>
                  <a:pt x="31902" y="23678"/>
                </a:lnTo>
                <a:lnTo>
                  <a:pt x="32038" y="23932"/>
                </a:lnTo>
                <a:lnTo>
                  <a:pt x="32175" y="24165"/>
                </a:lnTo>
                <a:lnTo>
                  <a:pt x="32331" y="24419"/>
                </a:lnTo>
                <a:lnTo>
                  <a:pt x="32506" y="24633"/>
                </a:lnTo>
                <a:lnTo>
                  <a:pt x="32682" y="24867"/>
                </a:lnTo>
                <a:lnTo>
                  <a:pt x="32857" y="25081"/>
                </a:lnTo>
                <a:lnTo>
                  <a:pt x="33052" y="25276"/>
                </a:lnTo>
                <a:lnTo>
                  <a:pt x="33266" y="25471"/>
                </a:lnTo>
                <a:lnTo>
                  <a:pt x="33481" y="25666"/>
                </a:lnTo>
                <a:lnTo>
                  <a:pt x="33695" y="25841"/>
                </a:lnTo>
                <a:lnTo>
                  <a:pt x="33929" y="25997"/>
                </a:lnTo>
                <a:lnTo>
                  <a:pt x="34163" y="26153"/>
                </a:lnTo>
                <a:lnTo>
                  <a:pt x="34416" y="26290"/>
                </a:lnTo>
                <a:lnTo>
                  <a:pt x="34669" y="26426"/>
                </a:lnTo>
                <a:lnTo>
                  <a:pt x="34923" y="26543"/>
                </a:lnTo>
                <a:lnTo>
                  <a:pt x="35195" y="26660"/>
                </a:lnTo>
                <a:lnTo>
                  <a:pt x="35468" y="26738"/>
                </a:lnTo>
                <a:lnTo>
                  <a:pt x="35761" y="26816"/>
                </a:lnTo>
                <a:lnTo>
                  <a:pt x="36033" y="26894"/>
                </a:lnTo>
                <a:lnTo>
                  <a:pt x="36326" y="26952"/>
                </a:lnTo>
                <a:lnTo>
                  <a:pt x="36618" y="26972"/>
                </a:lnTo>
                <a:lnTo>
                  <a:pt x="36930" y="27011"/>
                </a:lnTo>
                <a:lnTo>
                  <a:pt x="37534" y="27011"/>
                </a:lnTo>
                <a:lnTo>
                  <a:pt x="37826" y="26972"/>
                </a:lnTo>
                <a:lnTo>
                  <a:pt x="38119" y="26952"/>
                </a:lnTo>
                <a:lnTo>
                  <a:pt x="38411" y="26894"/>
                </a:lnTo>
                <a:lnTo>
                  <a:pt x="38703" y="26816"/>
                </a:lnTo>
                <a:lnTo>
                  <a:pt x="38976" y="26738"/>
                </a:lnTo>
                <a:lnTo>
                  <a:pt x="39249" y="26660"/>
                </a:lnTo>
                <a:lnTo>
                  <a:pt x="39522" y="26543"/>
                </a:lnTo>
                <a:lnTo>
                  <a:pt x="39775" y="26426"/>
                </a:lnTo>
                <a:lnTo>
                  <a:pt x="40028" y="26290"/>
                </a:lnTo>
                <a:lnTo>
                  <a:pt x="40282" y="26153"/>
                </a:lnTo>
                <a:lnTo>
                  <a:pt x="40516" y="25997"/>
                </a:lnTo>
                <a:lnTo>
                  <a:pt x="40749" y="25841"/>
                </a:lnTo>
                <a:lnTo>
                  <a:pt x="40983" y="25666"/>
                </a:lnTo>
                <a:lnTo>
                  <a:pt x="41198" y="25471"/>
                </a:lnTo>
                <a:lnTo>
                  <a:pt x="41392" y="25276"/>
                </a:lnTo>
                <a:lnTo>
                  <a:pt x="41587" y="25081"/>
                </a:lnTo>
                <a:lnTo>
                  <a:pt x="41782" y="24867"/>
                </a:lnTo>
                <a:lnTo>
                  <a:pt x="41958" y="24633"/>
                </a:lnTo>
                <a:lnTo>
                  <a:pt x="42114" y="24419"/>
                </a:lnTo>
                <a:lnTo>
                  <a:pt x="42269" y="24165"/>
                </a:lnTo>
                <a:lnTo>
                  <a:pt x="42406" y="23932"/>
                </a:lnTo>
                <a:lnTo>
                  <a:pt x="42542" y="23678"/>
                </a:lnTo>
                <a:lnTo>
                  <a:pt x="42659" y="23405"/>
                </a:lnTo>
                <a:lnTo>
                  <a:pt x="42757" y="23133"/>
                </a:lnTo>
                <a:lnTo>
                  <a:pt x="42854" y="22860"/>
                </a:lnTo>
                <a:lnTo>
                  <a:pt x="42932" y="22587"/>
                </a:lnTo>
                <a:lnTo>
                  <a:pt x="43010" y="22295"/>
                </a:lnTo>
                <a:lnTo>
                  <a:pt x="43049" y="22002"/>
                </a:lnTo>
                <a:lnTo>
                  <a:pt x="43088" y="21710"/>
                </a:lnTo>
                <a:lnTo>
                  <a:pt x="43107" y="21418"/>
                </a:lnTo>
                <a:lnTo>
                  <a:pt x="43127" y="21106"/>
                </a:lnTo>
                <a:lnTo>
                  <a:pt x="43107" y="20814"/>
                </a:lnTo>
                <a:lnTo>
                  <a:pt x="43088" y="20521"/>
                </a:lnTo>
                <a:lnTo>
                  <a:pt x="43049" y="20229"/>
                </a:lnTo>
                <a:lnTo>
                  <a:pt x="43010" y="19937"/>
                </a:lnTo>
                <a:lnTo>
                  <a:pt x="42932" y="19664"/>
                </a:lnTo>
                <a:lnTo>
                  <a:pt x="42854" y="19371"/>
                </a:lnTo>
                <a:lnTo>
                  <a:pt x="42776" y="19118"/>
                </a:lnTo>
                <a:lnTo>
                  <a:pt x="42659" y="18845"/>
                </a:lnTo>
                <a:lnTo>
                  <a:pt x="42542" y="18592"/>
                </a:lnTo>
                <a:lnTo>
                  <a:pt x="42425" y="18339"/>
                </a:lnTo>
                <a:lnTo>
                  <a:pt x="42289" y="18085"/>
                </a:lnTo>
                <a:lnTo>
                  <a:pt x="42133" y="17851"/>
                </a:lnTo>
                <a:lnTo>
                  <a:pt x="41977" y="17618"/>
                </a:lnTo>
                <a:lnTo>
                  <a:pt x="41802" y="17403"/>
                </a:lnTo>
                <a:lnTo>
                  <a:pt x="41626" y="17189"/>
                </a:lnTo>
                <a:lnTo>
                  <a:pt x="41431" y="16974"/>
                </a:lnTo>
                <a:lnTo>
                  <a:pt x="41217" y="16780"/>
                </a:lnTo>
                <a:lnTo>
                  <a:pt x="41022" y="16604"/>
                </a:lnTo>
                <a:lnTo>
                  <a:pt x="40788" y="16429"/>
                </a:lnTo>
                <a:lnTo>
                  <a:pt x="40574" y="16253"/>
                </a:lnTo>
                <a:lnTo>
                  <a:pt x="40340" y="16117"/>
                </a:lnTo>
                <a:lnTo>
                  <a:pt x="40087" y="15961"/>
                </a:lnTo>
                <a:lnTo>
                  <a:pt x="39833" y="15825"/>
                </a:lnTo>
                <a:lnTo>
                  <a:pt x="39580" y="15708"/>
                </a:lnTo>
                <a:lnTo>
                  <a:pt x="39327" y="15610"/>
                </a:lnTo>
                <a:lnTo>
                  <a:pt x="39054" y="15513"/>
                </a:lnTo>
                <a:lnTo>
                  <a:pt x="38781" y="15435"/>
                </a:lnTo>
                <a:lnTo>
                  <a:pt x="38489" y="15357"/>
                </a:lnTo>
                <a:lnTo>
                  <a:pt x="38216" y="15299"/>
                </a:lnTo>
                <a:lnTo>
                  <a:pt x="37924" y="15260"/>
                </a:lnTo>
                <a:lnTo>
                  <a:pt x="37631" y="15240"/>
                </a:lnTo>
                <a:lnTo>
                  <a:pt x="37320" y="15221"/>
                </a:lnTo>
                <a:lnTo>
                  <a:pt x="37320" y="14441"/>
                </a:lnTo>
                <a:lnTo>
                  <a:pt x="37573" y="14422"/>
                </a:lnTo>
                <a:lnTo>
                  <a:pt x="37768" y="14441"/>
                </a:lnTo>
                <a:lnTo>
                  <a:pt x="37924" y="14480"/>
                </a:lnTo>
                <a:lnTo>
                  <a:pt x="38099" y="14519"/>
                </a:lnTo>
                <a:lnTo>
                  <a:pt x="38255" y="14577"/>
                </a:lnTo>
                <a:lnTo>
                  <a:pt x="38411" y="14655"/>
                </a:lnTo>
                <a:lnTo>
                  <a:pt x="38547" y="14753"/>
                </a:lnTo>
                <a:lnTo>
                  <a:pt x="38840" y="14967"/>
                </a:lnTo>
                <a:lnTo>
                  <a:pt x="39229" y="15221"/>
                </a:lnTo>
                <a:lnTo>
                  <a:pt x="39600" y="15454"/>
                </a:lnTo>
                <a:lnTo>
                  <a:pt x="39989" y="15649"/>
                </a:lnTo>
                <a:lnTo>
                  <a:pt x="40360" y="15805"/>
                </a:lnTo>
                <a:lnTo>
                  <a:pt x="40730" y="15942"/>
                </a:lnTo>
                <a:lnTo>
                  <a:pt x="41100" y="16020"/>
                </a:lnTo>
                <a:lnTo>
                  <a:pt x="41470" y="16078"/>
                </a:lnTo>
                <a:lnTo>
                  <a:pt x="41821" y="16098"/>
                </a:lnTo>
                <a:lnTo>
                  <a:pt x="42055" y="16098"/>
                </a:lnTo>
                <a:lnTo>
                  <a:pt x="42269" y="16078"/>
                </a:lnTo>
                <a:lnTo>
                  <a:pt x="42484" y="16039"/>
                </a:lnTo>
                <a:lnTo>
                  <a:pt x="42698" y="16000"/>
                </a:lnTo>
                <a:lnTo>
                  <a:pt x="42932" y="15942"/>
                </a:lnTo>
                <a:lnTo>
                  <a:pt x="43146" y="15864"/>
                </a:lnTo>
                <a:lnTo>
                  <a:pt x="43361" y="15766"/>
                </a:lnTo>
                <a:lnTo>
                  <a:pt x="43575" y="15669"/>
                </a:lnTo>
                <a:lnTo>
                  <a:pt x="43789" y="15552"/>
                </a:lnTo>
                <a:lnTo>
                  <a:pt x="44004" y="15435"/>
                </a:lnTo>
                <a:lnTo>
                  <a:pt x="44413" y="15143"/>
                </a:lnTo>
                <a:lnTo>
                  <a:pt x="44842" y="14792"/>
                </a:lnTo>
                <a:lnTo>
                  <a:pt x="45251" y="14383"/>
                </a:lnTo>
                <a:lnTo>
                  <a:pt x="45251" y="14363"/>
                </a:lnTo>
                <a:lnTo>
                  <a:pt x="45251" y="14324"/>
                </a:lnTo>
                <a:lnTo>
                  <a:pt x="45212" y="14305"/>
                </a:lnTo>
                <a:lnTo>
                  <a:pt x="45173" y="14324"/>
                </a:lnTo>
                <a:lnTo>
                  <a:pt x="44783" y="14714"/>
                </a:lnTo>
                <a:lnTo>
                  <a:pt x="44374" y="15065"/>
                </a:lnTo>
                <a:lnTo>
                  <a:pt x="43945" y="15357"/>
                </a:lnTo>
                <a:lnTo>
                  <a:pt x="43750" y="15474"/>
                </a:lnTo>
                <a:lnTo>
                  <a:pt x="43536" y="15591"/>
                </a:lnTo>
                <a:lnTo>
                  <a:pt x="43322" y="15688"/>
                </a:lnTo>
                <a:lnTo>
                  <a:pt x="43107" y="15766"/>
                </a:lnTo>
                <a:lnTo>
                  <a:pt x="42893" y="15844"/>
                </a:lnTo>
                <a:lnTo>
                  <a:pt x="42698" y="15903"/>
                </a:lnTo>
                <a:lnTo>
                  <a:pt x="42484" y="15942"/>
                </a:lnTo>
                <a:lnTo>
                  <a:pt x="42250" y="15981"/>
                </a:lnTo>
                <a:lnTo>
                  <a:pt x="42036" y="16000"/>
                </a:lnTo>
                <a:lnTo>
                  <a:pt x="41821" y="16000"/>
                </a:lnTo>
                <a:lnTo>
                  <a:pt x="41470" y="15981"/>
                </a:lnTo>
                <a:lnTo>
                  <a:pt x="41100" y="15942"/>
                </a:lnTo>
                <a:lnTo>
                  <a:pt x="40749" y="15844"/>
                </a:lnTo>
                <a:lnTo>
                  <a:pt x="40379" y="15727"/>
                </a:lnTo>
                <a:lnTo>
                  <a:pt x="40009" y="15571"/>
                </a:lnTo>
                <a:lnTo>
                  <a:pt x="39639" y="15376"/>
                </a:lnTo>
                <a:lnTo>
                  <a:pt x="39268" y="15143"/>
                </a:lnTo>
                <a:lnTo>
                  <a:pt x="38898" y="14889"/>
                </a:lnTo>
                <a:lnTo>
                  <a:pt x="38586" y="14675"/>
                </a:lnTo>
                <a:lnTo>
                  <a:pt x="38450" y="14577"/>
                </a:lnTo>
                <a:lnTo>
                  <a:pt x="38274" y="14500"/>
                </a:lnTo>
                <a:lnTo>
                  <a:pt x="38119" y="14422"/>
                </a:lnTo>
                <a:lnTo>
                  <a:pt x="37943" y="14383"/>
                </a:lnTo>
                <a:lnTo>
                  <a:pt x="37768" y="14344"/>
                </a:lnTo>
                <a:lnTo>
                  <a:pt x="37320" y="14344"/>
                </a:lnTo>
                <a:lnTo>
                  <a:pt x="37320" y="13350"/>
                </a:lnTo>
                <a:lnTo>
                  <a:pt x="37592" y="13311"/>
                </a:lnTo>
                <a:lnTo>
                  <a:pt x="37807" y="13311"/>
                </a:lnTo>
                <a:lnTo>
                  <a:pt x="38021" y="13330"/>
                </a:lnTo>
                <a:lnTo>
                  <a:pt x="38158" y="13369"/>
                </a:lnTo>
                <a:lnTo>
                  <a:pt x="38313" y="13428"/>
                </a:lnTo>
                <a:lnTo>
                  <a:pt x="38606" y="13623"/>
                </a:lnTo>
                <a:lnTo>
                  <a:pt x="38957" y="13856"/>
                </a:lnTo>
                <a:lnTo>
                  <a:pt x="39366" y="14110"/>
                </a:lnTo>
                <a:lnTo>
                  <a:pt x="39600" y="14227"/>
                </a:lnTo>
                <a:lnTo>
                  <a:pt x="39833" y="14363"/>
                </a:lnTo>
                <a:lnTo>
                  <a:pt x="40126" y="14461"/>
                </a:lnTo>
                <a:lnTo>
                  <a:pt x="40418" y="14558"/>
                </a:lnTo>
                <a:lnTo>
                  <a:pt x="40749" y="14655"/>
                </a:lnTo>
                <a:lnTo>
                  <a:pt x="41100" y="14714"/>
                </a:lnTo>
                <a:lnTo>
                  <a:pt x="41490" y="14753"/>
                </a:lnTo>
                <a:lnTo>
                  <a:pt x="41899" y="14772"/>
                </a:lnTo>
                <a:lnTo>
                  <a:pt x="42328" y="14753"/>
                </a:lnTo>
                <a:lnTo>
                  <a:pt x="42718" y="14694"/>
                </a:lnTo>
                <a:lnTo>
                  <a:pt x="43068" y="14597"/>
                </a:lnTo>
                <a:lnTo>
                  <a:pt x="43400" y="14461"/>
                </a:lnTo>
                <a:lnTo>
                  <a:pt x="43711" y="14324"/>
                </a:lnTo>
                <a:lnTo>
                  <a:pt x="43984" y="14149"/>
                </a:lnTo>
                <a:lnTo>
                  <a:pt x="44218" y="13973"/>
                </a:lnTo>
                <a:lnTo>
                  <a:pt x="44433" y="13798"/>
                </a:lnTo>
                <a:lnTo>
                  <a:pt x="44627" y="13623"/>
                </a:lnTo>
                <a:lnTo>
                  <a:pt x="44783" y="13447"/>
                </a:lnTo>
                <a:lnTo>
                  <a:pt x="45017" y="13135"/>
                </a:lnTo>
                <a:lnTo>
                  <a:pt x="45173" y="12921"/>
                </a:lnTo>
                <a:lnTo>
                  <a:pt x="45212" y="12843"/>
                </a:lnTo>
                <a:lnTo>
                  <a:pt x="45212" y="9706"/>
                </a:lnTo>
                <a:lnTo>
                  <a:pt x="44881" y="9706"/>
                </a:lnTo>
                <a:lnTo>
                  <a:pt x="44881" y="12648"/>
                </a:lnTo>
                <a:lnTo>
                  <a:pt x="44803" y="12785"/>
                </a:lnTo>
                <a:lnTo>
                  <a:pt x="44705" y="12921"/>
                </a:lnTo>
                <a:lnTo>
                  <a:pt x="44588" y="13057"/>
                </a:lnTo>
                <a:lnTo>
                  <a:pt x="44452" y="13213"/>
                </a:lnTo>
                <a:lnTo>
                  <a:pt x="44296" y="13350"/>
                </a:lnTo>
                <a:lnTo>
                  <a:pt x="44121" y="13486"/>
                </a:lnTo>
                <a:lnTo>
                  <a:pt x="43926" y="13623"/>
                </a:lnTo>
                <a:lnTo>
                  <a:pt x="43711" y="13759"/>
                </a:lnTo>
                <a:lnTo>
                  <a:pt x="43497" y="13876"/>
                </a:lnTo>
                <a:lnTo>
                  <a:pt x="43263" y="13993"/>
                </a:lnTo>
                <a:lnTo>
                  <a:pt x="43010" y="14090"/>
                </a:lnTo>
                <a:lnTo>
                  <a:pt x="42757" y="14188"/>
                </a:lnTo>
                <a:lnTo>
                  <a:pt x="42503" y="14246"/>
                </a:lnTo>
                <a:lnTo>
                  <a:pt x="42230" y="14305"/>
                </a:lnTo>
                <a:lnTo>
                  <a:pt x="41958" y="14344"/>
                </a:lnTo>
                <a:lnTo>
                  <a:pt x="41685" y="14363"/>
                </a:lnTo>
                <a:lnTo>
                  <a:pt x="41451" y="14344"/>
                </a:lnTo>
                <a:lnTo>
                  <a:pt x="41217" y="14324"/>
                </a:lnTo>
                <a:lnTo>
                  <a:pt x="40983" y="14285"/>
                </a:lnTo>
                <a:lnTo>
                  <a:pt x="40769" y="14227"/>
                </a:lnTo>
                <a:lnTo>
                  <a:pt x="40535" y="14129"/>
                </a:lnTo>
                <a:lnTo>
                  <a:pt x="40301" y="14032"/>
                </a:lnTo>
                <a:lnTo>
                  <a:pt x="40067" y="13915"/>
                </a:lnTo>
                <a:lnTo>
                  <a:pt x="39853" y="13779"/>
                </a:lnTo>
                <a:lnTo>
                  <a:pt x="39600" y="13564"/>
                </a:lnTo>
                <a:lnTo>
                  <a:pt x="39366" y="13369"/>
                </a:lnTo>
                <a:lnTo>
                  <a:pt x="39171" y="13155"/>
                </a:lnTo>
                <a:lnTo>
                  <a:pt x="39015" y="12960"/>
                </a:lnTo>
                <a:lnTo>
                  <a:pt x="38879" y="12746"/>
                </a:lnTo>
                <a:lnTo>
                  <a:pt x="38781" y="12531"/>
                </a:lnTo>
                <a:lnTo>
                  <a:pt x="38703" y="12336"/>
                </a:lnTo>
                <a:lnTo>
                  <a:pt x="38645" y="12142"/>
                </a:lnTo>
                <a:lnTo>
                  <a:pt x="38586" y="11947"/>
                </a:lnTo>
                <a:lnTo>
                  <a:pt x="38567" y="11752"/>
                </a:lnTo>
                <a:lnTo>
                  <a:pt x="38567" y="11576"/>
                </a:lnTo>
                <a:lnTo>
                  <a:pt x="38567" y="11401"/>
                </a:lnTo>
                <a:lnTo>
                  <a:pt x="38625" y="11089"/>
                </a:lnTo>
                <a:lnTo>
                  <a:pt x="38684" y="10816"/>
                </a:lnTo>
                <a:lnTo>
                  <a:pt x="39190" y="10816"/>
                </a:lnTo>
                <a:lnTo>
                  <a:pt x="39288" y="10797"/>
                </a:lnTo>
                <a:lnTo>
                  <a:pt x="39385" y="10738"/>
                </a:lnTo>
                <a:lnTo>
                  <a:pt x="39444" y="10660"/>
                </a:lnTo>
                <a:lnTo>
                  <a:pt x="39463" y="10544"/>
                </a:lnTo>
                <a:lnTo>
                  <a:pt x="39463" y="10368"/>
                </a:lnTo>
                <a:lnTo>
                  <a:pt x="39444" y="10271"/>
                </a:lnTo>
                <a:lnTo>
                  <a:pt x="39385" y="10193"/>
                </a:lnTo>
                <a:lnTo>
                  <a:pt x="39288" y="10134"/>
                </a:lnTo>
                <a:lnTo>
                  <a:pt x="39190" y="10095"/>
                </a:lnTo>
                <a:lnTo>
                  <a:pt x="39112" y="10095"/>
                </a:lnTo>
                <a:lnTo>
                  <a:pt x="39073" y="9978"/>
                </a:lnTo>
                <a:lnTo>
                  <a:pt x="39015" y="9861"/>
                </a:lnTo>
                <a:lnTo>
                  <a:pt x="38918" y="9686"/>
                </a:lnTo>
                <a:lnTo>
                  <a:pt x="38781" y="9511"/>
                </a:lnTo>
                <a:lnTo>
                  <a:pt x="38586" y="9335"/>
                </a:lnTo>
                <a:lnTo>
                  <a:pt x="38469" y="9238"/>
                </a:lnTo>
                <a:lnTo>
                  <a:pt x="38333" y="9160"/>
                </a:lnTo>
                <a:lnTo>
                  <a:pt x="38197" y="9082"/>
                </a:lnTo>
                <a:lnTo>
                  <a:pt x="38021" y="9004"/>
                </a:lnTo>
                <a:lnTo>
                  <a:pt x="37846" y="8946"/>
                </a:lnTo>
                <a:lnTo>
                  <a:pt x="37690" y="8907"/>
                </a:lnTo>
                <a:lnTo>
                  <a:pt x="37534" y="8887"/>
                </a:lnTo>
                <a:lnTo>
                  <a:pt x="37378" y="8868"/>
                </a:lnTo>
                <a:lnTo>
                  <a:pt x="37203" y="8887"/>
                </a:lnTo>
                <a:lnTo>
                  <a:pt x="37027" y="8926"/>
                </a:lnTo>
                <a:lnTo>
                  <a:pt x="36871" y="8985"/>
                </a:lnTo>
                <a:lnTo>
                  <a:pt x="36754" y="9063"/>
                </a:lnTo>
                <a:lnTo>
                  <a:pt x="36638" y="9140"/>
                </a:lnTo>
                <a:lnTo>
                  <a:pt x="36560" y="9238"/>
                </a:lnTo>
                <a:lnTo>
                  <a:pt x="36482" y="9316"/>
                </a:lnTo>
                <a:lnTo>
                  <a:pt x="36443" y="9394"/>
                </a:lnTo>
                <a:lnTo>
                  <a:pt x="36404" y="9491"/>
                </a:lnTo>
                <a:lnTo>
                  <a:pt x="36404" y="9608"/>
                </a:lnTo>
                <a:lnTo>
                  <a:pt x="36404" y="9842"/>
                </a:lnTo>
                <a:lnTo>
                  <a:pt x="36423" y="10017"/>
                </a:lnTo>
                <a:lnTo>
                  <a:pt x="36443" y="10095"/>
                </a:lnTo>
                <a:lnTo>
                  <a:pt x="36423" y="10095"/>
                </a:lnTo>
                <a:lnTo>
                  <a:pt x="36326" y="10134"/>
                </a:lnTo>
                <a:lnTo>
                  <a:pt x="36228" y="10193"/>
                </a:lnTo>
                <a:lnTo>
                  <a:pt x="36170" y="10271"/>
                </a:lnTo>
                <a:lnTo>
                  <a:pt x="36150" y="10368"/>
                </a:lnTo>
                <a:lnTo>
                  <a:pt x="36150" y="10544"/>
                </a:lnTo>
                <a:lnTo>
                  <a:pt x="36170" y="10660"/>
                </a:lnTo>
                <a:lnTo>
                  <a:pt x="36228" y="10738"/>
                </a:lnTo>
                <a:lnTo>
                  <a:pt x="36326" y="10797"/>
                </a:lnTo>
                <a:lnTo>
                  <a:pt x="36423" y="10816"/>
                </a:lnTo>
                <a:lnTo>
                  <a:pt x="36657" y="10816"/>
                </a:lnTo>
                <a:lnTo>
                  <a:pt x="36618" y="11031"/>
                </a:lnTo>
                <a:lnTo>
                  <a:pt x="36579" y="11206"/>
                </a:lnTo>
                <a:lnTo>
                  <a:pt x="36521" y="11401"/>
                </a:lnTo>
                <a:lnTo>
                  <a:pt x="36462" y="11557"/>
                </a:lnTo>
                <a:lnTo>
                  <a:pt x="36365" y="11713"/>
                </a:lnTo>
                <a:lnTo>
                  <a:pt x="36287" y="11849"/>
                </a:lnTo>
                <a:lnTo>
                  <a:pt x="36189" y="11986"/>
                </a:lnTo>
                <a:lnTo>
                  <a:pt x="36092" y="12122"/>
                </a:lnTo>
                <a:lnTo>
                  <a:pt x="35858" y="12336"/>
                </a:lnTo>
                <a:lnTo>
                  <a:pt x="35605" y="12512"/>
                </a:lnTo>
                <a:lnTo>
                  <a:pt x="35351" y="12668"/>
                </a:lnTo>
                <a:lnTo>
                  <a:pt x="35098" y="12785"/>
                </a:lnTo>
                <a:lnTo>
                  <a:pt x="34825" y="12882"/>
                </a:lnTo>
                <a:lnTo>
                  <a:pt x="34591" y="12960"/>
                </a:lnTo>
                <a:lnTo>
                  <a:pt x="34357" y="13018"/>
                </a:lnTo>
                <a:lnTo>
                  <a:pt x="34143" y="13038"/>
                </a:lnTo>
                <a:lnTo>
                  <a:pt x="33851" y="13077"/>
                </a:lnTo>
                <a:lnTo>
                  <a:pt x="33734" y="13096"/>
                </a:lnTo>
                <a:lnTo>
                  <a:pt x="33812" y="12648"/>
                </a:lnTo>
                <a:lnTo>
                  <a:pt x="34046" y="11323"/>
                </a:lnTo>
                <a:lnTo>
                  <a:pt x="34260" y="9842"/>
                </a:lnTo>
                <a:lnTo>
                  <a:pt x="34474" y="8264"/>
                </a:lnTo>
                <a:lnTo>
                  <a:pt x="34650" y="6705"/>
                </a:lnTo>
                <a:lnTo>
                  <a:pt x="34942" y="3859"/>
                </a:lnTo>
                <a:lnTo>
                  <a:pt x="35117" y="1950"/>
                </a:lnTo>
                <a:lnTo>
                  <a:pt x="35156" y="1677"/>
                </a:lnTo>
                <a:lnTo>
                  <a:pt x="35663" y="1794"/>
                </a:lnTo>
                <a:lnTo>
                  <a:pt x="35702" y="1813"/>
                </a:lnTo>
                <a:lnTo>
                  <a:pt x="35761" y="1794"/>
                </a:lnTo>
                <a:lnTo>
                  <a:pt x="35819" y="1774"/>
                </a:lnTo>
                <a:lnTo>
                  <a:pt x="35858" y="1735"/>
                </a:lnTo>
                <a:lnTo>
                  <a:pt x="35877" y="1677"/>
                </a:lnTo>
                <a:lnTo>
                  <a:pt x="35897" y="1599"/>
                </a:lnTo>
                <a:lnTo>
                  <a:pt x="35877" y="1540"/>
                </a:lnTo>
                <a:lnTo>
                  <a:pt x="35819" y="1482"/>
                </a:lnTo>
                <a:lnTo>
                  <a:pt x="35761" y="1443"/>
                </a:lnTo>
                <a:lnTo>
                  <a:pt x="35566" y="1384"/>
                </a:lnTo>
                <a:lnTo>
                  <a:pt x="35001" y="1248"/>
                </a:lnTo>
                <a:lnTo>
                  <a:pt x="34065" y="1053"/>
                </a:lnTo>
                <a:lnTo>
                  <a:pt x="33461" y="936"/>
                </a:lnTo>
                <a:lnTo>
                  <a:pt x="32759" y="819"/>
                </a:lnTo>
                <a:lnTo>
                  <a:pt x="31999" y="702"/>
                </a:lnTo>
                <a:lnTo>
                  <a:pt x="31142" y="585"/>
                </a:lnTo>
                <a:lnTo>
                  <a:pt x="30148" y="468"/>
                </a:lnTo>
                <a:lnTo>
                  <a:pt x="29037" y="352"/>
                </a:lnTo>
                <a:lnTo>
                  <a:pt x="27810" y="254"/>
                </a:lnTo>
                <a:lnTo>
                  <a:pt x="26465" y="157"/>
                </a:lnTo>
                <a:lnTo>
                  <a:pt x="25023" y="79"/>
                </a:lnTo>
                <a:lnTo>
                  <a:pt x="23444" y="20"/>
                </a:lnTo>
                <a:lnTo>
                  <a:pt x="22334" y="1"/>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78" name="Google Shape;678;p13"/>
          <p:cNvGrpSpPr/>
          <p:nvPr/>
        </p:nvGrpSpPr>
        <p:grpSpPr>
          <a:xfrm>
            <a:off x="8097307" y="3152350"/>
            <a:ext cx="1266610" cy="1483660"/>
            <a:chOff x="9897175" y="866775"/>
            <a:chExt cx="2589675" cy="3033450"/>
          </a:xfrm>
        </p:grpSpPr>
        <p:sp>
          <p:nvSpPr>
            <p:cNvPr id="679" name="Google Shape;679;p13"/>
            <p:cNvSpPr/>
            <p:nvPr/>
          </p:nvSpPr>
          <p:spPr>
            <a:xfrm>
              <a:off x="10630975" y="1822150"/>
              <a:ext cx="1132400" cy="2078075"/>
            </a:xfrm>
            <a:custGeom>
              <a:rect b="b" l="l" r="r" t="t"/>
              <a:pathLst>
                <a:path extrusionOk="0" h="83123" w="45296">
                  <a:moveTo>
                    <a:pt x="38629" y="0"/>
                  </a:moveTo>
                  <a:lnTo>
                    <a:pt x="6486" y="0"/>
                  </a:lnTo>
                  <a:lnTo>
                    <a:pt x="1" y="83122"/>
                  </a:lnTo>
                  <a:lnTo>
                    <a:pt x="45296" y="83122"/>
                  </a:lnTo>
                  <a:lnTo>
                    <a:pt x="38629"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13"/>
            <p:cNvSpPr/>
            <p:nvPr/>
          </p:nvSpPr>
          <p:spPr>
            <a:xfrm>
              <a:off x="10909400" y="2955800"/>
              <a:ext cx="574925" cy="944425"/>
            </a:xfrm>
            <a:custGeom>
              <a:rect b="b" l="l" r="r" t="t"/>
              <a:pathLst>
                <a:path extrusionOk="0" h="37777" w="22997">
                  <a:moveTo>
                    <a:pt x="11498" y="1"/>
                  </a:moveTo>
                  <a:lnTo>
                    <a:pt x="11498" y="1"/>
                  </a:lnTo>
                  <a:lnTo>
                    <a:pt x="11498" y="1"/>
                  </a:lnTo>
                  <a:lnTo>
                    <a:pt x="10930" y="1"/>
                  </a:lnTo>
                  <a:lnTo>
                    <a:pt x="10335" y="52"/>
                  </a:lnTo>
                  <a:lnTo>
                    <a:pt x="9767" y="130"/>
                  </a:lnTo>
                  <a:lnTo>
                    <a:pt x="9199" y="233"/>
                  </a:lnTo>
                  <a:lnTo>
                    <a:pt x="8656" y="362"/>
                  </a:lnTo>
                  <a:lnTo>
                    <a:pt x="8088" y="517"/>
                  </a:lnTo>
                  <a:lnTo>
                    <a:pt x="7571" y="698"/>
                  </a:lnTo>
                  <a:lnTo>
                    <a:pt x="7054" y="905"/>
                  </a:lnTo>
                  <a:lnTo>
                    <a:pt x="6537" y="1138"/>
                  </a:lnTo>
                  <a:lnTo>
                    <a:pt x="6046" y="1396"/>
                  </a:lnTo>
                  <a:lnTo>
                    <a:pt x="5555" y="1654"/>
                  </a:lnTo>
                  <a:lnTo>
                    <a:pt x="5090" y="1964"/>
                  </a:lnTo>
                  <a:lnTo>
                    <a:pt x="4651" y="2274"/>
                  </a:lnTo>
                  <a:lnTo>
                    <a:pt x="4212" y="2636"/>
                  </a:lnTo>
                  <a:lnTo>
                    <a:pt x="3798" y="2998"/>
                  </a:lnTo>
                  <a:lnTo>
                    <a:pt x="3385" y="3360"/>
                  </a:lnTo>
                  <a:lnTo>
                    <a:pt x="2997" y="3773"/>
                  </a:lnTo>
                  <a:lnTo>
                    <a:pt x="2636" y="4186"/>
                  </a:lnTo>
                  <a:lnTo>
                    <a:pt x="2300" y="4626"/>
                  </a:lnTo>
                  <a:lnTo>
                    <a:pt x="1990" y="5065"/>
                  </a:lnTo>
                  <a:lnTo>
                    <a:pt x="1680" y="5530"/>
                  </a:lnTo>
                  <a:lnTo>
                    <a:pt x="1395" y="6021"/>
                  </a:lnTo>
                  <a:lnTo>
                    <a:pt x="1137" y="6512"/>
                  </a:lnTo>
                  <a:lnTo>
                    <a:pt x="930" y="7029"/>
                  </a:lnTo>
                  <a:lnTo>
                    <a:pt x="724" y="7545"/>
                  </a:lnTo>
                  <a:lnTo>
                    <a:pt x="517" y="8088"/>
                  </a:lnTo>
                  <a:lnTo>
                    <a:pt x="362" y="8631"/>
                  </a:lnTo>
                  <a:lnTo>
                    <a:pt x="233" y="9173"/>
                  </a:lnTo>
                  <a:lnTo>
                    <a:pt x="155" y="9742"/>
                  </a:lnTo>
                  <a:lnTo>
                    <a:pt x="78" y="10310"/>
                  </a:lnTo>
                  <a:lnTo>
                    <a:pt x="26" y="10904"/>
                  </a:lnTo>
                  <a:lnTo>
                    <a:pt x="0" y="11499"/>
                  </a:lnTo>
                  <a:lnTo>
                    <a:pt x="0" y="37776"/>
                  </a:lnTo>
                  <a:lnTo>
                    <a:pt x="22996" y="37776"/>
                  </a:lnTo>
                  <a:lnTo>
                    <a:pt x="22996" y="11499"/>
                  </a:lnTo>
                  <a:lnTo>
                    <a:pt x="22996" y="11499"/>
                  </a:lnTo>
                  <a:lnTo>
                    <a:pt x="22996" y="10904"/>
                  </a:lnTo>
                  <a:lnTo>
                    <a:pt x="22945" y="10310"/>
                  </a:lnTo>
                  <a:lnTo>
                    <a:pt x="22867" y="9742"/>
                  </a:lnTo>
                  <a:lnTo>
                    <a:pt x="22764" y="9173"/>
                  </a:lnTo>
                  <a:lnTo>
                    <a:pt x="22635" y="8631"/>
                  </a:lnTo>
                  <a:lnTo>
                    <a:pt x="22480" y="8088"/>
                  </a:lnTo>
                  <a:lnTo>
                    <a:pt x="22299" y="7545"/>
                  </a:lnTo>
                  <a:lnTo>
                    <a:pt x="22092" y="7029"/>
                  </a:lnTo>
                  <a:lnTo>
                    <a:pt x="21859" y="6512"/>
                  </a:lnTo>
                  <a:lnTo>
                    <a:pt x="21627" y="6021"/>
                  </a:lnTo>
                  <a:lnTo>
                    <a:pt x="21343" y="5530"/>
                  </a:lnTo>
                  <a:lnTo>
                    <a:pt x="21033" y="5065"/>
                  </a:lnTo>
                  <a:lnTo>
                    <a:pt x="20723" y="4626"/>
                  </a:lnTo>
                  <a:lnTo>
                    <a:pt x="20387" y="4186"/>
                  </a:lnTo>
                  <a:lnTo>
                    <a:pt x="19999" y="3773"/>
                  </a:lnTo>
                  <a:lnTo>
                    <a:pt x="19637" y="3360"/>
                  </a:lnTo>
                  <a:lnTo>
                    <a:pt x="19224" y="2998"/>
                  </a:lnTo>
                  <a:lnTo>
                    <a:pt x="18810" y="2636"/>
                  </a:lnTo>
                  <a:lnTo>
                    <a:pt x="18371" y="2274"/>
                  </a:lnTo>
                  <a:lnTo>
                    <a:pt x="17932" y="1964"/>
                  </a:lnTo>
                  <a:lnTo>
                    <a:pt x="17467" y="1654"/>
                  </a:lnTo>
                  <a:lnTo>
                    <a:pt x="16976" y="1396"/>
                  </a:lnTo>
                  <a:lnTo>
                    <a:pt x="16485" y="1138"/>
                  </a:lnTo>
                  <a:lnTo>
                    <a:pt x="15968" y="905"/>
                  </a:lnTo>
                  <a:lnTo>
                    <a:pt x="15451" y="698"/>
                  </a:lnTo>
                  <a:lnTo>
                    <a:pt x="14909" y="517"/>
                  </a:lnTo>
                  <a:lnTo>
                    <a:pt x="14366" y="362"/>
                  </a:lnTo>
                  <a:lnTo>
                    <a:pt x="13824" y="233"/>
                  </a:lnTo>
                  <a:lnTo>
                    <a:pt x="13255" y="130"/>
                  </a:lnTo>
                  <a:lnTo>
                    <a:pt x="12687" y="52"/>
                  </a:lnTo>
                  <a:lnTo>
                    <a:pt x="12092" y="1"/>
                  </a:lnTo>
                  <a:lnTo>
                    <a:pt x="11498" y="1"/>
                  </a:lnTo>
                  <a:lnTo>
                    <a:pt x="11498"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 name="Google Shape;681;p13"/>
            <p:cNvSpPr/>
            <p:nvPr/>
          </p:nvSpPr>
          <p:spPr>
            <a:xfrm>
              <a:off x="10744675" y="1043750"/>
              <a:ext cx="905000" cy="779050"/>
            </a:xfrm>
            <a:custGeom>
              <a:rect b="b" l="l" r="r" t="t"/>
              <a:pathLst>
                <a:path extrusionOk="0" h="31162" w="36200">
                  <a:moveTo>
                    <a:pt x="36200" y="31162"/>
                  </a:moveTo>
                  <a:lnTo>
                    <a:pt x="0" y="31162"/>
                  </a:lnTo>
                  <a:lnTo>
                    <a:pt x="17855" y="1"/>
                  </a:lnTo>
                  <a:lnTo>
                    <a:pt x="36200" y="31162"/>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 name="Google Shape;682;p13"/>
            <p:cNvSpPr/>
            <p:nvPr/>
          </p:nvSpPr>
          <p:spPr>
            <a:xfrm>
              <a:off x="11223325" y="866775"/>
              <a:ext cx="1263525" cy="1263525"/>
            </a:xfrm>
            <a:custGeom>
              <a:rect b="b" l="l" r="r" t="t"/>
              <a:pathLst>
                <a:path extrusionOk="0" h="50541" w="50541">
                  <a:moveTo>
                    <a:pt x="39611" y="10904"/>
                  </a:moveTo>
                  <a:lnTo>
                    <a:pt x="49197" y="20490"/>
                  </a:lnTo>
                  <a:lnTo>
                    <a:pt x="6357" y="49351"/>
                  </a:lnTo>
                  <a:lnTo>
                    <a:pt x="1189" y="44184"/>
                  </a:lnTo>
                  <a:lnTo>
                    <a:pt x="30025" y="1344"/>
                  </a:lnTo>
                  <a:lnTo>
                    <a:pt x="39611" y="10904"/>
                  </a:lnTo>
                  <a:lnTo>
                    <a:pt x="39611" y="10904"/>
                  </a:lnTo>
                  <a:close/>
                  <a:moveTo>
                    <a:pt x="50386" y="20206"/>
                  </a:moveTo>
                  <a:lnTo>
                    <a:pt x="30309" y="155"/>
                  </a:lnTo>
                  <a:lnTo>
                    <a:pt x="30309" y="155"/>
                  </a:lnTo>
                  <a:lnTo>
                    <a:pt x="30232" y="78"/>
                  </a:lnTo>
                  <a:lnTo>
                    <a:pt x="30232" y="78"/>
                  </a:lnTo>
                  <a:lnTo>
                    <a:pt x="30154" y="52"/>
                  </a:lnTo>
                  <a:lnTo>
                    <a:pt x="30051" y="0"/>
                  </a:lnTo>
                  <a:lnTo>
                    <a:pt x="29947" y="0"/>
                  </a:lnTo>
                  <a:lnTo>
                    <a:pt x="29844" y="0"/>
                  </a:lnTo>
                  <a:lnTo>
                    <a:pt x="29766" y="26"/>
                  </a:lnTo>
                  <a:lnTo>
                    <a:pt x="29663" y="78"/>
                  </a:lnTo>
                  <a:lnTo>
                    <a:pt x="29586" y="155"/>
                  </a:lnTo>
                  <a:lnTo>
                    <a:pt x="29534" y="233"/>
                  </a:lnTo>
                  <a:lnTo>
                    <a:pt x="78" y="43925"/>
                  </a:lnTo>
                  <a:lnTo>
                    <a:pt x="78" y="43925"/>
                  </a:lnTo>
                  <a:lnTo>
                    <a:pt x="52" y="44029"/>
                  </a:lnTo>
                  <a:lnTo>
                    <a:pt x="1" y="44106"/>
                  </a:lnTo>
                  <a:lnTo>
                    <a:pt x="1" y="44184"/>
                  </a:lnTo>
                  <a:lnTo>
                    <a:pt x="1" y="44287"/>
                  </a:lnTo>
                  <a:lnTo>
                    <a:pt x="1" y="44365"/>
                  </a:lnTo>
                  <a:lnTo>
                    <a:pt x="26" y="44468"/>
                  </a:lnTo>
                  <a:lnTo>
                    <a:pt x="78" y="44546"/>
                  </a:lnTo>
                  <a:lnTo>
                    <a:pt x="130" y="44623"/>
                  </a:lnTo>
                  <a:lnTo>
                    <a:pt x="5918" y="50385"/>
                  </a:lnTo>
                  <a:lnTo>
                    <a:pt x="5918" y="50385"/>
                  </a:lnTo>
                  <a:lnTo>
                    <a:pt x="5995" y="50437"/>
                  </a:lnTo>
                  <a:lnTo>
                    <a:pt x="6073" y="50488"/>
                  </a:lnTo>
                  <a:lnTo>
                    <a:pt x="6228" y="50540"/>
                  </a:lnTo>
                  <a:lnTo>
                    <a:pt x="6409" y="50514"/>
                  </a:lnTo>
                  <a:lnTo>
                    <a:pt x="6486" y="50488"/>
                  </a:lnTo>
                  <a:lnTo>
                    <a:pt x="6564" y="50463"/>
                  </a:lnTo>
                  <a:lnTo>
                    <a:pt x="50282" y="21033"/>
                  </a:lnTo>
                  <a:lnTo>
                    <a:pt x="50282" y="21033"/>
                  </a:lnTo>
                  <a:lnTo>
                    <a:pt x="50386" y="20955"/>
                  </a:lnTo>
                  <a:lnTo>
                    <a:pt x="50386" y="20955"/>
                  </a:lnTo>
                  <a:lnTo>
                    <a:pt x="50437" y="20852"/>
                  </a:lnTo>
                  <a:lnTo>
                    <a:pt x="50489" y="20774"/>
                  </a:lnTo>
                  <a:lnTo>
                    <a:pt x="50515" y="20671"/>
                  </a:lnTo>
                  <a:lnTo>
                    <a:pt x="50541" y="20567"/>
                  </a:lnTo>
                  <a:lnTo>
                    <a:pt x="50515" y="20464"/>
                  </a:lnTo>
                  <a:lnTo>
                    <a:pt x="50489" y="20387"/>
                  </a:lnTo>
                  <a:lnTo>
                    <a:pt x="50437" y="20283"/>
                  </a:lnTo>
                  <a:lnTo>
                    <a:pt x="50386" y="20206"/>
                  </a:lnTo>
                  <a:lnTo>
                    <a:pt x="50386" y="20206"/>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13"/>
            <p:cNvSpPr/>
            <p:nvPr/>
          </p:nvSpPr>
          <p:spPr>
            <a:xfrm>
              <a:off x="11285350" y="1107700"/>
              <a:ext cx="960550" cy="960575"/>
            </a:xfrm>
            <a:custGeom>
              <a:rect b="b" l="l" r="r" t="t"/>
              <a:pathLst>
                <a:path extrusionOk="0" h="38423" w="38422">
                  <a:moveTo>
                    <a:pt x="37492" y="905"/>
                  </a:moveTo>
                  <a:lnTo>
                    <a:pt x="38422" y="1835"/>
                  </a:lnTo>
                  <a:lnTo>
                    <a:pt x="1835" y="38423"/>
                  </a:lnTo>
                  <a:lnTo>
                    <a:pt x="0" y="36588"/>
                  </a:lnTo>
                  <a:lnTo>
                    <a:pt x="36587" y="1"/>
                  </a:lnTo>
                  <a:lnTo>
                    <a:pt x="37492" y="90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13"/>
            <p:cNvSpPr/>
            <p:nvPr/>
          </p:nvSpPr>
          <p:spPr>
            <a:xfrm>
              <a:off x="11894475" y="973350"/>
              <a:ext cx="485150" cy="485775"/>
            </a:xfrm>
            <a:custGeom>
              <a:rect b="b" l="l" r="r" t="t"/>
              <a:pathLst>
                <a:path extrusionOk="0" h="19431" w="19406">
                  <a:moveTo>
                    <a:pt x="19405" y="18837"/>
                  </a:moveTo>
                  <a:lnTo>
                    <a:pt x="18527" y="19431"/>
                  </a:lnTo>
                  <a:lnTo>
                    <a:pt x="1" y="879"/>
                  </a:lnTo>
                  <a:lnTo>
                    <a:pt x="595" y="0"/>
                  </a:lnTo>
                  <a:lnTo>
                    <a:pt x="19405" y="18837"/>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13"/>
            <p:cNvSpPr/>
            <p:nvPr/>
          </p:nvSpPr>
          <p:spPr>
            <a:xfrm>
              <a:off x="11807925" y="1101250"/>
              <a:ext cx="443800" cy="443800"/>
            </a:xfrm>
            <a:custGeom>
              <a:rect b="b" l="l" r="r" t="t"/>
              <a:pathLst>
                <a:path extrusionOk="0" h="17752" w="17752">
                  <a:moveTo>
                    <a:pt x="17751" y="17157"/>
                  </a:moveTo>
                  <a:lnTo>
                    <a:pt x="16873" y="17751"/>
                  </a:lnTo>
                  <a:lnTo>
                    <a:pt x="0" y="879"/>
                  </a:lnTo>
                  <a:lnTo>
                    <a:pt x="595" y="0"/>
                  </a:lnTo>
                  <a:lnTo>
                    <a:pt x="17751" y="17157"/>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 name="Google Shape;686;p13"/>
            <p:cNvSpPr/>
            <p:nvPr/>
          </p:nvSpPr>
          <p:spPr>
            <a:xfrm>
              <a:off x="11722000" y="1229150"/>
              <a:ext cx="401825" cy="402450"/>
            </a:xfrm>
            <a:custGeom>
              <a:rect b="b" l="l" r="r" t="t"/>
              <a:pathLst>
                <a:path extrusionOk="0" h="16098" w="16073">
                  <a:moveTo>
                    <a:pt x="16072" y="15503"/>
                  </a:moveTo>
                  <a:lnTo>
                    <a:pt x="15194" y="16098"/>
                  </a:lnTo>
                  <a:lnTo>
                    <a:pt x="1" y="879"/>
                  </a:lnTo>
                  <a:lnTo>
                    <a:pt x="595" y="0"/>
                  </a:lnTo>
                  <a:lnTo>
                    <a:pt x="16072" y="15503"/>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13"/>
            <p:cNvSpPr/>
            <p:nvPr/>
          </p:nvSpPr>
          <p:spPr>
            <a:xfrm>
              <a:off x="11636100" y="1357050"/>
              <a:ext cx="359825" cy="360475"/>
            </a:xfrm>
            <a:custGeom>
              <a:rect b="b" l="l" r="r" t="t"/>
              <a:pathLst>
                <a:path extrusionOk="0" h="14419" w="14393">
                  <a:moveTo>
                    <a:pt x="14392" y="13824"/>
                  </a:moveTo>
                  <a:lnTo>
                    <a:pt x="13514" y="14418"/>
                  </a:lnTo>
                  <a:lnTo>
                    <a:pt x="0" y="879"/>
                  </a:lnTo>
                  <a:lnTo>
                    <a:pt x="569" y="0"/>
                  </a:lnTo>
                  <a:lnTo>
                    <a:pt x="14392" y="13824"/>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8" name="Google Shape;688;p13"/>
            <p:cNvSpPr/>
            <p:nvPr/>
          </p:nvSpPr>
          <p:spPr>
            <a:xfrm>
              <a:off x="11549525" y="1484950"/>
              <a:ext cx="318500" cy="318475"/>
            </a:xfrm>
            <a:custGeom>
              <a:rect b="b" l="l" r="r" t="t"/>
              <a:pathLst>
                <a:path extrusionOk="0" h="12739" w="12740">
                  <a:moveTo>
                    <a:pt x="12739" y="12145"/>
                  </a:moveTo>
                  <a:lnTo>
                    <a:pt x="11861" y="12739"/>
                  </a:lnTo>
                  <a:lnTo>
                    <a:pt x="1" y="879"/>
                  </a:lnTo>
                  <a:lnTo>
                    <a:pt x="595" y="0"/>
                  </a:lnTo>
                  <a:lnTo>
                    <a:pt x="12739" y="1214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13"/>
            <p:cNvSpPr/>
            <p:nvPr/>
          </p:nvSpPr>
          <p:spPr>
            <a:xfrm>
              <a:off x="11463625" y="1612850"/>
              <a:ext cx="276500" cy="277150"/>
            </a:xfrm>
            <a:custGeom>
              <a:rect b="b" l="l" r="r" t="t"/>
              <a:pathLst>
                <a:path extrusionOk="0" h="11086" w="11060">
                  <a:moveTo>
                    <a:pt x="11059" y="10491"/>
                  </a:moveTo>
                  <a:lnTo>
                    <a:pt x="10181" y="11085"/>
                  </a:lnTo>
                  <a:lnTo>
                    <a:pt x="0" y="879"/>
                  </a:lnTo>
                  <a:lnTo>
                    <a:pt x="595" y="0"/>
                  </a:lnTo>
                  <a:lnTo>
                    <a:pt x="11059" y="1049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p13"/>
            <p:cNvSpPr/>
            <p:nvPr/>
          </p:nvSpPr>
          <p:spPr>
            <a:xfrm>
              <a:off x="11377700" y="1740750"/>
              <a:ext cx="234525" cy="235150"/>
            </a:xfrm>
            <a:custGeom>
              <a:rect b="b" l="l" r="r" t="t"/>
              <a:pathLst>
                <a:path extrusionOk="0" h="9406" w="9381">
                  <a:moveTo>
                    <a:pt x="9380" y="8811"/>
                  </a:moveTo>
                  <a:lnTo>
                    <a:pt x="8502" y="9406"/>
                  </a:lnTo>
                  <a:lnTo>
                    <a:pt x="1" y="879"/>
                  </a:lnTo>
                  <a:lnTo>
                    <a:pt x="569" y="0"/>
                  </a:lnTo>
                  <a:lnTo>
                    <a:pt x="9380" y="881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13"/>
            <p:cNvSpPr/>
            <p:nvPr/>
          </p:nvSpPr>
          <p:spPr>
            <a:xfrm>
              <a:off x="11291150" y="1868650"/>
              <a:ext cx="193175" cy="193175"/>
            </a:xfrm>
            <a:custGeom>
              <a:rect b="b" l="l" r="r" t="t"/>
              <a:pathLst>
                <a:path extrusionOk="0" h="7727" w="7727">
                  <a:moveTo>
                    <a:pt x="7726" y="7132"/>
                  </a:moveTo>
                  <a:lnTo>
                    <a:pt x="6848" y="7726"/>
                  </a:lnTo>
                  <a:lnTo>
                    <a:pt x="1" y="879"/>
                  </a:lnTo>
                  <a:lnTo>
                    <a:pt x="595" y="0"/>
                  </a:lnTo>
                  <a:lnTo>
                    <a:pt x="7726" y="713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p13"/>
            <p:cNvSpPr/>
            <p:nvPr/>
          </p:nvSpPr>
          <p:spPr>
            <a:xfrm>
              <a:off x="11881550" y="960425"/>
              <a:ext cx="511650" cy="511625"/>
            </a:xfrm>
            <a:custGeom>
              <a:rect b="b" l="l" r="r" t="t"/>
              <a:pathLst>
                <a:path extrusionOk="0" h="20465" w="20466">
                  <a:moveTo>
                    <a:pt x="19354" y="20387"/>
                  </a:moveTo>
                  <a:lnTo>
                    <a:pt x="20207" y="19793"/>
                  </a:lnTo>
                  <a:lnTo>
                    <a:pt x="20207" y="19793"/>
                  </a:lnTo>
                  <a:lnTo>
                    <a:pt x="20310" y="19715"/>
                  </a:lnTo>
                  <a:lnTo>
                    <a:pt x="20310" y="19715"/>
                  </a:lnTo>
                  <a:lnTo>
                    <a:pt x="20362" y="19638"/>
                  </a:lnTo>
                  <a:lnTo>
                    <a:pt x="20413" y="19560"/>
                  </a:lnTo>
                  <a:lnTo>
                    <a:pt x="20439" y="19457"/>
                  </a:lnTo>
                  <a:lnTo>
                    <a:pt x="20465" y="19354"/>
                  </a:lnTo>
                  <a:lnTo>
                    <a:pt x="20439" y="19250"/>
                  </a:lnTo>
                  <a:lnTo>
                    <a:pt x="20413" y="19147"/>
                  </a:lnTo>
                  <a:lnTo>
                    <a:pt x="20362" y="19069"/>
                  </a:lnTo>
                  <a:lnTo>
                    <a:pt x="20310" y="18992"/>
                  </a:lnTo>
                  <a:lnTo>
                    <a:pt x="1474" y="156"/>
                  </a:lnTo>
                  <a:lnTo>
                    <a:pt x="1474" y="156"/>
                  </a:lnTo>
                  <a:lnTo>
                    <a:pt x="1396" y="78"/>
                  </a:lnTo>
                  <a:lnTo>
                    <a:pt x="1396" y="78"/>
                  </a:lnTo>
                  <a:lnTo>
                    <a:pt x="1293" y="52"/>
                  </a:lnTo>
                  <a:lnTo>
                    <a:pt x="1190" y="1"/>
                  </a:lnTo>
                  <a:lnTo>
                    <a:pt x="1112" y="1"/>
                  </a:lnTo>
                  <a:lnTo>
                    <a:pt x="1009" y="1"/>
                  </a:lnTo>
                  <a:lnTo>
                    <a:pt x="905" y="52"/>
                  </a:lnTo>
                  <a:lnTo>
                    <a:pt x="828" y="78"/>
                  </a:lnTo>
                  <a:lnTo>
                    <a:pt x="724" y="156"/>
                  </a:lnTo>
                  <a:lnTo>
                    <a:pt x="673" y="233"/>
                  </a:lnTo>
                  <a:lnTo>
                    <a:pt x="78" y="1086"/>
                  </a:lnTo>
                  <a:lnTo>
                    <a:pt x="78" y="1086"/>
                  </a:lnTo>
                  <a:lnTo>
                    <a:pt x="53" y="1163"/>
                  </a:lnTo>
                  <a:lnTo>
                    <a:pt x="1" y="1267"/>
                  </a:lnTo>
                  <a:lnTo>
                    <a:pt x="1" y="1344"/>
                  </a:lnTo>
                  <a:lnTo>
                    <a:pt x="1" y="1448"/>
                  </a:lnTo>
                  <a:lnTo>
                    <a:pt x="1" y="1525"/>
                  </a:lnTo>
                  <a:lnTo>
                    <a:pt x="27" y="1603"/>
                  </a:lnTo>
                  <a:lnTo>
                    <a:pt x="78" y="1706"/>
                  </a:lnTo>
                  <a:lnTo>
                    <a:pt x="130" y="1758"/>
                  </a:lnTo>
                  <a:lnTo>
                    <a:pt x="18682" y="20310"/>
                  </a:lnTo>
                  <a:lnTo>
                    <a:pt x="18682" y="20310"/>
                  </a:lnTo>
                  <a:lnTo>
                    <a:pt x="18760" y="20361"/>
                  </a:lnTo>
                  <a:lnTo>
                    <a:pt x="18837" y="20413"/>
                  </a:lnTo>
                  <a:lnTo>
                    <a:pt x="18992" y="20465"/>
                  </a:lnTo>
                  <a:lnTo>
                    <a:pt x="19173" y="20439"/>
                  </a:lnTo>
                  <a:lnTo>
                    <a:pt x="19251" y="20413"/>
                  </a:lnTo>
                  <a:lnTo>
                    <a:pt x="19354" y="20387"/>
                  </a:lnTo>
                  <a:lnTo>
                    <a:pt x="19354" y="20387"/>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13"/>
            <p:cNvSpPr/>
            <p:nvPr/>
          </p:nvSpPr>
          <p:spPr>
            <a:xfrm>
              <a:off x="11795000" y="1088325"/>
              <a:ext cx="469650" cy="469650"/>
            </a:xfrm>
            <a:custGeom>
              <a:rect b="b" l="l" r="r" t="t"/>
              <a:pathLst>
                <a:path extrusionOk="0" h="18786" w="18786">
                  <a:moveTo>
                    <a:pt x="17700" y="18708"/>
                  </a:moveTo>
                  <a:lnTo>
                    <a:pt x="18553" y="18139"/>
                  </a:lnTo>
                  <a:lnTo>
                    <a:pt x="18553" y="18139"/>
                  </a:lnTo>
                  <a:lnTo>
                    <a:pt x="18656" y="18062"/>
                  </a:lnTo>
                  <a:lnTo>
                    <a:pt x="18656" y="18062"/>
                  </a:lnTo>
                  <a:lnTo>
                    <a:pt x="18708" y="17958"/>
                  </a:lnTo>
                  <a:lnTo>
                    <a:pt x="18759" y="17881"/>
                  </a:lnTo>
                  <a:lnTo>
                    <a:pt x="18785" y="17777"/>
                  </a:lnTo>
                  <a:lnTo>
                    <a:pt x="18785" y="17674"/>
                  </a:lnTo>
                  <a:lnTo>
                    <a:pt x="18785" y="17571"/>
                  </a:lnTo>
                  <a:lnTo>
                    <a:pt x="18759" y="17493"/>
                  </a:lnTo>
                  <a:lnTo>
                    <a:pt x="18708" y="17390"/>
                  </a:lnTo>
                  <a:lnTo>
                    <a:pt x="18656" y="17312"/>
                  </a:lnTo>
                  <a:lnTo>
                    <a:pt x="1473" y="156"/>
                  </a:lnTo>
                  <a:lnTo>
                    <a:pt x="1473" y="156"/>
                  </a:lnTo>
                  <a:lnTo>
                    <a:pt x="1396" y="104"/>
                  </a:lnTo>
                  <a:lnTo>
                    <a:pt x="1396" y="104"/>
                  </a:lnTo>
                  <a:lnTo>
                    <a:pt x="1318" y="52"/>
                  </a:lnTo>
                  <a:lnTo>
                    <a:pt x="1215" y="1"/>
                  </a:lnTo>
                  <a:lnTo>
                    <a:pt x="1112" y="1"/>
                  </a:lnTo>
                  <a:lnTo>
                    <a:pt x="1008" y="1"/>
                  </a:lnTo>
                  <a:lnTo>
                    <a:pt x="931" y="52"/>
                  </a:lnTo>
                  <a:lnTo>
                    <a:pt x="827" y="78"/>
                  </a:lnTo>
                  <a:lnTo>
                    <a:pt x="750" y="156"/>
                  </a:lnTo>
                  <a:lnTo>
                    <a:pt x="698" y="233"/>
                  </a:lnTo>
                  <a:lnTo>
                    <a:pt x="104" y="1086"/>
                  </a:lnTo>
                  <a:lnTo>
                    <a:pt x="104" y="1086"/>
                  </a:lnTo>
                  <a:lnTo>
                    <a:pt x="52" y="1163"/>
                  </a:lnTo>
                  <a:lnTo>
                    <a:pt x="26" y="1267"/>
                  </a:lnTo>
                  <a:lnTo>
                    <a:pt x="1" y="1344"/>
                  </a:lnTo>
                  <a:lnTo>
                    <a:pt x="1" y="1448"/>
                  </a:lnTo>
                  <a:lnTo>
                    <a:pt x="26" y="1525"/>
                  </a:lnTo>
                  <a:lnTo>
                    <a:pt x="52" y="1603"/>
                  </a:lnTo>
                  <a:lnTo>
                    <a:pt x="104" y="1706"/>
                  </a:lnTo>
                  <a:lnTo>
                    <a:pt x="156" y="1758"/>
                  </a:lnTo>
                  <a:lnTo>
                    <a:pt x="17028" y="18630"/>
                  </a:lnTo>
                  <a:lnTo>
                    <a:pt x="17028" y="18630"/>
                  </a:lnTo>
                  <a:lnTo>
                    <a:pt x="17106" y="18708"/>
                  </a:lnTo>
                  <a:lnTo>
                    <a:pt x="17183" y="18733"/>
                  </a:lnTo>
                  <a:lnTo>
                    <a:pt x="17338" y="18785"/>
                  </a:lnTo>
                  <a:lnTo>
                    <a:pt x="17519" y="18785"/>
                  </a:lnTo>
                  <a:lnTo>
                    <a:pt x="17597" y="18759"/>
                  </a:lnTo>
                  <a:lnTo>
                    <a:pt x="17700" y="18708"/>
                  </a:lnTo>
                  <a:lnTo>
                    <a:pt x="17700" y="18708"/>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 name="Google Shape;694;p13"/>
            <p:cNvSpPr/>
            <p:nvPr/>
          </p:nvSpPr>
          <p:spPr>
            <a:xfrm>
              <a:off x="11709100" y="1216225"/>
              <a:ext cx="427650" cy="428300"/>
            </a:xfrm>
            <a:custGeom>
              <a:rect b="b" l="l" r="r" t="t"/>
              <a:pathLst>
                <a:path extrusionOk="0" h="17132" w="17106">
                  <a:moveTo>
                    <a:pt x="16020" y="17028"/>
                  </a:moveTo>
                  <a:lnTo>
                    <a:pt x="16873" y="16460"/>
                  </a:lnTo>
                  <a:lnTo>
                    <a:pt x="16873" y="16460"/>
                  </a:lnTo>
                  <a:lnTo>
                    <a:pt x="16976" y="16382"/>
                  </a:lnTo>
                  <a:lnTo>
                    <a:pt x="16976" y="16382"/>
                  </a:lnTo>
                  <a:lnTo>
                    <a:pt x="17028" y="16305"/>
                  </a:lnTo>
                  <a:lnTo>
                    <a:pt x="17079" y="16201"/>
                  </a:lnTo>
                  <a:lnTo>
                    <a:pt x="17105" y="16124"/>
                  </a:lnTo>
                  <a:lnTo>
                    <a:pt x="17105" y="16020"/>
                  </a:lnTo>
                  <a:lnTo>
                    <a:pt x="17105" y="15917"/>
                  </a:lnTo>
                  <a:lnTo>
                    <a:pt x="17079" y="15814"/>
                  </a:lnTo>
                  <a:lnTo>
                    <a:pt x="17028" y="15736"/>
                  </a:lnTo>
                  <a:lnTo>
                    <a:pt x="16976" y="15633"/>
                  </a:lnTo>
                  <a:lnTo>
                    <a:pt x="1473" y="156"/>
                  </a:lnTo>
                  <a:lnTo>
                    <a:pt x="1473" y="156"/>
                  </a:lnTo>
                  <a:lnTo>
                    <a:pt x="1395" y="104"/>
                  </a:lnTo>
                  <a:lnTo>
                    <a:pt x="1395" y="104"/>
                  </a:lnTo>
                  <a:lnTo>
                    <a:pt x="1318" y="52"/>
                  </a:lnTo>
                  <a:lnTo>
                    <a:pt x="1215" y="1"/>
                  </a:lnTo>
                  <a:lnTo>
                    <a:pt x="1111" y="1"/>
                  </a:lnTo>
                  <a:lnTo>
                    <a:pt x="1008" y="1"/>
                  </a:lnTo>
                  <a:lnTo>
                    <a:pt x="904" y="52"/>
                  </a:lnTo>
                  <a:lnTo>
                    <a:pt x="827" y="78"/>
                  </a:lnTo>
                  <a:lnTo>
                    <a:pt x="749" y="156"/>
                  </a:lnTo>
                  <a:lnTo>
                    <a:pt x="672" y="233"/>
                  </a:lnTo>
                  <a:lnTo>
                    <a:pt x="103" y="1086"/>
                  </a:lnTo>
                  <a:lnTo>
                    <a:pt x="103" y="1086"/>
                  </a:lnTo>
                  <a:lnTo>
                    <a:pt x="52" y="1163"/>
                  </a:lnTo>
                  <a:lnTo>
                    <a:pt x="26" y="1267"/>
                  </a:lnTo>
                  <a:lnTo>
                    <a:pt x="0" y="1344"/>
                  </a:lnTo>
                  <a:lnTo>
                    <a:pt x="0" y="1448"/>
                  </a:lnTo>
                  <a:lnTo>
                    <a:pt x="0" y="1525"/>
                  </a:lnTo>
                  <a:lnTo>
                    <a:pt x="52" y="1603"/>
                  </a:lnTo>
                  <a:lnTo>
                    <a:pt x="78" y="1706"/>
                  </a:lnTo>
                  <a:lnTo>
                    <a:pt x="155" y="1758"/>
                  </a:lnTo>
                  <a:lnTo>
                    <a:pt x="15348" y="16976"/>
                  </a:lnTo>
                  <a:lnTo>
                    <a:pt x="15348" y="16976"/>
                  </a:lnTo>
                  <a:lnTo>
                    <a:pt x="15426" y="17028"/>
                  </a:lnTo>
                  <a:lnTo>
                    <a:pt x="15503" y="17080"/>
                  </a:lnTo>
                  <a:lnTo>
                    <a:pt x="15658" y="17132"/>
                  </a:lnTo>
                  <a:lnTo>
                    <a:pt x="15839" y="17106"/>
                  </a:lnTo>
                  <a:lnTo>
                    <a:pt x="15917" y="17080"/>
                  </a:lnTo>
                  <a:lnTo>
                    <a:pt x="16020" y="17028"/>
                  </a:lnTo>
                  <a:lnTo>
                    <a:pt x="16020" y="17028"/>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13"/>
            <p:cNvSpPr/>
            <p:nvPr/>
          </p:nvSpPr>
          <p:spPr>
            <a:xfrm>
              <a:off x="11623175" y="1344125"/>
              <a:ext cx="385675" cy="386325"/>
            </a:xfrm>
            <a:custGeom>
              <a:rect b="b" l="l" r="r" t="t"/>
              <a:pathLst>
                <a:path extrusionOk="0" h="15453" w="15427">
                  <a:moveTo>
                    <a:pt x="14315" y="15375"/>
                  </a:moveTo>
                  <a:lnTo>
                    <a:pt x="15194" y="14780"/>
                  </a:lnTo>
                  <a:lnTo>
                    <a:pt x="15194" y="14780"/>
                  </a:lnTo>
                  <a:lnTo>
                    <a:pt x="15297" y="14703"/>
                  </a:lnTo>
                  <a:lnTo>
                    <a:pt x="15297" y="14703"/>
                  </a:lnTo>
                  <a:lnTo>
                    <a:pt x="15349" y="14625"/>
                  </a:lnTo>
                  <a:lnTo>
                    <a:pt x="15400" y="14548"/>
                  </a:lnTo>
                  <a:lnTo>
                    <a:pt x="15426" y="14444"/>
                  </a:lnTo>
                  <a:lnTo>
                    <a:pt x="15426" y="14341"/>
                  </a:lnTo>
                  <a:lnTo>
                    <a:pt x="15426" y="14238"/>
                  </a:lnTo>
                  <a:lnTo>
                    <a:pt x="15400" y="14134"/>
                  </a:lnTo>
                  <a:lnTo>
                    <a:pt x="15349" y="14057"/>
                  </a:lnTo>
                  <a:lnTo>
                    <a:pt x="15297" y="13979"/>
                  </a:lnTo>
                  <a:lnTo>
                    <a:pt x="1473" y="156"/>
                  </a:lnTo>
                  <a:lnTo>
                    <a:pt x="1473" y="156"/>
                  </a:lnTo>
                  <a:lnTo>
                    <a:pt x="1396" y="104"/>
                  </a:lnTo>
                  <a:lnTo>
                    <a:pt x="1396" y="104"/>
                  </a:lnTo>
                  <a:lnTo>
                    <a:pt x="1293" y="52"/>
                  </a:lnTo>
                  <a:lnTo>
                    <a:pt x="1189" y="26"/>
                  </a:lnTo>
                  <a:lnTo>
                    <a:pt x="1086" y="1"/>
                  </a:lnTo>
                  <a:lnTo>
                    <a:pt x="1008" y="26"/>
                  </a:lnTo>
                  <a:lnTo>
                    <a:pt x="905" y="52"/>
                  </a:lnTo>
                  <a:lnTo>
                    <a:pt x="802" y="78"/>
                  </a:lnTo>
                  <a:lnTo>
                    <a:pt x="724" y="156"/>
                  </a:lnTo>
                  <a:lnTo>
                    <a:pt x="672" y="233"/>
                  </a:lnTo>
                  <a:lnTo>
                    <a:pt x="78" y="1086"/>
                  </a:lnTo>
                  <a:lnTo>
                    <a:pt x="78" y="1086"/>
                  </a:lnTo>
                  <a:lnTo>
                    <a:pt x="52" y="1163"/>
                  </a:lnTo>
                  <a:lnTo>
                    <a:pt x="1" y="1267"/>
                  </a:lnTo>
                  <a:lnTo>
                    <a:pt x="1" y="1344"/>
                  </a:lnTo>
                  <a:lnTo>
                    <a:pt x="1" y="1448"/>
                  </a:lnTo>
                  <a:lnTo>
                    <a:pt x="1" y="1525"/>
                  </a:lnTo>
                  <a:lnTo>
                    <a:pt x="26" y="1628"/>
                  </a:lnTo>
                  <a:lnTo>
                    <a:pt x="78" y="1706"/>
                  </a:lnTo>
                  <a:lnTo>
                    <a:pt x="130" y="1783"/>
                  </a:lnTo>
                  <a:lnTo>
                    <a:pt x="13669" y="15297"/>
                  </a:lnTo>
                  <a:lnTo>
                    <a:pt x="13669" y="15297"/>
                  </a:lnTo>
                  <a:lnTo>
                    <a:pt x="13747" y="15349"/>
                  </a:lnTo>
                  <a:lnTo>
                    <a:pt x="13824" y="15400"/>
                  </a:lnTo>
                  <a:lnTo>
                    <a:pt x="13979" y="15452"/>
                  </a:lnTo>
                  <a:lnTo>
                    <a:pt x="14160" y="15426"/>
                  </a:lnTo>
                  <a:lnTo>
                    <a:pt x="14238" y="15400"/>
                  </a:lnTo>
                  <a:lnTo>
                    <a:pt x="14315" y="15375"/>
                  </a:lnTo>
                  <a:lnTo>
                    <a:pt x="14315" y="1537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p13"/>
            <p:cNvSpPr/>
            <p:nvPr/>
          </p:nvSpPr>
          <p:spPr>
            <a:xfrm>
              <a:off x="11536625" y="1472025"/>
              <a:ext cx="344325" cy="344325"/>
            </a:xfrm>
            <a:custGeom>
              <a:rect b="b" l="l" r="r" t="t"/>
              <a:pathLst>
                <a:path extrusionOk="0" h="13773" w="13773">
                  <a:moveTo>
                    <a:pt x="12661" y="13695"/>
                  </a:moveTo>
                  <a:lnTo>
                    <a:pt x="13540" y="13127"/>
                  </a:lnTo>
                  <a:lnTo>
                    <a:pt x="13540" y="13127"/>
                  </a:lnTo>
                  <a:lnTo>
                    <a:pt x="13617" y="13049"/>
                  </a:lnTo>
                  <a:lnTo>
                    <a:pt x="13617" y="13049"/>
                  </a:lnTo>
                  <a:lnTo>
                    <a:pt x="13695" y="12946"/>
                  </a:lnTo>
                  <a:lnTo>
                    <a:pt x="13746" y="12868"/>
                  </a:lnTo>
                  <a:lnTo>
                    <a:pt x="13772" y="12765"/>
                  </a:lnTo>
                  <a:lnTo>
                    <a:pt x="13772" y="12662"/>
                  </a:lnTo>
                  <a:lnTo>
                    <a:pt x="13772" y="12584"/>
                  </a:lnTo>
                  <a:lnTo>
                    <a:pt x="13746" y="12481"/>
                  </a:lnTo>
                  <a:lnTo>
                    <a:pt x="13695" y="12377"/>
                  </a:lnTo>
                  <a:lnTo>
                    <a:pt x="13617" y="12300"/>
                  </a:lnTo>
                  <a:lnTo>
                    <a:pt x="1473" y="156"/>
                  </a:lnTo>
                  <a:lnTo>
                    <a:pt x="1473" y="156"/>
                  </a:lnTo>
                  <a:lnTo>
                    <a:pt x="1396" y="104"/>
                  </a:lnTo>
                  <a:lnTo>
                    <a:pt x="1396" y="104"/>
                  </a:lnTo>
                  <a:lnTo>
                    <a:pt x="1318" y="52"/>
                  </a:lnTo>
                  <a:lnTo>
                    <a:pt x="1215" y="26"/>
                  </a:lnTo>
                  <a:lnTo>
                    <a:pt x="1111" y="1"/>
                  </a:lnTo>
                  <a:lnTo>
                    <a:pt x="1008" y="26"/>
                  </a:lnTo>
                  <a:lnTo>
                    <a:pt x="930" y="52"/>
                  </a:lnTo>
                  <a:lnTo>
                    <a:pt x="827" y="78"/>
                  </a:lnTo>
                  <a:lnTo>
                    <a:pt x="750" y="156"/>
                  </a:lnTo>
                  <a:lnTo>
                    <a:pt x="672" y="233"/>
                  </a:lnTo>
                  <a:lnTo>
                    <a:pt x="104" y="1086"/>
                  </a:lnTo>
                  <a:lnTo>
                    <a:pt x="104" y="1086"/>
                  </a:lnTo>
                  <a:lnTo>
                    <a:pt x="52" y="1163"/>
                  </a:lnTo>
                  <a:lnTo>
                    <a:pt x="26" y="1267"/>
                  </a:lnTo>
                  <a:lnTo>
                    <a:pt x="0" y="1344"/>
                  </a:lnTo>
                  <a:lnTo>
                    <a:pt x="0" y="1448"/>
                  </a:lnTo>
                  <a:lnTo>
                    <a:pt x="26" y="1525"/>
                  </a:lnTo>
                  <a:lnTo>
                    <a:pt x="52" y="1628"/>
                  </a:lnTo>
                  <a:lnTo>
                    <a:pt x="104" y="1706"/>
                  </a:lnTo>
                  <a:lnTo>
                    <a:pt x="155" y="1784"/>
                  </a:lnTo>
                  <a:lnTo>
                    <a:pt x="12015" y="13643"/>
                  </a:lnTo>
                  <a:lnTo>
                    <a:pt x="12015" y="13643"/>
                  </a:lnTo>
                  <a:lnTo>
                    <a:pt x="12093" y="13695"/>
                  </a:lnTo>
                  <a:lnTo>
                    <a:pt x="12170" y="13747"/>
                  </a:lnTo>
                  <a:lnTo>
                    <a:pt x="12325" y="13773"/>
                  </a:lnTo>
                  <a:lnTo>
                    <a:pt x="12506" y="13773"/>
                  </a:lnTo>
                  <a:lnTo>
                    <a:pt x="12584" y="13747"/>
                  </a:lnTo>
                  <a:lnTo>
                    <a:pt x="12661" y="13695"/>
                  </a:lnTo>
                  <a:lnTo>
                    <a:pt x="12661" y="1369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13"/>
            <p:cNvSpPr/>
            <p:nvPr/>
          </p:nvSpPr>
          <p:spPr>
            <a:xfrm>
              <a:off x="11450700" y="1599925"/>
              <a:ext cx="302350" cy="302975"/>
            </a:xfrm>
            <a:custGeom>
              <a:rect b="b" l="l" r="r" t="t"/>
              <a:pathLst>
                <a:path extrusionOk="0" h="12119" w="12094">
                  <a:moveTo>
                    <a:pt x="10982" y="12016"/>
                  </a:moveTo>
                  <a:lnTo>
                    <a:pt x="11861" y="11447"/>
                  </a:lnTo>
                  <a:lnTo>
                    <a:pt x="11861" y="11447"/>
                  </a:lnTo>
                  <a:lnTo>
                    <a:pt x="11938" y="11370"/>
                  </a:lnTo>
                  <a:lnTo>
                    <a:pt x="11938" y="11370"/>
                  </a:lnTo>
                  <a:lnTo>
                    <a:pt x="12016" y="11292"/>
                  </a:lnTo>
                  <a:lnTo>
                    <a:pt x="12067" y="11189"/>
                  </a:lnTo>
                  <a:lnTo>
                    <a:pt x="12093" y="11111"/>
                  </a:lnTo>
                  <a:lnTo>
                    <a:pt x="12093" y="11008"/>
                  </a:lnTo>
                  <a:lnTo>
                    <a:pt x="12093" y="10905"/>
                  </a:lnTo>
                  <a:lnTo>
                    <a:pt x="12067" y="10801"/>
                  </a:lnTo>
                  <a:lnTo>
                    <a:pt x="12016" y="10724"/>
                  </a:lnTo>
                  <a:lnTo>
                    <a:pt x="11938" y="10646"/>
                  </a:lnTo>
                  <a:lnTo>
                    <a:pt x="1474" y="156"/>
                  </a:lnTo>
                  <a:lnTo>
                    <a:pt x="1474" y="156"/>
                  </a:lnTo>
                  <a:lnTo>
                    <a:pt x="1396" y="104"/>
                  </a:lnTo>
                  <a:lnTo>
                    <a:pt x="1396" y="104"/>
                  </a:lnTo>
                  <a:lnTo>
                    <a:pt x="1293" y="52"/>
                  </a:lnTo>
                  <a:lnTo>
                    <a:pt x="1215" y="27"/>
                  </a:lnTo>
                  <a:lnTo>
                    <a:pt x="1112" y="1"/>
                  </a:lnTo>
                  <a:lnTo>
                    <a:pt x="1008" y="27"/>
                  </a:lnTo>
                  <a:lnTo>
                    <a:pt x="905" y="52"/>
                  </a:lnTo>
                  <a:lnTo>
                    <a:pt x="828" y="78"/>
                  </a:lnTo>
                  <a:lnTo>
                    <a:pt x="750" y="156"/>
                  </a:lnTo>
                  <a:lnTo>
                    <a:pt x="673" y="233"/>
                  </a:lnTo>
                  <a:lnTo>
                    <a:pt x="104" y="1086"/>
                  </a:lnTo>
                  <a:lnTo>
                    <a:pt x="104" y="1086"/>
                  </a:lnTo>
                  <a:lnTo>
                    <a:pt x="52" y="1163"/>
                  </a:lnTo>
                  <a:lnTo>
                    <a:pt x="27" y="1267"/>
                  </a:lnTo>
                  <a:lnTo>
                    <a:pt x="1" y="1344"/>
                  </a:lnTo>
                  <a:lnTo>
                    <a:pt x="1" y="1448"/>
                  </a:lnTo>
                  <a:lnTo>
                    <a:pt x="1" y="1525"/>
                  </a:lnTo>
                  <a:lnTo>
                    <a:pt x="52" y="1628"/>
                  </a:lnTo>
                  <a:lnTo>
                    <a:pt x="78" y="1706"/>
                  </a:lnTo>
                  <a:lnTo>
                    <a:pt x="156" y="1784"/>
                  </a:lnTo>
                  <a:lnTo>
                    <a:pt x="10336" y="11964"/>
                  </a:lnTo>
                  <a:lnTo>
                    <a:pt x="10336" y="11964"/>
                  </a:lnTo>
                  <a:lnTo>
                    <a:pt x="10414" y="12016"/>
                  </a:lnTo>
                  <a:lnTo>
                    <a:pt x="10491" y="12067"/>
                  </a:lnTo>
                  <a:lnTo>
                    <a:pt x="10646" y="12119"/>
                  </a:lnTo>
                  <a:lnTo>
                    <a:pt x="10827" y="12093"/>
                  </a:lnTo>
                  <a:lnTo>
                    <a:pt x="10905" y="12067"/>
                  </a:lnTo>
                  <a:lnTo>
                    <a:pt x="10982" y="12016"/>
                  </a:lnTo>
                  <a:lnTo>
                    <a:pt x="10982" y="12016"/>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8" name="Google Shape;698;p13"/>
            <p:cNvSpPr/>
            <p:nvPr/>
          </p:nvSpPr>
          <p:spPr>
            <a:xfrm>
              <a:off x="11364150" y="1727825"/>
              <a:ext cx="261000" cy="261000"/>
            </a:xfrm>
            <a:custGeom>
              <a:rect b="b" l="l" r="r" t="t"/>
              <a:pathLst>
                <a:path extrusionOk="0" h="10440" w="10440">
                  <a:moveTo>
                    <a:pt x="9328" y="10362"/>
                  </a:moveTo>
                  <a:lnTo>
                    <a:pt x="10207" y="9768"/>
                  </a:lnTo>
                  <a:lnTo>
                    <a:pt x="10207" y="9768"/>
                  </a:lnTo>
                  <a:lnTo>
                    <a:pt x="10284" y="9690"/>
                  </a:lnTo>
                  <a:lnTo>
                    <a:pt x="10284" y="9690"/>
                  </a:lnTo>
                  <a:lnTo>
                    <a:pt x="10362" y="9613"/>
                  </a:lnTo>
                  <a:lnTo>
                    <a:pt x="10413" y="9535"/>
                  </a:lnTo>
                  <a:lnTo>
                    <a:pt x="10439" y="9432"/>
                  </a:lnTo>
                  <a:lnTo>
                    <a:pt x="10439" y="9328"/>
                  </a:lnTo>
                  <a:lnTo>
                    <a:pt x="10439" y="9225"/>
                  </a:lnTo>
                  <a:lnTo>
                    <a:pt x="10413" y="9148"/>
                  </a:lnTo>
                  <a:lnTo>
                    <a:pt x="10362" y="9044"/>
                  </a:lnTo>
                  <a:lnTo>
                    <a:pt x="10284" y="8967"/>
                  </a:lnTo>
                  <a:lnTo>
                    <a:pt x="1499" y="156"/>
                  </a:lnTo>
                  <a:lnTo>
                    <a:pt x="1499" y="156"/>
                  </a:lnTo>
                  <a:lnTo>
                    <a:pt x="1421" y="104"/>
                  </a:lnTo>
                  <a:lnTo>
                    <a:pt x="1421" y="104"/>
                  </a:lnTo>
                  <a:lnTo>
                    <a:pt x="1318" y="52"/>
                  </a:lnTo>
                  <a:lnTo>
                    <a:pt x="1215" y="27"/>
                  </a:lnTo>
                  <a:lnTo>
                    <a:pt x="1111" y="1"/>
                  </a:lnTo>
                  <a:lnTo>
                    <a:pt x="1034" y="27"/>
                  </a:lnTo>
                  <a:lnTo>
                    <a:pt x="931" y="52"/>
                  </a:lnTo>
                  <a:lnTo>
                    <a:pt x="827" y="104"/>
                  </a:lnTo>
                  <a:lnTo>
                    <a:pt x="750" y="156"/>
                  </a:lnTo>
                  <a:lnTo>
                    <a:pt x="698" y="233"/>
                  </a:lnTo>
                  <a:lnTo>
                    <a:pt x="104" y="1086"/>
                  </a:lnTo>
                  <a:lnTo>
                    <a:pt x="104" y="1086"/>
                  </a:lnTo>
                  <a:lnTo>
                    <a:pt x="52" y="1163"/>
                  </a:lnTo>
                  <a:lnTo>
                    <a:pt x="26" y="1267"/>
                  </a:lnTo>
                  <a:lnTo>
                    <a:pt x="26" y="1344"/>
                  </a:lnTo>
                  <a:lnTo>
                    <a:pt x="0" y="1448"/>
                  </a:lnTo>
                  <a:lnTo>
                    <a:pt x="26" y="1525"/>
                  </a:lnTo>
                  <a:lnTo>
                    <a:pt x="52" y="1629"/>
                  </a:lnTo>
                  <a:lnTo>
                    <a:pt x="104" y="1706"/>
                  </a:lnTo>
                  <a:lnTo>
                    <a:pt x="155" y="1784"/>
                  </a:lnTo>
                  <a:lnTo>
                    <a:pt x="8682" y="10284"/>
                  </a:lnTo>
                  <a:lnTo>
                    <a:pt x="8682" y="10284"/>
                  </a:lnTo>
                  <a:lnTo>
                    <a:pt x="8760" y="10336"/>
                  </a:lnTo>
                  <a:lnTo>
                    <a:pt x="8837" y="10388"/>
                  </a:lnTo>
                  <a:lnTo>
                    <a:pt x="8992" y="10439"/>
                  </a:lnTo>
                  <a:lnTo>
                    <a:pt x="9173" y="10439"/>
                  </a:lnTo>
                  <a:lnTo>
                    <a:pt x="9251" y="10388"/>
                  </a:lnTo>
                  <a:lnTo>
                    <a:pt x="9328" y="10362"/>
                  </a:lnTo>
                  <a:lnTo>
                    <a:pt x="9328" y="1036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13"/>
            <p:cNvSpPr/>
            <p:nvPr/>
          </p:nvSpPr>
          <p:spPr>
            <a:xfrm>
              <a:off x="11278225" y="1855725"/>
              <a:ext cx="219025" cy="219000"/>
            </a:xfrm>
            <a:custGeom>
              <a:rect b="b" l="l" r="r" t="t"/>
              <a:pathLst>
                <a:path extrusionOk="0" h="8760" w="8761">
                  <a:moveTo>
                    <a:pt x="7649" y="8682"/>
                  </a:moveTo>
                  <a:lnTo>
                    <a:pt x="8528" y="8114"/>
                  </a:lnTo>
                  <a:lnTo>
                    <a:pt x="8528" y="8114"/>
                  </a:lnTo>
                  <a:lnTo>
                    <a:pt x="8605" y="8036"/>
                  </a:lnTo>
                  <a:lnTo>
                    <a:pt x="8605" y="8036"/>
                  </a:lnTo>
                  <a:lnTo>
                    <a:pt x="8683" y="7959"/>
                  </a:lnTo>
                  <a:lnTo>
                    <a:pt x="8734" y="7856"/>
                  </a:lnTo>
                  <a:lnTo>
                    <a:pt x="8760" y="7752"/>
                  </a:lnTo>
                  <a:lnTo>
                    <a:pt x="8760" y="7649"/>
                  </a:lnTo>
                  <a:lnTo>
                    <a:pt x="8760" y="7571"/>
                  </a:lnTo>
                  <a:lnTo>
                    <a:pt x="8734" y="7468"/>
                  </a:lnTo>
                  <a:lnTo>
                    <a:pt x="8683" y="7365"/>
                  </a:lnTo>
                  <a:lnTo>
                    <a:pt x="8605" y="7287"/>
                  </a:lnTo>
                  <a:lnTo>
                    <a:pt x="1474" y="156"/>
                  </a:lnTo>
                  <a:lnTo>
                    <a:pt x="1474" y="156"/>
                  </a:lnTo>
                  <a:lnTo>
                    <a:pt x="1396" y="104"/>
                  </a:lnTo>
                  <a:lnTo>
                    <a:pt x="1396" y="104"/>
                  </a:lnTo>
                  <a:lnTo>
                    <a:pt x="1319" y="52"/>
                  </a:lnTo>
                  <a:lnTo>
                    <a:pt x="1215" y="27"/>
                  </a:lnTo>
                  <a:lnTo>
                    <a:pt x="1112" y="1"/>
                  </a:lnTo>
                  <a:lnTo>
                    <a:pt x="1009" y="27"/>
                  </a:lnTo>
                  <a:lnTo>
                    <a:pt x="931" y="52"/>
                  </a:lnTo>
                  <a:lnTo>
                    <a:pt x="828" y="104"/>
                  </a:lnTo>
                  <a:lnTo>
                    <a:pt x="750" y="156"/>
                  </a:lnTo>
                  <a:lnTo>
                    <a:pt x="673" y="233"/>
                  </a:lnTo>
                  <a:lnTo>
                    <a:pt x="104" y="1086"/>
                  </a:lnTo>
                  <a:lnTo>
                    <a:pt x="104" y="1086"/>
                  </a:lnTo>
                  <a:lnTo>
                    <a:pt x="53" y="1189"/>
                  </a:lnTo>
                  <a:lnTo>
                    <a:pt x="27" y="1267"/>
                  </a:lnTo>
                  <a:lnTo>
                    <a:pt x="1" y="1344"/>
                  </a:lnTo>
                  <a:lnTo>
                    <a:pt x="1" y="1448"/>
                  </a:lnTo>
                  <a:lnTo>
                    <a:pt x="27" y="1525"/>
                  </a:lnTo>
                  <a:lnTo>
                    <a:pt x="53" y="1629"/>
                  </a:lnTo>
                  <a:lnTo>
                    <a:pt x="104" y="1706"/>
                  </a:lnTo>
                  <a:lnTo>
                    <a:pt x="156" y="1784"/>
                  </a:lnTo>
                  <a:lnTo>
                    <a:pt x="7003" y="8631"/>
                  </a:lnTo>
                  <a:lnTo>
                    <a:pt x="7003" y="8631"/>
                  </a:lnTo>
                  <a:lnTo>
                    <a:pt x="7081" y="8682"/>
                  </a:lnTo>
                  <a:lnTo>
                    <a:pt x="7158" y="8734"/>
                  </a:lnTo>
                  <a:lnTo>
                    <a:pt x="7313" y="8760"/>
                  </a:lnTo>
                  <a:lnTo>
                    <a:pt x="7494" y="8760"/>
                  </a:lnTo>
                  <a:lnTo>
                    <a:pt x="7572" y="8734"/>
                  </a:lnTo>
                  <a:lnTo>
                    <a:pt x="7649" y="8682"/>
                  </a:lnTo>
                  <a:lnTo>
                    <a:pt x="7649" y="868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13"/>
            <p:cNvSpPr/>
            <p:nvPr/>
          </p:nvSpPr>
          <p:spPr>
            <a:xfrm>
              <a:off x="9897175" y="2192275"/>
              <a:ext cx="1263525" cy="1263525"/>
            </a:xfrm>
            <a:custGeom>
              <a:rect b="b" l="l" r="r" t="t"/>
              <a:pathLst>
                <a:path extrusionOk="0" h="50541" w="50541">
                  <a:moveTo>
                    <a:pt x="10930" y="39637"/>
                  </a:moveTo>
                  <a:lnTo>
                    <a:pt x="20516" y="49223"/>
                  </a:lnTo>
                  <a:lnTo>
                    <a:pt x="49352" y="6357"/>
                  </a:lnTo>
                  <a:lnTo>
                    <a:pt x="44184" y="1189"/>
                  </a:lnTo>
                  <a:lnTo>
                    <a:pt x="1344" y="30051"/>
                  </a:lnTo>
                  <a:lnTo>
                    <a:pt x="10930" y="39637"/>
                  </a:lnTo>
                  <a:lnTo>
                    <a:pt x="10930" y="39637"/>
                  </a:lnTo>
                  <a:close/>
                  <a:moveTo>
                    <a:pt x="20206" y="50386"/>
                  </a:moveTo>
                  <a:lnTo>
                    <a:pt x="155" y="30335"/>
                  </a:lnTo>
                  <a:lnTo>
                    <a:pt x="155" y="30335"/>
                  </a:lnTo>
                  <a:lnTo>
                    <a:pt x="104" y="30257"/>
                  </a:lnTo>
                  <a:lnTo>
                    <a:pt x="104" y="30257"/>
                  </a:lnTo>
                  <a:lnTo>
                    <a:pt x="52" y="30180"/>
                  </a:lnTo>
                  <a:lnTo>
                    <a:pt x="26" y="30077"/>
                  </a:lnTo>
                  <a:lnTo>
                    <a:pt x="0" y="29973"/>
                  </a:lnTo>
                  <a:lnTo>
                    <a:pt x="26" y="29870"/>
                  </a:lnTo>
                  <a:lnTo>
                    <a:pt x="52" y="29766"/>
                  </a:lnTo>
                  <a:lnTo>
                    <a:pt x="104" y="29689"/>
                  </a:lnTo>
                  <a:lnTo>
                    <a:pt x="155" y="29611"/>
                  </a:lnTo>
                  <a:lnTo>
                    <a:pt x="233" y="29534"/>
                  </a:lnTo>
                  <a:lnTo>
                    <a:pt x="43951" y="104"/>
                  </a:lnTo>
                  <a:lnTo>
                    <a:pt x="43951" y="104"/>
                  </a:lnTo>
                  <a:lnTo>
                    <a:pt x="44029" y="52"/>
                  </a:lnTo>
                  <a:lnTo>
                    <a:pt x="44106" y="26"/>
                  </a:lnTo>
                  <a:lnTo>
                    <a:pt x="44210" y="1"/>
                  </a:lnTo>
                  <a:lnTo>
                    <a:pt x="44287" y="1"/>
                  </a:lnTo>
                  <a:lnTo>
                    <a:pt x="44391" y="26"/>
                  </a:lnTo>
                  <a:lnTo>
                    <a:pt x="44468" y="52"/>
                  </a:lnTo>
                  <a:lnTo>
                    <a:pt x="44546" y="104"/>
                  </a:lnTo>
                  <a:lnTo>
                    <a:pt x="44623" y="156"/>
                  </a:lnTo>
                  <a:lnTo>
                    <a:pt x="50385" y="5943"/>
                  </a:lnTo>
                  <a:lnTo>
                    <a:pt x="50385" y="5943"/>
                  </a:lnTo>
                  <a:lnTo>
                    <a:pt x="50463" y="5995"/>
                  </a:lnTo>
                  <a:lnTo>
                    <a:pt x="50489" y="6073"/>
                  </a:lnTo>
                  <a:lnTo>
                    <a:pt x="50540" y="6253"/>
                  </a:lnTo>
                  <a:lnTo>
                    <a:pt x="50540" y="6434"/>
                  </a:lnTo>
                  <a:lnTo>
                    <a:pt x="50514" y="6512"/>
                  </a:lnTo>
                  <a:lnTo>
                    <a:pt x="50463" y="6589"/>
                  </a:lnTo>
                  <a:lnTo>
                    <a:pt x="21033" y="50308"/>
                  </a:lnTo>
                  <a:lnTo>
                    <a:pt x="21033" y="50308"/>
                  </a:lnTo>
                  <a:lnTo>
                    <a:pt x="20955" y="50386"/>
                  </a:lnTo>
                  <a:lnTo>
                    <a:pt x="20955" y="50386"/>
                  </a:lnTo>
                  <a:lnTo>
                    <a:pt x="20878" y="50463"/>
                  </a:lnTo>
                  <a:lnTo>
                    <a:pt x="20774" y="50515"/>
                  </a:lnTo>
                  <a:lnTo>
                    <a:pt x="20697" y="50541"/>
                  </a:lnTo>
                  <a:lnTo>
                    <a:pt x="20593" y="50541"/>
                  </a:lnTo>
                  <a:lnTo>
                    <a:pt x="20490" y="50541"/>
                  </a:lnTo>
                  <a:lnTo>
                    <a:pt x="20387" y="50515"/>
                  </a:lnTo>
                  <a:lnTo>
                    <a:pt x="20309" y="50463"/>
                  </a:lnTo>
                  <a:lnTo>
                    <a:pt x="20206" y="50386"/>
                  </a:lnTo>
                  <a:lnTo>
                    <a:pt x="20206" y="50386"/>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 name="Google Shape;701;p13"/>
            <p:cNvSpPr/>
            <p:nvPr/>
          </p:nvSpPr>
          <p:spPr>
            <a:xfrm>
              <a:off x="10138100" y="2254300"/>
              <a:ext cx="960575" cy="961200"/>
            </a:xfrm>
            <a:custGeom>
              <a:rect b="b" l="l" r="r" t="t"/>
              <a:pathLst>
                <a:path extrusionOk="0" h="38448" w="38423">
                  <a:moveTo>
                    <a:pt x="931" y="37517"/>
                  </a:moveTo>
                  <a:lnTo>
                    <a:pt x="1835" y="38448"/>
                  </a:lnTo>
                  <a:lnTo>
                    <a:pt x="38423" y="1860"/>
                  </a:lnTo>
                  <a:lnTo>
                    <a:pt x="36588" y="0"/>
                  </a:lnTo>
                  <a:lnTo>
                    <a:pt x="1" y="36587"/>
                  </a:lnTo>
                  <a:lnTo>
                    <a:pt x="931" y="37517"/>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2" name="Google Shape;702;p13"/>
            <p:cNvSpPr/>
            <p:nvPr/>
          </p:nvSpPr>
          <p:spPr>
            <a:xfrm>
              <a:off x="10003750" y="2863425"/>
              <a:ext cx="485800" cy="485800"/>
            </a:xfrm>
            <a:custGeom>
              <a:rect b="b" l="l" r="r" t="t"/>
              <a:pathLst>
                <a:path extrusionOk="0" h="19432" w="19432">
                  <a:moveTo>
                    <a:pt x="18837" y="19431"/>
                  </a:moveTo>
                  <a:lnTo>
                    <a:pt x="19431" y="18553"/>
                  </a:lnTo>
                  <a:lnTo>
                    <a:pt x="879" y="1"/>
                  </a:lnTo>
                  <a:lnTo>
                    <a:pt x="1" y="595"/>
                  </a:lnTo>
                  <a:lnTo>
                    <a:pt x="18837" y="1943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 name="Google Shape;703;p13"/>
            <p:cNvSpPr/>
            <p:nvPr/>
          </p:nvSpPr>
          <p:spPr>
            <a:xfrm>
              <a:off x="10132300" y="2777525"/>
              <a:ext cx="443800" cy="443800"/>
            </a:xfrm>
            <a:custGeom>
              <a:rect b="b" l="l" r="r" t="t"/>
              <a:pathLst>
                <a:path extrusionOk="0" h="17752" w="17752">
                  <a:moveTo>
                    <a:pt x="17157" y="17751"/>
                  </a:moveTo>
                  <a:lnTo>
                    <a:pt x="17751" y="16873"/>
                  </a:lnTo>
                  <a:lnTo>
                    <a:pt x="879" y="0"/>
                  </a:lnTo>
                  <a:lnTo>
                    <a:pt x="0" y="594"/>
                  </a:lnTo>
                  <a:lnTo>
                    <a:pt x="17157" y="1775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4" name="Google Shape;704;p13"/>
            <p:cNvSpPr/>
            <p:nvPr/>
          </p:nvSpPr>
          <p:spPr>
            <a:xfrm>
              <a:off x="10260200" y="2691600"/>
              <a:ext cx="401800" cy="401825"/>
            </a:xfrm>
            <a:custGeom>
              <a:rect b="b" l="l" r="r" t="t"/>
              <a:pathLst>
                <a:path extrusionOk="0" h="16073" w="16072">
                  <a:moveTo>
                    <a:pt x="15478" y="16072"/>
                  </a:moveTo>
                  <a:lnTo>
                    <a:pt x="16072" y="15194"/>
                  </a:lnTo>
                  <a:lnTo>
                    <a:pt x="879" y="1"/>
                  </a:lnTo>
                  <a:lnTo>
                    <a:pt x="0" y="595"/>
                  </a:lnTo>
                  <a:lnTo>
                    <a:pt x="15478" y="1607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5" name="Google Shape;705;p13"/>
            <p:cNvSpPr/>
            <p:nvPr/>
          </p:nvSpPr>
          <p:spPr>
            <a:xfrm>
              <a:off x="10388100" y="2605050"/>
              <a:ext cx="359825" cy="360475"/>
            </a:xfrm>
            <a:custGeom>
              <a:rect b="b" l="l" r="r" t="t"/>
              <a:pathLst>
                <a:path extrusionOk="0" h="14419" w="14393">
                  <a:moveTo>
                    <a:pt x="13798" y="14418"/>
                  </a:moveTo>
                  <a:lnTo>
                    <a:pt x="14392" y="13540"/>
                  </a:lnTo>
                  <a:lnTo>
                    <a:pt x="879" y="0"/>
                  </a:lnTo>
                  <a:lnTo>
                    <a:pt x="0" y="595"/>
                  </a:lnTo>
                  <a:lnTo>
                    <a:pt x="13798" y="14418"/>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p13"/>
            <p:cNvSpPr/>
            <p:nvPr/>
          </p:nvSpPr>
          <p:spPr>
            <a:xfrm>
              <a:off x="10516000" y="2519125"/>
              <a:ext cx="318475" cy="318500"/>
            </a:xfrm>
            <a:custGeom>
              <a:rect b="b" l="l" r="r" t="t"/>
              <a:pathLst>
                <a:path extrusionOk="0" h="12740" w="12739">
                  <a:moveTo>
                    <a:pt x="12145" y="12739"/>
                  </a:moveTo>
                  <a:lnTo>
                    <a:pt x="12739" y="11861"/>
                  </a:lnTo>
                  <a:lnTo>
                    <a:pt x="879" y="1"/>
                  </a:lnTo>
                  <a:lnTo>
                    <a:pt x="0" y="595"/>
                  </a:lnTo>
                  <a:lnTo>
                    <a:pt x="12145" y="12739"/>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13"/>
            <p:cNvSpPr/>
            <p:nvPr/>
          </p:nvSpPr>
          <p:spPr>
            <a:xfrm>
              <a:off x="10643900" y="2433225"/>
              <a:ext cx="276500" cy="276500"/>
            </a:xfrm>
            <a:custGeom>
              <a:rect b="b" l="l" r="r" t="t"/>
              <a:pathLst>
                <a:path extrusionOk="0" h="11060" w="11060">
                  <a:moveTo>
                    <a:pt x="10465" y="11059"/>
                  </a:moveTo>
                  <a:lnTo>
                    <a:pt x="11059" y="10181"/>
                  </a:lnTo>
                  <a:lnTo>
                    <a:pt x="879" y="0"/>
                  </a:lnTo>
                  <a:lnTo>
                    <a:pt x="0" y="569"/>
                  </a:lnTo>
                  <a:lnTo>
                    <a:pt x="10465" y="11059"/>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13"/>
            <p:cNvSpPr/>
            <p:nvPr/>
          </p:nvSpPr>
          <p:spPr>
            <a:xfrm>
              <a:off x="10771800" y="2346650"/>
              <a:ext cx="234500" cy="235175"/>
            </a:xfrm>
            <a:custGeom>
              <a:rect b="b" l="l" r="r" t="t"/>
              <a:pathLst>
                <a:path extrusionOk="0" h="9407" w="9380">
                  <a:moveTo>
                    <a:pt x="8786" y="9406"/>
                  </a:moveTo>
                  <a:lnTo>
                    <a:pt x="9380" y="8528"/>
                  </a:lnTo>
                  <a:lnTo>
                    <a:pt x="879" y="1"/>
                  </a:lnTo>
                  <a:lnTo>
                    <a:pt x="0" y="595"/>
                  </a:lnTo>
                  <a:lnTo>
                    <a:pt x="8786" y="9406"/>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9" name="Google Shape;709;p13"/>
            <p:cNvSpPr/>
            <p:nvPr/>
          </p:nvSpPr>
          <p:spPr>
            <a:xfrm>
              <a:off x="10899700" y="2260750"/>
              <a:ext cx="193175" cy="193175"/>
            </a:xfrm>
            <a:custGeom>
              <a:rect b="b" l="l" r="r" t="t"/>
              <a:pathLst>
                <a:path extrusionOk="0" h="7727" w="7727">
                  <a:moveTo>
                    <a:pt x="7132" y="7726"/>
                  </a:moveTo>
                  <a:lnTo>
                    <a:pt x="7726" y="6848"/>
                  </a:lnTo>
                  <a:lnTo>
                    <a:pt x="879" y="0"/>
                  </a:lnTo>
                  <a:lnTo>
                    <a:pt x="1" y="595"/>
                  </a:lnTo>
                  <a:lnTo>
                    <a:pt x="7132" y="7726"/>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0" name="Google Shape;710;p13"/>
            <p:cNvSpPr/>
            <p:nvPr/>
          </p:nvSpPr>
          <p:spPr>
            <a:xfrm>
              <a:off x="9990825" y="2850500"/>
              <a:ext cx="511625" cy="511650"/>
            </a:xfrm>
            <a:custGeom>
              <a:rect b="b" l="l" r="r" t="t"/>
              <a:pathLst>
                <a:path extrusionOk="0" h="20466" w="20465">
                  <a:moveTo>
                    <a:pt x="20387" y="19354"/>
                  </a:moveTo>
                  <a:lnTo>
                    <a:pt x="19819" y="20232"/>
                  </a:lnTo>
                  <a:lnTo>
                    <a:pt x="19819" y="20232"/>
                  </a:lnTo>
                  <a:lnTo>
                    <a:pt x="19741" y="20310"/>
                  </a:lnTo>
                  <a:lnTo>
                    <a:pt x="19741" y="20310"/>
                  </a:lnTo>
                  <a:lnTo>
                    <a:pt x="19638" y="20388"/>
                  </a:lnTo>
                  <a:lnTo>
                    <a:pt x="19561" y="20439"/>
                  </a:lnTo>
                  <a:lnTo>
                    <a:pt x="19457" y="20465"/>
                  </a:lnTo>
                  <a:lnTo>
                    <a:pt x="19354" y="20465"/>
                  </a:lnTo>
                  <a:lnTo>
                    <a:pt x="19250" y="20465"/>
                  </a:lnTo>
                  <a:lnTo>
                    <a:pt x="19173" y="20439"/>
                  </a:lnTo>
                  <a:lnTo>
                    <a:pt x="19070" y="20388"/>
                  </a:lnTo>
                  <a:lnTo>
                    <a:pt x="18992" y="20310"/>
                  </a:lnTo>
                  <a:lnTo>
                    <a:pt x="156" y="1474"/>
                  </a:lnTo>
                  <a:lnTo>
                    <a:pt x="156" y="1474"/>
                  </a:lnTo>
                  <a:lnTo>
                    <a:pt x="104" y="1396"/>
                  </a:lnTo>
                  <a:lnTo>
                    <a:pt x="104" y="1396"/>
                  </a:lnTo>
                  <a:lnTo>
                    <a:pt x="52" y="1319"/>
                  </a:lnTo>
                  <a:lnTo>
                    <a:pt x="27" y="1215"/>
                  </a:lnTo>
                  <a:lnTo>
                    <a:pt x="1" y="1112"/>
                  </a:lnTo>
                  <a:lnTo>
                    <a:pt x="27" y="1009"/>
                  </a:lnTo>
                  <a:lnTo>
                    <a:pt x="52" y="931"/>
                  </a:lnTo>
                  <a:lnTo>
                    <a:pt x="104" y="828"/>
                  </a:lnTo>
                  <a:lnTo>
                    <a:pt x="156" y="750"/>
                  </a:lnTo>
                  <a:lnTo>
                    <a:pt x="233" y="699"/>
                  </a:lnTo>
                  <a:lnTo>
                    <a:pt x="1112" y="104"/>
                  </a:lnTo>
                  <a:lnTo>
                    <a:pt x="1112" y="104"/>
                  </a:lnTo>
                  <a:lnTo>
                    <a:pt x="1189" y="53"/>
                  </a:lnTo>
                  <a:lnTo>
                    <a:pt x="1267" y="27"/>
                  </a:lnTo>
                  <a:lnTo>
                    <a:pt x="1344" y="1"/>
                  </a:lnTo>
                  <a:lnTo>
                    <a:pt x="1448" y="1"/>
                  </a:lnTo>
                  <a:lnTo>
                    <a:pt x="1525" y="27"/>
                  </a:lnTo>
                  <a:lnTo>
                    <a:pt x="1629" y="53"/>
                  </a:lnTo>
                  <a:lnTo>
                    <a:pt x="1706" y="104"/>
                  </a:lnTo>
                  <a:lnTo>
                    <a:pt x="1784" y="156"/>
                  </a:lnTo>
                  <a:lnTo>
                    <a:pt x="20310" y="18708"/>
                  </a:lnTo>
                  <a:lnTo>
                    <a:pt x="20310" y="18708"/>
                  </a:lnTo>
                  <a:lnTo>
                    <a:pt x="20387" y="18760"/>
                  </a:lnTo>
                  <a:lnTo>
                    <a:pt x="20413" y="18837"/>
                  </a:lnTo>
                  <a:lnTo>
                    <a:pt x="20465" y="19018"/>
                  </a:lnTo>
                  <a:lnTo>
                    <a:pt x="20465" y="19199"/>
                  </a:lnTo>
                  <a:lnTo>
                    <a:pt x="20439" y="19276"/>
                  </a:lnTo>
                  <a:lnTo>
                    <a:pt x="20387" y="19354"/>
                  </a:lnTo>
                  <a:lnTo>
                    <a:pt x="20387" y="19354"/>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1" name="Google Shape;711;p13"/>
            <p:cNvSpPr/>
            <p:nvPr/>
          </p:nvSpPr>
          <p:spPr>
            <a:xfrm>
              <a:off x="10118725" y="2764600"/>
              <a:ext cx="470300" cy="469625"/>
            </a:xfrm>
            <a:custGeom>
              <a:rect b="b" l="l" r="r" t="t"/>
              <a:pathLst>
                <a:path extrusionOk="0" h="18785" w="18812">
                  <a:moveTo>
                    <a:pt x="18708" y="17674"/>
                  </a:moveTo>
                  <a:lnTo>
                    <a:pt x="18139" y="18527"/>
                  </a:lnTo>
                  <a:lnTo>
                    <a:pt x="18139" y="18527"/>
                  </a:lnTo>
                  <a:lnTo>
                    <a:pt x="18062" y="18630"/>
                  </a:lnTo>
                  <a:lnTo>
                    <a:pt x="18062" y="18630"/>
                  </a:lnTo>
                  <a:lnTo>
                    <a:pt x="17984" y="18707"/>
                  </a:lnTo>
                  <a:lnTo>
                    <a:pt x="17881" y="18759"/>
                  </a:lnTo>
                  <a:lnTo>
                    <a:pt x="17804" y="18785"/>
                  </a:lnTo>
                  <a:lnTo>
                    <a:pt x="17700" y="18785"/>
                  </a:lnTo>
                  <a:lnTo>
                    <a:pt x="17597" y="18785"/>
                  </a:lnTo>
                  <a:lnTo>
                    <a:pt x="17493" y="18759"/>
                  </a:lnTo>
                  <a:lnTo>
                    <a:pt x="17416" y="18707"/>
                  </a:lnTo>
                  <a:lnTo>
                    <a:pt x="17313" y="18630"/>
                  </a:lnTo>
                  <a:lnTo>
                    <a:pt x="156" y="1473"/>
                  </a:lnTo>
                  <a:lnTo>
                    <a:pt x="156" y="1473"/>
                  </a:lnTo>
                  <a:lnTo>
                    <a:pt x="104" y="1396"/>
                  </a:lnTo>
                  <a:lnTo>
                    <a:pt x="104" y="1396"/>
                  </a:lnTo>
                  <a:lnTo>
                    <a:pt x="52" y="1318"/>
                  </a:lnTo>
                  <a:lnTo>
                    <a:pt x="27" y="1215"/>
                  </a:lnTo>
                  <a:lnTo>
                    <a:pt x="1" y="1111"/>
                  </a:lnTo>
                  <a:lnTo>
                    <a:pt x="27" y="1008"/>
                  </a:lnTo>
                  <a:lnTo>
                    <a:pt x="52" y="905"/>
                  </a:lnTo>
                  <a:lnTo>
                    <a:pt x="104" y="827"/>
                  </a:lnTo>
                  <a:lnTo>
                    <a:pt x="156" y="750"/>
                  </a:lnTo>
                  <a:lnTo>
                    <a:pt x="233" y="672"/>
                  </a:lnTo>
                  <a:lnTo>
                    <a:pt x="1112" y="104"/>
                  </a:lnTo>
                  <a:lnTo>
                    <a:pt x="1112" y="104"/>
                  </a:lnTo>
                  <a:lnTo>
                    <a:pt x="1189" y="52"/>
                  </a:lnTo>
                  <a:lnTo>
                    <a:pt x="1267" y="26"/>
                  </a:lnTo>
                  <a:lnTo>
                    <a:pt x="1344" y="0"/>
                  </a:lnTo>
                  <a:lnTo>
                    <a:pt x="1448" y="0"/>
                  </a:lnTo>
                  <a:lnTo>
                    <a:pt x="1525" y="0"/>
                  </a:lnTo>
                  <a:lnTo>
                    <a:pt x="1629" y="52"/>
                  </a:lnTo>
                  <a:lnTo>
                    <a:pt x="1706" y="78"/>
                  </a:lnTo>
                  <a:lnTo>
                    <a:pt x="1784" y="155"/>
                  </a:lnTo>
                  <a:lnTo>
                    <a:pt x="18656" y="17028"/>
                  </a:lnTo>
                  <a:lnTo>
                    <a:pt x="18656" y="17028"/>
                  </a:lnTo>
                  <a:lnTo>
                    <a:pt x="18708" y="17080"/>
                  </a:lnTo>
                  <a:lnTo>
                    <a:pt x="18760" y="17157"/>
                  </a:lnTo>
                  <a:lnTo>
                    <a:pt x="18811" y="17338"/>
                  </a:lnTo>
                  <a:lnTo>
                    <a:pt x="18785" y="17519"/>
                  </a:lnTo>
                  <a:lnTo>
                    <a:pt x="18760" y="17596"/>
                  </a:lnTo>
                  <a:lnTo>
                    <a:pt x="18708" y="17674"/>
                  </a:lnTo>
                  <a:lnTo>
                    <a:pt x="18708" y="17674"/>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p13"/>
            <p:cNvSpPr/>
            <p:nvPr/>
          </p:nvSpPr>
          <p:spPr>
            <a:xfrm>
              <a:off x="10246625" y="2678675"/>
              <a:ext cx="428300" cy="427650"/>
            </a:xfrm>
            <a:custGeom>
              <a:rect b="b" l="l" r="r" t="t"/>
              <a:pathLst>
                <a:path extrusionOk="0" h="17106" w="17132">
                  <a:moveTo>
                    <a:pt x="17054" y="15995"/>
                  </a:moveTo>
                  <a:lnTo>
                    <a:pt x="16460" y="16848"/>
                  </a:lnTo>
                  <a:lnTo>
                    <a:pt x="16460" y="16848"/>
                  </a:lnTo>
                  <a:lnTo>
                    <a:pt x="16382" y="16951"/>
                  </a:lnTo>
                  <a:lnTo>
                    <a:pt x="16382" y="16951"/>
                  </a:lnTo>
                  <a:lnTo>
                    <a:pt x="16305" y="17028"/>
                  </a:lnTo>
                  <a:lnTo>
                    <a:pt x="16227" y="17080"/>
                  </a:lnTo>
                  <a:lnTo>
                    <a:pt x="16124" y="17106"/>
                  </a:lnTo>
                  <a:lnTo>
                    <a:pt x="16021" y="17106"/>
                  </a:lnTo>
                  <a:lnTo>
                    <a:pt x="15917" y="17106"/>
                  </a:lnTo>
                  <a:lnTo>
                    <a:pt x="15814" y="17080"/>
                  </a:lnTo>
                  <a:lnTo>
                    <a:pt x="15736" y="17028"/>
                  </a:lnTo>
                  <a:lnTo>
                    <a:pt x="15659" y="16951"/>
                  </a:lnTo>
                  <a:lnTo>
                    <a:pt x="156" y="1474"/>
                  </a:lnTo>
                  <a:lnTo>
                    <a:pt x="156" y="1474"/>
                  </a:lnTo>
                  <a:lnTo>
                    <a:pt x="104" y="1396"/>
                  </a:lnTo>
                  <a:lnTo>
                    <a:pt x="104" y="1396"/>
                  </a:lnTo>
                  <a:lnTo>
                    <a:pt x="52" y="1293"/>
                  </a:lnTo>
                  <a:lnTo>
                    <a:pt x="27" y="1189"/>
                  </a:lnTo>
                  <a:lnTo>
                    <a:pt x="1" y="1112"/>
                  </a:lnTo>
                  <a:lnTo>
                    <a:pt x="27" y="1009"/>
                  </a:lnTo>
                  <a:lnTo>
                    <a:pt x="52" y="905"/>
                  </a:lnTo>
                  <a:lnTo>
                    <a:pt x="104" y="828"/>
                  </a:lnTo>
                  <a:lnTo>
                    <a:pt x="156" y="724"/>
                  </a:lnTo>
                  <a:lnTo>
                    <a:pt x="233" y="673"/>
                  </a:lnTo>
                  <a:lnTo>
                    <a:pt x="1112" y="78"/>
                  </a:lnTo>
                  <a:lnTo>
                    <a:pt x="1112" y="78"/>
                  </a:lnTo>
                  <a:lnTo>
                    <a:pt x="1189" y="53"/>
                  </a:lnTo>
                  <a:lnTo>
                    <a:pt x="1267" y="1"/>
                  </a:lnTo>
                  <a:lnTo>
                    <a:pt x="1344" y="1"/>
                  </a:lnTo>
                  <a:lnTo>
                    <a:pt x="1448" y="1"/>
                  </a:lnTo>
                  <a:lnTo>
                    <a:pt x="1525" y="1"/>
                  </a:lnTo>
                  <a:lnTo>
                    <a:pt x="1629" y="27"/>
                  </a:lnTo>
                  <a:lnTo>
                    <a:pt x="1706" y="78"/>
                  </a:lnTo>
                  <a:lnTo>
                    <a:pt x="1784" y="130"/>
                  </a:lnTo>
                  <a:lnTo>
                    <a:pt x="16977" y="15349"/>
                  </a:lnTo>
                  <a:lnTo>
                    <a:pt x="16977" y="15349"/>
                  </a:lnTo>
                  <a:lnTo>
                    <a:pt x="17028" y="15401"/>
                  </a:lnTo>
                  <a:lnTo>
                    <a:pt x="17080" y="15478"/>
                  </a:lnTo>
                  <a:lnTo>
                    <a:pt x="17132" y="15659"/>
                  </a:lnTo>
                  <a:lnTo>
                    <a:pt x="17106" y="15840"/>
                  </a:lnTo>
                  <a:lnTo>
                    <a:pt x="17080" y="15917"/>
                  </a:lnTo>
                  <a:lnTo>
                    <a:pt x="17054" y="15995"/>
                  </a:lnTo>
                  <a:lnTo>
                    <a:pt x="17054" y="1599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3" name="Google Shape;713;p13"/>
            <p:cNvSpPr/>
            <p:nvPr/>
          </p:nvSpPr>
          <p:spPr>
            <a:xfrm>
              <a:off x="10374525" y="2592125"/>
              <a:ext cx="386325" cy="386300"/>
            </a:xfrm>
            <a:custGeom>
              <a:rect b="b" l="l" r="r" t="t"/>
              <a:pathLst>
                <a:path extrusionOk="0" h="15452" w="15453">
                  <a:moveTo>
                    <a:pt x="15375" y="14341"/>
                  </a:moveTo>
                  <a:lnTo>
                    <a:pt x="14806" y="15194"/>
                  </a:lnTo>
                  <a:lnTo>
                    <a:pt x="14806" y="15194"/>
                  </a:lnTo>
                  <a:lnTo>
                    <a:pt x="14729" y="15297"/>
                  </a:lnTo>
                  <a:lnTo>
                    <a:pt x="14729" y="15297"/>
                  </a:lnTo>
                  <a:lnTo>
                    <a:pt x="14625" y="15374"/>
                  </a:lnTo>
                  <a:lnTo>
                    <a:pt x="14548" y="15426"/>
                  </a:lnTo>
                  <a:lnTo>
                    <a:pt x="14445" y="15452"/>
                  </a:lnTo>
                  <a:lnTo>
                    <a:pt x="14341" y="15452"/>
                  </a:lnTo>
                  <a:lnTo>
                    <a:pt x="14264" y="15452"/>
                  </a:lnTo>
                  <a:lnTo>
                    <a:pt x="14160" y="15426"/>
                  </a:lnTo>
                  <a:lnTo>
                    <a:pt x="14057" y="15374"/>
                  </a:lnTo>
                  <a:lnTo>
                    <a:pt x="13979" y="15297"/>
                  </a:lnTo>
                  <a:lnTo>
                    <a:pt x="156" y="1473"/>
                  </a:lnTo>
                  <a:lnTo>
                    <a:pt x="156" y="1473"/>
                  </a:lnTo>
                  <a:lnTo>
                    <a:pt x="104" y="1396"/>
                  </a:lnTo>
                  <a:lnTo>
                    <a:pt x="104" y="1396"/>
                  </a:lnTo>
                  <a:lnTo>
                    <a:pt x="53" y="1318"/>
                  </a:lnTo>
                  <a:lnTo>
                    <a:pt x="27" y="1215"/>
                  </a:lnTo>
                  <a:lnTo>
                    <a:pt x="1" y="1112"/>
                  </a:lnTo>
                  <a:lnTo>
                    <a:pt x="27" y="1008"/>
                  </a:lnTo>
                  <a:lnTo>
                    <a:pt x="53" y="931"/>
                  </a:lnTo>
                  <a:lnTo>
                    <a:pt x="104" y="827"/>
                  </a:lnTo>
                  <a:lnTo>
                    <a:pt x="156" y="750"/>
                  </a:lnTo>
                  <a:lnTo>
                    <a:pt x="233" y="672"/>
                  </a:lnTo>
                  <a:lnTo>
                    <a:pt x="1112" y="104"/>
                  </a:lnTo>
                  <a:lnTo>
                    <a:pt x="1112" y="104"/>
                  </a:lnTo>
                  <a:lnTo>
                    <a:pt x="1189" y="52"/>
                  </a:lnTo>
                  <a:lnTo>
                    <a:pt x="1267" y="26"/>
                  </a:lnTo>
                  <a:lnTo>
                    <a:pt x="1370" y="1"/>
                  </a:lnTo>
                  <a:lnTo>
                    <a:pt x="1448" y="1"/>
                  </a:lnTo>
                  <a:lnTo>
                    <a:pt x="1525" y="26"/>
                  </a:lnTo>
                  <a:lnTo>
                    <a:pt x="1629" y="52"/>
                  </a:lnTo>
                  <a:lnTo>
                    <a:pt x="1706" y="104"/>
                  </a:lnTo>
                  <a:lnTo>
                    <a:pt x="1784" y="156"/>
                  </a:lnTo>
                  <a:lnTo>
                    <a:pt x="15323" y="13695"/>
                  </a:lnTo>
                  <a:lnTo>
                    <a:pt x="15323" y="13695"/>
                  </a:lnTo>
                  <a:lnTo>
                    <a:pt x="15375" y="13747"/>
                  </a:lnTo>
                  <a:lnTo>
                    <a:pt x="15401" y="13824"/>
                  </a:lnTo>
                  <a:lnTo>
                    <a:pt x="15452" y="14005"/>
                  </a:lnTo>
                  <a:lnTo>
                    <a:pt x="15452" y="14186"/>
                  </a:lnTo>
                  <a:lnTo>
                    <a:pt x="15426" y="14263"/>
                  </a:lnTo>
                  <a:lnTo>
                    <a:pt x="15375" y="14341"/>
                  </a:lnTo>
                  <a:lnTo>
                    <a:pt x="15375" y="1434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 name="Google Shape;714;p13"/>
            <p:cNvSpPr/>
            <p:nvPr/>
          </p:nvSpPr>
          <p:spPr>
            <a:xfrm>
              <a:off x="10373875" y="2591475"/>
              <a:ext cx="387625" cy="387600"/>
            </a:xfrm>
            <a:custGeom>
              <a:rect b="b" l="l" r="r" t="t"/>
              <a:pathLst>
                <a:path extrusionOk="0" h="15504" w="15505">
                  <a:moveTo>
                    <a:pt x="15427" y="14393"/>
                  </a:moveTo>
                  <a:lnTo>
                    <a:pt x="14858" y="15245"/>
                  </a:lnTo>
                  <a:lnTo>
                    <a:pt x="14858" y="15245"/>
                  </a:lnTo>
                  <a:lnTo>
                    <a:pt x="14806" y="15297"/>
                  </a:lnTo>
                  <a:lnTo>
                    <a:pt x="14806" y="15297"/>
                  </a:lnTo>
                  <a:lnTo>
                    <a:pt x="14755" y="15349"/>
                  </a:lnTo>
                  <a:lnTo>
                    <a:pt x="14755" y="15349"/>
                  </a:lnTo>
                  <a:lnTo>
                    <a:pt x="14677" y="15426"/>
                  </a:lnTo>
                  <a:lnTo>
                    <a:pt x="14574" y="15478"/>
                  </a:lnTo>
                  <a:lnTo>
                    <a:pt x="14471" y="15504"/>
                  </a:lnTo>
                  <a:lnTo>
                    <a:pt x="14367" y="15504"/>
                  </a:lnTo>
                  <a:lnTo>
                    <a:pt x="14367" y="15504"/>
                  </a:lnTo>
                  <a:lnTo>
                    <a:pt x="14264" y="15504"/>
                  </a:lnTo>
                  <a:lnTo>
                    <a:pt x="14160" y="15478"/>
                  </a:lnTo>
                  <a:lnTo>
                    <a:pt x="14083" y="15426"/>
                  </a:lnTo>
                  <a:lnTo>
                    <a:pt x="13980" y="15349"/>
                  </a:lnTo>
                  <a:lnTo>
                    <a:pt x="182" y="1525"/>
                  </a:lnTo>
                  <a:lnTo>
                    <a:pt x="130" y="1499"/>
                  </a:lnTo>
                  <a:lnTo>
                    <a:pt x="130" y="1499"/>
                  </a:lnTo>
                  <a:lnTo>
                    <a:pt x="104" y="1448"/>
                  </a:lnTo>
                  <a:lnTo>
                    <a:pt x="104" y="1448"/>
                  </a:lnTo>
                  <a:lnTo>
                    <a:pt x="53" y="1344"/>
                  </a:lnTo>
                  <a:lnTo>
                    <a:pt x="27" y="1241"/>
                  </a:lnTo>
                  <a:lnTo>
                    <a:pt x="1" y="1138"/>
                  </a:lnTo>
                  <a:lnTo>
                    <a:pt x="27" y="1034"/>
                  </a:lnTo>
                  <a:lnTo>
                    <a:pt x="27" y="1034"/>
                  </a:lnTo>
                  <a:lnTo>
                    <a:pt x="53" y="931"/>
                  </a:lnTo>
                  <a:lnTo>
                    <a:pt x="104" y="853"/>
                  </a:lnTo>
                  <a:lnTo>
                    <a:pt x="156" y="750"/>
                  </a:lnTo>
                  <a:lnTo>
                    <a:pt x="259" y="698"/>
                  </a:lnTo>
                  <a:lnTo>
                    <a:pt x="1112" y="104"/>
                  </a:lnTo>
                  <a:lnTo>
                    <a:pt x="1112" y="104"/>
                  </a:lnTo>
                  <a:lnTo>
                    <a:pt x="1190" y="52"/>
                  </a:lnTo>
                  <a:lnTo>
                    <a:pt x="1293" y="27"/>
                  </a:lnTo>
                  <a:lnTo>
                    <a:pt x="1370" y="1"/>
                  </a:lnTo>
                  <a:lnTo>
                    <a:pt x="1474" y="1"/>
                  </a:lnTo>
                  <a:lnTo>
                    <a:pt x="1474" y="1"/>
                  </a:lnTo>
                  <a:lnTo>
                    <a:pt x="1577" y="27"/>
                  </a:lnTo>
                  <a:lnTo>
                    <a:pt x="1655" y="52"/>
                  </a:lnTo>
                  <a:lnTo>
                    <a:pt x="1758" y="104"/>
                  </a:lnTo>
                  <a:lnTo>
                    <a:pt x="1836" y="156"/>
                  </a:lnTo>
                  <a:lnTo>
                    <a:pt x="15349" y="13695"/>
                  </a:lnTo>
                  <a:lnTo>
                    <a:pt x="15349" y="13695"/>
                  </a:lnTo>
                  <a:lnTo>
                    <a:pt x="15427" y="13773"/>
                  </a:lnTo>
                  <a:lnTo>
                    <a:pt x="15478" y="13850"/>
                  </a:lnTo>
                  <a:lnTo>
                    <a:pt x="15504" y="13928"/>
                  </a:lnTo>
                  <a:lnTo>
                    <a:pt x="15504" y="14031"/>
                  </a:lnTo>
                  <a:lnTo>
                    <a:pt x="15504" y="14031"/>
                  </a:lnTo>
                  <a:lnTo>
                    <a:pt x="15504" y="14109"/>
                  </a:lnTo>
                  <a:lnTo>
                    <a:pt x="15504" y="14212"/>
                  </a:lnTo>
                  <a:lnTo>
                    <a:pt x="15478" y="14289"/>
                  </a:lnTo>
                  <a:lnTo>
                    <a:pt x="15427" y="14393"/>
                  </a:lnTo>
                  <a:lnTo>
                    <a:pt x="15427" y="14393"/>
                  </a:lnTo>
                  <a:close/>
                  <a:moveTo>
                    <a:pt x="14806" y="15220"/>
                  </a:moveTo>
                  <a:lnTo>
                    <a:pt x="15375" y="14367"/>
                  </a:lnTo>
                  <a:lnTo>
                    <a:pt x="15375" y="14367"/>
                  </a:lnTo>
                  <a:lnTo>
                    <a:pt x="15427" y="14289"/>
                  </a:lnTo>
                  <a:lnTo>
                    <a:pt x="15452" y="14186"/>
                  </a:lnTo>
                  <a:lnTo>
                    <a:pt x="15452" y="14031"/>
                  </a:lnTo>
                  <a:lnTo>
                    <a:pt x="15452" y="14031"/>
                  </a:lnTo>
                  <a:lnTo>
                    <a:pt x="15401" y="13876"/>
                  </a:lnTo>
                  <a:lnTo>
                    <a:pt x="15323" y="13721"/>
                  </a:lnTo>
                  <a:lnTo>
                    <a:pt x="1784" y="207"/>
                  </a:lnTo>
                  <a:lnTo>
                    <a:pt x="1784" y="207"/>
                  </a:lnTo>
                  <a:lnTo>
                    <a:pt x="1706" y="156"/>
                  </a:lnTo>
                  <a:lnTo>
                    <a:pt x="1629" y="104"/>
                  </a:lnTo>
                  <a:lnTo>
                    <a:pt x="1474" y="52"/>
                  </a:lnTo>
                  <a:lnTo>
                    <a:pt x="1474" y="52"/>
                  </a:lnTo>
                  <a:lnTo>
                    <a:pt x="1293" y="78"/>
                  </a:lnTo>
                  <a:lnTo>
                    <a:pt x="1215" y="104"/>
                  </a:lnTo>
                  <a:lnTo>
                    <a:pt x="1138" y="156"/>
                  </a:lnTo>
                  <a:lnTo>
                    <a:pt x="285" y="724"/>
                  </a:lnTo>
                  <a:lnTo>
                    <a:pt x="285" y="724"/>
                  </a:lnTo>
                  <a:lnTo>
                    <a:pt x="208" y="802"/>
                  </a:lnTo>
                  <a:lnTo>
                    <a:pt x="156" y="879"/>
                  </a:lnTo>
                  <a:lnTo>
                    <a:pt x="104" y="957"/>
                  </a:lnTo>
                  <a:lnTo>
                    <a:pt x="79" y="1060"/>
                  </a:lnTo>
                  <a:lnTo>
                    <a:pt x="79" y="1060"/>
                  </a:lnTo>
                  <a:lnTo>
                    <a:pt x="79" y="1138"/>
                  </a:lnTo>
                  <a:lnTo>
                    <a:pt x="79" y="1241"/>
                  </a:lnTo>
                  <a:lnTo>
                    <a:pt x="104" y="1318"/>
                  </a:lnTo>
                  <a:lnTo>
                    <a:pt x="156" y="1422"/>
                  </a:lnTo>
                  <a:lnTo>
                    <a:pt x="156" y="1422"/>
                  </a:lnTo>
                  <a:lnTo>
                    <a:pt x="182" y="1448"/>
                  </a:lnTo>
                  <a:lnTo>
                    <a:pt x="208" y="1499"/>
                  </a:lnTo>
                  <a:lnTo>
                    <a:pt x="14031" y="15297"/>
                  </a:lnTo>
                  <a:lnTo>
                    <a:pt x="14031" y="15297"/>
                  </a:lnTo>
                  <a:lnTo>
                    <a:pt x="14109" y="15375"/>
                  </a:lnTo>
                  <a:lnTo>
                    <a:pt x="14186" y="15426"/>
                  </a:lnTo>
                  <a:lnTo>
                    <a:pt x="14290" y="15452"/>
                  </a:lnTo>
                  <a:lnTo>
                    <a:pt x="14367" y="15452"/>
                  </a:lnTo>
                  <a:lnTo>
                    <a:pt x="14367" y="15452"/>
                  </a:lnTo>
                  <a:lnTo>
                    <a:pt x="14471" y="15452"/>
                  </a:lnTo>
                  <a:lnTo>
                    <a:pt x="14574" y="15426"/>
                  </a:lnTo>
                  <a:lnTo>
                    <a:pt x="14651" y="15375"/>
                  </a:lnTo>
                  <a:lnTo>
                    <a:pt x="14729" y="15297"/>
                  </a:lnTo>
                  <a:lnTo>
                    <a:pt x="14729" y="15297"/>
                  </a:lnTo>
                  <a:lnTo>
                    <a:pt x="14755" y="15271"/>
                  </a:lnTo>
                  <a:lnTo>
                    <a:pt x="14755" y="15271"/>
                  </a:lnTo>
                  <a:lnTo>
                    <a:pt x="14806" y="15220"/>
                  </a:lnTo>
                  <a:lnTo>
                    <a:pt x="14806" y="1522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 name="Google Shape;715;p13"/>
            <p:cNvSpPr/>
            <p:nvPr/>
          </p:nvSpPr>
          <p:spPr>
            <a:xfrm>
              <a:off x="10503075" y="2506225"/>
              <a:ext cx="344325" cy="344300"/>
            </a:xfrm>
            <a:custGeom>
              <a:rect b="b" l="l" r="r" t="t"/>
              <a:pathLst>
                <a:path extrusionOk="0" h="13772" w="13773">
                  <a:moveTo>
                    <a:pt x="13669" y="12661"/>
                  </a:moveTo>
                  <a:lnTo>
                    <a:pt x="13101" y="13514"/>
                  </a:lnTo>
                  <a:lnTo>
                    <a:pt x="13101" y="13514"/>
                  </a:lnTo>
                  <a:lnTo>
                    <a:pt x="13023" y="13617"/>
                  </a:lnTo>
                  <a:lnTo>
                    <a:pt x="13023" y="13617"/>
                  </a:lnTo>
                  <a:lnTo>
                    <a:pt x="12946" y="13694"/>
                  </a:lnTo>
                  <a:lnTo>
                    <a:pt x="12842" y="13746"/>
                  </a:lnTo>
                  <a:lnTo>
                    <a:pt x="12765" y="13772"/>
                  </a:lnTo>
                  <a:lnTo>
                    <a:pt x="12662" y="13772"/>
                  </a:lnTo>
                  <a:lnTo>
                    <a:pt x="12558" y="13772"/>
                  </a:lnTo>
                  <a:lnTo>
                    <a:pt x="12455" y="13746"/>
                  </a:lnTo>
                  <a:lnTo>
                    <a:pt x="12377" y="13694"/>
                  </a:lnTo>
                  <a:lnTo>
                    <a:pt x="12274" y="13617"/>
                  </a:lnTo>
                  <a:lnTo>
                    <a:pt x="130" y="1473"/>
                  </a:lnTo>
                  <a:lnTo>
                    <a:pt x="130" y="1473"/>
                  </a:lnTo>
                  <a:lnTo>
                    <a:pt x="78" y="1395"/>
                  </a:lnTo>
                  <a:lnTo>
                    <a:pt x="78" y="1395"/>
                  </a:lnTo>
                  <a:lnTo>
                    <a:pt x="27" y="1292"/>
                  </a:lnTo>
                  <a:lnTo>
                    <a:pt x="1" y="1214"/>
                  </a:lnTo>
                  <a:lnTo>
                    <a:pt x="1" y="1111"/>
                  </a:lnTo>
                  <a:lnTo>
                    <a:pt x="1" y="1008"/>
                  </a:lnTo>
                  <a:lnTo>
                    <a:pt x="27" y="904"/>
                  </a:lnTo>
                  <a:lnTo>
                    <a:pt x="78" y="827"/>
                  </a:lnTo>
                  <a:lnTo>
                    <a:pt x="130" y="749"/>
                  </a:lnTo>
                  <a:lnTo>
                    <a:pt x="207" y="672"/>
                  </a:lnTo>
                  <a:lnTo>
                    <a:pt x="1086" y="103"/>
                  </a:lnTo>
                  <a:lnTo>
                    <a:pt x="1086" y="103"/>
                  </a:lnTo>
                  <a:lnTo>
                    <a:pt x="1163" y="52"/>
                  </a:lnTo>
                  <a:lnTo>
                    <a:pt x="1241" y="26"/>
                  </a:lnTo>
                  <a:lnTo>
                    <a:pt x="1344" y="0"/>
                  </a:lnTo>
                  <a:lnTo>
                    <a:pt x="1422" y="0"/>
                  </a:lnTo>
                  <a:lnTo>
                    <a:pt x="1525" y="0"/>
                  </a:lnTo>
                  <a:lnTo>
                    <a:pt x="1603" y="52"/>
                  </a:lnTo>
                  <a:lnTo>
                    <a:pt x="1680" y="78"/>
                  </a:lnTo>
                  <a:lnTo>
                    <a:pt x="1758" y="155"/>
                  </a:lnTo>
                  <a:lnTo>
                    <a:pt x="13618" y="12015"/>
                  </a:lnTo>
                  <a:lnTo>
                    <a:pt x="13618" y="12015"/>
                  </a:lnTo>
                  <a:lnTo>
                    <a:pt x="13669" y="12067"/>
                  </a:lnTo>
                  <a:lnTo>
                    <a:pt x="13721" y="12144"/>
                  </a:lnTo>
                  <a:lnTo>
                    <a:pt x="13773" y="12325"/>
                  </a:lnTo>
                  <a:lnTo>
                    <a:pt x="13747" y="12506"/>
                  </a:lnTo>
                  <a:lnTo>
                    <a:pt x="13721" y="12583"/>
                  </a:lnTo>
                  <a:lnTo>
                    <a:pt x="13669" y="12661"/>
                  </a:lnTo>
                  <a:lnTo>
                    <a:pt x="13669" y="1266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 name="Google Shape;716;p13"/>
            <p:cNvSpPr/>
            <p:nvPr/>
          </p:nvSpPr>
          <p:spPr>
            <a:xfrm>
              <a:off x="10630975" y="2419650"/>
              <a:ext cx="302350" cy="302975"/>
            </a:xfrm>
            <a:custGeom>
              <a:rect b="b" l="l" r="r" t="t"/>
              <a:pathLst>
                <a:path extrusionOk="0" h="12119" w="12094">
                  <a:moveTo>
                    <a:pt x="12016" y="11008"/>
                  </a:moveTo>
                  <a:lnTo>
                    <a:pt x="11421" y="11861"/>
                  </a:lnTo>
                  <a:lnTo>
                    <a:pt x="11421" y="11861"/>
                  </a:lnTo>
                  <a:lnTo>
                    <a:pt x="11344" y="11964"/>
                  </a:lnTo>
                  <a:lnTo>
                    <a:pt x="11344" y="11964"/>
                  </a:lnTo>
                  <a:lnTo>
                    <a:pt x="11266" y="12041"/>
                  </a:lnTo>
                  <a:lnTo>
                    <a:pt x="11189" y="12093"/>
                  </a:lnTo>
                  <a:lnTo>
                    <a:pt x="11085" y="12119"/>
                  </a:lnTo>
                  <a:lnTo>
                    <a:pt x="10982" y="12119"/>
                  </a:lnTo>
                  <a:lnTo>
                    <a:pt x="10879" y="12119"/>
                  </a:lnTo>
                  <a:lnTo>
                    <a:pt x="10801" y="12093"/>
                  </a:lnTo>
                  <a:lnTo>
                    <a:pt x="10698" y="12041"/>
                  </a:lnTo>
                  <a:lnTo>
                    <a:pt x="10620" y="11964"/>
                  </a:lnTo>
                  <a:lnTo>
                    <a:pt x="130" y="1499"/>
                  </a:lnTo>
                  <a:lnTo>
                    <a:pt x="130" y="1499"/>
                  </a:lnTo>
                  <a:lnTo>
                    <a:pt x="78" y="1422"/>
                  </a:lnTo>
                  <a:lnTo>
                    <a:pt x="78" y="1422"/>
                  </a:lnTo>
                  <a:lnTo>
                    <a:pt x="27" y="1318"/>
                  </a:lnTo>
                  <a:lnTo>
                    <a:pt x="1" y="1215"/>
                  </a:lnTo>
                  <a:lnTo>
                    <a:pt x="1" y="1112"/>
                  </a:lnTo>
                  <a:lnTo>
                    <a:pt x="1" y="1034"/>
                  </a:lnTo>
                  <a:lnTo>
                    <a:pt x="27" y="931"/>
                  </a:lnTo>
                  <a:lnTo>
                    <a:pt x="78" y="828"/>
                  </a:lnTo>
                  <a:lnTo>
                    <a:pt x="130" y="750"/>
                  </a:lnTo>
                  <a:lnTo>
                    <a:pt x="207" y="698"/>
                  </a:lnTo>
                  <a:lnTo>
                    <a:pt x="1086" y="104"/>
                  </a:lnTo>
                  <a:lnTo>
                    <a:pt x="1086" y="104"/>
                  </a:lnTo>
                  <a:lnTo>
                    <a:pt x="1163" y="52"/>
                  </a:lnTo>
                  <a:lnTo>
                    <a:pt x="1241" y="27"/>
                  </a:lnTo>
                  <a:lnTo>
                    <a:pt x="1344" y="27"/>
                  </a:lnTo>
                  <a:lnTo>
                    <a:pt x="1422" y="1"/>
                  </a:lnTo>
                  <a:lnTo>
                    <a:pt x="1525" y="27"/>
                  </a:lnTo>
                  <a:lnTo>
                    <a:pt x="1603" y="52"/>
                  </a:lnTo>
                  <a:lnTo>
                    <a:pt x="1680" y="104"/>
                  </a:lnTo>
                  <a:lnTo>
                    <a:pt x="1758" y="156"/>
                  </a:lnTo>
                  <a:lnTo>
                    <a:pt x="11938" y="10362"/>
                  </a:lnTo>
                  <a:lnTo>
                    <a:pt x="11938" y="10362"/>
                  </a:lnTo>
                  <a:lnTo>
                    <a:pt x="11990" y="10414"/>
                  </a:lnTo>
                  <a:lnTo>
                    <a:pt x="12041" y="10491"/>
                  </a:lnTo>
                  <a:lnTo>
                    <a:pt x="12093" y="10672"/>
                  </a:lnTo>
                  <a:lnTo>
                    <a:pt x="12093" y="10853"/>
                  </a:lnTo>
                  <a:lnTo>
                    <a:pt x="12041" y="10930"/>
                  </a:lnTo>
                  <a:lnTo>
                    <a:pt x="12016" y="11008"/>
                  </a:lnTo>
                  <a:lnTo>
                    <a:pt x="12016" y="11008"/>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 name="Google Shape;717;p13"/>
            <p:cNvSpPr/>
            <p:nvPr/>
          </p:nvSpPr>
          <p:spPr>
            <a:xfrm>
              <a:off x="10758875" y="2333750"/>
              <a:ext cx="260350" cy="260975"/>
            </a:xfrm>
            <a:custGeom>
              <a:rect b="b" l="l" r="r" t="t"/>
              <a:pathLst>
                <a:path extrusionOk="0" h="10439" w="10414">
                  <a:moveTo>
                    <a:pt x="10336" y="9328"/>
                  </a:moveTo>
                  <a:lnTo>
                    <a:pt x="9768" y="10181"/>
                  </a:lnTo>
                  <a:lnTo>
                    <a:pt x="9768" y="10181"/>
                  </a:lnTo>
                  <a:lnTo>
                    <a:pt x="9690" y="10284"/>
                  </a:lnTo>
                  <a:lnTo>
                    <a:pt x="9690" y="10284"/>
                  </a:lnTo>
                  <a:lnTo>
                    <a:pt x="9613" y="10361"/>
                  </a:lnTo>
                  <a:lnTo>
                    <a:pt x="9509" y="10387"/>
                  </a:lnTo>
                  <a:lnTo>
                    <a:pt x="9406" y="10439"/>
                  </a:lnTo>
                  <a:lnTo>
                    <a:pt x="9303" y="10439"/>
                  </a:lnTo>
                  <a:lnTo>
                    <a:pt x="9225" y="10439"/>
                  </a:lnTo>
                  <a:lnTo>
                    <a:pt x="9122" y="10387"/>
                  </a:lnTo>
                  <a:lnTo>
                    <a:pt x="9018" y="10361"/>
                  </a:lnTo>
                  <a:lnTo>
                    <a:pt x="8941" y="10284"/>
                  </a:lnTo>
                  <a:lnTo>
                    <a:pt x="130" y="1473"/>
                  </a:lnTo>
                  <a:lnTo>
                    <a:pt x="130" y="1473"/>
                  </a:lnTo>
                  <a:lnTo>
                    <a:pt x="78" y="1395"/>
                  </a:lnTo>
                  <a:lnTo>
                    <a:pt x="78" y="1395"/>
                  </a:lnTo>
                  <a:lnTo>
                    <a:pt x="27" y="1318"/>
                  </a:lnTo>
                  <a:lnTo>
                    <a:pt x="1" y="1215"/>
                  </a:lnTo>
                  <a:lnTo>
                    <a:pt x="1" y="1111"/>
                  </a:lnTo>
                  <a:lnTo>
                    <a:pt x="1" y="1008"/>
                  </a:lnTo>
                  <a:lnTo>
                    <a:pt x="27" y="930"/>
                  </a:lnTo>
                  <a:lnTo>
                    <a:pt x="78" y="827"/>
                  </a:lnTo>
                  <a:lnTo>
                    <a:pt x="130" y="749"/>
                  </a:lnTo>
                  <a:lnTo>
                    <a:pt x="207" y="672"/>
                  </a:lnTo>
                  <a:lnTo>
                    <a:pt x="1086" y="104"/>
                  </a:lnTo>
                  <a:lnTo>
                    <a:pt x="1086" y="104"/>
                  </a:lnTo>
                  <a:lnTo>
                    <a:pt x="1163" y="52"/>
                  </a:lnTo>
                  <a:lnTo>
                    <a:pt x="1241" y="26"/>
                  </a:lnTo>
                  <a:lnTo>
                    <a:pt x="1344" y="0"/>
                  </a:lnTo>
                  <a:lnTo>
                    <a:pt x="1422" y="0"/>
                  </a:lnTo>
                  <a:lnTo>
                    <a:pt x="1525" y="26"/>
                  </a:lnTo>
                  <a:lnTo>
                    <a:pt x="1603" y="52"/>
                  </a:lnTo>
                  <a:lnTo>
                    <a:pt x="1680" y="104"/>
                  </a:lnTo>
                  <a:lnTo>
                    <a:pt x="1758" y="155"/>
                  </a:lnTo>
                  <a:lnTo>
                    <a:pt x="10284" y="8682"/>
                  </a:lnTo>
                  <a:lnTo>
                    <a:pt x="10284" y="8682"/>
                  </a:lnTo>
                  <a:lnTo>
                    <a:pt x="10336" y="8734"/>
                  </a:lnTo>
                  <a:lnTo>
                    <a:pt x="10388" y="8811"/>
                  </a:lnTo>
                  <a:lnTo>
                    <a:pt x="10414" y="8992"/>
                  </a:lnTo>
                  <a:lnTo>
                    <a:pt x="10414" y="9173"/>
                  </a:lnTo>
                  <a:lnTo>
                    <a:pt x="10388" y="9250"/>
                  </a:lnTo>
                  <a:lnTo>
                    <a:pt x="10336" y="9328"/>
                  </a:lnTo>
                  <a:lnTo>
                    <a:pt x="10336" y="9328"/>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 name="Google Shape;718;p13"/>
            <p:cNvSpPr/>
            <p:nvPr/>
          </p:nvSpPr>
          <p:spPr>
            <a:xfrm>
              <a:off x="10886775" y="2247825"/>
              <a:ext cx="219000" cy="219000"/>
            </a:xfrm>
            <a:custGeom>
              <a:rect b="b" l="l" r="r" t="t"/>
              <a:pathLst>
                <a:path extrusionOk="0" h="8760" w="8760">
                  <a:moveTo>
                    <a:pt x="8657" y="7649"/>
                  </a:moveTo>
                  <a:lnTo>
                    <a:pt x="8088" y="8502"/>
                  </a:lnTo>
                  <a:lnTo>
                    <a:pt x="8088" y="8502"/>
                  </a:lnTo>
                  <a:lnTo>
                    <a:pt x="8011" y="8605"/>
                  </a:lnTo>
                  <a:lnTo>
                    <a:pt x="8011" y="8605"/>
                  </a:lnTo>
                  <a:lnTo>
                    <a:pt x="7933" y="8682"/>
                  </a:lnTo>
                  <a:lnTo>
                    <a:pt x="7830" y="8708"/>
                  </a:lnTo>
                  <a:lnTo>
                    <a:pt x="7752" y="8760"/>
                  </a:lnTo>
                  <a:lnTo>
                    <a:pt x="7649" y="8760"/>
                  </a:lnTo>
                  <a:lnTo>
                    <a:pt x="7546" y="8760"/>
                  </a:lnTo>
                  <a:lnTo>
                    <a:pt x="7442" y="8708"/>
                  </a:lnTo>
                  <a:lnTo>
                    <a:pt x="7365" y="8682"/>
                  </a:lnTo>
                  <a:lnTo>
                    <a:pt x="7287" y="8605"/>
                  </a:lnTo>
                  <a:lnTo>
                    <a:pt x="156" y="1473"/>
                  </a:lnTo>
                  <a:lnTo>
                    <a:pt x="156" y="1473"/>
                  </a:lnTo>
                  <a:lnTo>
                    <a:pt x="78" y="1396"/>
                  </a:lnTo>
                  <a:lnTo>
                    <a:pt x="78" y="1396"/>
                  </a:lnTo>
                  <a:lnTo>
                    <a:pt x="27" y="1293"/>
                  </a:lnTo>
                  <a:lnTo>
                    <a:pt x="1" y="1215"/>
                  </a:lnTo>
                  <a:lnTo>
                    <a:pt x="1" y="1112"/>
                  </a:lnTo>
                  <a:lnTo>
                    <a:pt x="1" y="1008"/>
                  </a:lnTo>
                  <a:lnTo>
                    <a:pt x="27" y="905"/>
                  </a:lnTo>
                  <a:lnTo>
                    <a:pt x="78" y="827"/>
                  </a:lnTo>
                  <a:lnTo>
                    <a:pt x="130" y="750"/>
                  </a:lnTo>
                  <a:lnTo>
                    <a:pt x="233" y="672"/>
                  </a:lnTo>
                  <a:lnTo>
                    <a:pt x="1086" y="104"/>
                  </a:lnTo>
                  <a:lnTo>
                    <a:pt x="1086" y="104"/>
                  </a:lnTo>
                  <a:lnTo>
                    <a:pt x="1163" y="52"/>
                  </a:lnTo>
                  <a:lnTo>
                    <a:pt x="1241" y="1"/>
                  </a:lnTo>
                  <a:lnTo>
                    <a:pt x="1344" y="1"/>
                  </a:lnTo>
                  <a:lnTo>
                    <a:pt x="1422" y="1"/>
                  </a:lnTo>
                  <a:lnTo>
                    <a:pt x="1525" y="1"/>
                  </a:lnTo>
                  <a:lnTo>
                    <a:pt x="1603" y="26"/>
                  </a:lnTo>
                  <a:lnTo>
                    <a:pt x="1680" y="78"/>
                  </a:lnTo>
                  <a:lnTo>
                    <a:pt x="1758" y="156"/>
                  </a:lnTo>
                  <a:lnTo>
                    <a:pt x="8605" y="7003"/>
                  </a:lnTo>
                  <a:lnTo>
                    <a:pt x="8605" y="7003"/>
                  </a:lnTo>
                  <a:lnTo>
                    <a:pt x="8657" y="7055"/>
                  </a:lnTo>
                  <a:lnTo>
                    <a:pt x="8708" y="7132"/>
                  </a:lnTo>
                  <a:lnTo>
                    <a:pt x="8760" y="7313"/>
                  </a:lnTo>
                  <a:lnTo>
                    <a:pt x="8734" y="7494"/>
                  </a:lnTo>
                  <a:lnTo>
                    <a:pt x="8708" y="7571"/>
                  </a:lnTo>
                  <a:lnTo>
                    <a:pt x="8657" y="7649"/>
                  </a:lnTo>
                  <a:lnTo>
                    <a:pt x="8657" y="7649"/>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13"/>
            <p:cNvSpPr/>
            <p:nvPr/>
          </p:nvSpPr>
          <p:spPr>
            <a:xfrm>
              <a:off x="9897175" y="866775"/>
              <a:ext cx="1263525" cy="1263525"/>
            </a:xfrm>
            <a:custGeom>
              <a:rect b="b" l="l" r="r" t="t"/>
              <a:pathLst>
                <a:path extrusionOk="0" h="50541" w="50541">
                  <a:moveTo>
                    <a:pt x="10930" y="10904"/>
                  </a:moveTo>
                  <a:lnTo>
                    <a:pt x="20516" y="1344"/>
                  </a:lnTo>
                  <a:lnTo>
                    <a:pt x="49352" y="44184"/>
                  </a:lnTo>
                  <a:lnTo>
                    <a:pt x="44184" y="49351"/>
                  </a:lnTo>
                  <a:lnTo>
                    <a:pt x="1344" y="20490"/>
                  </a:lnTo>
                  <a:lnTo>
                    <a:pt x="10930" y="10904"/>
                  </a:lnTo>
                  <a:lnTo>
                    <a:pt x="10930" y="10904"/>
                  </a:lnTo>
                  <a:close/>
                  <a:moveTo>
                    <a:pt x="20206" y="155"/>
                  </a:moveTo>
                  <a:lnTo>
                    <a:pt x="155" y="20206"/>
                  </a:lnTo>
                  <a:lnTo>
                    <a:pt x="155" y="20206"/>
                  </a:lnTo>
                  <a:lnTo>
                    <a:pt x="104" y="20283"/>
                  </a:lnTo>
                  <a:lnTo>
                    <a:pt x="104" y="20283"/>
                  </a:lnTo>
                  <a:lnTo>
                    <a:pt x="52" y="20387"/>
                  </a:lnTo>
                  <a:lnTo>
                    <a:pt x="26" y="20464"/>
                  </a:lnTo>
                  <a:lnTo>
                    <a:pt x="0" y="20567"/>
                  </a:lnTo>
                  <a:lnTo>
                    <a:pt x="26" y="20671"/>
                  </a:lnTo>
                  <a:lnTo>
                    <a:pt x="52" y="20774"/>
                  </a:lnTo>
                  <a:lnTo>
                    <a:pt x="104" y="20852"/>
                  </a:lnTo>
                  <a:lnTo>
                    <a:pt x="155" y="20929"/>
                  </a:lnTo>
                  <a:lnTo>
                    <a:pt x="233" y="21007"/>
                  </a:lnTo>
                  <a:lnTo>
                    <a:pt x="43951" y="50437"/>
                  </a:lnTo>
                  <a:lnTo>
                    <a:pt x="43951" y="50437"/>
                  </a:lnTo>
                  <a:lnTo>
                    <a:pt x="44029" y="50488"/>
                  </a:lnTo>
                  <a:lnTo>
                    <a:pt x="44106" y="50514"/>
                  </a:lnTo>
                  <a:lnTo>
                    <a:pt x="44210" y="50540"/>
                  </a:lnTo>
                  <a:lnTo>
                    <a:pt x="44287" y="50540"/>
                  </a:lnTo>
                  <a:lnTo>
                    <a:pt x="44391" y="50514"/>
                  </a:lnTo>
                  <a:lnTo>
                    <a:pt x="44468" y="50488"/>
                  </a:lnTo>
                  <a:lnTo>
                    <a:pt x="44546" y="50463"/>
                  </a:lnTo>
                  <a:lnTo>
                    <a:pt x="44623" y="50385"/>
                  </a:lnTo>
                  <a:lnTo>
                    <a:pt x="50385" y="44623"/>
                  </a:lnTo>
                  <a:lnTo>
                    <a:pt x="50385" y="44623"/>
                  </a:lnTo>
                  <a:lnTo>
                    <a:pt x="50463" y="44546"/>
                  </a:lnTo>
                  <a:lnTo>
                    <a:pt x="50489" y="44468"/>
                  </a:lnTo>
                  <a:lnTo>
                    <a:pt x="50540" y="44287"/>
                  </a:lnTo>
                  <a:lnTo>
                    <a:pt x="50540" y="44132"/>
                  </a:lnTo>
                  <a:lnTo>
                    <a:pt x="50514" y="44029"/>
                  </a:lnTo>
                  <a:lnTo>
                    <a:pt x="50463" y="43951"/>
                  </a:lnTo>
                  <a:lnTo>
                    <a:pt x="21033" y="258"/>
                  </a:lnTo>
                  <a:lnTo>
                    <a:pt x="21033" y="258"/>
                  </a:lnTo>
                  <a:lnTo>
                    <a:pt x="20955" y="155"/>
                  </a:lnTo>
                  <a:lnTo>
                    <a:pt x="20955" y="155"/>
                  </a:lnTo>
                  <a:lnTo>
                    <a:pt x="20878" y="78"/>
                  </a:lnTo>
                  <a:lnTo>
                    <a:pt x="20774" y="26"/>
                  </a:lnTo>
                  <a:lnTo>
                    <a:pt x="20697" y="0"/>
                  </a:lnTo>
                  <a:lnTo>
                    <a:pt x="20593" y="0"/>
                  </a:lnTo>
                  <a:lnTo>
                    <a:pt x="20490" y="0"/>
                  </a:lnTo>
                  <a:lnTo>
                    <a:pt x="20387" y="26"/>
                  </a:lnTo>
                  <a:lnTo>
                    <a:pt x="20309" y="78"/>
                  </a:lnTo>
                  <a:lnTo>
                    <a:pt x="20206" y="155"/>
                  </a:lnTo>
                  <a:lnTo>
                    <a:pt x="20206" y="15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p13"/>
            <p:cNvSpPr/>
            <p:nvPr/>
          </p:nvSpPr>
          <p:spPr>
            <a:xfrm>
              <a:off x="10138100" y="1107700"/>
              <a:ext cx="960575" cy="960575"/>
            </a:xfrm>
            <a:custGeom>
              <a:rect b="b" l="l" r="r" t="t"/>
              <a:pathLst>
                <a:path extrusionOk="0" h="38423" w="38423">
                  <a:moveTo>
                    <a:pt x="931" y="905"/>
                  </a:moveTo>
                  <a:lnTo>
                    <a:pt x="1835" y="1"/>
                  </a:lnTo>
                  <a:lnTo>
                    <a:pt x="38423" y="36588"/>
                  </a:lnTo>
                  <a:lnTo>
                    <a:pt x="36588" y="38423"/>
                  </a:lnTo>
                  <a:lnTo>
                    <a:pt x="1" y="1835"/>
                  </a:lnTo>
                  <a:lnTo>
                    <a:pt x="931" y="90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 name="Google Shape;721;p13"/>
            <p:cNvSpPr/>
            <p:nvPr/>
          </p:nvSpPr>
          <p:spPr>
            <a:xfrm>
              <a:off x="10003750" y="973350"/>
              <a:ext cx="485800" cy="485775"/>
            </a:xfrm>
            <a:custGeom>
              <a:rect b="b" l="l" r="r" t="t"/>
              <a:pathLst>
                <a:path extrusionOk="0" h="19431" w="19432">
                  <a:moveTo>
                    <a:pt x="18837" y="0"/>
                  </a:moveTo>
                  <a:lnTo>
                    <a:pt x="19431" y="879"/>
                  </a:lnTo>
                  <a:lnTo>
                    <a:pt x="879" y="19431"/>
                  </a:lnTo>
                  <a:lnTo>
                    <a:pt x="1" y="18837"/>
                  </a:lnTo>
                  <a:lnTo>
                    <a:pt x="18837"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 name="Google Shape;722;p13"/>
            <p:cNvSpPr/>
            <p:nvPr/>
          </p:nvSpPr>
          <p:spPr>
            <a:xfrm>
              <a:off x="10132300" y="1101250"/>
              <a:ext cx="443800" cy="443800"/>
            </a:xfrm>
            <a:custGeom>
              <a:rect b="b" l="l" r="r" t="t"/>
              <a:pathLst>
                <a:path extrusionOk="0" h="17752" w="17752">
                  <a:moveTo>
                    <a:pt x="17157" y="0"/>
                  </a:moveTo>
                  <a:lnTo>
                    <a:pt x="17751" y="879"/>
                  </a:lnTo>
                  <a:lnTo>
                    <a:pt x="879" y="17751"/>
                  </a:lnTo>
                  <a:lnTo>
                    <a:pt x="0" y="17157"/>
                  </a:lnTo>
                  <a:lnTo>
                    <a:pt x="17157"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 name="Google Shape;723;p13"/>
            <p:cNvSpPr/>
            <p:nvPr/>
          </p:nvSpPr>
          <p:spPr>
            <a:xfrm>
              <a:off x="10260200" y="1229150"/>
              <a:ext cx="401800" cy="402450"/>
            </a:xfrm>
            <a:custGeom>
              <a:rect b="b" l="l" r="r" t="t"/>
              <a:pathLst>
                <a:path extrusionOk="0" h="16098" w="16072">
                  <a:moveTo>
                    <a:pt x="15478" y="0"/>
                  </a:moveTo>
                  <a:lnTo>
                    <a:pt x="16072" y="879"/>
                  </a:lnTo>
                  <a:lnTo>
                    <a:pt x="879" y="16098"/>
                  </a:lnTo>
                  <a:lnTo>
                    <a:pt x="0" y="15503"/>
                  </a:lnTo>
                  <a:lnTo>
                    <a:pt x="15478"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 name="Google Shape;724;p13"/>
            <p:cNvSpPr/>
            <p:nvPr/>
          </p:nvSpPr>
          <p:spPr>
            <a:xfrm>
              <a:off x="10388100" y="1357050"/>
              <a:ext cx="359825" cy="360475"/>
            </a:xfrm>
            <a:custGeom>
              <a:rect b="b" l="l" r="r" t="t"/>
              <a:pathLst>
                <a:path extrusionOk="0" h="14419" w="14393">
                  <a:moveTo>
                    <a:pt x="13798" y="0"/>
                  </a:moveTo>
                  <a:lnTo>
                    <a:pt x="14392" y="879"/>
                  </a:lnTo>
                  <a:lnTo>
                    <a:pt x="879" y="14418"/>
                  </a:lnTo>
                  <a:lnTo>
                    <a:pt x="0" y="13824"/>
                  </a:lnTo>
                  <a:lnTo>
                    <a:pt x="13798"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13"/>
            <p:cNvSpPr/>
            <p:nvPr/>
          </p:nvSpPr>
          <p:spPr>
            <a:xfrm>
              <a:off x="10516000" y="1484950"/>
              <a:ext cx="318475" cy="318475"/>
            </a:xfrm>
            <a:custGeom>
              <a:rect b="b" l="l" r="r" t="t"/>
              <a:pathLst>
                <a:path extrusionOk="0" h="12739" w="12739">
                  <a:moveTo>
                    <a:pt x="12145" y="0"/>
                  </a:moveTo>
                  <a:lnTo>
                    <a:pt x="12739" y="879"/>
                  </a:lnTo>
                  <a:lnTo>
                    <a:pt x="879" y="12739"/>
                  </a:lnTo>
                  <a:lnTo>
                    <a:pt x="0" y="12145"/>
                  </a:lnTo>
                  <a:lnTo>
                    <a:pt x="12145"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13"/>
            <p:cNvSpPr/>
            <p:nvPr/>
          </p:nvSpPr>
          <p:spPr>
            <a:xfrm>
              <a:off x="10643900" y="1612850"/>
              <a:ext cx="276500" cy="277150"/>
            </a:xfrm>
            <a:custGeom>
              <a:rect b="b" l="l" r="r" t="t"/>
              <a:pathLst>
                <a:path extrusionOk="0" h="11086" w="11060">
                  <a:moveTo>
                    <a:pt x="10465" y="0"/>
                  </a:moveTo>
                  <a:lnTo>
                    <a:pt x="11059" y="879"/>
                  </a:lnTo>
                  <a:lnTo>
                    <a:pt x="879" y="11085"/>
                  </a:lnTo>
                  <a:lnTo>
                    <a:pt x="0" y="10491"/>
                  </a:lnTo>
                  <a:lnTo>
                    <a:pt x="10465"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 name="Google Shape;727;p13"/>
            <p:cNvSpPr/>
            <p:nvPr/>
          </p:nvSpPr>
          <p:spPr>
            <a:xfrm>
              <a:off x="10771800" y="1740750"/>
              <a:ext cx="234500" cy="235150"/>
            </a:xfrm>
            <a:custGeom>
              <a:rect b="b" l="l" r="r" t="t"/>
              <a:pathLst>
                <a:path extrusionOk="0" h="9406" w="9380">
                  <a:moveTo>
                    <a:pt x="8786" y="0"/>
                  </a:moveTo>
                  <a:lnTo>
                    <a:pt x="9380" y="879"/>
                  </a:lnTo>
                  <a:lnTo>
                    <a:pt x="879" y="9406"/>
                  </a:lnTo>
                  <a:lnTo>
                    <a:pt x="0" y="8811"/>
                  </a:lnTo>
                  <a:lnTo>
                    <a:pt x="8786"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 name="Google Shape;728;p13"/>
            <p:cNvSpPr/>
            <p:nvPr/>
          </p:nvSpPr>
          <p:spPr>
            <a:xfrm>
              <a:off x="10899700" y="1868650"/>
              <a:ext cx="193175" cy="193175"/>
            </a:xfrm>
            <a:custGeom>
              <a:rect b="b" l="l" r="r" t="t"/>
              <a:pathLst>
                <a:path extrusionOk="0" h="7727" w="7727">
                  <a:moveTo>
                    <a:pt x="7132" y="0"/>
                  </a:moveTo>
                  <a:lnTo>
                    <a:pt x="7726" y="879"/>
                  </a:lnTo>
                  <a:lnTo>
                    <a:pt x="879" y="7726"/>
                  </a:lnTo>
                  <a:lnTo>
                    <a:pt x="1" y="7132"/>
                  </a:lnTo>
                  <a:lnTo>
                    <a:pt x="7132"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p13"/>
            <p:cNvSpPr/>
            <p:nvPr/>
          </p:nvSpPr>
          <p:spPr>
            <a:xfrm>
              <a:off x="9990825" y="960425"/>
              <a:ext cx="511625" cy="511625"/>
            </a:xfrm>
            <a:custGeom>
              <a:rect b="b" l="l" r="r" t="t"/>
              <a:pathLst>
                <a:path extrusionOk="0" h="20465" w="20465">
                  <a:moveTo>
                    <a:pt x="20387" y="1112"/>
                  </a:moveTo>
                  <a:lnTo>
                    <a:pt x="19819" y="259"/>
                  </a:lnTo>
                  <a:lnTo>
                    <a:pt x="19819" y="259"/>
                  </a:lnTo>
                  <a:lnTo>
                    <a:pt x="19741" y="156"/>
                  </a:lnTo>
                  <a:lnTo>
                    <a:pt x="19741" y="156"/>
                  </a:lnTo>
                  <a:lnTo>
                    <a:pt x="19638" y="78"/>
                  </a:lnTo>
                  <a:lnTo>
                    <a:pt x="19561" y="52"/>
                  </a:lnTo>
                  <a:lnTo>
                    <a:pt x="19457" y="1"/>
                  </a:lnTo>
                  <a:lnTo>
                    <a:pt x="19354" y="1"/>
                  </a:lnTo>
                  <a:lnTo>
                    <a:pt x="19250" y="1"/>
                  </a:lnTo>
                  <a:lnTo>
                    <a:pt x="19173" y="52"/>
                  </a:lnTo>
                  <a:lnTo>
                    <a:pt x="19070" y="78"/>
                  </a:lnTo>
                  <a:lnTo>
                    <a:pt x="18992" y="156"/>
                  </a:lnTo>
                  <a:lnTo>
                    <a:pt x="156" y="18992"/>
                  </a:lnTo>
                  <a:lnTo>
                    <a:pt x="156" y="18992"/>
                  </a:lnTo>
                  <a:lnTo>
                    <a:pt x="104" y="19069"/>
                  </a:lnTo>
                  <a:lnTo>
                    <a:pt x="104" y="19069"/>
                  </a:lnTo>
                  <a:lnTo>
                    <a:pt x="52" y="19147"/>
                  </a:lnTo>
                  <a:lnTo>
                    <a:pt x="27" y="19250"/>
                  </a:lnTo>
                  <a:lnTo>
                    <a:pt x="1" y="19354"/>
                  </a:lnTo>
                  <a:lnTo>
                    <a:pt x="27" y="19457"/>
                  </a:lnTo>
                  <a:lnTo>
                    <a:pt x="52" y="19560"/>
                  </a:lnTo>
                  <a:lnTo>
                    <a:pt x="104" y="19638"/>
                  </a:lnTo>
                  <a:lnTo>
                    <a:pt x="156" y="19715"/>
                  </a:lnTo>
                  <a:lnTo>
                    <a:pt x="233" y="19793"/>
                  </a:lnTo>
                  <a:lnTo>
                    <a:pt x="1112" y="20361"/>
                  </a:lnTo>
                  <a:lnTo>
                    <a:pt x="1112" y="20361"/>
                  </a:lnTo>
                  <a:lnTo>
                    <a:pt x="1189" y="20413"/>
                  </a:lnTo>
                  <a:lnTo>
                    <a:pt x="1267" y="20439"/>
                  </a:lnTo>
                  <a:lnTo>
                    <a:pt x="1344" y="20465"/>
                  </a:lnTo>
                  <a:lnTo>
                    <a:pt x="1448" y="20465"/>
                  </a:lnTo>
                  <a:lnTo>
                    <a:pt x="1525" y="20439"/>
                  </a:lnTo>
                  <a:lnTo>
                    <a:pt x="1629" y="20413"/>
                  </a:lnTo>
                  <a:lnTo>
                    <a:pt x="1706" y="20387"/>
                  </a:lnTo>
                  <a:lnTo>
                    <a:pt x="1784" y="20310"/>
                  </a:lnTo>
                  <a:lnTo>
                    <a:pt x="20310" y="1758"/>
                  </a:lnTo>
                  <a:lnTo>
                    <a:pt x="20310" y="1758"/>
                  </a:lnTo>
                  <a:lnTo>
                    <a:pt x="20387" y="1706"/>
                  </a:lnTo>
                  <a:lnTo>
                    <a:pt x="20413" y="1628"/>
                  </a:lnTo>
                  <a:lnTo>
                    <a:pt x="20465" y="1448"/>
                  </a:lnTo>
                  <a:lnTo>
                    <a:pt x="20465" y="1267"/>
                  </a:lnTo>
                  <a:lnTo>
                    <a:pt x="20439" y="1189"/>
                  </a:lnTo>
                  <a:lnTo>
                    <a:pt x="20387" y="1112"/>
                  </a:lnTo>
                  <a:lnTo>
                    <a:pt x="20387" y="111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 name="Google Shape;730;p13"/>
            <p:cNvSpPr/>
            <p:nvPr/>
          </p:nvSpPr>
          <p:spPr>
            <a:xfrm>
              <a:off x="10118725" y="1088325"/>
              <a:ext cx="470300" cy="469650"/>
            </a:xfrm>
            <a:custGeom>
              <a:rect b="b" l="l" r="r" t="t"/>
              <a:pathLst>
                <a:path extrusionOk="0" h="18786" w="18812">
                  <a:moveTo>
                    <a:pt x="18708" y="1112"/>
                  </a:moveTo>
                  <a:lnTo>
                    <a:pt x="18139" y="259"/>
                  </a:lnTo>
                  <a:lnTo>
                    <a:pt x="18139" y="259"/>
                  </a:lnTo>
                  <a:lnTo>
                    <a:pt x="18062" y="156"/>
                  </a:lnTo>
                  <a:lnTo>
                    <a:pt x="18062" y="156"/>
                  </a:lnTo>
                  <a:lnTo>
                    <a:pt x="17984" y="78"/>
                  </a:lnTo>
                  <a:lnTo>
                    <a:pt x="17881" y="52"/>
                  </a:lnTo>
                  <a:lnTo>
                    <a:pt x="17804" y="1"/>
                  </a:lnTo>
                  <a:lnTo>
                    <a:pt x="17700" y="1"/>
                  </a:lnTo>
                  <a:lnTo>
                    <a:pt x="17597" y="1"/>
                  </a:lnTo>
                  <a:lnTo>
                    <a:pt x="17493" y="52"/>
                  </a:lnTo>
                  <a:lnTo>
                    <a:pt x="17416" y="78"/>
                  </a:lnTo>
                  <a:lnTo>
                    <a:pt x="17313" y="156"/>
                  </a:lnTo>
                  <a:lnTo>
                    <a:pt x="156" y="17312"/>
                  </a:lnTo>
                  <a:lnTo>
                    <a:pt x="156" y="17312"/>
                  </a:lnTo>
                  <a:lnTo>
                    <a:pt x="104" y="17390"/>
                  </a:lnTo>
                  <a:lnTo>
                    <a:pt x="104" y="17390"/>
                  </a:lnTo>
                  <a:lnTo>
                    <a:pt x="52" y="17493"/>
                  </a:lnTo>
                  <a:lnTo>
                    <a:pt x="27" y="17571"/>
                  </a:lnTo>
                  <a:lnTo>
                    <a:pt x="1" y="17674"/>
                  </a:lnTo>
                  <a:lnTo>
                    <a:pt x="27" y="17777"/>
                  </a:lnTo>
                  <a:lnTo>
                    <a:pt x="52" y="17881"/>
                  </a:lnTo>
                  <a:lnTo>
                    <a:pt x="104" y="17958"/>
                  </a:lnTo>
                  <a:lnTo>
                    <a:pt x="156" y="18036"/>
                  </a:lnTo>
                  <a:lnTo>
                    <a:pt x="233" y="18113"/>
                  </a:lnTo>
                  <a:lnTo>
                    <a:pt x="1112" y="18682"/>
                  </a:lnTo>
                  <a:lnTo>
                    <a:pt x="1112" y="18682"/>
                  </a:lnTo>
                  <a:lnTo>
                    <a:pt x="1189" y="18733"/>
                  </a:lnTo>
                  <a:lnTo>
                    <a:pt x="1267" y="18785"/>
                  </a:lnTo>
                  <a:lnTo>
                    <a:pt x="1344" y="18785"/>
                  </a:lnTo>
                  <a:lnTo>
                    <a:pt x="1448" y="18785"/>
                  </a:lnTo>
                  <a:lnTo>
                    <a:pt x="1525" y="18785"/>
                  </a:lnTo>
                  <a:lnTo>
                    <a:pt x="1629" y="18759"/>
                  </a:lnTo>
                  <a:lnTo>
                    <a:pt x="1706" y="18708"/>
                  </a:lnTo>
                  <a:lnTo>
                    <a:pt x="1784" y="18630"/>
                  </a:lnTo>
                  <a:lnTo>
                    <a:pt x="18656" y="1758"/>
                  </a:lnTo>
                  <a:lnTo>
                    <a:pt x="18656" y="1758"/>
                  </a:lnTo>
                  <a:lnTo>
                    <a:pt x="18708" y="1706"/>
                  </a:lnTo>
                  <a:lnTo>
                    <a:pt x="18760" y="1628"/>
                  </a:lnTo>
                  <a:lnTo>
                    <a:pt x="18811" y="1448"/>
                  </a:lnTo>
                  <a:lnTo>
                    <a:pt x="18785" y="1267"/>
                  </a:lnTo>
                  <a:lnTo>
                    <a:pt x="18760" y="1189"/>
                  </a:lnTo>
                  <a:lnTo>
                    <a:pt x="18708" y="1112"/>
                  </a:lnTo>
                  <a:lnTo>
                    <a:pt x="18708" y="111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 name="Google Shape;731;p13"/>
            <p:cNvSpPr/>
            <p:nvPr/>
          </p:nvSpPr>
          <p:spPr>
            <a:xfrm>
              <a:off x="10246625" y="1216225"/>
              <a:ext cx="428300" cy="428300"/>
            </a:xfrm>
            <a:custGeom>
              <a:rect b="b" l="l" r="r" t="t"/>
              <a:pathLst>
                <a:path extrusionOk="0" h="17132" w="17132">
                  <a:moveTo>
                    <a:pt x="17054" y="1112"/>
                  </a:moveTo>
                  <a:lnTo>
                    <a:pt x="16460" y="259"/>
                  </a:lnTo>
                  <a:lnTo>
                    <a:pt x="16460" y="259"/>
                  </a:lnTo>
                  <a:lnTo>
                    <a:pt x="16382" y="156"/>
                  </a:lnTo>
                  <a:lnTo>
                    <a:pt x="16382" y="156"/>
                  </a:lnTo>
                  <a:lnTo>
                    <a:pt x="16305" y="78"/>
                  </a:lnTo>
                  <a:lnTo>
                    <a:pt x="16227" y="52"/>
                  </a:lnTo>
                  <a:lnTo>
                    <a:pt x="16124" y="1"/>
                  </a:lnTo>
                  <a:lnTo>
                    <a:pt x="16021" y="1"/>
                  </a:lnTo>
                  <a:lnTo>
                    <a:pt x="15917" y="1"/>
                  </a:lnTo>
                  <a:lnTo>
                    <a:pt x="15814" y="52"/>
                  </a:lnTo>
                  <a:lnTo>
                    <a:pt x="15736" y="78"/>
                  </a:lnTo>
                  <a:lnTo>
                    <a:pt x="15659" y="156"/>
                  </a:lnTo>
                  <a:lnTo>
                    <a:pt x="156" y="15633"/>
                  </a:lnTo>
                  <a:lnTo>
                    <a:pt x="156" y="15633"/>
                  </a:lnTo>
                  <a:lnTo>
                    <a:pt x="104" y="15710"/>
                  </a:lnTo>
                  <a:lnTo>
                    <a:pt x="104" y="15710"/>
                  </a:lnTo>
                  <a:lnTo>
                    <a:pt x="52" y="15814"/>
                  </a:lnTo>
                  <a:lnTo>
                    <a:pt x="27" y="15917"/>
                  </a:lnTo>
                  <a:lnTo>
                    <a:pt x="1" y="16020"/>
                  </a:lnTo>
                  <a:lnTo>
                    <a:pt x="27" y="16124"/>
                  </a:lnTo>
                  <a:lnTo>
                    <a:pt x="52" y="16201"/>
                  </a:lnTo>
                  <a:lnTo>
                    <a:pt x="104" y="16305"/>
                  </a:lnTo>
                  <a:lnTo>
                    <a:pt x="156" y="16382"/>
                  </a:lnTo>
                  <a:lnTo>
                    <a:pt x="233" y="16434"/>
                  </a:lnTo>
                  <a:lnTo>
                    <a:pt x="1112" y="17028"/>
                  </a:lnTo>
                  <a:lnTo>
                    <a:pt x="1112" y="17028"/>
                  </a:lnTo>
                  <a:lnTo>
                    <a:pt x="1189" y="17080"/>
                  </a:lnTo>
                  <a:lnTo>
                    <a:pt x="1267" y="17106"/>
                  </a:lnTo>
                  <a:lnTo>
                    <a:pt x="1344" y="17132"/>
                  </a:lnTo>
                  <a:lnTo>
                    <a:pt x="1448" y="17132"/>
                  </a:lnTo>
                  <a:lnTo>
                    <a:pt x="1525" y="17106"/>
                  </a:lnTo>
                  <a:lnTo>
                    <a:pt x="1629" y="17080"/>
                  </a:lnTo>
                  <a:lnTo>
                    <a:pt x="1706" y="17028"/>
                  </a:lnTo>
                  <a:lnTo>
                    <a:pt x="1784" y="16976"/>
                  </a:lnTo>
                  <a:lnTo>
                    <a:pt x="16977" y="1758"/>
                  </a:lnTo>
                  <a:lnTo>
                    <a:pt x="16977" y="1758"/>
                  </a:lnTo>
                  <a:lnTo>
                    <a:pt x="17028" y="1706"/>
                  </a:lnTo>
                  <a:lnTo>
                    <a:pt x="17080" y="1628"/>
                  </a:lnTo>
                  <a:lnTo>
                    <a:pt x="17132" y="1448"/>
                  </a:lnTo>
                  <a:lnTo>
                    <a:pt x="17106" y="1267"/>
                  </a:lnTo>
                  <a:lnTo>
                    <a:pt x="17080" y="1189"/>
                  </a:lnTo>
                  <a:lnTo>
                    <a:pt x="17054" y="1112"/>
                  </a:lnTo>
                  <a:lnTo>
                    <a:pt x="17054" y="111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 name="Google Shape;732;p13"/>
            <p:cNvSpPr/>
            <p:nvPr/>
          </p:nvSpPr>
          <p:spPr>
            <a:xfrm>
              <a:off x="10374525" y="1344125"/>
              <a:ext cx="386325" cy="386325"/>
            </a:xfrm>
            <a:custGeom>
              <a:rect b="b" l="l" r="r" t="t"/>
              <a:pathLst>
                <a:path extrusionOk="0" h="15453" w="15453">
                  <a:moveTo>
                    <a:pt x="15375" y="1112"/>
                  </a:moveTo>
                  <a:lnTo>
                    <a:pt x="14806" y="259"/>
                  </a:lnTo>
                  <a:lnTo>
                    <a:pt x="14806" y="259"/>
                  </a:lnTo>
                  <a:lnTo>
                    <a:pt x="14729" y="156"/>
                  </a:lnTo>
                  <a:lnTo>
                    <a:pt x="14729" y="156"/>
                  </a:lnTo>
                  <a:lnTo>
                    <a:pt x="14625" y="78"/>
                  </a:lnTo>
                  <a:lnTo>
                    <a:pt x="14548" y="52"/>
                  </a:lnTo>
                  <a:lnTo>
                    <a:pt x="14445" y="26"/>
                  </a:lnTo>
                  <a:lnTo>
                    <a:pt x="14341" y="1"/>
                  </a:lnTo>
                  <a:lnTo>
                    <a:pt x="14264" y="26"/>
                  </a:lnTo>
                  <a:lnTo>
                    <a:pt x="14160" y="52"/>
                  </a:lnTo>
                  <a:lnTo>
                    <a:pt x="14057" y="78"/>
                  </a:lnTo>
                  <a:lnTo>
                    <a:pt x="13979" y="156"/>
                  </a:lnTo>
                  <a:lnTo>
                    <a:pt x="156" y="13979"/>
                  </a:lnTo>
                  <a:lnTo>
                    <a:pt x="156" y="13979"/>
                  </a:lnTo>
                  <a:lnTo>
                    <a:pt x="104" y="14057"/>
                  </a:lnTo>
                  <a:lnTo>
                    <a:pt x="104" y="14057"/>
                  </a:lnTo>
                  <a:lnTo>
                    <a:pt x="53" y="14134"/>
                  </a:lnTo>
                  <a:lnTo>
                    <a:pt x="27" y="14238"/>
                  </a:lnTo>
                  <a:lnTo>
                    <a:pt x="1" y="14341"/>
                  </a:lnTo>
                  <a:lnTo>
                    <a:pt x="27" y="14444"/>
                  </a:lnTo>
                  <a:lnTo>
                    <a:pt x="53" y="14548"/>
                  </a:lnTo>
                  <a:lnTo>
                    <a:pt x="104" y="14625"/>
                  </a:lnTo>
                  <a:lnTo>
                    <a:pt x="156" y="14703"/>
                  </a:lnTo>
                  <a:lnTo>
                    <a:pt x="233" y="14780"/>
                  </a:lnTo>
                  <a:lnTo>
                    <a:pt x="1112" y="15349"/>
                  </a:lnTo>
                  <a:lnTo>
                    <a:pt x="1112" y="15349"/>
                  </a:lnTo>
                  <a:lnTo>
                    <a:pt x="1189" y="15400"/>
                  </a:lnTo>
                  <a:lnTo>
                    <a:pt x="1267" y="15426"/>
                  </a:lnTo>
                  <a:lnTo>
                    <a:pt x="1370" y="15452"/>
                  </a:lnTo>
                  <a:lnTo>
                    <a:pt x="1448" y="15452"/>
                  </a:lnTo>
                  <a:lnTo>
                    <a:pt x="1525" y="15426"/>
                  </a:lnTo>
                  <a:lnTo>
                    <a:pt x="1629" y="15400"/>
                  </a:lnTo>
                  <a:lnTo>
                    <a:pt x="1706" y="15375"/>
                  </a:lnTo>
                  <a:lnTo>
                    <a:pt x="1784" y="15297"/>
                  </a:lnTo>
                  <a:lnTo>
                    <a:pt x="15323" y="1783"/>
                  </a:lnTo>
                  <a:lnTo>
                    <a:pt x="15323" y="1783"/>
                  </a:lnTo>
                  <a:lnTo>
                    <a:pt x="15375" y="1706"/>
                  </a:lnTo>
                  <a:lnTo>
                    <a:pt x="15401" y="1628"/>
                  </a:lnTo>
                  <a:lnTo>
                    <a:pt x="15452" y="1448"/>
                  </a:lnTo>
                  <a:lnTo>
                    <a:pt x="15452" y="1293"/>
                  </a:lnTo>
                  <a:lnTo>
                    <a:pt x="15426" y="1189"/>
                  </a:lnTo>
                  <a:lnTo>
                    <a:pt x="15375" y="1112"/>
                  </a:lnTo>
                  <a:lnTo>
                    <a:pt x="15375" y="111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p13"/>
            <p:cNvSpPr/>
            <p:nvPr/>
          </p:nvSpPr>
          <p:spPr>
            <a:xfrm>
              <a:off x="10503075" y="1472025"/>
              <a:ext cx="344325" cy="344325"/>
            </a:xfrm>
            <a:custGeom>
              <a:rect b="b" l="l" r="r" t="t"/>
              <a:pathLst>
                <a:path extrusionOk="0" h="13773" w="13773">
                  <a:moveTo>
                    <a:pt x="13669" y="1112"/>
                  </a:moveTo>
                  <a:lnTo>
                    <a:pt x="13101" y="259"/>
                  </a:lnTo>
                  <a:lnTo>
                    <a:pt x="13101" y="259"/>
                  </a:lnTo>
                  <a:lnTo>
                    <a:pt x="13023" y="156"/>
                  </a:lnTo>
                  <a:lnTo>
                    <a:pt x="13023" y="156"/>
                  </a:lnTo>
                  <a:lnTo>
                    <a:pt x="12946" y="78"/>
                  </a:lnTo>
                  <a:lnTo>
                    <a:pt x="12842" y="52"/>
                  </a:lnTo>
                  <a:lnTo>
                    <a:pt x="12765" y="26"/>
                  </a:lnTo>
                  <a:lnTo>
                    <a:pt x="12662" y="1"/>
                  </a:lnTo>
                  <a:lnTo>
                    <a:pt x="12558" y="26"/>
                  </a:lnTo>
                  <a:lnTo>
                    <a:pt x="12455" y="52"/>
                  </a:lnTo>
                  <a:lnTo>
                    <a:pt x="12377" y="78"/>
                  </a:lnTo>
                  <a:lnTo>
                    <a:pt x="12274" y="156"/>
                  </a:lnTo>
                  <a:lnTo>
                    <a:pt x="130" y="12300"/>
                  </a:lnTo>
                  <a:lnTo>
                    <a:pt x="130" y="12300"/>
                  </a:lnTo>
                  <a:lnTo>
                    <a:pt x="78" y="12377"/>
                  </a:lnTo>
                  <a:lnTo>
                    <a:pt x="78" y="12377"/>
                  </a:lnTo>
                  <a:lnTo>
                    <a:pt x="27" y="12481"/>
                  </a:lnTo>
                  <a:lnTo>
                    <a:pt x="1" y="12584"/>
                  </a:lnTo>
                  <a:lnTo>
                    <a:pt x="1" y="12662"/>
                  </a:lnTo>
                  <a:lnTo>
                    <a:pt x="1" y="12765"/>
                  </a:lnTo>
                  <a:lnTo>
                    <a:pt x="27" y="12868"/>
                  </a:lnTo>
                  <a:lnTo>
                    <a:pt x="78" y="12946"/>
                  </a:lnTo>
                  <a:lnTo>
                    <a:pt x="130" y="13023"/>
                  </a:lnTo>
                  <a:lnTo>
                    <a:pt x="207" y="13101"/>
                  </a:lnTo>
                  <a:lnTo>
                    <a:pt x="1086" y="13669"/>
                  </a:lnTo>
                  <a:lnTo>
                    <a:pt x="1086" y="13669"/>
                  </a:lnTo>
                  <a:lnTo>
                    <a:pt x="1163" y="13721"/>
                  </a:lnTo>
                  <a:lnTo>
                    <a:pt x="1241" y="13773"/>
                  </a:lnTo>
                  <a:lnTo>
                    <a:pt x="1344" y="13773"/>
                  </a:lnTo>
                  <a:lnTo>
                    <a:pt x="1422" y="13773"/>
                  </a:lnTo>
                  <a:lnTo>
                    <a:pt x="1525" y="13773"/>
                  </a:lnTo>
                  <a:lnTo>
                    <a:pt x="1603" y="13747"/>
                  </a:lnTo>
                  <a:lnTo>
                    <a:pt x="1680" y="13695"/>
                  </a:lnTo>
                  <a:lnTo>
                    <a:pt x="1758" y="13643"/>
                  </a:lnTo>
                  <a:lnTo>
                    <a:pt x="13618" y="1784"/>
                  </a:lnTo>
                  <a:lnTo>
                    <a:pt x="13618" y="1784"/>
                  </a:lnTo>
                  <a:lnTo>
                    <a:pt x="13669" y="1706"/>
                  </a:lnTo>
                  <a:lnTo>
                    <a:pt x="13721" y="1628"/>
                  </a:lnTo>
                  <a:lnTo>
                    <a:pt x="13773" y="1448"/>
                  </a:lnTo>
                  <a:lnTo>
                    <a:pt x="13747" y="1293"/>
                  </a:lnTo>
                  <a:lnTo>
                    <a:pt x="13721" y="1189"/>
                  </a:lnTo>
                  <a:lnTo>
                    <a:pt x="13669" y="1112"/>
                  </a:lnTo>
                  <a:lnTo>
                    <a:pt x="13669" y="111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13"/>
            <p:cNvSpPr/>
            <p:nvPr/>
          </p:nvSpPr>
          <p:spPr>
            <a:xfrm>
              <a:off x="10630975" y="1599925"/>
              <a:ext cx="302350" cy="302975"/>
            </a:xfrm>
            <a:custGeom>
              <a:rect b="b" l="l" r="r" t="t"/>
              <a:pathLst>
                <a:path extrusionOk="0" h="12119" w="12094">
                  <a:moveTo>
                    <a:pt x="12016" y="1112"/>
                  </a:moveTo>
                  <a:lnTo>
                    <a:pt x="11421" y="259"/>
                  </a:lnTo>
                  <a:lnTo>
                    <a:pt x="11421" y="259"/>
                  </a:lnTo>
                  <a:lnTo>
                    <a:pt x="11344" y="156"/>
                  </a:lnTo>
                  <a:lnTo>
                    <a:pt x="11344" y="156"/>
                  </a:lnTo>
                  <a:lnTo>
                    <a:pt x="11266" y="104"/>
                  </a:lnTo>
                  <a:lnTo>
                    <a:pt x="11189" y="52"/>
                  </a:lnTo>
                  <a:lnTo>
                    <a:pt x="11085" y="27"/>
                  </a:lnTo>
                  <a:lnTo>
                    <a:pt x="10982" y="1"/>
                  </a:lnTo>
                  <a:lnTo>
                    <a:pt x="10879" y="27"/>
                  </a:lnTo>
                  <a:lnTo>
                    <a:pt x="10801" y="52"/>
                  </a:lnTo>
                  <a:lnTo>
                    <a:pt x="10698" y="104"/>
                  </a:lnTo>
                  <a:lnTo>
                    <a:pt x="10620" y="156"/>
                  </a:lnTo>
                  <a:lnTo>
                    <a:pt x="130" y="10646"/>
                  </a:lnTo>
                  <a:lnTo>
                    <a:pt x="130" y="10646"/>
                  </a:lnTo>
                  <a:lnTo>
                    <a:pt x="78" y="10724"/>
                  </a:lnTo>
                  <a:lnTo>
                    <a:pt x="78" y="10724"/>
                  </a:lnTo>
                  <a:lnTo>
                    <a:pt x="27" y="10801"/>
                  </a:lnTo>
                  <a:lnTo>
                    <a:pt x="1" y="10905"/>
                  </a:lnTo>
                  <a:lnTo>
                    <a:pt x="1" y="11008"/>
                  </a:lnTo>
                  <a:lnTo>
                    <a:pt x="1" y="11111"/>
                  </a:lnTo>
                  <a:lnTo>
                    <a:pt x="27" y="11189"/>
                  </a:lnTo>
                  <a:lnTo>
                    <a:pt x="78" y="11292"/>
                  </a:lnTo>
                  <a:lnTo>
                    <a:pt x="130" y="11370"/>
                  </a:lnTo>
                  <a:lnTo>
                    <a:pt x="207" y="11421"/>
                  </a:lnTo>
                  <a:lnTo>
                    <a:pt x="1086" y="12016"/>
                  </a:lnTo>
                  <a:lnTo>
                    <a:pt x="1086" y="12016"/>
                  </a:lnTo>
                  <a:lnTo>
                    <a:pt x="1163" y="12067"/>
                  </a:lnTo>
                  <a:lnTo>
                    <a:pt x="1241" y="12093"/>
                  </a:lnTo>
                  <a:lnTo>
                    <a:pt x="1344" y="12119"/>
                  </a:lnTo>
                  <a:lnTo>
                    <a:pt x="1422" y="12119"/>
                  </a:lnTo>
                  <a:lnTo>
                    <a:pt x="1525" y="12093"/>
                  </a:lnTo>
                  <a:lnTo>
                    <a:pt x="1603" y="12067"/>
                  </a:lnTo>
                  <a:lnTo>
                    <a:pt x="1680" y="12016"/>
                  </a:lnTo>
                  <a:lnTo>
                    <a:pt x="1758" y="11964"/>
                  </a:lnTo>
                  <a:lnTo>
                    <a:pt x="11938" y="1784"/>
                  </a:lnTo>
                  <a:lnTo>
                    <a:pt x="11938" y="1784"/>
                  </a:lnTo>
                  <a:lnTo>
                    <a:pt x="11990" y="1706"/>
                  </a:lnTo>
                  <a:lnTo>
                    <a:pt x="12041" y="1628"/>
                  </a:lnTo>
                  <a:lnTo>
                    <a:pt x="12093" y="1448"/>
                  </a:lnTo>
                  <a:lnTo>
                    <a:pt x="12093" y="1293"/>
                  </a:lnTo>
                  <a:lnTo>
                    <a:pt x="12041" y="1189"/>
                  </a:lnTo>
                  <a:lnTo>
                    <a:pt x="12016" y="1112"/>
                  </a:lnTo>
                  <a:lnTo>
                    <a:pt x="12016" y="111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 name="Google Shape;735;p13"/>
            <p:cNvSpPr/>
            <p:nvPr/>
          </p:nvSpPr>
          <p:spPr>
            <a:xfrm>
              <a:off x="10758875" y="1727825"/>
              <a:ext cx="260350" cy="261000"/>
            </a:xfrm>
            <a:custGeom>
              <a:rect b="b" l="l" r="r" t="t"/>
              <a:pathLst>
                <a:path extrusionOk="0" h="10440" w="10414">
                  <a:moveTo>
                    <a:pt x="10336" y="1112"/>
                  </a:moveTo>
                  <a:lnTo>
                    <a:pt x="9768" y="259"/>
                  </a:lnTo>
                  <a:lnTo>
                    <a:pt x="9768" y="259"/>
                  </a:lnTo>
                  <a:lnTo>
                    <a:pt x="9690" y="156"/>
                  </a:lnTo>
                  <a:lnTo>
                    <a:pt x="9690" y="156"/>
                  </a:lnTo>
                  <a:lnTo>
                    <a:pt x="9613" y="104"/>
                  </a:lnTo>
                  <a:lnTo>
                    <a:pt x="9509" y="52"/>
                  </a:lnTo>
                  <a:lnTo>
                    <a:pt x="9406" y="27"/>
                  </a:lnTo>
                  <a:lnTo>
                    <a:pt x="9303" y="1"/>
                  </a:lnTo>
                  <a:lnTo>
                    <a:pt x="9225" y="27"/>
                  </a:lnTo>
                  <a:lnTo>
                    <a:pt x="9122" y="52"/>
                  </a:lnTo>
                  <a:lnTo>
                    <a:pt x="9018" y="104"/>
                  </a:lnTo>
                  <a:lnTo>
                    <a:pt x="8941" y="156"/>
                  </a:lnTo>
                  <a:lnTo>
                    <a:pt x="130" y="8967"/>
                  </a:lnTo>
                  <a:lnTo>
                    <a:pt x="130" y="8967"/>
                  </a:lnTo>
                  <a:lnTo>
                    <a:pt x="78" y="9044"/>
                  </a:lnTo>
                  <a:lnTo>
                    <a:pt x="78" y="9044"/>
                  </a:lnTo>
                  <a:lnTo>
                    <a:pt x="27" y="9122"/>
                  </a:lnTo>
                  <a:lnTo>
                    <a:pt x="1" y="9225"/>
                  </a:lnTo>
                  <a:lnTo>
                    <a:pt x="1" y="9328"/>
                  </a:lnTo>
                  <a:lnTo>
                    <a:pt x="1" y="9432"/>
                  </a:lnTo>
                  <a:lnTo>
                    <a:pt x="27" y="9535"/>
                  </a:lnTo>
                  <a:lnTo>
                    <a:pt x="78" y="9613"/>
                  </a:lnTo>
                  <a:lnTo>
                    <a:pt x="130" y="9690"/>
                  </a:lnTo>
                  <a:lnTo>
                    <a:pt x="207" y="9768"/>
                  </a:lnTo>
                  <a:lnTo>
                    <a:pt x="1086" y="10336"/>
                  </a:lnTo>
                  <a:lnTo>
                    <a:pt x="1086" y="10336"/>
                  </a:lnTo>
                  <a:lnTo>
                    <a:pt x="1163" y="10388"/>
                  </a:lnTo>
                  <a:lnTo>
                    <a:pt x="1241" y="10414"/>
                  </a:lnTo>
                  <a:lnTo>
                    <a:pt x="1344" y="10439"/>
                  </a:lnTo>
                  <a:lnTo>
                    <a:pt x="1422" y="10439"/>
                  </a:lnTo>
                  <a:lnTo>
                    <a:pt x="1525" y="10439"/>
                  </a:lnTo>
                  <a:lnTo>
                    <a:pt x="1603" y="10388"/>
                  </a:lnTo>
                  <a:lnTo>
                    <a:pt x="1680" y="10362"/>
                  </a:lnTo>
                  <a:lnTo>
                    <a:pt x="1758" y="10284"/>
                  </a:lnTo>
                  <a:lnTo>
                    <a:pt x="10284" y="1784"/>
                  </a:lnTo>
                  <a:lnTo>
                    <a:pt x="10284" y="1784"/>
                  </a:lnTo>
                  <a:lnTo>
                    <a:pt x="10336" y="1706"/>
                  </a:lnTo>
                  <a:lnTo>
                    <a:pt x="10388" y="1629"/>
                  </a:lnTo>
                  <a:lnTo>
                    <a:pt x="10414" y="1448"/>
                  </a:lnTo>
                  <a:lnTo>
                    <a:pt x="10414" y="1293"/>
                  </a:lnTo>
                  <a:lnTo>
                    <a:pt x="10388" y="1189"/>
                  </a:lnTo>
                  <a:lnTo>
                    <a:pt x="10336" y="1112"/>
                  </a:lnTo>
                  <a:lnTo>
                    <a:pt x="10336" y="111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 name="Google Shape;736;p13"/>
            <p:cNvSpPr/>
            <p:nvPr/>
          </p:nvSpPr>
          <p:spPr>
            <a:xfrm>
              <a:off x="10886775" y="1855725"/>
              <a:ext cx="219000" cy="219000"/>
            </a:xfrm>
            <a:custGeom>
              <a:rect b="b" l="l" r="r" t="t"/>
              <a:pathLst>
                <a:path extrusionOk="0" h="8760" w="8760">
                  <a:moveTo>
                    <a:pt x="8657" y="1112"/>
                  </a:moveTo>
                  <a:lnTo>
                    <a:pt x="8088" y="259"/>
                  </a:lnTo>
                  <a:lnTo>
                    <a:pt x="8088" y="259"/>
                  </a:lnTo>
                  <a:lnTo>
                    <a:pt x="8011" y="156"/>
                  </a:lnTo>
                  <a:lnTo>
                    <a:pt x="8011" y="156"/>
                  </a:lnTo>
                  <a:lnTo>
                    <a:pt x="7933" y="104"/>
                  </a:lnTo>
                  <a:lnTo>
                    <a:pt x="7830" y="52"/>
                  </a:lnTo>
                  <a:lnTo>
                    <a:pt x="7752" y="27"/>
                  </a:lnTo>
                  <a:lnTo>
                    <a:pt x="7649" y="1"/>
                  </a:lnTo>
                  <a:lnTo>
                    <a:pt x="7546" y="27"/>
                  </a:lnTo>
                  <a:lnTo>
                    <a:pt x="7442" y="52"/>
                  </a:lnTo>
                  <a:lnTo>
                    <a:pt x="7365" y="104"/>
                  </a:lnTo>
                  <a:lnTo>
                    <a:pt x="7287" y="156"/>
                  </a:lnTo>
                  <a:lnTo>
                    <a:pt x="156" y="7287"/>
                  </a:lnTo>
                  <a:lnTo>
                    <a:pt x="156" y="7287"/>
                  </a:lnTo>
                  <a:lnTo>
                    <a:pt x="78" y="7365"/>
                  </a:lnTo>
                  <a:lnTo>
                    <a:pt x="78" y="7365"/>
                  </a:lnTo>
                  <a:lnTo>
                    <a:pt x="27" y="7468"/>
                  </a:lnTo>
                  <a:lnTo>
                    <a:pt x="1" y="7571"/>
                  </a:lnTo>
                  <a:lnTo>
                    <a:pt x="1" y="7649"/>
                  </a:lnTo>
                  <a:lnTo>
                    <a:pt x="1" y="7752"/>
                  </a:lnTo>
                  <a:lnTo>
                    <a:pt x="27" y="7856"/>
                  </a:lnTo>
                  <a:lnTo>
                    <a:pt x="78" y="7933"/>
                  </a:lnTo>
                  <a:lnTo>
                    <a:pt x="130" y="8036"/>
                  </a:lnTo>
                  <a:lnTo>
                    <a:pt x="233" y="8088"/>
                  </a:lnTo>
                  <a:lnTo>
                    <a:pt x="1086" y="8682"/>
                  </a:lnTo>
                  <a:lnTo>
                    <a:pt x="1086" y="8682"/>
                  </a:lnTo>
                  <a:lnTo>
                    <a:pt x="1163" y="8708"/>
                  </a:lnTo>
                  <a:lnTo>
                    <a:pt x="1241" y="8760"/>
                  </a:lnTo>
                  <a:lnTo>
                    <a:pt x="1344" y="8760"/>
                  </a:lnTo>
                  <a:lnTo>
                    <a:pt x="1422" y="8760"/>
                  </a:lnTo>
                  <a:lnTo>
                    <a:pt x="1525" y="8760"/>
                  </a:lnTo>
                  <a:lnTo>
                    <a:pt x="1603" y="8734"/>
                  </a:lnTo>
                  <a:lnTo>
                    <a:pt x="1680" y="8682"/>
                  </a:lnTo>
                  <a:lnTo>
                    <a:pt x="1758" y="8631"/>
                  </a:lnTo>
                  <a:lnTo>
                    <a:pt x="8605" y="1784"/>
                  </a:lnTo>
                  <a:lnTo>
                    <a:pt x="8605" y="1784"/>
                  </a:lnTo>
                  <a:lnTo>
                    <a:pt x="8657" y="1706"/>
                  </a:lnTo>
                  <a:lnTo>
                    <a:pt x="8708" y="1629"/>
                  </a:lnTo>
                  <a:lnTo>
                    <a:pt x="8760" y="1448"/>
                  </a:lnTo>
                  <a:lnTo>
                    <a:pt x="8734" y="1293"/>
                  </a:lnTo>
                  <a:lnTo>
                    <a:pt x="8708" y="1189"/>
                  </a:lnTo>
                  <a:lnTo>
                    <a:pt x="8657" y="1112"/>
                  </a:lnTo>
                  <a:lnTo>
                    <a:pt x="8657" y="111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13"/>
            <p:cNvSpPr/>
            <p:nvPr/>
          </p:nvSpPr>
          <p:spPr>
            <a:xfrm>
              <a:off x="11223325" y="2192275"/>
              <a:ext cx="1263525" cy="1263525"/>
            </a:xfrm>
            <a:custGeom>
              <a:rect b="b" l="l" r="r" t="t"/>
              <a:pathLst>
                <a:path extrusionOk="0" h="50541" w="50541">
                  <a:moveTo>
                    <a:pt x="39611" y="39637"/>
                  </a:moveTo>
                  <a:lnTo>
                    <a:pt x="49197" y="30051"/>
                  </a:lnTo>
                  <a:lnTo>
                    <a:pt x="6357" y="1189"/>
                  </a:lnTo>
                  <a:lnTo>
                    <a:pt x="1189" y="6357"/>
                  </a:lnTo>
                  <a:lnTo>
                    <a:pt x="30025" y="49223"/>
                  </a:lnTo>
                  <a:lnTo>
                    <a:pt x="39611" y="39637"/>
                  </a:lnTo>
                  <a:lnTo>
                    <a:pt x="39611" y="39637"/>
                  </a:lnTo>
                  <a:close/>
                  <a:moveTo>
                    <a:pt x="50386" y="30335"/>
                  </a:moveTo>
                  <a:lnTo>
                    <a:pt x="30309" y="50386"/>
                  </a:lnTo>
                  <a:lnTo>
                    <a:pt x="30309" y="50386"/>
                  </a:lnTo>
                  <a:lnTo>
                    <a:pt x="30232" y="50463"/>
                  </a:lnTo>
                  <a:lnTo>
                    <a:pt x="30232" y="50463"/>
                  </a:lnTo>
                  <a:lnTo>
                    <a:pt x="30154" y="50515"/>
                  </a:lnTo>
                  <a:lnTo>
                    <a:pt x="30051" y="50541"/>
                  </a:lnTo>
                  <a:lnTo>
                    <a:pt x="29947" y="50541"/>
                  </a:lnTo>
                  <a:lnTo>
                    <a:pt x="29844" y="50541"/>
                  </a:lnTo>
                  <a:lnTo>
                    <a:pt x="29766" y="50515"/>
                  </a:lnTo>
                  <a:lnTo>
                    <a:pt x="29663" y="50463"/>
                  </a:lnTo>
                  <a:lnTo>
                    <a:pt x="29586" y="50386"/>
                  </a:lnTo>
                  <a:lnTo>
                    <a:pt x="29534" y="50308"/>
                  </a:lnTo>
                  <a:lnTo>
                    <a:pt x="78" y="6615"/>
                  </a:lnTo>
                  <a:lnTo>
                    <a:pt x="78" y="6615"/>
                  </a:lnTo>
                  <a:lnTo>
                    <a:pt x="52" y="6538"/>
                  </a:lnTo>
                  <a:lnTo>
                    <a:pt x="1" y="6434"/>
                  </a:lnTo>
                  <a:lnTo>
                    <a:pt x="1" y="6357"/>
                  </a:lnTo>
                  <a:lnTo>
                    <a:pt x="1" y="6253"/>
                  </a:lnTo>
                  <a:lnTo>
                    <a:pt x="1" y="6176"/>
                  </a:lnTo>
                  <a:lnTo>
                    <a:pt x="26" y="6098"/>
                  </a:lnTo>
                  <a:lnTo>
                    <a:pt x="78" y="5995"/>
                  </a:lnTo>
                  <a:lnTo>
                    <a:pt x="130" y="5943"/>
                  </a:lnTo>
                  <a:lnTo>
                    <a:pt x="5918" y="156"/>
                  </a:lnTo>
                  <a:lnTo>
                    <a:pt x="5918" y="156"/>
                  </a:lnTo>
                  <a:lnTo>
                    <a:pt x="5995" y="104"/>
                  </a:lnTo>
                  <a:lnTo>
                    <a:pt x="6073" y="52"/>
                  </a:lnTo>
                  <a:lnTo>
                    <a:pt x="6228" y="1"/>
                  </a:lnTo>
                  <a:lnTo>
                    <a:pt x="6409" y="26"/>
                  </a:lnTo>
                  <a:lnTo>
                    <a:pt x="6486" y="52"/>
                  </a:lnTo>
                  <a:lnTo>
                    <a:pt x="6564" y="104"/>
                  </a:lnTo>
                  <a:lnTo>
                    <a:pt x="50282" y="29534"/>
                  </a:lnTo>
                  <a:lnTo>
                    <a:pt x="50282" y="29534"/>
                  </a:lnTo>
                  <a:lnTo>
                    <a:pt x="50386" y="29611"/>
                  </a:lnTo>
                  <a:lnTo>
                    <a:pt x="50386" y="29611"/>
                  </a:lnTo>
                  <a:lnTo>
                    <a:pt x="50437" y="29689"/>
                  </a:lnTo>
                  <a:lnTo>
                    <a:pt x="50489" y="29766"/>
                  </a:lnTo>
                  <a:lnTo>
                    <a:pt x="50515" y="29870"/>
                  </a:lnTo>
                  <a:lnTo>
                    <a:pt x="50541" y="29973"/>
                  </a:lnTo>
                  <a:lnTo>
                    <a:pt x="50515" y="30077"/>
                  </a:lnTo>
                  <a:lnTo>
                    <a:pt x="50489" y="30154"/>
                  </a:lnTo>
                  <a:lnTo>
                    <a:pt x="50437" y="30257"/>
                  </a:lnTo>
                  <a:lnTo>
                    <a:pt x="50386" y="30335"/>
                  </a:lnTo>
                  <a:lnTo>
                    <a:pt x="50386" y="3033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 name="Google Shape;738;p13"/>
            <p:cNvSpPr/>
            <p:nvPr/>
          </p:nvSpPr>
          <p:spPr>
            <a:xfrm>
              <a:off x="11285350" y="2254300"/>
              <a:ext cx="960550" cy="961200"/>
            </a:xfrm>
            <a:custGeom>
              <a:rect b="b" l="l" r="r" t="t"/>
              <a:pathLst>
                <a:path extrusionOk="0" h="38448" w="38422">
                  <a:moveTo>
                    <a:pt x="37492" y="37517"/>
                  </a:moveTo>
                  <a:lnTo>
                    <a:pt x="38422" y="36587"/>
                  </a:lnTo>
                  <a:lnTo>
                    <a:pt x="1835" y="0"/>
                  </a:lnTo>
                  <a:lnTo>
                    <a:pt x="0" y="1860"/>
                  </a:lnTo>
                  <a:lnTo>
                    <a:pt x="36587" y="38448"/>
                  </a:lnTo>
                  <a:lnTo>
                    <a:pt x="37492" y="37517"/>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 name="Google Shape;739;p13"/>
            <p:cNvSpPr/>
            <p:nvPr/>
          </p:nvSpPr>
          <p:spPr>
            <a:xfrm>
              <a:off x="11894475" y="2863425"/>
              <a:ext cx="485150" cy="485800"/>
            </a:xfrm>
            <a:custGeom>
              <a:rect b="b" l="l" r="r" t="t"/>
              <a:pathLst>
                <a:path extrusionOk="0" h="19432" w="19406">
                  <a:moveTo>
                    <a:pt x="19405" y="595"/>
                  </a:moveTo>
                  <a:lnTo>
                    <a:pt x="18527" y="1"/>
                  </a:lnTo>
                  <a:lnTo>
                    <a:pt x="1" y="18553"/>
                  </a:lnTo>
                  <a:lnTo>
                    <a:pt x="595" y="19431"/>
                  </a:lnTo>
                  <a:lnTo>
                    <a:pt x="19405" y="59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 name="Google Shape;740;p13"/>
            <p:cNvSpPr/>
            <p:nvPr/>
          </p:nvSpPr>
          <p:spPr>
            <a:xfrm>
              <a:off x="11807925" y="2777525"/>
              <a:ext cx="443800" cy="443800"/>
            </a:xfrm>
            <a:custGeom>
              <a:rect b="b" l="l" r="r" t="t"/>
              <a:pathLst>
                <a:path extrusionOk="0" h="17752" w="17752">
                  <a:moveTo>
                    <a:pt x="17751" y="594"/>
                  </a:moveTo>
                  <a:lnTo>
                    <a:pt x="16873" y="0"/>
                  </a:lnTo>
                  <a:lnTo>
                    <a:pt x="0" y="16873"/>
                  </a:lnTo>
                  <a:lnTo>
                    <a:pt x="595" y="17751"/>
                  </a:lnTo>
                  <a:lnTo>
                    <a:pt x="17751" y="594"/>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 name="Google Shape;741;p13"/>
            <p:cNvSpPr/>
            <p:nvPr/>
          </p:nvSpPr>
          <p:spPr>
            <a:xfrm>
              <a:off x="11722000" y="2691600"/>
              <a:ext cx="401825" cy="401825"/>
            </a:xfrm>
            <a:custGeom>
              <a:rect b="b" l="l" r="r" t="t"/>
              <a:pathLst>
                <a:path extrusionOk="0" h="16073" w="16073">
                  <a:moveTo>
                    <a:pt x="16072" y="595"/>
                  </a:moveTo>
                  <a:lnTo>
                    <a:pt x="15194" y="1"/>
                  </a:lnTo>
                  <a:lnTo>
                    <a:pt x="1" y="15194"/>
                  </a:lnTo>
                  <a:lnTo>
                    <a:pt x="595" y="16072"/>
                  </a:lnTo>
                  <a:lnTo>
                    <a:pt x="16072" y="59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 name="Google Shape;742;p13"/>
            <p:cNvSpPr/>
            <p:nvPr/>
          </p:nvSpPr>
          <p:spPr>
            <a:xfrm>
              <a:off x="11636100" y="2605050"/>
              <a:ext cx="359825" cy="360475"/>
            </a:xfrm>
            <a:custGeom>
              <a:rect b="b" l="l" r="r" t="t"/>
              <a:pathLst>
                <a:path extrusionOk="0" h="14419" w="14393">
                  <a:moveTo>
                    <a:pt x="14392" y="595"/>
                  </a:moveTo>
                  <a:lnTo>
                    <a:pt x="13514" y="0"/>
                  </a:lnTo>
                  <a:lnTo>
                    <a:pt x="0" y="13540"/>
                  </a:lnTo>
                  <a:lnTo>
                    <a:pt x="569" y="14418"/>
                  </a:lnTo>
                  <a:lnTo>
                    <a:pt x="14392" y="59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 name="Google Shape;743;p13"/>
            <p:cNvSpPr/>
            <p:nvPr/>
          </p:nvSpPr>
          <p:spPr>
            <a:xfrm>
              <a:off x="11549525" y="2519125"/>
              <a:ext cx="318500" cy="318500"/>
            </a:xfrm>
            <a:custGeom>
              <a:rect b="b" l="l" r="r" t="t"/>
              <a:pathLst>
                <a:path extrusionOk="0" h="12740" w="12740">
                  <a:moveTo>
                    <a:pt x="12739" y="595"/>
                  </a:moveTo>
                  <a:lnTo>
                    <a:pt x="11861" y="1"/>
                  </a:lnTo>
                  <a:lnTo>
                    <a:pt x="1" y="11861"/>
                  </a:lnTo>
                  <a:lnTo>
                    <a:pt x="595" y="12739"/>
                  </a:lnTo>
                  <a:lnTo>
                    <a:pt x="12739" y="59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p13"/>
            <p:cNvSpPr/>
            <p:nvPr/>
          </p:nvSpPr>
          <p:spPr>
            <a:xfrm>
              <a:off x="11463625" y="2433225"/>
              <a:ext cx="276500" cy="276500"/>
            </a:xfrm>
            <a:custGeom>
              <a:rect b="b" l="l" r="r" t="t"/>
              <a:pathLst>
                <a:path extrusionOk="0" h="11060" w="11060">
                  <a:moveTo>
                    <a:pt x="11059" y="569"/>
                  </a:moveTo>
                  <a:lnTo>
                    <a:pt x="10181" y="0"/>
                  </a:lnTo>
                  <a:lnTo>
                    <a:pt x="0" y="10181"/>
                  </a:lnTo>
                  <a:lnTo>
                    <a:pt x="595" y="11059"/>
                  </a:lnTo>
                  <a:lnTo>
                    <a:pt x="11059" y="569"/>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5" name="Google Shape;745;p13"/>
            <p:cNvSpPr/>
            <p:nvPr/>
          </p:nvSpPr>
          <p:spPr>
            <a:xfrm>
              <a:off x="11377700" y="2346650"/>
              <a:ext cx="234525" cy="235175"/>
            </a:xfrm>
            <a:custGeom>
              <a:rect b="b" l="l" r="r" t="t"/>
              <a:pathLst>
                <a:path extrusionOk="0" h="9407" w="9381">
                  <a:moveTo>
                    <a:pt x="9380" y="595"/>
                  </a:moveTo>
                  <a:lnTo>
                    <a:pt x="8502" y="1"/>
                  </a:lnTo>
                  <a:lnTo>
                    <a:pt x="1" y="8528"/>
                  </a:lnTo>
                  <a:lnTo>
                    <a:pt x="569" y="9406"/>
                  </a:lnTo>
                  <a:lnTo>
                    <a:pt x="9380" y="59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6" name="Google Shape;746;p13"/>
            <p:cNvSpPr/>
            <p:nvPr/>
          </p:nvSpPr>
          <p:spPr>
            <a:xfrm>
              <a:off x="11291150" y="2260750"/>
              <a:ext cx="193175" cy="193175"/>
            </a:xfrm>
            <a:custGeom>
              <a:rect b="b" l="l" r="r" t="t"/>
              <a:pathLst>
                <a:path extrusionOk="0" h="7727" w="7727">
                  <a:moveTo>
                    <a:pt x="7726" y="595"/>
                  </a:moveTo>
                  <a:lnTo>
                    <a:pt x="6848" y="0"/>
                  </a:lnTo>
                  <a:lnTo>
                    <a:pt x="1" y="6848"/>
                  </a:lnTo>
                  <a:lnTo>
                    <a:pt x="595" y="7726"/>
                  </a:lnTo>
                  <a:lnTo>
                    <a:pt x="7726" y="59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7" name="Google Shape;747;p13"/>
            <p:cNvSpPr/>
            <p:nvPr/>
          </p:nvSpPr>
          <p:spPr>
            <a:xfrm>
              <a:off x="11881550" y="2850500"/>
              <a:ext cx="511650" cy="511650"/>
            </a:xfrm>
            <a:custGeom>
              <a:rect b="b" l="l" r="r" t="t"/>
              <a:pathLst>
                <a:path extrusionOk="0" h="20466" w="20466">
                  <a:moveTo>
                    <a:pt x="19354" y="104"/>
                  </a:moveTo>
                  <a:lnTo>
                    <a:pt x="20207" y="673"/>
                  </a:lnTo>
                  <a:lnTo>
                    <a:pt x="20207" y="673"/>
                  </a:lnTo>
                  <a:lnTo>
                    <a:pt x="20310" y="750"/>
                  </a:lnTo>
                  <a:lnTo>
                    <a:pt x="20310" y="750"/>
                  </a:lnTo>
                  <a:lnTo>
                    <a:pt x="20362" y="828"/>
                  </a:lnTo>
                  <a:lnTo>
                    <a:pt x="20413" y="931"/>
                  </a:lnTo>
                  <a:lnTo>
                    <a:pt x="20439" y="1009"/>
                  </a:lnTo>
                  <a:lnTo>
                    <a:pt x="20465" y="1112"/>
                  </a:lnTo>
                  <a:lnTo>
                    <a:pt x="20439" y="1215"/>
                  </a:lnTo>
                  <a:lnTo>
                    <a:pt x="20413" y="1319"/>
                  </a:lnTo>
                  <a:lnTo>
                    <a:pt x="20362" y="1396"/>
                  </a:lnTo>
                  <a:lnTo>
                    <a:pt x="20310" y="1474"/>
                  </a:lnTo>
                  <a:lnTo>
                    <a:pt x="1474" y="20310"/>
                  </a:lnTo>
                  <a:lnTo>
                    <a:pt x="1474" y="20310"/>
                  </a:lnTo>
                  <a:lnTo>
                    <a:pt x="1396" y="20388"/>
                  </a:lnTo>
                  <a:lnTo>
                    <a:pt x="1396" y="20388"/>
                  </a:lnTo>
                  <a:lnTo>
                    <a:pt x="1293" y="20439"/>
                  </a:lnTo>
                  <a:lnTo>
                    <a:pt x="1190" y="20465"/>
                  </a:lnTo>
                  <a:lnTo>
                    <a:pt x="1112" y="20465"/>
                  </a:lnTo>
                  <a:lnTo>
                    <a:pt x="1009" y="20465"/>
                  </a:lnTo>
                  <a:lnTo>
                    <a:pt x="905" y="20439"/>
                  </a:lnTo>
                  <a:lnTo>
                    <a:pt x="828" y="20388"/>
                  </a:lnTo>
                  <a:lnTo>
                    <a:pt x="724" y="20310"/>
                  </a:lnTo>
                  <a:lnTo>
                    <a:pt x="673" y="20232"/>
                  </a:lnTo>
                  <a:lnTo>
                    <a:pt x="78" y="19380"/>
                  </a:lnTo>
                  <a:lnTo>
                    <a:pt x="78" y="19380"/>
                  </a:lnTo>
                  <a:lnTo>
                    <a:pt x="53" y="19302"/>
                  </a:lnTo>
                  <a:lnTo>
                    <a:pt x="1" y="19225"/>
                  </a:lnTo>
                  <a:lnTo>
                    <a:pt x="1" y="19121"/>
                  </a:lnTo>
                  <a:lnTo>
                    <a:pt x="1" y="19044"/>
                  </a:lnTo>
                  <a:lnTo>
                    <a:pt x="1" y="18941"/>
                  </a:lnTo>
                  <a:lnTo>
                    <a:pt x="27" y="18863"/>
                  </a:lnTo>
                  <a:lnTo>
                    <a:pt x="78" y="18786"/>
                  </a:lnTo>
                  <a:lnTo>
                    <a:pt x="130" y="18708"/>
                  </a:lnTo>
                  <a:lnTo>
                    <a:pt x="18682" y="156"/>
                  </a:lnTo>
                  <a:lnTo>
                    <a:pt x="18682" y="156"/>
                  </a:lnTo>
                  <a:lnTo>
                    <a:pt x="18760" y="104"/>
                  </a:lnTo>
                  <a:lnTo>
                    <a:pt x="18837" y="53"/>
                  </a:lnTo>
                  <a:lnTo>
                    <a:pt x="18992" y="1"/>
                  </a:lnTo>
                  <a:lnTo>
                    <a:pt x="19173" y="27"/>
                  </a:lnTo>
                  <a:lnTo>
                    <a:pt x="19251" y="53"/>
                  </a:lnTo>
                  <a:lnTo>
                    <a:pt x="19354" y="104"/>
                  </a:lnTo>
                  <a:lnTo>
                    <a:pt x="19354" y="104"/>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13"/>
            <p:cNvSpPr/>
            <p:nvPr/>
          </p:nvSpPr>
          <p:spPr>
            <a:xfrm>
              <a:off x="11795000" y="2764600"/>
              <a:ext cx="469650" cy="469625"/>
            </a:xfrm>
            <a:custGeom>
              <a:rect b="b" l="l" r="r" t="t"/>
              <a:pathLst>
                <a:path extrusionOk="0" h="18785" w="18786">
                  <a:moveTo>
                    <a:pt x="17700" y="78"/>
                  </a:moveTo>
                  <a:lnTo>
                    <a:pt x="18553" y="672"/>
                  </a:lnTo>
                  <a:lnTo>
                    <a:pt x="18553" y="672"/>
                  </a:lnTo>
                  <a:lnTo>
                    <a:pt x="18656" y="750"/>
                  </a:lnTo>
                  <a:lnTo>
                    <a:pt x="18656" y="750"/>
                  </a:lnTo>
                  <a:lnTo>
                    <a:pt x="18708" y="827"/>
                  </a:lnTo>
                  <a:lnTo>
                    <a:pt x="18759" y="905"/>
                  </a:lnTo>
                  <a:lnTo>
                    <a:pt x="18785" y="1008"/>
                  </a:lnTo>
                  <a:lnTo>
                    <a:pt x="18785" y="1111"/>
                  </a:lnTo>
                  <a:lnTo>
                    <a:pt x="18785" y="1215"/>
                  </a:lnTo>
                  <a:lnTo>
                    <a:pt x="18759" y="1292"/>
                  </a:lnTo>
                  <a:lnTo>
                    <a:pt x="18708" y="1396"/>
                  </a:lnTo>
                  <a:lnTo>
                    <a:pt x="18656" y="1473"/>
                  </a:lnTo>
                  <a:lnTo>
                    <a:pt x="1473" y="18630"/>
                  </a:lnTo>
                  <a:lnTo>
                    <a:pt x="1473" y="18630"/>
                  </a:lnTo>
                  <a:lnTo>
                    <a:pt x="1396" y="18707"/>
                  </a:lnTo>
                  <a:lnTo>
                    <a:pt x="1396" y="18707"/>
                  </a:lnTo>
                  <a:lnTo>
                    <a:pt x="1318" y="18759"/>
                  </a:lnTo>
                  <a:lnTo>
                    <a:pt x="1215" y="18785"/>
                  </a:lnTo>
                  <a:lnTo>
                    <a:pt x="1112" y="18785"/>
                  </a:lnTo>
                  <a:lnTo>
                    <a:pt x="1008" y="18785"/>
                  </a:lnTo>
                  <a:lnTo>
                    <a:pt x="931" y="18759"/>
                  </a:lnTo>
                  <a:lnTo>
                    <a:pt x="827" y="18707"/>
                  </a:lnTo>
                  <a:lnTo>
                    <a:pt x="750" y="18630"/>
                  </a:lnTo>
                  <a:lnTo>
                    <a:pt x="698" y="18552"/>
                  </a:lnTo>
                  <a:lnTo>
                    <a:pt x="104" y="17700"/>
                  </a:lnTo>
                  <a:lnTo>
                    <a:pt x="104" y="17700"/>
                  </a:lnTo>
                  <a:lnTo>
                    <a:pt x="52" y="17622"/>
                  </a:lnTo>
                  <a:lnTo>
                    <a:pt x="26" y="17545"/>
                  </a:lnTo>
                  <a:lnTo>
                    <a:pt x="1" y="17441"/>
                  </a:lnTo>
                  <a:lnTo>
                    <a:pt x="1" y="17364"/>
                  </a:lnTo>
                  <a:lnTo>
                    <a:pt x="26" y="17261"/>
                  </a:lnTo>
                  <a:lnTo>
                    <a:pt x="52" y="17183"/>
                  </a:lnTo>
                  <a:lnTo>
                    <a:pt x="104" y="17105"/>
                  </a:lnTo>
                  <a:lnTo>
                    <a:pt x="156" y="17028"/>
                  </a:lnTo>
                  <a:lnTo>
                    <a:pt x="17028" y="155"/>
                  </a:lnTo>
                  <a:lnTo>
                    <a:pt x="17028" y="155"/>
                  </a:lnTo>
                  <a:lnTo>
                    <a:pt x="17106" y="78"/>
                  </a:lnTo>
                  <a:lnTo>
                    <a:pt x="17183" y="52"/>
                  </a:lnTo>
                  <a:lnTo>
                    <a:pt x="17338" y="0"/>
                  </a:lnTo>
                  <a:lnTo>
                    <a:pt x="17519" y="0"/>
                  </a:lnTo>
                  <a:lnTo>
                    <a:pt x="17597" y="52"/>
                  </a:lnTo>
                  <a:lnTo>
                    <a:pt x="17700" y="78"/>
                  </a:lnTo>
                  <a:lnTo>
                    <a:pt x="17700" y="78"/>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 name="Google Shape;749;p13"/>
            <p:cNvSpPr/>
            <p:nvPr/>
          </p:nvSpPr>
          <p:spPr>
            <a:xfrm>
              <a:off x="11709100" y="2678675"/>
              <a:ext cx="427650" cy="427650"/>
            </a:xfrm>
            <a:custGeom>
              <a:rect b="b" l="l" r="r" t="t"/>
              <a:pathLst>
                <a:path extrusionOk="0" h="17106" w="17106">
                  <a:moveTo>
                    <a:pt x="16020" y="78"/>
                  </a:moveTo>
                  <a:lnTo>
                    <a:pt x="16873" y="647"/>
                  </a:lnTo>
                  <a:lnTo>
                    <a:pt x="16873" y="647"/>
                  </a:lnTo>
                  <a:lnTo>
                    <a:pt x="16976" y="724"/>
                  </a:lnTo>
                  <a:lnTo>
                    <a:pt x="16976" y="724"/>
                  </a:lnTo>
                  <a:lnTo>
                    <a:pt x="17028" y="802"/>
                  </a:lnTo>
                  <a:lnTo>
                    <a:pt x="17079" y="905"/>
                  </a:lnTo>
                  <a:lnTo>
                    <a:pt x="17105" y="1009"/>
                  </a:lnTo>
                  <a:lnTo>
                    <a:pt x="17105" y="1112"/>
                  </a:lnTo>
                  <a:lnTo>
                    <a:pt x="17105" y="1189"/>
                  </a:lnTo>
                  <a:lnTo>
                    <a:pt x="17079" y="1293"/>
                  </a:lnTo>
                  <a:lnTo>
                    <a:pt x="17028" y="1396"/>
                  </a:lnTo>
                  <a:lnTo>
                    <a:pt x="16976" y="1474"/>
                  </a:lnTo>
                  <a:lnTo>
                    <a:pt x="1473" y="16951"/>
                  </a:lnTo>
                  <a:lnTo>
                    <a:pt x="1473" y="16951"/>
                  </a:lnTo>
                  <a:lnTo>
                    <a:pt x="1395" y="17028"/>
                  </a:lnTo>
                  <a:lnTo>
                    <a:pt x="1395" y="17028"/>
                  </a:lnTo>
                  <a:lnTo>
                    <a:pt x="1318" y="17080"/>
                  </a:lnTo>
                  <a:lnTo>
                    <a:pt x="1215" y="17106"/>
                  </a:lnTo>
                  <a:lnTo>
                    <a:pt x="1111" y="17106"/>
                  </a:lnTo>
                  <a:lnTo>
                    <a:pt x="1008" y="17106"/>
                  </a:lnTo>
                  <a:lnTo>
                    <a:pt x="904" y="17080"/>
                  </a:lnTo>
                  <a:lnTo>
                    <a:pt x="827" y="17028"/>
                  </a:lnTo>
                  <a:lnTo>
                    <a:pt x="749" y="16951"/>
                  </a:lnTo>
                  <a:lnTo>
                    <a:pt x="672" y="16873"/>
                  </a:lnTo>
                  <a:lnTo>
                    <a:pt x="103" y="16021"/>
                  </a:lnTo>
                  <a:lnTo>
                    <a:pt x="103" y="16021"/>
                  </a:lnTo>
                  <a:lnTo>
                    <a:pt x="52" y="15943"/>
                  </a:lnTo>
                  <a:lnTo>
                    <a:pt x="26" y="15866"/>
                  </a:lnTo>
                  <a:lnTo>
                    <a:pt x="0" y="15762"/>
                  </a:lnTo>
                  <a:lnTo>
                    <a:pt x="0" y="15685"/>
                  </a:lnTo>
                  <a:lnTo>
                    <a:pt x="0" y="15582"/>
                  </a:lnTo>
                  <a:lnTo>
                    <a:pt x="52" y="15504"/>
                  </a:lnTo>
                  <a:lnTo>
                    <a:pt x="78" y="15426"/>
                  </a:lnTo>
                  <a:lnTo>
                    <a:pt x="155" y="15349"/>
                  </a:lnTo>
                  <a:lnTo>
                    <a:pt x="15348" y="130"/>
                  </a:lnTo>
                  <a:lnTo>
                    <a:pt x="15348" y="130"/>
                  </a:lnTo>
                  <a:lnTo>
                    <a:pt x="15426" y="78"/>
                  </a:lnTo>
                  <a:lnTo>
                    <a:pt x="15503" y="27"/>
                  </a:lnTo>
                  <a:lnTo>
                    <a:pt x="15658" y="1"/>
                  </a:lnTo>
                  <a:lnTo>
                    <a:pt x="15839" y="1"/>
                  </a:lnTo>
                  <a:lnTo>
                    <a:pt x="15917" y="27"/>
                  </a:lnTo>
                  <a:lnTo>
                    <a:pt x="16020" y="78"/>
                  </a:lnTo>
                  <a:lnTo>
                    <a:pt x="16020" y="78"/>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0" name="Google Shape;750;p13"/>
            <p:cNvSpPr/>
            <p:nvPr/>
          </p:nvSpPr>
          <p:spPr>
            <a:xfrm>
              <a:off x="11623175" y="2592125"/>
              <a:ext cx="385675" cy="386300"/>
            </a:xfrm>
            <a:custGeom>
              <a:rect b="b" l="l" r="r" t="t"/>
              <a:pathLst>
                <a:path extrusionOk="0" h="15452" w="15427">
                  <a:moveTo>
                    <a:pt x="14315" y="104"/>
                  </a:moveTo>
                  <a:lnTo>
                    <a:pt x="15194" y="672"/>
                  </a:lnTo>
                  <a:lnTo>
                    <a:pt x="15194" y="672"/>
                  </a:lnTo>
                  <a:lnTo>
                    <a:pt x="15297" y="750"/>
                  </a:lnTo>
                  <a:lnTo>
                    <a:pt x="15297" y="750"/>
                  </a:lnTo>
                  <a:lnTo>
                    <a:pt x="15349" y="827"/>
                  </a:lnTo>
                  <a:lnTo>
                    <a:pt x="15400" y="931"/>
                  </a:lnTo>
                  <a:lnTo>
                    <a:pt x="15426" y="1008"/>
                  </a:lnTo>
                  <a:lnTo>
                    <a:pt x="15426" y="1112"/>
                  </a:lnTo>
                  <a:lnTo>
                    <a:pt x="15426" y="1215"/>
                  </a:lnTo>
                  <a:lnTo>
                    <a:pt x="15400" y="1318"/>
                  </a:lnTo>
                  <a:lnTo>
                    <a:pt x="15349" y="1396"/>
                  </a:lnTo>
                  <a:lnTo>
                    <a:pt x="15297" y="1473"/>
                  </a:lnTo>
                  <a:lnTo>
                    <a:pt x="1473" y="15297"/>
                  </a:lnTo>
                  <a:lnTo>
                    <a:pt x="1473" y="15297"/>
                  </a:lnTo>
                  <a:lnTo>
                    <a:pt x="1396" y="15374"/>
                  </a:lnTo>
                  <a:lnTo>
                    <a:pt x="1396" y="15374"/>
                  </a:lnTo>
                  <a:lnTo>
                    <a:pt x="1293" y="15426"/>
                  </a:lnTo>
                  <a:lnTo>
                    <a:pt x="1189" y="15452"/>
                  </a:lnTo>
                  <a:lnTo>
                    <a:pt x="1086" y="15452"/>
                  </a:lnTo>
                  <a:lnTo>
                    <a:pt x="1008" y="15452"/>
                  </a:lnTo>
                  <a:lnTo>
                    <a:pt x="905" y="15426"/>
                  </a:lnTo>
                  <a:lnTo>
                    <a:pt x="802" y="15374"/>
                  </a:lnTo>
                  <a:lnTo>
                    <a:pt x="724" y="15297"/>
                  </a:lnTo>
                  <a:lnTo>
                    <a:pt x="672" y="15219"/>
                  </a:lnTo>
                  <a:lnTo>
                    <a:pt x="78" y="14367"/>
                  </a:lnTo>
                  <a:lnTo>
                    <a:pt x="78" y="14367"/>
                  </a:lnTo>
                  <a:lnTo>
                    <a:pt x="52" y="14289"/>
                  </a:lnTo>
                  <a:lnTo>
                    <a:pt x="1" y="14212"/>
                  </a:lnTo>
                  <a:lnTo>
                    <a:pt x="1" y="14108"/>
                  </a:lnTo>
                  <a:lnTo>
                    <a:pt x="1" y="14031"/>
                  </a:lnTo>
                  <a:lnTo>
                    <a:pt x="1" y="13927"/>
                  </a:lnTo>
                  <a:lnTo>
                    <a:pt x="26" y="13850"/>
                  </a:lnTo>
                  <a:lnTo>
                    <a:pt x="78" y="13772"/>
                  </a:lnTo>
                  <a:lnTo>
                    <a:pt x="130" y="13695"/>
                  </a:lnTo>
                  <a:lnTo>
                    <a:pt x="13669" y="156"/>
                  </a:lnTo>
                  <a:lnTo>
                    <a:pt x="13669" y="156"/>
                  </a:lnTo>
                  <a:lnTo>
                    <a:pt x="13747" y="104"/>
                  </a:lnTo>
                  <a:lnTo>
                    <a:pt x="13824" y="52"/>
                  </a:lnTo>
                  <a:lnTo>
                    <a:pt x="13979" y="1"/>
                  </a:lnTo>
                  <a:lnTo>
                    <a:pt x="14160" y="26"/>
                  </a:lnTo>
                  <a:lnTo>
                    <a:pt x="14238" y="52"/>
                  </a:lnTo>
                  <a:lnTo>
                    <a:pt x="14315" y="104"/>
                  </a:lnTo>
                  <a:lnTo>
                    <a:pt x="14315" y="104"/>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13"/>
            <p:cNvSpPr/>
            <p:nvPr/>
          </p:nvSpPr>
          <p:spPr>
            <a:xfrm>
              <a:off x="11536625" y="2506225"/>
              <a:ext cx="344325" cy="344300"/>
            </a:xfrm>
            <a:custGeom>
              <a:rect b="b" l="l" r="r" t="t"/>
              <a:pathLst>
                <a:path extrusionOk="0" h="13772" w="13773">
                  <a:moveTo>
                    <a:pt x="12661" y="78"/>
                  </a:moveTo>
                  <a:lnTo>
                    <a:pt x="13540" y="672"/>
                  </a:lnTo>
                  <a:lnTo>
                    <a:pt x="13540" y="672"/>
                  </a:lnTo>
                  <a:lnTo>
                    <a:pt x="13617" y="749"/>
                  </a:lnTo>
                  <a:lnTo>
                    <a:pt x="13617" y="749"/>
                  </a:lnTo>
                  <a:lnTo>
                    <a:pt x="13695" y="827"/>
                  </a:lnTo>
                  <a:lnTo>
                    <a:pt x="13746" y="904"/>
                  </a:lnTo>
                  <a:lnTo>
                    <a:pt x="13772" y="1008"/>
                  </a:lnTo>
                  <a:lnTo>
                    <a:pt x="13772" y="1111"/>
                  </a:lnTo>
                  <a:lnTo>
                    <a:pt x="13772" y="1214"/>
                  </a:lnTo>
                  <a:lnTo>
                    <a:pt x="13746" y="1292"/>
                  </a:lnTo>
                  <a:lnTo>
                    <a:pt x="13695" y="1395"/>
                  </a:lnTo>
                  <a:lnTo>
                    <a:pt x="13617" y="1473"/>
                  </a:lnTo>
                  <a:lnTo>
                    <a:pt x="1473" y="13617"/>
                  </a:lnTo>
                  <a:lnTo>
                    <a:pt x="1473" y="13617"/>
                  </a:lnTo>
                  <a:lnTo>
                    <a:pt x="1396" y="13694"/>
                  </a:lnTo>
                  <a:lnTo>
                    <a:pt x="1396" y="13694"/>
                  </a:lnTo>
                  <a:lnTo>
                    <a:pt x="1318" y="13746"/>
                  </a:lnTo>
                  <a:lnTo>
                    <a:pt x="1215" y="13772"/>
                  </a:lnTo>
                  <a:lnTo>
                    <a:pt x="1111" y="13772"/>
                  </a:lnTo>
                  <a:lnTo>
                    <a:pt x="1008" y="13772"/>
                  </a:lnTo>
                  <a:lnTo>
                    <a:pt x="930" y="13746"/>
                  </a:lnTo>
                  <a:lnTo>
                    <a:pt x="827" y="13694"/>
                  </a:lnTo>
                  <a:lnTo>
                    <a:pt x="750" y="13617"/>
                  </a:lnTo>
                  <a:lnTo>
                    <a:pt x="672" y="13539"/>
                  </a:lnTo>
                  <a:lnTo>
                    <a:pt x="104" y="12687"/>
                  </a:lnTo>
                  <a:lnTo>
                    <a:pt x="104" y="12687"/>
                  </a:lnTo>
                  <a:lnTo>
                    <a:pt x="52" y="12609"/>
                  </a:lnTo>
                  <a:lnTo>
                    <a:pt x="26" y="12506"/>
                  </a:lnTo>
                  <a:lnTo>
                    <a:pt x="0" y="12428"/>
                  </a:lnTo>
                  <a:lnTo>
                    <a:pt x="0" y="12351"/>
                  </a:lnTo>
                  <a:lnTo>
                    <a:pt x="26" y="12247"/>
                  </a:lnTo>
                  <a:lnTo>
                    <a:pt x="52" y="12170"/>
                  </a:lnTo>
                  <a:lnTo>
                    <a:pt x="104" y="12092"/>
                  </a:lnTo>
                  <a:lnTo>
                    <a:pt x="155" y="12015"/>
                  </a:lnTo>
                  <a:lnTo>
                    <a:pt x="12015" y="155"/>
                  </a:lnTo>
                  <a:lnTo>
                    <a:pt x="12015" y="155"/>
                  </a:lnTo>
                  <a:lnTo>
                    <a:pt x="12093" y="78"/>
                  </a:lnTo>
                  <a:lnTo>
                    <a:pt x="12170" y="52"/>
                  </a:lnTo>
                  <a:lnTo>
                    <a:pt x="12325" y="0"/>
                  </a:lnTo>
                  <a:lnTo>
                    <a:pt x="12506" y="0"/>
                  </a:lnTo>
                  <a:lnTo>
                    <a:pt x="12584" y="52"/>
                  </a:lnTo>
                  <a:lnTo>
                    <a:pt x="12661" y="78"/>
                  </a:lnTo>
                  <a:lnTo>
                    <a:pt x="12661" y="78"/>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 name="Google Shape;752;p13"/>
            <p:cNvSpPr/>
            <p:nvPr/>
          </p:nvSpPr>
          <p:spPr>
            <a:xfrm>
              <a:off x="11450700" y="2420300"/>
              <a:ext cx="302350" cy="302325"/>
            </a:xfrm>
            <a:custGeom>
              <a:rect b="b" l="l" r="r" t="t"/>
              <a:pathLst>
                <a:path extrusionOk="0" h="12093" w="12094">
                  <a:moveTo>
                    <a:pt x="10982" y="78"/>
                  </a:moveTo>
                  <a:lnTo>
                    <a:pt x="11861" y="646"/>
                  </a:lnTo>
                  <a:lnTo>
                    <a:pt x="11861" y="646"/>
                  </a:lnTo>
                  <a:lnTo>
                    <a:pt x="11938" y="724"/>
                  </a:lnTo>
                  <a:lnTo>
                    <a:pt x="11938" y="724"/>
                  </a:lnTo>
                  <a:lnTo>
                    <a:pt x="12016" y="802"/>
                  </a:lnTo>
                  <a:lnTo>
                    <a:pt x="12067" y="905"/>
                  </a:lnTo>
                  <a:lnTo>
                    <a:pt x="12093" y="1008"/>
                  </a:lnTo>
                  <a:lnTo>
                    <a:pt x="12093" y="1086"/>
                  </a:lnTo>
                  <a:lnTo>
                    <a:pt x="12093" y="1189"/>
                  </a:lnTo>
                  <a:lnTo>
                    <a:pt x="12067" y="1292"/>
                  </a:lnTo>
                  <a:lnTo>
                    <a:pt x="12016" y="1396"/>
                  </a:lnTo>
                  <a:lnTo>
                    <a:pt x="11938" y="1473"/>
                  </a:lnTo>
                  <a:lnTo>
                    <a:pt x="1474" y="11938"/>
                  </a:lnTo>
                  <a:lnTo>
                    <a:pt x="1474" y="11938"/>
                  </a:lnTo>
                  <a:lnTo>
                    <a:pt x="1396" y="12015"/>
                  </a:lnTo>
                  <a:lnTo>
                    <a:pt x="1396" y="12015"/>
                  </a:lnTo>
                  <a:lnTo>
                    <a:pt x="1293" y="12041"/>
                  </a:lnTo>
                  <a:lnTo>
                    <a:pt x="1215" y="12093"/>
                  </a:lnTo>
                  <a:lnTo>
                    <a:pt x="1112" y="12093"/>
                  </a:lnTo>
                  <a:lnTo>
                    <a:pt x="1008" y="12093"/>
                  </a:lnTo>
                  <a:lnTo>
                    <a:pt x="905" y="12067"/>
                  </a:lnTo>
                  <a:lnTo>
                    <a:pt x="828" y="12015"/>
                  </a:lnTo>
                  <a:lnTo>
                    <a:pt x="750" y="11938"/>
                  </a:lnTo>
                  <a:lnTo>
                    <a:pt x="673" y="11860"/>
                  </a:lnTo>
                  <a:lnTo>
                    <a:pt x="104" y="11008"/>
                  </a:lnTo>
                  <a:lnTo>
                    <a:pt x="104" y="11008"/>
                  </a:lnTo>
                  <a:lnTo>
                    <a:pt x="52" y="10930"/>
                  </a:lnTo>
                  <a:lnTo>
                    <a:pt x="27" y="10827"/>
                  </a:lnTo>
                  <a:lnTo>
                    <a:pt x="1" y="10749"/>
                  </a:lnTo>
                  <a:lnTo>
                    <a:pt x="1" y="10646"/>
                  </a:lnTo>
                  <a:lnTo>
                    <a:pt x="1" y="10568"/>
                  </a:lnTo>
                  <a:lnTo>
                    <a:pt x="52" y="10491"/>
                  </a:lnTo>
                  <a:lnTo>
                    <a:pt x="78" y="10388"/>
                  </a:lnTo>
                  <a:lnTo>
                    <a:pt x="156" y="10336"/>
                  </a:lnTo>
                  <a:lnTo>
                    <a:pt x="10336" y="130"/>
                  </a:lnTo>
                  <a:lnTo>
                    <a:pt x="10336" y="130"/>
                  </a:lnTo>
                  <a:lnTo>
                    <a:pt x="10414" y="78"/>
                  </a:lnTo>
                  <a:lnTo>
                    <a:pt x="10491" y="26"/>
                  </a:lnTo>
                  <a:lnTo>
                    <a:pt x="10646" y="1"/>
                  </a:lnTo>
                  <a:lnTo>
                    <a:pt x="10827" y="1"/>
                  </a:lnTo>
                  <a:lnTo>
                    <a:pt x="10905" y="26"/>
                  </a:lnTo>
                  <a:lnTo>
                    <a:pt x="10982" y="78"/>
                  </a:lnTo>
                  <a:lnTo>
                    <a:pt x="10982" y="78"/>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3" name="Google Shape;753;p13"/>
            <p:cNvSpPr/>
            <p:nvPr/>
          </p:nvSpPr>
          <p:spPr>
            <a:xfrm>
              <a:off x="11364150" y="2333750"/>
              <a:ext cx="261000" cy="260975"/>
            </a:xfrm>
            <a:custGeom>
              <a:rect b="b" l="l" r="r" t="t"/>
              <a:pathLst>
                <a:path extrusionOk="0" h="10439" w="10440">
                  <a:moveTo>
                    <a:pt x="9328" y="104"/>
                  </a:moveTo>
                  <a:lnTo>
                    <a:pt x="10207" y="672"/>
                  </a:lnTo>
                  <a:lnTo>
                    <a:pt x="10207" y="672"/>
                  </a:lnTo>
                  <a:lnTo>
                    <a:pt x="10284" y="749"/>
                  </a:lnTo>
                  <a:lnTo>
                    <a:pt x="10284" y="749"/>
                  </a:lnTo>
                  <a:lnTo>
                    <a:pt x="10362" y="827"/>
                  </a:lnTo>
                  <a:lnTo>
                    <a:pt x="10413" y="930"/>
                  </a:lnTo>
                  <a:lnTo>
                    <a:pt x="10439" y="1008"/>
                  </a:lnTo>
                  <a:lnTo>
                    <a:pt x="10439" y="1111"/>
                  </a:lnTo>
                  <a:lnTo>
                    <a:pt x="10439" y="1215"/>
                  </a:lnTo>
                  <a:lnTo>
                    <a:pt x="10413" y="1318"/>
                  </a:lnTo>
                  <a:lnTo>
                    <a:pt x="10362" y="1395"/>
                  </a:lnTo>
                  <a:lnTo>
                    <a:pt x="10284" y="1473"/>
                  </a:lnTo>
                  <a:lnTo>
                    <a:pt x="1499" y="10284"/>
                  </a:lnTo>
                  <a:lnTo>
                    <a:pt x="1499" y="10284"/>
                  </a:lnTo>
                  <a:lnTo>
                    <a:pt x="1421" y="10361"/>
                  </a:lnTo>
                  <a:lnTo>
                    <a:pt x="1421" y="10361"/>
                  </a:lnTo>
                  <a:lnTo>
                    <a:pt x="1318" y="10387"/>
                  </a:lnTo>
                  <a:lnTo>
                    <a:pt x="1215" y="10439"/>
                  </a:lnTo>
                  <a:lnTo>
                    <a:pt x="1111" y="10439"/>
                  </a:lnTo>
                  <a:lnTo>
                    <a:pt x="1034" y="10439"/>
                  </a:lnTo>
                  <a:lnTo>
                    <a:pt x="931" y="10387"/>
                  </a:lnTo>
                  <a:lnTo>
                    <a:pt x="827" y="10361"/>
                  </a:lnTo>
                  <a:lnTo>
                    <a:pt x="750" y="10284"/>
                  </a:lnTo>
                  <a:lnTo>
                    <a:pt x="698" y="10206"/>
                  </a:lnTo>
                  <a:lnTo>
                    <a:pt x="104" y="9354"/>
                  </a:lnTo>
                  <a:lnTo>
                    <a:pt x="104" y="9354"/>
                  </a:lnTo>
                  <a:lnTo>
                    <a:pt x="52" y="9276"/>
                  </a:lnTo>
                  <a:lnTo>
                    <a:pt x="26" y="9173"/>
                  </a:lnTo>
                  <a:lnTo>
                    <a:pt x="26" y="9095"/>
                  </a:lnTo>
                  <a:lnTo>
                    <a:pt x="0" y="8992"/>
                  </a:lnTo>
                  <a:lnTo>
                    <a:pt x="26" y="8914"/>
                  </a:lnTo>
                  <a:lnTo>
                    <a:pt x="52" y="8837"/>
                  </a:lnTo>
                  <a:lnTo>
                    <a:pt x="104" y="8734"/>
                  </a:lnTo>
                  <a:lnTo>
                    <a:pt x="155" y="8682"/>
                  </a:lnTo>
                  <a:lnTo>
                    <a:pt x="8682" y="155"/>
                  </a:lnTo>
                  <a:lnTo>
                    <a:pt x="8682" y="155"/>
                  </a:lnTo>
                  <a:lnTo>
                    <a:pt x="8760" y="104"/>
                  </a:lnTo>
                  <a:lnTo>
                    <a:pt x="8837" y="52"/>
                  </a:lnTo>
                  <a:lnTo>
                    <a:pt x="8992" y="0"/>
                  </a:lnTo>
                  <a:lnTo>
                    <a:pt x="9173" y="26"/>
                  </a:lnTo>
                  <a:lnTo>
                    <a:pt x="9251" y="52"/>
                  </a:lnTo>
                  <a:lnTo>
                    <a:pt x="9328" y="104"/>
                  </a:lnTo>
                  <a:lnTo>
                    <a:pt x="9328" y="104"/>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 name="Google Shape;754;p13"/>
            <p:cNvSpPr/>
            <p:nvPr/>
          </p:nvSpPr>
          <p:spPr>
            <a:xfrm>
              <a:off x="11278225" y="2247825"/>
              <a:ext cx="219025" cy="219000"/>
            </a:xfrm>
            <a:custGeom>
              <a:rect b="b" l="l" r="r" t="t"/>
              <a:pathLst>
                <a:path extrusionOk="0" h="8760" w="8761">
                  <a:moveTo>
                    <a:pt x="7649" y="78"/>
                  </a:moveTo>
                  <a:lnTo>
                    <a:pt x="8528" y="672"/>
                  </a:lnTo>
                  <a:lnTo>
                    <a:pt x="8528" y="672"/>
                  </a:lnTo>
                  <a:lnTo>
                    <a:pt x="8605" y="750"/>
                  </a:lnTo>
                  <a:lnTo>
                    <a:pt x="8605" y="750"/>
                  </a:lnTo>
                  <a:lnTo>
                    <a:pt x="8683" y="827"/>
                  </a:lnTo>
                  <a:lnTo>
                    <a:pt x="8734" y="905"/>
                  </a:lnTo>
                  <a:lnTo>
                    <a:pt x="8760" y="1008"/>
                  </a:lnTo>
                  <a:lnTo>
                    <a:pt x="8760" y="1112"/>
                  </a:lnTo>
                  <a:lnTo>
                    <a:pt x="8760" y="1215"/>
                  </a:lnTo>
                  <a:lnTo>
                    <a:pt x="8734" y="1293"/>
                  </a:lnTo>
                  <a:lnTo>
                    <a:pt x="8683" y="1396"/>
                  </a:lnTo>
                  <a:lnTo>
                    <a:pt x="8605" y="1473"/>
                  </a:lnTo>
                  <a:lnTo>
                    <a:pt x="1474" y="8605"/>
                  </a:lnTo>
                  <a:lnTo>
                    <a:pt x="1474" y="8605"/>
                  </a:lnTo>
                  <a:lnTo>
                    <a:pt x="1396" y="8657"/>
                  </a:lnTo>
                  <a:lnTo>
                    <a:pt x="1396" y="8657"/>
                  </a:lnTo>
                  <a:lnTo>
                    <a:pt x="1319" y="8708"/>
                  </a:lnTo>
                  <a:lnTo>
                    <a:pt x="1215" y="8760"/>
                  </a:lnTo>
                  <a:lnTo>
                    <a:pt x="1112" y="8760"/>
                  </a:lnTo>
                  <a:lnTo>
                    <a:pt x="1009" y="8760"/>
                  </a:lnTo>
                  <a:lnTo>
                    <a:pt x="931" y="8708"/>
                  </a:lnTo>
                  <a:lnTo>
                    <a:pt x="828" y="8682"/>
                  </a:lnTo>
                  <a:lnTo>
                    <a:pt x="750" y="8605"/>
                  </a:lnTo>
                  <a:lnTo>
                    <a:pt x="673" y="8527"/>
                  </a:lnTo>
                  <a:lnTo>
                    <a:pt x="104" y="7675"/>
                  </a:lnTo>
                  <a:lnTo>
                    <a:pt x="104" y="7675"/>
                  </a:lnTo>
                  <a:lnTo>
                    <a:pt x="53" y="7597"/>
                  </a:lnTo>
                  <a:lnTo>
                    <a:pt x="27" y="7494"/>
                  </a:lnTo>
                  <a:lnTo>
                    <a:pt x="1" y="7416"/>
                  </a:lnTo>
                  <a:lnTo>
                    <a:pt x="1" y="7313"/>
                  </a:lnTo>
                  <a:lnTo>
                    <a:pt x="27" y="7235"/>
                  </a:lnTo>
                  <a:lnTo>
                    <a:pt x="53" y="7158"/>
                  </a:lnTo>
                  <a:lnTo>
                    <a:pt x="104" y="7055"/>
                  </a:lnTo>
                  <a:lnTo>
                    <a:pt x="156" y="7003"/>
                  </a:lnTo>
                  <a:lnTo>
                    <a:pt x="7003" y="156"/>
                  </a:lnTo>
                  <a:lnTo>
                    <a:pt x="7003" y="156"/>
                  </a:lnTo>
                  <a:lnTo>
                    <a:pt x="7081" y="78"/>
                  </a:lnTo>
                  <a:lnTo>
                    <a:pt x="7158" y="52"/>
                  </a:lnTo>
                  <a:lnTo>
                    <a:pt x="7313" y="1"/>
                  </a:lnTo>
                  <a:lnTo>
                    <a:pt x="7494" y="1"/>
                  </a:lnTo>
                  <a:lnTo>
                    <a:pt x="7572" y="26"/>
                  </a:lnTo>
                  <a:lnTo>
                    <a:pt x="7649" y="78"/>
                  </a:lnTo>
                  <a:lnTo>
                    <a:pt x="7649" y="78"/>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5" name="Google Shape;755;p13"/>
            <p:cNvSpPr/>
            <p:nvPr/>
          </p:nvSpPr>
          <p:spPr>
            <a:xfrm>
              <a:off x="10998525" y="1966200"/>
              <a:ext cx="388250" cy="388875"/>
            </a:xfrm>
            <a:custGeom>
              <a:rect b="b" l="l" r="r" t="t"/>
              <a:pathLst>
                <a:path extrusionOk="0" h="15555" w="15530">
                  <a:moveTo>
                    <a:pt x="13256" y="2274"/>
                  </a:moveTo>
                  <a:lnTo>
                    <a:pt x="13256" y="2274"/>
                  </a:lnTo>
                  <a:lnTo>
                    <a:pt x="12972" y="2015"/>
                  </a:lnTo>
                  <a:lnTo>
                    <a:pt x="12662" y="1757"/>
                  </a:lnTo>
                  <a:lnTo>
                    <a:pt x="12352" y="1499"/>
                  </a:lnTo>
                  <a:lnTo>
                    <a:pt x="12042" y="1292"/>
                  </a:lnTo>
                  <a:lnTo>
                    <a:pt x="11706" y="1085"/>
                  </a:lnTo>
                  <a:lnTo>
                    <a:pt x="11370" y="904"/>
                  </a:lnTo>
                  <a:lnTo>
                    <a:pt x="11034" y="724"/>
                  </a:lnTo>
                  <a:lnTo>
                    <a:pt x="10698" y="569"/>
                  </a:lnTo>
                  <a:lnTo>
                    <a:pt x="10336" y="439"/>
                  </a:lnTo>
                  <a:lnTo>
                    <a:pt x="9974" y="336"/>
                  </a:lnTo>
                  <a:lnTo>
                    <a:pt x="9613" y="233"/>
                  </a:lnTo>
                  <a:lnTo>
                    <a:pt x="9251" y="155"/>
                  </a:lnTo>
                  <a:lnTo>
                    <a:pt x="8889" y="78"/>
                  </a:lnTo>
                  <a:lnTo>
                    <a:pt x="8502" y="52"/>
                  </a:lnTo>
                  <a:lnTo>
                    <a:pt x="8140" y="26"/>
                  </a:lnTo>
                  <a:lnTo>
                    <a:pt x="7778" y="0"/>
                  </a:lnTo>
                  <a:lnTo>
                    <a:pt x="7391" y="26"/>
                  </a:lnTo>
                  <a:lnTo>
                    <a:pt x="7029" y="52"/>
                  </a:lnTo>
                  <a:lnTo>
                    <a:pt x="6641" y="78"/>
                  </a:lnTo>
                  <a:lnTo>
                    <a:pt x="6280" y="155"/>
                  </a:lnTo>
                  <a:lnTo>
                    <a:pt x="5918" y="233"/>
                  </a:lnTo>
                  <a:lnTo>
                    <a:pt x="5556" y="336"/>
                  </a:lnTo>
                  <a:lnTo>
                    <a:pt x="5194" y="439"/>
                  </a:lnTo>
                  <a:lnTo>
                    <a:pt x="4833" y="569"/>
                  </a:lnTo>
                  <a:lnTo>
                    <a:pt x="4497" y="724"/>
                  </a:lnTo>
                  <a:lnTo>
                    <a:pt x="4161" y="904"/>
                  </a:lnTo>
                  <a:lnTo>
                    <a:pt x="3825" y="1085"/>
                  </a:lnTo>
                  <a:lnTo>
                    <a:pt x="3489" y="1292"/>
                  </a:lnTo>
                  <a:lnTo>
                    <a:pt x="3179" y="1499"/>
                  </a:lnTo>
                  <a:lnTo>
                    <a:pt x="2869" y="1757"/>
                  </a:lnTo>
                  <a:lnTo>
                    <a:pt x="2559" y="2015"/>
                  </a:lnTo>
                  <a:lnTo>
                    <a:pt x="2275" y="2274"/>
                  </a:lnTo>
                  <a:lnTo>
                    <a:pt x="2275" y="2274"/>
                  </a:lnTo>
                  <a:lnTo>
                    <a:pt x="1990" y="2584"/>
                  </a:lnTo>
                  <a:lnTo>
                    <a:pt x="1732" y="2868"/>
                  </a:lnTo>
                  <a:lnTo>
                    <a:pt x="1499" y="3178"/>
                  </a:lnTo>
                  <a:lnTo>
                    <a:pt x="1267" y="3488"/>
                  </a:lnTo>
                  <a:lnTo>
                    <a:pt x="1060" y="3824"/>
                  </a:lnTo>
                  <a:lnTo>
                    <a:pt x="879" y="4160"/>
                  </a:lnTo>
                  <a:lnTo>
                    <a:pt x="698" y="4496"/>
                  </a:lnTo>
                  <a:lnTo>
                    <a:pt x="569" y="4858"/>
                  </a:lnTo>
                  <a:lnTo>
                    <a:pt x="414" y="5219"/>
                  </a:lnTo>
                  <a:lnTo>
                    <a:pt x="311" y="5555"/>
                  </a:lnTo>
                  <a:lnTo>
                    <a:pt x="208" y="5917"/>
                  </a:lnTo>
                  <a:lnTo>
                    <a:pt x="130" y="6305"/>
                  </a:lnTo>
                  <a:lnTo>
                    <a:pt x="78" y="6666"/>
                  </a:lnTo>
                  <a:lnTo>
                    <a:pt x="27" y="7028"/>
                  </a:lnTo>
                  <a:lnTo>
                    <a:pt x="1" y="7416"/>
                  </a:lnTo>
                  <a:lnTo>
                    <a:pt x="1" y="7777"/>
                  </a:lnTo>
                  <a:lnTo>
                    <a:pt x="1" y="8139"/>
                  </a:lnTo>
                  <a:lnTo>
                    <a:pt x="27" y="8527"/>
                  </a:lnTo>
                  <a:lnTo>
                    <a:pt x="78" y="8889"/>
                  </a:lnTo>
                  <a:lnTo>
                    <a:pt x="130" y="9276"/>
                  </a:lnTo>
                  <a:lnTo>
                    <a:pt x="208" y="9638"/>
                  </a:lnTo>
                  <a:lnTo>
                    <a:pt x="311" y="10000"/>
                  </a:lnTo>
                  <a:lnTo>
                    <a:pt x="414" y="10361"/>
                  </a:lnTo>
                  <a:lnTo>
                    <a:pt x="569" y="10697"/>
                  </a:lnTo>
                  <a:lnTo>
                    <a:pt x="698" y="11059"/>
                  </a:lnTo>
                  <a:lnTo>
                    <a:pt x="879" y="11395"/>
                  </a:lnTo>
                  <a:lnTo>
                    <a:pt x="1060" y="11731"/>
                  </a:lnTo>
                  <a:lnTo>
                    <a:pt x="1267" y="12067"/>
                  </a:lnTo>
                  <a:lnTo>
                    <a:pt x="1499" y="12377"/>
                  </a:lnTo>
                  <a:lnTo>
                    <a:pt x="1732" y="12687"/>
                  </a:lnTo>
                  <a:lnTo>
                    <a:pt x="1990" y="12997"/>
                  </a:lnTo>
                  <a:lnTo>
                    <a:pt x="2275" y="13281"/>
                  </a:lnTo>
                  <a:lnTo>
                    <a:pt x="2275" y="13281"/>
                  </a:lnTo>
                  <a:lnTo>
                    <a:pt x="2559" y="13565"/>
                  </a:lnTo>
                  <a:lnTo>
                    <a:pt x="2869" y="13798"/>
                  </a:lnTo>
                  <a:lnTo>
                    <a:pt x="3179" y="14056"/>
                  </a:lnTo>
                  <a:lnTo>
                    <a:pt x="3489" y="14263"/>
                  </a:lnTo>
                  <a:lnTo>
                    <a:pt x="3825" y="14470"/>
                  </a:lnTo>
                  <a:lnTo>
                    <a:pt x="4161" y="14676"/>
                  </a:lnTo>
                  <a:lnTo>
                    <a:pt x="4497" y="14831"/>
                  </a:lnTo>
                  <a:lnTo>
                    <a:pt x="4833" y="14986"/>
                  </a:lnTo>
                  <a:lnTo>
                    <a:pt x="5194" y="15116"/>
                  </a:lnTo>
                  <a:lnTo>
                    <a:pt x="5556" y="15245"/>
                  </a:lnTo>
                  <a:lnTo>
                    <a:pt x="5918" y="15322"/>
                  </a:lnTo>
                  <a:lnTo>
                    <a:pt x="6280" y="15400"/>
                  </a:lnTo>
                  <a:lnTo>
                    <a:pt x="6641" y="15477"/>
                  </a:lnTo>
                  <a:lnTo>
                    <a:pt x="7029" y="15529"/>
                  </a:lnTo>
                  <a:lnTo>
                    <a:pt x="7391" y="15555"/>
                  </a:lnTo>
                  <a:lnTo>
                    <a:pt x="7778" y="15555"/>
                  </a:lnTo>
                  <a:lnTo>
                    <a:pt x="8140" y="15555"/>
                  </a:lnTo>
                  <a:lnTo>
                    <a:pt x="8502" y="15529"/>
                  </a:lnTo>
                  <a:lnTo>
                    <a:pt x="8889" y="15477"/>
                  </a:lnTo>
                  <a:lnTo>
                    <a:pt x="9251" y="15400"/>
                  </a:lnTo>
                  <a:lnTo>
                    <a:pt x="9613" y="15322"/>
                  </a:lnTo>
                  <a:lnTo>
                    <a:pt x="9974" y="15245"/>
                  </a:lnTo>
                  <a:lnTo>
                    <a:pt x="10336" y="15116"/>
                  </a:lnTo>
                  <a:lnTo>
                    <a:pt x="10698" y="14986"/>
                  </a:lnTo>
                  <a:lnTo>
                    <a:pt x="11034" y="14831"/>
                  </a:lnTo>
                  <a:lnTo>
                    <a:pt x="11370" y="14676"/>
                  </a:lnTo>
                  <a:lnTo>
                    <a:pt x="11706" y="14470"/>
                  </a:lnTo>
                  <a:lnTo>
                    <a:pt x="12042" y="14263"/>
                  </a:lnTo>
                  <a:lnTo>
                    <a:pt x="12352" y="14056"/>
                  </a:lnTo>
                  <a:lnTo>
                    <a:pt x="12662" y="13798"/>
                  </a:lnTo>
                  <a:lnTo>
                    <a:pt x="12972" y="13565"/>
                  </a:lnTo>
                  <a:lnTo>
                    <a:pt x="13256" y="13281"/>
                  </a:lnTo>
                  <a:lnTo>
                    <a:pt x="13256" y="13281"/>
                  </a:lnTo>
                  <a:lnTo>
                    <a:pt x="13540" y="12997"/>
                  </a:lnTo>
                  <a:lnTo>
                    <a:pt x="13799" y="12687"/>
                  </a:lnTo>
                  <a:lnTo>
                    <a:pt x="14031" y="12377"/>
                  </a:lnTo>
                  <a:lnTo>
                    <a:pt x="14264" y="12067"/>
                  </a:lnTo>
                  <a:lnTo>
                    <a:pt x="14470" y="11731"/>
                  </a:lnTo>
                  <a:lnTo>
                    <a:pt x="14651" y="11395"/>
                  </a:lnTo>
                  <a:lnTo>
                    <a:pt x="14832" y="11059"/>
                  </a:lnTo>
                  <a:lnTo>
                    <a:pt x="14961" y="10697"/>
                  </a:lnTo>
                  <a:lnTo>
                    <a:pt x="15116" y="10361"/>
                  </a:lnTo>
                  <a:lnTo>
                    <a:pt x="15220" y="10000"/>
                  </a:lnTo>
                  <a:lnTo>
                    <a:pt x="15323" y="9638"/>
                  </a:lnTo>
                  <a:lnTo>
                    <a:pt x="15401" y="9276"/>
                  </a:lnTo>
                  <a:lnTo>
                    <a:pt x="15452" y="8889"/>
                  </a:lnTo>
                  <a:lnTo>
                    <a:pt x="15504" y="8527"/>
                  </a:lnTo>
                  <a:lnTo>
                    <a:pt x="15530" y="8139"/>
                  </a:lnTo>
                  <a:lnTo>
                    <a:pt x="15530" y="7777"/>
                  </a:lnTo>
                  <a:lnTo>
                    <a:pt x="15530" y="7416"/>
                  </a:lnTo>
                  <a:lnTo>
                    <a:pt x="15504" y="7028"/>
                  </a:lnTo>
                  <a:lnTo>
                    <a:pt x="15452" y="6666"/>
                  </a:lnTo>
                  <a:lnTo>
                    <a:pt x="15401" y="6305"/>
                  </a:lnTo>
                  <a:lnTo>
                    <a:pt x="15323" y="5917"/>
                  </a:lnTo>
                  <a:lnTo>
                    <a:pt x="15220" y="5555"/>
                  </a:lnTo>
                  <a:lnTo>
                    <a:pt x="15116" y="5219"/>
                  </a:lnTo>
                  <a:lnTo>
                    <a:pt x="14961" y="4858"/>
                  </a:lnTo>
                  <a:lnTo>
                    <a:pt x="14832" y="4496"/>
                  </a:lnTo>
                  <a:lnTo>
                    <a:pt x="14651" y="4160"/>
                  </a:lnTo>
                  <a:lnTo>
                    <a:pt x="14470" y="3824"/>
                  </a:lnTo>
                  <a:lnTo>
                    <a:pt x="14264" y="3488"/>
                  </a:lnTo>
                  <a:lnTo>
                    <a:pt x="14031" y="3178"/>
                  </a:lnTo>
                  <a:lnTo>
                    <a:pt x="13799" y="2868"/>
                  </a:lnTo>
                  <a:lnTo>
                    <a:pt x="13540" y="2584"/>
                  </a:lnTo>
                  <a:lnTo>
                    <a:pt x="13256" y="2274"/>
                  </a:lnTo>
                  <a:lnTo>
                    <a:pt x="13256" y="2274"/>
                  </a:lnTo>
                  <a:close/>
                </a:path>
              </a:pathLst>
            </a:custGeom>
            <a:solidFill>
              <a:srgbClr val="999A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13"/>
            <p:cNvSpPr/>
            <p:nvPr/>
          </p:nvSpPr>
          <p:spPr>
            <a:xfrm>
              <a:off x="11085725" y="2054050"/>
              <a:ext cx="213850" cy="213175"/>
            </a:xfrm>
            <a:custGeom>
              <a:rect b="b" l="l" r="r" t="t"/>
              <a:pathLst>
                <a:path extrusionOk="0" h="8527" w="8554">
                  <a:moveTo>
                    <a:pt x="7287" y="1240"/>
                  </a:moveTo>
                  <a:lnTo>
                    <a:pt x="7287" y="1240"/>
                  </a:lnTo>
                  <a:lnTo>
                    <a:pt x="6977" y="956"/>
                  </a:lnTo>
                  <a:lnTo>
                    <a:pt x="6616" y="698"/>
                  </a:lnTo>
                  <a:lnTo>
                    <a:pt x="6254" y="491"/>
                  </a:lnTo>
                  <a:lnTo>
                    <a:pt x="5892" y="310"/>
                  </a:lnTo>
                  <a:lnTo>
                    <a:pt x="5505" y="181"/>
                  </a:lnTo>
                  <a:lnTo>
                    <a:pt x="5091" y="78"/>
                  </a:lnTo>
                  <a:lnTo>
                    <a:pt x="4678" y="26"/>
                  </a:lnTo>
                  <a:lnTo>
                    <a:pt x="4264" y="0"/>
                  </a:lnTo>
                  <a:lnTo>
                    <a:pt x="3877" y="26"/>
                  </a:lnTo>
                  <a:lnTo>
                    <a:pt x="3463" y="78"/>
                  </a:lnTo>
                  <a:lnTo>
                    <a:pt x="3050" y="181"/>
                  </a:lnTo>
                  <a:lnTo>
                    <a:pt x="2662" y="310"/>
                  </a:lnTo>
                  <a:lnTo>
                    <a:pt x="2301" y="491"/>
                  </a:lnTo>
                  <a:lnTo>
                    <a:pt x="1939" y="698"/>
                  </a:lnTo>
                  <a:lnTo>
                    <a:pt x="1577" y="956"/>
                  </a:lnTo>
                  <a:lnTo>
                    <a:pt x="1267" y="1240"/>
                  </a:lnTo>
                  <a:lnTo>
                    <a:pt x="1267" y="1240"/>
                  </a:lnTo>
                  <a:lnTo>
                    <a:pt x="957" y="1576"/>
                  </a:lnTo>
                  <a:lnTo>
                    <a:pt x="724" y="1912"/>
                  </a:lnTo>
                  <a:lnTo>
                    <a:pt x="492" y="2274"/>
                  </a:lnTo>
                  <a:lnTo>
                    <a:pt x="337" y="2661"/>
                  </a:lnTo>
                  <a:lnTo>
                    <a:pt x="182" y="3049"/>
                  </a:lnTo>
                  <a:lnTo>
                    <a:pt x="79" y="3462"/>
                  </a:lnTo>
                  <a:lnTo>
                    <a:pt x="27" y="3850"/>
                  </a:lnTo>
                  <a:lnTo>
                    <a:pt x="1" y="4263"/>
                  </a:lnTo>
                  <a:lnTo>
                    <a:pt x="27" y="4677"/>
                  </a:lnTo>
                  <a:lnTo>
                    <a:pt x="79" y="5090"/>
                  </a:lnTo>
                  <a:lnTo>
                    <a:pt x="182" y="5478"/>
                  </a:lnTo>
                  <a:lnTo>
                    <a:pt x="337" y="5865"/>
                  </a:lnTo>
                  <a:lnTo>
                    <a:pt x="492" y="6253"/>
                  </a:lnTo>
                  <a:lnTo>
                    <a:pt x="724" y="6615"/>
                  </a:lnTo>
                  <a:lnTo>
                    <a:pt x="957" y="6951"/>
                  </a:lnTo>
                  <a:lnTo>
                    <a:pt x="1267" y="7287"/>
                  </a:lnTo>
                  <a:lnTo>
                    <a:pt x="1267" y="7287"/>
                  </a:lnTo>
                  <a:lnTo>
                    <a:pt x="1577" y="7571"/>
                  </a:lnTo>
                  <a:lnTo>
                    <a:pt x="1939" y="7829"/>
                  </a:lnTo>
                  <a:lnTo>
                    <a:pt x="2301" y="8036"/>
                  </a:lnTo>
                  <a:lnTo>
                    <a:pt x="2662" y="8217"/>
                  </a:lnTo>
                  <a:lnTo>
                    <a:pt x="3050" y="8346"/>
                  </a:lnTo>
                  <a:lnTo>
                    <a:pt x="3463" y="8449"/>
                  </a:lnTo>
                  <a:lnTo>
                    <a:pt x="3877" y="8501"/>
                  </a:lnTo>
                  <a:lnTo>
                    <a:pt x="4264" y="8527"/>
                  </a:lnTo>
                  <a:lnTo>
                    <a:pt x="4678" y="8501"/>
                  </a:lnTo>
                  <a:lnTo>
                    <a:pt x="5091" y="8449"/>
                  </a:lnTo>
                  <a:lnTo>
                    <a:pt x="5505" y="8346"/>
                  </a:lnTo>
                  <a:lnTo>
                    <a:pt x="5892" y="8217"/>
                  </a:lnTo>
                  <a:lnTo>
                    <a:pt x="6254" y="8036"/>
                  </a:lnTo>
                  <a:lnTo>
                    <a:pt x="6616" y="7829"/>
                  </a:lnTo>
                  <a:lnTo>
                    <a:pt x="6977" y="7571"/>
                  </a:lnTo>
                  <a:lnTo>
                    <a:pt x="7287" y="7287"/>
                  </a:lnTo>
                  <a:lnTo>
                    <a:pt x="7287" y="7287"/>
                  </a:lnTo>
                  <a:lnTo>
                    <a:pt x="7597" y="6951"/>
                  </a:lnTo>
                  <a:lnTo>
                    <a:pt x="7830" y="6615"/>
                  </a:lnTo>
                  <a:lnTo>
                    <a:pt x="8063" y="6253"/>
                  </a:lnTo>
                  <a:lnTo>
                    <a:pt x="8243" y="5865"/>
                  </a:lnTo>
                  <a:lnTo>
                    <a:pt x="8373" y="5478"/>
                  </a:lnTo>
                  <a:lnTo>
                    <a:pt x="8476" y="5090"/>
                  </a:lnTo>
                  <a:lnTo>
                    <a:pt x="8528" y="4677"/>
                  </a:lnTo>
                  <a:lnTo>
                    <a:pt x="8554" y="4263"/>
                  </a:lnTo>
                  <a:lnTo>
                    <a:pt x="8528" y="3850"/>
                  </a:lnTo>
                  <a:lnTo>
                    <a:pt x="8476" y="3462"/>
                  </a:lnTo>
                  <a:lnTo>
                    <a:pt x="8373" y="3049"/>
                  </a:lnTo>
                  <a:lnTo>
                    <a:pt x="8243" y="2661"/>
                  </a:lnTo>
                  <a:lnTo>
                    <a:pt x="8063" y="2274"/>
                  </a:lnTo>
                  <a:lnTo>
                    <a:pt x="7830" y="1912"/>
                  </a:lnTo>
                  <a:lnTo>
                    <a:pt x="7597" y="1576"/>
                  </a:lnTo>
                  <a:lnTo>
                    <a:pt x="7287" y="1240"/>
                  </a:lnTo>
                  <a:lnTo>
                    <a:pt x="7287" y="124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7" name="Google Shape;757;p13"/>
            <p:cNvSpPr/>
            <p:nvPr/>
          </p:nvSpPr>
          <p:spPr>
            <a:xfrm>
              <a:off x="11058600" y="2570175"/>
              <a:ext cx="277150" cy="276475"/>
            </a:xfrm>
            <a:custGeom>
              <a:rect b="b" l="l" r="r" t="t"/>
              <a:pathLst>
                <a:path extrusionOk="0" h="11059" w="11086">
                  <a:moveTo>
                    <a:pt x="10310" y="0"/>
                  </a:moveTo>
                  <a:lnTo>
                    <a:pt x="776" y="0"/>
                  </a:lnTo>
                  <a:lnTo>
                    <a:pt x="776" y="0"/>
                  </a:lnTo>
                  <a:lnTo>
                    <a:pt x="621" y="0"/>
                  </a:lnTo>
                  <a:lnTo>
                    <a:pt x="466" y="52"/>
                  </a:lnTo>
                  <a:lnTo>
                    <a:pt x="337" y="129"/>
                  </a:lnTo>
                  <a:lnTo>
                    <a:pt x="233" y="207"/>
                  </a:lnTo>
                  <a:lnTo>
                    <a:pt x="130" y="336"/>
                  </a:lnTo>
                  <a:lnTo>
                    <a:pt x="52" y="465"/>
                  </a:lnTo>
                  <a:lnTo>
                    <a:pt x="27" y="594"/>
                  </a:lnTo>
                  <a:lnTo>
                    <a:pt x="1" y="749"/>
                  </a:lnTo>
                  <a:lnTo>
                    <a:pt x="1" y="10310"/>
                  </a:lnTo>
                  <a:lnTo>
                    <a:pt x="1" y="10310"/>
                  </a:lnTo>
                  <a:lnTo>
                    <a:pt x="27" y="10465"/>
                  </a:lnTo>
                  <a:lnTo>
                    <a:pt x="52" y="10594"/>
                  </a:lnTo>
                  <a:lnTo>
                    <a:pt x="130" y="10723"/>
                  </a:lnTo>
                  <a:lnTo>
                    <a:pt x="233" y="10852"/>
                  </a:lnTo>
                  <a:lnTo>
                    <a:pt x="337" y="10930"/>
                  </a:lnTo>
                  <a:lnTo>
                    <a:pt x="466" y="11007"/>
                  </a:lnTo>
                  <a:lnTo>
                    <a:pt x="621" y="11059"/>
                  </a:lnTo>
                  <a:lnTo>
                    <a:pt x="776" y="11059"/>
                  </a:lnTo>
                  <a:lnTo>
                    <a:pt x="10310" y="11059"/>
                  </a:lnTo>
                  <a:lnTo>
                    <a:pt x="10310" y="11059"/>
                  </a:lnTo>
                  <a:lnTo>
                    <a:pt x="10465" y="11059"/>
                  </a:lnTo>
                  <a:lnTo>
                    <a:pt x="10620" y="11007"/>
                  </a:lnTo>
                  <a:lnTo>
                    <a:pt x="10750" y="10930"/>
                  </a:lnTo>
                  <a:lnTo>
                    <a:pt x="10853" y="10852"/>
                  </a:lnTo>
                  <a:lnTo>
                    <a:pt x="10956" y="10723"/>
                  </a:lnTo>
                  <a:lnTo>
                    <a:pt x="11034" y="10594"/>
                  </a:lnTo>
                  <a:lnTo>
                    <a:pt x="11060" y="10465"/>
                  </a:lnTo>
                  <a:lnTo>
                    <a:pt x="11085" y="10310"/>
                  </a:lnTo>
                  <a:lnTo>
                    <a:pt x="11085" y="749"/>
                  </a:lnTo>
                  <a:lnTo>
                    <a:pt x="11085" y="749"/>
                  </a:lnTo>
                  <a:lnTo>
                    <a:pt x="11060" y="594"/>
                  </a:lnTo>
                  <a:lnTo>
                    <a:pt x="11034" y="465"/>
                  </a:lnTo>
                  <a:lnTo>
                    <a:pt x="10956" y="336"/>
                  </a:lnTo>
                  <a:lnTo>
                    <a:pt x="10853" y="207"/>
                  </a:lnTo>
                  <a:lnTo>
                    <a:pt x="10750" y="129"/>
                  </a:lnTo>
                  <a:lnTo>
                    <a:pt x="10620" y="52"/>
                  </a:lnTo>
                  <a:lnTo>
                    <a:pt x="10465" y="0"/>
                  </a:lnTo>
                  <a:lnTo>
                    <a:pt x="10310" y="0"/>
                  </a:lnTo>
                  <a:lnTo>
                    <a:pt x="1031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CUSTOM_23">
    <p:spTree>
      <p:nvGrpSpPr>
        <p:cNvPr id="758" name="Shape 758"/>
        <p:cNvGrpSpPr/>
        <p:nvPr/>
      </p:nvGrpSpPr>
      <p:grpSpPr>
        <a:xfrm>
          <a:off x="0" y="0"/>
          <a:ext cx="0" cy="0"/>
          <a:chOff x="0" y="0"/>
          <a:chExt cx="0" cy="0"/>
        </a:xfrm>
      </p:grpSpPr>
      <p:sp>
        <p:nvSpPr>
          <p:cNvPr id="759" name="Google Shape;759;p14"/>
          <p:cNvSpPr txBox="1"/>
          <p:nvPr>
            <p:ph type="title"/>
          </p:nvPr>
        </p:nvSpPr>
        <p:spPr>
          <a:xfrm>
            <a:off x="3517100" y="1702175"/>
            <a:ext cx="3406200" cy="914400"/>
          </a:xfrm>
          <a:prstGeom prst="rect">
            <a:avLst/>
          </a:prstGeom>
        </p:spPr>
        <p:txBody>
          <a:bodyPr anchorCtr="0" anchor="ctr" bIns="91425" lIns="91425" spcFirstLastPara="1" rIns="91425" wrap="square" tIns="91425">
            <a:noAutofit/>
          </a:bodyPr>
          <a:lstStyle>
            <a:lvl1pPr lvl="0" rtl="0" algn="l">
              <a:spcBef>
                <a:spcPts val="0"/>
              </a:spcBef>
              <a:spcAft>
                <a:spcPts val="0"/>
              </a:spcAft>
              <a:buSzPts val="3600"/>
              <a:buNone/>
              <a:defRPr sz="55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760" name="Google Shape;760;p14"/>
          <p:cNvSpPr txBox="1"/>
          <p:nvPr>
            <p:ph hasCustomPrompt="1" idx="2" type="title"/>
          </p:nvPr>
        </p:nvSpPr>
        <p:spPr>
          <a:xfrm>
            <a:off x="2327049" y="1997700"/>
            <a:ext cx="914400" cy="6909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6000"/>
              <a:buNone/>
              <a:defRPr sz="55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761" name="Google Shape;761;p14"/>
          <p:cNvSpPr txBox="1"/>
          <p:nvPr>
            <p:ph idx="1" type="subTitle"/>
          </p:nvPr>
        </p:nvSpPr>
        <p:spPr>
          <a:xfrm>
            <a:off x="3517100" y="2618425"/>
            <a:ext cx="3404100" cy="5487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762" name="Google Shape;762;p14"/>
          <p:cNvSpPr/>
          <p:nvPr/>
        </p:nvSpPr>
        <p:spPr>
          <a:xfrm flipH="1">
            <a:off x="8525186" y="3230072"/>
            <a:ext cx="618814" cy="1218081"/>
          </a:xfrm>
          <a:custGeom>
            <a:rect b="b" l="l" r="r" t="t"/>
            <a:pathLst>
              <a:path extrusionOk="0" h="31532" w="16019">
                <a:moveTo>
                  <a:pt x="12238" y="0"/>
                </a:moveTo>
                <a:lnTo>
                  <a:pt x="12180" y="332"/>
                </a:lnTo>
                <a:lnTo>
                  <a:pt x="12160" y="624"/>
                </a:lnTo>
                <a:lnTo>
                  <a:pt x="12180" y="858"/>
                </a:lnTo>
                <a:lnTo>
                  <a:pt x="12199" y="1033"/>
                </a:lnTo>
                <a:lnTo>
                  <a:pt x="12141" y="1053"/>
                </a:lnTo>
                <a:lnTo>
                  <a:pt x="12082" y="1092"/>
                </a:lnTo>
                <a:lnTo>
                  <a:pt x="12063" y="1150"/>
                </a:lnTo>
                <a:lnTo>
                  <a:pt x="12063" y="1209"/>
                </a:lnTo>
                <a:lnTo>
                  <a:pt x="12063" y="1267"/>
                </a:lnTo>
                <a:lnTo>
                  <a:pt x="12102" y="1326"/>
                </a:lnTo>
                <a:lnTo>
                  <a:pt x="12141" y="1365"/>
                </a:lnTo>
                <a:lnTo>
                  <a:pt x="12199" y="1384"/>
                </a:lnTo>
                <a:lnTo>
                  <a:pt x="10621" y="8750"/>
                </a:lnTo>
                <a:lnTo>
                  <a:pt x="10211" y="8750"/>
                </a:lnTo>
                <a:lnTo>
                  <a:pt x="10289" y="9335"/>
                </a:lnTo>
                <a:lnTo>
                  <a:pt x="10621" y="9335"/>
                </a:lnTo>
                <a:lnTo>
                  <a:pt x="10621" y="12005"/>
                </a:lnTo>
                <a:lnTo>
                  <a:pt x="8243" y="11167"/>
                </a:lnTo>
                <a:lnTo>
                  <a:pt x="7737" y="11167"/>
                </a:lnTo>
                <a:lnTo>
                  <a:pt x="7737" y="9764"/>
                </a:lnTo>
                <a:lnTo>
                  <a:pt x="7951" y="9764"/>
                </a:lnTo>
                <a:lnTo>
                  <a:pt x="7951" y="9296"/>
                </a:lnTo>
                <a:lnTo>
                  <a:pt x="6879" y="9296"/>
                </a:lnTo>
                <a:lnTo>
                  <a:pt x="6879" y="9764"/>
                </a:lnTo>
                <a:lnTo>
                  <a:pt x="7016" y="9764"/>
                </a:lnTo>
                <a:lnTo>
                  <a:pt x="7016" y="11225"/>
                </a:lnTo>
                <a:lnTo>
                  <a:pt x="5242" y="11225"/>
                </a:lnTo>
                <a:lnTo>
                  <a:pt x="5242" y="10563"/>
                </a:lnTo>
                <a:lnTo>
                  <a:pt x="5476" y="10563"/>
                </a:lnTo>
                <a:lnTo>
                  <a:pt x="5476" y="10017"/>
                </a:lnTo>
                <a:lnTo>
                  <a:pt x="4677" y="10017"/>
                </a:lnTo>
                <a:lnTo>
                  <a:pt x="4677" y="10563"/>
                </a:lnTo>
                <a:lnTo>
                  <a:pt x="4911" y="10563"/>
                </a:lnTo>
                <a:lnTo>
                  <a:pt x="4911" y="11186"/>
                </a:lnTo>
                <a:lnTo>
                  <a:pt x="3936" y="11225"/>
                </a:lnTo>
                <a:lnTo>
                  <a:pt x="2183" y="5184"/>
                </a:lnTo>
                <a:lnTo>
                  <a:pt x="2183" y="4307"/>
                </a:lnTo>
                <a:lnTo>
                  <a:pt x="1637" y="3528"/>
                </a:lnTo>
                <a:lnTo>
                  <a:pt x="1637" y="4600"/>
                </a:lnTo>
                <a:lnTo>
                  <a:pt x="1345" y="4385"/>
                </a:lnTo>
                <a:lnTo>
                  <a:pt x="1345" y="215"/>
                </a:lnTo>
                <a:lnTo>
                  <a:pt x="741" y="429"/>
                </a:lnTo>
                <a:lnTo>
                  <a:pt x="741" y="3917"/>
                </a:lnTo>
                <a:lnTo>
                  <a:pt x="19" y="3372"/>
                </a:lnTo>
                <a:lnTo>
                  <a:pt x="19" y="20852"/>
                </a:lnTo>
                <a:lnTo>
                  <a:pt x="19" y="20872"/>
                </a:lnTo>
                <a:lnTo>
                  <a:pt x="0" y="25373"/>
                </a:lnTo>
                <a:lnTo>
                  <a:pt x="0" y="25451"/>
                </a:lnTo>
                <a:lnTo>
                  <a:pt x="0" y="30577"/>
                </a:lnTo>
                <a:lnTo>
                  <a:pt x="0" y="31531"/>
                </a:lnTo>
                <a:lnTo>
                  <a:pt x="15610" y="31375"/>
                </a:lnTo>
                <a:lnTo>
                  <a:pt x="16019" y="31375"/>
                </a:lnTo>
                <a:lnTo>
                  <a:pt x="16019" y="14714"/>
                </a:lnTo>
                <a:lnTo>
                  <a:pt x="14128" y="14714"/>
                </a:lnTo>
                <a:lnTo>
                  <a:pt x="14090" y="9335"/>
                </a:lnTo>
                <a:lnTo>
                  <a:pt x="14440" y="9335"/>
                </a:lnTo>
                <a:lnTo>
                  <a:pt x="14538" y="8750"/>
                </a:lnTo>
                <a:lnTo>
                  <a:pt x="14012" y="8750"/>
                </a:lnTo>
                <a:lnTo>
                  <a:pt x="12277" y="1384"/>
                </a:lnTo>
                <a:lnTo>
                  <a:pt x="12336" y="1345"/>
                </a:lnTo>
                <a:lnTo>
                  <a:pt x="12375" y="1306"/>
                </a:lnTo>
                <a:lnTo>
                  <a:pt x="12394" y="1267"/>
                </a:lnTo>
                <a:lnTo>
                  <a:pt x="12414" y="1209"/>
                </a:lnTo>
                <a:lnTo>
                  <a:pt x="12414" y="1150"/>
                </a:lnTo>
                <a:lnTo>
                  <a:pt x="12375" y="1092"/>
                </a:lnTo>
                <a:lnTo>
                  <a:pt x="12336" y="1053"/>
                </a:lnTo>
                <a:lnTo>
                  <a:pt x="12258" y="1033"/>
                </a:lnTo>
                <a:lnTo>
                  <a:pt x="12277" y="858"/>
                </a:lnTo>
                <a:lnTo>
                  <a:pt x="12297" y="702"/>
                </a:lnTo>
                <a:lnTo>
                  <a:pt x="12277" y="351"/>
                </a:lnTo>
                <a:lnTo>
                  <a:pt x="12238" y="0"/>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3" name="Google Shape;763;p14"/>
          <p:cNvSpPr/>
          <p:nvPr/>
        </p:nvSpPr>
        <p:spPr>
          <a:xfrm>
            <a:off x="0" y="4410900"/>
            <a:ext cx="9144000" cy="7326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p14"/>
          <p:cNvSpPr/>
          <p:nvPr/>
        </p:nvSpPr>
        <p:spPr>
          <a:xfrm rot="10800000">
            <a:off x="7754600" y="4428550"/>
            <a:ext cx="1408561" cy="732617"/>
          </a:xfrm>
          <a:custGeom>
            <a:rect b="b" l="l" r="r" t="t"/>
            <a:pathLst>
              <a:path extrusionOk="0" h="25066" w="48193">
                <a:moveTo>
                  <a:pt x="1" y="0"/>
                </a:moveTo>
                <a:lnTo>
                  <a:pt x="1" y="25066"/>
                </a:lnTo>
                <a:lnTo>
                  <a:pt x="48193" y="25066"/>
                </a:lnTo>
                <a:lnTo>
                  <a:pt x="47834" y="24729"/>
                </a:lnTo>
                <a:lnTo>
                  <a:pt x="47434" y="24391"/>
                </a:lnTo>
                <a:lnTo>
                  <a:pt x="47012" y="24117"/>
                </a:lnTo>
                <a:lnTo>
                  <a:pt x="46780" y="23991"/>
                </a:lnTo>
                <a:lnTo>
                  <a:pt x="46548" y="23864"/>
                </a:lnTo>
                <a:lnTo>
                  <a:pt x="45958" y="23590"/>
                </a:lnTo>
                <a:lnTo>
                  <a:pt x="45347" y="23337"/>
                </a:lnTo>
                <a:lnTo>
                  <a:pt x="44693" y="23105"/>
                </a:lnTo>
                <a:lnTo>
                  <a:pt x="44040" y="22874"/>
                </a:lnTo>
                <a:lnTo>
                  <a:pt x="43386" y="22642"/>
                </a:lnTo>
                <a:lnTo>
                  <a:pt x="42691" y="22431"/>
                </a:lnTo>
                <a:lnTo>
                  <a:pt x="41995" y="22241"/>
                </a:lnTo>
                <a:lnTo>
                  <a:pt x="41299" y="22051"/>
                </a:lnTo>
                <a:lnTo>
                  <a:pt x="39866" y="21693"/>
                </a:lnTo>
                <a:lnTo>
                  <a:pt x="38432" y="21377"/>
                </a:lnTo>
                <a:lnTo>
                  <a:pt x="37020" y="21103"/>
                </a:lnTo>
                <a:lnTo>
                  <a:pt x="35607" y="20871"/>
                </a:lnTo>
                <a:lnTo>
                  <a:pt x="34258" y="20660"/>
                </a:lnTo>
                <a:lnTo>
                  <a:pt x="32972" y="20470"/>
                </a:lnTo>
                <a:lnTo>
                  <a:pt x="30653" y="20154"/>
                </a:lnTo>
                <a:lnTo>
                  <a:pt x="28840" y="19943"/>
                </a:lnTo>
                <a:lnTo>
                  <a:pt x="28144" y="19859"/>
                </a:lnTo>
                <a:lnTo>
                  <a:pt x="27638" y="19775"/>
                </a:lnTo>
                <a:lnTo>
                  <a:pt x="27175" y="19690"/>
                </a:lnTo>
                <a:lnTo>
                  <a:pt x="26711" y="19585"/>
                </a:lnTo>
                <a:lnTo>
                  <a:pt x="26247" y="19458"/>
                </a:lnTo>
                <a:lnTo>
                  <a:pt x="25762" y="19290"/>
                </a:lnTo>
                <a:lnTo>
                  <a:pt x="25256" y="19121"/>
                </a:lnTo>
                <a:lnTo>
                  <a:pt x="24771" y="18910"/>
                </a:lnTo>
                <a:lnTo>
                  <a:pt x="24286" y="18699"/>
                </a:lnTo>
                <a:lnTo>
                  <a:pt x="23823" y="18446"/>
                </a:lnTo>
                <a:lnTo>
                  <a:pt x="23359" y="18172"/>
                </a:lnTo>
                <a:lnTo>
                  <a:pt x="22916" y="17877"/>
                </a:lnTo>
                <a:lnTo>
                  <a:pt x="22516" y="17561"/>
                </a:lnTo>
                <a:lnTo>
                  <a:pt x="22136" y="17224"/>
                </a:lnTo>
                <a:lnTo>
                  <a:pt x="21799" y="16865"/>
                </a:lnTo>
                <a:lnTo>
                  <a:pt x="21504" y="16465"/>
                </a:lnTo>
                <a:lnTo>
                  <a:pt x="21377" y="16275"/>
                </a:lnTo>
                <a:lnTo>
                  <a:pt x="21251" y="16064"/>
                </a:lnTo>
                <a:lnTo>
                  <a:pt x="21145" y="15853"/>
                </a:lnTo>
                <a:lnTo>
                  <a:pt x="21061" y="15643"/>
                </a:lnTo>
                <a:lnTo>
                  <a:pt x="20956" y="15305"/>
                </a:lnTo>
                <a:lnTo>
                  <a:pt x="20871" y="14989"/>
                </a:lnTo>
                <a:lnTo>
                  <a:pt x="20808" y="14694"/>
                </a:lnTo>
                <a:lnTo>
                  <a:pt x="20766" y="14399"/>
                </a:lnTo>
                <a:lnTo>
                  <a:pt x="20703" y="13851"/>
                </a:lnTo>
                <a:lnTo>
                  <a:pt x="20660" y="13345"/>
                </a:lnTo>
                <a:lnTo>
                  <a:pt x="20618" y="13092"/>
                </a:lnTo>
                <a:lnTo>
                  <a:pt x="20555" y="12839"/>
                </a:lnTo>
                <a:lnTo>
                  <a:pt x="20492" y="12607"/>
                </a:lnTo>
                <a:lnTo>
                  <a:pt x="20386" y="12354"/>
                </a:lnTo>
                <a:lnTo>
                  <a:pt x="20239" y="12122"/>
                </a:lnTo>
                <a:lnTo>
                  <a:pt x="20070" y="11869"/>
                </a:lnTo>
                <a:lnTo>
                  <a:pt x="19859" y="11616"/>
                </a:lnTo>
                <a:lnTo>
                  <a:pt x="19585" y="11363"/>
                </a:lnTo>
                <a:lnTo>
                  <a:pt x="19269" y="11110"/>
                </a:lnTo>
                <a:lnTo>
                  <a:pt x="18974" y="10878"/>
                </a:lnTo>
                <a:lnTo>
                  <a:pt x="18637" y="10667"/>
                </a:lnTo>
                <a:lnTo>
                  <a:pt x="18320" y="10457"/>
                </a:lnTo>
                <a:lnTo>
                  <a:pt x="17983" y="10267"/>
                </a:lnTo>
                <a:lnTo>
                  <a:pt x="17646" y="10098"/>
                </a:lnTo>
                <a:lnTo>
                  <a:pt x="16971" y="9782"/>
                </a:lnTo>
                <a:lnTo>
                  <a:pt x="16297" y="9508"/>
                </a:lnTo>
                <a:lnTo>
                  <a:pt x="15622" y="9255"/>
                </a:lnTo>
                <a:lnTo>
                  <a:pt x="14294" y="8812"/>
                </a:lnTo>
                <a:lnTo>
                  <a:pt x="13661" y="8580"/>
                </a:lnTo>
                <a:lnTo>
                  <a:pt x="13071" y="8327"/>
                </a:lnTo>
                <a:lnTo>
                  <a:pt x="12502" y="8074"/>
                </a:lnTo>
                <a:lnTo>
                  <a:pt x="12249" y="7927"/>
                </a:lnTo>
                <a:lnTo>
                  <a:pt x="11996" y="7758"/>
                </a:lnTo>
                <a:lnTo>
                  <a:pt x="11743" y="7589"/>
                </a:lnTo>
                <a:lnTo>
                  <a:pt x="11532" y="7421"/>
                </a:lnTo>
                <a:lnTo>
                  <a:pt x="11300" y="7210"/>
                </a:lnTo>
                <a:lnTo>
                  <a:pt x="11110" y="7020"/>
                </a:lnTo>
                <a:lnTo>
                  <a:pt x="10921" y="6788"/>
                </a:lnTo>
                <a:lnTo>
                  <a:pt x="10773" y="6535"/>
                </a:lnTo>
                <a:lnTo>
                  <a:pt x="10626" y="6282"/>
                </a:lnTo>
                <a:lnTo>
                  <a:pt x="10499" y="5987"/>
                </a:lnTo>
                <a:lnTo>
                  <a:pt x="10309" y="5587"/>
                </a:lnTo>
                <a:lnTo>
                  <a:pt x="10120" y="5207"/>
                </a:lnTo>
                <a:lnTo>
                  <a:pt x="9909" y="4849"/>
                </a:lnTo>
                <a:lnTo>
                  <a:pt x="9677" y="4490"/>
                </a:lnTo>
                <a:lnTo>
                  <a:pt x="9445" y="4174"/>
                </a:lnTo>
                <a:lnTo>
                  <a:pt x="9192" y="3879"/>
                </a:lnTo>
                <a:lnTo>
                  <a:pt x="8918" y="3584"/>
                </a:lnTo>
                <a:lnTo>
                  <a:pt x="8623" y="3310"/>
                </a:lnTo>
                <a:lnTo>
                  <a:pt x="8328" y="3057"/>
                </a:lnTo>
                <a:lnTo>
                  <a:pt x="8033" y="2825"/>
                </a:lnTo>
                <a:lnTo>
                  <a:pt x="7716" y="2593"/>
                </a:lnTo>
                <a:lnTo>
                  <a:pt x="7379" y="2382"/>
                </a:lnTo>
                <a:lnTo>
                  <a:pt x="7042" y="2193"/>
                </a:lnTo>
                <a:lnTo>
                  <a:pt x="6704" y="2003"/>
                </a:lnTo>
                <a:lnTo>
                  <a:pt x="6367" y="1834"/>
                </a:lnTo>
                <a:lnTo>
                  <a:pt x="6009" y="1687"/>
                </a:lnTo>
                <a:lnTo>
                  <a:pt x="5271" y="1391"/>
                </a:lnTo>
                <a:lnTo>
                  <a:pt x="4512" y="1139"/>
                </a:lnTo>
                <a:lnTo>
                  <a:pt x="3753" y="907"/>
                </a:lnTo>
                <a:lnTo>
                  <a:pt x="2994" y="696"/>
                </a:lnTo>
                <a:lnTo>
                  <a:pt x="1476" y="337"/>
                </a:lnTo>
                <a:lnTo>
                  <a:pt x="1"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65" name="Google Shape;765;p14"/>
          <p:cNvGrpSpPr/>
          <p:nvPr/>
        </p:nvGrpSpPr>
        <p:grpSpPr>
          <a:xfrm>
            <a:off x="1564825" y="4448138"/>
            <a:ext cx="473850" cy="449575"/>
            <a:chOff x="4411275" y="4457400"/>
            <a:chExt cx="473850" cy="449575"/>
          </a:xfrm>
        </p:grpSpPr>
        <p:sp>
          <p:nvSpPr>
            <p:cNvPr id="766" name="Google Shape;766;p14"/>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 name="Google Shape;767;p14"/>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68" name="Google Shape;768;p14"/>
          <p:cNvGrpSpPr/>
          <p:nvPr/>
        </p:nvGrpSpPr>
        <p:grpSpPr>
          <a:xfrm>
            <a:off x="6053972" y="4663088"/>
            <a:ext cx="240526" cy="228204"/>
            <a:chOff x="4411275" y="4457400"/>
            <a:chExt cx="473850" cy="449575"/>
          </a:xfrm>
        </p:grpSpPr>
        <p:sp>
          <p:nvSpPr>
            <p:cNvPr id="769" name="Google Shape;769;p14"/>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0" name="Google Shape;770;p14"/>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71" name="Google Shape;771;p14"/>
          <p:cNvGrpSpPr/>
          <p:nvPr/>
        </p:nvGrpSpPr>
        <p:grpSpPr>
          <a:xfrm>
            <a:off x="5109759" y="4773763"/>
            <a:ext cx="240526" cy="228204"/>
            <a:chOff x="4411275" y="4457400"/>
            <a:chExt cx="473850" cy="449575"/>
          </a:xfrm>
        </p:grpSpPr>
        <p:sp>
          <p:nvSpPr>
            <p:cNvPr id="772" name="Google Shape;772;p14"/>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3" name="Google Shape;773;p14"/>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74" name="Google Shape;774;p14"/>
          <p:cNvGrpSpPr/>
          <p:nvPr/>
        </p:nvGrpSpPr>
        <p:grpSpPr>
          <a:xfrm>
            <a:off x="4792372" y="4485313"/>
            <a:ext cx="240526" cy="228204"/>
            <a:chOff x="4411275" y="4457400"/>
            <a:chExt cx="473850" cy="449575"/>
          </a:xfrm>
        </p:grpSpPr>
        <p:sp>
          <p:nvSpPr>
            <p:cNvPr id="775" name="Google Shape;775;p14"/>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6" name="Google Shape;776;p14"/>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77" name="Google Shape;777;p14"/>
          <p:cNvGrpSpPr/>
          <p:nvPr/>
        </p:nvGrpSpPr>
        <p:grpSpPr>
          <a:xfrm>
            <a:off x="3178600" y="4448138"/>
            <a:ext cx="473850" cy="449575"/>
            <a:chOff x="4411275" y="4457400"/>
            <a:chExt cx="473850" cy="449575"/>
          </a:xfrm>
        </p:grpSpPr>
        <p:sp>
          <p:nvSpPr>
            <p:cNvPr id="778" name="Google Shape;778;p14"/>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9" name="Google Shape;779;p14"/>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80" name="Google Shape;780;p14"/>
          <p:cNvGrpSpPr/>
          <p:nvPr/>
        </p:nvGrpSpPr>
        <p:grpSpPr>
          <a:xfrm>
            <a:off x="7313872" y="4848888"/>
            <a:ext cx="240526" cy="228204"/>
            <a:chOff x="4411275" y="4457400"/>
            <a:chExt cx="473850" cy="449575"/>
          </a:xfrm>
        </p:grpSpPr>
        <p:sp>
          <p:nvSpPr>
            <p:cNvPr id="781" name="Google Shape;781;p14"/>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2" name="Google Shape;782;p14"/>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83" name="Google Shape;783;p14"/>
          <p:cNvGrpSpPr/>
          <p:nvPr/>
        </p:nvGrpSpPr>
        <p:grpSpPr>
          <a:xfrm>
            <a:off x="2212677" y="4552435"/>
            <a:ext cx="791911" cy="449534"/>
            <a:chOff x="5104925" y="-1571550"/>
            <a:chExt cx="1573750" cy="893350"/>
          </a:xfrm>
        </p:grpSpPr>
        <p:sp>
          <p:nvSpPr>
            <p:cNvPr id="784" name="Google Shape;784;p14"/>
            <p:cNvSpPr/>
            <p:nvPr/>
          </p:nvSpPr>
          <p:spPr>
            <a:xfrm>
              <a:off x="5104925" y="-1571550"/>
              <a:ext cx="1573750" cy="792175"/>
            </a:xfrm>
            <a:custGeom>
              <a:rect b="b" l="l" r="r" t="t"/>
              <a:pathLst>
                <a:path extrusionOk="0" h="31687" w="62950">
                  <a:moveTo>
                    <a:pt x="31601" y="1"/>
                  </a:moveTo>
                  <a:lnTo>
                    <a:pt x="30126" y="64"/>
                  </a:lnTo>
                  <a:lnTo>
                    <a:pt x="28629" y="148"/>
                  </a:lnTo>
                  <a:lnTo>
                    <a:pt x="27069" y="275"/>
                  </a:lnTo>
                  <a:lnTo>
                    <a:pt x="25467" y="444"/>
                  </a:lnTo>
                  <a:lnTo>
                    <a:pt x="23822" y="675"/>
                  </a:lnTo>
                  <a:lnTo>
                    <a:pt x="22136" y="928"/>
                  </a:lnTo>
                  <a:lnTo>
                    <a:pt x="20386" y="1245"/>
                  </a:lnTo>
                  <a:lnTo>
                    <a:pt x="18615" y="1603"/>
                  </a:lnTo>
                  <a:lnTo>
                    <a:pt x="16781" y="2004"/>
                  </a:lnTo>
                  <a:lnTo>
                    <a:pt x="14905" y="2446"/>
                  </a:lnTo>
                  <a:lnTo>
                    <a:pt x="14314" y="2615"/>
                  </a:lnTo>
                  <a:lnTo>
                    <a:pt x="13766" y="2763"/>
                  </a:lnTo>
                  <a:lnTo>
                    <a:pt x="13218" y="2952"/>
                  </a:lnTo>
                  <a:lnTo>
                    <a:pt x="12691" y="3142"/>
                  </a:lnTo>
                  <a:lnTo>
                    <a:pt x="12164" y="3332"/>
                  </a:lnTo>
                  <a:lnTo>
                    <a:pt x="11658" y="3543"/>
                  </a:lnTo>
                  <a:lnTo>
                    <a:pt x="11173" y="3753"/>
                  </a:lnTo>
                  <a:lnTo>
                    <a:pt x="10710" y="3985"/>
                  </a:lnTo>
                  <a:lnTo>
                    <a:pt x="10246" y="4217"/>
                  </a:lnTo>
                  <a:lnTo>
                    <a:pt x="9782" y="4470"/>
                  </a:lnTo>
                  <a:lnTo>
                    <a:pt x="9339" y="4723"/>
                  </a:lnTo>
                  <a:lnTo>
                    <a:pt x="8918" y="4976"/>
                  </a:lnTo>
                  <a:lnTo>
                    <a:pt x="8517" y="5250"/>
                  </a:lnTo>
                  <a:lnTo>
                    <a:pt x="8117" y="5524"/>
                  </a:lnTo>
                  <a:lnTo>
                    <a:pt x="7716" y="5819"/>
                  </a:lnTo>
                  <a:lnTo>
                    <a:pt x="7337" y="6114"/>
                  </a:lnTo>
                  <a:lnTo>
                    <a:pt x="6978" y="6431"/>
                  </a:lnTo>
                  <a:lnTo>
                    <a:pt x="6620" y="6726"/>
                  </a:lnTo>
                  <a:lnTo>
                    <a:pt x="6282" y="7063"/>
                  </a:lnTo>
                  <a:lnTo>
                    <a:pt x="5945" y="7379"/>
                  </a:lnTo>
                  <a:lnTo>
                    <a:pt x="5334" y="8054"/>
                  </a:lnTo>
                  <a:lnTo>
                    <a:pt x="4744" y="8750"/>
                  </a:lnTo>
                  <a:lnTo>
                    <a:pt x="4195" y="9466"/>
                  </a:lnTo>
                  <a:lnTo>
                    <a:pt x="3689" y="10183"/>
                  </a:lnTo>
                  <a:lnTo>
                    <a:pt x="3226" y="10942"/>
                  </a:lnTo>
                  <a:lnTo>
                    <a:pt x="2804" y="11722"/>
                  </a:lnTo>
                  <a:lnTo>
                    <a:pt x="2425" y="12502"/>
                  </a:lnTo>
                  <a:lnTo>
                    <a:pt x="2066" y="13282"/>
                  </a:lnTo>
                  <a:lnTo>
                    <a:pt x="1750" y="14083"/>
                  </a:lnTo>
                  <a:lnTo>
                    <a:pt x="1455" y="14905"/>
                  </a:lnTo>
                  <a:lnTo>
                    <a:pt x="1202" y="15707"/>
                  </a:lnTo>
                  <a:lnTo>
                    <a:pt x="970" y="16529"/>
                  </a:lnTo>
                  <a:lnTo>
                    <a:pt x="759" y="17351"/>
                  </a:lnTo>
                  <a:lnTo>
                    <a:pt x="590" y="18152"/>
                  </a:lnTo>
                  <a:lnTo>
                    <a:pt x="443" y="18974"/>
                  </a:lnTo>
                  <a:lnTo>
                    <a:pt x="316" y="19775"/>
                  </a:lnTo>
                  <a:lnTo>
                    <a:pt x="211" y="20576"/>
                  </a:lnTo>
                  <a:lnTo>
                    <a:pt x="127" y="21377"/>
                  </a:lnTo>
                  <a:lnTo>
                    <a:pt x="84" y="22136"/>
                  </a:lnTo>
                  <a:lnTo>
                    <a:pt x="42" y="22916"/>
                  </a:lnTo>
                  <a:lnTo>
                    <a:pt x="0" y="23654"/>
                  </a:lnTo>
                  <a:lnTo>
                    <a:pt x="0" y="24392"/>
                  </a:lnTo>
                  <a:lnTo>
                    <a:pt x="21" y="24729"/>
                  </a:lnTo>
                  <a:lnTo>
                    <a:pt x="42" y="25088"/>
                  </a:lnTo>
                  <a:lnTo>
                    <a:pt x="106" y="25404"/>
                  </a:lnTo>
                  <a:lnTo>
                    <a:pt x="190" y="25720"/>
                  </a:lnTo>
                  <a:lnTo>
                    <a:pt x="295" y="26036"/>
                  </a:lnTo>
                  <a:lnTo>
                    <a:pt x="422" y="26332"/>
                  </a:lnTo>
                  <a:lnTo>
                    <a:pt x="569" y="26627"/>
                  </a:lnTo>
                  <a:lnTo>
                    <a:pt x="738" y="26901"/>
                  </a:lnTo>
                  <a:lnTo>
                    <a:pt x="928" y="27175"/>
                  </a:lnTo>
                  <a:lnTo>
                    <a:pt x="1117" y="27428"/>
                  </a:lnTo>
                  <a:lnTo>
                    <a:pt x="1349" y="27660"/>
                  </a:lnTo>
                  <a:lnTo>
                    <a:pt x="1602" y="27913"/>
                  </a:lnTo>
                  <a:lnTo>
                    <a:pt x="1855" y="28145"/>
                  </a:lnTo>
                  <a:lnTo>
                    <a:pt x="2150" y="28355"/>
                  </a:lnTo>
                  <a:lnTo>
                    <a:pt x="2446" y="28566"/>
                  </a:lnTo>
                  <a:lnTo>
                    <a:pt x="2762" y="28756"/>
                  </a:lnTo>
                  <a:lnTo>
                    <a:pt x="3099" y="28946"/>
                  </a:lnTo>
                  <a:lnTo>
                    <a:pt x="3436" y="29135"/>
                  </a:lnTo>
                  <a:lnTo>
                    <a:pt x="3816" y="29304"/>
                  </a:lnTo>
                  <a:lnTo>
                    <a:pt x="4195" y="29473"/>
                  </a:lnTo>
                  <a:lnTo>
                    <a:pt x="4996" y="29789"/>
                  </a:lnTo>
                  <a:lnTo>
                    <a:pt x="5861" y="30063"/>
                  </a:lnTo>
                  <a:lnTo>
                    <a:pt x="6767" y="30316"/>
                  </a:lnTo>
                  <a:lnTo>
                    <a:pt x="7737" y="30548"/>
                  </a:lnTo>
                  <a:lnTo>
                    <a:pt x="8749" y="30738"/>
                  </a:lnTo>
                  <a:lnTo>
                    <a:pt x="9782" y="30906"/>
                  </a:lnTo>
                  <a:lnTo>
                    <a:pt x="10878" y="31075"/>
                  </a:lnTo>
                  <a:lnTo>
                    <a:pt x="11996" y="31201"/>
                  </a:lnTo>
                  <a:lnTo>
                    <a:pt x="13134" y="31307"/>
                  </a:lnTo>
                  <a:lnTo>
                    <a:pt x="14314" y="31412"/>
                  </a:lnTo>
                  <a:lnTo>
                    <a:pt x="15516" y="31476"/>
                  </a:lnTo>
                  <a:lnTo>
                    <a:pt x="16718" y="31539"/>
                  </a:lnTo>
                  <a:lnTo>
                    <a:pt x="17962" y="31602"/>
                  </a:lnTo>
                  <a:lnTo>
                    <a:pt x="19205" y="31623"/>
                  </a:lnTo>
                  <a:lnTo>
                    <a:pt x="21693" y="31686"/>
                  </a:lnTo>
                  <a:lnTo>
                    <a:pt x="36956" y="31686"/>
                  </a:lnTo>
                  <a:lnTo>
                    <a:pt x="39760" y="31623"/>
                  </a:lnTo>
                  <a:lnTo>
                    <a:pt x="42585" y="31539"/>
                  </a:lnTo>
                  <a:lnTo>
                    <a:pt x="43997" y="31476"/>
                  </a:lnTo>
                  <a:lnTo>
                    <a:pt x="45410" y="31412"/>
                  </a:lnTo>
                  <a:lnTo>
                    <a:pt x="46780" y="31307"/>
                  </a:lnTo>
                  <a:lnTo>
                    <a:pt x="48150" y="31201"/>
                  </a:lnTo>
                  <a:lnTo>
                    <a:pt x="49499" y="31075"/>
                  </a:lnTo>
                  <a:lnTo>
                    <a:pt x="50807" y="30906"/>
                  </a:lnTo>
                  <a:lnTo>
                    <a:pt x="52071" y="30738"/>
                  </a:lnTo>
                  <a:lnTo>
                    <a:pt x="53294" y="30548"/>
                  </a:lnTo>
                  <a:lnTo>
                    <a:pt x="54475" y="30316"/>
                  </a:lnTo>
                  <a:lnTo>
                    <a:pt x="55592" y="30063"/>
                  </a:lnTo>
                  <a:lnTo>
                    <a:pt x="56667" y="29789"/>
                  </a:lnTo>
                  <a:lnTo>
                    <a:pt x="57658" y="29473"/>
                  </a:lnTo>
                  <a:lnTo>
                    <a:pt x="58143" y="29304"/>
                  </a:lnTo>
                  <a:lnTo>
                    <a:pt x="58607" y="29135"/>
                  </a:lnTo>
                  <a:lnTo>
                    <a:pt x="59028" y="28946"/>
                  </a:lnTo>
                  <a:lnTo>
                    <a:pt x="59450" y="28756"/>
                  </a:lnTo>
                  <a:lnTo>
                    <a:pt x="59850" y="28566"/>
                  </a:lnTo>
                  <a:lnTo>
                    <a:pt x="60230" y="28355"/>
                  </a:lnTo>
                  <a:lnTo>
                    <a:pt x="60588" y="28145"/>
                  </a:lnTo>
                  <a:lnTo>
                    <a:pt x="60926" y="27913"/>
                  </a:lnTo>
                  <a:lnTo>
                    <a:pt x="61221" y="27660"/>
                  </a:lnTo>
                  <a:lnTo>
                    <a:pt x="61516" y="27428"/>
                  </a:lnTo>
                  <a:lnTo>
                    <a:pt x="61790" y="27175"/>
                  </a:lnTo>
                  <a:lnTo>
                    <a:pt x="62022" y="26901"/>
                  </a:lnTo>
                  <a:lnTo>
                    <a:pt x="62233" y="26627"/>
                  </a:lnTo>
                  <a:lnTo>
                    <a:pt x="62422" y="26332"/>
                  </a:lnTo>
                  <a:lnTo>
                    <a:pt x="62591" y="26036"/>
                  </a:lnTo>
                  <a:lnTo>
                    <a:pt x="62718" y="25720"/>
                  </a:lnTo>
                  <a:lnTo>
                    <a:pt x="62823" y="25404"/>
                  </a:lnTo>
                  <a:lnTo>
                    <a:pt x="62886" y="25088"/>
                  </a:lnTo>
                  <a:lnTo>
                    <a:pt x="62928" y="24729"/>
                  </a:lnTo>
                  <a:lnTo>
                    <a:pt x="62949" y="24392"/>
                  </a:lnTo>
                  <a:lnTo>
                    <a:pt x="62928" y="23612"/>
                  </a:lnTo>
                  <a:lnTo>
                    <a:pt x="62865" y="22769"/>
                  </a:lnTo>
                  <a:lnTo>
                    <a:pt x="62739" y="21820"/>
                  </a:lnTo>
                  <a:lnTo>
                    <a:pt x="62549" y="20829"/>
                  </a:lnTo>
                  <a:lnTo>
                    <a:pt x="62443" y="20302"/>
                  </a:lnTo>
                  <a:lnTo>
                    <a:pt x="62317" y="19754"/>
                  </a:lnTo>
                  <a:lnTo>
                    <a:pt x="62169" y="19206"/>
                  </a:lnTo>
                  <a:lnTo>
                    <a:pt x="62001" y="18637"/>
                  </a:lnTo>
                  <a:lnTo>
                    <a:pt x="61811" y="18068"/>
                  </a:lnTo>
                  <a:lnTo>
                    <a:pt x="61621" y="17477"/>
                  </a:lnTo>
                  <a:lnTo>
                    <a:pt x="61389" y="16887"/>
                  </a:lnTo>
                  <a:lnTo>
                    <a:pt x="61158" y="16276"/>
                  </a:lnTo>
                  <a:lnTo>
                    <a:pt x="60905" y="15685"/>
                  </a:lnTo>
                  <a:lnTo>
                    <a:pt x="60609" y="15074"/>
                  </a:lnTo>
                  <a:lnTo>
                    <a:pt x="60314" y="14463"/>
                  </a:lnTo>
                  <a:lnTo>
                    <a:pt x="59998" y="13830"/>
                  </a:lnTo>
                  <a:lnTo>
                    <a:pt x="59640" y="13219"/>
                  </a:lnTo>
                  <a:lnTo>
                    <a:pt x="59260" y="12608"/>
                  </a:lnTo>
                  <a:lnTo>
                    <a:pt x="58881" y="11996"/>
                  </a:lnTo>
                  <a:lnTo>
                    <a:pt x="58459" y="11385"/>
                  </a:lnTo>
                  <a:lnTo>
                    <a:pt x="58016" y="10773"/>
                  </a:lnTo>
                  <a:lnTo>
                    <a:pt x="57553" y="10162"/>
                  </a:lnTo>
                  <a:lnTo>
                    <a:pt x="57047" y="9572"/>
                  </a:lnTo>
                  <a:lnTo>
                    <a:pt x="56520" y="8982"/>
                  </a:lnTo>
                  <a:lnTo>
                    <a:pt x="55971" y="8391"/>
                  </a:lnTo>
                  <a:lnTo>
                    <a:pt x="55402" y="7822"/>
                  </a:lnTo>
                  <a:lnTo>
                    <a:pt x="54791" y="7253"/>
                  </a:lnTo>
                  <a:lnTo>
                    <a:pt x="54158" y="6705"/>
                  </a:lnTo>
                  <a:lnTo>
                    <a:pt x="53484" y="6178"/>
                  </a:lnTo>
                  <a:lnTo>
                    <a:pt x="52788" y="5651"/>
                  </a:lnTo>
                  <a:lnTo>
                    <a:pt x="52071" y="5145"/>
                  </a:lnTo>
                  <a:lnTo>
                    <a:pt x="51312" y="4639"/>
                  </a:lnTo>
                  <a:lnTo>
                    <a:pt x="50511" y="4175"/>
                  </a:lnTo>
                  <a:lnTo>
                    <a:pt x="49689" y="3711"/>
                  </a:lnTo>
                  <a:lnTo>
                    <a:pt x="48846" y="3290"/>
                  </a:lnTo>
                  <a:lnTo>
                    <a:pt x="47939" y="2868"/>
                  </a:lnTo>
                  <a:lnTo>
                    <a:pt x="47033" y="2488"/>
                  </a:lnTo>
                  <a:lnTo>
                    <a:pt x="46063" y="2109"/>
                  </a:lnTo>
                  <a:lnTo>
                    <a:pt x="45072" y="1772"/>
                  </a:lnTo>
                  <a:lnTo>
                    <a:pt x="44039" y="1455"/>
                  </a:lnTo>
                  <a:lnTo>
                    <a:pt x="42964" y="1181"/>
                  </a:lnTo>
                  <a:lnTo>
                    <a:pt x="41868" y="907"/>
                  </a:lnTo>
                  <a:lnTo>
                    <a:pt x="40730" y="675"/>
                  </a:lnTo>
                  <a:lnTo>
                    <a:pt x="39528" y="486"/>
                  </a:lnTo>
                  <a:lnTo>
                    <a:pt x="38326" y="317"/>
                  </a:lnTo>
                  <a:lnTo>
                    <a:pt x="37061" y="191"/>
                  </a:lnTo>
                  <a:lnTo>
                    <a:pt x="35754" y="85"/>
                  </a:lnTo>
                  <a:lnTo>
                    <a:pt x="34405" y="22"/>
                  </a:lnTo>
                  <a:lnTo>
                    <a:pt x="33035"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5" name="Google Shape;785;p14"/>
            <p:cNvSpPr/>
            <p:nvPr/>
          </p:nvSpPr>
          <p:spPr>
            <a:xfrm>
              <a:off x="5104925" y="-1571550"/>
              <a:ext cx="1573750" cy="792175"/>
            </a:xfrm>
            <a:custGeom>
              <a:rect b="b" l="l" r="r" t="t"/>
              <a:pathLst>
                <a:path extrusionOk="0" fill="none" h="31687" w="62950">
                  <a:moveTo>
                    <a:pt x="62949" y="24392"/>
                  </a:moveTo>
                  <a:lnTo>
                    <a:pt x="62949" y="24392"/>
                  </a:lnTo>
                  <a:lnTo>
                    <a:pt x="62928" y="24729"/>
                  </a:lnTo>
                  <a:lnTo>
                    <a:pt x="62886" y="25088"/>
                  </a:lnTo>
                  <a:lnTo>
                    <a:pt x="62823" y="25404"/>
                  </a:lnTo>
                  <a:lnTo>
                    <a:pt x="62718" y="25720"/>
                  </a:lnTo>
                  <a:lnTo>
                    <a:pt x="62591" y="26036"/>
                  </a:lnTo>
                  <a:lnTo>
                    <a:pt x="62422" y="26332"/>
                  </a:lnTo>
                  <a:lnTo>
                    <a:pt x="62233" y="26627"/>
                  </a:lnTo>
                  <a:lnTo>
                    <a:pt x="62022" y="26901"/>
                  </a:lnTo>
                  <a:lnTo>
                    <a:pt x="61790" y="27175"/>
                  </a:lnTo>
                  <a:lnTo>
                    <a:pt x="61516" y="27428"/>
                  </a:lnTo>
                  <a:lnTo>
                    <a:pt x="61221" y="27660"/>
                  </a:lnTo>
                  <a:lnTo>
                    <a:pt x="60926" y="27913"/>
                  </a:lnTo>
                  <a:lnTo>
                    <a:pt x="60588" y="28145"/>
                  </a:lnTo>
                  <a:lnTo>
                    <a:pt x="60230" y="28355"/>
                  </a:lnTo>
                  <a:lnTo>
                    <a:pt x="59850" y="28566"/>
                  </a:lnTo>
                  <a:lnTo>
                    <a:pt x="59450" y="28756"/>
                  </a:lnTo>
                  <a:lnTo>
                    <a:pt x="59028" y="28946"/>
                  </a:lnTo>
                  <a:lnTo>
                    <a:pt x="58607" y="29135"/>
                  </a:lnTo>
                  <a:lnTo>
                    <a:pt x="58143" y="29304"/>
                  </a:lnTo>
                  <a:lnTo>
                    <a:pt x="57658" y="29473"/>
                  </a:lnTo>
                  <a:lnTo>
                    <a:pt x="56667" y="29789"/>
                  </a:lnTo>
                  <a:lnTo>
                    <a:pt x="55592" y="30063"/>
                  </a:lnTo>
                  <a:lnTo>
                    <a:pt x="54475" y="30316"/>
                  </a:lnTo>
                  <a:lnTo>
                    <a:pt x="53294" y="30548"/>
                  </a:lnTo>
                  <a:lnTo>
                    <a:pt x="52071" y="30738"/>
                  </a:lnTo>
                  <a:lnTo>
                    <a:pt x="50807" y="30906"/>
                  </a:lnTo>
                  <a:lnTo>
                    <a:pt x="49499" y="31075"/>
                  </a:lnTo>
                  <a:lnTo>
                    <a:pt x="48150" y="31201"/>
                  </a:lnTo>
                  <a:lnTo>
                    <a:pt x="46780" y="31307"/>
                  </a:lnTo>
                  <a:lnTo>
                    <a:pt x="45410" y="31412"/>
                  </a:lnTo>
                  <a:lnTo>
                    <a:pt x="43997" y="31476"/>
                  </a:lnTo>
                  <a:lnTo>
                    <a:pt x="42585" y="31539"/>
                  </a:lnTo>
                  <a:lnTo>
                    <a:pt x="39760" y="31623"/>
                  </a:lnTo>
                  <a:lnTo>
                    <a:pt x="36956" y="31686"/>
                  </a:lnTo>
                  <a:lnTo>
                    <a:pt x="34215" y="31686"/>
                  </a:lnTo>
                  <a:lnTo>
                    <a:pt x="29114" y="31686"/>
                  </a:lnTo>
                  <a:lnTo>
                    <a:pt x="29114" y="31686"/>
                  </a:lnTo>
                  <a:lnTo>
                    <a:pt x="24202" y="31686"/>
                  </a:lnTo>
                  <a:lnTo>
                    <a:pt x="21693" y="31686"/>
                  </a:lnTo>
                  <a:lnTo>
                    <a:pt x="19205" y="31623"/>
                  </a:lnTo>
                  <a:lnTo>
                    <a:pt x="17962" y="31602"/>
                  </a:lnTo>
                  <a:lnTo>
                    <a:pt x="16718" y="31539"/>
                  </a:lnTo>
                  <a:lnTo>
                    <a:pt x="15516" y="31476"/>
                  </a:lnTo>
                  <a:lnTo>
                    <a:pt x="14314" y="31412"/>
                  </a:lnTo>
                  <a:lnTo>
                    <a:pt x="13134" y="31307"/>
                  </a:lnTo>
                  <a:lnTo>
                    <a:pt x="11996" y="31201"/>
                  </a:lnTo>
                  <a:lnTo>
                    <a:pt x="10878" y="31075"/>
                  </a:lnTo>
                  <a:lnTo>
                    <a:pt x="9782" y="30906"/>
                  </a:lnTo>
                  <a:lnTo>
                    <a:pt x="8749" y="30738"/>
                  </a:lnTo>
                  <a:lnTo>
                    <a:pt x="7737" y="30548"/>
                  </a:lnTo>
                  <a:lnTo>
                    <a:pt x="6767" y="30316"/>
                  </a:lnTo>
                  <a:lnTo>
                    <a:pt x="5861" y="30063"/>
                  </a:lnTo>
                  <a:lnTo>
                    <a:pt x="4996" y="29789"/>
                  </a:lnTo>
                  <a:lnTo>
                    <a:pt x="4195" y="29473"/>
                  </a:lnTo>
                  <a:lnTo>
                    <a:pt x="3816" y="29304"/>
                  </a:lnTo>
                  <a:lnTo>
                    <a:pt x="3436" y="29135"/>
                  </a:lnTo>
                  <a:lnTo>
                    <a:pt x="3099" y="28946"/>
                  </a:lnTo>
                  <a:lnTo>
                    <a:pt x="2762" y="28756"/>
                  </a:lnTo>
                  <a:lnTo>
                    <a:pt x="2446" y="28566"/>
                  </a:lnTo>
                  <a:lnTo>
                    <a:pt x="2150" y="28355"/>
                  </a:lnTo>
                  <a:lnTo>
                    <a:pt x="1855" y="28145"/>
                  </a:lnTo>
                  <a:lnTo>
                    <a:pt x="1602" y="27913"/>
                  </a:lnTo>
                  <a:lnTo>
                    <a:pt x="1349" y="27660"/>
                  </a:lnTo>
                  <a:lnTo>
                    <a:pt x="1117" y="27428"/>
                  </a:lnTo>
                  <a:lnTo>
                    <a:pt x="928" y="27175"/>
                  </a:lnTo>
                  <a:lnTo>
                    <a:pt x="738" y="26901"/>
                  </a:lnTo>
                  <a:lnTo>
                    <a:pt x="569" y="26627"/>
                  </a:lnTo>
                  <a:lnTo>
                    <a:pt x="422" y="26332"/>
                  </a:lnTo>
                  <a:lnTo>
                    <a:pt x="295" y="26036"/>
                  </a:lnTo>
                  <a:lnTo>
                    <a:pt x="190" y="25720"/>
                  </a:lnTo>
                  <a:lnTo>
                    <a:pt x="106" y="25404"/>
                  </a:lnTo>
                  <a:lnTo>
                    <a:pt x="42" y="25088"/>
                  </a:lnTo>
                  <a:lnTo>
                    <a:pt x="21" y="24729"/>
                  </a:lnTo>
                  <a:lnTo>
                    <a:pt x="0" y="24392"/>
                  </a:lnTo>
                  <a:lnTo>
                    <a:pt x="0" y="24392"/>
                  </a:lnTo>
                  <a:lnTo>
                    <a:pt x="0" y="23654"/>
                  </a:lnTo>
                  <a:lnTo>
                    <a:pt x="42" y="22916"/>
                  </a:lnTo>
                  <a:lnTo>
                    <a:pt x="84" y="22136"/>
                  </a:lnTo>
                  <a:lnTo>
                    <a:pt x="127" y="21377"/>
                  </a:lnTo>
                  <a:lnTo>
                    <a:pt x="211" y="20576"/>
                  </a:lnTo>
                  <a:lnTo>
                    <a:pt x="316" y="19775"/>
                  </a:lnTo>
                  <a:lnTo>
                    <a:pt x="443" y="18974"/>
                  </a:lnTo>
                  <a:lnTo>
                    <a:pt x="590" y="18152"/>
                  </a:lnTo>
                  <a:lnTo>
                    <a:pt x="759" y="17351"/>
                  </a:lnTo>
                  <a:lnTo>
                    <a:pt x="970" y="16529"/>
                  </a:lnTo>
                  <a:lnTo>
                    <a:pt x="1202" y="15707"/>
                  </a:lnTo>
                  <a:lnTo>
                    <a:pt x="1455" y="14905"/>
                  </a:lnTo>
                  <a:lnTo>
                    <a:pt x="1750" y="14083"/>
                  </a:lnTo>
                  <a:lnTo>
                    <a:pt x="2066" y="13282"/>
                  </a:lnTo>
                  <a:lnTo>
                    <a:pt x="2425" y="12502"/>
                  </a:lnTo>
                  <a:lnTo>
                    <a:pt x="2804" y="11722"/>
                  </a:lnTo>
                  <a:lnTo>
                    <a:pt x="3226" y="10942"/>
                  </a:lnTo>
                  <a:lnTo>
                    <a:pt x="3689" y="10183"/>
                  </a:lnTo>
                  <a:lnTo>
                    <a:pt x="4195" y="9466"/>
                  </a:lnTo>
                  <a:lnTo>
                    <a:pt x="4744" y="8750"/>
                  </a:lnTo>
                  <a:lnTo>
                    <a:pt x="5334" y="8054"/>
                  </a:lnTo>
                  <a:lnTo>
                    <a:pt x="5945" y="7379"/>
                  </a:lnTo>
                  <a:lnTo>
                    <a:pt x="6282" y="7063"/>
                  </a:lnTo>
                  <a:lnTo>
                    <a:pt x="6620" y="6726"/>
                  </a:lnTo>
                  <a:lnTo>
                    <a:pt x="6978" y="6431"/>
                  </a:lnTo>
                  <a:lnTo>
                    <a:pt x="7337" y="6114"/>
                  </a:lnTo>
                  <a:lnTo>
                    <a:pt x="7716" y="5819"/>
                  </a:lnTo>
                  <a:lnTo>
                    <a:pt x="8117" y="5524"/>
                  </a:lnTo>
                  <a:lnTo>
                    <a:pt x="8517" y="5250"/>
                  </a:lnTo>
                  <a:lnTo>
                    <a:pt x="8918" y="4976"/>
                  </a:lnTo>
                  <a:lnTo>
                    <a:pt x="9339" y="4723"/>
                  </a:lnTo>
                  <a:lnTo>
                    <a:pt x="9782" y="4470"/>
                  </a:lnTo>
                  <a:lnTo>
                    <a:pt x="10246" y="4217"/>
                  </a:lnTo>
                  <a:lnTo>
                    <a:pt x="10710" y="3985"/>
                  </a:lnTo>
                  <a:lnTo>
                    <a:pt x="11173" y="3753"/>
                  </a:lnTo>
                  <a:lnTo>
                    <a:pt x="11658" y="3543"/>
                  </a:lnTo>
                  <a:lnTo>
                    <a:pt x="12164" y="3332"/>
                  </a:lnTo>
                  <a:lnTo>
                    <a:pt x="12691" y="3142"/>
                  </a:lnTo>
                  <a:lnTo>
                    <a:pt x="13218" y="2952"/>
                  </a:lnTo>
                  <a:lnTo>
                    <a:pt x="13766" y="2763"/>
                  </a:lnTo>
                  <a:lnTo>
                    <a:pt x="14314" y="2615"/>
                  </a:lnTo>
                  <a:lnTo>
                    <a:pt x="14905" y="2446"/>
                  </a:lnTo>
                  <a:lnTo>
                    <a:pt x="14905" y="2446"/>
                  </a:lnTo>
                  <a:lnTo>
                    <a:pt x="16781" y="2004"/>
                  </a:lnTo>
                  <a:lnTo>
                    <a:pt x="18615" y="1603"/>
                  </a:lnTo>
                  <a:lnTo>
                    <a:pt x="20386" y="1245"/>
                  </a:lnTo>
                  <a:lnTo>
                    <a:pt x="22136" y="928"/>
                  </a:lnTo>
                  <a:lnTo>
                    <a:pt x="23822" y="675"/>
                  </a:lnTo>
                  <a:lnTo>
                    <a:pt x="25467" y="444"/>
                  </a:lnTo>
                  <a:lnTo>
                    <a:pt x="27069" y="275"/>
                  </a:lnTo>
                  <a:lnTo>
                    <a:pt x="28629" y="148"/>
                  </a:lnTo>
                  <a:lnTo>
                    <a:pt x="30126" y="64"/>
                  </a:lnTo>
                  <a:lnTo>
                    <a:pt x="31601" y="1"/>
                  </a:lnTo>
                  <a:lnTo>
                    <a:pt x="33035" y="1"/>
                  </a:lnTo>
                  <a:lnTo>
                    <a:pt x="34405" y="22"/>
                  </a:lnTo>
                  <a:lnTo>
                    <a:pt x="35754" y="85"/>
                  </a:lnTo>
                  <a:lnTo>
                    <a:pt x="37061" y="191"/>
                  </a:lnTo>
                  <a:lnTo>
                    <a:pt x="38326" y="317"/>
                  </a:lnTo>
                  <a:lnTo>
                    <a:pt x="39528" y="486"/>
                  </a:lnTo>
                  <a:lnTo>
                    <a:pt x="40730" y="675"/>
                  </a:lnTo>
                  <a:lnTo>
                    <a:pt x="41868" y="907"/>
                  </a:lnTo>
                  <a:lnTo>
                    <a:pt x="42964" y="1181"/>
                  </a:lnTo>
                  <a:lnTo>
                    <a:pt x="44039" y="1455"/>
                  </a:lnTo>
                  <a:lnTo>
                    <a:pt x="45072" y="1772"/>
                  </a:lnTo>
                  <a:lnTo>
                    <a:pt x="46063" y="2109"/>
                  </a:lnTo>
                  <a:lnTo>
                    <a:pt x="47033" y="2488"/>
                  </a:lnTo>
                  <a:lnTo>
                    <a:pt x="47939" y="2868"/>
                  </a:lnTo>
                  <a:lnTo>
                    <a:pt x="48846" y="3290"/>
                  </a:lnTo>
                  <a:lnTo>
                    <a:pt x="49689" y="3711"/>
                  </a:lnTo>
                  <a:lnTo>
                    <a:pt x="50511" y="4175"/>
                  </a:lnTo>
                  <a:lnTo>
                    <a:pt x="51312" y="4639"/>
                  </a:lnTo>
                  <a:lnTo>
                    <a:pt x="52071" y="5145"/>
                  </a:lnTo>
                  <a:lnTo>
                    <a:pt x="52788" y="5651"/>
                  </a:lnTo>
                  <a:lnTo>
                    <a:pt x="53484" y="6178"/>
                  </a:lnTo>
                  <a:lnTo>
                    <a:pt x="54158" y="6705"/>
                  </a:lnTo>
                  <a:lnTo>
                    <a:pt x="54791" y="7253"/>
                  </a:lnTo>
                  <a:lnTo>
                    <a:pt x="55402" y="7822"/>
                  </a:lnTo>
                  <a:lnTo>
                    <a:pt x="55971" y="8391"/>
                  </a:lnTo>
                  <a:lnTo>
                    <a:pt x="56520" y="8982"/>
                  </a:lnTo>
                  <a:lnTo>
                    <a:pt x="57047" y="9572"/>
                  </a:lnTo>
                  <a:lnTo>
                    <a:pt x="57553" y="10162"/>
                  </a:lnTo>
                  <a:lnTo>
                    <a:pt x="58016" y="10773"/>
                  </a:lnTo>
                  <a:lnTo>
                    <a:pt x="58459" y="11385"/>
                  </a:lnTo>
                  <a:lnTo>
                    <a:pt x="58881" y="11996"/>
                  </a:lnTo>
                  <a:lnTo>
                    <a:pt x="59260" y="12608"/>
                  </a:lnTo>
                  <a:lnTo>
                    <a:pt x="59640" y="13219"/>
                  </a:lnTo>
                  <a:lnTo>
                    <a:pt x="59998" y="13830"/>
                  </a:lnTo>
                  <a:lnTo>
                    <a:pt x="60314" y="14463"/>
                  </a:lnTo>
                  <a:lnTo>
                    <a:pt x="60609" y="15074"/>
                  </a:lnTo>
                  <a:lnTo>
                    <a:pt x="60905" y="15685"/>
                  </a:lnTo>
                  <a:lnTo>
                    <a:pt x="61158" y="16276"/>
                  </a:lnTo>
                  <a:lnTo>
                    <a:pt x="61389" y="16887"/>
                  </a:lnTo>
                  <a:lnTo>
                    <a:pt x="61621" y="17477"/>
                  </a:lnTo>
                  <a:lnTo>
                    <a:pt x="61811" y="18068"/>
                  </a:lnTo>
                  <a:lnTo>
                    <a:pt x="62001" y="18637"/>
                  </a:lnTo>
                  <a:lnTo>
                    <a:pt x="62169" y="19206"/>
                  </a:lnTo>
                  <a:lnTo>
                    <a:pt x="62317" y="19754"/>
                  </a:lnTo>
                  <a:lnTo>
                    <a:pt x="62443" y="20302"/>
                  </a:lnTo>
                  <a:lnTo>
                    <a:pt x="62549" y="20829"/>
                  </a:lnTo>
                  <a:lnTo>
                    <a:pt x="62739" y="21820"/>
                  </a:lnTo>
                  <a:lnTo>
                    <a:pt x="62865" y="22769"/>
                  </a:lnTo>
                  <a:lnTo>
                    <a:pt x="62928" y="23612"/>
                  </a:lnTo>
                  <a:lnTo>
                    <a:pt x="62949" y="24392"/>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6" name="Google Shape;786;p14"/>
            <p:cNvSpPr/>
            <p:nvPr/>
          </p:nvSpPr>
          <p:spPr>
            <a:xfrm>
              <a:off x="5246700" y="-1235825"/>
              <a:ext cx="62200" cy="173425"/>
            </a:xfrm>
            <a:custGeom>
              <a:rect b="b" l="l" r="r" t="t"/>
              <a:pathLst>
                <a:path extrusionOk="0" h="6937" w="2488">
                  <a:moveTo>
                    <a:pt x="2446" y="1"/>
                  </a:moveTo>
                  <a:lnTo>
                    <a:pt x="2193" y="380"/>
                  </a:lnTo>
                  <a:lnTo>
                    <a:pt x="1940" y="760"/>
                  </a:lnTo>
                  <a:lnTo>
                    <a:pt x="1708" y="1160"/>
                  </a:lnTo>
                  <a:lnTo>
                    <a:pt x="1476" y="1582"/>
                  </a:lnTo>
                  <a:lnTo>
                    <a:pt x="1265" y="2003"/>
                  </a:lnTo>
                  <a:lnTo>
                    <a:pt x="1075" y="2425"/>
                  </a:lnTo>
                  <a:lnTo>
                    <a:pt x="886" y="2847"/>
                  </a:lnTo>
                  <a:lnTo>
                    <a:pt x="717" y="3268"/>
                  </a:lnTo>
                  <a:lnTo>
                    <a:pt x="548" y="3711"/>
                  </a:lnTo>
                  <a:lnTo>
                    <a:pt x="401" y="4154"/>
                  </a:lnTo>
                  <a:lnTo>
                    <a:pt x="274" y="4618"/>
                  </a:lnTo>
                  <a:lnTo>
                    <a:pt x="169" y="5060"/>
                  </a:lnTo>
                  <a:lnTo>
                    <a:pt x="84" y="5524"/>
                  </a:lnTo>
                  <a:lnTo>
                    <a:pt x="42" y="5988"/>
                  </a:lnTo>
                  <a:lnTo>
                    <a:pt x="0" y="6452"/>
                  </a:lnTo>
                  <a:lnTo>
                    <a:pt x="21" y="6915"/>
                  </a:lnTo>
                  <a:lnTo>
                    <a:pt x="42" y="6937"/>
                  </a:lnTo>
                  <a:lnTo>
                    <a:pt x="274" y="6030"/>
                  </a:lnTo>
                  <a:lnTo>
                    <a:pt x="843" y="3816"/>
                  </a:lnTo>
                  <a:lnTo>
                    <a:pt x="991" y="3311"/>
                  </a:lnTo>
                  <a:lnTo>
                    <a:pt x="1160" y="2826"/>
                  </a:lnTo>
                  <a:lnTo>
                    <a:pt x="1349" y="2341"/>
                  </a:lnTo>
                  <a:lnTo>
                    <a:pt x="1539" y="1856"/>
                  </a:lnTo>
                  <a:lnTo>
                    <a:pt x="1750" y="1392"/>
                  </a:lnTo>
                  <a:lnTo>
                    <a:pt x="1982" y="928"/>
                  </a:lnTo>
                  <a:lnTo>
                    <a:pt x="2235" y="465"/>
                  </a:lnTo>
                  <a:lnTo>
                    <a:pt x="2488"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7" name="Google Shape;787;p14"/>
            <p:cNvSpPr/>
            <p:nvPr/>
          </p:nvSpPr>
          <p:spPr>
            <a:xfrm>
              <a:off x="5246700" y="-1235825"/>
              <a:ext cx="62200" cy="173425"/>
            </a:xfrm>
            <a:custGeom>
              <a:rect b="b" l="l" r="r" t="t"/>
              <a:pathLst>
                <a:path extrusionOk="0" fill="none" h="6937" w="2488">
                  <a:moveTo>
                    <a:pt x="2446" y="1"/>
                  </a:moveTo>
                  <a:lnTo>
                    <a:pt x="2446" y="1"/>
                  </a:lnTo>
                  <a:lnTo>
                    <a:pt x="2193" y="380"/>
                  </a:lnTo>
                  <a:lnTo>
                    <a:pt x="1940" y="760"/>
                  </a:lnTo>
                  <a:lnTo>
                    <a:pt x="1708" y="1160"/>
                  </a:lnTo>
                  <a:lnTo>
                    <a:pt x="1476" y="1582"/>
                  </a:lnTo>
                  <a:lnTo>
                    <a:pt x="1265" y="2003"/>
                  </a:lnTo>
                  <a:lnTo>
                    <a:pt x="1075" y="2425"/>
                  </a:lnTo>
                  <a:lnTo>
                    <a:pt x="886" y="2847"/>
                  </a:lnTo>
                  <a:lnTo>
                    <a:pt x="717" y="3268"/>
                  </a:lnTo>
                  <a:lnTo>
                    <a:pt x="717" y="3268"/>
                  </a:lnTo>
                  <a:lnTo>
                    <a:pt x="548" y="3711"/>
                  </a:lnTo>
                  <a:lnTo>
                    <a:pt x="401" y="4154"/>
                  </a:lnTo>
                  <a:lnTo>
                    <a:pt x="274" y="4618"/>
                  </a:lnTo>
                  <a:lnTo>
                    <a:pt x="169" y="5060"/>
                  </a:lnTo>
                  <a:lnTo>
                    <a:pt x="84" y="5524"/>
                  </a:lnTo>
                  <a:lnTo>
                    <a:pt x="42" y="5988"/>
                  </a:lnTo>
                  <a:lnTo>
                    <a:pt x="0" y="6452"/>
                  </a:lnTo>
                  <a:lnTo>
                    <a:pt x="21" y="6915"/>
                  </a:lnTo>
                  <a:lnTo>
                    <a:pt x="42" y="6937"/>
                  </a:lnTo>
                  <a:lnTo>
                    <a:pt x="42" y="6937"/>
                  </a:lnTo>
                  <a:lnTo>
                    <a:pt x="274" y="6030"/>
                  </a:lnTo>
                  <a:lnTo>
                    <a:pt x="274" y="6030"/>
                  </a:lnTo>
                  <a:lnTo>
                    <a:pt x="843" y="3816"/>
                  </a:lnTo>
                  <a:lnTo>
                    <a:pt x="843" y="3816"/>
                  </a:lnTo>
                  <a:lnTo>
                    <a:pt x="991" y="3311"/>
                  </a:lnTo>
                  <a:lnTo>
                    <a:pt x="1160" y="2826"/>
                  </a:lnTo>
                  <a:lnTo>
                    <a:pt x="1349" y="2341"/>
                  </a:lnTo>
                  <a:lnTo>
                    <a:pt x="1539" y="1856"/>
                  </a:lnTo>
                  <a:lnTo>
                    <a:pt x="1750" y="1392"/>
                  </a:lnTo>
                  <a:lnTo>
                    <a:pt x="1982" y="928"/>
                  </a:lnTo>
                  <a:lnTo>
                    <a:pt x="2235" y="465"/>
                  </a:lnTo>
                  <a:lnTo>
                    <a:pt x="2488" y="1"/>
                  </a:lnTo>
                  <a:lnTo>
                    <a:pt x="2446"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14"/>
            <p:cNvSpPr/>
            <p:nvPr/>
          </p:nvSpPr>
          <p:spPr>
            <a:xfrm>
              <a:off x="5460675" y="-1429250"/>
              <a:ext cx="610325" cy="93325"/>
            </a:xfrm>
            <a:custGeom>
              <a:rect b="b" l="l" r="r" t="t"/>
              <a:pathLst>
                <a:path extrusionOk="0" h="3733" w="24413">
                  <a:moveTo>
                    <a:pt x="15579" y="1"/>
                  </a:moveTo>
                  <a:lnTo>
                    <a:pt x="14567" y="22"/>
                  </a:lnTo>
                  <a:lnTo>
                    <a:pt x="13556" y="64"/>
                  </a:lnTo>
                  <a:lnTo>
                    <a:pt x="12544" y="148"/>
                  </a:lnTo>
                  <a:lnTo>
                    <a:pt x="11553" y="254"/>
                  </a:lnTo>
                  <a:lnTo>
                    <a:pt x="10541" y="401"/>
                  </a:lnTo>
                  <a:lnTo>
                    <a:pt x="9550" y="549"/>
                  </a:lnTo>
                  <a:lnTo>
                    <a:pt x="8559" y="760"/>
                  </a:lnTo>
                  <a:lnTo>
                    <a:pt x="7568" y="971"/>
                  </a:lnTo>
                  <a:lnTo>
                    <a:pt x="6599" y="1224"/>
                  </a:lnTo>
                  <a:lnTo>
                    <a:pt x="5629" y="1498"/>
                  </a:lnTo>
                  <a:lnTo>
                    <a:pt x="4659" y="1814"/>
                  </a:lnTo>
                  <a:lnTo>
                    <a:pt x="3711" y="2151"/>
                  </a:lnTo>
                  <a:lnTo>
                    <a:pt x="2762" y="2510"/>
                  </a:lnTo>
                  <a:lnTo>
                    <a:pt x="1834" y="2889"/>
                  </a:lnTo>
                  <a:lnTo>
                    <a:pt x="907" y="3311"/>
                  </a:lnTo>
                  <a:lnTo>
                    <a:pt x="0" y="3732"/>
                  </a:lnTo>
                  <a:lnTo>
                    <a:pt x="949" y="3332"/>
                  </a:lnTo>
                  <a:lnTo>
                    <a:pt x="1897" y="2931"/>
                  </a:lnTo>
                  <a:lnTo>
                    <a:pt x="2846" y="2573"/>
                  </a:lnTo>
                  <a:lnTo>
                    <a:pt x="3795" y="2235"/>
                  </a:lnTo>
                  <a:lnTo>
                    <a:pt x="4765" y="1940"/>
                  </a:lnTo>
                  <a:lnTo>
                    <a:pt x="5713" y="1645"/>
                  </a:lnTo>
                  <a:lnTo>
                    <a:pt x="6662" y="1392"/>
                  </a:lnTo>
                  <a:lnTo>
                    <a:pt x="7632" y="1181"/>
                  </a:lnTo>
                  <a:lnTo>
                    <a:pt x="8601" y="971"/>
                  </a:lnTo>
                  <a:lnTo>
                    <a:pt x="9571" y="802"/>
                  </a:lnTo>
                  <a:lnTo>
                    <a:pt x="10541" y="654"/>
                  </a:lnTo>
                  <a:lnTo>
                    <a:pt x="11511" y="549"/>
                  </a:lnTo>
                  <a:lnTo>
                    <a:pt x="12480" y="444"/>
                  </a:lnTo>
                  <a:lnTo>
                    <a:pt x="13471" y="380"/>
                  </a:lnTo>
                  <a:lnTo>
                    <a:pt x="14441" y="359"/>
                  </a:lnTo>
                  <a:lnTo>
                    <a:pt x="15432" y="338"/>
                  </a:lnTo>
                  <a:lnTo>
                    <a:pt x="16359" y="338"/>
                  </a:lnTo>
                  <a:lnTo>
                    <a:pt x="17266" y="380"/>
                  </a:lnTo>
                  <a:lnTo>
                    <a:pt x="18193" y="444"/>
                  </a:lnTo>
                  <a:lnTo>
                    <a:pt x="19121" y="507"/>
                  </a:lnTo>
                  <a:lnTo>
                    <a:pt x="20049" y="612"/>
                  </a:lnTo>
                  <a:lnTo>
                    <a:pt x="20976" y="718"/>
                  </a:lnTo>
                  <a:lnTo>
                    <a:pt x="21925" y="865"/>
                  </a:lnTo>
                  <a:lnTo>
                    <a:pt x="22874" y="1034"/>
                  </a:lnTo>
                  <a:lnTo>
                    <a:pt x="24391" y="1329"/>
                  </a:lnTo>
                  <a:lnTo>
                    <a:pt x="24413" y="1308"/>
                  </a:lnTo>
                  <a:lnTo>
                    <a:pt x="22895" y="865"/>
                  </a:lnTo>
                  <a:lnTo>
                    <a:pt x="21988" y="675"/>
                  </a:lnTo>
                  <a:lnTo>
                    <a:pt x="21082" y="486"/>
                  </a:lnTo>
                  <a:lnTo>
                    <a:pt x="20175" y="338"/>
                  </a:lnTo>
                  <a:lnTo>
                    <a:pt x="19269" y="212"/>
                  </a:lnTo>
                  <a:lnTo>
                    <a:pt x="18341" y="127"/>
                  </a:lnTo>
                  <a:lnTo>
                    <a:pt x="17413" y="64"/>
                  </a:lnTo>
                  <a:lnTo>
                    <a:pt x="16507" y="22"/>
                  </a:lnTo>
                  <a:lnTo>
                    <a:pt x="15579"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9" name="Google Shape;789;p14"/>
            <p:cNvSpPr/>
            <p:nvPr/>
          </p:nvSpPr>
          <p:spPr>
            <a:xfrm>
              <a:off x="5460675" y="-1429250"/>
              <a:ext cx="610325" cy="93325"/>
            </a:xfrm>
            <a:custGeom>
              <a:rect b="b" l="l" r="r" t="t"/>
              <a:pathLst>
                <a:path extrusionOk="0" fill="none" h="3733" w="24413">
                  <a:moveTo>
                    <a:pt x="15579" y="1"/>
                  </a:moveTo>
                  <a:lnTo>
                    <a:pt x="15579" y="1"/>
                  </a:lnTo>
                  <a:lnTo>
                    <a:pt x="14567" y="22"/>
                  </a:lnTo>
                  <a:lnTo>
                    <a:pt x="13556" y="64"/>
                  </a:lnTo>
                  <a:lnTo>
                    <a:pt x="12544" y="148"/>
                  </a:lnTo>
                  <a:lnTo>
                    <a:pt x="11553" y="254"/>
                  </a:lnTo>
                  <a:lnTo>
                    <a:pt x="10541" y="401"/>
                  </a:lnTo>
                  <a:lnTo>
                    <a:pt x="9550" y="549"/>
                  </a:lnTo>
                  <a:lnTo>
                    <a:pt x="8559" y="760"/>
                  </a:lnTo>
                  <a:lnTo>
                    <a:pt x="7568" y="971"/>
                  </a:lnTo>
                  <a:lnTo>
                    <a:pt x="6599" y="1224"/>
                  </a:lnTo>
                  <a:lnTo>
                    <a:pt x="5629" y="1498"/>
                  </a:lnTo>
                  <a:lnTo>
                    <a:pt x="4659" y="1814"/>
                  </a:lnTo>
                  <a:lnTo>
                    <a:pt x="3711" y="2151"/>
                  </a:lnTo>
                  <a:lnTo>
                    <a:pt x="2762" y="2510"/>
                  </a:lnTo>
                  <a:lnTo>
                    <a:pt x="1834" y="2889"/>
                  </a:lnTo>
                  <a:lnTo>
                    <a:pt x="907" y="3311"/>
                  </a:lnTo>
                  <a:lnTo>
                    <a:pt x="0" y="3732"/>
                  </a:lnTo>
                  <a:lnTo>
                    <a:pt x="0" y="3732"/>
                  </a:lnTo>
                  <a:lnTo>
                    <a:pt x="949" y="3332"/>
                  </a:lnTo>
                  <a:lnTo>
                    <a:pt x="1897" y="2931"/>
                  </a:lnTo>
                  <a:lnTo>
                    <a:pt x="2846" y="2573"/>
                  </a:lnTo>
                  <a:lnTo>
                    <a:pt x="3795" y="2235"/>
                  </a:lnTo>
                  <a:lnTo>
                    <a:pt x="4765" y="1940"/>
                  </a:lnTo>
                  <a:lnTo>
                    <a:pt x="5713" y="1645"/>
                  </a:lnTo>
                  <a:lnTo>
                    <a:pt x="6662" y="1392"/>
                  </a:lnTo>
                  <a:lnTo>
                    <a:pt x="7632" y="1181"/>
                  </a:lnTo>
                  <a:lnTo>
                    <a:pt x="8601" y="971"/>
                  </a:lnTo>
                  <a:lnTo>
                    <a:pt x="9571" y="802"/>
                  </a:lnTo>
                  <a:lnTo>
                    <a:pt x="10541" y="654"/>
                  </a:lnTo>
                  <a:lnTo>
                    <a:pt x="11511" y="549"/>
                  </a:lnTo>
                  <a:lnTo>
                    <a:pt x="12480" y="444"/>
                  </a:lnTo>
                  <a:lnTo>
                    <a:pt x="13471" y="380"/>
                  </a:lnTo>
                  <a:lnTo>
                    <a:pt x="14441" y="359"/>
                  </a:lnTo>
                  <a:lnTo>
                    <a:pt x="15432" y="338"/>
                  </a:lnTo>
                  <a:lnTo>
                    <a:pt x="15432" y="338"/>
                  </a:lnTo>
                  <a:lnTo>
                    <a:pt x="16359" y="338"/>
                  </a:lnTo>
                  <a:lnTo>
                    <a:pt x="17266" y="380"/>
                  </a:lnTo>
                  <a:lnTo>
                    <a:pt x="18193" y="444"/>
                  </a:lnTo>
                  <a:lnTo>
                    <a:pt x="19121" y="507"/>
                  </a:lnTo>
                  <a:lnTo>
                    <a:pt x="20049" y="612"/>
                  </a:lnTo>
                  <a:lnTo>
                    <a:pt x="20976" y="718"/>
                  </a:lnTo>
                  <a:lnTo>
                    <a:pt x="21925" y="865"/>
                  </a:lnTo>
                  <a:lnTo>
                    <a:pt x="22874" y="1034"/>
                  </a:lnTo>
                  <a:lnTo>
                    <a:pt x="22874" y="1034"/>
                  </a:lnTo>
                  <a:lnTo>
                    <a:pt x="24391" y="1329"/>
                  </a:lnTo>
                  <a:lnTo>
                    <a:pt x="24413" y="1308"/>
                  </a:lnTo>
                  <a:lnTo>
                    <a:pt x="24413" y="1308"/>
                  </a:lnTo>
                  <a:lnTo>
                    <a:pt x="22895" y="865"/>
                  </a:lnTo>
                  <a:lnTo>
                    <a:pt x="22895" y="865"/>
                  </a:lnTo>
                  <a:lnTo>
                    <a:pt x="21988" y="675"/>
                  </a:lnTo>
                  <a:lnTo>
                    <a:pt x="21082" y="486"/>
                  </a:lnTo>
                  <a:lnTo>
                    <a:pt x="20175" y="338"/>
                  </a:lnTo>
                  <a:lnTo>
                    <a:pt x="19269" y="212"/>
                  </a:lnTo>
                  <a:lnTo>
                    <a:pt x="18341" y="127"/>
                  </a:lnTo>
                  <a:lnTo>
                    <a:pt x="17413" y="64"/>
                  </a:lnTo>
                  <a:lnTo>
                    <a:pt x="16507" y="22"/>
                  </a:lnTo>
                  <a:lnTo>
                    <a:pt x="15579"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0" name="Google Shape;790;p14"/>
            <p:cNvSpPr/>
            <p:nvPr/>
          </p:nvSpPr>
          <p:spPr>
            <a:xfrm>
              <a:off x="6221700" y="-1379175"/>
              <a:ext cx="231400" cy="122825"/>
            </a:xfrm>
            <a:custGeom>
              <a:rect b="b" l="l" r="r" t="t"/>
              <a:pathLst>
                <a:path extrusionOk="0" h="4913" w="9256">
                  <a:moveTo>
                    <a:pt x="1" y="1"/>
                  </a:moveTo>
                  <a:lnTo>
                    <a:pt x="1" y="22"/>
                  </a:lnTo>
                  <a:lnTo>
                    <a:pt x="654" y="106"/>
                  </a:lnTo>
                  <a:lnTo>
                    <a:pt x="1329" y="232"/>
                  </a:lnTo>
                  <a:lnTo>
                    <a:pt x="1982" y="380"/>
                  </a:lnTo>
                  <a:lnTo>
                    <a:pt x="2615" y="570"/>
                  </a:lnTo>
                  <a:lnTo>
                    <a:pt x="3100" y="717"/>
                  </a:lnTo>
                  <a:lnTo>
                    <a:pt x="3564" y="907"/>
                  </a:lnTo>
                  <a:lnTo>
                    <a:pt x="4006" y="1097"/>
                  </a:lnTo>
                  <a:lnTo>
                    <a:pt x="4470" y="1308"/>
                  </a:lnTo>
                  <a:lnTo>
                    <a:pt x="4913" y="1540"/>
                  </a:lnTo>
                  <a:lnTo>
                    <a:pt x="5334" y="1793"/>
                  </a:lnTo>
                  <a:lnTo>
                    <a:pt x="5756" y="2045"/>
                  </a:lnTo>
                  <a:lnTo>
                    <a:pt x="6178" y="2341"/>
                  </a:lnTo>
                  <a:lnTo>
                    <a:pt x="6979" y="2931"/>
                  </a:lnTo>
                  <a:lnTo>
                    <a:pt x="7759" y="3542"/>
                  </a:lnTo>
                  <a:lnTo>
                    <a:pt x="8138" y="3880"/>
                  </a:lnTo>
                  <a:lnTo>
                    <a:pt x="8497" y="4217"/>
                  </a:lnTo>
                  <a:lnTo>
                    <a:pt x="9234" y="4913"/>
                  </a:lnTo>
                  <a:lnTo>
                    <a:pt x="9256" y="4891"/>
                  </a:lnTo>
                  <a:lnTo>
                    <a:pt x="8855" y="4343"/>
                  </a:lnTo>
                  <a:lnTo>
                    <a:pt x="8539" y="3943"/>
                  </a:lnTo>
                  <a:lnTo>
                    <a:pt x="8202" y="3563"/>
                  </a:lnTo>
                  <a:lnTo>
                    <a:pt x="7822" y="3205"/>
                  </a:lnTo>
                  <a:lnTo>
                    <a:pt x="7443" y="2868"/>
                  </a:lnTo>
                  <a:lnTo>
                    <a:pt x="7063" y="2551"/>
                  </a:lnTo>
                  <a:lnTo>
                    <a:pt x="6641" y="2256"/>
                  </a:lnTo>
                  <a:lnTo>
                    <a:pt x="6220" y="1961"/>
                  </a:lnTo>
                  <a:lnTo>
                    <a:pt x="5777" y="1708"/>
                  </a:lnTo>
                  <a:lnTo>
                    <a:pt x="5103" y="1350"/>
                  </a:lnTo>
                  <a:lnTo>
                    <a:pt x="4428" y="1034"/>
                  </a:lnTo>
                  <a:lnTo>
                    <a:pt x="3711" y="738"/>
                  </a:lnTo>
                  <a:lnTo>
                    <a:pt x="2994" y="507"/>
                  </a:lnTo>
                  <a:lnTo>
                    <a:pt x="2257" y="296"/>
                  </a:lnTo>
                  <a:lnTo>
                    <a:pt x="1519" y="148"/>
                  </a:lnTo>
                  <a:lnTo>
                    <a:pt x="760" y="43"/>
                  </a:lnTo>
                  <a:lnTo>
                    <a:pt x="380" y="22"/>
                  </a:lnTo>
                  <a:lnTo>
                    <a:pt x="1"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1" name="Google Shape;791;p14"/>
            <p:cNvSpPr/>
            <p:nvPr/>
          </p:nvSpPr>
          <p:spPr>
            <a:xfrm>
              <a:off x="6221700" y="-1379175"/>
              <a:ext cx="231400" cy="122825"/>
            </a:xfrm>
            <a:custGeom>
              <a:rect b="b" l="l" r="r" t="t"/>
              <a:pathLst>
                <a:path extrusionOk="0" fill="none" h="4913" w="9256">
                  <a:moveTo>
                    <a:pt x="1" y="1"/>
                  </a:moveTo>
                  <a:lnTo>
                    <a:pt x="1" y="22"/>
                  </a:lnTo>
                  <a:lnTo>
                    <a:pt x="1" y="22"/>
                  </a:lnTo>
                  <a:lnTo>
                    <a:pt x="654" y="106"/>
                  </a:lnTo>
                  <a:lnTo>
                    <a:pt x="1329" y="232"/>
                  </a:lnTo>
                  <a:lnTo>
                    <a:pt x="1982" y="380"/>
                  </a:lnTo>
                  <a:lnTo>
                    <a:pt x="2615" y="570"/>
                  </a:lnTo>
                  <a:lnTo>
                    <a:pt x="2615" y="570"/>
                  </a:lnTo>
                  <a:lnTo>
                    <a:pt x="3100" y="717"/>
                  </a:lnTo>
                  <a:lnTo>
                    <a:pt x="3564" y="907"/>
                  </a:lnTo>
                  <a:lnTo>
                    <a:pt x="4006" y="1097"/>
                  </a:lnTo>
                  <a:lnTo>
                    <a:pt x="4470" y="1308"/>
                  </a:lnTo>
                  <a:lnTo>
                    <a:pt x="4913" y="1540"/>
                  </a:lnTo>
                  <a:lnTo>
                    <a:pt x="5334" y="1793"/>
                  </a:lnTo>
                  <a:lnTo>
                    <a:pt x="5756" y="2045"/>
                  </a:lnTo>
                  <a:lnTo>
                    <a:pt x="6178" y="2341"/>
                  </a:lnTo>
                  <a:lnTo>
                    <a:pt x="6178" y="2341"/>
                  </a:lnTo>
                  <a:lnTo>
                    <a:pt x="6979" y="2931"/>
                  </a:lnTo>
                  <a:lnTo>
                    <a:pt x="7759" y="3542"/>
                  </a:lnTo>
                  <a:lnTo>
                    <a:pt x="7759" y="3542"/>
                  </a:lnTo>
                  <a:lnTo>
                    <a:pt x="8138" y="3880"/>
                  </a:lnTo>
                  <a:lnTo>
                    <a:pt x="8497" y="4217"/>
                  </a:lnTo>
                  <a:lnTo>
                    <a:pt x="9234" y="4913"/>
                  </a:lnTo>
                  <a:lnTo>
                    <a:pt x="9256" y="4891"/>
                  </a:lnTo>
                  <a:lnTo>
                    <a:pt x="9256" y="4891"/>
                  </a:lnTo>
                  <a:lnTo>
                    <a:pt x="8855" y="4343"/>
                  </a:lnTo>
                  <a:lnTo>
                    <a:pt x="8855" y="4343"/>
                  </a:lnTo>
                  <a:lnTo>
                    <a:pt x="8539" y="3943"/>
                  </a:lnTo>
                  <a:lnTo>
                    <a:pt x="8202" y="3563"/>
                  </a:lnTo>
                  <a:lnTo>
                    <a:pt x="7822" y="3205"/>
                  </a:lnTo>
                  <a:lnTo>
                    <a:pt x="7443" y="2868"/>
                  </a:lnTo>
                  <a:lnTo>
                    <a:pt x="7063" y="2551"/>
                  </a:lnTo>
                  <a:lnTo>
                    <a:pt x="6641" y="2256"/>
                  </a:lnTo>
                  <a:lnTo>
                    <a:pt x="6220" y="1961"/>
                  </a:lnTo>
                  <a:lnTo>
                    <a:pt x="5777" y="1708"/>
                  </a:lnTo>
                  <a:lnTo>
                    <a:pt x="5777" y="1708"/>
                  </a:lnTo>
                  <a:lnTo>
                    <a:pt x="5103" y="1350"/>
                  </a:lnTo>
                  <a:lnTo>
                    <a:pt x="4428" y="1034"/>
                  </a:lnTo>
                  <a:lnTo>
                    <a:pt x="3711" y="738"/>
                  </a:lnTo>
                  <a:lnTo>
                    <a:pt x="2994" y="507"/>
                  </a:lnTo>
                  <a:lnTo>
                    <a:pt x="2257" y="296"/>
                  </a:lnTo>
                  <a:lnTo>
                    <a:pt x="1519" y="148"/>
                  </a:lnTo>
                  <a:lnTo>
                    <a:pt x="760" y="43"/>
                  </a:lnTo>
                  <a:lnTo>
                    <a:pt x="380" y="22"/>
                  </a:lnTo>
                  <a:lnTo>
                    <a:pt x="1"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2" name="Google Shape;792;p14"/>
            <p:cNvSpPr/>
            <p:nvPr/>
          </p:nvSpPr>
          <p:spPr>
            <a:xfrm>
              <a:off x="5386350" y="-1018675"/>
              <a:ext cx="689925" cy="340475"/>
            </a:xfrm>
            <a:custGeom>
              <a:rect b="b" l="l" r="r" t="t"/>
              <a:pathLst>
                <a:path extrusionOk="0" h="13619" w="27597">
                  <a:moveTo>
                    <a:pt x="15411" y="0"/>
                  </a:moveTo>
                  <a:lnTo>
                    <a:pt x="14779" y="21"/>
                  </a:lnTo>
                  <a:lnTo>
                    <a:pt x="14125" y="85"/>
                  </a:lnTo>
                  <a:lnTo>
                    <a:pt x="13472" y="169"/>
                  </a:lnTo>
                  <a:lnTo>
                    <a:pt x="12818" y="274"/>
                  </a:lnTo>
                  <a:lnTo>
                    <a:pt x="12165" y="422"/>
                  </a:lnTo>
                  <a:lnTo>
                    <a:pt x="11490" y="612"/>
                  </a:lnTo>
                  <a:lnTo>
                    <a:pt x="10837" y="822"/>
                  </a:lnTo>
                  <a:lnTo>
                    <a:pt x="10162" y="1054"/>
                  </a:lnTo>
                  <a:lnTo>
                    <a:pt x="9508" y="1307"/>
                  </a:lnTo>
                  <a:lnTo>
                    <a:pt x="8855" y="1581"/>
                  </a:lnTo>
                  <a:lnTo>
                    <a:pt x="8201" y="1877"/>
                  </a:lnTo>
                  <a:lnTo>
                    <a:pt x="7569" y="2193"/>
                  </a:lnTo>
                  <a:lnTo>
                    <a:pt x="6958" y="2530"/>
                  </a:lnTo>
                  <a:lnTo>
                    <a:pt x="6346" y="2867"/>
                  </a:lnTo>
                  <a:lnTo>
                    <a:pt x="5756" y="3226"/>
                  </a:lnTo>
                  <a:lnTo>
                    <a:pt x="5187" y="3605"/>
                  </a:lnTo>
                  <a:lnTo>
                    <a:pt x="4639" y="4006"/>
                  </a:lnTo>
                  <a:lnTo>
                    <a:pt x="4090" y="4406"/>
                  </a:lnTo>
                  <a:lnTo>
                    <a:pt x="3585" y="4807"/>
                  </a:lnTo>
                  <a:lnTo>
                    <a:pt x="3100" y="5207"/>
                  </a:lnTo>
                  <a:lnTo>
                    <a:pt x="2657" y="5629"/>
                  </a:lnTo>
                  <a:lnTo>
                    <a:pt x="2214" y="6051"/>
                  </a:lnTo>
                  <a:lnTo>
                    <a:pt x="1835" y="6472"/>
                  </a:lnTo>
                  <a:lnTo>
                    <a:pt x="1455" y="6894"/>
                  </a:lnTo>
                  <a:lnTo>
                    <a:pt x="1139" y="7295"/>
                  </a:lnTo>
                  <a:lnTo>
                    <a:pt x="844" y="7716"/>
                  </a:lnTo>
                  <a:lnTo>
                    <a:pt x="591" y="8117"/>
                  </a:lnTo>
                  <a:lnTo>
                    <a:pt x="380" y="8538"/>
                  </a:lnTo>
                  <a:lnTo>
                    <a:pt x="211" y="8918"/>
                  </a:lnTo>
                  <a:lnTo>
                    <a:pt x="106" y="9297"/>
                  </a:lnTo>
                  <a:lnTo>
                    <a:pt x="22" y="9677"/>
                  </a:lnTo>
                  <a:lnTo>
                    <a:pt x="1" y="10035"/>
                  </a:lnTo>
                  <a:lnTo>
                    <a:pt x="1" y="10204"/>
                  </a:lnTo>
                  <a:lnTo>
                    <a:pt x="22" y="10372"/>
                  </a:lnTo>
                  <a:lnTo>
                    <a:pt x="64" y="10541"/>
                  </a:lnTo>
                  <a:lnTo>
                    <a:pt x="106" y="10689"/>
                  </a:lnTo>
                  <a:lnTo>
                    <a:pt x="148" y="10857"/>
                  </a:lnTo>
                  <a:lnTo>
                    <a:pt x="211" y="11005"/>
                  </a:lnTo>
                  <a:lnTo>
                    <a:pt x="380" y="11279"/>
                  </a:lnTo>
                  <a:lnTo>
                    <a:pt x="591" y="11532"/>
                  </a:lnTo>
                  <a:lnTo>
                    <a:pt x="844" y="11764"/>
                  </a:lnTo>
                  <a:lnTo>
                    <a:pt x="1139" y="11975"/>
                  </a:lnTo>
                  <a:lnTo>
                    <a:pt x="1455" y="12185"/>
                  </a:lnTo>
                  <a:lnTo>
                    <a:pt x="1835" y="12375"/>
                  </a:lnTo>
                  <a:lnTo>
                    <a:pt x="2214" y="12544"/>
                  </a:lnTo>
                  <a:lnTo>
                    <a:pt x="2657" y="12691"/>
                  </a:lnTo>
                  <a:lnTo>
                    <a:pt x="3100" y="12818"/>
                  </a:lnTo>
                  <a:lnTo>
                    <a:pt x="3585" y="12944"/>
                  </a:lnTo>
                  <a:lnTo>
                    <a:pt x="4090" y="13050"/>
                  </a:lnTo>
                  <a:lnTo>
                    <a:pt x="4639" y="13155"/>
                  </a:lnTo>
                  <a:lnTo>
                    <a:pt x="5187" y="13239"/>
                  </a:lnTo>
                  <a:lnTo>
                    <a:pt x="6346" y="13387"/>
                  </a:lnTo>
                  <a:lnTo>
                    <a:pt x="7569" y="13471"/>
                  </a:lnTo>
                  <a:lnTo>
                    <a:pt x="8855" y="13556"/>
                  </a:lnTo>
                  <a:lnTo>
                    <a:pt x="10162" y="13598"/>
                  </a:lnTo>
                  <a:lnTo>
                    <a:pt x="11490" y="13619"/>
                  </a:lnTo>
                  <a:lnTo>
                    <a:pt x="16044" y="13619"/>
                  </a:lnTo>
                  <a:lnTo>
                    <a:pt x="16655" y="13598"/>
                  </a:lnTo>
                  <a:lnTo>
                    <a:pt x="17266" y="13535"/>
                  </a:lnTo>
                  <a:lnTo>
                    <a:pt x="17857" y="13492"/>
                  </a:lnTo>
                  <a:lnTo>
                    <a:pt x="18447" y="13408"/>
                  </a:lnTo>
                  <a:lnTo>
                    <a:pt x="19037" y="13324"/>
                  </a:lnTo>
                  <a:lnTo>
                    <a:pt x="19606" y="13218"/>
                  </a:lnTo>
                  <a:lnTo>
                    <a:pt x="20155" y="13092"/>
                  </a:lnTo>
                  <a:lnTo>
                    <a:pt x="20703" y="12944"/>
                  </a:lnTo>
                  <a:lnTo>
                    <a:pt x="21209" y="12797"/>
                  </a:lnTo>
                  <a:lnTo>
                    <a:pt x="21736" y="12628"/>
                  </a:lnTo>
                  <a:lnTo>
                    <a:pt x="22221" y="12459"/>
                  </a:lnTo>
                  <a:lnTo>
                    <a:pt x="22705" y="12270"/>
                  </a:lnTo>
                  <a:lnTo>
                    <a:pt x="23169" y="12059"/>
                  </a:lnTo>
                  <a:lnTo>
                    <a:pt x="23612" y="11848"/>
                  </a:lnTo>
                  <a:lnTo>
                    <a:pt x="24034" y="11637"/>
                  </a:lnTo>
                  <a:lnTo>
                    <a:pt x="24434" y="11384"/>
                  </a:lnTo>
                  <a:lnTo>
                    <a:pt x="24814" y="11152"/>
                  </a:lnTo>
                  <a:lnTo>
                    <a:pt x="25172" y="10878"/>
                  </a:lnTo>
                  <a:lnTo>
                    <a:pt x="25509" y="10625"/>
                  </a:lnTo>
                  <a:lnTo>
                    <a:pt x="25825" y="10351"/>
                  </a:lnTo>
                  <a:lnTo>
                    <a:pt x="26121" y="10056"/>
                  </a:lnTo>
                  <a:lnTo>
                    <a:pt x="26395" y="9761"/>
                  </a:lnTo>
                  <a:lnTo>
                    <a:pt x="26648" y="9466"/>
                  </a:lnTo>
                  <a:lnTo>
                    <a:pt x="26858" y="9150"/>
                  </a:lnTo>
                  <a:lnTo>
                    <a:pt x="27048" y="8833"/>
                  </a:lnTo>
                  <a:lnTo>
                    <a:pt x="27217" y="8517"/>
                  </a:lnTo>
                  <a:lnTo>
                    <a:pt x="27343" y="8180"/>
                  </a:lnTo>
                  <a:lnTo>
                    <a:pt x="27449" y="7843"/>
                  </a:lnTo>
                  <a:lnTo>
                    <a:pt x="27533" y="7505"/>
                  </a:lnTo>
                  <a:lnTo>
                    <a:pt x="27575" y="7168"/>
                  </a:lnTo>
                  <a:lnTo>
                    <a:pt x="27596" y="6810"/>
                  </a:lnTo>
                  <a:lnTo>
                    <a:pt x="27575" y="6472"/>
                  </a:lnTo>
                  <a:lnTo>
                    <a:pt x="27533" y="6114"/>
                  </a:lnTo>
                  <a:lnTo>
                    <a:pt x="27449" y="5777"/>
                  </a:lnTo>
                  <a:lnTo>
                    <a:pt x="27343" y="5439"/>
                  </a:lnTo>
                  <a:lnTo>
                    <a:pt x="27217" y="5102"/>
                  </a:lnTo>
                  <a:lnTo>
                    <a:pt x="27048" y="4786"/>
                  </a:lnTo>
                  <a:lnTo>
                    <a:pt x="26858" y="4470"/>
                  </a:lnTo>
                  <a:lnTo>
                    <a:pt x="26648" y="4153"/>
                  </a:lnTo>
                  <a:lnTo>
                    <a:pt x="26395" y="3858"/>
                  </a:lnTo>
                  <a:lnTo>
                    <a:pt x="26121" y="3563"/>
                  </a:lnTo>
                  <a:lnTo>
                    <a:pt x="25825" y="3289"/>
                  </a:lnTo>
                  <a:lnTo>
                    <a:pt x="25509" y="3015"/>
                  </a:lnTo>
                  <a:lnTo>
                    <a:pt x="25172" y="2741"/>
                  </a:lnTo>
                  <a:lnTo>
                    <a:pt x="24814" y="2488"/>
                  </a:lnTo>
                  <a:lnTo>
                    <a:pt x="24434" y="2235"/>
                  </a:lnTo>
                  <a:lnTo>
                    <a:pt x="24034" y="2003"/>
                  </a:lnTo>
                  <a:lnTo>
                    <a:pt x="23612" y="1771"/>
                  </a:lnTo>
                  <a:lnTo>
                    <a:pt x="23169" y="1560"/>
                  </a:lnTo>
                  <a:lnTo>
                    <a:pt x="22705" y="1350"/>
                  </a:lnTo>
                  <a:lnTo>
                    <a:pt x="22221" y="1160"/>
                  </a:lnTo>
                  <a:lnTo>
                    <a:pt x="21736" y="991"/>
                  </a:lnTo>
                  <a:lnTo>
                    <a:pt x="21209" y="822"/>
                  </a:lnTo>
                  <a:lnTo>
                    <a:pt x="20703" y="675"/>
                  </a:lnTo>
                  <a:lnTo>
                    <a:pt x="20155" y="548"/>
                  </a:lnTo>
                  <a:lnTo>
                    <a:pt x="19606" y="422"/>
                  </a:lnTo>
                  <a:lnTo>
                    <a:pt x="19037" y="317"/>
                  </a:lnTo>
                  <a:lnTo>
                    <a:pt x="18447" y="211"/>
                  </a:lnTo>
                  <a:lnTo>
                    <a:pt x="17857" y="148"/>
                  </a:lnTo>
                  <a:lnTo>
                    <a:pt x="17266" y="85"/>
                  </a:lnTo>
                  <a:lnTo>
                    <a:pt x="16655" y="42"/>
                  </a:lnTo>
                  <a:lnTo>
                    <a:pt x="16044" y="21"/>
                  </a:lnTo>
                  <a:lnTo>
                    <a:pt x="15411"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3" name="Google Shape;793;p14"/>
            <p:cNvSpPr/>
            <p:nvPr/>
          </p:nvSpPr>
          <p:spPr>
            <a:xfrm>
              <a:off x="5386350" y="-1018675"/>
              <a:ext cx="689925" cy="340475"/>
            </a:xfrm>
            <a:custGeom>
              <a:rect b="b" l="l" r="r" t="t"/>
              <a:pathLst>
                <a:path extrusionOk="0" fill="none" h="13619" w="27597">
                  <a:moveTo>
                    <a:pt x="27596" y="6810"/>
                  </a:moveTo>
                  <a:lnTo>
                    <a:pt x="27596" y="6810"/>
                  </a:lnTo>
                  <a:lnTo>
                    <a:pt x="27575" y="7168"/>
                  </a:lnTo>
                  <a:lnTo>
                    <a:pt x="27533" y="7505"/>
                  </a:lnTo>
                  <a:lnTo>
                    <a:pt x="27449" y="7843"/>
                  </a:lnTo>
                  <a:lnTo>
                    <a:pt x="27343" y="8180"/>
                  </a:lnTo>
                  <a:lnTo>
                    <a:pt x="27217" y="8517"/>
                  </a:lnTo>
                  <a:lnTo>
                    <a:pt x="27048" y="8833"/>
                  </a:lnTo>
                  <a:lnTo>
                    <a:pt x="26858" y="9150"/>
                  </a:lnTo>
                  <a:lnTo>
                    <a:pt x="26648" y="9466"/>
                  </a:lnTo>
                  <a:lnTo>
                    <a:pt x="26395" y="9761"/>
                  </a:lnTo>
                  <a:lnTo>
                    <a:pt x="26121" y="10056"/>
                  </a:lnTo>
                  <a:lnTo>
                    <a:pt x="25825" y="10351"/>
                  </a:lnTo>
                  <a:lnTo>
                    <a:pt x="25509" y="10625"/>
                  </a:lnTo>
                  <a:lnTo>
                    <a:pt x="25172" y="10878"/>
                  </a:lnTo>
                  <a:lnTo>
                    <a:pt x="24814" y="11152"/>
                  </a:lnTo>
                  <a:lnTo>
                    <a:pt x="24434" y="11384"/>
                  </a:lnTo>
                  <a:lnTo>
                    <a:pt x="24034" y="11637"/>
                  </a:lnTo>
                  <a:lnTo>
                    <a:pt x="23612" y="11848"/>
                  </a:lnTo>
                  <a:lnTo>
                    <a:pt x="23169" y="12059"/>
                  </a:lnTo>
                  <a:lnTo>
                    <a:pt x="22705" y="12270"/>
                  </a:lnTo>
                  <a:lnTo>
                    <a:pt x="22221" y="12459"/>
                  </a:lnTo>
                  <a:lnTo>
                    <a:pt x="21736" y="12628"/>
                  </a:lnTo>
                  <a:lnTo>
                    <a:pt x="21209" y="12797"/>
                  </a:lnTo>
                  <a:lnTo>
                    <a:pt x="20703" y="12944"/>
                  </a:lnTo>
                  <a:lnTo>
                    <a:pt x="20155" y="13092"/>
                  </a:lnTo>
                  <a:lnTo>
                    <a:pt x="19606" y="13218"/>
                  </a:lnTo>
                  <a:lnTo>
                    <a:pt x="19037" y="13324"/>
                  </a:lnTo>
                  <a:lnTo>
                    <a:pt x="18447" y="13408"/>
                  </a:lnTo>
                  <a:lnTo>
                    <a:pt x="17857" y="13492"/>
                  </a:lnTo>
                  <a:lnTo>
                    <a:pt x="17266" y="13535"/>
                  </a:lnTo>
                  <a:lnTo>
                    <a:pt x="16655" y="13598"/>
                  </a:lnTo>
                  <a:lnTo>
                    <a:pt x="16044" y="13619"/>
                  </a:lnTo>
                  <a:lnTo>
                    <a:pt x="15411" y="13619"/>
                  </a:lnTo>
                  <a:lnTo>
                    <a:pt x="15411" y="13619"/>
                  </a:lnTo>
                  <a:lnTo>
                    <a:pt x="12818" y="13619"/>
                  </a:lnTo>
                  <a:lnTo>
                    <a:pt x="11490" y="13619"/>
                  </a:lnTo>
                  <a:lnTo>
                    <a:pt x="10162" y="13598"/>
                  </a:lnTo>
                  <a:lnTo>
                    <a:pt x="8855" y="13556"/>
                  </a:lnTo>
                  <a:lnTo>
                    <a:pt x="7569" y="13471"/>
                  </a:lnTo>
                  <a:lnTo>
                    <a:pt x="6346" y="13387"/>
                  </a:lnTo>
                  <a:lnTo>
                    <a:pt x="5187" y="13239"/>
                  </a:lnTo>
                  <a:lnTo>
                    <a:pt x="4639" y="13155"/>
                  </a:lnTo>
                  <a:lnTo>
                    <a:pt x="4090" y="13050"/>
                  </a:lnTo>
                  <a:lnTo>
                    <a:pt x="3585" y="12944"/>
                  </a:lnTo>
                  <a:lnTo>
                    <a:pt x="3100" y="12818"/>
                  </a:lnTo>
                  <a:lnTo>
                    <a:pt x="2657" y="12691"/>
                  </a:lnTo>
                  <a:lnTo>
                    <a:pt x="2214" y="12544"/>
                  </a:lnTo>
                  <a:lnTo>
                    <a:pt x="1835" y="12375"/>
                  </a:lnTo>
                  <a:lnTo>
                    <a:pt x="1455" y="12185"/>
                  </a:lnTo>
                  <a:lnTo>
                    <a:pt x="1139" y="11975"/>
                  </a:lnTo>
                  <a:lnTo>
                    <a:pt x="844" y="11764"/>
                  </a:lnTo>
                  <a:lnTo>
                    <a:pt x="591" y="11532"/>
                  </a:lnTo>
                  <a:lnTo>
                    <a:pt x="380" y="11279"/>
                  </a:lnTo>
                  <a:lnTo>
                    <a:pt x="211" y="11005"/>
                  </a:lnTo>
                  <a:lnTo>
                    <a:pt x="148" y="10857"/>
                  </a:lnTo>
                  <a:lnTo>
                    <a:pt x="106" y="10689"/>
                  </a:lnTo>
                  <a:lnTo>
                    <a:pt x="64" y="10541"/>
                  </a:lnTo>
                  <a:lnTo>
                    <a:pt x="22" y="10372"/>
                  </a:lnTo>
                  <a:lnTo>
                    <a:pt x="1" y="10204"/>
                  </a:lnTo>
                  <a:lnTo>
                    <a:pt x="1" y="10035"/>
                  </a:lnTo>
                  <a:lnTo>
                    <a:pt x="1" y="10035"/>
                  </a:lnTo>
                  <a:lnTo>
                    <a:pt x="22" y="9677"/>
                  </a:lnTo>
                  <a:lnTo>
                    <a:pt x="106" y="9297"/>
                  </a:lnTo>
                  <a:lnTo>
                    <a:pt x="211" y="8918"/>
                  </a:lnTo>
                  <a:lnTo>
                    <a:pt x="380" y="8538"/>
                  </a:lnTo>
                  <a:lnTo>
                    <a:pt x="591" y="8117"/>
                  </a:lnTo>
                  <a:lnTo>
                    <a:pt x="844" y="7716"/>
                  </a:lnTo>
                  <a:lnTo>
                    <a:pt x="1139" y="7295"/>
                  </a:lnTo>
                  <a:lnTo>
                    <a:pt x="1455" y="6894"/>
                  </a:lnTo>
                  <a:lnTo>
                    <a:pt x="1835" y="6472"/>
                  </a:lnTo>
                  <a:lnTo>
                    <a:pt x="2214" y="6051"/>
                  </a:lnTo>
                  <a:lnTo>
                    <a:pt x="2657" y="5629"/>
                  </a:lnTo>
                  <a:lnTo>
                    <a:pt x="3100" y="5207"/>
                  </a:lnTo>
                  <a:lnTo>
                    <a:pt x="3585" y="4807"/>
                  </a:lnTo>
                  <a:lnTo>
                    <a:pt x="4090" y="4406"/>
                  </a:lnTo>
                  <a:lnTo>
                    <a:pt x="4639" y="4006"/>
                  </a:lnTo>
                  <a:lnTo>
                    <a:pt x="5187" y="3605"/>
                  </a:lnTo>
                  <a:lnTo>
                    <a:pt x="5756" y="3226"/>
                  </a:lnTo>
                  <a:lnTo>
                    <a:pt x="6346" y="2867"/>
                  </a:lnTo>
                  <a:lnTo>
                    <a:pt x="6958" y="2530"/>
                  </a:lnTo>
                  <a:lnTo>
                    <a:pt x="7569" y="2193"/>
                  </a:lnTo>
                  <a:lnTo>
                    <a:pt x="8201" y="1877"/>
                  </a:lnTo>
                  <a:lnTo>
                    <a:pt x="8855" y="1581"/>
                  </a:lnTo>
                  <a:lnTo>
                    <a:pt x="9508" y="1307"/>
                  </a:lnTo>
                  <a:lnTo>
                    <a:pt x="10162" y="1054"/>
                  </a:lnTo>
                  <a:lnTo>
                    <a:pt x="10837" y="822"/>
                  </a:lnTo>
                  <a:lnTo>
                    <a:pt x="11490" y="612"/>
                  </a:lnTo>
                  <a:lnTo>
                    <a:pt x="12165" y="422"/>
                  </a:lnTo>
                  <a:lnTo>
                    <a:pt x="12818" y="274"/>
                  </a:lnTo>
                  <a:lnTo>
                    <a:pt x="13472" y="169"/>
                  </a:lnTo>
                  <a:lnTo>
                    <a:pt x="14125" y="85"/>
                  </a:lnTo>
                  <a:lnTo>
                    <a:pt x="14779" y="21"/>
                  </a:lnTo>
                  <a:lnTo>
                    <a:pt x="15411" y="0"/>
                  </a:lnTo>
                  <a:lnTo>
                    <a:pt x="15411" y="0"/>
                  </a:lnTo>
                  <a:lnTo>
                    <a:pt x="16044" y="21"/>
                  </a:lnTo>
                  <a:lnTo>
                    <a:pt x="16655" y="42"/>
                  </a:lnTo>
                  <a:lnTo>
                    <a:pt x="17266" y="85"/>
                  </a:lnTo>
                  <a:lnTo>
                    <a:pt x="17857" y="148"/>
                  </a:lnTo>
                  <a:lnTo>
                    <a:pt x="18447" y="211"/>
                  </a:lnTo>
                  <a:lnTo>
                    <a:pt x="19037" y="317"/>
                  </a:lnTo>
                  <a:lnTo>
                    <a:pt x="19606" y="422"/>
                  </a:lnTo>
                  <a:lnTo>
                    <a:pt x="20155" y="548"/>
                  </a:lnTo>
                  <a:lnTo>
                    <a:pt x="20703" y="675"/>
                  </a:lnTo>
                  <a:lnTo>
                    <a:pt x="21209" y="822"/>
                  </a:lnTo>
                  <a:lnTo>
                    <a:pt x="21736" y="991"/>
                  </a:lnTo>
                  <a:lnTo>
                    <a:pt x="22221" y="1160"/>
                  </a:lnTo>
                  <a:lnTo>
                    <a:pt x="22705" y="1350"/>
                  </a:lnTo>
                  <a:lnTo>
                    <a:pt x="23169" y="1560"/>
                  </a:lnTo>
                  <a:lnTo>
                    <a:pt x="23612" y="1771"/>
                  </a:lnTo>
                  <a:lnTo>
                    <a:pt x="24034" y="2003"/>
                  </a:lnTo>
                  <a:lnTo>
                    <a:pt x="24434" y="2235"/>
                  </a:lnTo>
                  <a:lnTo>
                    <a:pt x="24814" y="2488"/>
                  </a:lnTo>
                  <a:lnTo>
                    <a:pt x="25172" y="2741"/>
                  </a:lnTo>
                  <a:lnTo>
                    <a:pt x="25509" y="3015"/>
                  </a:lnTo>
                  <a:lnTo>
                    <a:pt x="25825" y="3289"/>
                  </a:lnTo>
                  <a:lnTo>
                    <a:pt x="26121" y="3563"/>
                  </a:lnTo>
                  <a:lnTo>
                    <a:pt x="26395" y="3858"/>
                  </a:lnTo>
                  <a:lnTo>
                    <a:pt x="26648" y="4153"/>
                  </a:lnTo>
                  <a:lnTo>
                    <a:pt x="26858" y="4470"/>
                  </a:lnTo>
                  <a:lnTo>
                    <a:pt x="27048" y="4786"/>
                  </a:lnTo>
                  <a:lnTo>
                    <a:pt x="27217" y="5102"/>
                  </a:lnTo>
                  <a:lnTo>
                    <a:pt x="27343" y="5439"/>
                  </a:lnTo>
                  <a:lnTo>
                    <a:pt x="27449" y="5777"/>
                  </a:lnTo>
                  <a:lnTo>
                    <a:pt x="27533" y="6114"/>
                  </a:lnTo>
                  <a:lnTo>
                    <a:pt x="27575" y="6472"/>
                  </a:lnTo>
                  <a:lnTo>
                    <a:pt x="27596" y="6810"/>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4" name="Google Shape;794;p14"/>
            <p:cNvSpPr/>
            <p:nvPr/>
          </p:nvSpPr>
          <p:spPr>
            <a:xfrm>
              <a:off x="5573975" y="-979675"/>
              <a:ext cx="170800" cy="64325"/>
            </a:xfrm>
            <a:custGeom>
              <a:rect b="b" l="l" r="r" t="t"/>
              <a:pathLst>
                <a:path extrusionOk="0" h="2573" w="6832">
                  <a:moveTo>
                    <a:pt x="6810" y="0"/>
                  </a:moveTo>
                  <a:lnTo>
                    <a:pt x="5925" y="148"/>
                  </a:lnTo>
                  <a:lnTo>
                    <a:pt x="5018" y="338"/>
                  </a:lnTo>
                  <a:lnTo>
                    <a:pt x="4133" y="570"/>
                  </a:lnTo>
                  <a:lnTo>
                    <a:pt x="3268" y="865"/>
                  </a:lnTo>
                  <a:lnTo>
                    <a:pt x="2826" y="1012"/>
                  </a:lnTo>
                  <a:lnTo>
                    <a:pt x="2383" y="1160"/>
                  </a:lnTo>
                  <a:lnTo>
                    <a:pt x="1961" y="1350"/>
                  </a:lnTo>
                  <a:lnTo>
                    <a:pt x="1561" y="1539"/>
                  </a:lnTo>
                  <a:lnTo>
                    <a:pt x="1139" y="1771"/>
                  </a:lnTo>
                  <a:lnTo>
                    <a:pt x="760" y="2003"/>
                  </a:lnTo>
                  <a:lnTo>
                    <a:pt x="380" y="2256"/>
                  </a:lnTo>
                  <a:lnTo>
                    <a:pt x="1" y="2530"/>
                  </a:lnTo>
                  <a:lnTo>
                    <a:pt x="22" y="2572"/>
                  </a:lnTo>
                  <a:lnTo>
                    <a:pt x="443" y="2383"/>
                  </a:lnTo>
                  <a:lnTo>
                    <a:pt x="1181" y="2066"/>
                  </a:lnTo>
                  <a:lnTo>
                    <a:pt x="1898" y="1750"/>
                  </a:lnTo>
                  <a:lnTo>
                    <a:pt x="3353" y="1118"/>
                  </a:lnTo>
                  <a:lnTo>
                    <a:pt x="4196" y="780"/>
                  </a:lnTo>
                  <a:lnTo>
                    <a:pt x="5060" y="506"/>
                  </a:lnTo>
                  <a:lnTo>
                    <a:pt x="5946" y="253"/>
                  </a:lnTo>
                  <a:lnTo>
                    <a:pt x="6831" y="21"/>
                  </a:lnTo>
                  <a:lnTo>
                    <a:pt x="6810"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5" name="Google Shape;795;p14"/>
            <p:cNvSpPr/>
            <p:nvPr/>
          </p:nvSpPr>
          <p:spPr>
            <a:xfrm>
              <a:off x="5573975" y="-979675"/>
              <a:ext cx="170800" cy="64325"/>
            </a:xfrm>
            <a:custGeom>
              <a:rect b="b" l="l" r="r" t="t"/>
              <a:pathLst>
                <a:path extrusionOk="0" fill="none" h="2573" w="6832">
                  <a:moveTo>
                    <a:pt x="6810" y="0"/>
                  </a:moveTo>
                  <a:lnTo>
                    <a:pt x="6810" y="0"/>
                  </a:lnTo>
                  <a:lnTo>
                    <a:pt x="5925" y="148"/>
                  </a:lnTo>
                  <a:lnTo>
                    <a:pt x="5018" y="338"/>
                  </a:lnTo>
                  <a:lnTo>
                    <a:pt x="4133" y="570"/>
                  </a:lnTo>
                  <a:lnTo>
                    <a:pt x="3268" y="865"/>
                  </a:lnTo>
                  <a:lnTo>
                    <a:pt x="3268" y="865"/>
                  </a:lnTo>
                  <a:lnTo>
                    <a:pt x="2826" y="1012"/>
                  </a:lnTo>
                  <a:lnTo>
                    <a:pt x="2383" y="1160"/>
                  </a:lnTo>
                  <a:lnTo>
                    <a:pt x="1961" y="1350"/>
                  </a:lnTo>
                  <a:lnTo>
                    <a:pt x="1561" y="1539"/>
                  </a:lnTo>
                  <a:lnTo>
                    <a:pt x="1139" y="1771"/>
                  </a:lnTo>
                  <a:lnTo>
                    <a:pt x="760" y="2003"/>
                  </a:lnTo>
                  <a:lnTo>
                    <a:pt x="380" y="2256"/>
                  </a:lnTo>
                  <a:lnTo>
                    <a:pt x="1" y="2530"/>
                  </a:lnTo>
                  <a:lnTo>
                    <a:pt x="22" y="2572"/>
                  </a:lnTo>
                  <a:lnTo>
                    <a:pt x="22" y="2572"/>
                  </a:lnTo>
                  <a:lnTo>
                    <a:pt x="443" y="2383"/>
                  </a:lnTo>
                  <a:lnTo>
                    <a:pt x="443" y="2383"/>
                  </a:lnTo>
                  <a:lnTo>
                    <a:pt x="1181" y="2066"/>
                  </a:lnTo>
                  <a:lnTo>
                    <a:pt x="1898" y="1750"/>
                  </a:lnTo>
                  <a:lnTo>
                    <a:pt x="3353" y="1118"/>
                  </a:lnTo>
                  <a:lnTo>
                    <a:pt x="3353" y="1118"/>
                  </a:lnTo>
                  <a:lnTo>
                    <a:pt x="4196" y="780"/>
                  </a:lnTo>
                  <a:lnTo>
                    <a:pt x="5060" y="506"/>
                  </a:lnTo>
                  <a:lnTo>
                    <a:pt x="5946" y="253"/>
                  </a:lnTo>
                  <a:lnTo>
                    <a:pt x="6831" y="21"/>
                  </a:lnTo>
                  <a:lnTo>
                    <a:pt x="6810" y="0"/>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 name="Google Shape;796;p14"/>
            <p:cNvSpPr/>
            <p:nvPr/>
          </p:nvSpPr>
          <p:spPr>
            <a:xfrm>
              <a:off x="5444325" y="-866375"/>
              <a:ext cx="67500" cy="44825"/>
            </a:xfrm>
            <a:custGeom>
              <a:rect b="b" l="l" r="r" t="t"/>
              <a:pathLst>
                <a:path extrusionOk="0" h="1793" w="2700">
                  <a:moveTo>
                    <a:pt x="2699" y="1"/>
                  </a:moveTo>
                  <a:lnTo>
                    <a:pt x="2488" y="22"/>
                  </a:lnTo>
                  <a:lnTo>
                    <a:pt x="2277" y="43"/>
                  </a:lnTo>
                  <a:lnTo>
                    <a:pt x="1877" y="148"/>
                  </a:lnTo>
                  <a:lnTo>
                    <a:pt x="1624" y="233"/>
                  </a:lnTo>
                  <a:lnTo>
                    <a:pt x="1371" y="338"/>
                  </a:lnTo>
                  <a:lnTo>
                    <a:pt x="1139" y="465"/>
                  </a:lnTo>
                  <a:lnTo>
                    <a:pt x="907" y="612"/>
                  </a:lnTo>
                  <a:lnTo>
                    <a:pt x="738" y="718"/>
                  </a:lnTo>
                  <a:lnTo>
                    <a:pt x="591" y="823"/>
                  </a:lnTo>
                  <a:lnTo>
                    <a:pt x="443" y="971"/>
                  </a:lnTo>
                  <a:lnTo>
                    <a:pt x="338" y="1097"/>
                  </a:lnTo>
                  <a:lnTo>
                    <a:pt x="211" y="1266"/>
                  </a:lnTo>
                  <a:lnTo>
                    <a:pt x="127" y="1434"/>
                  </a:lnTo>
                  <a:lnTo>
                    <a:pt x="43" y="1603"/>
                  </a:lnTo>
                  <a:lnTo>
                    <a:pt x="1" y="1793"/>
                  </a:lnTo>
                  <a:lnTo>
                    <a:pt x="22" y="1793"/>
                  </a:lnTo>
                  <a:lnTo>
                    <a:pt x="254" y="1603"/>
                  </a:lnTo>
                  <a:lnTo>
                    <a:pt x="486" y="1392"/>
                  </a:lnTo>
                  <a:lnTo>
                    <a:pt x="781" y="1118"/>
                  </a:lnTo>
                  <a:lnTo>
                    <a:pt x="1076" y="844"/>
                  </a:lnTo>
                  <a:lnTo>
                    <a:pt x="1266" y="697"/>
                  </a:lnTo>
                  <a:lnTo>
                    <a:pt x="1455" y="570"/>
                  </a:lnTo>
                  <a:lnTo>
                    <a:pt x="1645" y="465"/>
                  </a:lnTo>
                  <a:lnTo>
                    <a:pt x="1835" y="338"/>
                  </a:lnTo>
                  <a:lnTo>
                    <a:pt x="2046" y="254"/>
                  </a:lnTo>
                  <a:lnTo>
                    <a:pt x="2256" y="170"/>
                  </a:lnTo>
                  <a:lnTo>
                    <a:pt x="2488" y="85"/>
                  </a:lnTo>
                  <a:lnTo>
                    <a:pt x="2699" y="22"/>
                  </a:lnTo>
                  <a:lnTo>
                    <a:pt x="2699"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7" name="Google Shape;797;p14"/>
            <p:cNvSpPr/>
            <p:nvPr/>
          </p:nvSpPr>
          <p:spPr>
            <a:xfrm>
              <a:off x="5444325" y="-866375"/>
              <a:ext cx="67500" cy="44825"/>
            </a:xfrm>
            <a:custGeom>
              <a:rect b="b" l="l" r="r" t="t"/>
              <a:pathLst>
                <a:path extrusionOk="0" fill="none" h="1793" w="2700">
                  <a:moveTo>
                    <a:pt x="2699" y="1"/>
                  </a:moveTo>
                  <a:lnTo>
                    <a:pt x="2699" y="1"/>
                  </a:lnTo>
                  <a:lnTo>
                    <a:pt x="2488" y="22"/>
                  </a:lnTo>
                  <a:lnTo>
                    <a:pt x="2277" y="43"/>
                  </a:lnTo>
                  <a:lnTo>
                    <a:pt x="1877" y="148"/>
                  </a:lnTo>
                  <a:lnTo>
                    <a:pt x="1877" y="148"/>
                  </a:lnTo>
                  <a:lnTo>
                    <a:pt x="1624" y="233"/>
                  </a:lnTo>
                  <a:lnTo>
                    <a:pt x="1371" y="338"/>
                  </a:lnTo>
                  <a:lnTo>
                    <a:pt x="1139" y="465"/>
                  </a:lnTo>
                  <a:lnTo>
                    <a:pt x="907" y="612"/>
                  </a:lnTo>
                  <a:lnTo>
                    <a:pt x="907" y="612"/>
                  </a:lnTo>
                  <a:lnTo>
                    <a:pt x="738" y="718"/>
                  </a:lnTo>
                  <a:lnTo>
                    <a:pt x="591" y="823"/>
                  </a:lnTo>
                  <a:lnTo>
                    <a:pt x="443" y="971"/>
                  </a:lnTo>
                  <a:lnTo>
                    <a:pt x="338" y="1097"/>
                  </a:lnTo>
                  <a:lnTo>
                    <a:pt x="211" y="1266"/>
                  </a:lnTo>
                  <a:lnTo>
                    <a:pt x="127" y="1434"/>
                  </a:lnTo>
                  <a:lnTo>
                    <a:pt x="43" y="1603"/>
                  </a:lnTo>
                  <a:lnTo>
                    <a:pt x="1" y="1793"/>
                  </a:lnTo>
                  <a:lnTo>
                    <a:pt x="22" y="1793"/>
                  </a:lnTo>
                  <a:lnTo>
                    <a:pt x="22" y="1793"/>
                  </a:lnTo>
                  <a:lnTo>
                    <a:pt x="254" y="1603"/>
                  </a:lnTo>
                  <a:lnTo>
                    <a:pt x="486" y="1392"/>
                  </a:lnTo>
                  <a:lnTo>
                    <a:pt x="486" y="1392"/>
                  </a:lnTo>
                  <a:lnTo>
                    <a:pt x="781" y="1118"/>
                  </a:lnTo>
                  <a:lnTo>
                    <a:pt x="1076" y="844"/>
                  </a:lnTo>
                  <a:lnTo>
                    <a:pt x="1076" y="844"/>
                  </a:lnTo>
                  <a:lnTo>
                    <a:pt x="1266" y="697"/>
                  </a:lnTo>
                  <a:lnTo>
                    <a:pt x="1455" y="570"/>
                  </a:lnTo>
                  <a:lnTo>
                    <a:pt x="1645" y="465"/>
                  </a:lnTo>
                  <a:lnTo>
                    <a:pt x="1835" y="338"/>
                  </a:lnTo>
                  <a:lnTo>
                    <a:pt x="2046" y="254"/>
                  </a:lnTo>
                  <a:lnTo>
                    <a:pt x="2256" y="170"/>
                  </a:lnTo>
                  <a:lnTo>
                    <a:pt x="2488" y="85"/>
                  </a:lnTo>
                  <a:lnTo>
                    <a:pt x="2699" y="22"/>
                  </a:lnTo>
                  <a:lnTo>
                    <a:pt x="2699"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98" name="Google Shape;798;p14"/>
          <p:cNvSpPr/>
          <p:nvPr/>
        </p:nvSpPr>
        <p:spPr>
          <a:xfrm>
            <a:off x="4322619" y="316775"/>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9" name="Google Shape;799;p14"/>
          <p:cNvSpPr/>
          <p:nvPr/>
        </p:nvSpPr>
        <p:spPr>
          <a:xfrm>
            <a:off x="750544" y="133100"/>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0" name="Google Shape;800;p14"/>
          <p:cNvSpPr/>
          <p:nvPr/>
        </p:nvSpPr>
        <p:spPr>
          <a:xfrm>
            <a:off x="8348369" y="224450"/>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01" name="Google Shape;801;p14"/>
          <p:cNvGrpSpPr/>
          <p:nvPr/>
        </p:nvGrpSpPr>
        <p:grpSpPr>
          <a:xfrm>
            <a:off x="7754611" y="3360850"/>
            <a:ext cx="639200" cy="1081575"/>
            <a:chOff x="-1254775" y="1770625"/>
            <a:chExt cx="639200" cy="1081575"/>
          </a:xfrm>
        </p:grpSpPr>
        <p:sp>
          <p:nvSpPr>
            <p:cNvPr id="802" name="Google Shape;802;p14"/>
            <p:cNvSpPr/>
            <p:nvPr/>
          </p:nvSpPr>
          <p:spPr>
            <a:xfrm>
              <a:off x="-925450" y="2281200"/>
              <a:ext cx="35600" cy="571000"/>
            </a:xfrm>
            <a:custGeom>
              <a:rect b="b" l="l" r="r" t="t"/>
              <a:pathLst>
                <a:path extrusionOk="0" h="22840" w="1424">
                  <a:moveTo>
                    <a:pt x="839" y="0"/>
                  </a:moveTo>
                  <a:lnTo>
                    <a:pt x="800" y="20"/>
                  </a:lnTo>
                  <a:lnTo>
                    <a:pt x="780" y="39"/>
                  </a:lnTo>
                  <a:lnTo>
                    <a:pt x="780" y="59"/>
                  </a:lnTo>
                  <a:lnTo>
                    <a:pt x="644" y="877"/>
                  </a:lnTo>
                  <a:lnTo>
                    <a:pt x="527" y="1890"/>
                  </a:lnTo>
                  <a:lnTo>
                    <a:pt x="391" y="3118"/>
                  </a:lnTo>
                  <a:lnTo>
                    <a:pt x="293" y="4482"/>
                  </a:lnTo>
                  <a:lnTo>
                    <a:pt x="176" y="5983"/>
                  </a:lnTo>
                  <a:lnTo>
                    <a:pt x="98" y="7600"/>
                  </a:lnTo>
                  <a:lnTo>
                    <a:pt x="40" y="9276"/>
                  </a:lnTo>
                  <a:lnTo>
                    <a:pt x="1" y="10991"/>
                  </a:lnTo>
                  <a:lnTo>
                    <a:pt x="1" y="12745"/>
                  </a:lnTo>
                  <a:lnTo>
                    <a:pt x="40" y="14460"/>
                  </a:lnTo>
                  <a:lnTo>
                    <a:pt x="79" y="15298"/>
                  </a:lnTo>
                  <a:lnTo>
                    <a:pt x="118" y="16136"/>
                  </a:lnTo>
                  <a:lnTo>
                    <a:pt x="176" y="16935"/>
                  </a:lnTo>
                  <a:lnTo>
                    <a:pt x="235" y="17734"/>
                  </a:lnTo>
                  <a:lnTo>
                    <a:pt x="313" y="18494"/>
                  </a:lnTo>
                  <a:lnTo>
                    <a:pt x="410" y="19234"/>
                  </a:lnTo>
                  <a:lnTo>
                    <a:pt x="508" y="19936"/>
                  </a:lnTo>
                  <a:lnTo>
                    <a:pt x="644" y="20599"/>
                  </a:lnTo>
                  <a:lnTo>
                    <a:pt x="780" y="21222"/>
                  </a:lnTo>
                  <a:lnTo>
                    <a:pt x="917" y="21787"/>
                  </a:lnTo>
                  <a:lnTo>
                    <a:pt x="1092" y="22313"/>
                  </a:lnTo>
                  <a:lnTo>
                    <a:pt x="1268" y="22801"/>
                  </a:lnTo>
                  <a:lnTo>
                    <a:pt x="1307" y="22840"/>
                  </a:lnTo>
                  <a:lnTo>
                    <a:pt x="1385" y="22840"/>
                  </a:lnTo>
                  <a:lnTo>
                    <a:pt x="1404" y="22820"/>
                  </a:lnTo>
                  <a:lnTo>
                    <a:pt x="1423" y="22801"/>
                  </a:lnTo>
                  <a:lnTo>
                    <a:pt x="1423" y="22762"/>
                  </a:lnTo>
                  <a:lnTo>
                    <a:pt x="1423" y="22742"/>
                  </a:lnTo>
                  <a:lnTo>
                    <a:pt x="1229" y="22255"/>
                  </a:lnTo>
                  <a:lnTo>
                    <a:pt x="1073" y="21729"/>
                  </a:lnTo>
                  <a:lnTo>
                    <a:pt x="917" y="21164"/>
                  </a:lnTo>
                  <a:lnTo>
                    <a:pt x="780" y="20540"/>
                  </a:lnTo>
                  <a:lnTo>
                    <a:pt x="663" y="19878"/>
                  </a:lnTo>
                  <a:lnTo>
                    <a:pt x="566" y="19176"/>
                  </a:lnTo>
                  <a:lnTo>
                    <a:pt x="469" y="18455"/>
                  </a:lnTo>
                  <a:lnTo>
                    <a:pt x="391" y="17695"/>
                  </a:lnTo>
                  <a:lnTo>
                    <a:pt x="332" y="16915"/>
                  </a:lnTo>
                  <a:lnTo>
                    <a:pt x="274" y="16097"/>
                  </a:lnTo>
                  <a:lnTo>
                    <a:pt x="196" y="14440"/>
                  </a:lnTo>
                  <a:lnTo>
                    <a:pt x="157" y="12726"/>
                  </a:lnTo>
                  <a:lnTo>
                    <a:pt x="157" y="10991"/>
                  </a:lnTo>
                  <a:lnTo>
                    <a:pt x="196" y="9276"/>
                  </a:lnTo>
                  <a:lnTo>
                    <a:pt x="254" y="7600"/>
                  </a:lnTo>
                  <a:lnTo>
                    <a:pt x="332" y="6002"/>
                  </a:lnTo>
                  <a:lnTo>
                    <a:pt x="449" y="4502"/>
                  </a:lnTo>
                  <a:lnTo>
                    <a:pt x="547" y="3118"/>
                  </a:lnTo>
                  <a:lnTo>
                    <a:pt x="683" y="1910"/>
                  </a:lnTo>
                  <a:lnTo>
                    <a:pt x="800" y="897"/>
                  </a:lnTo>
                  <a:lnTo>
                    <a:pt x="936" y="98"/>
                  </a:lnTo>
                  <a:lnTo>
                    <a:pt x="936" y="59"/>
                  </a:lnTo>
                  <a:lnTo>
                    <a:pt x="917" y="39"/>
                  </a:lnTo>
                  <a:lnTo>
                    <a:pt x="897" y="20"/>
                  </a:lnTo>
                  <a:lnTo>
                    <a:pt x="858"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3" name="Google Shape;803;p14"/>
            <p:cNvSpPr/>
            <p:nvPr/>
          </p:nvSpPr>
          <p:spPr>
            <a:xfrm>
              <a:off x="-925925" y="2260250"/>
              <a:ext cx="172000" cy="229975"/>
            </a:xfrm>
            <a:custGeom>
              <a:rect b="b" l="l" r="r" t="t"/>
              <a:pathLst>
                <a:path extrusionOk="0" h="9199" w="6880">
                  <a:moveTo>
                    <a:pt x="6743" y="0"/>
                  </a:moveTo>
                  <a:lnTo>
                    <a:pt x="6236" y="370"/>
                  </a:lnTo>
                  <a:lnTo>
                    <a:pt x="5749" y="741"/>
                  </a:lnTo>
                  <a:lnTo>
                    <a:pt x="5282" y="1150"/>
                  </a:lnTo>
                  <a:lnTo>
                    <a:pt x="4853" y="1559"/>
                  </a:lnTo>
                  <a:lnTo>
                    <a:pt x="4463" y="1988"/>
                  </a:lnTo>
                  <a:lnTo>
                    <a:pt x="4093" y="2417"/>
                  </a:lnTo>
                  <a:lnTo>
                    <a:pt x="3742" y="2865"/>
                  </a:lnTo>
                  <a:lnTo>
                    <a:pt x="3430" y="3313"/>
                  </a:lnTo>
                  <a:lnTo>
                    <a:pt x="3138" y="3761"/>
                  </a:lnTo>
                  <a:lnTo>
                    <a:pt x="2846" y="4210"/>
                  </a:lnTo>
                  <a:lnTo>
                    <a:pt x="2592" y="4658"/>
                  </a:lnTo>
                  <a:lnTo>
                    <a:pt x="2339" y="5106"/>
                  </a:lnTo>
                  <a:lnTo>
                    <a:pt x="1910" y="5963"/>
                  </a:lnTo>
                  <a:lnTo>
                    <a:pt x="1501" y="6782"/>
                  </a:lnTo>
                  <a:lnTo>
                    <a:pt x="1111" y="7581"/>
                  </a:lnTo>
                  <a:lnTo>
                    <a:pt x="916" y="7932"/>
                  </a:lnTo>
                  <a:lnTo>
                    <a:pt x="741" y="8263"/>
                  </a:lnTo>
                  <a:lnTo>
                    <a:pt x="566" y="8536"/>
                  </a:lnTo>
                  <a:lnTo>
                    <a:pt x="390" y="8750"/>
                  </a:lnTo>
                  <a:lnTo>
                    <a:pt x="215" y="8926"/>
                  </a:lnTo>
                  <a:lnTo>
                    <a:pt x="137" y="8984"/>
                  </a:lnTo>
                  <a:lnTo>
                    <a:pt x="39" y="9042"/>
                  </a:lnTo>
                  <a:lnTo>
                    <a:pt x="20" y="9062"/>
                  </a:lnTo>
                  <a:lnTo>
                    <a:pt x="0" y="9081"/>
                  </a:lnTo>
                  <a:lnTo>
                    <a:pt x="0" y="9120"/>
                  </a:lnTo>
                  <a:lnTo>
                    <a:pt x="0" y="9140"/>
                  </a:lnTo>
                  <a:lnTo>
                    <a:pt x="20" y="9179"/>
                  </a:lnTo>
                  <a:lnTo>
                    <a:pt x="78" y="9198"/>
                  </a:lnTo>
                  <a:lnTo>
                    <a:pt x="98" y="9179"/>
                  </a:lnTo>
                  <a:lnTo>
                    <a:pt x="195" y="9120"/>
                  </a:lnTo>
                  <a:lnTo>
                    <a:pt x="293" y="9062"/>
                  </a:lnTo>
                  <a:lnTo>
                    <a:pt x="488" y="8887"/>
                  </a:lnTo>
                  <a:lnTo>
                    <a:pt x="663" y="8653"/>
                  </a:lnTo>
                  <a:lnTo>
                    <a:pt x="858" y="8380"/>
                  </a:lnTo>
                  <a:lnTo>
                    <a:pt x="1033" y="8049"/>
                  </a:lnTo>
                  <a:lnTo>
                    <a:pt x="1228" y="7698"/>
                  </a:lnTo>
                  <a:lnTo>
                    <a:pt x="1657" y="6840"/>
                  </a:lnTo>
                  <a:lnTo>
                    <a:pt x="2047" y="6041"/>
                  </a:lnTo>
                  <a:lnTo>
                    <a:pt x="2475" y="5184"/>
                  </a:lnTo>
                  <a:lnTo>
                    <a:pt x="2729" y="4755"/>
                  </a:lnTo>
                  <a:lnTo>
                    <a:pt x="2982" y="4307"/>
                  </a:lnTo>
                  <a:lnTo>
                    <a:pt x="3255" y="3859"/>
                  </a:lnTo>
                  <a:lnTo>
                    <a:pt x="3547" y="3411"/>
                  </a:lnTo>
                  <a:lnTo>
                    <a:pt x="3878" y="2962"/>
                  </a:lnTo>
                  <a:lnTo>
                    <a:pt x="4210" y="2534"/>
                  </a:lnTo>
                  <a:lnTo>
                    <a:pt x="4580" y="2105"/>
                  </a:lnTo>
                  <a:lnTo>
                    <a:pt x="4970" y="1676"/>
                  </a:lnTo>
                  <a:lnTo>
                    <a:pt x="5398" y="1267"/>
                  </a:lnTo>
                  <a:lnTo>
                    <a:pt x="5847" y="877"/>
                  </a:lnTo>
                  <a:lnTo>
                    <a:pt x="6334" y="487"/>
                  </a:lnTo>
                  <a:lnTo>
                    <a:pt x="6841" y="137"/>
                  </a:lnTo>
                  <a:lnTo>
                    <a:pt x="6860" y="117"/>
                  </a:lnTo>
                  <a:lnTo>
                    <a:pt x="6880" y="98"/>
                  </a:lnTo>
                  <a:lnTo>
                    <a:pt x="6880" y="59"/>
                  </a:lnTo>
                  <a:lnTo>
                    <a:pt x="6860" y="39"/>
                  </a:lnTo>
                  <a:lnTo>
                    <a:pt x="6841"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 name="Google Shape;804;p14"/>
            <p:cNvSpPr/>
            <p:nvPr/>
          </p:nvSpPr>
          <p:spPr>
            <a:xfrm>
              <a:off x="-999000" y="2197400"/>
              <a:ext cx="77975" cy="206600"/>
            </a:xfrm>
            <a:custGeom>
              <a:rect b="b" l="l" r="r" t="t"/>
              <a:pathLst>
                <a:path extrusionOk="0" h="8264" w="3119">
                  <a:moveTo>
                    <a:pt x="176" y="0"/>
                  </a:moveTo>
                  <a:lnTo>
                    <a:pt x="156" y="20"/>
                  </a:lnTo>
                  <a:lnTo>
                    <a:pt x="137" y="39"/>
                  </a:lnTo>
                  <a:lnTo>
                    <a:pt x="117" y="59"/>
                  </a:lnTo>
                  <a:lnTo>
                    <a:pt x="59" y="624"/>
                  </a:lnTo>
                  <a:lnTo>
                    <a:pt x="20" y="1170"/>
                  </a:lnTo>
                  <a:lnTo>
                    <a:pt x="0" y="1676"/>
                  </a:lnTo>
                  <a:lnTo>
                    <a:pt x="20" y="2163"/>
                  </a:lnTo>
                  <a:lnTo>
                    <a:pt x="39" y="2631"/>
                  </a:lnTo>
                  <a:lnTo>
                    <a:pt x="98" y="3079"/>
                  </a:lnTo>
                  <a:lnTo>
                    <a:pt x="156" y="3508"/>
                  </a:lnTo>
                  <a:lnTo>
                    <a:pt x="234" y="3917"/>
                  </a:lnTo>
                  <a:lnTo>
                    <a:pt x="332" y="4307"/>
                  </a:lnTo>
                  <a:lnTo>
                    <a:pt x="429" y="4658"/>
                  </a:lnTo>
                  <a:lnTo>
                    <a:pt x="546" y="5009"/>
                  </a:lnTo>
                  <a:lnTo>
                    <a:pt x="682" y="5340"/>
                  </a:lnTo>
                  <a:lnTo>
                    <a:pt x="819" y="5632"/>
                  </a:lnTo>
                  <a:lnTo>
                    <a:pt x="955" y="5925"/>
                  </a:lnTo>
                  <a:lnTo>
                    <a:pt x="1092" y="6197"/>
                  </a:lnTo>
                  <a:lnTo>
                    <a:pt x="1247" y="6451"/>
                  </a:lnTo>
                  <a:lnTo>
                    <a:pt x="1559" y="6879"/>
                  </a:lnTo>
                  <a:lnTo>
                    <a:pt x="1871" y="7269"/>
                  </a:lnTo>
                  <a:lnTo>
                    <a:pt x="2163" y="7581"/>
                  </a:lnTo>
                  <a:lnTo>
                    <a:pt x="2436" y="7834"/>
                  </a:lnTo>
                  <a:lnTo>
                    <a:pt x="2651" y="8029"/>
                  </a:lnTo>
                  <a:lnTo>
                    <a:pt x="2845" y="8146"/>
                  </a:lnTo>
                  <a:lnTo>
                    <a:pt x="3001" y="8263"/>
                  </a:lnTo>
                  <a:lnTo>
                    <a:pt x="3079" y="8263"/>
                  </a:lnTo>
                  <a:lnTo>
                    <a:pt x="3118" y="8224"/>
                  </a:lnTo>
                  <a:lnTo>
                    <a:pt x="3118" y="8205"/>
                  </a:lnTo>
                  <a:lnTo>
                    <a:pt x="3118" y="8166"/>
                  </a:lnTo>
                  <a:lnTo>
                    <a:pt x="3099" y="8146"/>
                  </a:lnTo>
                  <a:lnTo>
                    <a:pt x="3079" y="8127"/>
                  </a:lnTo>
                  <a:lnTo>
                    <a:pt x="2923" y="8029"/>
                  </a:lnTo>
                  <a:lnTo>
                    <a:pt x="2748" y="7893"/>
                  </a:lnTo>
                  <a:lnTo>
                    <a:pt x="2534" y="7717"/>
                  </a:lnTo>
                  <a:lnTo>
                    <a:pt x="2280" y="7484"/>
                  </a:lnTo>
                  <a:lnTo>
                    <a:pt x="1988" y="7172"/>
                  </a:lnTo>
                  <a:lnTo>
                    <a:pt x="1696" y="6821"/>
                  </a:lnTo>
                  <a:lnTo>
                    <a:pt x="1384" y="6392"/>
                  </a:lnTo>
                  <a:lnTo>
                    <a:pt x="1111" y="5905"/>
                  </a:lnTo>
                  <a:lnTo>
                    <a:pt x="975" y="5652"/>
                  </a:lnTo>
                  <a:lnTo>
                    <a:pt x="858" y="5359"/>
                  </a:lnTo>
                  <a:lnTo>
                    <a:pt x="721" y="5048"/>
                  </a:lnTo>
                  <a:lnTo>
                    <a:pt x="604" y="4716"/>
                  </a:lnTo>
                  <a:lnTo>
                    <a:pt x="507" y="4366"/>
                  </a:lnTo>
                  <a:lnTo>
                    <a:pt x="410" y="3976"/>
                  </a:lnTo>
                  <a:lnTo>
                    <a:pt x="332" y="3586"/>
                  </a:lnTo>
                  <a:lnTo>
                    <a:pt x="254" y="3157"/>
                  </a:lnTo>
                  <a:lnTo>
                    <a:pt x="215" y="2709"/>
                  </a:lnTo>
                  <a:lnTo>
                    <a:pt x="176" y="2222"/>
                  </a:lnTo>
                  <a:lnTo>
                    <a:pt x="156" y="1735"/>
                  </a:lnTo>
                  <a:lnTo>
                    <a:pt x="176" y="1209"/>
                  </a:lnTo>
                  <a:lnTo>
                    <a:pt x="215" y="663"/>
                  </a:lnTo>
                  <a:lnTo>
                    <a:pt x="273" y="78"/>
                  </a:lnTo>
                  <a:lnTo>
                    <a:pt x="273" y="59"/>
                  </a:lnTo>
                  <a:lnTo>
                    <a:pt x="254" y="20"/>
                  </a:lnTo>
                  <a:lnTo>
                    <a:pt x="234"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5" name="Google Shape;805;p14"/>
            <p:cNvSpPr/>
            <p:nvPr/>
          </p:nvSpPr>
          <p:spPr>
            <a:xfrm>
              <a:off x="-1254775" y="1770625"/>
              <a:ext cx="639200" cy="565650"/>
            </a:xfrm>
            <a:custGeom>
              <a:rect b="b" l="l" r="r" t="t"/>
              <a:pathLst>
                <a:path extrusionOk="0" h="22626" w="25568">
                  <a:moveTo>
                    <a:pt x="14811" y="0"/>
                  </a:moveTo>
                  <a:lnTo>
                    <a:pt x="14655" y="20"/>
                  </a:lnTo>
                  <a:lnTo>
                    <a:pt x="14499" y="39"/>
                  </a:lnTo>
                  <a:lnTo>
                    <a:pt x="14324" y="78"/>
                  </a:lnTo>
                  <a:lnTo>
                    <a:pt x="14168" y="117"/>
                  </a:lnTo>
                  <a:lnTo>
                    <a:pt x="14012" y="195"/>
                  </a:lnTo>
                  <a:lnTo>
                    <a:pt x="13525" y="468"/>
                  </a:lnTo>
                  <a:lnTo>
                    <a:pt x="13135" y="721"/>
                  </a:lnTo>
                  <a:lnTo>
                    <a:pt x="12804" y="994"/>
                  </a:lnTo>
                  <a:lnTo>
                    <a:pt x="12550" y="1267"/>
                  </a:lnTo>
                  <a:lnTo>
                    <a:pt x="12336" y="1520"/>
                  </a:lnTo>
                  <a:lnTo>
                    <a:pt x="12180" y="1793"/>
                  </a:lnTo>
                  <a:lnTo>
                    <a:pt x="12044" y="2046"/>
                  </a:lnTo>
                  <a:lnTo>
                    <a:pt x="11927" y="2300"/>
                  </a:lnTo>
                  <a:lnTo>
                    <a:pt x="11751" y="2806"/>
                  </a:lnTo>
                  <a:lnTo>
                    <a:pt x="11654" y="3060"/>
                  </a:lnTo>
                  <a:lnTo>
                    <a:pt x="11556" y="3294"/>
                  </a:lnTo>
                  <a:lnTo>
                    <a:pt x="11420" y="3508"/>
                  </a:lnTo>
                  <a:lnTo>
                    <a:pt x="11264" y="3722"/>
                  </a:lnTo>
                  <a:lnTo>
                    <a:pt x="11069" y="3937"/>
                  </a:lnTo>
                  <a:lnTo>
                    <a:pt x="10816" y="4132"/>
                  </a:lnTo>
                  <a:lnTo>
                    <a:pt x="10543" y="4326"/>
                  </a:lnTo>
                  <a:lnTo>
                    <a:pt x="10290" y="4463"/>
                  </a:lnTo>
                  <a:lnTo>
                    <a:pt x="10017" y="4599"/>
                  </a:lnTo>
                  <a:lnTo>
                    <a:pt x="9744" y="4716"/>
                  </a:lnTo>
                  <a:lnTo>
                    <a:pt x="9218" y="4911"/>
                  </a:lnTo>
                  <a:lnTo>
                    <a:pt x="8672" y="5106"/>
                  </a:lnTo>
                  <a:lnTo>
                    <a:pt x="8088" y="5281"/>
                  </a:lnTo>
                  <a:lnTo>
                    <a:pt x="7445" y="5515"/>
                  </a:lnTo>
                  <a:lnTo>
                    <a:pt x="7113" y="5652"/>
                  </a:lnTo>
                  <a:lnTo>
                    <a:pt x="6762" y="5827"/>
                  </a:lnTo>
                  <a:lnTo>
                    <a:pt x="6373" y="6002"/>
                  </a:lnTo>
                  <a:lnTo>
                    <a:pt x="5983" y="6236"/>
                  </a:lnTo>
                  <a:lnTo>
                    <a:pt x="5788" y="6353"/>
                  </a:lnTo>
                  <a:lnTo>
                    <a:pt x="5613" y="6470"/>
                  </a:lnTo>
                  <a:lnTo>
                    <a:pt x="5457" y="6606"/>
                  </a:lnTo>
                  <a:lnTo>
                    <a:pt x="5340" y="6743"/>
                  </a:lnTo>
                  <a:lnTo>
                    <a:pt x="5223" y="6879"/>
                  </a:lnTo>
                  <a:lnTo>
                    <a:pt x="5145" y="7016"/>
                  </a:lnTo>
                  <a:lnTo>
                    <a:pt x="5067" y="7152"/>
                  </a:lnTo>
                  <a:lnTo>
                    <a:pt x="5009" y="7308"/>
                  </a:lnTo>
                  <a:lnTo>
                    <a:pt x="4970" y="7444"/>
                  </a:lnTo>
                  <a:lnTo>
                    <a:pt x="4950" y="7600"/>
                  </a:lnTo>
                  <a:lnTo>
                    <a:pt x="4931" y="7912"/>
                  </a:lnTo>
                  <a:lnTo>
                    <a:pt x="4950" y="8243"/>
                  </a:lnTo>
                  <a:lnTo>
                    <a:pt x="4989" y="8575"/>
                  </a:lnTo>
                  <a:lnTo>
                    <a:pt x="5145" y="9257"/>
                  </a:lnTo>
                  <a:lnTo>
                    <a:pt x="5203" y="9608"/>
                  </a:lnTo>
                  <a:lnTo>
                    <a:pt x="5281" y="9978"/>
                  </a:lnTo>
                  <a:lnTo>
                    <a:pt x="5320" y="10329"/>
                  </a:lnTo>
                  <a:lnTo>
                    <a:pt x="5340" y="10699"/>
                  </a:lnTo>
                  <a:lnTo>
                    <a:pt x="5320" y="11069"/>
                  </a:lnTo>
                  <a:lnTo>
                    <a:pt x="5281" y="11264"/>
                  </a:lnTo>
                  <a:lnTo>
                    <a:pt x="5242" y="11439"/>
                  </a:lnTo>
                  <a:lnTo>
                    <a:pt x="5184" y="11615"/>
                  </a:lnTo>
                  <a:lnTo>
                    <a:pt x="5126" y="11790"/>
                  </a:lnTo>
                  <a:lnTo>
                    <a:pt x="4970" y="12102"/>
                  </a:lnTo>
                  <a:lnTo>
                    <a:pt x="4775" y="12394"/>
                  </a:lnTo>
                  <a:lnTo>
                    <a:pt x="4560" y="12648"/>
                  </a:lnTo>
                  <a:lnTo>
                    <a:pt x="4307" y="12881"/>
                  </a:lnTo>
                  <a:lnTo>
                    <a:pt x="4054" y="13115"/>
                  </a:lnTo>
                  <a:lnTo>
                    <a:pt x="3761" y="13330"/>
                  </a:lnTo>
                  <a:lnTo>
                    <a:pt x="3450" y="13544"/>
                  </a:lnTo>
                  <a:lnTo>
                    <a:pt x="2826" y="13953"/>
                  </a:lnTo>
                  <a:lnTo>
                    <a:pt x="2495" y="14168"/>
                  </a:lnTo>
                  <a:lnTo>
                    <a:pt x="2144" y="14402"/>
                  </a:lnTo>
                  <a:lnTo>
                    <a:pt x="1813" y="14674"/>
                  </a:lnTo>
                  <a:lnTo>
                    <a:pt x="1481" y="14947"/>
                  </a:lnTo>
                  <a:lnTo>
                    <a:pt x="1170" y="15259"/>
                  </a:lnTo>
                  <a:lnTo>
                    <a:pt x="858" y="15590"/>
                  </a:lnTo>
                  <a:lnTo>
                    <a:pt x="702" y="15785"/>
                  </a:lnTo>
                  <a:lnTo>
                    <a:pt x="565" y="15980"/>
                  </a:lnTo>
                  <a:lnTo>
                    <a:pt x="449" y="16194"/>
                  </a:lnTo>
                  <a:lnTo>
                    <a:pt x="332" y="16428"/>
                  </a:lnTo>
                  <a:lnTo>
                    <a:pt x="254" y="16662"/>
                  </a:lnTo>
                  <a:lnTo>
                    <a:pt x="176" y="16896"/>
                  </a:lnTo>
                  <a:lnTo>
                    <a:pt x="98" y="17149"/>
                  </a:lnTo>
                  <a:lnTo>
                    <a:pt x="59" y="17403"/>
                  </a:lnTo>
                  <a:lnTo>
                    <a:pt x="20" y="17656"/>
                  </a:lnTo>
                  <a:lnTo>
                    <a:pt x="0" y="17909"/>
                  </a:lnTo>
                  <a:lnTo>
                    <a:pt x="0" y="18163"/>
                  </a:lnTo>
                  <a:lnTo>
                    <a:pt x="20" y="18416"/>
                  </a:lnTo>
                  <a:lnTo>
                    <a:pt x="39" y="18669"/>
                  </a:lnTo>
                  <a:lnTo>
                    <a:pt x="98" y="18903"/>
                  </a:lnTo>
                  <a:lnTo>
                    <a:pt x="156" y="19156"/>
                  </a:lnTo>
                  <a:lnTo>
                    <a:pt x="234" y="19390"/>
                  </a:lnTo>
                  <a:lnTo>
                    <a:pt x="351" y="19605"/>
                  </a:lnTo>
                  <a:lnTo>
                    <a:pt x="468" y="19819"/>
                  </a:lnTo>
                  <a:lnTo>
                    <a:pt x="604" y="20014"/>
                  </a:lnTo>
                  <a:lnTo>
                    <a:pt x="780" y="20189"/>
                  </a:lnTo>
                  <a:lnTo>
                    <a:pt x="955" y="20365"/>
                  </a:lnTo>
                  <a:lnTo>
                    <a:pt x="1150" y="20501"/>
                  </a:lnTo>
                  <a:lnTo>
                    <a:pt x="1384" y="20638"/>
                  </a:lnTo>
                  <a:lnTo>
                    <a:pt x="1618" y="20754"/>
                  </a:lnTo>
                  <a:lnTo>
                    <a:pt x="1891" y="20832"/>
                  </a:lnTo>
                  <a:lnTo>
                    <a:pt x="2183" y="20891"/>
                  </a:lnTo>
                  <a:lnTo>
                    <a:pt x="2495" y="20930"/>
                  </a:lnTo>
                  <a:lnTo>
                    <a:pt x="2826" y="20949"/>
                  </a:lnTo>
                  <a:lnTo>
                    <a:pt x="3177" y="20930"/>
                  </a:lnTo>
                  <a:lnTo>
                    <a:pt x="3567" y="20871"/>
                  </a:lnTo>
                  <a:lnTo>
                    <a:pt x="3976" y="20793"/>
                  </a:lnTo>
                  <a:lnTo>
                    <a:pt x="4404" y="20696"/>
                  </a:lnTo>
                  <a:lnTo>
                    <a:pt x="5223" y="20462"/>
                  </a:lnTo>
                  <a:lnTo>
                    <a:pt x="5944" y="20306"/>
                  </a:lnTo>
                  <a:lnTo>
                    <a:pt x="6568" y="20209"/>
                  </a:lnTo>
                  <a:lnTo>
                    <a:pt x="6840" y="20189"/>
                  </a:lnTo>
                  <a:lnTo>
                    <a:pt x="7094" y="20170"/>
                  </a:lnTo>
                  <a:lnTo>
                    <a:pt x="7347" y="20170"/>
                  </a:lnTo>
                  <a:lnTo>
                    <a:pt x="7561" y="20189"/>
                  </a:lnTo>
                  <a:lnTo>
                    <a:pt x="7776" y="20209"/>
                  </a:lnTo>
                  <a:lnTo>
                    <a:pt x="7971" y="20228"/>
                  </a:lnTo>
                  <a:lnTo>
                    <a:pt x="8146" y="20287"/>
                  </a:lnTo>
                  <a:lnTo>
                    <a:pt x="8302" y="20326"/>
                  </a:lnTo>
                  <a:lnTo>
                    <a:pt x="8614" y="20462"/>
                  </a:lnTo>
                  <a:lnTo>
                    <a:pt x="8887" y="20618"/>
                  </a:lnTo>
                  <a:lnTo>
                    <a:pt x="9140" y="20793"/>
                  </a:lnTo>
                  <a:lnTo>
                    <a:pt x="9374" y="21008"/>
                  </a:lnTo>
                  <a:lnTo>
                    <a:pt x="9627" y="21203"/>
                  </a:lnTo>
                  <a:lnTo>
                    <a:pt x="9880" y="21417"/>
                  </a:lnTo>
                  <a:lnTo>
                    <a:pt x="10153" y="21631"/>
                  </a:lnTo>
                  <a:lnTo>
                    <a:pt x="10465" y="21846"/>
                  </a:lnTo>
                  <a:lnTo>
                    <a:pt x="10816" y="22060"/>
                  </a:lnTo>
                  <a:lnTo>
                    <a:pt x="11206" y="22236"/>
                  </a:lnTo>
                  <a:lnTo>
                    <a:pt x="11615" y="22372"/>
                  </a:lnTo>
                  <a:lnTo>
                    <a:pt x="12005" y="22469"/>
                  </a:lnTo>
                  <a:lnTo>
                    <a:pt x="12414" y="22547"/>
                  </a:lnTo>
                  <a:lnTo>
                    <a:pt x="12823" y="22606"/>
                  </a:lnTo>
                  <a:lnTo>
                    <a:pt x="13232" y="22625"/>
                  </a:lnTo>
                  <a:lnTo>
                    <a:pt x="13642" y="22606"/>
                  </a:lnTo>
                  <a:lnTo>
                    <a:pt x="14031" y="22567"/>
                  </a:lnTo>
                  <a:lnTo>
                    <a:pt x="14441" y="22489"/>
                  </a:lnTo>
                  <a:lnTo>
                    <a:pt x="14830" y="22391"/>
                  </a:lnTo>
                  <a:lnTo>
                    <a:pt x="15201" y="22275"/>
                  </a:lnTo>
                  <a:lnTo>
                    <a:pt x="15571" y="22138"/>
                  </a:lnTo>
                  <a:lnTo>
                    <a:pt x="15922" y="21963"/>
                  </a:lnTo>
                  <a:lnTo>
                    <a:pt x="16253" y="21768"/>
                  </a:lnTo>
                  <a:lnTo>
                    <a:pt x="16584" y="21553"/>
                  </a:lnTo>
                  <a:lnTo>
                    <a:pt x="16896" y="21320"/>
                  </a:lnTo>
                  <a:lnTo>
                    <a:pt x="17169" y="21086"/>
                  </a:lnTo>
                  <a:lnTo>
                    <a:pt x="17403" y="20910"/>
                  </a:lnTo>
                  <a:lnTo>
                    <a:pt x="17617" y="20774"/>
                  </a:lnTo>
                  <a:lnTo>
                    <a:pt x="17812" y="20677"/>
                  </a:lnTo>
                  <a:lnTo>
                    <a:pt x="17987" y="20618"/>
                  </a:lnTo>
                  <a:lnTo>
                    <a:pt x="18163" y="20599"/>
                  </a:lnTo>
                  <a:lnTo>
                    <a:pt x="18319" y="20599"/>
                  </a:lnTo>
                  <a:lnTo>
                    <a:pt x="18475" y="20638"/>
                  </a:lnTo>
                  <a:lnTo>
                    <a:pt x="18630" y="20696"/>
                  </a:lnTo>
                  <a:lnTo>
                    <a:pt x="18806" y="20774"/>
                  </a:lnTo>
                  <a:lnTo>
                    <a:pt x="19176" y="21008"/>
                  </a:lnTo>
                  <a:lnTo>
                    <a:pt x="19663" y="21281"/>
                  </a:lnTo>
                  <a:lnTo>
                    <a:pt x="19956" y="21437"/>
                  </a:lnTo>
                  <a:lnTo>
                    <a:pt x="20267" y="21612"/>
                  </a:lnTo>
                  <a:lnTo>
                    <a:pt x="20462" y="21690"/>
                  </a:lnTo>
                  <a:lnTo>
                    <a:pt x="20638" y="21748"/>
                  </a:lnTo>
                  <a:lnTo>
                    <a:pt x="20852" y="21807"/>
                  </a:lnTo>
                  <a:lnTo>
                    <a:pt x="21047" y="21846"/>
                  </a:lnTo>
                  <a:lnTo>
                    <a:pt x="21261" y="21885"/>
                  </a:lnTo>
                  <a:lnTo>
                    <a:pt x="21495" y="21904"/>
                  </a:lnTo>
                  <a:lnTo>
                    <a:pt x="21963" y="21904"/>
                  </a:lnTo>
                  <a:lnTo>
                    <a:pt x="22197" y="21885"/>
                  </a:lnTo>
                  <a:lnTo>
                    <a:pt x="22430" y="21865"/>
                  </a:lnTo>
                  <a:lnTo>
                    <a:pt x="22664" y="21826"/>
                  </a:lnTo>
                  <a:lnTo>
                    <a:pt x="22898" y="21768"/>
                  </a:lnTo>
                  <a:lnTo>
                    <a:pt x="23132" y="21690"/>
                  </a:lnTo>
                  <a:lnTo>
                    <a:pt x="23366" y="21612"/>
                  </a:lnTo>
                  <a:lnTo>
                    <a:pt x="23580" y="21534"/>
                  </a:lnTo>
                  <a:lnTo>
                    <a:pt x="23814" y="21417"/>
                  </a:lnTo>
                  <a:lnTo>
                    <a:pt x="24028" y="21300"/>
                  </a:lnTo>
                  <a:lnTo>
                    <a:pt x="24223" y="21183"/>
                  </a:lnTo>
                  <a:lnTo>
                    <a:pt x="24418" y="21027"/>
                  </a:lnTo>
                  <a:lnTo>
                    <a:pt x="24594" y="20871"/>
                  </a:lnTo>
                  <a:lnTo>
                    <a:pt x="24769" y="20716"/>
                  </a:lnTo>
                  <a:lnTo>
                    <a:pt x="24925" y="20521"/>
                  </a:lnTo>
                  <a:lnTo>
                    <a:pt x="25081" y="20326"/>
                  </a:lnTo>
                  <a:lnTo>
                    <a:pt x="25198" y="20131"/>
                  </a:lnTo>
                  <a:lnTo>
                    <a:pt x="25315" y="19897"/>
                  </a:lnTo>
                  <a:lnTo>
                    <a:pt x="25412" y="19663"/>
                  </a:lnTo>
                  <a:lnTo>
                    <a:pt x="25471" y="19410"/>
                  </a:lnTo>
                  <a:lnTo>
                    <a:pt x="25529" y="19137"/>
                  </a:lnTo>
                  <a:lnTo>
                    <a:pt x="25568" y="18864"/>
                  </a:lnTo>
                  <a:lnTo>
                    <a:pt x="25568" y="18572"/>
                  </a:lnTo>
                  <a:lnTo>
                    <a:pt x="25549" y="18260"/>
                  </a:lnTo>
                  <a:lnTo>
                    <a:pt x="25510" y="17948"/>
                  </a:lnTo>
                  <a:lnTo>
                    <a:pt x="25451" y="17617"/>
                  </a:lnTo>
                  <a:lnTo>
                    <a:pt x="25373" y="17305"/>
                  </a:lnTo>
                  <a:lnTo>
                    <a:pt x="25295" y="17032"/>
                  </a:lnTo>
                  <a:lnTo>
                    <a:pt x="25217" y="16760"/>
                  </a:lnTo>
                  <a:lnTo>
                    <a:pt x="25003" y="16253"/>
                  </a:lnTo>
                  <a:lnTo>
                    <a:pt x="24788" y="15785"/>
                  </a:lnTo>
                  <a:lnTo>
                    <a:pt x="24555" y="15376"/>
                  </a:lnTo>
                  <a:lnTo>
                    <a:pt x="24321" y="15006"/>
                  </a:lnTo>
                  <a:lnTo>
                    <a:pt x="24087" y="14674"/>
                  </a:lnTo>
                  <a:lnTo>
                    <a:pt x="23853" y="14363"/>
                  </a:lnTo>
                  <a:lnTo>
                    <a:pt x="23639" y="14070"/>
                  </a:lnTo>
                  <a:lnTo>
                    <a:pt x="23424" y="13778"/>
                  </a:lnTo>
                  <a:lnTo>
                    <a:pt x="23249" y="13505"/>
                  </a:lnTo>
                  <a:lnTo>
                    <a:pt x="23113" y="13232"/>
                  </a:lnTo>
                  <a:lnTo>
                    <a:pt x="23015" y="12959"/>
                  </a:lnTo>
                  <a:lnTo>
                    <a:pt x="22996" y="12823"/>
                  </a:lnTo>
                  <a:lnTo>
                    <a:pt x="22976" y="12667"/>
                  </a:lnTo>
                  <a:lnTo>
                    <a:pt x="22976" y="12511"/>
                  </a:lnTo>
                  <a:lnTo>
                    <a:pt x="22976" y="12355"/>
                  </a:lnTo>
                  <a:lnTo>
                    <a:pt x="22996" y="12199"/>
                  </a:lnTo>
                  <a:lnTo>
                    <a:pt x="23054" y="12024"/>
                  </a:lnTo>
                  <a:lnTo>
                    <a:pt x="23268" y="11322"/>
                  </a:lnTo>
                  <a:lnTo>
                    <a:pt x="23463" y="10601"/>
                  </a:lnTo>
                  <a:lnTo>
                    <a:pt x="23561" y="10231"/>
                  </a:lnTo>
                  <a:lnTo>
                    <a:pt x="23639" y="9880"/>
                  </a:lnTo>
                  <a:lnTo>
                    <a:pt x="23697" y="9530"/>
                  </a:lnTo>
                  <a:lnTo>
                    <a:pt x="23717" y="9179"/>
                  </a:lnTo>
                  <a:lnTo>
                    <a:pt x="23736" y="8828"/>
                  </a:lnTo>
                  <a:lnTo>
                    <a:pt x="23697" y="8497"/>
                  </a:lnTo>
                  <a:lnTo>
                    <a:pt x="23639" y="8146"/>
                  </a:lnTo>
                  <a:lnTo>
                    <a:pt x="23541" y="7834"/>
                  </a:lnTo>
                  <a:lnTo>
                    <a:pt x="23463" y="7659"/>
                  </a:lnTo>
                  <a:lnTo>
                    <a:pt x="23385" y="7503"/>
                  </a:lnTo>
                  <a:lnTo>
                    <a:pt x="23288" y="7367"/>
                  </a:lnTo>
                  <a:lnTo>
                    <a:pt x="23191" y="7211"/>
                  </a:lnTo>
                  <a:lnTo>
                    <a:pt x="23074" y="7055"/>
                  </a:lnTo>
                  <a:lnTo>
                    <a:pt x="22937" y="6918"/>
                  </a:lnTo>
                  <a:lnTo>
                    <a:pt x="22781" y="6762"/>
                  </a:lnTo>
                  <a:lnTo>
                    <a:pt x="22625" y="6626"/>
                  </a:lnTo>
                  <a:lnTo>
                    <a:pt x="22275" y="6373"/>
                  </a:lnTo>
                  <a:lnTo>
                    <a:pt x="21924" y="6139"/>
                  </a:lnTo>
                  <a:lnTo>
                    <a:pt x="21554" y="5924"/>
                  </a:lnTo>
                  <a:lnTo>
                    <a:pt x="21183" y="5749"/>
                  </a:lnTo>
                  <a:lnTo>
                    <a:pt x="20462" y="5398"/>
                  </a:lnTo>
                  <a:lnTo>
                    <a:pt x="19780" y="5086"/>
                  </a:lnTo>
                  <a:lnTo>
                    <a:pt x="19449" y="4911"/>
                  </a:lnTo>
                  <a:lnTo>
                    <a:pt x="19157" y="4755"/>
                  </a:lnTo>
                  <a:lnTo>
                    <a:pt x="18884" y="4560"/>
                  </a:lnTo>
                  <a:lnTo>
                    <a:pt x="18630" y="4365"/>
                  </a:lnTo>
                  <a:lnTo>
                    <a:pt x="18416" y="4151"/>
                  </a:lnTo>
                  <a:lnTo>
                    <a:pt x="18221" y="3917"/>
                  </a:lnTo>
                  <a:lnTo>
                    <a:pt x="18143" y="3781"/>
                  </a:lnTo>
                  <a:lnTo>
                    <a:pt x="18085" y="3644"/>
                  </a:lnTo>
                  <a:lnTo>
                    <a:pt x="18026" y="3508"/>
                  </a:lnTo>
                  <a:lnTo>
                    <a:pt x="17987" y="3352"/>
                  </a:lnTo>
                  <a:lnTo>
                    <a:pt x="17890" y="3021"/>
                  </a:lnTo>
                  <a:lnTo>
                    <a:pt x="17773" y="2689"/>
                  </a:lnTo>
                  <a:lnTo>
                    <a:pt x="17617" y="2358"/>
                  </a:lnTo>
                  <a:lnTo>
                    <a:pt x="17422" y="2007"/>
                  </a:lnTo>
                  <a:lnTo>
                    <a:pt x="17227" y="1696"/>
                  </a:lnTo>
                  <a:lnTo>
                    <a:pt x="16993" y="1364"/>
                  </a:lnTo>
                  <a:lnTo>
                    <a:pt x="16740" y="1072"/>
                  </a:lnTo>
                  <a:lnTo>
                    <a:pt x="16487" y="799"/>
                  </a:lnTo>
                  <a:lnTo>
                    <a:pt x="16194" y="565"/>
                  </a:lnTo>
                  <a:lnTo>
                    <a:pt x="15902" y="370"/>
                  </a:lnTo>
                  <a:lnTo>
                    <a:pt x="15610" y="195"/>
                  </a:lnTo>
                  <a:lnTo>
                    <a:pt x="15454" y="137"/>
                  </a:lnTo>
                  <a:lnTo>
                    <a:pt x="15298" y="78"/>
                  </a:lnTo>
                  <a:lnTo>
                    <a:pt x="15142" y="39"/>
                  </a:lnTo>
                  <a:lnTo>
                    <a:pt x="14967" y="20"/>
                  </a:lnTo>
                  <a:lnTo>
                    <a:pt x="1481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6" name="Google Shape;806;p14"/>
            <p:cNvSpPr/>
            <p:nvPr/>
          </p:nvSpPr>
          <p:spPr>
            <a:xfrm>
              <a:off x="-1254775" y="1770625"/>
              <a:ext cx="639200" cy="565650"/>
            </a:xfrm>
            <a:custGeom>
              <a:rect b="b" l="l" r="r" t="t"/>
              <a:pathLst>
                <a:path extrusionOk="0" h="22626" w="25568">
                  <a:moveTo>
                    <a:pt x="14811" y="0"/>
                  </a:moveTo>
                  <a:lnTo>
                    <a:pt x="14655" y="20"/>
                  </a:lnTo>
                  <a:lnTo>
                    <a:pt x="14499" y="39"/>
                  </a:lnTo>
                  <a:lnTo>
                    <a:pt x="14324" y="78"/>
                  </a:lnTo>
                  <a:lnTo>
                    <a:pt x="14168" y="117"/>
                  </a:lnTo>
                  <a:lnTo>
                    <a:pt x="14012" y="195"/>
                  </a:lnTo>
                  <a:lnTo>
                    <a:pt x="13525" y="468"/>
                  </a:lnTo>
                  <a:lnTo>
                    <a:pt x="13135" y="721"/>
                  </a:lnTo>
                  <a:lnTo>
                    <a:pt x="12804" y="994"/>
                  </a:lnTo>
                  <a:lnTo>
                    <a:pt x="12550" y="1267"/>
                  </a:lnTo>
                  <a:lnTo>
                    <a:pt x="12336" y="1520"/>
                  </a:lnTo>
                  <a:lnTo>
                    <a:pt x="12180" y="1793"/>
                  </a:lnTo>
                  <a:lnTo>
                    <a:pt x="12044" y="2046"/>
                  </a:lnTo>
                  <a:lnTo>
                    <a:pt x="11927" y="2300"/>
                  </a:lnTo>
                  <a:lnTo>
                    <a:pt x="11751" y="2806"/>
                  </a:lnTo>
                  <a:lnTo>
                    <a:pt x="11654" y="3060"/>
                  </a:lnTo>
                  <a:lnTo>
                    <a:pt x="11556" y="3294"/>
                  </a:lnTo>
                  <a:lnTo>
                    <a:pt x="11420" y="3508"/>
                  </a:lnTo>
                  <a:lnTo>
                    <a:pt x="11264" y="3722"/>
                  </a:lnTo>
                  <a:lnTo>
                    <a:pt x="11069" y="3937"/>
                  </a:lnTo>
                  <a:lnTo>
                    <a:pt x="10816" y="4132"/>
                  </a:lnTo>
                  <a:lnTo>
                    <a:pt x="10543" y="4326"/>
                  </a:lnTo>
                  <a:lnTo>
                    <a:pt x="10290" y="4463"/>
                  </a:lnTo>
                  <a:lnTo>
                    <a:pt x="10017" y="4599"/>
                  </a:lnTo>
                  <a:lnTo>
                    <a:pt x="9744" y="4716"/>
                  </a:lnTo>
                  <a:lnTo>
                    <a:pt x="9218" y="4911"/>
                  </a:lnTo>
                  <a:lnTo>
                    <a:pt x="8672" y="5106"/>
                  </a:lnTo>
                  <a:lnTo>
                    <a:pt x="8088" y="5281"/>
                  </a:lnTo>
                  <a:lnTo>
                    <a:pt x="7445" y="5515"/>
                  </a:lnTo>
                  <a:lnTo>
                    <a:pt x="7113" y="5652"/>
                  </a:lnTo>
                  <a:lnTo>
                    <a:pt x="6762" y="5827"/>
                  </a:lnTo>
                  <a:lnTo>
                    <a:pt x="6373" y="6002"/>
                  </a:lnTo>
                  <a:lnTo>
                    <a:pt x="5983" y="6236"/>
                  </a:lnTo>
                  <a:lnTo>
                    <a:pt x="5788" y="6353"/>
                  </a:lnTo>
                  <a:lnTo>
                    <a:pt x="5613" y="6470"/>
                  </a:lnTo>
                  <a:lnTo>
                    <a:pt x="5457" y="6606"/>
                  </a:lnTo>
                  <a:lnTo>
                    <a:pt x="5340" y="6743"/>
                  </a:lnTo>
                  <a:lnTo>
                    <a:pt x="5223" y="6879"/>
                  </a:lnTo>
                  <a:lnTo>
                    <a:pt x="5145" y="7016"/>
                  </a:lnTo>
                  <a:lnTo>
                    <a:pt x="5067" y="7152"/>
                  </a:lnTo>
                  <a:lnTo>
                    <a:pt x="5009" y="7308"/>
                  </a:lnTo>
                  <a:lnTo>
                    <a:pt x="4970" y="7444"/>
                  </a:lnTo>
                  <a:lnTo>
                    <a:pt x="4950" y="7600"/>
                  </a:lnTo>
                  <a:lnTo>
                    <a:pt x="4931" y="7912"/>
                  </a:lnTo>
                  <a:lnTo>
                    <a:pt x="4950" y="8243"/>
                  </a:lnTo>
                  <a:lnTo>
                    <a:pt x="4989" y="8575"/>
                  </a:lnTo>
                  <a:lnTo>
                    <a:pt x="5145" y="9257"/>
                  </a:lnTo>
                  <a:lnTo>
                    <a:pt x="5203" y="9608"/>
                  </a:lnTo>
                  <a:lnTo>
                    <a:pt x="5281" y="9978"/>
                  </a:lnTo>
                  <a:lnTo>
                    <a:pt x="5320" y="10329"/>
                  </a:lnTo>
                  <a:lnTo>
                    <a:pt x="5340" y="10699"/>
                  </a:lnTo>
                  <a:lnTo>
                    <a:pt x="5320" y="11069"/>
                  </a:lnTo>
                  <a:lnTo>
                    <a:pt x="5281" y="11264"/>
                  </a:lnTo>
                  <a:lnTo>
                    <a:pt x="5242" y="11439"/>
                  </a:lnTo>
                  <a:lnTo>
                    <a:pt x="5184" y="11615"/>
                  </a:lnTo>
                  <a:lnTo>
                    <a:pt x="5126" y="11790"/>
                  </a:lnTo>
                  <a:lnTo>
                    <a:pt x="4970" y="12102"/>
                  </a:lnTo>
                  <a:lnTo>
                    <a:pt x="4775" y="12394"/>
                  </a:lnTo>
                  <a:lnTo>
                    <a:pt x="4560" y="12648"/>
                  </a:lnTo>
                  <a:lnTo>
                    <a:pt x="4307" y="12881"/>
                  </a:lnTo>
                  <a:lnTo>
                    <a:pt x="4054" y="13115"/>
                  </a:lnTo>
                  <a:lnTo>
                    <a:pt x="3761" y="13330"/>
                  </a:lnTo>
                  <a:lnTo>
                    <a:pt x="3450" y="13544"/>
                  </a:lnTo>
                  <a:lnTo>
                    <a:pt x="2826" y="13953"/>
                  </a:lnTo>
                  <a:lnTo>
                    <a:pt x="2495" y="14168"/>
                  </a:lnTo>
                  <a:lnTo>
                    <a:pt x="2144" y="14402"/>
                  </a:lnTo>
                  <a:lnTo>
                    <a:pt x="1813" y="14674"/>
                  </a:lnTo>
                  <a:lnTo>
                    <a:pt x="1481" y="14947"/>
                  </a:lnTo>
                  <a:lnTo>
                    <a:pt x="1170" y="15259"/>
                  </a:lnTo>
                  <a:lnTo>
                    <a:pt x="858" y="15590"/>
                  </a:lnTo>
                  <a:lnTo>
                    <a:pt x="702" y="15785"/>
                  </a:lnTo>
                  <a:lnTo>
                    <a:pt x="565" y="15980"/>
                  </a:lnTo>
                  <a:lnTo>
                    <a:pt x="449" y="16194"/>
                  </a:lnTo>
                  <a:lnTo>
                    <a:pt x="332" y="16428"/>
                  </a:lnTo>
                  <a:lnTo>
                    <a:pt x="254" y="16662"/>
                  </a:lnTo>
                  <a:lnTo>
                    <a:pt x="176" y="16896"/>
                  </a:lnTo>
                  <a:lnTo>
                    <a:pt x="98" y="17149"/>
                  </a:lnTo>
                  <a:lnTo>
                    <a:pt x="59" y="17403"/>
                  </a:lnTo>
                  <a:lnTo>
                    <a:pt x="20" y="17656"/>
                  </a:lnTo>
                  <a:lnTo>
                    <a:pt x="0" y="17909"/>
                  </a:lnTo>
                  <a:lnTo>
                    <a:pt x="0" y="18163"/>
                  </a:lnTo>
                  <a:lnTo>
                    <a:pt x="20" y="18416"/>
                  </a:lnTo>
                  <a:lnTo>
                    <a:pt x="39" y="18669"/>
                  </a:lnTo>
                  <a:lnTo>
                    <a:pt x="98" y="18903"/>
                  </a:lnTo>
                  <a:lnTo>
                    <a:pt x="156" y="19156"/>
                  </a:lnTo>
                  <a:lnTo>
                    <a:pt x="234" y="19390"/>
                  </a:lnTo>
                  <a:lnTo>
                    <a:pt x="351" y="19605"/>
                  </a:lnTo>
                  <a:lnTo>
                    <a:pt x="468" y="19819"/>
                  </a:lnTo>
                  <a:lnTo>
                    <a:pt x="604" y="20014"/>
                  </a:lnTo>
                  <a:lnTo>
                    <a:pt x="780" y="20189"/>
                  </a:lnTo>
                  <a:lnTo>
                    <a:pt x="955" y="20365"/>
                  </a:lnTo>
                  <a:lnTo>
                    <a:pt x="1150" y="20501"/>
                  </a:lnTo>
                  <a:lnTo>
                    <a:pt x="1384" y="20638"/>
                  </a:lnTo>
                  <a:lnTo>
                    <a:pt x="1618" y="20754"/>
                  </a:lnTo>
                  <a:lnTo>
                    <a:pt x="1891" y="20832"/>
                  </a:lnTo>
                  <a:lnTo>
                    <a:pt x="2183" y="20891"/>
                  </a:lnTo>
                  <a:lnTo>
                    <a:pt x="2495" y="20930"/>
                  </a:lnTo>
                  <a:lnTo>
                    <a:pt x="2826" y="20949"/>
                  </a:lnTo>
                  <a:lnTo>
                    <a:pt x="3177" y="20930"/>
                  </a:lnTo>
                  <a:lnTo>
                    <a:pt x="3567" y="20871"/>
                  </a:lnTo>
                  <a:lnTo>
                    <a:pt x="3976" y="20793"/>
                  </a:lnTo>
                  <a:lnTo>
                    <a:pt x="4404" y="20696"/>
                  </a:lnTo>
                  <a:lnTo>
                    <a:pt x="5223" y="20462"/>
                  </a:lnTo>
                  <a:lnTo>
                    <a:pt x="5944" y="20306"/>
                  </a:lnTo>
                  <a:lnTo>
                    <a:pt x="6568" y="20209"/>
                  </a:lnTo>
                  <a:lnTo>
                    <a:pt x="6840" y="20189"/>
                  </a:lnTo>
                  <a:lnTo>
                    <a:pt x="7094" y="20170"/>
                  </a:lnTo>
                  <a:lnTo>
                    <a:pt x="7347" y="20170"/>
                  </a:lnTo>
                  <a:lnTo>
                    <a:pt x="7561" y="20189"/>
                  </a:lnTo>
                  <a:lnTo>
                    <a:pt x="7776" y="20209"/>
                  </a:lnTo>
                  <a:lnTo>
                    <a:pt x="7971" y="20228"/>
                  </a:lnTo>
                  <a:lnTo>
                    <a:pt x="8146" y="20287"/>
                  </a:lnTo>
                  <a:lnTo>
                    <a:pt x="8302" y="20326"/>
                  </a:lnTo>
                  <a:lnTo>
                    <a:pt x="8614" y="20462"/>
                  </a:lnTo>
                  <a:lnTo>
                    <a:pt x="8887" y="20618"/>
                  </a:lnTo>
                  <a:lnTo>
                    <a:pt x="9140" y="20793"/>
                  </a:lnTo>
                  <a:lnTo>
                    <a:pt x="9374" y="21008"/>
                  </a:lnTo>
                  <a:lnTo>
                    <a:pt x="9627" y="21203"/>
                  </a:lnTo>
                  <a:lnTo>
                    <a:pt x="9880" y="21417"/>
                  </a:lnTo>
                  <a:lnTo>
                    <a:pt x="10153" y="21631"/>
                  </a:lnTo>
                  <a:lnTo>
                    <a:pt x="10465" y="21846"/>
                  </a:lnTo>
                  <a:lnTo>
                    <a:pt x="10816" y="22060"/>
                  </a:lnTo>
                  <a:lnTo>
                    <a:pt x="11206" y="22236"/>
                  </a:lnTo>
                  <a:lnTo>
                    <a:pt x="11615" y="22372"/>
                  </a:lnTo>
                  <a:lnTo>
                    <a:pt x="12005" y="22469"/>
                  </a:lnTo>
                  <a:lnTo>
                    <a:pt x="12414" y="22547"/>
                  </a:lnTo>
                  <a:lnTo>
                    <a:pt x="12823" y="22606"/>
                  </a:lnTo>
                  <a:lnTo>
                    <a:pt x="13232" y="22625"/>
                  </a:lnTo>
                  <a:lnTo>
                    <a:pt x="13642" y="22606"/>
                  </a:lnTo>
                  <a:lnTo>
                    <a:pt x="14031" y="22567"/>
                  </a:lnTo>
                  <a:lnTo>
                    <a:pt x="14441" y="22489"/>
                  </a:lnTo>
                  <a:lnTo>
                    <a:pt x="14830" y="22391"/>
                  </a:lnTo>
                  <a:lnTo>
                    <a:pt x="15201" y="22275"/>
                  </a:lnTo>
                  <a:lnTo>
                    <a:pt x="15571" y="22138"/>
                  </a:lnTo>
                  <a:lnTo>
                    <a:pt x="15922" y="21963"/>
                  </a:lnTo>
                  <a:lnTo>
                    <a:pt x="16253" y="21768"/>
                  </a:lnTo>
                  <a:lnTo>
                    <a:pt x="16584" y="21553"/>
                  </a:lnTo>
                  <a:lnTo>
                    <a:pt x="16896" y="21320"/>
                  </a:lnTo>
                  <a:lnTo>
                    <a:pt x="17169" y="21086"/>
                  </a:lnTo>
                  <a:lnTo>
                    <a:pt x="17403" y="20910"/>
                  </a:lnTo>
                  <a:lnTo>
                    <a:pt x="17617" y="20774"/>
                  </a:lnTo>
                  <a:lnTo>
                    <a:pt x="17812" y="20677"/>
                  </a:lnTo>
                  <a:lnTo>
                    <a:pt x="17987" y="20618"/>
                  </a:lnTo>
                  <a:lnTo>
                    <a:pt x="18163" y="20599"/>
                  </a:lnTo>
                  <a:lnTo>
                    <a:pt x="18319" y="20599"/>
                  </a:lnTo>
                  <a:lnTo>
                    <a:pt x="18475" y="20638"/>
                  </a:lnTo>
                  <a:lnTo>
                    <a:pt x="18630" y="20696"/>
                  </a:lnTo>
                  <a:lnTo>
                    <a:pt x="18806" y="20774"/>
                  </a:lnTo>
                  <a:lnTo>
                    <a:pt x="19176" y="21008"/>
                  </a:lnTo>
                  <a:lnTo>
                    <a:pt x="19663" y="21281"/>
                  </a:lnTo>
                  <a:lnTo>
                    <a:pt x="19956" y="21437"/>
                  </a:lnTo>
                  <a:lnTo>
                    <a:pt x="20267" y="21612"/>
                  </a:lnTo>
                  <a:lnTo>
                    <a:pt x="20462" y="21690"/>
                  </a:lnTo>
                  <a:lnTo>
                    <a:pt x="20638" y="21748"/>
                  </a:lnTo>
                  <a:lnTo>
                    <a:pt x="20852" y="21807"/>
                  </a:lnTo>
                  <a:lnTo>
                    <a:pt x="21047" y="21846"/>
                  </a:lnTo>
                  <a:lnTo>
                    <a:pt x="21261" y="21885"/>
                  </a:lnTo>
                  <a:lnTo>
                    <a:pt x="21495" y="21904"/>
                  </a:lnTo>
                  <a:lnTo>
                    <a:pt x="21963" y="21904"/>
                  </a:lnTo>
                  <a:lnTo>
                    <a:pt x="22197" y="21885"/>
                  </a:lnTo>
                  <a:lnTo>
                    <a:pt x="22430" y="21865"/>
                  </a:lnTo>
                  <a:lnTo>
                    <a:pt x="22664" y="21826"/>
                  </a:lnTo>
                  <a:lnTo>
                    <a:pt x="22898" y="21768"/>
                  </a:lnTo>
                  <a:lnTo>
                    <a:pt x="23132" y="21690"/>
                  </a:lnTo>
                  <a:lnTo>
                    <a:pt x="23366" y="21612"/>
                  </a:lnTo>
                  <a:lnTo>
                    <a:pt x="23580" y="21534"/>
                  </a:lnTo>
                  <a:lnTo>
                    <a:pt x="23814" y="21417"/>
                  </a:lnTo>
                  <a:lnTo>
                    <a:pt x="24028" y="21300"/>
                  </a:lnTo>
                  <a:lnTo>
                    <a:pt x="24223" y="21183"/>
                  </a:lnTo>
                  <a:lnTo>
                    <a:pt x="24418" y="21027"/>
                  </a:lnTo>
                  <a:lnTo>
                    <a:pt x="24594" y="20871"/>
                  </a:lnTo>
                  <a:lnTo>
                    <a:pt x="24769" y="20716"/>
                  </a:lnTo>
                  <a:lnTo>
                    <a:pt x="24925" y="20521"/>
                  </a:lnTo>
                  <a:lnTo>
                    <a:pt x="25081" y="20326"/>
                  </a:lnTo>
                  <a:lnTo>
                    <a:pt x="25198" y="20131"/>
                  </a:lnTo>
                  <a:lnTo>
                    <a:pt x="25315" y="19897"/>
                  </a:lnTo>
                  <a:lnTo>
                    <a:pt x="25412" y="19663"/>
                  </a:lnTo>
                  <a:lnTo>
                    <a:pt x="25471" y="19410"/>
                  </a:lnTo>
                  <a:lnTo>
                    <a:pt x="25529" y="19137"/>
                  </a:lnTo>
                  <a:lnTo>
                    <a:pt x="25568" y="18864"/>
                  </a:lnTo>
                  <a:lnTo>
                    <a:pt x="25568" y="18572"/>
                  </a:lnTo>
                  <a:lnTo>
                    <a:pt x="25549" y="18260"/>
                  </a:lnTo>
                  <a:lnTo>
                    <a:pt x="25510" y="17948"/>
                  </a:lnTo>
                  <a:lnTo>
                    <a:pt x="25451" y="17617"/>
                  </a:lnTo>
                  <a:lnTo>
                    <a:pt x="25373" y="17305"/>
                  </a:lnTo>
                  <a:lnTo>
                    <a:pt x="25295" y="17032"/>
                  </a:lnTo>
                  <a:lnTo>
                    <a:pt x="25217" y="16760"/>
                  </a:lnTo>
                  <a:lnTo>
                    <a:pt x="25003" y="16253"/>
                  </a:lnTo>
                  <a:lnTo>
                    <a:pt x="24788" y="15785"/>
                  </a:lnTo>
                  <a:lnTo>
                    <a:pt x="24555" y="15376"/>
                  </a:lnTo>
                  <a:lnTo>
                    <a:pt x="24321" y="15006"/>
                  </a:lnTo>
                  <a:lnTo>
                    <a:pt x="24087" y="14674"/>
                  </a:lnTo>
                  <a:lnTo>
                    <a:pt x="23853" y="14363"/>
                  </a:lnTo>
                  <a:lnTo>
                    <a:pt x="23639" y="14070"/>
                  </a:lnTo>
                  <a:lnTo>
                    <a:pt x="23424" y="13778"/>
                  </a:lnTo>
                  <a:lnTo>
                    <a:pt x="23249" y="13505"/>
                  </a:lnTo>
                  <a:lnTo>
                    <a:pt x="23113" y="13232"/>
                  </a:lnTo>
                  <a:lnTo>
                    <a:pt x="23015" y="12959"/>
                  </a:lnTo>
                  <a:lnTo>
                    <a:pt x="22996" y="12823"/>
                  </a:lnTo>
                  <a:lnTo>
                    <a:pt x="22976" y="12667"/>
                  </a:lnTo>
                  <a:lnTo>
                    <a:pt x="22976" y="12511"/>
                  </a:lnTo>
                  <a:lnTo>
                    <a:pt x="22976" y="12355"/>
                  </a:lnTo>
                  <a:lnTo>
                    <a:pt x="22996" y="12199"/>
                  </a:lnTo>
                  <a:lnTo>
                    <a:pt x="23054" y="12024"/>
                  </a:lnTo>
                  <a:lnTo>
                    <a:pt x="23268" y="11322"/>
                  </a:lnTo>
                  <a:lnTo>
                    <a:pt x="23463" y="10601"/>
                  </a:lnTo>
                  <a:lnTo>
                    <a:pt x="23561" y="10231"/>
                  </a:lnTo>
                  <a:lnTo>
                    <a:pt x="23639" y="9880"/>
                  </a:lnTo>
                  <a:lnTo>
                    <a:pt x="23697" y="9530"/>
                  </a:lnTo>
                  <a:lnTo>
                    <a:pt x="23717" y="9179"/>
                  </a:lnTo>
                  <a:lnTo>
                    <a:pt x="23736" y="8828"/>
                  </a:lnTo>
                  <a:lnTo>
                    <a:pt x="23697" y="8497"/>
                  </a:lnTo>
                  <a:lnTo>
                    <a:pt x="23639" y="8146"/>
                  </a:lnTo>
                  <a:lnTo>
                    <a:pt x="23541" y="7834"/>
                  </a:lnTo>
                  <a:lnTo>
                    <a:pt x="23463" y="7659"/>
                  </a:lnTo>
                  <a:lnTo>
                    <a:pt x="23385" y="7503"/>
                  </a:lnTo>
                  <a:lnTo>
                    <a:pt x="23288" y="7367"/>
                  </a:lnTo>
                  <a:lnTo>
                    <a:pt x="23191" y="7211"/>
                  </a:lnTo>
                  <a:lnTo>
                    <a:pt x="23074" y="7055"/>
                  </a:lnTo>
                  <a:lnTo>
                    <a:pt x="22937" y="6918"/>
                  </a:lnTo>
                  <a:lnTo>
                    <a:pt x="22781" y="6762"/>
                  </a:lnTo>
                  <a:lnTo>
                    <a:pt x="22625" y="6626"/>
                  </a:lnTo>
                  <a:lnTo>
                    <a:pt x="22275" y="6373"/>
                  </a:lnTo>
                  <a:lnTo>
                    <a:pt x="21924" y="6139"/>
                  </a:lnTo>
                  <a:lnTo>
                    <a:pt x="21554" y="5924"/>
                  </a:lnTo>
                  <a:lnTo>
                    <a:pt x="21183" y="5749"/>
                  </a:lnTo>
                  <a:lnTo>
                    <a:pt x="20462" y="5398"/>
                  </a:lnTo>
                  <a:lnTo>
                    <a:pt x="19780" y="5086"/>
                  </a:lnTo>
                  <a:lnTo>
                    <a:pt x="19449" y="4911"/>
                  </a:lnTo>
                  <a:lnTo>
                    <a:pt x="19157" y="4755"/>
                  </a:lnTo>
                  <a:lnTo>
                    <a:pt x="18884" y="4560"/>
                  </a:lnTo>
                  <a:lnTo>
                    <a:pt x="18630" y="4365"/>
                  </a:lnTo>
                  <a:lnTo>
                    <a:pt x="18416" y="4151"/>
                  </a:lnTo>
                  <a:lnTo>
                    <a:pt x="18221" y="3917"/>
                  </a:lnTo>
                  <a:lnTo>
                    <a:pt x="18143" y="3781"/>
                  </a:lnTo>
                  <a:lnTo>
                    <a:pt x="18085" y="3644"/>
                  </a:lnTo>
                  <a:lnTo>
                    <a:pt x="18026" y="3508"/>
                  </a:lnTo>
                  <a:lnTo>
                    <a:pt x="17987" y="3352"/>
                  </a:lnTo>
                  <a:lnTo>
                    <a:pt x="17890" y="3021"/>
                  </a:lnTo>
                  <a:lnTo>
                    <a:pt x="17773" y="2689"/>
                  </a:lnTo>
                  <a:lnTo>
                    <a:pt x="17617" y="2358"/>
                  </a:lnTo>
                  <a:lnTo>
                    <a:pt x="17422" y="2007"/>
                  </a:lnTo>
                  <a:lnTo>
                    <a:pt x="17227" y="1696"/>
                  </a:lnTo>
                  <a:lnTo>
                    <a:pt x="16993" y="1364"/>
                  </a:lnTo>
                  <a:lnTo>
                    <a:pt x="16740" y="1072"/>
                  </a:lnTo>
                  <a:lnTo>
                    <a:pt x="16487" y="799"/>
                  </a:lnTo>
                  <a:lnTo>
                    <a:pt x="16194" y="565"/>
                  </a:lnTo>
                  <a:lnTo>
                    <a:pt x="15902" y="370"/>
                  </a:lnTo>
                  <a:lnTo>
                    <a:pt x="15610" y="195"/>
                  </a:lnTo>
                  <a:lnTo>
                    <a:pt x="15454" y="137"/>
                  </a:lnTo>
                  <a:lnTo>
                    <a:pt x="15298" y="78"/>
                  </a:lnTo>
                  <a:lnTo>
                    <a:pt x="15142" y="39"/>
                  </a:lnTo>
                  <a:lnTo>
                    <a:pt x="14967" y="20"/>
                  </a:lnTo>
                  <a:lnTo>
                    <a:pt x="14811" y="0"/>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07" name="Google Shape;807;p14"/>
          <p:cNvSpPr/>
          <p:nvPr/>
        </p:nvSpPr>
        <p:spPr>
          <a:xfrm>
            <a:off x="3689900" y="3985200"/>
            <a:ext cx="765986" cy="457229"/>
          </a:xfrm>
          <a:custGeom>
            <a:rect b="b" l="l" r="r" t="t"/>
            <a:pathLst>
              <a:path extrusionOk="0" h="27011" w="45251">
                <a:moveTo>
                  <a:pt x="8478" y="9043"/>
                </a:moveTo>
                <a:lnTo>
                  <a:pt x="8790" y="9140"/>
                </a:lnTo>
                <a:lnTo>
                  <a:pt x="9102" y="9238"/>
                </a:lnTo>
                <a:lnTo>
                  <a:pt x="9394" y="9374"/>
                </a:lnTo>
                <a:lnTo>
                  <a:pt x="9667" y="9530"/>
                </a:lnTo>
                <a:lnTo>
                  <a:pt x="10017" y="9764"/>
                </a:lnTo>
                <a:lnTo>
                  <a:pt x="10310" y="9998"/>
                </a:lnTo>
                <a:lnTo>
                  <a:pt x="10563" y="10251"/>
                </a:lnTo>
                <a:lnTo>
                  <a:pt x="10797" y="10505"/>
                </a:lnTo>
                <a:lnTo>
                  <a:pt x="10797" y="10505"/>
                </a:lnTo>
                <a:lnTo>
                  <a:pt x="10232" y="10368"/>
                </a:lnTo>
                <a:lnTo>
                  <a:pt x="9667" y="10251"/>
                </a:lnTo>
                <a:lnTo>
                  <a:pt x="9063" y="10193"/>
                </a:lnTo>
                <a:lnTo>
                  <a:pt x="8478" y="10173"/>
                </a:lnTo>
                <a:lnTo>
                  <a:pt x="8478" y="9043"/>
                </a:lnTo>
                <a:close/>
                <a:moveTo>
                  <a:pt x="11596" y="12064"/>
                </a:moveTo>
                <a:lnTo>
                  <a:pt x="12005" y="12278"/>
                </a:lnTo>
                <a:lnTo>
                  <a:pt x="12044" y="12648"/>
                </a:lnTo>
                <a:lnTo>
                  <a:pt x="12142" y="13623"/>
                </a:lnTo>
                <a:lnTo>
                  <a:pt x="12239" y="14344"/>
                </a:lnTo>
                <a:lnTo>
                  <a:pt x="11908" y="14714"/>
                </a:lnTo>
                <a:lnTo>
                  <a:pt x="11830" y="14129"/>
                </a:lnTo>
                <a:lnTo>
                  <a:pt x="11791" y="13564"/>
                </a:lnTo>
                <a:lnTo>
                  <a:pt x="11713" y="12804"/>
                </a:lnTo>
                <a:lnTo>
                  <a:pt x="11654" y="12434"/>
                </a:lnTo>
                <a:lnTo>
                  <a:pt x="11596" y="12064"/>
                </a:lnTo>
                <a:close/>
                <a:moveTo>
                  <a:pt x="37242" y="14461"/>
                </a:moveTo>
                <a:lnTo>
                  <a:pt x="37242" y="15221"/>
                </a:lnTo>
                <a:lnTo>
                  <a:pt x="36891" y="15221"/>
                </a:lnTo>
                <a:lnTo>
                  <a:pt x="36560" y="15260"/>
                </a:lnTo>
                <a:lnTo>
                  <a:pt x="36228" y="15299"/>
                </a:lnTo>
                <a:lnTo>
                  <a:pt x="35916" y="15357"/>
                </a:lnTo>
                <a:lnTo>
                  <a:pt x="35605" y="15454"/>
                </a:lnTo>
                <a:lnTo>
                  <a:pt x="35293" y="15552"/>
                </a:lnTo>
                <a:lnTo>
                  <a:pt x="35001" y="15649"/>
                </a:lnTo>
                <a:lnTo>
                  <a:pt x="34708" y="15786"/>
                </a:lnTo>
                <a:lnTo>
                  <a:pt x="34708" y="15786"/>
                </a:lnTo>
                <a:lnTo>
                  <a:pt x="35137" y="15493"/>
                </a:lnTo>
                <a:lnTo>
                  <a:pt x="35507" y="15240"/>
                </a:lnTo>
                <a:lnTo>
                  <a:pt x="35858" y="15026"/>
                </a:lnTo>
                <a:lnTo>
                  <a:pt x="36189" y="14850"/>
                </a:lnTo>
                <a:lnTo>
                  <a:pt x="36482" y="14714"/>
                </a:lnTo>
                <a:lnTo>
                  <a:pt x="36754" y="14597"/>
                </a:lnTo>
                <a:lnTo>
                  <a:pt x="37008" y="14519"/>
                </a:lnTo>
                <a:lnTo>
                  <a:pt x="37242" y="14461"/>
                </a:lnTo>
                <a:close/>
                <a:moveTo>
                  <a:pt x="8381" y="11343"/>
                </a:moveTo>
                <a:lnTo>
                  <a:pt x="8381" y="17890"/>
                </a:lnTo>
                <a:lnTo>
                  <a:pt x="8361" y="17910"/>
                </a:lnTo>
                <a:lnTo>
                  <a:pt x="3742" y="13057"/>
                </a:lnTo>
                <a:lnTo>
                  <a:pt x="3996" y="12863"/>
                </a:lnTo>
                <a:lnTo>
                  <a:pt x="4230" y="12687"/>
                </a:lnTo>
                <a:lnTo>
                  <a:pt x="4483" y="12512"/>
                </a:lnTo>
                <a:lnTo>
                  <a:pt x="4756" y="12336"/>
                </a:lnTo>
                <a:lnTo>
                  <a:pt x="5029" y="12200"/>
                </a:lnTo>
                <a:lnTo>
                  <a:pt x="5301" y="12044"/>
                </a:lnTo>
                <a:lnTo>
                  <a:pt x="5574" y="11927"/>
                </a:lnTo>
                <a:lnTo>
                  <a:pt x="5867" y="11810"/>
                </a:lnTo>
                <a:lnTo>
                  <a:pt x="6178" y="11693"/>
                </a:lnTo>
                <a:lnTo>
                  <a:pt x="6471" y="11615"/>
                </a:lnTo>
                <a:lnTo>
                  <a:pt x="6783" y="11537"/>
                </a:lnTo>
                <a:lnTo>
                  <a:pt x="7094" y="11459"/>
                </a:lnTo>
                <a:lnTo>
                  <a:pt x="7406" y="11421"/>
                </a:lnTo>
                <a:lnTo>
                  <a:pt x="7718" y="11382"/>
                </a:lnTo>
                <a:lnTo>
                  <a:pt x="8049" y="11343"/>
                </a:lnTo>
                <a:close/>
                <a:moveTo>
                  <a:pt x="8907" y="11362"/>
                </a:moveTo>
                <a:lnTo>
                  <a:pt x="9238" y="11382"/>
                </a:lnTo>
                <a:lnTo>
                  <a:pt x="9589" y="11440"/>
                </a:lnTo>
                <a:lnTo>
                  <a:pt x="9920" y="11498"/>
                </a:lnTo>
                <a:lnTo>
                  <a:pt x="10251" y="11576"/>
                </a:lnTo>
                <a:lnTo>
                  <a:pt x="10563" y="11674"/>
                </a:lnTo>
                <a:lnTo>
                  <a:pt x="10875" y="11771"/>
                </a:lnTo>
                <a:lnTo>
                  <a:pt x="11187" y="11888"/>
                </a:lnTo>
                <a:lnTo>
                  <a:pt x="11499" y="12025"/>
                </a:lnTo>
                <a:lnTo>
                  <a:pt x="11557" y="12395"/>
                </a:lnTo>
                <a:lnTo>
                  <a:pt x="11615" y="12785"/>
                </a:lnTo>
                <a:lnTo>
                  <a:pt x="11693" y="13584"/>
                </a:lnTo>
                <a:lnTo>
                  <a:pt x="11752" y="14188"/>
                </a:lnTo>
                <a:lnTo>
                  <a:pt x="11830" y="14792"/>
                </a:lnTo>
                <a:lnTo>
                  <a:pt x="8946" y="17910"/>
                </a:lnTo>
                <a:lnTo>
                  <a:pt x="8907" y="17890"/>
                </a:lnTo>
                <a:lnTo>
                  <a:pt x="8907" y="11362"/>
                </a:lnTo>
                <a:close/>
                <a:moveTo>
                  <a:pt x="3372" y="13389"/>
                </a:moveTo>
                <a:lnTo>
                  <a:pt x="7991" y="18241"/>
                </a:lnTo>
                <a:lnTo>
                  <a:pt x="7952" y="18339"/>
                </a:lnTo>
                <a:lnTo>
                  <a:pt x="1190" y="18339"/>
                </a:lnTo>
                <a:lnTo>
                  <a:pt x="1209" y="17968"/>
                </a:lnTo>
                <a:lnTo>
                  <a:pt x="1248" y="17618"/>
                </a:lnTo>
                <a:lnTo>
                  <a:pt x="1307" y="17267"/>
                </a:lnTo>
                <a:lnTo>
                  <a:pt x="1365" y="16935"/>
                </a:lnTo>
                <a:lnTo>
                  <a:pt x="1462" y="16585"/>
                </a:lnTo>
                <a:lnTo>
                  <a:pt x="1560" y="16253"/>
                </a:lnTo>
                <a:lnTo>
                  <a:pt x="1677" y="15942"/>
                </a:lnTo>
                <a:lnTo>
                  <a:pt x="1813" y="15610"/>
                </a:lnTo>
                <a:lnTo>
                  <a:pt x="1969" y="15299"/>
                </a:lnTo>
                <a:lnTo>
                  <a:pt x="2125" y="15006"/>
                </a:lnTo>
                <a:lnTo>
                  <a:pt x="2300" y="14714"/>
                </a:lnTo>
                <a:lnTo>
                  <a:pt x="2495" y="14422"/>
                </a:lnTo>
                <a:lnTo>
                  <a:pt x="2690" y="14149"/>
                </a:lnTo>
                <a:lnTo>
                  <a:pt x="2905" y="13895"/>
                </a:lnTo>
                <a:lnTo>
                  <a:pt x="3138" y="13642"/>
                </a:lnTo>
                <a:lnTo>
                  <a:pt x="3372" y="13389"/>
                </a:lnTo>
                <a:close/>
                <a:moveTo>
                  <a:pt x="11947" y="15415"/>
                </a:moveTo>
                <a:lnTo>
                  <a:pt x="12044" y="15786"/>
                </a:lnTo>
                <a:lnTo>
                  <a:pt x="12181" y="16156"/>
                </a:lnTo>
                <a:lnTo>
                  <a:pt x="12336" y="16526"/>
                </a:lnTo>
                <a:lnTo>
                  <a:pt x="12551" y="16877"/>
                </a:lnTo>
                <a:lnTo>
                  <a:pt x="12785" y="17247"/>
                </a:lnTo>
                <a:lnTo>
                  <a:pt x="13077" y="17618"/>
                </a:lnTo>
                <a:lnTo>
                  <a:pt x="13428" y="17988"/>
                </a:lnTo>
                <a:lnTo>
                  <a:pt x="13837" y="18339"/>
                </a:lnTo>
                <a:lnTo>
                  <a:pt x="9355" y="18339"/>
                </a:lnTo>
                <a:lnTo>
                  <a:pt x="9316" y="18261"/>
                </a:lnTo>
                <a:lnTo>
                  <a:pt x="11947" y="15415"/>
                </a:lnTo>
                <a:close/>
                <a:moveTo>
                  <a:pt x="12375" y="14928"/>
                </a:moveTo>
                <a:lnTo>
                  <a:pt x="12414" y="14987"/>
                </a:lnTo>
                <a:lnTo>
                  <a:pt x="12434" y="15026"/>
                </a:lnTo>
                <a:lnTo>
                  <a:pt x="12492" y="15104"/>
                </a:lnTo>
                <a:lnTo>
                  <a:pt x="12512" y="15162"/>
                </a:lnTo>
                <a:lnTo>
                  <a:pt x="12590" y="15240"/>
                </a:lnTo>
                <a:lnTo>
                  <a:pt x="12629" y="15299"/>
                </a:lnTo>
                <a:lnTo>
                  <a:pt x="12707" y="15396"/>
                </a:lnTo>
                <a:lnTo>
                  <a:pt x="12746" y="15474"/>
                </a:lnTo>
                <a:lnTo>
                  <a:pt x="12843" y="15571"/>
                </a:lnTo>
                <a:lnTo>
                  <a:pt x="12902" y="15630"/>
                </a:lnTo>
                <a:lnTo>
                  <a:pt x="12999" y="15747"/>
                </a:lnTo>
                <a:lnTo>
                  <a:pt x="13058" y="15825"/>
                </a:lnTo>
                <a:lnTo>
                  <a:pt x="13213" y="15981"/>
                </a:lnTo>
                <a:lnTo>
                  <a:pt x="13272" y="16039"/>
                </a:lnTo>
                <a:lnTo>
                  <a:pt x="13428" y="16195"/>
                </a:lnTo>
                <a:lnTo>
                  <a:pt x="13506" y="16273"/>
                </a:lnTo>
                <a:lnTo>
                  <a:pt x="13642" y="16409"/>
                </a:lnTo>
                <a:lnTo>
                  <a:pt x="13740" y="16507"/>
                </a:lnTo>
                <a:lnTo>
                  <a:pt x="13876" y="16624"/>
                </a:lnTo>
                <a:lnTo>
                  <a:pt x="13973" y="16721"/>
                </a:lnTo>
                <a:lnTo>
                  <a:pt x="14110" y="16838"/>
                </a:lnTo>
                <a:lnTo>
                  <a:pt x="14227" y="16935"/>
                </a:lnTo>
                <a:lnTo>
                  <a:pt x="14383" y="17052"/>
                </a:lnTo>
                <a:lnTo>
                  <a:pt x="14500" y="17150"/>
                </a:lnTo>
                <a:lnTo>
                  <a:pt x="14656" y="17267"/>
                </a:lnTo>
                <a:lnTo>
                  <a:pt x="14772" y="17364"/>
                </a:lnTo>
                <a:lnTo>
                  <a:pt x="14967" y="17501"/>
                </a:lnTo>
                <a:lnTo>
                  <a:pt x="15084" y="17598"/>
                </a:lnTo>
                <a:lnTo>
                  <a:pt x="15357" y="17773"/>
                </a:lnTo>
                <a:lnTo>
                  <a:pt x="15435" y="17851"/>
                </a:lnTo>
                <a:lnTo>
                  <a:pt x="15649" y="17988"/>
                </a:lnTo>
                <a:lnTo>
                  <a:pt x="15669" y="18339"/>
                </a:lnTo>
                <a:lnTo>
                  <a:pt x="13973" y="18339"/>
                </a:lnTo>
                <a:lnTo>
                  <a:pt x="13934" y="18300"/>
                </a:lnTo>
                <a:lnTo>
                  <a:pt x="13506" y="17929"/>
                </a:lnTo>
                <a:lnTo>
                  <a:pt x="13155" y="17579"/>
                </a:lnTo>
                <a:lnTo>
                  <a:pt x="12863" y="17208"/>
                </a:lnTo>
                <a:lnTo>
                  <a:pt x="12609" y="16838"/>
                </a:lnTo>
                <a:lnTo>
                  <a:pt x="12414" y="16448"/>
                </a:lnTo>
                <a:lnTo>
                  <a:pt x="12239" y="16078"/>
                </a:lnTo>
                <a:lnTo>
                  <a:pt x="12122" y="15708"/>
                </a:lnTo>
                <a:lnTo>
                  <a:pt x="12025" y="15338"/>
                </a:lnTo>
                <a:lnTo>
                  <a:pt x="12375" y="14928"/>
                </a:lnTo>
                <a:close/>
                <a:moveTo>
                  <a:pt x="15669" y="18845"/>
                </a:moveTo>
                <a:lnTo>
                  <a:pt x="15649" y="19196"/>
                </a:lnTo>
                <a:lnTo>
                  <a:pt x="15610" y="19547"/>
                </a:lnTo>
                <a:lnTo>
                  <a:pt x="15123" y="19216"/>
                </a:lnTo>
                <a:lnTo>
                  <a:pt x="14617" y="18845"/>
                </a:lnTo>
                <a:close/>
                <a:moveTo>
                  <a:pt x="37203" y="16039"/>
                </a:moveTo>
                <a:lnTo>
                  <a:pt x="37203" y="20619"/>
                </a:lnTo>
                <a:lnTo>
                  <a:pt x="37183" y="20638"/>
                </a:lnTo>
                <a:lnTo>
                  <a:pt x="33948" y="17247"/>
                </a:lnTo>
                <a:lnTo>
                  <a:pt x="34299" y="16974"/>
                </a:lnTo>
                <a:lnTo>
                  <a:pt x="34650" y="16741"/>
                </a:lnTo>
                <a:lnTo>
                  <a:pt x="35040" y="16526"/>
                </a:lnTo>
                <a:lnTo>
                  <a:pt x="35449" y="16370"/>
                </a:lnTo>
                <a:lnTo>
                  <a:pt x="35858" y="16234"/>
                </a:lnTo>
                <a:lnTo>
                  <a:pt x="36306" y="16117"/>
                </a:lnTo>
                <a:lnTo>
                  <a:pt x="36754" y="16059"/>
                </a:lnTo>
                <a:lnTo>
                  <a:pt x="37203" y="16039"/>
                </a:lnTo>
                <a:close/>
                <a:moveTo>
                  <a:pt x="37553" y="16059"/>
                </a:moveTo>
                <a:lnTo>
                  <a:pt x="37982" y="16098"/>
                </a:lnTo>
                <a:lnTo>
                  <a:pt x="38411" y="16175"/>
                </a:lnTo>
                <a:lnTo>
                  <a:pt x="38820" y="16312"/>
                </a:lnTo>
                <a:lnTo>
                  <a:pt x="39210" y="16448"/>
                </a:lnTo>
                <a:lnTo>
                  <a:pt x="39600" y="16643"/>
                </a:lnTo>
                <a:lnTo>
                  <a:pt x="39950" y="16838"/>
                </a:lnTo>
                <a:lnTo>
                  <a:pt x="40301" y="17091"/>
                </a:lnTo>
                <a:lnTo>
                  <a:pt x="40613" y="17345"/>
                </a:lnTo>
                <a:lnTo>
                  <a:pt x="37592" y="20638"/>
                </a:lnTo>
                <a:lnTo>
                  <a:pt x="37553" y="20619"/>
                </a:lnTo>
                <a:lnTo>
                  <a:pt x="37553" y="16059"/>
                </a:lnTo>
                <a:close/>
                <a:moveTo>
                  <a:pt x="33695" y="17481"/>
                </a:moveTo>
                <a:lnTo>
                  <a:pt x="36930" y="20872"/>
                </a:lnTo>
                <a:lnTo>
                  <a:pt x="36891" y="20930"/>
                </a:lnTo>
                <a:lnTo>
                  <a:pt x="32155" y="20930"/>
                </a:lnTo>
                <a:lnTo>
                  <a:pt x="32175" y="20677"/>
                </a:lnTo>
                <a:lnTo>
                  <a:pt x="32194" y="20443"/>
                </a:lnTo>
                <a:lnTo>
                  <a:pt x="32233" y="20190"/>
                </a:lnTo>
                <a:lnTo>
                  <a:pt x="32292" y="19956"/>
                </a:lnTo>
                <a:lnTo>
                  <a:pt x="32350" y="19722"/>
                </a:lnTo>
                <a:lnTo>
                  <a:pt x="32428" y="19488"/>
                </a:lnTo>
                <a:lnTo>
                  <a:pt x="32604" y="19040"/>
                </a:lnTo>
                <a:lnTo>
                  <a:pt x="32818" y="18611"/>
                </a:lnTo>
                <a:lnTo>
                  <a:pt x="33071" y="18202"/>
                </a:lnTo>
                <a:lnTo>
                  <a:pt x="33364" y="17832"/>
                </a:lnTo>
                <a:lnTo>
                  <a:pt x="33695" y="17481"/>
                </a:lnTo>
                <a:close/>
                <a:moveTo>
                  <a:pt x="40866" y="17598"/>
                </a:moveTo>
                <a:lnTo>
                  <a:pt x="41178" y="17929"/>
                </a:lnTo>
                <a:lnTo>
                  <a:pt x="41451" y="18300"/>
                </a:lnTo>
                <a:lnTo>
                  <a:pt x="41685" y="18689"/>
                </a:lnTo>
                <a:lnTo>
                  <a:pt x="41880" y="19099"/>
                </a:lnTo>
                <a:lnTo>
                  <a:pt x="42036" y="19547"/>
                </a:lnTo>
                <a:lnTo>
                  <a:pt x="42172" y="19995"/>
                </a:lnTo>
                <a:lnTo>
                  <a:pt x="42250" y="20463"/>
                </a:lnTo>
                <a:lnTo>
                  <a:pt x="42289" y="20930"/>
                </a:lnTo>
                <a:lnTo>
                  <a:pt x="37865" y="20930"/>
                </a:lnTo>
                <a:lnTo>
                  <a:pt x="37846" y="20891"/>
                </a:lnTo>
                <a:lnTo>
                  <a:pt x="40028" y="18533"/>
                </a:lnTo>
                <a:lnTo>
                  <a:pt x="40847" y="17618"/>
                </a:lnTo>
                <a:lnTo>
                  <a:pt x="40866" y="17598"/>
                </a:lnTo>
                <a:close/>
                <a:moveTo>
                  <a:pt x="37242" y="13369"/>
                </a:moveTo>
                <a:lnTo>
                  <a:pt x="37242" y="14363"/>
                </a:lnTo>
                <a:lnTo>
                  <a:pt x="36969" y="14422"/>
                </a:lnTo>
                <a:lnTo>
                  <a:pt x="36676" y="14519"/>
                </a:lnTo>
                <a:lnTo>
                  <a:pt x="36345" y="14675"/>
                </a:lnTo>
                <a:lnTo>
                  <a:pt x="35975" y="14850"/>
                </a:lnTo>
                <a:lnTo>
                  <a:pt x="35585" y="15084"/>
                </a:lnTo>
                <a:lnTo>
                  <a:pt x="35156" y="15376"/>
                </a:lnTo>
                <a:lnTo>
                  <a:pt x="34669" y="15708"/>
                </a:lnTo>
                <a:lnTo>
                  <a:pt x="34143" y="16098"/>
                </a:lnTo>
                <a:lnTo>
                  <a:pt x="33851" y="16292"/>
                </a:lnTo>
                <a:lnTo>
                  <a:pt x="33558" y="16507"/>
                </a:lnTo>
                <a:lnTo>
                  <a:pt x="33286" y="16741"/>
                </a:lnTo>
                <a:lnTo>
                  <a:pt x="33013" y="16994"/>
                </a:lnTo>
                <a:lnTo>
                  <a:pt x="32487" y="17403"/>
                </a:lnTo>
                <a:lnTo>
                  <a:pt x="31960" y="17812"/>
                </a:lnTo>
                <a:lnTo>
                  <a:pt x="31434" y="18183"/>
                </a:lnTo>
                <a:lnTo>
                  <a:pt x="30928" y="18553"/>
                </a:lnTo>
                <a:lnTo>
                  <a:pt x="30421" y="18884"/>
                </a:lnTo>
                <a:lnTo>
                  <a:pt x="29914" y="19216"/>
                </a:lnTo>
                <a:lnTo>
                  <a:pt x="29427" y="19508"/>
                </a:lnTo>
                <a:lnTo>
                  <a:pt x="28940" y="19781"/>
                </a:lnTo>
                <a:lnTo>
                  <a:pt x="28453" y="20054"/>
                </a:lnTo>
                <a:lnTo>
                  <a:pt x="27985" y="20287"/>
                </a:lnTo>
                <a:lnTo>
                  <a:pt x="27517" y="20502"/>
                </a:lnTo>
                <a:lnTo>
                  <a:pt x="27050" y="20716"/>
                </a:lnTo>
                <a:lnTo>
                  <a:pt x="26601" y="20891"/>
                </a:lnTo>
                <a:lnTo>
                  <a:pt x="26153" y="21047"/>
                </a:lnTo>
                <a:lnTo>
                  <a:pt x="25705" y="21184"/>
                </a:lnTo>
                <a:lnTo>
                  <a:pt x="25276" y="21301"/>
                </a:lnTo>
                <a:lnTo>
                  <a:pt x="25335" y="20463"/>
                </a:lnTo>
                <a:lnTo>
                  <a:pt x="25354" y="19839"/>
                </a:lnTo>
                <a:lnTo>
                  <a:pt x="25354" y="19820"/>
                </a:lnTo>
                <a:lnTo>
                  <a:pt x="25841" y="19722"/>
                </a:lnTo>
                <a:lnTo>
                  <a:pt x="25978" y="19683"/>
                </a:lnTo>
                <a:lnTo>
                  <a:pt x="26387" y="19566"/>
                </a:lnTo>
                <a:lnTo>
                  <a:pt x="26504" y="19547"/>
                </a:lnTo>
                <a:lnTo>
                  <a:pt x="26894" y="19410"/>
                </a:lnTo>
                <a:lnTo>
                  <a:pt x="27283" y="19274"/>
                </a:lnTo>
                <a:lnTo>
                  <a:pt x="28043" y="18982"/>
                </a:lnTo>
                <a:lnTo>
                  <a:pt x="28121" y="18962"/>
                </a:lnTo>
                <a:lnTo>
                  <a:pt x="28550" y="18767"/>
                </a:lnTo>
                <a:lnTo>
                  <a:pt x="28609" y="18728"/>
                </a:lnTo>
                <a:lnTo>
                  <a:pt x="29076" y="18494"/>
                </a:lnTo>
                <a:lnTo>
                  <a:pt x="29505" y="18261"/>
                </a:lnTo>
                <a:lnTo>
                  <a:pt x="29622" y="18202"/>
                </a:lnTo>
                <a:lnTo>
                  <a:pt x="29934" y="18007"/>
                </a:lnTo>
                <a:lnTo>
                  <a:pt x="30051" y="17949"/>
                </a:lnTo>
                <a:lnTo>
                  <a:pt x="30421" y="17696"/>
                </a:lnTo>
                <a:lnTo>
                  <a:pt x="30811" y="17423"/>
                </a:lnTo>
                <a:lnTo>
                  <a:pt x="30889" y="17345"/>
                </a:lnTo>
                <a:lnTo>
                  <a:pt x="31161" y="17150"/>
                </a:lnTo>
                <a:lnTo>
                  <a:pt x="31259" y="17072"/>
                </a:lnTo>
                <a:lnTo>
                  <a:pt x="31532" y="16838"/>
                </a:lnTo>
                <a:lnTo>
                  <a:pt x="31571" y="16799"/>
                </a:lnTo>
                <a:lnTo>
                  <a:pt x="31883" y="16507"/>
                </a:lnTo>
                <a:lnTo>
                  <a:pt x="31941" y="16448"/>
                </a:lnTo>
                <a:lnTo>
                  <a:pt x="32155" y="16234"/>
                </a:lnTo>
                <a:lnTo>
                  <a:pt x="32233" y="16156"/>
                </a:lnTo>
                <a:lnTo>
                  <a:pt x="32428" y="15922"/>
                </a:lnTo>
                <a:lnTo>
                  <a:pt x="32487" y="15864"/>
                </a:lnTo>
                <a:lnTo>
                  <a:pt x="32545" y="15805"/>
                </a:lnTo>
                <a:lnTo>
                  <a:pt x="32818" y="15552"/>
                </a:lnTo>
                <a:lnTo>
                  <a:pt x="33110" y="15299"/>
                </a:lnTo>
                <a:lnTo>
                  <a:pt x="33422" y="15084"/>
                </a:lnTo>
                <a:lnTo>
                  <a:pt x="33734" y="14870"/>
                </a:lnTo>
                <a:lnTo>
                  <a:pt x="34046" y="14655"/>
                </a:lnTo>
                <a:lnTo>
                  <a:pt x="34357" y="14480"/>
                </a:lnTo>
                <a:lnTo>
                  <a:pt x="34669" y="14305"/>
                </a:lnTo>
                <a:lnTo>
                  <a:pt x="35001" y="14149"/>
                </a:lnTo>
                <a:lnTo>
                  <a:pt x="35624" y="13856"/>
                </a:lnTo>
                <a:lnTo>
                  <a:pt x="36209" y="13642"/>
                </a:lnTo>
                <a:lnTo>
                  <a:pt x="36754" y="13467"/>
                </a:lnTo>
                <a:lnTo>
                  <a:pt x="37242" y="13369"/>
                </a:lnTo>
                <a:close/>
                <a:moveTo>
                  <a:pt x="16838" y="18689"/>
                </a:moveTo>
                <a:lnTo>
                  <a:pt x="16916" y="18728"/>
                </a:lnTo>
                <a:lnTo>
                  <a:pt x="17150" y="18845"/>
                </a:lnTo>
                <a:lnTo>
                  <a:pt x="17306" y="18923"/>
                </a:lnTo>
                <a:lnTo>
                  <a:pt x="17540" y="19040"/>
                </a:lnTo>
                <a:lnTo>
                  <a:pt x="17696" y="19099"/>
                </a:lnTo>
                <a:lnTo>
                  <a:pt x="17968" y="19216"/>
                </a:lnTo>
                <a:lnTo>
                  <a:pt x="18105" y="19274"/>
                </a:lnTo>
                <a:lnTo>
                  <a:pt x="18514" y="19430"/>
                </a:lnTo>
                <a:lnTo>
                  <a:pt x="18534" y="19449"/>
                </a:lnTo>
                <a:lnTo>
                  <a:pt x="18923" y="19586"/>
                </a:lnTo>
                <a:lnTo>
                  <a:pt x="19079" y="19625"/>
                </a:lnTo>
                <a:lnTo>
                  <a:pt x="19372" y="19722"/>
                </a:lnTo>
                <a:lnTo>
                  <a:pt x="19547" y="19761"/>
                </a:lnTo>
                <a:lnTo>
                  <a:pt x="19800" y="19839"/>
                </a:lnTo>
                <a:lnTo>
                  <a:pt x="19995" y="19878"/>
                </a:lnTo>
                <a:lnTo>
                  <a:pt x="20248" y="19937"/>
                </a:lnTo>
                <a:lnTo>
                  <a:pt x="20443" y="19976"/>
                </a:lnTo>
                <a:lnTo>
                  <a:pt x="20521" y="19976"/>
                </a:lnTo>
                <a:lnTo>
                  <a:pt x="20580" y="20638"/>
                </a:lnTo>
                <a:lnTo>
                  <a:pt x="20638" y="21476"/>
                </a:lnTo>
                <a:lnTo>
                  <a:pt x="20151" y="21418"/>
                </a:lnTo>
                <a:lnTo>
                  <a:pt x="19683" y="21320"/>
                </a:lnTo>
                <a:lnTo>
                  <a:pt x="19196" y="21223"/>
                </a:lnTo>
                <a:lnTo>
                  <a:pt x="18709" y="21086"/>
                </a:lnTo>
                <a:lnTo>
                  <a:pt x="18222" y="20911"/>
                </a:lnTo>
                <a:lnTo>
                  <a:pt x="17715" y="20716"/>
                </a:lnTo>
                <a:lnTo>
                  <a:pt x="17208" y="20482"/>
                </a:lnTo>
                <a:lnTo>
                  <a:pt x="16682" y="20209"/>
                </a:lnTo>
                <a:lnTo>
                  <a:pt x="16760" y="19839"/>
                </a:lnTo>
                <a:lnTo>
                  <a:pt x="16799" y="19449"/>
                </a:lnTo>
                <a:lnTo>
                  <a:pt x="16838" y="19079"/>
                </a:lnTo>
                <a:lnTo>
                  <a:pt x="16838" y="18689"/>
                </a:lnTo>
                <a:close/>
                <a:moveTo>
                  <a:pt x="25257" y="19859"/>
                </a:moveTo>
                <a:lnTo>
                  <a:pt x="25237" y="20502"/>
                </a:lnTo>
                <a:lnTo>
                  <a:pt x="25179" y="21320"/>
                </a:lnTo>
                <a:lnTo>
                  <a:pt x="24653" y="21437"/>
                </a:lnTo>
                <a:lnTo>
                  <a:pt x="24126" y="21515"/>
                </a:lnTo>
                <a:lnTo>
                  <a:pt x="23600" y="21574"/>
                </a:lnTo>
                <a:lnTo>
                  <a:pt x="23094" y="21593"/>
                </a:lnTo>
                <a:lnTo>
                  <a:pt x="22490" y="21593"/>
                </a:lnTo>
                <a:lnTo>
                  <a:pt x="21885" y="21574"/>
                </a:lnTo>
                <a:lnTo>
                  <a:pt x="21301" y="21535"/>
                </a:lnTo>
                <a:lnTo>
                  <a:pt x="20736" y="21496"/>
                </a:lnTo>
                <a:lnTo>
                  <a:pt x="20658" y="20658"/>
                </a:lnTo>
                <a:lnTo>
                  <a:pt x="20619" y="19995"/>
                </a:lnTo>
                <a:lnTo>
                  <a:pt x="20716" y="20015"/>
                </a:lnTo>
                <a:lnTo>
                  <a:pt x="20911" y="20034"/>
                </a:lnTo>
                <a:lnTo>
                  <a:pt x="21203" y="20073"/>
                </a:lnTo>
                <a:lnTo>
                  <a:pt x="21379" y="20092"/>
                </a:lnTo>
                <a:lnTo>
                  <a:pt x="21710" y="20131"/>
                </a:lnTo>
                <a:lnTo>
                  <a:pt x="21846" y="20131"/>
                </a:lnTo>
                <a:lnTo>
                  <a:pt x="22334" y="20151"/>
                </a:lnTo>
                <a:lnTo>
                  <a:pt x="23016" y="20131"/>
                </a:lnTo>
                <a:lnTo>
                  <a:pt x="23191" y="20112"/>
                </a:lnTo>
                <a:lnTo>
                  <a:pt x="23854" y="20073"/>
                </a:lnTo>
                <a:lnTo>
                  <a:pt x="23893" y="20054"/>
                </a:lnTo>
                <a:lnTo>
                  <a:pt x="24516" y="19976"/>
                </a:lnTo>
                <a:lnTo>
                  <a:pt x="24672" y="19956"/>
                </a:lnTo>
                <a:lnTo>
                  <a:pt x="25257" y="19859"/>
                </a:lnTo>
                <a:close/>
                <a:moveTo>
                  <a:pt x="25179" y="21418"/>
                </a:moveTo>
                <a:lnTo>
                  <a:pt x="25140" y="21963"/>
                </a:lnTo>
                <a:lnTo>
                  <a:pt x="20794" y="21963"/>
                </a:lnTo>
                <a:lnTo>
                  <a:pt x="20736" y="21574"/>
                </a:lnTo>
                <a:lnTo>
                  <a:pt x="20736" y="21574"/>
                </a:lnTo>
                <a:lnTo>
                  <a:pt x="21320" y="21632"/>
                </a:lnTo>
                <a:lnTo>
                  <a:pt x="21885" y="21671"/>
                </a:lnTo>
                <a:lnTo>
                  <a:pt x="22490" y="21671"/>
                </a:lnTo>
                <a:lnTo>
                  <a:pt x="23094" y="21690"/>
                </a:lnTo>
                <a:lnTo>
                  <a:pt x="23600" y="21671"/>
                </a:lnTo>
                <a:lnTo>
                  <a:pt x="24126" y="21613"/>
                </a:lnTo>
                <a:lnTo>
                  <a:pt x="24653" y="21535"/>
                </a:lnTo>
                <a:lnTo>
                  <a:pt x="25179" y="21418"/>
                </a:lnTo>
                <a:close/>
                <a:moveTo>
                  <a:pt x="25120" y="22061"/>
                </a:moveTo>
                <a:lnTo>
                  <a:pt x="25062" y="22373"/>
                </a:lnTo>
                <a:lnTo>
                  <a:pt x="25023" y="22470"/>
                </a:lnTo>
                <a:lnTo>
                  <a:pt x="24964" y="22567"/>
                </a:lnTo>
                <a:lnTo>
                  <a:pt x="24906" y="22645"/>
                </a:lnTo>
                <a:lnTo>
                  <a:pt x="24809" y="22723"/>
                </a:lnTo>
                <a:lnTo>
                  <a:pt x="24711" y="22782"/>
                </a:lnTo>
                <a:lnTo>
                  <a:pt x="24614" y="22840"/>
                </a:lnTo>
                <a:lnTo>
                  <a:pt x="24360" y="22938"/>
                </a:lnTo>
                <a:lnTo>
                  <a:pt x="24068" y="22996"/>
                </a:lnTo>
                <a:lnTo>
                  <a:pt x="23756" y="23035"/>
                </a:lnTo>
                <a:lnTo>
                  <a:pt x="23444" y="23055"/>
                </a:lnTo>
                <a:lnTo>
                  <a:pt x="23113" y="23074"/>
                </a:lnTo>
                <a:lnTo>
                  <a:pt x="22957" y="23074"/>
                </a:lnTo>
                <a:lnTo>
                  <a:pt x="22197" y="23035"/>
                </a:lnTo>
                <a:lnTo>
                  <a:pt x="21866" y="23016"/>
                </a:lnTo>
                <a:lnTo>
                  <a:pt x="21554" y="22957"/>
                </a:lnTo>
                <a:lnTo>
                  <a:pt x="21301" y="22879"/>
                </a:lnTo>
                <a:lnTo>
                  <a:pt x="21184" y="22821"/>
                </a:lnTo>
                <a:lnTo>
                  <a:pt x="21086" y="22762"/>
                </a:lnTo>
                <a:lnTo>
                  <a:pt x="21008" y="22684"/>
                </a:lnTo>
                <a:lnTo>
                  <a:pt x="20931" y="22606"/>
                </a:lnTo>
                <a:lnTo>
                  <a:pt x="20892" y="22509"/>
                </a:lnTo>
                <a:lnTo>
                  <a:pt x="20853" y="22392"/>
                </a:lnTo>
                <a:lnTo>
                  <a:pt x="20794" y="22061"/>
                </a:lnTo>
                <a:close/>
                <a:moveTo>
                  <a:pt x="14461" y="18845"/>
                </a:moveTo>
                <a:lnTo>
                  <a:pt x="15045" y="19274"/>
                </a:lnTo>
                <a:lnTo>
                  <a:pt x="15591" y="19644"/>
                </a:lnTo>
                <a:lnTo>
                  <a:pt x="15493" y="20209"/>
                </a:lnTo>
                <a:lnTo>
                  <a:pt x="15357" y="20736"/>
                </a:lnTo>
                <a:lnTo>
                  <a:pt x="15162" y="21262"/>
                </a:lnTo>
                <a:lnTo>
                  <a:pt x="14948" y="21749"/>
                </a:lnTo>
                <a:lnTo>
                  <a:pt x="14694" y="22236"/>
                </a:lnTo>
                <a:lnTo>
                  <a:pt x="14402" y="22684"/>
                </a:lnTo>
                <a:lnTo>
                  <a:pt x="14071" y="23113"/>
                </a:lnTo>
                <a:lnTo>
                  <a:pt x="13720" y="23522"/>
                </a:lnTo>
                <a:lnTo>
                  <a:pt x="9316" y="18904"/>
                </a:lnTo>
                <a:lnTo>
                  <a:pt x="9355" y="18845"/>
                </a:lnTo>
                <a:close/>
                <a:moveTo>
                  <a:pt x="7952" y="18845"/>
                </a:moveTo>
                <a:lnTo>
                  <a:pt x="7991" y="18943"/>
                </a:lnTo>
                <a:lnTo>
                  <a:pt x="3450" y="23854"/>
                </a:lnTo>
                <a:lnTo>
                  <a:pt x="3216" y="23620"/>
                </a:lnTo>
                <a:lnTo>
                  <a:pt x="2982" y="23366"/>
                </a:lnTo>
                <a:lnTo>
                  <a:pt x="2749" y="23094"/>
                </a:lnTo>
                <a:lnTo>
                  <a:pt x="2554" y="22821"/>
                </a:lnTo>
                <a:lnTo>
                  <a:pt x="2339" y="22528"/>
                </a:lnTo>
                <a:lnTo>
                  <a:pt x="2164" y="22236"/>
                </a:lnTo>
                <a:lnTo>
                  <a:pt x="1989" y="21924"/>
                </a:lnTo>
                <a:lnTo>
                  <a:pt x="1833" y="21613"/>
                </a:lnTo>
                <a:lnTo>
                  <a:pt x="1696" y="21301"/>
                </a:lnTo>
                <a:lnTo>
                  <a:pt x="1579" y="20969"/>
                </a:lnTo>
                <a:lnTo>
                  <a:pt x="1462" y="20619"/>
                </a:lnTo>
                <a:lnTo>
                  <a:pt x="1384" y="20287"/>
                </a:lnTo>
                <a:lnTo>
                  <a:pt x="1307" y="19937"/>
                </a:lnTo>
                <a:lnTo>
                  <a:pt x="1248" y="19566"/>
                </a:lnTo>
                <a:lnTo>
                  <a:pt x="1209" y="19216"/>
                </a:lnTo>
                <a:lnTo>
                  <a:pt x="1190" y="18845"/>
                </a:lnTo>
                <a:close/>
                <a:moveTo>
                  <a:pt x="42289" y="21281"/>
                </a:moveTo>
                <a:lnTo>
                  <a:pt x="42250" y="21749"/>
                </a:lnTo>
                <a:lnTo>
                  <a:pt x="42172" y="22217"/>
                </a:lnTo>
                <a:lnTo>
                  <a:pt x="42055" y="22645"/>
                </a:lnTo>
                <a:lnTo>
                  <a:pt x="41899" y="23074"/>
                </a:lnTo>
                <a:lnTo>
                  <a:pt x="41704" y="23483"/>
                </a:lnTo>
                <a:lnTo>
                  <a:pt x="41490" y="23873"/>
                </a:lnTo>
                <a:lnTo>
                  <a:pt x="41217" y="24224"/>
                </a:lnTo>
                <a:lnTo>
                  <a:pt x="40925" y="24575"/>
                </a:lnTo>
                <a:lnTo>
                  <a:pt x="37846" y="21340"/>
                </a:lnTo>
                <a:lnTo>
                  <a:pt x="37865" y="21281"/>
                </a:lnTo>
                <a:close/>
                <a:moveTo>
                  <a:pt x="36891" y="21281"/>
                </a:moveTo>
                <a:lnTo>
                  <a:pt x="36930" y="21359"/>
                </a:lnTo>
                <a:lnTo>
                  <a:pt x="33753" y="24808"/>
                </a:lnTo>
                <a:lnTo>
                  <a:pt x="33403" y="24458"/>
                </a:lnTo>
                <a:lnTo>
                  <a:pt x="33110" y="24068"/>
                </a:lnTo>
                <a:lnTo>
                  <a:pt x="32974" y="23873"/>
                </a:lnTo>
                <a:lnTo>
                  <a:pt x="32837" y="23659"/>
                </a:lnTo>
                <a:lnTo>
                  <a:pt x="32720" y="23444"/>
                </a:lnTo>
                <a:lnTo>
                  <a:pt x="32623" y="23230"/>
                </a:lnTo>
                <a:lnTo>
                  <a:pt x="32526" y="23016"/>
                </a:lnTo>
                <a:lnTo>
                  <a:pt x="32428" y="22782"/>
                </a:lnTo>
                <a:lnTo>
                  <a:pt x="32350" y="22548"/>
                </a:lnTo>
                <a:lnTo>
                  <a:pt x="32292" y="22295"/>
                </a:lnTo>
                <a:lnTo>
                  <a:pt x="32233" y="22061"/>
                </a:lnTo>
                <a:lnTo>
                  <a:pt x="32194" y="21807"/>
                </a:lnTo>
                <a:lnTo>
                  <a:pt x="32175" y="21554"/>
                </a:lnTo>
                <a:lnTo>
                  <a:pt x="32155" y="21281"/>
                </a:lnTo>
                <a:close/>
                <a:moveTo>
                  <a:pt x="8965" y="19255"/>
                </a:moveTo>
                <a:lnTo>
                  <a:pt x="13369" y="23873"/>
                </a:lnTo>
                <a:lnTo>
                  <a:pt x="13135" y="24087"/>
                </a:lnTo>
                <a:lnTo>
                  <a:pt x="12902" y="24282"/>
                </a:lnTo>
                <a:lnTo>
                  <a:pt x="12668" y="24458"/>
                </a:lnTo>
                <a:lnTo>
                  <a:pt x="12414" y="24633"/>
                </a:lnTo>
                <a:lnTo>
                  <a:pt x="12161" y="24808"/>
                </a:lnTo>
                <a:lnTo>
                  <a:pt x="11888" y="24945"/>
                </a:lnTo>
                <a:lnTo>
                  <a:pt x="11615" y="25101"/>
                </a:lnTo>
                <a:lnTo>
                  <a:pt x="11343" y="25218"/>
                </a:lnTo>
                <a:lnTo>
                  <a:pt x="11050" y="25335"/>
                </a:lnTo>
                <a:lnTo>
                  <a:pt x="10758" y="25452"/>
                </a:lnTo>
                <a:lnTo>
                  <a:pt x="10466" y="25549"/>
                </a:lnTo>
                <a:lnTo>
                  <a:pt x="10154" y="25627"/>
                </a:lnTo>
                <a:lnTo>
                  <a:pt x="9842" y="25705"/>
                </a:lnTo>
                <a:lnTo>
                  <a:pt x="9530" y="25744"/>
                </a:lnTo>
                <a:lnTo>
                  <a:pt x="9218" y="25802"/>
                </a:lnTo>
                <a:lnTo>
                  <a:pt x="8907" y="25822"/>
                </a:lnTo>
                <a:lnTo>
                  <a:pt x="8907" y="19293"/>
                </a:lnTo>
                <a:lnTo>
                  <a:pt x="8965" y="19255"/>
                </a:lnTo>
                <a:close/>
                <a:moveTo>
                  <a:pt x="8381" y="19274"/>
                </a:moveTo>
                <a:lnTo>
                  <a:pt x="8381" y="19430"/>
                </a:lnTo>
                <a:lnTo>
                  <a:pt x="8400" y="19469"/>
                </a:lnTo>
                <a:lnTo>
                  <a:pt x="8400" y="25841"/>
                </a:lnTo>
                <a:lnTo>
                  <a:pt x="8069" y="25822"/>
                </a:lnTo>
                <a:lnTo>
                  <a:pt x="7757" y="25802"/>
                </a:lnTo>
                <a:lnTo>
                  <a:pt x="7445" y="25763"/>
                </a:lnTo>
                <a:lnTo>
                  <a:pt x="7133" y="25724"/>
                </a:lnTo>
                <a:lnTo>
                  <a:pt x="6822" y="25666"/>
                </a:lnTo>
                <a:lnTo>
                  <a:pt x="6529" y="25588"/>
                </a:lnTo>
                <a:lnTo>
                  <a:pt x="6217" y="25491"/>
                </a:lnTo>
                <a:lnTo>
                  <a:pt x="5925" y="25393"/>
                </a:lnTo>
                <a:lnTo>
                  <a:pt x="5652" y="25276"/>
                </a:lnTo>
                <a:lnTo>
                  <a:pt x="5360" y="25159"/>
                </a:lnTo>
                <a:lnTo>
                  <a:pt x="5087" y="25023"/>
                </a:lnTo>
                <a:lnTo>
                  <a:pt x="4834" y="24886"/>
                </a:lnTo>
                <a:lnTo>
                  <a:pt x="4561" y="24731"/>
                </a:lnTo>
                <a:lnTo>
                  <a:pt x="4308" y="24555"/>
                </a:lnTo>
                <a:lnTo>
                  <a:pt x="4074" y="24380"/>
                </a:lnTo>
                <a:lnTo>
                  <a:pt x="3840" y="24185"/>
                </a:lnTo>
                <a:lnTo>
                  <a:pt x="8381" y="19274"/>
                </a:lnTo>
                <a:close/>
                <a:moveTo>
                  <a:pt x="37612" y="21593"/>
                </a:moveTo>
                <a:lnTo>
                  <a:pt x="40691" y="24808"/>
                </a:lnTo>
                <a:lnTo>
                  <a:pt x="40360" y="25101"/>
                </a:lnTo>
                <a:lnTo>
                  <a:pt x="40009" y="25354"/>
                </a:lnTo>
                <a:lnTo>
                  <a:pt x="39639" y="25568"/>
                </a:lnTo>
                <a:lnTo>
                  <a:pt x="39268" y="25763"/>
                </a:lnTo>
                <a:lnTo>
                  <a:pt x="38859" y="25919"/>
                </a:lnTo>
                <a:lnTo>
                  <a:pt x="38430" y="26036"/>
                </a:lnTo>
                <a:lnTo>
                  <a:pt x="38002" y="26134"/>
                </a:lnTo>
                <a:lnTo>
                  <a:pt x="37553" y="26173"/>
                </a:lnTo>
                <a:lnTo>
                  <a:pt x="37553" y="21593"/>
                </a:lnTo>
                <a:close/>
                <a:moveTo>
                  <a:pt x="37203" y="21593"/>
                </a:moveTo>
                <a:lnTo>
                  <a:pt x="37203" y="26192"/>
                </a:lnTo>
                <a:lnTo>
                  <a:pt x="36754" y="26173"/>
                </a:lnTo>
                <a:lnTo>
                  <a:pt x="36326" y="26114"/>
                </a:lnTo>
                <a:lnTo>
                  <a:pt x="35897" y="26017"/>
                </a:lnTo>
                <a:lnTo>
                  <a:pt x="35488" y="25880"/>
                </a:lnTo>
                <a:lnTo>
                  <a:pt x="35078" y="25724"/>
                </a:lnTo>
                <a:lnTo>
                  <a:pt x="34708" y="25510"/>
                </a:lnTo>
                <a:lnTo>
                  <a:pt x="34338" y="25296"/>
                </a:lnTo>
                <a:lnTo>
                  <a:pt x="34007" y="25042"/>
                </a:lnTo>
                <a:lnTo>
                  <a:pt x="37183" y="21593"/>
                </a:lnTo>
                <a:close/>
                <a:moveTo>
                  <a:pt x="20151" y="1"/>
                </a:moveTo>
                <a:lnTo>
                  <a:pt x="19079" y="40"/>
                </a:lnTo>
                <a:lnTo>
                  <a:pt x="18085" y="79"/>
                </a:lnTo>
                <a:lnTo>
                  <a:pt x="17169" y="137"/>
                </a:lnTo>
                <a:lnTo>
                  <a:pt x="16312" y="215"/>
                </a:lnTo>
                <a:lnTo>
                  <a:pt x="15532" y="313"/>
                </a:lnTo>
                <a:lnTo>
                  <a:pt x="14811" y="410"/>
                </a:lnTo>
                <a:lnTo>
                  <a:pt x="14149" y="527"/>
                </a:lnTo>
                <a:lnTo>
                  <a:pt x="13525" y="644"/>
                </a:lnTo>
                <a:lnTo>
                  <a:pt x="12980" y="780"/>
                </a:lnTo>
                <a:lnTo>
                  <a:pt x="12473" y="917"/>
                </a:lnTo>
                <a:lnTo>
                  <a:pt x="12005" y="1053"/>
                </a:lnTo>
                <a:lnTo>
                  <a:pt x="11596" y="1190"/>
                </a:lnTo>
                <a:lnTo>
                  <a:pt x="11206" y="1326"/>
                </a:lnTo>
                <a:lnTo>
                  <a:pt x="10544" y="1599"/>
                </a:lnTo>
                <a:lnTo>
                  <a:pt x="10446" y="1638"/>
                </a:lnTo>
                <a:lnTo>
                  <a:pt x="10388" y="1677"/>
                </a:lnTo>
                <a:lnTo>
                  <a:pt x="10349" y="1735"/>
                </a:lnTo>
                <a:lnTo>
                  <a:pt x="10349" y="1813"/>
                </a:lnTo>
                <a:lnTo>
                  <a:pt x="10368" y="1872"/>
                </a:lnTo>
                <a:lnTo>
                  <a:pt x="10388" y="1930"/>
                </a:lnTo>
                <a:lnTo>
                  <a:pt x="10427" y="1950"/>
                </a:lnTo>
                <a:lnTo>
                  <a:pt x="10485" y="1989"/>
                </a:lnTo>
                <a:lnTo>
                  <a:pt x="10524" y="1989"/>
                </a:lnTo>
                <a:lnTo>
                  <a:pt x="10602" y="1969"/>
                </a:lnTo>
                <a:lnTo>
                  <a:pt x="10700" y="1930"/>
                </a:lnTo>
                <a:lnTo>
                  <a:pt x="11070" y="1774"/>
                </a:lnTo>
                <a:lnTo>
                  <a:pt x="11070" y="1813"/>
                </a:lnTo>
                <a:lnTo>
                  <a:pt x="11440" y="6256"/>
                </a:lnTo>
                <a:lnTo>
                  <a:pt x="11654" y="8614"/>
                </a:lnTo>
                <a:lnTo>
                  <a:pt x="11869" y="10894"/>
                </a:lnTo>
                <a:lnTo>
                  <a:pt x="11401" y="10719"/>
                </a:lnTo>
                <a:lnTo>
                  <a:pt x="10953" y="10544"/>
                </a:lnTo>
                <a:lnTo>
                  <a:pt x="10719" y="10271"/>
                </a:lnTo>
                <a:lnTo>
                  <a:pt x="10427" y="9978"/>
                </a:lnTo>
                <a:lnTo>
                  <a:pt x="10095" y="9706"/>
                </a:lnTo>
                <a:lnTo>
                  <a:pt x="9725" y="9452"/>
                </a:lnTo>
                <a:lnTo>
                  <a:pt x="9472" y="9316"/>
                </a:lnTo>
                <a:lnTo>
                  <a:pt x="9218" y="9199"/>
                </a:lnTo>
                <a:lnTo>
                  <a:pt x="8965" y="9082"/>
                </a:lnTo>
                <a:lnTo>
                  <a:pt x="8692" y="9004"/>
                </a:lnTo>
                <a:lnTo>
                  <a:pt x="8400" y="8946"/>
                </a:lnTo>
                <a:lnTo>
                  <a:pt x="8108" y="8907"/>
                </a:lnTo>
                <a:lnTo>
                  <a:pt x="7815" y="8868"/>
                </a:lnTo>
                <a:lnTo>
                  <a:pt x="7192" y="8868"/>
                </a:lnTo>
                <a:lnTo>
                  <a:pt x="6841" y="8907"/>
                </a:lnTo>
                <a:lnTo>
                  <a:pt x="6510" y="8946"/>
                </a:lnTo>
                <a:lnTo>
                  <a:pt x="6159" y="9024"/>
                </a:lnTo>
                <a:lnTo>
                  <a:pt x="5808" y="9101"/>
                </a:lnTo>
                <a:lnTo>
                  <a:pt x="5438" y="9218"/>
                </a:lnTo>
                <a:lnTo>
                  <a:pt x="5087" y="9335"/>
                </a:lnTo>
                <a:lnTo>
                  <a:pt x="4717" y="9472"/>
                </a:lnTo>
                <a:lnTo>
                  <a:pt x="4327" y="9647"/>
                </a:lnTo>
                <a:lnTo>
                  <a:pt x="3957" y="9823"/>
                </a:lnTo>
                <a:lnTo>
                  <a:pt x="3567" y="10017"/>
                </a:lnTo>
                <a:lnTo>
                  <a:pt x="3197" y="10251"/>
                </a:lnTo>
                <a:lnTo>
                  <a:pt x="2807" y="10485"/>
                </a:lnTo>
                <a:lnTo>
                  <a:pt x="2417" y="10738"/>
                </a:lnTo>
                <a:lnTo>
                  <a:pt x="2028" y="11011"/>
                </a:lnTo>
                <a:lnTo>
                  <a:pt x="1618" y="11304"/>
                </a:lnTo>
                <a:lnTo>
                  <a:pt x="1599" y="11343"/>
                </a:lnTo>
                <a:lnTo>
                  <a:pt x="1618" y="11362"/>
                </a:lnTo>
                <a:lnTo>
                  <a:pt x="1657" y="11382"/>
                </a:lnTo>
                <a:lnTo>
                  <a:pt x="1677" y="11382"/>
                </a:lnTo>
                <a:lnTo>
                  <a:pt x="2067" y="11089"/>
                </a:lnTo>
                <a:lnTo>
                  <a:pt x="2456" y="10816"/>
                </a:lnTo>
                <a:lnTo>
                  <a:pt x="2846" y="10563"/>
                </a:lnTo>
                <a:lnTo>
                  <a:pt x="3236" y="10329"/>
                </a:lnTo>
                <a:lnTo>
                  <a:pt x="3606" y="10115"/>
                </a:lnTo>
                <a:lnTo>
                  <a:pt x="3996" y="9920"/>
                </a:lnTo>
                <a:lnTo>
                  <a:pt x="4366" y="9725"/>
                </a:lnTo>
                <a:lnTo>
                  <a:pt x="4736" y="9569"/>
                </a:lnTo>
                <a:lnTo>
                  <a:pt x="5107" y="9433"/>
                </a:lnTo>
                <a:lnTo>
                  <a:pt x="5457" y="9296"/>
                </a:lnTo>
                <a:lnTo>
                  <a:pt x="5828" y="9199"/>
                </a:lnTo>
                <a:lnTo>
                  <a:pt x="6178" y="9101"/>
                </a:lnTo>
                <a:lnTo>
                  <a:pt x="6510" y="9043"/>
                </a:lnTo>
                <a:lnTo>
                  <a:pt x="6860" y="9004"/>
                </a:lnTo>
                <a:lnTo>
                  <a:pt x="7172" y="8965"/>
                </a:lnTo>
                <a:lnTo>
                  <a:pt x="7504" y="8965"/>
                </a:lnTo>
                <a:lnTo>
                  <a:pt x="7952" y="8985"/>
                </a:lnTo>
                <a:lnTo>
                  <a:pt x="8381" y="9043"/>
                </a:lnTo>
                <a:lnTo>
                  <a:pt x="8381" y="10173"/>
                </a:lnTo>
                <a:lnTo>
                  <a:pt x="7952" y="10173"/>
                </a:lnTo>
                <a:lnTo>
                  <a:pt x="7523" y="10212"/>
                </a:lnTo>
                <a:lnTo>
                  <a:pt x="7114" y="10271"/>
                </a:lnTo>
                <a:lnTo>
                  <a:pt x="6685" y="10349"/>
                </a:lnTo>
                <a:lnTo>
                  <a:pt x="6295" y="10446"/>
                </a:lnTo>
                <a:lnTo>
                  <a:pt x="5886" y="10563"/>
                </a:lnTo>
                <a:lnTo>
                  <a:pt x="5496" y="10699"/>
                </a:lnTo>
                <a:lnTo>
                  <a:pt x="5126" y="10836"/>
                </a:lnTo>
                <a:lnTo>
                  <a:pt x="4756" y="11011"/>
                </a:lnTo>
                <a:lnTo>
                  <a:pt x="4386" y="11206"/>
                </a:lnTo>
                <a:lnTo>
                  <a:pt x="4035" y="11401"/>
                </a:lnTo>
                <a:lnTo>
                  <a:pt x="3704" y="11615"/>
                </a:lnTo>
                <a:lnTo>
                  <a:pt x="3372" y="11849"/>
                </a:lnTo>
                <a:lnTo>
                  <a:pt x="3060" y="12103"/>
                </a:lnTo>
                <a:lnTo>
                  <a:pt x="2749" y="12375"/>
                </a:lnTo>
                <a:lnTo>
                  <a:pt x="2456" y="12648"/>
                </a:lnTo>
                <a:lnTo>
                  <a:pt x="2183" y="12941"/>
                </a:lnTo>
                <a:lnTo>
                  <a:pt x="1911" y="13252"/>
                </a:lnTo>
                <a:lnTo>
                  <a:pt x="1677" y="13564"/>
                </a:lnTo>
                <a:lnTo>
                  <a:pt x="1443" y="13895"/>
                </a:lnTo>
                <a:lnTo>
                  <a:pt x="1209" y="14246"/>
                </a:lnTo>
                <a:lnTo>
                  <a:pt x="1014" y="14597"/>
                </a:lnTo>
                <a:lnTo>
                  <a:pt x="839" y="14948"/>
                </a:lnTo>
                <a:lnTo>
                  <a:pt x="663" y="15318"/>
                </a:lnTo>
                <a:lnTo>
                  <a:pt x="508" y="15708"/>
                </a:lnTo>
                <a:lnTo>
                  <a:pt x="371" y="16098"/>
                </a:lnTo>
                <a:lnTo>
                  <a:pt x="274" y="16487"/>
                </a:lnTo>
                <a:lnTo>
                  <a:pt x="176" y="16897"/>
                </a:lnTo>
                <a:lnTo>
                  <a:pt x="98" y="17306"/>
                </a:lnTo>
                <a:lnTo>
                  <a:pt x="40" y="17734"/>
                </a:lnTo>
                <a:lnTo>
                  <a:pt x="20" y="18163"/>
                </a:lnTo>
                <a:lnTo>
                  <a:pt x="1" y="18592"/>
                </a:lnTo>
                <a:lnTo>
                  <a:pt x="20" y="19021"/>
                </a:lnTo>
                <a:lnTo>
                  <a:pt x="40" y="19449"/>
                </a:lnTo>
                <a:lnTo>
                  <a:pt x="98" y="19878"/>
                </a:lnTo>
                <a:lnTo>
                  <a:pt x="176" y="20287"/>
                </a:lnTo>
                <a:lnTo>
                  <a:pt x="274" y="20697"/>
                </a:lnTo>
                <a:lnTo>
                  <a:pt x="391" y="21086"/>
                </a:lnTo>
                <a:lnTo>
                  <a:pt x="508" y="21476"/>
                </a:lnTo>
                <a:lnTo>
                  <a:pt x="663" y="21866"/>
                </a:lnTo>
                <a:lnTo>
                  <a:pt x="839" y="22236"/>
                </a:lnTo>
                <a:lnTo>
                  <a:pt x="1014" y="22606"/>
                </a:lnTo>
                <a:lnTo>
                  <a:pt x="1229" y="22957"/>
                </a:lnTo>
                <a:lnTo>
                  <a:pt x="1443" y="23288"/>
                </a:lnTo>
                <a:lnTo>
                  <a:pt x="1677" y="23620"/>
                </a:lnTo>
                <a:lnTo>
                  <a:pt x="1930" y="23951"/>
                </a:lnTo>
                <a:lnTo>
                  <a:pt x="2203" y="24243"/>
                </a:lnTo>
                <a:lnTo>
                  <a:pt x="2476" y="24536"/>
                </a:lnTo>
                <a:lnTo>
                  <a:pt x="2768" y="24828"/>
                </a:lnTo>
                <a:lnTo>
                  <a:pt x="3080" y="25081"/>
                </a:lnTo>
                <a:lnTo>
                  <a:pt x="3392" y="25335"/>
                </a:lnTo>
                <a:lnTo>
                  <a:pt x="3723" y="25568"/>
                </a:lnTo>
                <a:lnTo>
                  <a:pt x="4054" y="25783"/>
                </a:lnTo>
                <a:lnTo>
                  <a:pt x="4405" y="25997"/>
                </a:lnTo>
                <a:lnTo>
                  <a:pt x="4775" y="26173"/>
                </a:lnTo>
                <a:lnTo>
                  <a:pt x="5146" y="26348"/>
                </a:lnTo>
                <a:lnTo>
                  <a:pt x="5535" y="26504"/>
                </a:lnTo>
                <a:lnTo>
                  <a:pt x="5925" y="26640"/>
                </a:lnTo>
                <a:lnTo>
                  <a:pt x="6315" y="26738"/>
                </a:lnTo>
                <a:lnTo>
                  <a:pt x="6724" y="26835"/>
                </a:lnTo>
                <a:lnTo>
                  <a:pt x="7153" y="26913"/>
                </a:lnTo>
                <a:lnTo>
                  <a:pt x="7562" y="26972"/>
                </a:lnTo>
                <a:lnTo>
                  <a:pt x="7991" y="26991"/>
                </a:lnTo>
                <a:lnTo>
                  <a:pt x="8419" y="27011"/>
                </a:lnTo>
                <a:lnTo>
                  <a:pt x="8809" y="27011"/>
                </a:lnTo>
                <a:lnTo>
                  <a:pt x="9180" y="26972"/>
                </a:lnTo>
                <a:lnTo>
                  <a:pt x="9550" y="26933"/>
                </a:lnTo>
                <a:lnTo>
                  <a:pt x="9920" y="26874"/>
                </a:lnTo>
                <a:lnTo>
                  <a:pt x="10271" y="26816"/>
                </a:lnTo>
                <a:lnTo>
                  <a:pt x="10622" y="26718"/>
                </a:lnTo>
                <a:lnTo>
                  <a:pt x="10972" y="26621"/>
                </a:lnTo>
                <a:lnTo>
                  <a:pt x="11323" y="26504"/>
                </a:lnTo>
                <a:lnTo>
                  <a:pt x="11654" y="26367"/>
                </a:lnTo>
                <a:lnTo>
                  <a:pt x="11986" y="26231"/>
                </a:lnTo>
                <a:lnTo>
                  <a:pt x="12298" y="26075"/>
                </a:lnTo>
                <a:lnTo>
                  <a:pt x="12609" y="25900"/>
                </a:lnTo>
                <a:lnTo>
                  <a:pt x="12921" y="25705"/>
                </a:lnTo>
                <a:lnTo>
                  <a:pt x="13213" y="25510"/>
                </a:lnTo>
                <a:lnTo>
                  <a:pt x="13486" y="25315"/>
                </a:lnTo>
                <a:lnTo>
                  <a:pt x="13779" y="25101"/>
                </a:lnTo>
                <a:lnTo>
                  <a:pt x="14032" y="24867"/>
                </a:lnTo>
                <a:lnTo>
                  <a:pt x="14305" y="24614"/>
                </a:lnTo>
                <a:lnTo>
                  <a:pt x="14539" y="24360"/>
                </a:lnTo>
                <a:lnTo>
                  <a:pt x="14792" y="24107"/>
                </a:lnTo>
                <a:lnTo>
                  <a:pt x="15006" y="23834"/>
                </a:lnTo>
                <a:lnTo>
                  <a:pt x="15221" y="23561"/>
                </a:lnTo>
                <a:lnTo>
                  <a:pt x="15435" y="23269"/>
                </a:lnTo>
                <a:lnTo>
                  <a:pt x="15610" y="22957"/>
                </a:lnTo>
                <a:lnTo>
                  <a:pt x="15805" y="22665"/>
                </a:lnTo>
                <a:lnTo>
                  <a:pt x="15961" y="22334"/>
                </a:lnTo>
                <a:lnTo>
                  <a:pt x="16117" y="22022"/>
                </a:lnTo>
                <a:lnTo>
                  <a:pt x="16254" y="21690"/>
                </a:lnTo>
                <a:lnTo>
                  <a:pt x="16390" y="21359"/>
                </a:lnTo>
                <a:lnTo>
                  <a:pt x="16487" y="21008"/>
                </a:lnTo>
                <a:lnTo>
                  <a:pt x="16585" y="20658"/>
                </a:lnTo>
                <a:lnTo>
                  <a:pt x="16663" y="20307"/>
                </a:lnTo>
                <a:lnTo>
                  <a:pt x="17208" y="20580"/>
                </a:lnTo>
                <a:lnTo>
                  <a:pt x="17715" y="20814"/>
                </a:lnTo>
                <a:lnTo>
                  <a:pt x="18222" y="21008"/>
                </a:lnTo>
                <a:lnTo>
                  <a:pt x="18709" y="21164"/>
                </a:lnTo>
                <a:lnTo>
                  <a:pt x="19196" y="21301"/>
                </a:lnTo>
                <a:lnTo>
                  <a:pt x="19683" y="21418"/>
                </a:lnTo>
                <a:lnTo>
                  <a:pt x="20171" y="21515"/>
                </a:lnTo>
                <a:lnTo>
                  <a:pt x="20658" y="21574"/>
                </a:lnTo>
                <a:lnTo>
                  <a:pt x="20697" y="22041"/>
                </a:lnTo>
                <a:lnTo>
                  <a:pt x="20755" y="22412"/>
                </a:lnTo>
                <a:lnTo>
                  <a:pt x="20794" y="22548"/>
                </a:lnTo>
                <a:lnTo>
                  <a:pt x="20853" y="22645"/>
                </a:lnTo>
                <a:lnTo>
                  <a:pt x="20931" y="22743"/>
                </a:lnTo>
                <a:lnTo>
                  <a:pt x="21008" y="22821"/>
                </a:lnTo>
                <a:lnTo>
                  <a:pt x="21125" y="22899"/>
                </a:lnTo>
                <a:lnTo>
                  <a:pt x="21242" y="22957"/>
                </a:lnTo>
                <a:lnTo>
                  <a:pt x="21359" y="22996"/>
                </a:lnTo>
                <a:lnTo>
                  <a:pt x="21496" y="23035"/>
                </a:lnTo>
                <a:lnTo>
                  <a:pt x="21827" y="23094"/>
                </a:lnTo>
                <a:lnTo>
                  <a:pt x="22178" y="23133"/>
                </a:lnTo>
                <a:lnTo>
                  <a:pt x="22957" y="23152"/>
                </a:lnTo>
                <a:lnTo>
                  <a:pt x="23542" y="23152"/>
                </a:lnTo>
                <a:lnTo>
                  <a:pt x="23932" y="23113"/>
                </a:lnTo>
                <a:lnTo>
                  <a:pt x="24263" y="23055"/>
                </a:lnTo>
                <a:lnTo>
                  <a:pt x="24536" y="22957"/>
                </a:lnTo>
                <a:lnTo>
                  <a:pt x="24770" y="22860"/>
                </a:lnTo>
                <a:lnTo>
                  <a:pt x="24867" y="22801"/>
                </a:lnTo>
                <a:lnTo>
                  <a:pt x="24945" y="22723"/>
                </a:lnTo>
                <a:lnTo>
                  <a:pt x="25023" y="22645"/>
                </a:lnTo>
                <a:lnTo>
                  <a:pt x="25081" y="22567"/>
                </a:lnTo>
                <a:lnTo>
                  <a:pt x="25120" y="22489"/>
                </a:lnTo>
                <a:lnTo>
                  <a:pt x="25159" y="22392"/>
                </a:lnTo>
                <a:lnTo>
                  <a:pt x="25179" y="22236"/>
                </a:lnTo>
                <a:lnTo>
                  <a:pt x="25218" y="22002"/>
                </a:lnTo>
                <a:lnTo>
                  <a:pt x="25276" y="21398"/>
                </a:lnTo>
                <a:lnTo>
                  <a:pt x="25685" y="21281"/>
                </a:lnTo>
                <a:lnTo>
                  <a:pt x="26114" y="21164"/>
                </a:lnTo>
                <a:lnTo>
                  <a:pt x="26543" y="21008"/>
                </a:lnTo>
                <a:lnTo>
                  <a:pt x="26972" y="20833"/>
                </a:lnTo>
                <a:lnTo>
                  <a:pt x="27420" y="20658"/>
                </a:lnTo>
                <a:lnTo>
                  <a:pt x="27868" y="20443"/>
                </a:lnTo>
                <a:lnTo>
                  <a:pt x="28316" y="20229"/>
                </a:lnTo>
                <a:lnTo>
                  <a:pt x="28765" y="19995"/>
                </a:lnTo>
                <a:lnTo>
                  <a:pt x="29232" y="19722"/>
                </a:lnTo>
                <a:lnTo>
                  <a:pt x="29700" y="19449"/>
                </a:lnTo>
                <a:lnTo>
                  <a:pt x="30187" y="19157"/>
                </a:lnTo>
                <a:lnTo>
                  <a:pt x="30674" y="18845"/>
                </a:lnTo>
                <a:lnTo>
                  <a:pt x="31161" y="18514"/>
                </a:lnTo>
                <a:lnTo>
                  <a:pt x="31649" y="18163"/>
                </a:lnTo>
                <a:lnTo>
                  <a:pt x="32643" y="17403"/>
                </a:lnTo>
                <a:lnTo>
                  <a:pt x="32350" y="17793"/>
                </a:lnTo>
                <a:lnTo>
                  <a:pt x="32097" y="18202"/>
                </a:lnTo>
                <a:lnTo>
                  <a:pt x="31863" y="18650"/>
                </a:lnTo>
                <a:lnTo>
                  <a:pt x="31688" y="19118"/>
                </a:lnTo>
                <a:lnTo>
                  <a:pt x="31532" y="19586"/>
                </a:lnTo>
                <a:lnTo>
                  <a:pt x="31415" y="20073"/>
                </a:lnTo>
                <a:lnTo>
                  <a:pt x="31356" y="20599"/>
                </a:lnTo>
                <a:lnTo>
                  <a:pt x="31337" y="21106"/>
                </a:lnTo>
                <a:lnTo>
                  <a:pt x="31337" y="21418"/>
                </a:lnTo>
                <a:lnTo>
                  <a:pt x="31356" y="21710"/>
                </a:lnTo>
                <a:lnTo>
                  <a:pt x="31395" y="22002"/>
                </a:lnTo>
                <a:lnTo>
                  <a:pt x="31454" y="22295"/>
                </a:lnTo>
                <a:lnTo>
                  <a:pt x="31512" y="22587"/>
                </a:lnTo>
                <a:lnTo>
                  <a:pt x="31590" y="22860"/>
                </a:lnTo>
                <a:lnTo>
                  <a:pt x="31688" y="23133"/>
                </a:lnTo>
                <a:lnTo>
                  <a:pt x="31785" y="23405"/>
                </a:lnTo>
                <a:lnTo>
                  <a:pt x="31902" y="23678"/>
                </a:lnTo>
                <a:lnTo>
                  <a:pt x="32038" y="23932"/>
                </a:lnTo>
                <a:lnTo>
                  <a:pt x="32175" y="24165"/>
                </a:lnTo>
                <a:lnTo>
                  <a:pt x="32331" y="24419"/>
                </a:lnTo>
                <a:lnTo>
                  <a:pt x="32506" y="24633"/>
                </a:lnTo>
                <a:lnTo>
                  <a:pt x="32682" y="24867"/>
                </a:lnTo>
                <a:lnTo>
                  <a:pt x="32857" y="25081"/>
                </a:lnTo>
                <a:lnTo>
                  <a:pt x="33052" y="25276"/>
                </a:lnTo>
                <a:lnTo>
                  <a:pt x="33266" y="25471"/>
                </a:lnTo>
                <a:lnTo>
                  <a:pt x="33481" y="25666"/>
                </a:lnTo>
                <a:lnTo>
                  <a:pt x="33695" y="25841"/>
                </a:lnTo>
                <a:lnTo>
                  <a:pt x="33929" y="25997"/>
                </a:lnTo>
                <a:lnTo>
                  <a:pt x="34163" y="26153"/>
                </a:lnTo>
                <a:lnTo>
                  <a:pt x="34416" y="26290"/>
                </a:lnTo>
                <a:lnTo>
                  <a:pt x="34669" y="26426"/>
                </a:lnTo>
                <a:lnTo>
                  <a:pt x="34923" y="26543"/>
                </a:lnTo>
                <a:lnTo>
                  <a:pt x="35195" y="26660"/>
                </a:lnTo>
                <a:lnTo>
                  <a:pt x="35468" y="26738"/>
                </a:lnTo>
                <a:lnTo>
                  <a:pt x="35761" y="26816"/>
                </a:lnTo>
                <a:lnTo>
                  <a:pt x="36033" y="26894"/>
                </a:lnTo>
                <a:lnTo>
                  <a:pt x="36326" y="26952"/>
                </a:lnTo>
                <a:lnTo>
                  <a:pt x="36618" y="26972"/>
                </a:lnTo>
                <a:lnTo>
                  <a:pt x="36930" y="27011"/>
                </a:lnTo>
                <a:lnTo>
                  <a:pt x="37534" y="27011"/>
                </a:lnTo>
                <a:lnTo>
                  <a:pt x="37826" y="26972"/>
                </a:lnTo>
                <a:lnTo>
                  <a:pt x="38119" y="26952"/>
                </a:lnTo>
                <a:lnTo>
                  <a:pt x="38411" y="26894"/>
                </a:lnTo>
                <a:lnTo>
                  <a:pt x="38703" y="26816"/>
                </a:lnTo>
                <a:lnTo>
                  <a:pt x="38976" y="26738"/>
                </a:lnTo>
                <a:lnTo>
                  <a:pt x="39249" y="26660"/>
                </a:lnTo>
                <a:lnTo>
                  <a:pt x="39522" y="26543"/>
                </a:lnTo>
                <a:lnTo>
                  <a:pt x="39775" y="26426"/>
                </a:lnTo>
                <a:lnTo>
                  <a:pt x="40028" y="26290"/>
                </a:lnTo>
                <a:lnTo>
                  <a:pt x="40282" y="26153"/>
                </a:lnTo>
                <a:lnTo>
                  <a:pt x="40516" y="25997"/>
                </a:lnTo>
                <a:lnTo>
                  <a:pt x="40749" y="25841"/>
                </a:lnTo>
                <a:lnTo>
                  <a:pt x="40983" y="25666"/>
                </a:lnTo>
                <a:lnTo>
                  <a:pt x="41198" y="25471"/>
                </a:lnTo>
                <a:lnTo>
                  <a:pt x="41392" y="25276"/>
                </a:lnTo>
                <a:lnTo>
                  <a:pt x="41587" y="25081"/>
                </a:lnTo>
                <a:lnTo>
                  <a:pt x="41782" y="24867"/>
                </a:lnTo>
                <a:lnTo>
                  <a:pt x="41958" y="24633"/>
                </a:lnTo>
                <a:lnTo>
                  <a:pt x="42114" y="24419"/>
                </a:lnTo>
                <a:lnTo>
                  <a:pt x="42269" y="24165"/>
                </a:lnTo>
                <a:lnTo>
                  <a:pt x="42406" y="23932"/>
                </a:lnTo>
                <a:lnTo>
                  <a:pt x="42542" y="23678"/>
                </a:lnTo>
                <a:lnTo>
                  <a:pt x="42659" y="23405"/>
                </a:lnTo>
                <a:lnTo>
                  <a:pt x="42757" y="23133"/>
                </a:lnTo>
                <a:lnTo>
                  <a:pt x="42854" y="22860"/>
                </a:lnTo>
                <a:lnTo>
                  <a:pt x="42932" y="22587"/>
                </a:lnTo>
                <a:lnTo>
                  <a:pt x="43010" y="22295"/>
                </a:lnTo>
                <a:lnTo>
                  <a:pt x="43049" y="22002"/>
                </a:lnTo>
                <a:lnTo>
                  <a:pt x="43088" y="21710"/>
                </a:lnTo>
                <a:lnTo>
                  <a:pt x="43107" y="21418"/>
                </a:lnTo>
                <a:lnTo>
                  <a:pt x="43127" y="21106"/>
                </a:lnTo>
                <a:lnTo>
                  <a:pt x="43107" y="20814"/>
                </a:lnTo>
                <a:lnTo>
                  <a:pt x="43088" y="20521"/>
                </a:lnTo>
                <a:lnTo>
                  <a:pt x="43049" y="20229"/>
                </a:lnTo>
                <a:lnTo>
                  <a:pt x="43010" y="19937"/>
                </a:lnTo>
                <a:lnTo>
                  <a:pt x="42932" y="19664"/>
                </a:lnTo>
                <a:lnTo>
                  <a:pt x="42854" y="19371"/>
                </a:lnTo>
                <a:lnTo>
                  <a:pt x="42776" y="19118"/>
                </a:lnTo>
                <a:lnTo>
                  <a:pt x="42659" y="18845"/>
                </a:lnTo>
                <a:lnTo>
                  <a:pt x="42542" y="18592"/>
                </a:lnTo>
                <a:lnTo>
                  <a:pt x="42425" y="18339"/>
                </a:lnTo>
                <a:lnTo>
                  <a:pt x="42289" y="18085"/>
                </a:lnTo>
                <a:lnTo>
                  <a:pt x="42133" y="17851"/>
                </a:lnTo>
                <a:lnTo>
                  <a:pt x="41977" y="17618"/>
                </a:lnTo>
                <a:lnTo>
                  <a:pt x="41802" y="17403"/>
                </a:lnTo>
                <a:lnTo>
                  <a:pt x="41626" y="17189"/>
                </a:lnTo>
                <a:lnTo>
                  <a:pt x="41431" y="16974"/>
                </a:lnTo>
                <a:lnTo>
                  <a:pt x="41217" y="16780"/>
                </a:lnTo>
                <a:lnTo>
                  <a:pt x="41022" y="16604"/>
                </a:lnTo>
                <a:lnTo>
                  <a:pt x="40788" y="16429"/>
                </a:lnTo>
                <a:lnTo>
                  <a:pt x="40574" y="16253"/>
                </a:lnTo>
                <a:lnTo>
                  <a:pt x="40340" y="16117"/>
                </a:lnTo>
                <a:lnTo>
                  <a:pt x="40087" y="15961"/>
                </a:lnTo>
                <a:lnTo>
                  <a:pt x="39833" y="15825"/>
                </a:lnTo>
                <a:lnTo>
                  <a:pt x="39580" y="15708"/>
                </a:lnTo>
                <a:lnTo>
                  <a:pt x="39327" y="15610"/>
                </a:lnTo>
                <a:lnTo>
                  <a:pt x="39054" y="15513"/>
                </a:lnTo>
                <a:lnTo>
                  <a:pt x="38781" y="15435"/>
                </a:lnTo>
                <a:lnTo>
                  <a:pt x="38489" y="15357"/>
                </a:lnTo>
                <a:lnTo>
                  <a:pt x="38216" y="15299"/>
                </a:lnTo>
                <a:lnTo>
                  <a:pt x="37924" y="15260"/>
                </a:lnTo>
                <a:lnTo>
                  <a:pt x="37631" y="15240"/>
                </a:lnTo>
                <a:lnTo>
                  <a:pt x="37320" y="15221"/>
                </a:lnTo>
                <a:lnTo>
                  <a:pt x="37320" y="14441"/>
                </a:lnTo>
                <a:lnTo>
                  <a:pt x="37573" y="14422"/>
                </a:lnTo>
                <a:lnTo>
                  <a:pt x="37768" y="14441"/>
                </a:lnTo>
                <a:lnTo>
                  <a:pt x="37924" y="14480"/>
                </a:lnTo>
                <a:lnTo>
                  <a:pt x="38099" y="14519"/>
                </a:lnTo>
                <a:lnTo>
                  <a:pt x="38255" y="14577"/>
                </a:lnTo>
                <a:lnTo>
                  <a:pt x="38411" y="14655"/>
                </a:lnTo>
                <a:lnTo>
                  <a:pt x="38547" y="14753"/>
                </a:lnTo>
                <a:lnTo>
                  <a:pt x="38840" y="14967"/>
                </a:lnTo>
                <a:lnTo>
                  <a:pt x="39229" y="15221"/>
                </a:lnTo>
                <a:lnTo>
                  <a:pt x="39600" y="15454"/>
                </a:lnTo>
                <a:lnTo>
                  <a:pt x="39989" y="15649"/>
                </a:lnTo>
                <a:lnTo>
                  <a:pt x="40360" y="15805"/>
                </a:lnTo>
                <a:lnTo>
                  <a:pt x="40730" y="15942"/>
                </a:lnTo>
                <a:lnTo>
                  <a:pt x="41100" y="16020"/>
                </a:lnTo>
                <a:lnTo>
                  <a:pt x="41470" y="16078"/>
                </a:lnTo>
                <a:lnTo>
                  <a:pt x="41821" y="16098"/>
                </a:lnTo>
                <a:lnTo>
                  <a:pt x="42055" y="16098"/>
                </a:lnTo>
                <a:lnTo>
                  <a:pt x="42269" y="16078"/>
                </a:lnTo>
                <a:lnTo>
                  <a:pt x="42484" y="16039"/>
                </a:lnTo>
                <a:lnTo>
                  <a:pt x="42698" y="16000"/>
                </a:lnTo>
                <a:lnTo>
                  <a:pt x="42932" y="15942"/>
                </a:lnTo>
                <a:lnTo>
                  <a:pt x="43146" y="15864"/>
                </a:lnTo>
                <a:lnTo>
                  <a:pt x="43361" y="15766"/>
                </a:lnTo>
                <a:lnTo>
                  <a:pt x="43575" y="15669"/>
                </a:lnTo>
                <a:lnTo>
                  <a:pt x="43789" y="15552"/>
                </a:lnTo>
                <a:lnTo>
                  <a:pt x="44004" y="15435"/>
                </a:lnTo>
                <a:lnTo>
                  <a:pt x="44413" y="15143"/>
                </a:lnTo>
                <a:lnTo>
                  <a:pt x="44842" y="14792"/>
                </a:lnTo>
                <a:lnTo>
                  <a:pt x="45251" y="14383"/>
                </a:lnTo>
                <a:lnTo>
                  <a:pt x="45251" y="14363"/>
                </a:lnTo>
                <a:lnTo>
                  <a:pt x="45251" y="14324"/>
                </a:lnTo>
                <a:lnTo>
                  <a:pt x="45212" y="14305"/>
                </a:lnTo>
                <a:lnTo>
                  <a:pt x="45173" y="14324"/>
                </a:lnTo>
                <a:lnTo>
                  <a:pt x="44783" y="14714"/>
                </a:lnTo>
                <a:lnTo>
                  <a:pt x="44374" y="15065"/>
                </a:lnTo>
                <a:lnTo>
                  <a:pt x="43945" y="15357"/>
                </a:lnTo>
                <a:lnTo>
                  <a:pt x="43750" y="15474"/>
                </a:lnTo>
                <a:lnTo>
                  <a:pt x="43536" y="15591"/>
                </a:lnTo>
                <a:lnTo>
                  <a:pt x="43322" y="15688"/>
                </a:lnTo>
                <a:lnTo>
                  <a:pt x="43107" y="15766"/>
                </a:lnTo>
                <a:lnTo>
                  <a:pt x="42893" y="15844"/>
                </a:lnTo>
                <a:lnTo>
                  <a:pt x="42698" y="15903"/>
                </a:lnTo>
                <a:lnTo>
                  <a:pt x="42484" y="15942"/>
                </a:lnTo>
                <a:lnTo>
                  <a:pt x="42250" y="15981"/>
                </a:lnTo>
                <a:lnTo>
                  <a:pt x="42036" y="16000"/>
                </a:lnTo>
                <a:lnTo>
                  <a:pt x="41821" y="16000"/>
                </a:lnTo>
                <a:lnTo>
                  <a:pt x="41470" y="15981"/>
                </a:lnTo>
                <a:lnTo>
                  <a:pt x="41100" y="15942"/>
                </a:lnTo>
                <a:lnTo>
                  <a:pt x="40749" y="15844"/>
                </a:lnTo>
                <a:lnTo>
                  <a:pt x="40379" y="15727"/>
                </a:lnTo>
                <a:lnTo>
                  <a:pt x="40009" y="15571"/>
                </a:lnTo>
                <a:lnTo>
                  <a:pt x="39639" y="15376"/>
                </a:lnTo>
                <a:lnTo>
                  <a:pt x="39268" y="15143"/>
                </a:lnTo>
                <a:lnTo>
                  <a:pt x="38898" y="14889"/>
                </a:lnTo>
                <a:lnTo>
                  <a:pt x="38586" y="14675"/>
                </a:lnTo>
                <a:lnTo>
                  <a:pt x="38450" y="14577"/>
                </a:lnTo>
                <a:lnTo>
                  <a:pt x="38274" y="14500"/>
                </a:lnTo>
                <a:lnTo>
                  <a:pt x="38119" y="14422"/>
                </a:lnTo>
                <a:lnTo>
                  <a:pt x="37943" y="14383"/>
                </a:lnTo>
                <a:lnTo>
                  <a:pt x="37768" y="14344"/>
                </a:lnTo>
                <a:lnTo>
                  <a:pt x="37320" y="14344"/>
                </a:lnTo>
                <a:lnTo>
                  <a:pt x="37320" y="13350"/>
                </a:lnTo>
                <a:lnTo>
                  <a:pt x="37592" y="13311"/>
                </a:lnTo>
                <a:lnTo>
                  <a:pt x="37807" y="13311"/>
                </a:lnTo>
                <a:lnTo>
                  <a:pt x="38021" y="13330"/>
                </a:lnTo>
                <a:lnTo>
                  <a:pt x="38158" y="13369"/>
                </a:lnTo>
                <a:lnTo>
                  <a:pt x="38313" y="13428"/>
                </a:lnTo>
                <a:lnTo>
                  <a:pt x="38606" y="13623"/>
                </a:lnTo>
                <a:lnTo>
                  <a:pt x="38957" y="13856"/>
                </a:lnTo>
                <a:lnTo>
                  <a:pt x="39366" y="14110"/>
                </a:lnTo>
                <a:lnTo>
                  <a:pt x="39600" y="14227"/>
                </a:lnTo>
                <a:lnTo>
                  <a:pt x="39833" y="14363"/>
                </a:lnTo>
                <a:lnTo>
                  <a:pt x="40126" y="14461"/>
                </a:lnTo>
                <a:lnTo>
                  <a:pt x="40418" y="14558"/>
                </a:lnTo>
                <a:lnTo>
                  <a:pt x="40749" y="14655"/>
                </a:lnTo>
                <a:lnTo>
                  <a:pt x="41100" y="14714"/>
                </a:lnTo>
                <a:lnTo>
                  <a:pt x="41490" y="14753"/>
                </a:lnTo>
                <a:lnTo>
                  <a:pt x="41899" y="14772"/>
                </a:lnTo>
                <a:lnTo>
                  <a:pt x="42328" y="14753"/>
                </a:lnTo>
                <a:lnTo>
                  <a:pt x="42718" y="14694"/>
                </a:lnTo>
                <a:lnTo>
                  <a:pt x="43068" y="14597"/>
                </a:lnTo>
                <a:lnTo>
                  <a:pt x="43400" y="14461"/>
                </a:lnTo>
                <a:lnTo>
                  <a:pt x="43711" y="14324"/>
                </a:lnTo>
                <a:lnTo>
                  <a:pt x="43984" y="14149"/>
                </a:lnTo>
                <a:lnTo>
                  <a:pt x="44218" y="13973"/>
                </a:lnTo>
                <a:lnTo>
                  <a:pt x="44433" y="13798"/>
                </a:lnTo>
                <a:lnTo>
                  <a:pt x="44627" y="13623"/>
                </a:lnTo>
                <a:lnTo>
                  <a:pt x="44783" y="13447"/>
                </a:lnTo>
                <a:lnTo>
                  <a:pt x="45017" y="13135"/>
                </a:lnTo>
                <a:lnTo>
                  <a:pt x="45173" y="12921"/>
                </a:lnTo>
                <a:lnTo>
                  <a:pt x="45212" y="12843"/>
                </a:lnTo>
                <a:lnTo>
                  <a:pt x="45212" y="9706"/>
                </a:lnTo>
                <a:lnTo>
                  <a:pt x="44881" y="9706"/>
                </a:lnTo>
                <a:lnTo>
                  <a:pt x="44881" y="12648"/>
                </a:lnTo>
                <a:lnTo>
                  <a:pt x="44803" y="12785"/>
                </a:lnTo>
                <a:lnTo>
                  <a:pt x="44705" y="12921"/>
                </a:lnTo>
                <a:lnTo>
                  <a:pt x="44588" y="13057"/>
                </a:lnTo>
                <a:lnTo>
                  <a:pt x="44452" y="13213"/>
                </a:lnTo>
                <a:lnTo>
                  <a:pt x="44296" y="13350"/>
                </a:lnTo>
                <a:lnTo>
                  <a:pt x="44121" y="13486"/>
                </a:lnTo>
                <a:lnTo>
                  <a:pt x="43926" y="13623"/>
                </a:lnTo>
                <a:lnTo>
                  <a:pt x="43711" y="13759"/>
                </a:lnTo>
                <a:lnTo>
                  <a:pt x="43497" y="13876"/>
                </a:lnTo>
                <a:lnTo>
                  <a:pt x="43263" y="13993"/>
                </a:lnTo>
                <a:lnTo>
                  <a:pt x="43010" y="14090"/>
                </a:lnTo>
                <a:lnTo>
                  <a:pt x="42757" y="14188"/>
                </a:lnTo>
                <a:lnTo>
                  <a:pt x="42503" y="14246"/>
                </a:lnTo>
                <a:lnTo>
                  <a:pt x="42230" y="14305"/>
                </a:lnTo>
                <a:lnTo>
                  <a:pt x="41958" y="14344"/>
                </a:lnTo>
                <a:lnTo>
                  <a:pt x="41685" y="14363"/>
                </a:lnTo>
                <a:lnTo>
                  <a:pt x="41451" y="14344"/>
                </a:lnTo>
                <a:lnTo>
                  <a:pt x="41217" y="14324"/>
                </a:lnTo>
                <a:lnTo>
                  <a:pt x="40983" y="14285"/>
                </a:lnTo>
                <a:lnTo>
                  <a:pt x="40769" y="14227"/>
                </a:lnTo>
                <a:lnTo>
                  <a:pt x="40535" y="14129"/>
                </a:lnTo>
                <a:lnTo>
                  <a:pt x="40301" y="14032"/>
                </a:lnTo>
                <a:lnTo>
                  <a:pt x="40067" y="13915"/>
                </a:lnTo>
                <a:lnTo>
                  <a:pt x="39853" y="13779"/>
                </a:lnTo>
                <a:lnTo>
                  <a:pt x="39600" y="13564"/>
                </a:lnTo>
                <a:lnTo>
                  <a:pt x="39366" y="13369"/>
                </a:lnTo>
                <a:lnTo>
                  <a:pt x="39171" y="13155"/>
                </a:lnTo>
                <a:lnTo>
                  <a:pt x="39015" y="12960"/>
                </a:lnTo>
                <a:lnTo>
                  <a:pt x="38879" y="12746"/>
                </a:lnTo>
                <a:lnTo>
                  <a:pt x="38781" y="12531"/>
                </a:lnTo>
                <a:lnTo>
                  <a:pt x="38703" y="12336"/>
                </a:lnTo>
                <a:lnTo>
                  <a:pt x="38645" y="12142"/>
                </a:lnTo>
                <a:lnTo>
                  <a:pt x="38586" y="11947"/>
                </a:lnTo>
                <a:lnTo>
                  <a:pt x="38567" y="11752"/>
                </a:lnTo>
                <a:lnTo>
                  <a:pt x="38567" y="11576"/>
                </a:lnTo>
                <a:lnTo>
                  <a:pt x="38567" y="11401"/>
                </a:lnTo>
                <a:lnTo>
                  <a:pt x="38625" y="11089"/>
                </a:lnTo>
                <a:lnTo>
                  <a:pt x="38684" y="10816"/>
                </a:lnTo>
                <a:lnTo>
                  <a:pt x="39190" y="10816"/>
                </a:lnTo>
                <a:lnTo>
                  <a:pt x="39288" y="10797"/>
                </a:lnTo>
                <a:lnTo>
                  <a:pt x="39385" y="10738"/>
                </a:lnTo>
                <a:lnTo>
                  <a:pt x="39444" y="10660"/>
                </a:lnTo>
                <a:lnTo>
                  <a:pt x="39463" y="10544"/>
                </a:lnTo>
                <a:lnTo>
                  <a:pt x="39463" y="10368"/>
                </a:lnTo>
                <a:lnTo>
                  <a:pt x="39444" y="10271"/>
                </a:lnTo>
                <a:lnTo>
                  <a:pt x="39385" y="10193"/>
                </a:lnTo>
                <a:lnTo>
                  <a:pt x="39288" y="10134"/>
                </a:lnTo>
                <a:lnTo>
                  <a:pt x="39190" y="10095"/>
                </a:lnTo>
                <a:lnTo>
                  <a:pt x="39112" y="10095"/>
                </a:lnTo>
                <a:lnTo>
                  <a:pt x="39073" y="9978"/>
                </a:lnTo>
                <a:lnTo>
                  <a:pt x="39015" y="9861"/>
                </a:lnTo>
                <a:lnTo>
                  <a:pt x="38918" y="9686"/>
                </a:lnTo>
                <a:lnTo>
                  <a:pt x="38781" y="9511"/>
                </a:lnTo>
                <a:lnTo>
                  <a:pt x="38586" y="9335"/>
                </a:lnTo>
                <a:lnTo>
                  <a:pt x="38469" y="9238"/>
                </a:lnTo>
                <a:lnTo>
                  <a:pt x="38333" y="9160"/>
                </a:lnTo>
                <a:lnTo>
                  <a:pt x="38197" y="9082"/>
                </a:lnTo>
                <a:lnTo>
                  <a:pt x="38021" y="9004"/>
                </a:lnTo>
                <a:lnTo>
                  <a:pt x="37846" y="8946"/>
                </a:lnTo>
                <a:lnTo>
                  <a:pt x="37690" y="8907"/>
                </a:lnTo>
                <a:lnTo>
                  <a:pt x="37534" y="8887"/>
                </a:lnTo>
                <a:lnTo>
                  <a:pt x="37378" y="8868"/>
                </a:lnTo>
                <a:lnTo>
                  <a:pt x="37203" y="8887"/>
                </a:lnTo>
                <a:lnTo>
                  <a:pt x="37027" y="8926"/>
                </a:lnTo>
                <a:lnTo>
                  <a:pt x="36871" y="8985"/>
                </a:lnTo>
                <a:lnTo>
                  <a:pt x="36754" y="9063"/>
                </a:lnTo>
                <a:lnTo>
                  <a:pt x="36638" y="9140"/>
                </a:lnTo>
                <a:lnTo>
                  <a:pt x="36560" y="9238"/>
                </a:lnTo>
                <a:lnTo>
                  <a:pt x="36482" y="9316"/>
                </a:lnTo>
                <a:lnTo>
                  <a:pt x="36443" y="9394"/>
                </a:lnTo>
                <a:lnTo>
                  <a:pt x="36404" y="9491"/>
                </a:lnTo>
                <a:lnTo>
                  <a:pt x="36404" y="9608"/>
                </a:lnTo>
                <a:lnTo>
                  <a:pt x="36404" y="9842"/>
                </a:lnTo>
                <a:lnTo>
                  <a:pt x="36423" y="10017"/>
                </a:lnTo>
                <a:lnTo>
                  <a:pt x="36443" y="10095"/>
                </a:lnTo>
                <a:lnTo>
                  <a:pt x="36423" y="10095"/>
                </a:lnTo>
                <a:lnTo>
                  <a:pt x="36326" y="10134"/>
                </a:lnTo>
                <a:lnTo>
                  <a:pt x="36228" y="10193"/>
                </a:lnTo>
                <a:lnTo>
                  <a:pt x="36170" y="10271"/>
                </a:lnTo>
                <a:lnTo>
                  <a:pt x="36150" y="10368"/>
                </a:lnTo>
                <a:lnTo>
                  <a:pt x="36150" y="10544"/>
                </a:lnTo>
                <a:lnTo>
                  <a:pt x="36170" y="10660"/>
                </a:lnTo>
                <a:lnTo>
                  <a:pt x="36228" y="10738"/>
                </a:lnTo>
                <a:lnTo>
                  <a:pt x="36326" y="10797"/>
                </a:lnTo>
                <a:lnTo>
                  <a:pt x="36423" y="10816"/>
                </a:lnTo>
                <a:lnTo>
                  <a:pt x="36657" y="10816"/>
                </a:lnTo>
                <a:lnTo>
                  <a:pt x="36618" y="11031"/>
                </a:lnTo>
                <a:lnTo>
                  <a:pt x="36579" y="11206"/>
                </a:lnTo>
                <a:lnTo>
                  <a:pt x="36521" y="11401"/>
                </a:lnTo>
                <a:lnTo>
                  <a:pt x="36462" y="11557"/>
                </a:lnTo>
                <a:lnTo>
                  <a:pt x="36365" y="11713"/>
                </a:lnTo>
                <a:lnTo>
                  <a:pt x="36287" y="11849"/>
                </a:lnTo>
                <a:lnTo>
                  <a:pt x="36189" y="11986"/>
                </a:lnTo>
                <a:lnTo>
                  <a:pt x="36092" y="12122"/>
                </a:lnTo>
                <a:lnTo>
                  <a:pt x="35858" y="12336"/>
                </a:lnTo>
                <a:lnTo>
                  <a:pt x="35605" y="12512"/>
                </a:lnTo>
                <a:lnTo>
                  <a:pt x="35351" y="12668"/>
                </a:lnTo>
                <a:lnTo>
                  <a:pt x="35098" y="12785"/>
                </a:lnTo>
                <a:lnTo>
                  <a:pt x="34825" y="12882"/>
                </a:lnTo>
                <a:lnTo>
                  <a:pt x="34591" y="12960"/>
                </a:lnTo>
                <a:lnTo>
                  <a:pt x="34357" y="13018"/>
                </a:lnTo>
                <a:lnTo>
                  <a:pt x="34143" y="13038"/>
                </a:lnTo>
                <a:lnTo>
                  <a:pt x="33851" y="13077"/>
                </a:lnTo>
                <a:lnTo>
                  <a:pt x="33734" y="13096"/>
                </a:lnTo>
                <a:lnTo>
                  <a:pt x="33812" y="12648"/>
                </a:lnTo>
                <a:lnTo>
                  <a:pt x="34046" y="11323"/>
                </a:lnTo>
                <a:lnTo>
                  <a:pt x="34260" y="9842"/>
                </a:lnTo>
                <a:lnTo>
                  <a:pt x="34474" y="8264"/>
                </a:lnTo>
                <a:lnTo>
                  <a:pt x="34650" y="6705"/>
                </a:lnTo>
                <a:lnTo>
                  <a:pt x="34942" y="3859"/>
                </a:lnTo>
                <a:lnTo>
                  <a:pt x="35117" y="1950"/>
                </a:lnTo>
                <a:lnTo>
                  <a:pt x="35156" y="1677"/>
                </a:lnTo>
                <a:lnTo>
                  <a:pt x="35663" y="1794"/>
                </a:lnTo>
                <a:lnTo>
                  <a:pt x="35702" y="1813"/>
                </a:lnTo>
                <a:lnTo>
                  <a:pt x="35761" y="1794"/>
                </a:lnTo>
                <a:lnTo>
                  <a:pt x="35819" y="1774"/>
                </a:lnTo>
                <a:lnTo>
                  <a:pt x="35858" y="1735"/>
                </a:lnTo>
                <a:lnTo>
                  <a:pt x="35877" y="1677"/>
                </a:lnTo>
                <a:lnTo>
                  <a:pt x="35897" y="1599"/>
                </a:lnTo>
                <a:lnTo>
                  <a:pt x="35877" y="1540"/>
                </a:lnTo>
                <a:lnTo>
                  <a:pt x="35819" y="1482"/>
                </a:lnTo>
                <a:lnTo>
                  <a:pt x="35761" y="1443"/>
                </a:lnTo>
                <a:lnTo>
                  <a:pt x="35566" y="1384"/>
                </a:lnTo>
                <a:lnTo>
                  <a:pt x="35001" y="1248"/>
                </a:lnTo>
                <a:lnTo>
                  <a:pt x="34065" y="1053"/>
                </a:lnTo>
                <a:lnTo>
                  <a:pt x="33461" y="936"/>
                </a:lnTo>
                <a:lnTo>
                  <a:pt x="32759" y="819"/>
                </a:lnTo>
                <a:lnTo>
                  <a:pt x="31999" y="702"/>
                </a:lnTo>
                <a:lnTo>
                  <a:pt x="31142" y="585"/>
                </a:lnTo>
                <a:lnTo>
                  <a:pt x="30148" y="468"/>
                </a:lnTo>
                <a:lnTo>
                  <a:pt x="29037" y="352"/>
                </a:lnTo>
                <a:lnTo>
                  <a:pt x="27810" y="254"/>
                </a:lnTo>
                <a:lnTo>
                  <a:pt x="26465" y="157"/>
                </a:lnTo>
                <a:lnTo>
                  <a:pt x="25023" y="79"/>
                </a:lnTo>
                <a:lnTo>
                  <a:pt x="23444" y="20"/>
                </a:lnTo>
                <a:lnTo>
                  <a:pt x="22334" y="1"/>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8" name="Google Shape;808;p14"/>
          <p:cNvSpPr/>
          <p:nvPr/>
        </p:nvSpPr>
        <p:spPr>
          <a:xfrm>
            <a:off x="-36514" y="3967626"/>
            <a:ext cx="1707517" cy="460843"/>
          </a:xfrm>
          <a:custGeom>
            <a:rect b="b" l="l" r="r" t="t"/>
            <a:pathLst>
              <a:path extrusionOk="0" h="12734" w="47182">
                <a:moveTo>
                  <a:pt x="7105" y="1"/>
                </a:moveTo>
                <a:lnTo>
                  <a:pt x="6979" y="22"/>
                </a:lnTo>
                <a:lnTo>
                  <a:pt x="6831" y="64"/>
                </a:lnTo>
                <a:lnTo>
                  <a:pt x="6705" y="106"/>
                </a:lnTo>
                <a:lnTo>
                  <a:pt x="6557" y="190"/>
                </a:lnTo>
                <a:lnTo>
                  <a:pt x="6410" y="296"/>
                </a:lnTo>
                <a:lnTo>
                  <a:pt x="6241" y="422"/>
                </a:lnTo>
                <a:lnTo>
                  <a:pt x="5862" y="760"/>
                </a:lnTo>
                <a:lnTo>
                  <a:pt x="5419" y="1202"/>
                </a:lnTo>
                <a:lnTo>
                  <a:pt x="4808" y="1835"/>
                </a:lnTo>
                <a:lnTo>
                  <a:pt x="4006" y="2678"/>
                </a:lnTo>
                <a:lnTo>
                  <a:pt x="2214" y="4617"/>
                </a:lnTo>
                <a:lnTo>
                  <a:pt x="1" y="7021"/>
                </a:lnTo>
                <a:lnTo>
                  <a:pt x="1" y="12734"/>
                </a:lnTo>
                <a:lnTo>
                  <a:pt x="47181" y="12333"/>
                </a:lnTo>
                <a:lnTo>
                  <a:pt x="46907" y="11870"/>
                </a:lnTo>
                <a:lnTo>
                  <a:pt x="46612" y="11385"/>
                </a:lnTo>
                <a:lnTo>
                  <a:pt x="46212" y="10815"/>
                </a:lnTo>
                <a:lnTo>
                  <a:pt x="45769" y="10204"/>
                </a:lnTo>
                <a:lnTo>
                  <a:pt x="45537" y="9909"/>
                </a:lnTo>
                <a:lnTo>
                  <a:pt x="45284" y="9614"/>
                </a:lnTo>
                <a:lnTo>
                  <a:pt x="45031" y="9361"/>
                </a:lnTo>
                <a:lnTo>
                  <a:pt x="44799" y="9108"/>
                </a:lnTo>
                <a:lnTo>
                  <a:pt x="44546" y="8918"/>
                </a:lnTo>
                <a:lnTo>
                  <a:pt x="44314" y="8749"/>
                </a:lnTo>
                <a:lnTo>
                  <a:pt x="44019" y="8602"/>
                </a:lnTo>
                <a:lnTo>
                  <a:pt x="43661" y="8454"/>
                </a:lnTo>
                <a:lnTo>
                  <a:pt x="43218" y="8328"/>
                </a:lnTo>
                <a:lnTo>
                  <a:pt x="42733" y="8180"/>
                </a:lnTo>
                <a:lnTo>
                  <a:pt x="41616" y="7885"/>
                </a:lnTo>
                <a:lnTo>
                  <a:pt x="40435" y="7611"/>
                </a:lnTo>
                <a:lnTo>
                  <a:pt x="38264" y="7105"/>
                </a:lnTo>
                <a:lnTo>
                  <a:pt x="37484" y="6915"/>
                </a:lnTo>
                <a:lnTo>
                  <a:pt x="37210" y="6831"/>
                </a:lnTo>
                <a:lnTo>
                  <a:pt x="37041" y="6768"/>
                </a:lnTo>
                <a:lnTo>
                  <a:pt x="36894" y="6662"/>
                </a:lnTo>
                <a:lnTo>
                  <a:pt x="36704" y="6515"/>
                </a:lnTo>
                <a:lnTo>
                  <a:pt x="36177" y="6072"/>
                </a:lnTo>
                <a:lnTo>
                  <a:pt x="35544" y="5482"/>
                </a:lnTo>
                <a:lnTo>
                  <a:pt x="34849" y="4849"/>
                </a:lnTo>
                <a:lnTo>
                  <a:pt x="33542" y="3584"/>
                </a:lnTo>
                <a:lnTo>
                  <a:pt x="32762" y="2762"/>
                </a:lnTo>
                <a:lnTo>
                  <a:pt x="32593" y="2615"/>
                </a:lnTo>
                <a:lnTo>
                  <a:pt x="32445" y="2467"/>
                </a:lnTo>
                <a:lnTo>
                  <a:pt x="32298" y="2362"/>
                </a:lnTo>
                <a:lnTo>
                  <a:pt x="32150" y="2277"/>
                </a:lnTo>
                <a:lnTo>
                  <a:pt x="32003" y="2193"/>
                </a:lnTo>
                <a:lnTo>
                  <a:pt x="31876" y="2151"/>
                </a:lnTo>
                <a:lnTo>
                  <a:pt x="31729" y="2130"/>
                </a:lnTo>
                <a:lnTo>
                  <a:pt x="31433" y="2130"/>
                </a:lnTo>
                <a:lnTo>
                  <a:pt x="31286" y="2151"/>
                </a:lnTo>
                <a:lnTo>
                  <a:pt x="31138" y="2193"/>
                </a:lnTo>
                <a:lnTo>
                  <a:pt x="30970" y="2256"/>
                </a:lnTo>
                <a:lnTo>
                  <a:pt x="30632" y="2425"/>
                </a:lnTo>
                <a:lnTo>
                  <a:pt x="30295" y="2636"/>
                </a:lnTo>
                <a:lnTo>
                  <a:pt x="28292" y="3859"/>
                </a:lnTo>
                <a:lnTo>
                  <a:pt x="27006" y="4639"/>
                </a:lnTo>
                <a:lnTo>
                  <a:pt x="26859" y="4512"/>
                </a:lnTo>
                <a:lnTo>
                  <a:pt x="26479" y="4175"/>
                </a:lnTo>
                <a:lnTo>
                  <a:pt x="26205" y="3964"/>
                </a:lnTo>
                <a:lnTo>
                  <a:pt x="25910" y="3753"/>
                </a:lnTo>
                <a:lnTo>
                  <a:pt x="25573" y="3542"/>
                </a:lnTo>
                <a:lnTo>
                  <a:pt x="25214" y="3332"/>
                </a:lnTo>
                <a:lnTo>
                  <a:pt x="25025" y="3205"/>
                </a:lnTo>
                <a:lnTo>
                  <a:pt x="24814" y="3057"/>
                </a:lnTo>
                <a:lnTo>
                  <a:pt x="24582" y="2868"/>
                </a:lnTo>
                <a:lnTo>
                  <a:pt x="24371" y="2657"/>
                </a:lnTo>
                <a:lnTo>
                  <a:pt x="23886" y="2193"/>
                </a:lnTo>
                <a:lnTo>
                  <a:pt x="23401" y="1708"/>
                </a:lnTo>
                <a:lnTo>
                  <a:pt x="22579" y="802"/>
                </a:lnTo>
                <a:lnTo>
                  <a:pt x="22263" y="486"/>
                </a:lnTo>
                <a:lnTo>
                  <a:pt x="22158" y="359"/>
                </a:lnTo>
                <a:lnTo>
                  <a:pt x="22052" y="296"/>
                </a:lnTo>
                <a:lnTo>
                  <a:pt x="21968" y="296"/>
                </a:lnTo>
                <a:lnTo>
                  <a:pt x="21841" y="317"/>
                </a:lnTo>
                <a:lnTo>
                  <a:pt x="21652" y="401"/>
                </a:lnTo>
                <a:lnTo>
                  <a:pt x="21441" y="507"/>
                </a:lnTo>
                <a:lnTo>
                  <a:pt x="20956" y="823"/>
                </a:lnTo>
                <a:lnTo>
                  <a:pt x="20408" y="1202"/>
                </a:lnTo>
                <a:lnTo>
                  <a:pt x="19860" y="1624"/>
                </a:lnTo>
                <a:lnTo>
                  <a:pt x="19354" y="2046"/>
                </a:lnTo>
                <a:lnTo>
                  <a:pt x="18932" y="2404"/>
                </a:lnTo>
                <a:lnTo>
                  <a:pt x="18637" y="2657"/>
                </a:lnTo>
                <a:lnTo>
                  <a:pt x="18342" y="2931"/>
                </a:lnTo>
                <a:lnTo>
                  <a:pt x="17857" y="3310"/>
                </a:lnTo>
                <a:lnTo>
                  <a:pt x="16655" y="4238"/>
                </a:lnTo>
                <a:lnTo>
                  <a:pt x="15074" y="5440"/>
                </a:lnTo>
                <a:lnTo>
                  <a:pt x="13873" y="4892"/>
                </a:lnTo>
                <a:lnTo>
                  <a:pt x="12818" y="4386"/>
                </a:lnTo>
                <a:lnTo>
                  <a:pt x="12291" y="4112"/>
                </a:lnTo>
                <a:lnTo>
                  <a:pt x="11828" y="3859"/>
                </a:lnTo>
                <a:lnTo>
                  <a:pt x="11617" y="3711"/>
                </a:lnTo>
                <a:lnTo>
                  <a:pt x="11385" y="3542"/>
                </a:lnTo>
                <a:lnTo>
                  <a:pt x="11174" y="3332"/>
                </a:lnTo>
                <a:lnTo>
                  <a:pt x="10942" y="3100"/>
                </a:lnTo>
                <a:lnTo>
                  <a:pt x="10500" y="2573"/>
                </a:lnTo>
                <a:lnTo>
                  <a:pt x="10036" y="2024"/>
                </a:lnTo>
                <a:lnTo>
                  <a:pt x="9572" y="1476"/>
                </a:lnTo>
                <a:lnTo>
                  <a:pt x="9340" y="1223"/>
                </a:lnTo>
                <a:lnTo>
                  <a:pt x="9108" y="970"/>
                </a:lnTo>
                <a:lnTo>
                  <a:pt x="8876" y="760"/>
                </a:lnTo>
                <a:lnTo>
                  <a:pt x="8644" y="570"/>
                </a:lnTo>
                <a:lnTo>
                  <a:pt x="8412" y="422"/>
                </a:lnTo>
                <a:lnTo>
                  <a:pt x="8181" y="296"/>
                </a:lnTo>
                <a:lnTo>
                  <a:pt x="7759" y="127"/>
                </a:lnTo>
                <a:lnTo>
                  <a:pt x="7569" y="64"/>
                </a:lnTo>
                <a:lnTo>
                  <a:pt x="7422" y="22"/>
                </a:lnTo>
                <a:lnTo>
                  <a:pt x="7253" y="1"/>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09" name="Google Shape;809;p14"/>
          <p:cNvGrpSpPr/>
          <p:nvPr/>
        </p:nvGrpSpPr>
        <p:grpSpPr>
          <a:xfrm>
            <a:off x="-85214" y="3350383"/>
            <a:ext cx="639200" cy="1081575"/>
            <a:chOff x="-1254775" y="1770625"/>
            <a:chExt cx="639200" cy="1081575"/>
          </a:xfrm>
        </p:grpSpPr>
        <p:sp>
          <p:nvSpPr>
            <p:cNvPr id="810" name="Google Shape;810;p14"/>
            <p:cNvSpPr/>
            <p:nvPr/>
          </p:nvSpPr>
          <p:spPr>
            <a:xfrm>
              <a:off x="-925450" y="2281200"/>
              <a:ext cx="35600" cy="571000"/>
            </a:xfrm>
            <a:custGeom>
              <a:rect b="b" l="l" r="r" t="t"/>
              <a:pathLst>
                <a:path extrusionOk="0" h="22840" w="1424">
                  <a:moveTo>
                    <a:pt x="839" y="0"/>
                  </a:moveTo>
                  <a:lnTo>
                    <a:pt x="800" y="20"/>
                  </a:lnTo>
                  <a:lnTo>
                    <a:pt x="780" y="39"/>
                  </a:lnTo>
                  <a:lnTo>
                    <a:pt x="780" y="59"/>
                  </a:lnTo>
                  <a:lnTo>
                    <a:pt x="644" y="877"/>
                  </a:lnTo>
                  <a:lnTo>
                    <a:pt x="527" y="1890"/>
                  </a:lnTo>
                  <a:lnTo>
                    <a:pt x="391" y="3118"/>
                  </a:lnTo>
                  <a:lnTo>
                    <a:pt x="293" y="4482"/>
                  </a:lnTo>
                  <a:lnTo>
                    <a:pt x="176" y="5983"/>
                  </a:lnTo>
                  <a:lnTo>
                    <a:pt x="98" y="7600"/>
                  </a:lnTo>
                  <a:lnTo>
                    <a:pt x="40" y="9276"/>
                  </a:lnTo>
                  <a:lnTo>
                    <a:pt x="1" y="10991"/>
                  </a:lnTo>
                  <a:lnTo>
                    <a:pt x="1" y="12745"/>
                  </a:lnTo>
                  <a:lnTo>
                    <a:pt x="40" y="14460"/>
                  </a:lnTo>
                  <a:lnTo>
                    <a:pt x="79" y="15298"/>
                  </a:lnTo>
                  <a:lnTo>
                    <a:pt x="118" y="16136"/>
                  </a:lnTo>
                  <a:lnTo>
                    <a:pt x="176" y="16935"/>
                  </a:lnTo>
                  <a:lnTo>
                    <a:pt x="235" y="17734"/>
                  </a:lnTo>
                  <a:lnTo>
                    <a:pt x="313" y="18494"/>
                  </a:lnTo>
                  <a:lnTo>
                    <a:pt x="410" y="19234"/>
                  </a:lnTo>
                  <a:lnTo>
                    <a:pt x="508" y="19936"/>
                  </a:lnTo>
                  <a:lnTo>
                    <a:pt x="644" y="20599"/>
                  </a:lnTo>
                  <a:lnTo>
                    <a:pt x="780" y="21222"/>
                  </a:lnTo>
                  <a:lnTo>
                    <a:pt x="917" y="21787"/>
                  </a:lnTo>
                  <a:lnTo>
                    <a:pt x="1092" y="22313"/>
                  </a:lnTo>
                  <a:lnTo>
                    <a:pt x="1268" y="22801"/>
                  </a:lnTo>
                  <a:lnTo>
                    <a:pt x="1307" y="22840"/>
                  </a:lnTo>
                  <a:lnTo>
                    <a:pt x="1385" y="22840"/>
                  </a:lnTo>
                  <a:lnTo>
                    <a:pt x="1404" y="22820"/>
                  </a:lnTo>
                  <a:lnTo>
                    <a:pt x="1423" y="22801"/>
                  </a:lnTo>
                  <a:lnTo>
                    <a:pt x="1423" y="22762"/>
                  </a:lnTo>
                  <a:lnTo>
                    <a:pt x="1423" y="22742"/>
                  </a:lnTo>
                  <a:lnTo>
                    <a:pt x="1229" y="22255"/>
                  </a:lnTo>
                  <a:lnTo>
                    <a:pt x="1073" y="21729"/>
                  </a:lnTo>
                  <a:lnTo>
                    <a:pt x="917" y="21164"/>
                  </a:lnTo>
                  <a:lnTo>
                    <a:pt x="780" y="20540"/>
                  </a:lnTo>
                  <a:lnTo>
                    <a:pt x="663" y="19878"/>
                  </a:lnTo>
                  <a:lnTo>
                    <a:pt x="566" y="19176"/>
                  </a:lnTo>
                  <a:lnTo>
                    <a:pt x="469" y="18455"/>
                  </a:lnTo>
                  <a:lnTo>
                    <a:pt x="391" y="17695"/>
                  </a:lnTo>
                  <a:lnTo>
                    <a:pt x="332" y="16915"/>
                  </a:lnTo>
                  <a:lnTo>
                    <a:pt x="274" y="16097"/>
                  </a:lnTo>
                  <a:lnTo>
                    <a:pt x="196" y="14440"/>
                  </a:lnTo>
                  <a:lnTo>
                    <a:pt x="157" y="12726"/>
                  </a:lnTo>
                  <a:lnTo>
                    <a:pt x="157" y="10991"/>
                  </a:lnTo>
                  <a:lnTo>
                    <a:pt x="196" y="9276"/>
                  </a:lnTo>
                  <a:lnTo>
                    <a:pt x="254" y="7600"/>
                  </a:lnTo>
                  <a:lnTo>
                    <a:pt x="332" y="6002"/>
                  </a:lnTo>
                  <a:lnTo>
                    <a:pt x="449" y="4502"/>
                  </a:lnTo>
                  <a:lnTo>
                    <a:pt x="547" y="3118"/>
                  </a:lnTo>
                  <a:lnTo>
                    <a:pt x="683" y="1910"/>
                  </a:lnTo>
                  <a:lnTo>
                    <a:pt x="800" y="897"/>
                  </a:lnTo>
                  <a:lnTo>
                    <a:pt x="936" y="98"/>
                  </a:lnTo>
                  <a:lnTo>
                    <a:pt x="936" y="59"/>
                  </a:lnTo>
                  <a:lnTo>
                    <a:pt x="917" y="39"/>
                  </a:lnTo>
                  <a:lnTo>
                    <a:pt x="897" y="20"/>
                  </a:lnTo>
                  <a:lnTo>
                    <a:pt x="858"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1" name="Google Shape;811;p14"/>
            <p:cNvSpPr/>
            <p:nvPr/>
          </p:nvSpPr>
          <p:spPr>
            <a:xfrm>
              <a:off x="-925925" y="2260250"/>
              <a:ext cx="172000" cy="229975"/>
            </a:xfrm>
            <a:custGeom>
              <a:rect b="b" l="l" r="r" t="t"/>
              <a:pathLst>
                <a:path extrusionOk="0" h="9199" w="6880">
                  <a:moveTo>
                    <a:pt x="6743" y="0"/>
                  </a:moveTo>
                  <a:lnTo>
                    <a:pt x="6236" y="370"/>
                  </a:lnTo>
                  <a:lnTo>
                    <a:pt x="5749" y="741"/>
                  </a:lnTo>
                  <a:lnTo>
                    <a:pt x="5282" y="1150"/>
                  </a:lnTo>
                  <a:lnTo>
                    <a:pt x="4853" y="1559"/>
                  </a:lnTo>
                  <a:lnTo>
                    <a:pt x="4463" y="1988"/>
                  </a:lnTo>
                  <a:lnTo>
                    <a:pt x="4093" y="2417"/>
                  </a:lnTo>
                  <a:lnTo>
                    <a:pt x="3742" y="2865"/>
                  </a:lnTo>
                  <a:lnTo>
                    <a:pt x="3430" y="3313"/>
                  </a:lnTo>
                  <a:lnTo>
                    <a:pt x="3138" y="3761"/>
                  </a:lnTo>
                  <a:lnTo>
                    <a:pt x="2846" y="4210"/>
                  </a:lnTo>
                  <a:lnTo>
                    <a:pt x="2592" y="4658"/>
                  </a:lnTo>
                  <a:lnTo>
                    <a:pt x="2339" y="5106"/>
                  </a:lnTo>
                  <a:lnTo>
                    <a:pt x="1910" y="5963"/>
                  </a:lnTo>
                  <a:lnTo>
                    <a:pt x="1501" y="6782"/>
                  </a:lnTo>
                  <a:lnTo>
                    <a:pt x="1111" y="7581"/>
                  </a:lnTo>
                  <a:lnTo>
                    <a:pt x="916" y="7932"/>
                  </a:lnTo>
                  <a:lnTo>
                    <a:pt x="741" y="8263"/>
                  </a:lnTo>
                  <a:lnTo>
                    <a:pt x="566" y="8536"/>
                  </a:lnTo>
                  <a:lnTo>
                    <a:pt x="390" y="8750"/>
                  </a:lnTo>
                  <a:lnTo>
                    <a:pt x="215" y="8926"/>
                  </a:lnTo>
                  <a:lnTo>
                    <a:pt x="137" y="8984"/>
                  </a:lnTo>
                  <a:lnTo>
                    <a:pt x="39" y="9042"/>
                  </a:lnTo>
                  <a:lnTo>
                    <a:pt x="20" y="9062"/>
                  </a:lnTo>
                  <a:lnTo>
                    <a:pt x="0" y="9081"/>
                  </a:lnTo>
                  <a:lnTo>
                    <a:pt x="0" y="9120"/>
                  </a:lnTo>
                  <a:lnTo>
                    <a:pt x="0" y="9140"/>
                  </a:lnTo>
                  <a:lnTo>
                    <a:pt x="20" y="9179"/>
                  </a:lnTo>
                  <a:lnTo>
                    <a:pt x="78" y="9198"/>
                  </a:lnTo>
                  <a:lnTo>
                    <a:pt x="98" y="9179"/>
                  </a:lnTo>
                  <a:lnTo>
                    <a:pt x="195" y="9120"/>
                  </a:lnTo>
                  <a:lnTo>
                    <a:pt x="293" y="9062"/>
                  </a:lnTo>
                  <a:lnTo>
                    <a:pt x="488" y="8887"/>
                  </a:lnTo>
                  <a:lnTo>
                    <a:pt x="663" y="8653"/>
                  </a:lnTo>
                  <a:lnTo>
                    <a:pt x="858" y="8380"/>
                  </a:lnTo>
                  <a:lnTo>
                    <a:pt x="1033" y="8049"/>
                  </a:lnTo>
                  <a:lnTo>
                    <a:pt x="1228" y="7698"/>
                  </a:lnTo>
                  <a:lnTo>
                    <a:pt x="1657" y="6840"/>
                  </a:lnTo>
                  <a:lnTo>
                    <a:pt x="2047" y="6041"/>
                  </a:lnTo>
                  <a:lnTo>
                    <a:pt x="2475" y="5184"/>
                  </a:lnTo>
                  <a:lnTo>
                    <a:pt x="2729" y="4755"/>
                  </a:lnTo>
                  <a:lnTo>
                    <a:pt x="2982" y="4307"/>
                  </a:lnTo>
                  <a:lnTo>
                    <a:pt x="3255" y="3859"/>
                  </a:lnTo>
                  <a:lnTo>
                    <a:pt x="3547" y="3411"/>
                  </a:lnTo>
                  <a:lnTo>
                    <a:pt x="3878" y="2962"/>
                  </a:lnTo>
                  <a:lnTo>
                    <a:pt x="4210" y="2534"/>
                  </a:lnTo>
                  <a:lnTo>
                    <a:pt x="4580" y="2105"/>
                  </a:lnTo>
                  <a:lnTo>
                    <a:pt x="4970" y="1676"/>
                  </a:lnTo>
                  <a:lnTo>
                    <a:pt x="5398" y="1267"/>
                  </a:lnTo>
                  <a:lnTo>
                    <a:pt x="5847" y="877"/>
                  </a:lnTo>
                  <a:lnTo>
                    <a:pt x="6334" y="487"/>
                  </a:lnTo>
                  <a:lnTo>
                    <a:pt x="6841" y="137"/>
                  </a:lnTo>
                  <a:lnTo>
                    <a:pt x="6860" y="117"/>
                  </a:lnTo>
                  <a:lnTo>
                    <a:pt x="6880" y="98"/>
                  </a:lnTo>
                  <a:lnTo>
                    <a:pt x="6880" y="59"/>
                  </a:lnTo>
                  <a:lnTo>
                    <a:pt x="6860" y="39"/>
                  </a:lnTo>
                  <a:lnTo>
                    <a:pt x="6841"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2" name="Google Shape;812;p14"/>
            <p:cNvSpPr/>
            <p:nvPr/>
          </p:nvSpPr>
          <p:spPr>
            <a:xfrm>
              <a:off x="-999000" y="2197400"/>
              <a:ext cx="77975" cy="206600"/>
            </a:xfrm>
            <a:custGeom>
              <a:rect b="b" l="l" r="r" t="t"/>
              <a:pathLst>
                <a:path extrusionOk="0" h="8264" w="3119">
                  <a:moveTo>
                    <a:pt x="176" y="0"/>
                  </a:moveTo>
                  <a:lnTo>
                    <a:pt x="156" y="20"/>
                  </a:lnTo>
                  <a:lnTo>
                    <a:pt x="137" y="39"/>
                  </a:lnTo>
                  <a:lnTo>
                    <a:pt x="117" y="59"/>
                  </a:lnTo>
                  <a:lnTo>
                    <a:pt x="59" y="624"/>
                  </a:lnTo>
                  <a:lnTo>
                    <a:pt x="20" y="1170"/>
                  </a:lnTo>
                  <a:lnTo>
                    <a:pt x="0" y="1676"/>
                  </a:lnTo>
                  <a:lnTo>
                    <a:pt x="20" y="2163"/>
                  </a:lnTo>
                  <a:lnTo>
                    <a:pt x="39" y="2631"/>
                  </a:lnTo>
                  <a:lnTo>
                    <a:pt x="98" y="3079"/>
                  </a:lnTo>
                  <a:lnTo>
                    <a:pt x="156" y="3508"/>
                  </a:lnTo>
                  <a:lnTo>
                    <a:pt x="234" y="3917"/>
                  </a:lnTo>
                  <a:lnTo>
                    <a:pt x="332" y="4307"/>
                  </a:lnTo>
                  <a:lnTo>
                    <a:pt x="429" y="4658"/>
                  </a:lnTo>
                  <a:lnTo>
                    <a:pt x="546" y="5009"/>
                  </a:lnTo>
                  <a:lnTo>
                    <a:pt x="682" y="5340"/>
                  </a:lnTo>
                  <a:lnTo>
                    <a:pt x="819" y="5632"/>
                  </a:lnTo>
                  <a:lnTo>
                    <a:pt x="955" y="5925"/>
                  </a:lnTo>
                  <a:lnTo>
                    <a:pt x="1092" y="6197"/>
                  </a:lnTo>
                  <a:lnTo>
                    <a:pt x="1247" y="6451"/>
                  </a:lnTo>
                  <a:lnTo>
                    <a:pt x="1559" y="6879"/>
                  </a:lnTo>
                  <a:lnTo>
                    <a:pt x="1871" y="7269"/>
                  </a:lnTo>
                  <a:lnTo>
                    <a:pt x="2163" y="7581"/>
                  </a:lnTo>
                  <a:lnTo>
                    <a:pt x="2436" y="7834"/>
                  </a:lnTo>
                  <a:lnTo>
                    <a:pt x="2651" y="8029"/>
                  </a:lnTo>
                  <a:lnTo>
                    <a:pt x="2845" y="8146"/>
                  </a:lnTo>
                  <a:lnTo>
                    <a:pt x="3001" y="8263"/>
                  </a:lnTo>
                  <a:lnTo>
                    <a:pt x="3079" y="8263"/>
                  </a:lnTo>
                  <a:lnTo>
                    <a:pt x="3118" y="8224"/>
                  </a:lnTo>
                  <a:lnTo>
                    <a:pt x="3118" y="8205"/>
                  </a:lnTo>
                  <a:lnTo>
                    <a:pt x="3118" y="8166"/>
                  </a:lnTo>
                  <a:lnTo>
                    <a:pt x="3099" y="8146"/>
                  </a:lnTo>
                  <a:lnTo>
                    <a:pt x="3079" y="8127"/>
                  </a:lnTo>
                  <a:lnTo>
                    <a:pt x="2923" y="8029"/>
                  </a:lnTo>
                  <a:lnTo>
                    <a:pt x="2748" y="7893"/>
                  </a:lnTo>
                  <a:lnTo>
                    <a:pt x="2534" y="7717"/>
                  </a:lnTo>
                  <a:lnTo>
                    <a:pt x="2280" y="7484"/>
                  </a:lnTo>
                  <a:lnTo>
                    <a:pt x="1988" y="7172"/>
                  </a:lnTo>
                  <a:lnTo>
                    <a:pt x="1696" y="6821"/>
                  </a:lnTo>
                  <a:lnTo>
                    <a:pt x="1384" y="6392"/>
                  </a:lnTo>
                  <a:lnTo>
                    <a:pt x="1111" y="5905"/>
                  </a:lnTo>
                  <a:lnTo>
                    <a:pt x="975" y="5652"/>
                  </a:lnTo>
                  <a:lnTo>
                    <a:pt x="858" y="5359"/>
                  </a:lnTo>
                  <a:lnTo>
                    <a:pt x="721" y="5048"/>
                  </a:lnTo>
                  <a:lnTo>
                    <a:pt x="604" y="4716"/>
                  </a:lnTo>
                  <a:lnTo>
                    <a:pt x="507" y="4366"/>
                  </a:lnTo>
                  <a:lnTo>
                    <a:pt x="410" y="3976"/>
                  </a:lnTo>
                  <a:lnTo>
                    <a:pt x="332" y="3586"/>
                  </a:lnTo>
                  <a:lnTo>
                    <a:pt x="254" y="3157"/>
                  </a:lnTo>
                  <a:lnTo>
                    <a:pt x="215" y="2709"/>
                  </a:lnTo>
                  <a:lnTo>
                    <a:pt x="176" y="2222"/>
                  </a:lnTo>
                  <a:lnTo>
                    <a:pt x="156" y="1735"/>
                  </a:lnTo>
                  <a:lnTo>
                    <a:pt x="176" y="1209"/>
                  </a:lnTo>
                  <a:lnTo>
                    <a:pt x="215" y="663"/>
                  </a:lnTo>
                  <a:lnTo>
                    <a:pt x="273" y="78"/>
                  </a:lnTo>
                  <a:lnTo>
                    <a:pt x="273" y="59"/>
                  </a:lnTo>
                  <a:lnTo>
                    <a:pt x="254" y="20"/>
                  </a:lnTo>
                  <a:lnTo>
                    <a:pt x="234"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3" name="Google Shape;813;p14"/>
            <p:cNvSpPr/>
            <p:nvPr/>
          </p:nvSpPr>
          <p:spPr>
            <a:xfrm>
              <a:off x="-1254775" y="1770625"/>
              <a:ext cx="639200" cy="565650"/>
            </a:xfrm>
            <a:custGeom>
              <a:rect b="b" l="l" r="r" t="t"/>
              <a:pathLst>
                <a:path extrusionOk="0" h="22626" w="25568">
                  <a:moveTo>
                    <a:pt x="14811" y="0"/>
                  </a:moveTo>
                  <a:lnTo>
                    <a:pt x="14655" y="20"/>
                  </a:lnTo>
                  <a:lnTo>
                    <a:pt x="14499" y="39"/>
                  </a:lnTo>
                  <a:lnTo>
                    <a:pt x="14324" y="78"/>
                  </a:lnTo>
                  <a:lnTo>
                    <a:pt x="14168" y="117"/>
                  </a:lnTo>
                  <a:lnTo>
                    <a:pt x="14012" y="195"/>
                  </a:lnTo>
                  <a:lnTo>
                    <a:pt x="13525" y="468"/>
                  </a:lnTo>
                  <a:lnTo>
                    <a:pt x="13135" y="721"/>
                  </a:lnTo>
                  <a:lnTo>
                    <a:pt x="12804" y="994"/>
                  </a:lnTo>
                  <a:lnTo>
                    <a:pt x="12550" y="1267"/>
                  </a:lnTo>
                  <a:lnTo>
                    <a:pt x="12336" y="1520"/>
                  </a:lnTo>
                  <a:lnTo>
                    <a:pt x="12180" y="1793"/>
                  </a:lnTo>
                  <a:lnTo>
                    <a:pt x="12044" y="2046"/>
                  </a:lnTo>
                  <a:lnTo>
                    <a:pt x="11927" y="2300"/>
                  </a:lnTo>
                  <a:lnTo>
                    <a:pt x="11751" y="2806"/>
                  </a:lnTo>
                  <a:lnTo>
                    <a:pt x="11654" y="3060"/>
                  </a:lnTo>
                  <a:lnTo>
                    <a:pt x="11556" y="3294"/>
                  </a:lnTo>
                  <a:lnTo>
                    <a:pt x="11420" y="3508"/>
                  </a:lnTo>
                  <a:lnTo>
                    <a:pt x="11264" y="3722"/>
                  </a:lnTo>
                  <a:lnTo>
                    <a:pt x="11069" y="3937"/>
                  </a:lnTo>
                  <a:lnTo>
                    <a:pt x="10816" y="4132"/>
                  </a:lnTo>
                  <a:lnTo>
                    <a:pt x="10543" y="4326"/>
                  </a:lnTo>
                  <a:lnTo>
                    <a:pt x="10290" y="4463"/>
                  </a:lnTo>
                  <a:lnTo>
                    <a:pt x="10017" y="4599"/>
                  </a:lnTo>
                  <a:lnTo>
                    <a:pt x="9744" y="4716"/>
                  </a:lnTo>
                  <a:lnTo>
                    <a:pt x="9218" y="4911"/>
                  </a:lnTo>
                  <a:lnTo>
                    <a:pt x="8672" y="5106"/>
                  </a:lnTo>
                  <a:lnTo>
                    <a:pt x="8088" y="5281"/>
                  </a:lnTo>
                  <a:lnTo>
                    <a:pt x="7445" y="5515"/>
                  </a:lnTo>
                  <a:lnTo>
                    <a:pt x="7113" y="5652"/>
                  </a:lnTo>
                  <a:lnTo>
                    <a:pt x="6762" y="5827"/>
                  </a:lnTo>
                  <a:lnTo>
                    <a:pt x="6373" y="6002"/>
                  </a:lnTo>
                  <a:lnTo>
                    <a:pt x="5983" y="6236"/>
                  </a:lnTo>
                  <a:lnTo>
                    <a:pt x="5788" y="6353"/>
                  </a:lnTo>
                  <a:lnTo>
                    <a:pt x="5613" y="6470"/>
                  </a:lnTo>
                  <a:lnTo>
                    <a:pt x="5457" y="6606"/>
                  </a:lnTo>
                  <a:lnTo>
                    <a:pt x="5340" y="6743"/>
                  </a:lnTo>
                  <a:lnTo>
                    <a:pt x="5223" y="6879"/>
                  </a:lnTo>
                  <a:lnTo>
                    <a:pt x="5145" y="7016"/>
                  </a:lnTo>
                  <a:lnTo>
                    <a:pt x="5067" y="7152"/>
                  </a:lnTo>
                  <a:lnTo>
                    <a:pt x="5009" y="7308"/>
                  </a:lnTo>
                  <a:lnTo>
                    <a:pt x="4970" y="7444"/>
                  </a:lnTo>
                  <a:lnTo>
                    <a:pt x="4950" y="7600"/>
                  </a:lnTo>
                  <a:lnTo>
                    <a:pt x="4931" y="7912"/>
                  </a:lnTo>
                  <a:lnTo>
                    <a:pt x="4950" y="8243"/>
                  </a:lnTo>
                  <a:lnTo>
                    <a:pt x="4989" y="8575"/>
                  </a:lnTo>
                  <a:lnTo>
                    <a:pt x="5145" y="9257"/>
                  </a:lnTo>
                  <a:lnTo>
                    <a:pt x="5203" y="9608"/>
                  </a:lnTo>
                  <a:lnTo>
                    <a:pt x="5281" y="9978"/>
                  </a:lnTo>
                  <a:lnTo>
                    <a:pt x="5320" y="10329"/>
                  </a:lnTo>
                  <a:lnTo>
                    <a:pt x="5340" y="10699"/>
                  </a:lnTo>
                  <a:lnTo>
                    <a:pt x="5320" y="11069"/>
                  </a:lnTo>
                  <a:lnTo>
                    <a:pt x="5281" y="11264"/>
                  </a:lnTo>
                  <a:lnTo>
                    <a:pt x="5242" y="11439"/>
                  </a:lnTo>
                  <a:lnTo>
                    <a:pt x="5184" y="11615"/>
                  </a:lnTo>
                  <a:lnTo>
                    <a:pt x="5126" y="11790"/>
                  </a:lnTo>
                  <a:lnTo>
                    <a:pt x="4970" y="12102"/>
                  </a:lnTo>
                  <a:lnTo>
                    <a:pt x="4775" y="12394"/>
                  </a:lnTo>
                  <a:lnTo>
                    <a:pt x="4560" y="12648"/>
                  </a:lnTo>
                  <a:lnTo>
                    <a:pt x="4307" y="12881"/>
                  </a:lnTo>
                  <a:lnTo>
                    <a:pt x="4054" y="13115"/>
                  </a:lnTo>
                  <a:lnTo>
                    <a:pt x="3761" y="13330"/>
                  </a:lnTo>
                  <a:lnTo>
                    <a:pt x="3450" y="13544"/>
                  </a:lnTo>
                  <a:lnTo>
                    <a:pt x="2826" y="13953"/>
                  </a:lnTo>
                  <a:lnTo>
                    <a:pt x="2495" y="14168"/>
                  </a:lnTo>
                  <a:lnTo>
                    <a:pt x="2144" y="14402"/>
                  </a:lnTo>
                  <a:lnTo>
                    <a:pt x="1813" y="14674"/>
                  </a:lnTo>
                  <a:lnTo>
                    <a:pt x="1481" y="14947"/>
                  </a:lnTo>
                  <a:lnTo>
                    <a:pt x="1170" y="15259"/>
                  </a:lnTo>
                  <a:lnTo>
                    <a:pt x="858" y="15590"/>
                  </a:lnTo>
                  <a:lnTo>
                    <a:pt x="702" y="15785"/>
                  </a:lnTo>
                  <a:lnTo>
                    <a:pt x="565" y="15980"/>
                  </a:lnTo>
                  <a:lnTo>
                    <a:pt x="449" y="16194"/>
                  </a:lnTo>
                  <a:lnTo>
                    <a:pt x="332" y="16428"/>
                  </a:lnTo>
                  <a:lnTo>
                    <a:pt x="254" y="16662"/>
                  </a:lnTo>
                  <a:lnTo>
                    <a:pt x="176" y="16896"/>
                  </a:lnTo>
                  <a:lnTo>
                    <a:pt x="98" y="17149"/>
                  </a:lnTo>
                  <a:lnTo>
                    <a:pt x="59" y="17403"/>
                  </a:lnTo>
                  <a:lnTo>
                    <a:pt x="20" y="17656"/>
                  </a:lnTo>
                  <a:lnTo>
                    <a:pt x="0" y="17909"/>
                  </a:lnTo>
                  <a:lnTo>
                    <a:pt x="0" y="18163"/>
                  </a:lnTo>
                  <a:lnTo>
                    <a:pt x="20" y="18416"/>
                  </a:lnTo>
                  <a:lnTo>
                    <a:pt x="39" y="18669"/>
                  </a:lnTo>
                  <a:lnTo>
                    <a:pt x="98" y="18903"/>
                  </a:lnTo>
                  <a:lnTo>
                    <a:pt x="156" y="19156"/>
                  </a:lnTo>
                  <a:lnTo>
                    <a:pt x="234" y="19390"/>
                  </a:lnTo>
                  <a:lnTo>
                    <a:pt x="351" y="19605"/>
                  </a:lnTo>
                  <a:lnTo>
                    <a:pt x="468" y="19819"/>
                  </a:lnTo>
                  <a:lnTo>
                    <a:pt x="604" y="20014"/>
                  </a:lnTo>
                  <a:lnTo>
                    <a:pt x="780" y="20189"/>
                  </a:lnTo>
                  <a:lnTo>
                    <a:pt x="955" y="20365"/>
                  </a:lnTo>
                  <a:lnTo>
                    <a:pt x="1150" y="20501"/>
                  </a:lnTo>
                  <a:lnTo>
                    <a:pt x="1384" y="20638"/>
                  </a:lnTo>
                  <a:lnTo>
                    <a:pt x="1618" y="20754"/>
                  </a:lnTo>
                  <a:lnTo>
                    <a:pt x="1891" y="20832"/>
                  </a:lnTo>
                  <a:lnTo>
                    <a:pt x="2183" y="20891"/>
                  </a:lnTo>
                  <a:lnTo>
                    <a:pt x="2495" y="20930"/>
                  </a:lnTo>
                  <a:lnTo>
                    <a:pt x="2826" y="20949"/>
                  </a:lnTo>
                  <a:lnTo>
                    <a:pt x="3177" y="20930"/>
                  </a:lnTo>
                  <a:lnTo>
                    <a:pt x="3567" y="20871"/>
                  </a:lnTo>
                  <a:lnTo>
                    <a:pt x="3976" y="20793"/>
                  </a:lnTo>
                  <a:lnTo>
                    <a:pt x="4404" y="20696"/>
                  </a:lnTo>
                  <a:lnTo>
                    <a:pt x="5223" y="20462"/>
                  </a:lnTo>
                  <a:lnTo>
                    <a:pt x="5944" y="20306"/>
                  </a:lnTo>
                  <a:lnTo>
                    <a:pt x="6568" y="20209"/>
                  </a:lnTo>
                  <a:lnTo>
                    <a:pt x="6840" y="20189"/>
                  </a:lnTo>
                  <a:lnTo>
                    <a:pt x="7094" y="20170"/>
                  </a:lnTo>
                  <a:lnTo>
                    <a:pt x="7347" y="20170"/>
                  </a:lnTo>
                  <a:lnTo>
                    <a:pt x="7561" y="20189"/>
                  </a:lnTo>
                  <a:lnTo>
                    <a:pt x="7776" y="20209"/>
                  </a:lnTo>
                  <a:lnTo>
                    <a:pt x="7971" y="20228"/>
                  </a:lnTo>
                  <a:lnTo>
                    <a:pt x="8146" y="20287"/>
                  </a:lnTo>
                  <a:lnTo>
                    <a:pt x="8302" y="20326"/>
                  </a:lnTo>
                  <a:lnTo>
                    <a:pt x="8614" y="20462"/>
                  </a:lnTo>
                  <a:lnTo>
                    <a:pt x="8887" y="20618"/>
                  </a:lnTo>
                  <a:lnTo>
                    <a:pt x="9140" y="20793"/>
                  </a:lnTo>
                  <a:lnTo>
                    <a:pt x="9374" y="21008"/>
                  </a:lnTo>
                  <a:lnTo>
                    <a:pt x="9627" y="21203"/>
                  </a:lnTo>
                  <a:lnTo>
                    <a:pt x="9880" y="21417"/>
                  </a:lnTo>
                  <a:lnTo>
                    <a:pt x="10153" y="21631"/>
                  </a:lnTo>
                  <a:lnTo>
                    <a:pt x="10465" y="21846"/>
                  </a:lnTo>
                  <a:lnTo>
                    <a:pt x="10816" y="22060"/>
                  </a:lnTo>
                  <a:lnTo>
                    <a:pt x="11206" y="22236"/>
                  </a:lnTo>
                  <a:lnTo>
                    <a:pt x="11615" y="22372"/>
                  </a:lnTo>
                  <a:lnTo>
                    <a:pt x="12005" y="22469"/>
                  </a:lnTo>
                  <a:lnTo>
                    <a:pt x="12414" y="22547"/>
                  </a:lnTo>
                  <a:lnTo>
                    <a:pt x="12823" y="22606"/>
                  </a:lnTo>
                  <a:lnTo>
                    <a:pt x="13232" y="22625"/>
                  </a:lnTo>
                  <a:lnTo>
                    <a:pt x="13642" y="22606"/>
                  </a:lnTo>
                  <a:lnTo>
                    <a:pt x="14031" y="22567"/>
                  </a:lnTo>
                  <a:lnTo>
                    <a:pt x="14441" y="22489"/>
                  </a:lnTo>
                  <a:lnTo>
                    <a:pt x="14830" y="22391"/>
                  </a:lnTo>
                  <a:lnTo>
                    <a:pt x="15201" y="22275"/>
                  </a:lnTo>
                  <a:lnTo>
                    <a:pt x="15571" y="22138"/>
                  </a:lnTo>
                  <a:lnTo>
                    <a:pt x="15922" y="21963"/>
                  </a:lnTo>
                  <a:lnTo>
                    <a:pt x="16253" y="21768"/>
                  </a:lnTo>
                  <a:lnTo>
                    <a:pt x="16584" y="21553"/>
                  </a:lnTo>
                  <a:lnTo>
                    <a:pt x="16896" y="21320"/>
                  </a:lnTo>
                  <a:lnTo>
                    <a:pt x="17169" y="21086"/>
                  </a:lnTo>
                  <a:lnTo>
                    <a:pt x="17403" y="20910"/>
                  </a:lnTo>
                  <a:lnTo>
                    <a:pt x="17617" y="20774"/>
                  </a:lnTo>
                  <a:lnTo>
                    <a:pt x="17812" y="20677"/>
                  </a:lnTo>
                  <a:lnTo>
                    <a:pt x="17987" y="20618"/>
                  </a:lnTo>
                  <a:lnTo>
                    <a:pt x="18163" y="20599"/>
                  </a:lnTo>
                  <a:lnTo>
                    <a:pt x="18319" y="20599"/>
                  </a:lnTo>
                  <a:lnTo>
                    <a:pt x="18475" y="20638"/>
                  </a:lnTo>
                  <a:lnTo>
                    <a:pt x="18630" y="20696"/>
                  </a:lnTo>
                  <a:lnTo>
                    <a:pt x="18806" y="20774"/>
                  </a:lnTo>
                  <a:lnTo>
                    <a:pt x="19176" y="21008"/>
                  </a:lnTo>
                  <a:lnTo>
                    <a:pt x="19663" y="21281"/>
                  </a:lnTo>
                  <a:lnTo>
                    <a:pt x="19956" y="21437"/>
                  </a:lnTo>
                  <a:lnTo>
                    <a:pt x="20267" y="21612"/>
                  </a:lnTo>
                  <a:lnTo>
                    <a:pt x="20462" y="21690"/>
                  </a:lnTo>
                  <a:lnTo>
                    <a:pt x="20638" y="21748"/>
                  </a:lnTo>
                  <a:lnTo>
                    <a:pt x="20852" y="21807"/>
                  </a:lnTo>
                  <a:lnTo>
                    <a:pt x="21047" y="21846"/>
                  </a:lnTo>
                  <a:lnTo>
                    <a:pt x="21261" y="21885"/>
                  </a:lnTo>
                  <a:lnTo>
                    <a:pt x="21495" y="21904"/>
                  </a:lnTo>
                  <a:lnTo>
                    <a:pt x="21963" y="21904"/>
                  </a:lnTo>
                  <a:lnTo>
                    <a:pt x="22197" y="21885"/>
                  </a:lnTo>
                  <a:lnTo>
                    <a:pt x="22430" y="21865"/>
                  </a:lnTo>
                  <a:lnTo>
                    <a:pt x="22664" y="21826"/>
                  </a:lnTo>
                  <a:lnTo>
                    <a:pt x="22898" y="21768"/>
                  </a:lnTo>
                  <a:lnTo>
                    <a:pt x="23132" y="21690"/>
                  </a:lnTo>
                  <a:lnTo>
                    <a:pt x="23366" y="21612"/>
                  </a:lnTo>
                  <a:lnTo>
                    <a:pt x="23580" y="21534"/>
                  </a:lnTo>
                  <a:lnTo>
                    <a:pt x="23814" y="21417"/>
                  </a:lnTo>
                  <a:lnTo>
                    <a:pt x="24028" y="21300"/>
                  </a:lnTo>
                  <a:lnTo>
                    <a:pt x="24223" y="21183"/>
                  </a:lnTo>
                  <a:lnTo>
                    <a:pt x="24418" y="21027"/>
                  </a:lnTo>
                  <a:lnTo>
                    <a:pt x="24594" y="20871"/>
                  </a:lnTo>
                  <a:lnTo>
                    <a:pt x="24769" y="20716"/>
                  </a:lnTo>
                  <a:lnTo>
                    <a:pt x="24925" y="20521"/>
                  </a:lnTo>
                  <a:lnTo>
                    <a:pt x="25081" y="20326"/>
                  </a:lnTo>
                  <a:lnTo>
                    <a:pt x="25198" y="20131"/>
                  </a:lnTo>
                  <a:lnTo>
                    <a:pt x="25315" y="19897"/>
                  </a:lnTo>
                  <a:lnTo>
                    <a:pt x="25412" y="19663"/>
                  </a:lnTo>
                  <a:lnTo>
                    <a:pt x="25471" y="19410"/>
                  </a:lnTo>
                  <a:lnTo>
                    <a:pt x="25529" y="19137"/>
                  </a:lnTo>
                  <a:lnTo>
                    <a:pt x="25568" y="18864"/>
                  </a:lnTo>
                  <a:lnTo>
                    <a:pt x="25568" y="18572"/>
                  </a:lnTo>
                  <a:lnTo>
                    <a:pt x="25549" y="18260"/>
                  </a:lnTo>
                  <a:lnTo>
                    <a:pt x="25510" y="17948"/>
                  </a:lnTo>
                  <a:lnTo>
                    <a:pt x="25451" y="17617"/>
                  </a:lnTo>
                  <a:lnTo>
                    <a:pt x="25373" y="17305"/>
                  </a:lnTo>
                  <a:lnTo>
                    <a:pt x="25295" y="17032"/>
                  </a:lnTo>
                  <a:lnTo>
                    <a:pt x="25217" y="16760"/>
                  </a:lnTo>
                  <a:lnTo>
                    <a:pt x="25003" y="16253"/>
                  </a:lnTo>
                  <a:lnTo>
                    <a:pt x="24788" y="15785"/>
                  </a:lnTo>
                  <a:lnTo>
                    <a:pt x="24555" y="15376"/>
                  </a:lnTo>
                  <a:lnTo>
                    <a:pt x="24321" y="15006"/>
                  </a:lnTo>
                  <a:lnTo>
                    <a:pt x="24087" y="14674"/>
                  </a:lnTo>
                  <a:lnTo>
                    <a:pt x="23853" y="14363"/>
                  </a:lnTo>
                  <a:lnTo>
                    <a:pt x="23639" y="14070"/>
                  </a:lnTo>
                  <a:lnTo>
                    <a:pt x="23424" y="13778"/>
                  </a:lnTo>
                  <a:lnTo>
                    <a:pt x="23249" y="13505"/>
                  </a:lnTo>
                  <a:lnTo>
                    <a:pt x="23113" y="13232"/>
                  </a:lnTo>
                  <a:lnTo>
                    <a:pt x="23015" y="12959"/>
                  </a:lnTo>
                  <a:lnTo>
                    <a:pt x="22996" y="12823"/>
                  </a:lnTo>
                  <a:lnTo>
                    <a:pt x="22976" y="12667"/>
                  </a:lnTo>
                  <a:lnTo>
                    <a:pt x="22976" y="12511"/>
                  </a:lnTo>
                  <a:lnTo>
                    <a:pt x="22976" y="12355"/>
                  </a:lnTo>
                  <a:lnTo>
                    <a:pt x="22996" y="12199"/>
                  </a:lnTo>
                  <a:lnTo>
                    <a:pt x="23054" y="12024"/>
                  </a:lnTo>
                  <a:lnTo>
                    <a:pt x="23268" y="11322"/>
                  </a:lnTo>
                  <a:lnTo>
                    <a:pt x="23463" y="10601"/>
                  </a:lnTo>
                  <a:lnTo>
                    <a:pt x="23561" y="10231"/>
                  </a:lnTo>
                  <a:lnTo>
                    <a:pt x="23639" y="9880"/>
                  </a:lnTo>
                  <a:lnTo>
                    <a:pt x="23697" y="9530"/>
                  </a:lnTo>
                  <a:lnTo>
                    <a:pt x="23717" y="9179"/>
                  </a:lnTo>
                  <a:lnTo>
                    <a:pt x="23736" y="8828"/>
                  </a:lnTo>
                  <a:lnTo>
                    <a:pt x="23697" y="8497"/>
                  </a:lnTo>
                  <a:lnTo>
                    <a:pt x="23639" y="8146"/>
                  </a:lnTo>
                  <a:lnTo>
                    <a:pt x="23541" y="7834"/>
                  </a:lnTo>
                  <a:lnTo>
                    <a:pt x="23463" y="7659"/>
                  </a:lnTo>
                  <a:lnTo>
                    <a:pt x="23385" y="7503"/>
                  </a:lnTo>
                  <a:lnTo>
                    <a:pt x="23288" y="7367"/>
                  </a:lnTo>
                  <a:lnTo>
                    <a:pt x="23191" y="7211"/>
                  </a:lnTo>
                  <a:lnTo>
                    <a:pt x="23074" y="7055"/>
                  </a:lnTo>
                  <a:lnTo>
                    <a:pt x="22937" y="6918"/>
                  </a:lnTo>
                  <a:lnTo>
                    <a:pt x="22781" y="6762"/>
                  </a:lnTo>
                  <a:lnTo>
                    <a:pt x="22625" y="6626"/>
                  </a:lnTo>
                  <a:lnTo>
                    <a:pt x="22275" y="6373"/>
                  </a:lnTo>
                  <a:lnTo>
                    <a:pt x="21924" y="6139"/>
                  </a:lnTo>
                  <a:lnTo>
                    <a:pt x="21554" y="5924"/>
                  </a:lnTo>
                  <a:lnTo>
                    <a:pt x="21183" y="5749"/>
                  </a:lnTo>
                  <a:lnTo>
                    <a:pt x="20462" y="5398"/>
                  </a:lnTo>
                  <a:lnTo>
                    <a:pt x="19780" y="5086"/>
                  </a:lnTo>
                  <a:lnTo>
                    <a:pt x="19449" y="4911"/>
                  </a:lnTo>
                  <a:lnTo>
                    <a:pt x="19157" y="4755"/>
                  </a:lnTo>
                  <a:lnTo>
                    <a:pt x="18884" y="4560"/>
                  </a:lnTo>
                  <a:lnTo>
                    <a:pt x="18630" y="4365"/>
                  </a:lnTo>
                  <a:lnTo>
                    <a:pt x="18416" y="4151"/>
                  </a:lnTo>
                  <a:lnTo>
                    <a:pt x="18221" y="3917"/>
                  </a:lnTo>
                  <a:lnTo>
                    <a:pt x="18143" y="3781"/>
                  </a:lnTo>
                  <a:lnTo>
                    <a:pt x="18085" y="3644"/>
                  </a:lnTo>
                  <a:lnTo>
                    <a:pt x="18026" y="3508"/>
                  </a:lnTo>
                  <a:lnTo>
                    <a:pt x="17987" y="3352"/>
                  </a:lnTo>
                  <a:lnTo>
                    <a:pt x="17890" y="3021"/>
                  </a:lnTo>
                  <a:lnTo>
                    <a:pt x="17773" y="2689"/>
                  </a:lnTo>
                  <a:lnTo>
                    <a:pt x="17617" y="2358"/>
                  </a:lnTo>
                  <a:lnTo>
                    <a:pt x="17422" y="2007"/>
                  </a:lnTo>
                  <a:lnTo>
                    <a:pt x="17227" y="1696"/>
                  </a:lnTo>
                  <a:lnTo>
                    <a:pt x="16993" y="1364"/>
                  </a:lnTo>
                  <a:lnTo>
                    <a:pt x="16740" y="1072"/>
                  </a:lnTo>
                  <a:lnTo>
                    <a:pt x="16487" y="799"/>
                  </a:lnTo>
                  <a:lnTo>
                    <a:pt x="16194" y="565"/>
                  </a:lnTo>
                  <a:lnTo>
                    <a:pt x="15902" y="370"/>
                  </a:lnTo>
                  <a:lnTo>
                    <a:pt x="15610" y="195"/>
                  </a:lnTo>
                  <a:lnTo>
                    <a:pt x="15454" y="137"/>
                  </a:lnTo>
                  <a:lnTo>
                    <a:pt x="15298" y="78"/>
                  </a:lnTo>
                  <a:lnTo>
                    <a:pt x="15142" y="39"/>
                  </a:lnTo>
                  <a:lnTo>
                    <a:pt x="14967" y="20"/>
                  </a:lnTo>
                  <a:lnTo>
                    <a:pt x="1481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4" name="Google Shape;814;p14"/>
            <p:cNvSpPr/>
            <p:nvPr/>
          </p:nvSpPr>
          <p:spPr>
            <a:xfrm>
              <a:off x="-1254775" y="1770625"/>
              <a:ext cx="639200" cy="565650"/>
            </a:xfrm>
            <a:custGeom>
              <a:rect b="b" l="l" r="r" t="t"/>
              <a:pathLst>
                <a:path extrusionOk="0" h="22626" w="25568">
                  <a:moveTo>
                    <a:pt x="14811" y="0"/>
                  </a:moveTo>
                  <a:lnTo>
                    <a:pt x="14655" y="20"/>
                  </a:lnTo>
                  <a:lnTo>
                    <a:pt x="14499" y="39"/>
                  </a:lnTo>
                  <a:lnTo>
                    <a:pt x="14324" y="78"/>
                  </a:lnTo>
                  <a:lnTo>
                    <a:pt x="14168" y="117"/>
                  </a:lnTo>
                  <a:lnTo>
                    <a:pt x="14012" y="195"/>
                  </a:lnTo>
                  <a:lnTo>
                    <a:pt x="13525" y="468"/>
                  </a:lnTo>
                  <a:lnTo>
                    <a:pt x="13135" y="721"/>
                  </a:lnTo>
                  <a:lnTo>
                    <a:pt x="12804" y="994"/>
                  </a:lnTo>
                  <a:lnTo>
                    <a:pt x="12550" y="1267"/>
                  </a:lnTo>
                  <a:lnTo>
                    <a:pt x="12336" y="1520"/>
                  </a:lnTo>
                  <a:lnTo>
                    <a:pt x="12180" y="1793"/>
                  </a:lnTo>
                  <a:lnTo>
                    <a:pt x="12044" y="2046"/>
                  </a:lnTo>
                  <a:lnTo>
                    <a:pt x="11927" y="2300"/>
                  </a:lnTo>
                  <a:lnTo>
                    <a:pt x="11751" y="2806"/>
                  </a:lnTo>
                  <a:lnTo>
                    <a:pt x="11654" y="3060"/>
                  </a:lnTo>
                  <a:lnTo>
                    <a:pt x="11556" y="3294"/>
                  </a:lnTo>
                  <a:lnTo>
                    <a:pt x="11420" y="3508"/>
                  </a:lnTo>
                  <a:lnTo>
                    <a:pt x="11264" y="3722"/>
                  </a:lnTo>
                  <a:lnTo>
                    <a:pt x="11069" y="3937"/>
                  </a:lnTo>
                  <a:lnTo>
                    <a:pt x="10816" y="4132"/>
                  </a:lnTo>
                  <a:lnTo>
                    <a:pt x="10543" y="4326"/>
                  </a:lnTo>
                  <a:lnTo>
                    <a:pt x="10290" y="4463"/>
                  </a:lnTo>
                  <a:lnTo>
                    <a:pt x="10017" y="4599"/>
                  </a:lnTo>
                  <a:lnTo>
                    <a:pt x="9744" y="4716"/>
                  </a:lnTo>
                  <a:lnTo>
                    <a:pt x="9218" y="4911"/>
                  </a:lnTo>
                  <a:lnTo>
                    <a:pt x="8672" y="5106"/>
                  </a:lnTo>
                  <a:lnTo>
                    <a:pt x="8088" y="5281"/>
                  </a:lnTo>
                  <a:lnTo>
                    <a:pt x="7445" y="5515"/>
                  </a:lnTo>
                  <a:lnTo>
                    <a:pt x="7113" y="5652"/>
                  </a:lnTo>
                  <a:lnTo>
                    <a:pt x="6762" y="5827"/>
                  </a:lnTo>
                  <a:lnTo>
                    <a:pt x="6373" y="6002"/>
                  </a:lnTo>
                  <a:lnTo>
                    <a:pt x="5983" y="6236"/>
                  </a:lnTo>
                  <a:lnTo>
                    <a:pt x="5788" y="6353"/>
                  </a:lnTo>
                  <a:lnTo>
                    <a:pt x="5613" y="6470"/>
                  </a:lnTo>
                  <a:lnTo>
                    <a:pt x="5457" y="6606"/>
                  </a:lnTo>
                  <a:lnTo>
                    <a:pt x="5340" y="6743"/>
                  </a:lnTo>
                  <a:lnTo>
                    <a:pt x="5223" y="6879"/>
                  </a:lnTo>
                  <a:lnTo>
                    <a:pt x="5145" y="7016"/>
                  </a:lnTo>
                  <a:lnTo>
                    <a:pt x="5067" y="7152"/>
                  </a:lnTo>
                  <a:lnTo>
                    <a:pt x="5009" y="7308"/>
                  </a:lnTo>
                  <a:lnTo>
                    <a:pt x="4970" y="7444"/>
                  </a:lnTo>
                  <a:lnTo>
                    <a:pt x="4950" y="7600"/>
                  </a:lnTo>
                  <a:lnTo>
                    <a:pt x="4931" y="7912"/>
                  </a:lnTo>
                  <a:lnTo>
                    <a:pt x="4950" y="8243"/>
                  </a:lnTo>
                  <a:lnTo>
                    <a:pt x="4989" y="8575"/>
                  </a:lnTo>
                  <a:lnTo>
                    <a:pt x="5145" y="9257"/>
                  </a:lnTo>
                  <a:lnTo>
                    <a:pt x="5203" y="9608"/>
                  </a:lnTo>
                  <a:lnTo>
                    <a:pt x="5281" y="9978"/>
                  </a:lnTo>
                  <a:lnTo>
                    <a:pt x="5320" y="10329"/>
                  </a:lnTo>
                  <a:lnTo>
                    <a:pt x="5340" y="10699"/>
                  </a:lnTo>
                  <a:lnTo>
                    <a:pt x="5320" y="11069"/>
                  </a:lnTo>
                  <a:lnTo>
                    <a:pt x="5281" y="11264"/>
                  </a:lnTo>
                  <a:lnTo>
                    <a:pt x="5242" y="11439"/>
                  </a:lnTo>
                  <a:lnTo>
                    <a:pt x="5184" y="11615"/>
                  </a:lnTo>
                  <a:lnTo>
                    <a:pt x="5126" y="11790"/>
                  </a:lnTo>
                  <a:lnTo>
                    <a:pt x="4970" y="12102"/>
                  </a:lnTo>
                  <a:lnTo>
                    <a:pt x="4775" y="12394"/>
                  </a:lnTo>
                  <a:lnTo>
                    <a:pt x="4560" y="12648"/>
                  </a:lnTo>
                  <a:lnTo>
                    <a:pt x="4307" y="12881"/>
                  </a:lnTo>
                  <a:lnTo>
                    <a:pt x="4054" y="13115"/>
                  </a:lnTo>
                  <a:lnTo>
                    <a:pt x="3761" y="13330"/>
                  </a:lnTo>
                  <a:lnTo>
                    <a:pt x="3450" y="13544"/>
                  </a:lnTo>
                  <a:lnTo>
                    <a:pt x="2826" y="13953"/>
                  </a:lnTo>
                  <a:lnTo>
                    <a:pt x="2495" y="14168"/>
                  </a:lnTo>
                  <a:lnTo>
                    <a:pt x="2144" y="14402"/>
                  </a:lnTo>
                  <a:lnTo>
                    <a:pt x="1813" y="14674"/>
                  </a:lnTo>
                  <a:lnTo>
                    <a:pt x="1481" y="14947"/>
                  </a:lnTo>
                  <a:lnTo>
                    <a:pt x="1170" y="15259"/>
                  </a:lnTo>
                  <a:lnTo>
                    <a:pt x="858" y="15590"/>
                  </a:lnTo>
                  <a:lnTo>
                    <a:pt x="702" y="15785"/>
                  </a:lnTo>
                  <a:lnTo>
                    <a:pt x="565" y="15980"/>
                  </a:lnTo>
                  <a:lnTo>
                    <a:pt x="449" y="16194"/>
                  </a:lnTo>
                  <a:lnTo>
                    <a:pt x="332" y="16428"/>
                  </a:lnTo>
                  <a:lnTo>
                    <a:pt x="254" y="16662"/>
                  </a:lnTo>
                  <a:lnTo>
                    <a:pt x="176" y="16896"/>
                  </a:lnTo>
                  <a:lnTo>
                    <a:pt x="98" y="17149"/>
                  </a:lnTo>
                  <a:lnTo>
                    <a:pt x="59" y="17403"/>
                  </a:lnTo>
                  <a:lnTo>
                    <a:pt x="20" y="17656"/>
                  </a:lnTo>
                  <a:lnTo>
                    <a:pt x="0" y="17909"/>
                  </a:lnTo>
                  <a:lnTo>
                    <a:pt x="0" y="18163"/>
                  </a:lnTo>
                  <a:lnTo>
                    <a:pt x="20" y="18416"/>
                  </a:lnTo>
                  <a:lnTo>
                    <a:pt x="39" y="18669"/>
                  </a:lnTo>
                  <a:lnTo>
                    <a:pt x="98" y="18903"/>
                  </a:lnTo>
                  <a:lnTo>
                    <a:pt x="156" y="19156"/>
                  </a:lnTo>
                  <a:lnTo>
                    <a:pt x="234" y="19390"/>
                  </a:lnTo>
                  <a:lnTo>
                    <a:pt x="351" y="19605"/>
                  </a:lnTo>
                  <a:lnTo>
                    <a:pt x="468" y="19819"/>
                  </a:lnTo>
                  <a:lnTo>
                    <a:pt x="604" y="20014"/>
                  </a:lnTo>
                  <a:lnTo>
                    <a:pt x="780" y="20189"/>
                  </a:lnTo>
                  <a:lnTo>
                    <a:pt x="955" y="20365"/>
                  </a:lnTo>
                  <a:lnTo>
                    <a:pt x="1150" y="20501"/>
                  </a:lnTo>
                  <a:lnTo>
                    <a:pt x="1384" y="20638"/>
                  </a:lnTo>
                  <a:lnTo>
                    <a:pt x="1618" y="20754"/>
                  </a:lnTo>
                  <a:lnTo>
                    <a:pt x="1891" y="20832"/>
                  </a:lnTo>
                  <a:lnTo>
                    <a:pt x="2183" y="20891"/>
                  </a:lnTo>
                  <a:lnTo>
                    <a:pt x="2495" y="20930"/>
                  </a:lnTo>
                  <a:lnTo>
                    <a:pt x="2826" y="20949"/>
                  </a:lnTo>
                  <a:lnTo>
                    <a:pt x="3177" y="20930"/>
                  </a:lnTo>
                  <a:lnTo>
                    <a:pt x="3567" y="20871"/>
                  </a:lnTo>
                  <a:lnTo>
                    <a:pt x="3976" y="20793"/>
                  </a:lnTo>
                  <a:lnTo>
                    <a:pt x="4404" y="20696"/>
                  </a:lnTo>
                  <a:lnTo>
                    <a:pt x="5223" y="20462"/>
                  </a:lnTo>
                  <a:lnTo>
                    <a:pt x="5944" y="20306"/>
                  </a:lnTo>
                  <a:lnTo>
                    <a:pt x="6568" y="20209"/>
                  </a:lnTo>
                  <a:lnTo>
                    <a:pt x="6840" y="20189"/>
                  </a:lnTo>
                  <a:lnTo>
                    <a:pt x="7094" y="20170"/>
                  </a:lnTo>
                  <a:lnTo>
                    <a:pt x="7347" y="20170"/>
                  </a:lnTo>
                  <a:lnTo>
                    <a:pt x="7561" y="20189"/>
                  </a:lnTo>
                  <a:lnTo>
                    <a:pt x="7776" y="20209"/>
                  </a:lnTo>
                  <a:lnTo>
                    <a:pt x="7971" y="20228"/>
                  </a:lnTo>
                  <a:lnTo>
                    <a:pt x="8146" y="20287"/>
                  </a:lnTo>
                  <a:lnTo>
                    <a:pt x="8302" y="20326"/>
                  </a:lnTo>
                  <a:lnTo>
                    <a:pt x="8614" y="20462"/>
                  </a:lnTo>
                  <a:lnTo>
                    <a:pt x="8887" y="20618"/>
                  </a:lnTo>
                  <a:lnTo>
                    <a:pt x="9140" y="20793"/>
                  </a:lnTo>
                  <a:lnTo>
                    <a:pt x="9374" y="21008"/>
                  </a:lnTo>
                  <a:lnTo>
                    <a:pt x="9627" y="21203"/>
                  </a:lnTo>
                  <a:lnTo>
                    <a:pt x="9880" y="21417"/>
                  </a:lnTo>
                  <a:lnTo>
                    <a:pt x="10153" y="21631"/>
                  </a:lnTo>
                  <a:lnTo>
                    <a:pt x="10465" y="21846"/>
                  </a:lnTo>
                  <a:lnTo>
                    <a:pt x="10816" y="22060"/>
                  </a:lnTo>
                  <a:lnTo>
                    <a:pt x="11206" y="22236"/>
                  </a:lnTo>
                  <a:lnTo>
                    <a:pt x="11615" y="22372"/>
                  </a:lnTo>
                  <a:lnTo>
                    <a:pt x="12005" y="22469"/>
                  </a:lnTo>
                  <a:lnTo>
                    <a:pt x="12414" y="22547"/>
                  </a:lnTo>
                  <a:lnTo>
                    <a:pt x="12823" y="22606"/>
                  </a:lnTo>
                  <a:lnTo>
                    <a:pt x="13232" y="22625"/>
                  </a:lnTo>
                  <a:lnTo>
                    <a:pt x="13642" y="22606"/>
                  </a:lnTo>
                  <a:lnTo>
                    <a:pt x="14031" y="22567"/>
                  </a:lnTo>
                  <a:lnTo>
                    <a:pt x="14441" y="22489"/>
                  </a:lnTo>
                  <a:lnTo>
                    <a:pt x="14830" y="22391"/>
                  </a:lnTo>
                  <a:lnTo>
                    <a:pt x="15201" y="22275"/>
                  </a:lnTo>
                  <a:lnTo>
                    <a:pt x="15571" y="22138"/>
                  </a:lnTo>
                  <a:lnTo>
                    <a:pt x="15922" y="21963"/>
                  </a:lnTo>
                  <a:lnTo>
                    <a:pt x="16253" y="21768"/>
                  </a:lnTo>
                  <a:lnTo>
                    <a:pt x="16584" y="21553"/>
                  </a:lnTo>
                  <a:lnTo>
                    <a:pt x="16896" y="21320"/>
                  </a:lnTo>
                  <a:lnTo>
                    <a:pt x="17169" y="21086"/>
                  </a:lnTo>
                  <a:lnTo>
                    <a:pt x="17403" y="20910"/>
                  </a:lnTo>
                  <a:lnTo>
                    <a:pt x="17617" y="20774"/>
                  </a:lnTo>
                  <a:lnTo>
                    <a:pt x="17812" y="20677"/>
                  </a:lnTo>
                  <a:lnTo>
                    <a:pt x="17987" y="20618"/>
                  </a:lnTo>
                  <a:lnTo>
                    <a:pt x="18163" y="20599"/>
                  </a:lnTo>
                  <a:lnTo>
                    <a:pt x="18319" y="20599"/>
                  </a:lnTo>
                  <a:lnTo>
                    <a:pt x="18475" y="20638"/>
                  </a:lnTo>
                  <a:lnTo>
                    <a:pt x="18630" y="20696"/>
                  </a:lnTo>
                  <a:lnTo>
                    <a:pt x="18806" y="20774"/>
                  </a:lnTo>
                  <a:lnTo>
                    <a:pt x="19176" y="21008"/>
                  </a:lnTo>
                  <a:lnTo>
                    <a:pt x="19663" y="21281"/>
                  </a:lnTo>
                  <a:lnTo>
                    <a:pt x="19956" y="21437"/>
                  </a:lnTo>
                  <a:lnTo>
                    <a:pt x="20267" y="21612"/>
                  </a:lnTo>
                  <a:lnTo>
                    <a:pt x="20462" y="21690"/>
                  </a:lnTo>
                  <a:lnTo>
                    <a:pt x="20638" y="21748"/>
                  </a:lnTo>
                  <a:lnTo>
                    <a:pt x="20852" y="21807"/>
                  </a:lnTo>
                  <a:lnTo>
                    <a:pt x="21047" y="21846"/>
                  </a:lnTo>
                  <a:lnTo>
                    <a:pt x="21261" y="21885"/>
                  </a:lnTo>
                  <a:lnTo>
                    <a:pt x="21495" y="21904"/>
                  </a:lnTo>
                  <a:lnTo>
                    <a:pt x="21963" y="21904"/>
                  </a:lnTo>
                  <a:lnTo>
                    <a:pt x="22197" y="21885"/>
                  </a:lnTo>
                  <a:lnTo>
                    <a:pt x="22430" y="21865"/>
                  </a:lnTo>
                  <a:lnTo>
                    <a:pt x="22664" y="21826"/>
                  </a:lnTo>
                  <a:lnTo>
                    <a:pt x="22898" y="21768"/>
                  </a:lnTo>
                  <a:lnTo>
                    <a:pt x="23132" y="21690"/>
                  </a:lnTo>
                  <a:lnTo>
                    <a:pt x="23366" y="21612"/>
                  </a:lnTo>
                  <a:lnTo>
                    <a:pt x="23580" y="21534"/>
                  </a:lnTo>
                  <a:lnTo>
                    <a:pt x="23814" y="21417"/>
                  </a:lnTo>
                  <a:lnTo>
                    <a:pt x="24028" y="21300"/>
                  </a:lnTo>
                  <a:lnTo>
                    <a:pt x="24223" y="21183"/>
                  </a:lnTo>
                  <a:lnTo>
                    <a:pt x="24418" y="21027"/>
                  </a:lnTo>
                  <a:lnTo>
                    <a:pt x="24594" y="20871"/>
                  </a:lnTo>
                  <a:lnTo>
                    <a:pt x="24769" y="20716"/>
                  </a:lnTo>
                  <a:lnTo>
                    <a:pt x="24925" y="20521"/>
                  </a:lnTo>
                  <a:lnTo>
                    <a:pt x="25081" y="20326"/>
                  </a:lnTo>
                  <a:lnTo>
                    <a:pt x="25198" y="20131"/>
                  </a:lnTo>
                  <a:lnTo>
                    <a:pt x="25315" y="19897"/>
                  </a:lnTo>
                  <a:lnTo>
                    <a:pt x="25412" y="19663"/>
                  </a:lnTo>
                  <a:lnTo>
                    <a:pt x="25471" y="19410"/>
                  </a:lnTo>
                  <a:lnTo>
                    <a:pt x="25529" y="19137"/>
                  </a:lnTo>
                  <a:lnTo>
                    <a:pt x="25568" y="18864"/>
                  </a:lnTo>
                  <a:lnTo>
                    <a:pt x="25568" y="18572"/>
                  </a:lnTo>
                  <a:lnTo>
                    <a:pt x="25549" y="18260"/>
                  </a:lnTo>
                  <a:lnTo>
                    <a:pt x="25510" y="17948"/>
                  </a:lnTo>
                  <a:lnTo>
                    <a:pt x="25451" y="17617"/>
                  </a:lnTo>
                  <a:lnTo>
                    <a:pt x="25373" y="17305"/>
                  </a:lnTo>
                  <a:lnTo>
                    <a:pt x="25295" y="17032"/>
                  </a:lnTo>
                  <a:lnTo>
                    <a:pt x="25217" y="16760"/>
                  </a:lnTo>
                  <a:lnTo>
                    <a:pt x="25003" y="16253"/>
                  </a:lnTo>
                  <a:lnTo>
                    <a:pt x="24788" y="15785"/>
                  </a:lnTo>
                  <a:lnTo>
                    <a:pt x="24555" y="15376"/>
                  </a:lnTo>
                  <a:lnTo>
                    <a:pt x="24321" y="15006"/>
                  </a:lnTo>
                  <a:lnTo>
                    <a:pt x="24087" y="14674"/>
                  </a:lnTo>
                  <a:lnTo>
                    <a:pt x="23853" y="14363"/>
                  </a:lnTo>
                  <a:lnTo>
                    <a:pt x="23639" y="14070"/>
                  </a:lnTo>
                  <a:lnTo>
                    <a:pt x="23424" y="13778"/>
                  </a:lnTo>
                  <a:lnTo>
                    <a:pt x="23249" y="13505"/>
                  </a:lnTo>
                  <a:lnTo>
                    <a:pt x="23113" y="13232"/>
                  </a:lnTo>
                  <a:lnTo>
                    <a:pt x="23015" y="12959"/>
                  </a:lnTo>
                  <a:lnTo>
                    <a:pt x="22996" y="12823"/>
                  </a:lnTo>
                  <a:lnTo>
                    <a:pt x="22976" y="12667"/>
                  </a:lnTo>
                  <a:lnTo>
                    <a:pt x="22976" y="12511"/>
                  </a:lnTo>
                  <a:lnTo>
                    <a:pt x="22976" y="12355"/>
                  </a:lnTo>
                  <a:lnTo>
                    <a:pt x="22996" y="12199"/>
                  </a:lnTo>
                  <a:lnTo>
                    <a:pt x="23054" y="12024"/>
                  </a:lnTo>
                  <a:lnTo>
                    <a:pt x="23268" y="11322"/>
                  </a:lnTo>
                  <a:lnTo>
                    <a:pt x="23463" y="10601"/>
                  </a:lnTo>
                  <a:lnTo>
                    <a:pt x="23561" y="10231"/>
                  </a:lnTo>
                  <a:lnTo>
                    <a:pt x="23639" y="9880"/>
                  </a:lnTo>
                  <a:lnTo>
                    <a:pt x="23697" y="9530"/>
                  </a:lnTo>
                  <a:lnTo>
                    <a:pt x="23717" y="9179"/>
                  </a:lnTo>
                  <a:lnTo>
                    <a:pt x="23736" y="8828"/>
                  </a:lnTo>
                  <a:lnTo>
                    <a:pt x="23697" y="8497"/>
                  </a:lnTo>
                  <a:lnTo>
                    <a:pt x="23639" y="8146"/>
                  </a:lnTo>
                  <a:lnTo>
                    <a:pt x="23541" y="7834"/>
                  </a:lnTo>
                  <a:lnTo>
                    <a:pt x="23463" y="7659"/>
                  </a:lnTo>
                  <a:lnTo>
                    <a:pt x="23385" y="7503"/>
                  </a:lnTo>
                  <a:lnTo>
                    <a:pt x="23288" y="7367"/>
                  </a:lnTo>
                  <a:lnTo>
                    <a:pt x="23191" y="7211"/>
                  </a:lnTo>
                  <a:lnTo>
                    <a:pt x="23074" y="7055"/>
                  </a:lnTo>
                  <a:lnTo>
                    <a:pt x="22937" y="6918"/>
                  </a:lnTo>
                  <a:lnTo>
                    <a:pt x="22781" y="6762"/>
                  </a:lnTo>
                  <a:lnTo>
                    <a:pt x="22625" y="6626"/>
                  </a:lnTo>
                  <a:lnTo>
                    <a:pt x="22275" y="6373"/>
                  </a:lnTo>
                  <a:lnTo>
                    <a:pt x="21924" y="6139"/>
                  </a:lnTo>
                  <a:lnTo>
                    <a:pt x="21554" y="5924"/>
                  </a:lnTo>
                  <a:lnTo>
                    <a:pt x="21183" y="5749"/>
                  </a:lnTo>
                  <a:lnTo>
                    <a:pt x="20462" y="5398"/>
                  </a:lnTo>
                  <a:lnTo>
                    <a:pt x="19780" y="5086"/>
                  </a:lnTo>
                  <a:lnTo>
                    <a:pt x="19449" y="4911"/>
                  </a:lnTo>
                  <a:lnTo>
                    <a:pt x="19157" y="4755"/>
                  </a:lnTo>
                  <a:lnTo>
                    <a:pt x="18884" y="4560"/>
                  </a:lnTo>
                  <a:lnTo>
                    <a:pt x="18630" y="4365"/>
                  </a:lnTo>
                  <a:lnTo>
                    <a:pt x="18416" y="4151"/>
                  </a:lnTo>
                  <a:lnTo>
                    <a:pt x="18221" y="3917"/>
                  </a:lnTo>
                  <a:lnTo>
                    <a:pt x="18143" y="3781"/>
                  </a:lnTo>
                  <a:lnTo>
                    <a:pt x="18085" y="3644"/>
                  </a:lnTo>
                  <a:lnTo>
                    <a:pt x="18026" y="3508"/>
                  </a:lnTo>
                  <a:lnTo>
                    <a:pt x="17987" y="3352"/>
                  </a:lnTo>
                  <a:lnTo>
                    <a:pt x="17890" y="3021"/>
                  </a:lnTo>
                  <a:lnTo>
                    <a:pt x="17773" y="2689"/>
                  </a:lnTo>
                  <a:lnTo>
                    <a:pt x="17617" y="2358"/>
                  </a:lnTo>
                  <a:lnTo>
                    <a:pt x="17422" y="2007"/>
                  </a:lnTo>
                  <a:lnTo>
                    <a:pt x="17227" y="1696"/>
                  </a:lnTo>
                  <a:lnTo>
                    <a:pt x="16993" y="1364"/>
                  </a:lnTo>
                  <a:lnTo>
                    <a:pt x="16740" y="1072"/>
                  </a:lnTo>
                  <a:lnTo>
                    <a:pt x="16487" y="799"/>
                  </a:lnTo>
                  <a:lnTo>
                    <a:pt x="16194" y="565"/>
                  </a:lnTo>
                  <a:lnTo>
                    <a:pt x="15902" y="370"/>
                  </a:lnTo>
                  <a:lnTo>
                    <a:pt x="15610" y="195"/>
                  </a:lnTo>
                  <a:lnTo>
                    <a:pt x="15454" y="137"/>
                  </a:lnTo>
                  <a:lnTo>
                    <a:pt x="15298" y="78"/>
                  </a:lnTo>
                  <a:lnTo>
                    <a:pt x="15142" y="39"/>
                  </a:lnTo>
                  <a:lnTo>
                    <a:pt x="14967" y="20"/>
                  </a:lnTo>
                  <a:lnTo>
                    <a:pt x="14811" y="0"/>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CUSTOM_24">
    <p:spTree>
      <p:nvGrpSpPr>
        <p:cNvPr id="815" name="Shape 815"/>
        <p:cNvGrpSpPr/>
        <p:nvPr/>
      </p:nvGrpSpPr>
      <p:grpSpPr>
        <a:xfrm>
          <a:off x="0" y="0"/>
          <a:ext cx="0" cy="0"/>
          <a:chOff x="0" y="0"/>
          <a:chExt cx="0" cy="0"/>
        </a:xfrm>
      </p:grpSpPr>
      <p:sp>
        <p:nvSpPr>
          <p:cNvPr id="816" name="Google Shape;816;p15"/>
          <p:cNvSpPr txBox="1"/>
          <p:nvPr>
            <p:ph type="title"/>
          </p:nvPr>
        </p:nvSpPr>
        <p:spPr>
          <a:xfrm>
            <a:off x="2975303" y="3022175"/>
            <a:ext cx="5099400" cy="457200"/>
          </a:xfrm>
          <a:prstGeom prst="rect">
            <a:avLst/>
          </a:prstGeom>
          <a:noFill/>
        </p:spPr>
        <p:txBody>
          <a:bodyPr anchorCtr="0" anchor="t" bIns="91425" lIns="91425" spcFirstLastPara="1" rIns="91425" wrap="square" tIns="91425">
            <a:noAutofit/>
          </a:bodyPr>
          <a:lstStyle>
            <a:lvl1pPr lvl="0" rtl="0" algn="r">
              <a:spcBef>
                <a:spcPts val="0"/>
              </a:spcBef>
              <a:spcAft>
                <a:spcPts val="0"/>
              </a:spcAft>
              <a:buSzPts val="3000"/>
              <a:buNone/>
              <a:defRPr sz="25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817" name="Google Shape;817;p15"/>
          <p:cNvSpPr txBox="1"/>
          <p:nvPr>
            <p:ph idx="1" type="subTitle"/>
          </p:nvPr>
        </p:nvSpPr>
        <p:spPr>
          <a:xfrm>
            <a:off x="2974376" y="902125"/>
            <a:ext cx="5101200" cy="2120100"/>
          </a:xfrm>
          <a:prstGeom prst="rect">
            <a:avLst/>
          </a:prstGeom>
        </p:spPr>
        <p:txBody>
          <a:bodyPr anchorCtr="0" anchor="t" bIns="91425" lIns="91425" spcFirstLastPara="1" rIns="91425" wrap="square" tIns="91425">
            <a:noAutofit/>
          </a:bodyPr>
          <a:lstStyle>
            <a:lvl1pPr lvl="0" rtl="0" algn="r">
              <a:spcBef>
                <a:spcPts val="0"/>
              </a:spcBef>
              <a:spcAft>
                <a:spcPts val="0"/>
              </a:spcAft>
              <a:buSzPts val="1400"/>
              <a:buNone/>
              <a:defRPr sz="28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818" name="Google Shape;818;p15"/>
          <p:cNvSpPr/>
          <p:nvPr/>
        </p:nvSpPr>
        <p:spPr>
          <a:xfrm>
            <a:off x="5031319" y="204750"/>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9" name="Google Shape;819;p15"/>
          <p:cNvSpPr/>
          <p:nvPr/>
        </p:nvSpPr>
        <p:spPr>
          <a:xfrm>
            <a:off x="100219" y="355825"/>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0" name="Google Shape;820;p15"/>
          <p:cNvSpPr/>
          <p:nvPr/>
        </p:nvSpPr>
        <p:spPr>
          <a:xfrm>
            <a:off x="-142692" y="4014750"/>
            <a:ext cx="1707517" cy="460843"/>
          </a:xfrm>
          <a:custGeom>
            <a:rect b="b" l="l" r="r" t="t"/>
            <a:pathLst>
              <a:path extrusionOk="0" h="12734" w="47182">
                <a:moveTo>
                  <a:pt x="7105" y="1"/>
                </a:moveTo>
                <a:lnTo>
                  <a:pt x="6979" y="22"/>
                </a:lnTo>
                <a:lnTo>
                  <a:pt x="6831" y="64"/>
                </a:lnTo>
                <a:lnTo>
                  <a:pt x="6705" y="106"/>
                </a:lnTo>
                <a:lnTo>
                  <a:pt x="6557" y="190"/>
                </a:lnTo>
                <a:lnTo>
                  <a:pt x="6410" y="296"/>
                </a:lnTo>
                <a:lnTo>
                  <a:pt x="6241" y="422"/>
                </a:lnTo>
                <a:lnTo>
                  <a:pt x="5862" y="760"/>
                </a:lnTo>
                <a:lnTo>
                  <a:pt x="5419" y="1202"/>
                </a:lnTo>
                <a:lnTo>
                  <a:pt x="4808" y="1835"/>
                </a:lnTo>
                <a:lnTo>
                  <a:pt x="4006" y="2678"/>
                </a:lnTo>
                <a:lnTo>
                  <a:pt x="2214" y="4617"/>
                </a:lnTo>
                <a:lnTo>
                  <a:pt x="1" y="7021"/>
                </a:lnTo>
                <a:lnTo>
                  <a:pt x="1" y="12734"/>
                </a:lnTo>
                <a:lnTo>
                  <a:pt x="47181" y="12333"/>
                </a:lnTo>
                <a:lnTo>
                  <a:pt x="46907" y="11870"/>
                </a:lnTo>
                <a:lnTo>
                  <a:pt x="46612" y="11385"/>
                </a:lnTo>
                <a:lnTo>
                  <a:pt x="46212" y="10815"/>
                </a:lnTo>
                <a:lnTo>
                  <a:pt x="45769" y="10204"/>
                </a:lnTo>
                <a:lnTo>
                  <a:pt x="45537" y="9909"/>
                </a:lnTo>
                <a:lnTo>
                  <a:pt x="45284" y="9614"/>
                </a:lnTo>
                <a:lnTo>
                  <a:pt x="45031" y="9361"/>
                </a:lnTo>
                <a:lnTo>
                  <a:pt x="44799" y="9108"/>
                </a:lnTo>
                <a:lnTo>
                  <a:pt x="44546" y="8918"/>
                </a:lnTo>
                <a:lnTo>
                  <a:pt x="44314" y="8749"/>
                </a:lnTo>
                <a:lnTo>
                  <a:pt x="44019" y="8602"/>
                </a:lnTo>
                <a:lnTo>
                  <a:pt x="43661" y="8454"/>
                </a:lnTo>
                <a:lnTo>
                  <a:pt x="43218" y="8328"/>
                </a:lnTo>
                <a:lnTo>
                  <a:pt x="42733" y="8180"/>
                </a:lnTo>
                <a:lnTo>
                  <a:pt x="41616" y="7885"/>
                </a:lnTo>
                <a:lnTo>
                  <a:pt x="40435" y="7611"/>
                </a:lnTo>
                <a:lnTo>
                  <a:pt x="38264" y="7105"/>
                </a:lnTo>
                <a:lnTo>
                  <a:pt x="37484" y="6915"/>
                </a:lnTo>
                <a:lnTo>
                  <a:pt x="37210" y="6831"/>
                </a:lnTo>
                <a:lnTo>
                  <a:pt x="37041" y="6768"/>
                </a:lnTo>
                <a:lnTo>
                  <a:pt x="36894" y="6662"/>
                </a:lnTo>
                <a:lnTo>
                  <a:pt x="36704" y="6515"/>
                </a:lnTo>
                <a:lnTo>
                  <a:pt x="36177" y="6072"/>
                </a:lnTo>
                <a:lnTo>
                  <a:pt x="35544" y="5482"/>
                </a:lnTo>
                <a:lnTo>
                  <a:pt x="34849" y="4849"/>
                </a:lnTo>
                <a:lnTo>
                  <a:pt x="33542" y="3584"/>
                </a:lnTo>
                <a:lnTo>
                  <a:pt x="32762" y="2762"/>
                </a:lnTo>
                <a:lnTo>
                  <a:pt x="32593" y="2615"/>
                </a:lnTo>
                <a:lnTo>
                  <a:pt x="32445" y="2467"/>
                </a:lnTo>
                <a:lnTo>
                  <a:pt x="32298" y="2362"/>
                </a:lnTo>
                <a:lnTo>
                  <a:pt x="32150" y="2277"/>
                </a:lnTo>
                <a:lnTo>
                  <a:pt x="32003" y="2193"/>
                </a:lnTo>
                <a:lnTo>
                  <a:pt x="31876" y="2151"/>
                </a:lnTo>
                <a:lnTo>
                  <a:pt x="31729" y="2130"/>
                </a:lnTo>
                <a:lnTo>
                  <a:pt x="31433" y="2130"/>
                </a:lnTo>
                <a:lnTo>
                  <a:pt x="31286" y="2151"/>
                </a:lnTo>
                <a:lnTo>
                  <a:pt x="31138" y="2193"/>
                </a:lnTo>
                <a:lnTo>
                  <a:pt x="30970" y="2256"/>
                </a:lnTo>
                <a:lnTo>
                  <a:pt x="30632" y="2425"/>
                </a:lnTo>
                <a:lnTo>
                  <a:pt x="30295" y="2636"/>
                </a:lnTo>
                <a:lnTo>
                  <a:pt x="28292" y="3859"/>
                </a:lnTo>
                <a:lnTo>
                  <a:pt x="27006" y="4639"/>
                </a:lnTo>
                <a:lnTo>
                  <a:pt x="26859" y="4512"/>
                </a:lnTo>
                <a:lnTo>
                  <a:pt x="26479" y="4175"/>
                </a:lnTo>
                <a:lnTo>
                  <a:pt x="26205" y="3964"/>
                </a:lnTo>
                <a:lnTo>
                  <a:pt x="25910" y="3753"/>
                </a:lnTo>
                <a:lnTo>
                  <a:pt x="25573" y="3542"/>
                </a:lnTo>
                <a:lnTo>
                  <a:pt x="25214" y="3332"/>
                </a:lnTo>
                <a:lnTo>
                  <a:pt x="25025" y="3205"/>
                </a:lnTo>
                <a:lnTo>
                  <a:pt x="24814" y="3057"/>
                </a:lnTo>
                <a:lnTo>
                  <a:pt x="24582" y="2868"/>
                </a:lnTo>
                <a:lnTo>
                  <a:pt x="24371" y="2657"/>
                </a:lnTo>
                <a:lnTo>
                  <a:pt x="23886" y="2193"/>
                </a:lnTo>
                <a:lnTo>
                  <a:pt x="23401" y="1708"/>
                </a:lnTo>
                <a:lnTo>
                  <a:pt x="22579" y="802"/>
                </a:lnTo>
                <a:lnTo>
                  <a:pt x="22263" y="486"/>
                </a:lnTo>
                <a:lnTo>
                  <a:pt x="22158" y="359"/>
                </a:lnTo>
                <a:lnTo>
                  <a:pt x="22052" y="296"/>
                </a:lnTo>
                <a:lnTo>
                  <a:pt x="21968" y="296"/>
                </a:lnTo>
                <a:lnTo>
                  <a:pt x="21841" y="317"/>
                </a:lnTo>
                <a:lnTo>
                  <a:pt x="21652" y="401"/>
                </a:lnTo>
                <a:lnTo>
                  <a:pt x="21441" y="507"/>
                </a:lnTo>
                <a:lnTo>
                  <a:pt x="20956" y="823"/>
                </a:lnTo>
                <a:lnTo>
                  <a:pt x="20408" y="1202"/>
                </a:lnTo>
                <a:lnTo>
                  <a:pt x="19860" y="1624"/>
                </a:lnTo>
                <a:lnTo>
                  <a:pt x="19354" y="2046"/>
                </a:lnTo>
                <a:lnTo>
                  <a:pt x="18932" y="2404"/>
                </a:lnTo>
                <a:lnTo>
                  <a:pt x="18637" y="2657"/>
                </a:lnTo>
                <a:lnTo>
                  <a:pt x="18342" y="2931"/>
                </a:lnTo>
                <a:lnTo>
                  <a:pt x="17857" y="3310"/>
                </a:lnTo>
                <a:lnTo>
                  <a:pt x="16655" y="4238"/>
                </a:lnTo>
                <a:lnTo>
                  <a:pt x="15074" y="5440"/>
                </a:lnTo>
                <a:lnTo>
                  <a:pt x="13873" y="4892"/>
                </a:lnTo>
                <a:lnTo>
                  <a:pt x="12818" y="4386"/>
                </a:lnTo>
                <a:lnTo>
                  <a:pt x="12291" y="4112"/>
                </a:lnTo>
                <a:lnTo>
                  <a:pt x="11828" y="3859"/>
                </a:lnTo>
                <a:lnTo>
                  <a:pt x="11617" y="3711"/>
                </a:lnTo>
                <a:lnTo>
                  <a:pt x="11385" y="3542"/>
                </a:lnTo>
                <a:lnTo>
                  <a:pt x="11174" y="3332"/>
                </a:lnTo>
                <a:lnTo>
                  <a:pt x="10942" y="3100"/>
                </a:lnTo>
                <a:lnTo>
                  <a:pt x="10500" y="2573"/>
                </a:lnTo>
                <a:lnTo>
                  <a:pt x="10036" y="2024"/>
                </a:lnTo>
                <a:lnTo>
                  <a:pt x="9572" y="1476"/>
                </a:lnTo>
                <a:lnTo>
                  <a:pt x="9340" y="1223"/>
                </a:lnTo>
                <a:lnTo>
                  <a:pt x="9108" y="970"/>
                </a:lnTo>
                <a:lnTo>
                  <a:pt x="8876" y="760"/>
                </a:lnTo>
                <a:lnTo>
                  <a:pt x="8644" y="570"/>
                </a:lnTo>
                <a:lnTo>
                  <a:pt x="8412" y="422"/>
                </a:lnTo>
                <a:lnTo>
                  <a:pt x="8181" y="296"/>
                </a:lnTo>
                <a:lnTo>
                  <a:pt x="7759" y="127"/>
                </a:lnTo>
                <a:lnTo>
                  <a:pt x="7569" y="64"/>
                </a:lnTo>
                <a:lnTo>
                  <a:pt x="7422" y="22"/>
                </a:lnTo>
                <a:lnTo>
                  <a:pt x="7253" y="1"/>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1" name="Google Shape;821;p15"/>
          <p:cNvSpPr/>
          <p:nvPr/>
        </p:nvSpPr>
        <p:spPr>
          <a:xfrm flipH="1">
            <a:off x="8525186" y="3230072"/>
            <a:ext cx="618814" cy="1218081"/>
          </a:xfrm>
          <a:custGeom>
            <a:rect b="b" l="l" r="r" t="t"/>
            <a:pathLst>
              <a:path extrusionOk="0" h="31532" w="16019">
                <a:moveTo>
                  <a:pt x="12238" y="0"/>
                </a:moveTo>
                <a:lnTo>
                  <a:pt x="12180" y="332"/>
                </a:lnTo>
                <a:lnTo>
                  <a:pt x="12160" y="624"/>
                </a:lnTo>
                <a:lnTo>
                  <a:pt x="12180" y="858"/>
                </a:lnTo>
                <a:lnTo>
                  <a:pt x="12199" y="1033"/>
                </a:lnTo>
                <a:lnTo>
                  <a:pt x="12141" y="1053"/>
                </a:lnTo>
                <a:lnTo>
                  <a:pt x="12082" y="1092"/>
                </a:lnTo>
                <a:lnTo>
                  <a:pt x="12063" y="1150"/>
                </a:lnTo>
                <a:lnTo>
                  <a:pt x="12063" y="1209"/>
                </a:lnTo>
                <a:lnTo>
                  <a:pt x="12063" y="1267"/>
                </a:lnTo>
                <a:lnTo>
                  <a:pt x="12102" y="1326"/>
                </a:lnTo>
                <a:lnTo>
                  <a:pt x="12141" y="1365"/>
                </a:lnTo>
                <a:lnTo>
                  <a:pt x="12199" y="1384"/>
                </a:lnTo>
                <a:lnTo>
                  <a:pt x="10621" y="8750"/>
                </a:lnTo>
                <a:lnTo>
                  <a:pt x="10211" y="8750"/>
                </a:lnTo>
                <a:lnTo>
                  <a:pt x="10289" y="9335"/>
                </a:lnTo>
                <a:lnTo>
                  <a:pt x="10621" y="9335"/>
                </a:lnTo>
                <a:lnTo>
                  <a:pt x="10621" y="12005"/>
                </a:lnTo>
                <a:lnTo>
                  <a:pt x="8243" y="11167"/>
                </a:lnTo>
                <a:lnTo>
                  <a:pt x="7737" y="11167"/>
                </a:lnTo>
                <a:lnTo>
                  <a:pt x="7737" y="9764"/>
                </a:lnTo>
                <a:lnTo>
                  <a:pt x="7951" y="9764"/>
                </a:lnTo>
                <a:lnTo>
                  <a:pt x="7951" y="9296"/>
                </a:lnTo>
                <a:lnTo>
                  <a:pt x="6879" y="9296"/>
                </a:lnTo>
                <a:lnTo>
                  <a:pt x="6879" y="9764"/>
                </a:lnTo>
                <a:lnTo>
                  <a:pt x="7016" y="9764"/>
                </a:lnTo>
                <a:lnTo>
                  <a:pt x="7016" y="11225"/>
                </a:lnTo>
                <a:lnTo>
                  <a:pt x="5242" y="11225"/>
                </a:lnTo>
                <a:lnTo>
                  <a:pt x="5242" y="10563"/>
                </a:lnTo>
                <a:lnTo>
                  <a:pt x="5476" y="10563"/>
                </a:lnTo>
                <a:lnTo>
                  <a:pt x="5476" y="10017"/>
                </a:lnTo>
                <a:lnTo>
                  <a:pt x="4677" y="10017"/>
                </a:lnTo>
                <a:lnTo>
                  <a:pt x="4677" y="10563"/>
                </a:lnTo>
                <a:lnTo>
                  <a:pt x="4911" y="10563"/>
                </a:lnTo>
                <a:lnTo>
                  <a:pt x="4911" y="11186"/>
                </a:lnTo>
                <a:lnTo>
                  <a:pt x="3936" y="11225"/>
                </a:lnTo>
                <a:lnTo>
                  <a:pt x="2183" y="5184"/>
                </a:lnTo>
                <a:lnTo>
                  <a:pt x="2183" y="4307"/>
                </a:lnTo>
                <a:lnTo>
                  <a:pt x="1637" y="3528"/>
                </a:lnTo>
                <a:lnTo>
                  <a:pt x="1637" y="4600"/>
                </a:lnTo>
                <a:lnTo>
                  <a:pt x="1345" y="4385"/>
                </a:lnTo>
                <a:lnTo>
                  <a:pt x="1345" y="215"/>
                </a:lnTo>
                <a:lnTo>
                  <a:pt x="741" y="429"/>
                </a:lnTo>
                <a:lnTo>
                  <a:pt x="741" y="3917"/>
                </a:lnTo>
                <a:lnTo>
                  <a:pt x="19" y="3372"/>
                </a:lnTo>
                <a:lnTo>
                  <a:pt x="19" y="20852"/>
                </a:lnTo>
                <a:lnTo>
                  <a:pt x="19" y="20872"/>
                </a:lnTo>
                <a:lnTo>
                  <a:pt x="0" y="25373"/>
                </a:lnTo>
                <a:lnTo>
                  <a:pt x="0" y="25451"/>
                </a:lnTo>
                <a:lnTo>
                  <a:pt x="0" y="30577"/>
                </a:lnTo>
                <a:lnTo>
                  <a:pt x="0" y="31531"/>
                </a:lnTo>
                <a:lnTo>
                  <a:pt x="15610" y="31375"/>
                </a:lnTo>
                <a:lnTo>
                  <a:pt x="16019" y="31375"/>
                </a:lnTo>
                <a:lnTo>
                  <a:pt x="16019" y="14714"/>
                </a:lnTo>
                <a:lnTo>
                  <a:pt x="14128" y="14714"/>
                </a:lnTo>
                <a:lnTo>
                  <a:pt x="14090" y="9335"/>
                </a:lnTo>
                <a:lnTo>
                  <a:pt x="14440" y="9335"/>
                </a:lnTo>
                <a:lnTo>
                  <a:pt x="14538" y="8750"/>
                </a:lnTo>
                <a:lnTo>
                  <a:pt x="14012" y="8750"/>
                </a:lnTo>
                <a:lnTo>
                  <a:pt x="12277" y="1384"/>
                </a:lnTo>
                <a:lnTo>
                  <a:pt x="12336" y="1345"/>
                </a:lnTo>
                <a:lnTo>
                  <a:pt x="12375" y="1306"/>
                </a:lnTo>
                <a:lnTo>
                  <a:pt x="12394" y="1267"/>
                </a:lnTo>
                <a:lnTo>
                  <a:pt x="12414" y="1209"/>
                </a:lnTo>
                <a:lnTo>
                  <a:pt x="12414" y="1150"/>
                </a:lnTo>
                <a:lnTo>
                  <a:pt x="12375" y="1092"/>
                </a:lnTo>
                <a:lnTo>
                  <a:pt x="12336" y="1053"/>
                </a:lnTo>
                <a:lnTo>
                  <a:pt x="12258" y="1033"/>
                </a:lnTo>
                <a:lnTo>
                  <a:pt x="12277" y="858"/>
                </a:lnTo>
                <a:lnTo>
                  <a:pt x="12297" y="702"/>
                </a:lnTo>
                <a:lnTo>
                  <a:pt x="12277" y="351"/>
                </a:lnTo>
                <a:lnTo>
                  <a:pt x="12238" y="0"/>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2" name="Google Shape;822;p15"/>
          <p:cNvSpPr/>
          <p:nvPr/>
        </p:nvSpPr>
        <p:spPr>
          <a:xfrm>
            <a:off x="0" y="4410900"/>
            <a:ext cx="9144000" cy="7326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23" name="Google Shape;823;p15"/>
          <p:cNvGrpSpPr/>
          <p:nvPr/>
        </p:nvGrpSpPr>
        <p:grpSpPr>
          <a:xfrm>
            <a:off x="1407675" y="4485313"/>
            <a:ext cx="473850" cy="449575"/>
            <a:chOff x="4411275" y="4457400"/>
            <a:chExt cx="473850" cy="449575"/>
          </a:xfrm>
        </p:grpSpPr>
        <p:sp>
          <p:nvSpPr>
            <p:cNvPr id="824" name="Google Shape;824;p15"/>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 name="Google Shape;825;p15"/>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26" name="Google Shape;826;p15"/>
          <p:cNvGrpSpPr/>
          <p:nvPr/>
        </p:nvGrpSpPr>
        <p:grpSpPr>
          <a:xfrm>
            <a:off x="6152497" y="4428538"/>
            <a:ext cx="240526" cy="228204"/>
            <a:chOff x="4411275" y="4457400"/>
            <a:chExt cx="473850" cy="449575"/>
          </a:xfrm>
        </p:grpSpPr>
        <p:sp>
          <p:nvSpPr>
            <p:cNvPr id="827" name="Google Shape;827;p15"/>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8" name="Google Shape;828;p15"/>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29" name="Google Shape;829;p15"/>
          <p:cNvGrpSpPr/>
          <p:nvPr/>
        </p:nvGrpSpPr>
        <p:grpSpPr>
          <a:xfrm>
            <a:off x="3931272" y="4791438"/>
            <a:ext cx="240526" cy="228204"/>
            <a:chOff x="4411275" y="4457400"/>
            <a:chExt cx="473850" cy="449575"/>
          </a:xfrm>
        </p:grpSpPr>
        <p:sp>
          <p:nvSpPr>
            <p:cNvPr id="830" name="Google Shape;830;p15"/>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1" name="Google Shape;831;p15"/>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32" name="Google Shape;832;p15"/>
          <p:cNvGrpSpPr/>
          <p:nvPr/>
        </p:nvGrpSpPr>
        <p:grpSpPr>
          <a:xfrm>
            <a:off x="2776222" y="4428538"/>
            <a:ext cx="240526" cy="228204"/>
            <a:chOff x="4411275" y="4457400"/>
            <a:chExt cx="473850" cy="449575"/>
          </a:xfrm>
        </p:grpSpPr>
        <p:sp>
          <p:nvSpPr>
            <p:cNvPr id="833" name="Google Shape;833;p15"/>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4" name="Google Shape;834;p15"/>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35" name="Google Shape;835;p15"/>
          <p:cNvGrpSpPr/>
          <p:nvPr/>
        </p:nvGrpSpPr>
        <p:grpSpPr>
          <a:xfrm>
            <a:off x="4928388" y="4570063"/>
            <a:ext cx="473850" cy="449575"/>
            <a:chOff x="4411275" y="4457400"/>
            <a:chExt cx="473850" cy="449575"/>
          </a:xfrm>
        </p:grpSpPr>
        <p:sp>
          <p:nvSpPr>
            <p:cNvPr id="836" name="Google Shape;836;p15"/>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7" name="Google Shape;837;p15"/>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38" name="Google Shape;838;p15"/>
          <p:cNvGrpSpPr/>
          <p:nvPr/>
        </p:nvGrpSpPr>
        <p:grpSpPr>
          <a:xfrm>
            <a:off x="6669197" y="4791438"/>
            <a:ext cx="240526" cy="228204"/>
            <a:chOff x="4411275" y="4457400"/>
            <a:chExt cx="473850" cy="449575"/>
          </a:xfrm>
        </p:grpSpPr>
        <p:sp>
          <p:nvSpPr>
            <p:cNvPr id="839" name="Google Shape;839;p15"/>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0" name="Google Shape;840;p15"/>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41" name="Google Shape;841;p15"/>
          <p:cNvGrpSpPr/>
          <p:nvPr/>
        </p:nvGrpSpPr>
        <p:grpSpPr>
          <a:xfrm>
            <a:off x="8176664" y="4493314"/>
            <a:ext cx="791911" cy="449534"/>
            <a:chOff x="5104925" y="-1571550"/>
            <a:chExt cx="1573750" cy="893350"/>
          </a:xfrm>
        </p:grpSpPr>
        <p:sp>
          <p:nvSpPr>
            <p:cNvPr id="842" name="Google Shape;842;p15"/>
            <p:cNvSpPr/>
            <p:nvPr/>
          </p:nvSpPr>
          <p:spPr>
            <a:xfrm>
              <a:off x="5104925" y="-1571550"/>
              <a:ext cx="1573750" cy="792175"/>
            </a:xfrm>
            <a:custGeom>
              <a:rect b="b" l="l" r="r" t="t"/>
              <a:pathLst>
                <a:path extrusionOk="0" h="31687" w="62950">
                  <a:moveTo>
                    <a:pt x="31601" y="1"/>
                  </a:moveTo>
                  <a:lnTo>
                    <a:pt x="30126" y="64"/>
                  </a:lnTo>
                  <a:lnTo>
                    <a:pt x="28629" y="148"/>
                  </a:lnTo>
                  <a:lnTo>
                    <a:pt x="27069" y="275"/>
                  </a:lnTo>
                  <a:lnTo>
                    <a:pt x="25467" y="444"/>
                  </a:lnTo>
                  <a:lnTo>
                    <a:pt x="23822" y="675"/>
                  </a:lnTo>
                  <a:lnTo>
                    <a:pt x="22136" y="928"/>
                  </a:lnTo>
                  <a:lnTo>
                    <a:pt x="20386" y="1245"/>
                  </a:lnTo>
                  <a:lnTo>
                    <a:pt x="18615" y="1603"/>
                  </a:lnTo>
                  <a:lnTo>
                    <a:pt x="16781" y="2004"/>
                  </a:lnTo>
                  <a:lnTo>
                    <a:pt x="14905" y="2446"/>
                  </a:lnTo>
                  <a:lnTo>
                    <a:pt x="14314" y="2615"/>
                  </a:lnTo>
                  <a:lnTo>
                    <a:pt x="13766" y="2763"/>
                  </a:lnTo>
                  <a:lnTo>
                    <a:pt x="13218" y="2952"/>
                  </a:lnTo>
                  <a:lnTo>
                    <a:pt x="12691" y="3142"/>
                  </a:lnTo>
                  <a:lnTo>
                    <a:pt x="12164" y="3332"/>
                  </a:lnTo>
                  <a:lnTo>
                    <a:pt x="11658" y="3543"/>
                  </a:lnTo>
                  <a:lnTo>
                    <a:pt x="11173" y="3753"/>
                  </a:lnTo>
                  <a:lnTo>
                    <a:pt x="10710" y="3985"/>
                  </a:lnTo>
                  <a:lnTo>
                    <a:pt x="10246" y="4217"/>
                  </a:lnTo>
                  <a:lnTo>
                    <a:pt x="9782" y="4470"/>
                  </a:lnTo>
                  <a:lnTo>
                    <a:pt x="9339" y="4723"/>
                  </a:lnTo>
                  <a:lnTo>
                    <a:pt x="8918" y="4976"/>
                  </a:lnTo>
                  <a:lnTo>
                    <a:pt x="8517" y="5250"/>
                  </a:lnTo>
                  <a:lnTo>
                    <a:pt x="8117" y="5524"/>
                  </a:lnTo>
                  <a:lnTo>
                    <a:pt x="7716" y="5819"/>
                  </a:lnTo>
                  <a:lnTo>
                    <a:pt x="7337" y="6114"/>
                  </a:lnTo>
                  <a:lnTo>
                    <a:pt x="6978" y="6431"/>
                  </a:lnTo>
                  <a:lnTo>
                    <a:pt x="6620" y="6726"/>
                  </a:lnTo>
                  <a:lnTo>
                    <a:pt x="6282" y="7063"/>
                  </a:lnTo>
                  <a:lnTo>
                    <a:pt x="5945" y="7379"/>
                  </a:lnTo>
                  <a:lnTo>
                    <a:pt x="5334" y="8054"/>
                  </a:lnTo>
                  <a:lnTo>
                    <a:pt x="4744" y="8750"/>
                  </a:lnTo>
                  <a:lnTo>
                    <a:pt x="4195" y="9466"/>
                  </a:lnTo>
                  <a:lnTo>
                    <a:pt x="3689" y="10183"/>
                  </a:lnTo>
                  <a:lnTo>
                    <a:pt x="3226" y="10942"/>
                  </a:lnTo>
                  <a:lnTo>
                    <a:pt x="2804" y="11722"/>
                  </a:lnTo>
                  <a:lnTo>
                    <a:pt x="2425" y="12502"/>
                  </a:lnTo>
                  <a:lnTo>
                    <a:pt x="2066" y="13282"/>
                  </a:lnTo>
                  <a:lnTo>
                    <a:pt x="1750" y="14083"/>
                  </a:lnTo>
                  <a:lnTo>
                    <a:pt x="1455" y="14905"/>
                  </a:lnTo>
                  <a:lnTo>
                    <a:pt x="1202" y="15707"/>
                  </a:lnTo>
                  <a:lnTo>
                    <a:pt x="970" y="16529"/>
                  </a:lnTo>
                  <a:lnTo>
                    <a:pt x="759" y="17351"/>
                  </a:lnTo>
                  <a:lnTo>
                    <a:pt x="590" y="18152"/>
                  </a:lnTo>
                  <a:lnTo>
                    <a:pt x="443" y="18974"/>
                  </a:lnTo>
                  <a:lnTo>
                    <a:pt x="316" y="19775"/>
                  </a:lnTo>
                  <a:lnTo>
                    <a:pt x="211" y="20576"/>
                  </a:lnTo>
                  <a:lnTo>
                    <a:pt x="127" y="21377"/>
                  </a:lnTo>
                  <a:lnTo>
                    <a:pt x="84" y="22136"/>
                  </a:lnTo>
                  <a:lnTo>
                    <a:pt x="42" y="22916"/>
                  </a:lnTo>
                  <a:lnTo>
                    <a:pt x="0" y="23654"/>
                  </a:lnTo>
                  <a:lnTo>
                    <a:pt x="0" y="24392"/>
                  </a:lnTo>
                  <a:lnTo>
                    <a:pt x="21" y="24729"/>
                  </a:lnTo>
                  <a:lnTo>
                    <a:pt x="42" y="25088"/>
                  </a:lnTo>
                  <a:lnTo>
                    <a:pt x="106" y="25404"/>
                  </a:lnTo>
                  <a:lnTo>
                    <a:pt x="190" y="25720"/>
                  </a:lnTo>
                  <a:lnTo>
                    <a:pt x="295" y="26036"/>
                  </a:lnTo>
                  <a:lnTo>
                    <a:pt x="422" y="26332"/>
                  </a:lnTo>
                  <a:lnTo>
                    <a:pt x="569" y="26627"/>
                  </a:lnTo>
                  <a:lnTo>
                    <a:pt x="738" y="26901"/>
                  </a:lnTo>
                  <a:lnTo>
                    <a:pt x="928" y="27175"/>
                  </a:lnTo>
                  <a:lnTo>
                    <a:pt x="1117" y="27428"/>
                  </a:lnTo>
                  <a:lnTo>
                    <a:pt x="1349" y="27660"/>
                  </a:lnTo>
                  <a:lnTo>
                    <a:pt x="1602" y="27913"/>
                  </a:lnTo>
                  <a:lnTo>
                    <a:pt x="1855" y="28145"/>
                  </a:lnTo>
                  <a:lnTo>
                    <a:pt x="2150" y="28355"/>
                  </a:lnTo>
                  <a:lnTo>
                    <a:pt x="2446" y="28566"/>
                  </a:lnTo>
                  <a:lnTo>
                    <a:pt x="2762" y="28756"/>
                  </a:lnTo>
                  <a:lnTo>
                    <a:pt x="3099" y="28946"/>
                  </a:lnTo>
                  <a:lnTo>
                    <a:pt x="3436" y="29135"/>
                  </a:lnTo>
                  <a:lnTo>
                    <a:pt x="3816" y="29304"/>
                  </a:lnTo>
                  <a:lnTo>
                    <a:pt x="4195" y="29473"/>
                  </a:lnTo>
                  <a:lnTo>
                    <a:pt x="4996" y="29789"/>
                  </a:lnTo>
                  <a:lnTo>
                    <a:pt x="5861" y="30063"/>
                  </a:lnTo>
                  <a:lnTo>
                    <a:pt x="6767" y="30316"/>
                  </a:lnTo>
                  <a:lnTo>
                    <a:pt x="7737" y="30548"/>
                  </a:lnTo>
                  <a:lnTo>
                    <a:pt x="8749" y="30738"/>
                  </a:lnTo>
                  <a:lnTo>
                    <a:pt x="9782" y="30906"/>
                  </a:lnTo>
                  <a:lnTo>
                    <a:pt x="10878" y="31075"/>
                  </a:lnTo>
                  <a:lnTo>
                    <a:pt x="11996" y="31201"/>
                  </a:lnTo>
                  <a:lnTo>
                    <a:pt x="13134" y="31307"/>
                  </a:lnTo>
                  <a:lnTo>
                    <a:pt x="14314" y="31412"/>
                  </a:lnTo>
                  <a:lnTo>
                    <a:pt x="15516" y="31476"/>
                  </a:lnTo>
                  <a:lnTo>
                    <a:pt x="16718" y="31539"/>
                  </a:lnTo>
                  <a:lnTo>
                    <a:pt x="17962" y="31602"/>
                  </a:lnTo>
                  <a:lnTo>
                    <a:pt x="19205" y="31623"/>
                  </a:lnTo>
                  <a:lnTo>
                    <a:pt x="21693" y="31686"/>
                  </a:lnTo>
                  <a:lnTo>
                    <a:pt x="36956" y="31686"/>
                  </a:lnTo>
                  <a:lnTo>
                    <a:pt x="39760" y="31623"/>
                  </a:lnTo>
                  <a:lnTo>
                    <a:pt x="42585" y="31539"/>
                  </a:lnTo>
                  <a:lnTo>
                    <a:pt x="43997" y="31476"/>
                  </a:lnTo>
                  <a:lnTo>
                    <a:pt x="45410" y="31412"/>
                  </a:lnTo>
                  <a:lnTo>
                    <a:pt x="46780" y="31307"/>
                  </a:lnTo>
                  <a:lnTo>
                    <a:pt x="48150" y="31201"/>
                  </a:lnTo>
                  <a:lnTo>
                    <a:pt x="49499" y="31075"/>
                  </a:lnTo>
                  <a:lnTo>
                    <a:pt x="50807" y="30906"/>
                  </a:lnTo>
                  <a:lnTo>
                    <a:pt x="52071" y="30738"/>
                  </a:lnTo>
                  <a:lnTo>
                    <a:pt x="53294" y="30548"/>
                  </a:lnTo>
                  <a:lnTo>
                    <a:pt x="54475" y="30316"/>
                  </a:lnTo>
                  <a:lnTo>
                    <a:pt x="55592" y="30063"/>
                  </a:lnTo>
                  <a:lnTo>
                    <a:pt x="56667" y="29789"/>
                  </a:lnTo>
                  <a:lnTo>
                    <a:pt x="57658" y="29473"/>
                  </a:lnTo>
                  <a:lnTo>
                    <a:pt x="58143" y="29304"/>
                  </a:lnTo>
                  <a:lnTo>
                    <a:pt x="58607" y="29135"/>
                  </a:lnTo>
                  <a:lnTo>
                    <a:pt x="59028" y="28946"/>
                  </a:lnTo>
                  <a:lnTo>
                    <a:pt x="59450" y="28756"/>
                  </a:lnTo>
                  <a:lnTo>
                    <a:pt x="59850" y="28566"/>
                  </a:lnTo>
                  <a:lnTo>
                    <a:pt x="60230" y="28355"/>
                  </a:lnTo>
                  <a:lnTo>
                    <a:pt x="60588" y="28145"/>
                  </a:lnTo>
                  <a:lnTo>
                    <a:pt x="60926" y="27913"/>
                  </a:lnTo>
                  <a:lnTo>
                    <a:pt x="61221" y="27660"/>
                  </a:lnTo>
                  <a:lnTo>
                    <a:pt x="61516" y="27428"/>
                  </a:lnTo>
                  <a:lnTo>
                    <a:pt x="61790" y="27175"/>
                  </a:lnTo>
                  <a:lnTo>
                    <a:pt x="62022" y="26901"/>
                  </a:lnTo>
                  <a:lnTo>
                    <a:pt x="62233" y="26627"/>
                  </a:lnTo>
                  <a:lnTo>
                    <a:pt x="62422" y="26332"/>
                  </a:lnTo>
                  <a:lnTo>
                    <a:pt x="62591" y="26036"/>
                  </a:lnTo>
                  <a:lnTo>
                    <a:pt x="62718" y="25720"/>
                  </a:lnTo>
                  <a:lnTo>
                    <a:pt x="62823" y="25404"/>
                  </a:lnTo>
                  <a:lnTo>
                    <a:pt x="62886" y="25088"/>
                  </a:lnTo>
                  <a:lnTo>
                    <a:pt x="62928" y="24729"/>
                  </a:lnTo>
                  <a:lnTo>
                    <a:pt x="62949" y="24392"/>
                  </a:lnTo>
                  <a:lnTo>
                    <a:pt x="62928" y="23612"/>
                  </a:lnTo>
                  <a:lnTo>
                    <a:pt x="62865" y="22769"/>
                  </a:lnTo>
                  <a:lnTo>
                    <a:pt x="62739" y="21820"/>
                  </a:lnTo>
                  <a:lnTo>
                    <a:pt x="62549" y="20829"/>
                  </a:lnTo>
                  <a:lnTo>
                    <a:pt x="62443" y="20302"/>
                  </a:lnTo>
                  <a:lnTo>
                    <a:pt x="62317" y="19754"/>
                  </a:lnTo>
                  <a:lnTo>
                    <a:pt x="62169" y="19206"/>
                  </a:lnTo>
                  <a:lnTo>
                    <a:pt x="62001" y="18637"/>
                  </a:lnTo>
                  <a:lnTo>
                    <a:pt x="61811" y="18068"/>
                  </a:lnTo>
                  <a:lnTo>
                    <a:pt x="61621" y="17477"/>
                  </a:lnTo>
                  <a:lnTo>
                    <a:pt x="61389" y="16887"/>
                  </a:lnTo>
                  <a:lnTo>
                    <a:pt x="61158" y="16276"/>
                  </a:lnTo>
                  <a:lnTo>
                    <a:pt x="60905" y="15685"/>
                  </a:lnTo>
                  <a:lnTo>
                    <a:pt x="60609" y="15074"/>
                  </a:lnTo>
                  <a:lnTo>
                    <a:pt x="60314" y="14463"/>
                  </a:lnTo>
                  <a:lnTo>
                    <a:pt x="59998" y="13830"/>
                  </a:lnTo>
                  <a:lnTo>
                    <a:pt x="59640" y="13219"/>
                  </a:lnTo>
                  <a:lnTo>
                    <a:pt x="59260" y="12608"/>
                  </a:lnTo>
                  <a:lnTo>
                    <a:pt x="58881" y="11996"/>
                  </a:lnTo>
                  <a:lnTo>
                    <a:pt x="58459" y="11385"/>
                  </a:lnTo>
                  <a:lnTo>
                    <a:pt x="58016" y="10773"/>
                  </a:lnTo>
                  <a:lnTo>
                    <a:pt x="57553" y="10162"/>
                  </a:lnTo>
                  <a:lnTo>
                    <a:pt x="57047" y="9572"/>
                  </a:lnTo>
                  <a:lnTo>
                    <a:pt x="56520" y="8982"/>
                  </a:lnTo>
                  <a:lnTo>
                    <a:pt x="55971" y="8391"/>
                  </a:lnTo>
                  <a:lnTo>
                    <a:pt x="55402" y="7822"/>
                  </a:lnTo>
                  <a:lnTo>
                    <a:pt x="54791" y="7253"/>
                  </a:lnTo>
                  <a:lnTo>
                    <a:pt x="54158" y="6705"/>
                  </a:lnTo>
                  <a:lnTo>
                    <a:pt x="53484" y="6178"/>
                  </a:lnTo>
                  <a:lnTo>
                    <a:pt x="52788" y="5651"/>
                  </a:lnTo>
                  <a:lnTo>
                    <a:pt x="52071" y="5145"/>
                  </a:lnTo>
                  <a:lnTo>
                    <a:pt x="51312" y="4639"/>
                  </a:lnTo>
                  <a:lnTo>
                    <a:pt x="50511" y="4175"/>
                  </a:lnTo>
                  <a:lnTo>
                    <a:pt x="49689" y="3711"/>
                  </a:lnTo>
                  <a:lnTo>
                    <a:pt x="48846" y="3290"/>
                  </a:lnTo>
                  <a:lnTo>
                    <a:pt x="47939" y="2868"/>
                  </a:lnTo>
                  <a:lnTo>
                    <a:pt x="47033" y="2488"/>
                  </a:lnTo>
                  <a:lnTo>
                    <a:pt x="46063" y="2109"/>
                  </a:lnTo>
                  <a:lnTo>
                    <a:pt x="45072" y="1772"/>
                  </a:lnTo>
                  <a:lnTo>
                    <a:pt x="44039" y="1455"/>
                  </a:lnTo>
                  <a:lnTo>
                    <a:pt x="42964" y="1181"/>
                  </a:lnTo>
                  <a:lnTo>
                    <a:pt x="41868" y="907"/>
                  </a:lnTo>
                  <a:lnTo>
                    <a:pt x="40730" y="675"/>
                  </a:lnTo>
                  <a:lnTo>
                    <a:pt x="39528" y="486"/>
                  </a:lnTo>
                  <a:lnTo>
                    <a:pt x="38326" y="317"/>
                  </a:lnTo>
                  <a:lnTo>
                    <a:pt x="37061" y="191"/>
                  </a:lnTo>
                  <a:lnTo>
                    <a:pt x="35754" y="85"/>
                  </a:lnTo>
                  <a:lnTo>
                    <a:pt x="34405" y="22"/>
                  </a:lnTo>
                  <a:lnTo>
                    <a:pt x="33035"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3" name="Google Shape;843;p15"/>
            <p:cNvSpPr/>
            <p:nvPr/>
          </p:nvSpPr>
          <p:spPr>
            <a:xfrm>
              <a:off x="5104925" y="-1571550"/>
              <a:ext cx="1573750" cy="792175"/>
            </a:xfrm>
            <a:custGeom>
              <a:rect b="b" l="l" r="r" t="t"/>
              <a:pathLst>
                <a:path extrusionOk="0" fill="none" h="31687" w="62950">
                  <a:moveTo>
                    <a:pt x="62949" y="24392"/>
                  </a:moveTo>
                  <a:lnTo>
                    <a:pt x="62949" y="24392"/>
                  </a:lnTo>
                  <a:lnTo>
                    <a:pt x="62928" y="24729"/>
                  </a:lnTo>
                  <a:lnTo>
                    <a:pt x="62886" y="25088"/>
                  </a:lnTo>
                  <a:lnTo>
                    <a:pt x="62823" y="25404"/>
                  </a:lnTo>
                  <a:lnTo>
                    <a:pt x="62718" y="25720"/>
                  </a:lnTo>
                  <a:lnTo>
                    <a:pt x="62591" y="26036"/>
                  </a:lnTo>
                  <a:lnTo>
                    <a:pt x="62422" y="26332"/>
                  </a:lnTo>
                  <a:lnTo>
                    <a:pt x="62233" y="26627"/>
                  </a:lnTo>
                  <a:lnTo>
                    <a:pt x="62022" y="26901"/>
                  </a:lnTo>
                  <a:lnTo>
                    <a:pt x="61790" y="27175"/>
                  </a:lnTo>
                  <a:lnTo>
                    <a:pt x="61516" y="27428"/>
                  </a:lnTo>
                  <a:lnTo>
                    <a:pt x="61221" y="27660"/>
                  </a:lnTo>
                  <a:lnTo>
                    <a:pt x="60926" y="27913"/>
                  </a:lnTo>
                  <a:lnTo>
                    <a:pt x="60588" y="28145"/>
                  </a:lnTo>
                  <a:lnTo>
                    <a:pt x="60230" y="28355"/>
                  </a:lnTo>
                  <a:lnTo>
                    <a:pt x="59850" y="28566"/>
                  </a:lnTo>
                  <a:lnTo>
                    <a:pt x="59450" y="28756"/>
                  </a:lnTo>
                  <a:lnTo>
                    <a:pt x="59028" y="28946"/>
                  </a:lnTo>
                  <a:lnTo>
                    <a:pt x="58607" y="29135"/>
                  </a:lnTo>
                  <a:lnTo>
                    <a:pt x="58143" y="29304"/>
                  </a:lnTo>
                  <a:lnTo>
                    <a:pt x="57658" y="29473"/>
                  </a:lnTo>
                  <a:lnTo>
                    <a:pt x="56667" y="29789"/>
                  </a:lnTo>
                  <a:lnTo>
                    <a:pt x="55592" y="30063"/>
                  </a:lnTo>
                  <a:lnTo>
                    <a:pt x="54475" y="30316"/>
                  </a:lnTo>
                  <a:lnTo>
                    <a:pt x="53294" y="30548"/>
                  </a:lnTo>
                  <a:lnTo>
                    <a:pt x="52071" y="30738"/>
                  </a:lnTo>
                  <a:lnTo>
                    <a:pt x="50807" y="30906"/>
                  </a:lnTo>
                  <a:lnTo>
                    <a:pt x="49499" y="31075"/>
                  </a:lnTo>
                  <a:lnTo>
                    <a:pt x="48150" y="31201"/>
                  </a:lnTo>
                  <a:lnTo>
                    <a:pt x="46780" y="31307"/>
                  </a:lnTo>
                  <a:lnTo>
                    <a:pt x="45410" y="31412"/>
                  </a:lnTo>
                  <a:lnTo>
                    <a:pt x="43997" y="31476"/>
                  </a:lnTo>
                  <a:lnTo>
                    <a:pt x="42585" y="31539"/>
                  </a:lnTo>
                  <a:lnTo>
                    <a:pt x="39760" y="31623"/>
                  </a:lnTo>
                  <a:lnTo>
                    <a:pt x="36956" y="31686"/>
                  </a:lnTo>
                  <a:lnTo>
                    <a:pt x="34215" y="31686"/>
                  </a:lnTo>
                  <a:lnTo>
                    <a:pt x="29114" y="31686"/>
                  </a:lnTo>
                  <a:lnTo>
                    <a:pt x="29114" y="31686"/>
                  </a:lnTo>
                  <a:lnTo>
                    <a:pt x="24202" y="31686"/>
                  </a:lnTo>
                  <a:lnTo>
                    <a:pt x="21693" y="31686"/>
                  </a:lnTo>
                  <a:lnTo>
                    <a:pt x="19205" y="31623"/>
                  </a:lnTo>
                  <a:lnTo>
                    <a:pt x="17962" y="31602"/>
                  </a:lnTo>
                  <a:lnTo>
                    <a:pt x="16718" y="31539"/>
                  </a:lnTo>
                  <a:lnTo>
                    <a:pt x="15516" y="31476"/>
                  </a:lnTo>
                  <a:lnTo>
                    <a:pt x="14314" y="31412"/>
                  </a:lnTo>
                  <a:lnTo>
                    <a:pt x="13134" y="31307"/>
                  </a:lnTo>
                  <a:lnTo>
                    <a:pt x="11996" y="31201"/>
                  </a:lnTo>
                  <a:lnTo>
                    <a:pt x="10878" y="31075"/>
                  </a:lnTo>
                  <a:lnTo>
                    <a:pt x="9782" y="30906"/>
                  </a:lnTo>
                  <a:lnTo>
                    <a:pt x="8749" y="30738"/>
                  </a:lnTo>
                  <a:lnTo>
                    <a:pt x="7737" y="30548"/>
                  </a:lnTo>
                  <a:lnTo>
                    <a:pt x="6767" y="30316"/>
                  </a:lnTo>
                  <a:lnTo>
                    <a:pt x="5861" y="30063"/>
                  </a:lnTo>
                  <a:lnTo>
                    <a:pt x="4996" y="29789"/>
                  </a:lnTo>
                  <a:lnTo>
                    <a:pt x="4195" y="29473"/>
                  </a:lnTo>
                  <a:lnTo>
                    <a:pt x="3816" y="29304"/>
                  </a:lnTo>
                  <a:lnTo>
                    <a:pt x="3436" y="29135"/>
                  </a:lnTo>
                  <a:lnTo>
                    <a:pt x="3099" y="28946"/>
                  </a:lnTo>
                  <a:lnTo>
                    <a:pt x="2762" y="28756"/>
                  </a:lnTo>
                  <a:lnTo>
                    <a:pt x="2446" y="28566"/>
                  </a:lnTo>
                  <a:lnTo>
                    <a:pt x="2150" y="28355"/>
                  </a:lnTo>
                  <a:lnTo>
                    <a:pt x="1855" y="28145"/>
                  </a:lnTo>
                  <a:lnTo>
                    <a:pt x="1602" y="27913"/>
                  </a:lnTo>
                  <a:lnTo>
                    <a:pt x="1349" y="27660"/>
                  </a:lnTo>
                  <a:lnTo>
                    <a:pt x="1117" y="27428"/>
                  </a:lnTo>
                  <a:lnTo>
                    <a:pt x="928" y="27175"/>
                  </a:lnTo>
                  <a:lnTo>
                    <a:pt x="738" y="26901"/>
                  </a:lnTo>
                  <a:lnTo>
                    <a:pt x="569" y="26627"/>
                  </a:lnTo>
                  <a:lnTo>
                    <a:pt x="422" y="26332"/>
                  </a:lnTo>
                  <a:lnTo>
                    <a:pt x="295" y="26036"/>
                  </a:lnTo>
                  <a:lnTo>
                    <a:pt x="190" y="25720"/>
                  </a:lnTo>
                  <a:lnTo>
                    <a:pt x="106" y="25404"/>
                  </a:lnTo>
                  <a:lnTo>
                    <a:pt x="42" y="25088"/>
                  </a:lnTo>
                  <a:lnTo>
                    <a:pt x="21" y="24729"/>
                  </a:lnTo>
                  <a:lnTo>
                    <a:pt x="0" y="24392"/>
                  </a:lnTo>
                  <a:lnTo>
                    <a:pt x="0" y="24392"/>
                  </a:lnTo>
                  <a:lnTo>
                    <a:pt x="0" y="23654"/>
                  </a:lnTo>
                  <a:lnTo>
                    <a:pt x="42" y="22916"/>
                  </a:lnTo>
                  <a:lnTo>
                    <a:pt x="84" y="22136"/>
                  </a:lnTo>
                  <a:lnTo>
                    <a:pt x="127" y="21377"/>
                  </a:lnTo>
                  <a:lnTo>
                    <a:pt x="211" y="20576"/>
                  </a:lnTo>
                  <a:lnTo>
                    <a:pt x="316" y="19775"/>
                  </a:lnTo>
                  <a:lnTo>
                    <a:pt x="443" y="18974"/>
                  </a:lnTo>
                  <a:lnTo>
                    <a:pt x="590" y="18152"/>
                  </a:lnTo>
                  <a:lnTo>
                    <a:pt x="759" y="17351"/>
                  </a:lnTo>
                  <a:lnTo>
                    <a:pt x="970" y="16529"/>
                  </a:lnTo>
                  <a:lnTo>
                    <a:pt x="1202" y="15707"/>
                  </a:lnTo>
                  <a:lnTo>
                    <a:pt x="1455" y="14905"/>
                  </a:lnTo>
                  <a:lnTo>
                    <a:pt x="1750" y="14083"/>
                  </a:lnTo>
                  <a:lnTo>
                    <a:pt x="2066" y="13282"/>
                  </a:lnTo>
                  <a:lnTo>
                    <a:pt x="2425" y="12502"/>
                  </a:lnTo>
                  <a:lnTo>
                    <a:pt x="2804" y="11722"/>
                  </a:lnTo>
                  <a:lnTo>
                    <a:pt x="3226" y="10942"/>
                  </a:lnTo>
                  <a:lnTo>
                    <a:pt x="3689" y="10183"/>
                  </a:lnTo>
                  <a:lnTo>
                    <a:pt x="4195" y="9466"/>
                  </a:lnTo>
                  <a:lnTo>
                    <a:pt x="4744" y="8750"/>
                  </a:lnTo>
                  <a:lnTo>
                    <a:pt x="5334" y="8054"/>
                  </a:lnTo>
                  <a:lnTo>
                    <a:pt x="5945" y="7379"/>
                  </a:lnTo>
                  <a:lnTo>
                    <a:pt x="6282" y="7063"/>
                  </a:lnTo>
                  <a:lnTo>
                    <a:pt x="6620" y="6726"/>
                  </a:lnTo>
                  <a:lnTo>
                    <a:pt x="6978" y="6431"/>
                  </a:lnTo>
                  <a:lnTo>
                    <a:pt x="7337" y="6114"/>
                  </a:lnTo>
                  <a:lnTo>
                    <a:pt x="7716" y="5819"/>
                  </a:lnTo>
                  <a:lnTo>
                    <a:pt x="8117" y="5524"/>
                  </a:lnTo>
                  <a:lnTo>
                    <a:pt x="8517" y="5250"/>
                  </a:lnTo>
                  <a:lnTo>
                    <a:pt x="8918" y="4976"/>
                  </a:lnTo>
                  <a:lnTo>
                    <a:pt x="9339" y="4723"/>
                  </a:lnTo>
                  <a:lnTo>
                    <a:pt x="9782" y="4470"/>
                  </a:lnTo>
                  <a:lnTo>
                    <a:pt x="10246" y="4217"/>
                  </a:lnTo>
                  <a:lnTo>
                    <a:pt x="10710" y="3985"/>
                  </a:lnTo>
                  <a:lnTo>
                    <a:pt x="11173" y="3753"/>
                  </a:lnTo>
                  <a:lnTo>
                    <a:pt x="11658" y="3543"/>
                  </a:lnTo>
                  <a:lnTo>
                    <a:pt x="12164" y="3332"/>
                  </a:lnTo>
                  <a:lnTo>
                    <a:pt x="12691" y="3142"/>
                  </a:lnTo>
                  <a:lnTo>
                    <a:pt x="13218" y="2952"/>
                  </a:lnTo>
                  <a:lnTo>
                    <a:pt x="13766" y="2763"/>
                  </a:lnTo>
                  <a:lnTo>
                    <a:pt x="14314" y="2615"/>
                  </a:lnTo>
                  <a:lnTo>
                    <a:pt x="14905" y="2446"/>
                  </a:lnTo>
                  <a:lnTo>
                    <a:pt x="14905" y="2446"/>
                  </a:lnTo>
                  <a:lnTo>
                    <a:pt x="16781" y="2004"/>
                  </a:lnTo>
                  <a:lnTo>
                    <a:pt x="18615" y="1603"/>
                  </a:lnTo>
                  <a:lnTo>
                    <a:pt x="20386" y="1245"/>
                  </a:lnTo>
                  <a:lnTo>
                    <a:pt x="22136" y="928"/>
                  </a:lnTo>
                  <a:lnTo>
                    <a:pt x="23822" y="675"/>
                  </a:lnTo>
                  <a:lnTo>
                    <a:pt x="25467" y="444"/>
                  </a:lnTo>
                  <a:lnTo>
                    <a:pt x="27069" y="275"/>
                  </a:lnTo>
                  <a:lnTo>
                    <a:pt x="28629" y="148"/>
                  </a:lnTo>
                  <a:lnTo>
                    <a:pt x="30126" y="64"/>
                  </a:lnTo>
                  <a:lnTo>
                    <a:pt x="31601" y="1"/>
                  </a:lnTo>
                  <a:lnTo>
                    <a:pt x="33035" y="1"/>
                  </a:lnTo>
                  <a:lnTo>
                    <a:pt x="34405" y="22"/>
                  </a:lnTo>
                  <a:lnTo>
                    <a:pt x="35754" y="85"/>
                  </a:lnTo>
                  <a:lnTo>
                    <a:pt x="37061" y="191"/>
                  </a:lnTo>
                  <a:lnTo>
                    <a:pt x="38326" y="317"/>
                  </a:lnTo>
                  <a:lnTo>
                    <a:pt x="39528" y="486"/>
                  </a:lnTo>
                  <a:lnTo>
                    <a:pt x="40730" y="675"/>
                  </a:lnTo>
                  <a:lnTo>
                    <a:pt x="41868" y="907"/>
                  </a:lnTo>
                  <a:lnTo>
                    <a:pt x="42964" y="1181"/>
                  </a:lnTo>
                  <a:lnTo>
                    <a:pt x="44039" y="1455"/>
                  </a:lnTo>
                  <a:lnTo>
                    <a:pt x="45072" y="1772"/>
                  </a:lnTo>
                  <a:lnTo>
                    <a:pt x="46063" y="2109"/>
                  </a:lnTo>
                  <a:lnTo>
                    <a:pt x="47033" y="2488"/>
                  </a:lnTo>
                  <a:lnTo>
                    <a:pt x="47939" y="2868"/>
                  </a:lnTo>
                  <a:lnTo>
                    <a:pt x="48846" y="3290"/>
                  </a:lnTo>
                  <a:lnTo>
                    <a:pt x="49689" y="3711"/>
                  </a:lnTo>
                  <a:lnTo>
                    <a:pt x="50511" y="4175"/>
                  </a:lnTo>
                  <a:lnTo>
                    <a:pt x="51312" y="4639"/>
                  </a:lnTo>
                  <a:lnTo>
                    <a:pt x="52071" y="5145"/>
                  </a:lnTo>
                  <a:lnTo>
                    <a:pt x="52788" y="5651"/>
                  </a:lnTo>
                  <a:lnTo>
                    <a:pt x="53484" y="6178"/>
                  </a:lnTo>
                  <a:lnTo>
                    <a:pt x="54158" y="6705"/>
                  </a:lnTo>
                  <a:lnTo>
                    <a:pt x="54791" y="7253"/>
                  </a:lnTo>
                  <a:lnTo>
                    <a:pt x="55402" y="7822"/>
                  </a:lnTo>
                  <a:lnTo>
                    <a:pt x="55971" y="8391"/>
                  </a:lnTo>
                  <a:lnTo>
                    <a:pt x="56520" y="8982"/>
                  </a:lnTo>
                  <a:lnTo>
                    <a:pt x="57047" y="9572"/>
                  </a:lnTo>
                  <a:lnTo>
                    <a:pt x="57553" y="10162"/>
                  </a:lnTo>
                  <a:lnTo>
                    <a:pt x="58016" y="10773"/>
                  </a:lnTo>
                  <a:lnTo>
                    <a:pt x="58459" y="11385"/>
                  </a:lnTo>
                  <a:lnTo>
                    <a:pt x="58881" y="11996"/>
                  </a:lnTo>
                  <a:lnTo>
                    <a:pt x="59260" y="12608"/>
                  </a:lnTo>
                  <a:lnTo>
                    <a:pt x="59640" y="13219"/>
                  </a:lnTo>
                  <a:lnTo>
                    <a:pt x="59998" y="13830"/>
                  </a:lnTo>
                  <a:lnTo>
                    <a:pt x="60314" y="14463"/>
                  </a:lnTo>
                  <a:lnTo>
                    <a:pt x="60609" y="15074"/>
                  </a:lnTo>
                  <a:lnTo>
                    <a:pt x="60905" y="15685"/>
                  </a:lnTo>
                  <a:lnTo>
                    <a:pt x="61158" y="16276"/>
                  </a:lnTo>
                  <a:lnTo>
                    <a:pt x="61389" y="16887"/>
                  </a:lnTo>
                  <a:lnTo>
                    <a:pt x="61621" y="17477"/>
                  </a:lnTo>
                  <a:lnTo>
                    <a:pt x="61811" y="18068"/>
                  </a:lnTo>
                  <a:lnTo>
                    <a:pt x="62001" y="18637"/>
                  </a:lnTo>
                  <a:lnTo>
                    <a:pt x="62169" y="19206"/>
                  </a:lnTo>
                  <a:lnTo>
                    <a:pt x="62317" y="19754"/>
                  </a:lnTo>
                  <a:lnTo>
                    <a:pt x="62443" y="20302"/>
                  </a:lnTo>
                  <a:lnTo>
                    <a:pt x="62549" y="20829"/>
                  </a:lnTo>
                  <a:lnTo>
                    <a:pt x="62739" y="21820"/>
                  </a:lnTo>
                  <a:lnTo>
                    <a:pt x="62865" y="22769"/>
                  </a:lnTo>
                  <a:lnTo>
                    <a:pt x="62928" y="23612"/>
                  </a:lnTo>
                  <a:lnTo>
                    <a:pt x="62949" y="24392"/>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4" name="Google Shape;844;p15"/>
            <p:cNvSpPr/>
            <p:nvPr/>
          </p:nvSpPr>
          <p:spPr>
            <a:xfrm>
              <a:off x="5246700" y="-1235825"/>
              <a:ext cx="62200" cy="173425"/>
            </a:xfrm>
            <a:custGeom>
              <a:rect b="b" l="l" r="r" t="t"/>
              <a:pathLst>
                <a:path extrusionOk="0" h="6937" w="2488">
                  <a:moveTo>
                    <a:pt x="2446" y="1"/>
                  </a:moveTo>
                  <a:lnTo>
                    <a:pt x="2193" y="380"/>
                  </a:lnTo>
                  <a:lnTo>
                    <a:pt x="1940" y="760"/>
                  </a:lnTo>
                  <a:lnTo>
                    <a:pt x="1708" y="1160"/>
                  </a:lnTo>
                  <a:lnTo>
                    <a:pt x="1476" y="1582"/>
                  </a:lnTo>
                  <a:lnTo>
                    <a:pt x="1265" y="2003"/>
                  </a:lnTo>
                  <a:lnTo>
                    <a:pt x="1075" y="2425"/>
                  </a:lnTo>
                  <a:lnTo>
                    <a:pt x="886" y="2847"/>
                  </a:lnTo>
                  <a:lnTo>
                    <a:pt x="717" y="3268"/>
                  </a:lnTo>
                  <a:lnTo>
                    <a:pt x="548" y="3711"/>
                  </a:lnTo>
                  <a:lnTo>
                    <a:pt x="401" y="4154"/>
                  </a:lnTo>
                  <a:lnTo>
                    <a:pt x="274" y="4618"/>
                  </a:lnTo>
                  <a:lnTo>
                    <a:pt x="169" y="5060"/>
                  </a:lnTo>
                  <a:lnTo>
                    <a:pt x="84" y="5524"/>
                  </a:lnTo>
                  <a:lnTo>
                    <a:pt x="42" y="5988"/>
                  </a:lnTo>
                  <a:lnTo>
                    <a:pt x="0" y="6452"/>
                  </a:lnTo>
                  <a:lnTo>
                    <a:pt x="21" y="6915"/>
                  </a:lnTo>
                  <a:lnTo>
                    <a:pt x="42" y="6937"/>
                  </a:lnTo>
                  <a:lnTo>
                    <a:pt x="274" y="6030"/>
                  </a:lnTo>
                  <a:lnTo>
                    <a:pt x="843" y="3816"/>
                  </a:lnTo>
                  <a:lnTo>
                    <a:pt x="991" y="3311"/>
                  </a:lnTo>
                  <a:lnTo>
                    <a:pt x="1160" y="2826"/>
                  </a:lnTo>
                  <a:lnTo>
                    <a:pt x="1349" y="2341"/>
                  </a:lnTo>
                  <a:lnTo>
                    <a:pt x="1539" y="1856"/>
                  </a:lnTo>
                  <a:lnTo>
                    <a:pt x="1750" y="1392"/>
                  </a:lnTo>
                  <a:lnTo>
                    <a:pt x="1982" y="928"/>
                  </a:lnTo>
                  <a:lnTo>
                    <a:pt x="2235" y="465"/>
                  </a:lnTo>
                  <a:lnTo>
                    <a:pt x="2488"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5" name="Google Shape;845;p15"/>
            <p:cNvSpPr/>
            <p:nvPr/>
          </p:nvSpPr>
          <p:spPr>
            <a:xfrm>
              <a:off x="5246700" y="-1235825"/>
              <a:ext cx="62200" cy="173425"/>
            </a:xfrm>
            <a:custGeom>
              <a:rect b="b" l="l" r="r" t="t"/>
              <a:pathLst>
                <a:path extrusionOk="0" fill="none" h="6937" w="2488">
                  <a:moveTo>
                    <a:pt x="2446" y="1"/>
                  </a:moveTo>
                  <a:lnTo>
                    <a:pt x="2446" y="1"/>
                  </a:lnTo>
                  <a:lnTo>
                    <a:pt x="2193" y="380"/>
                  </a:lnTo>
                  <a:lnTo>
                    <a:pt x="1940" y="760"/>
                  </a:lnTo>
                  <a:lnTo>
                    <a:pt x="1708" y="1160"/>
                  </a:lnTo>
                  <a:lnTo>
                    <a:pt x="1476" y="1582"/>
                  </a:lnTo>
                  <a:lnTo>
                    <a:pt x="1265" y="2003"/>
                  </a:lnTo>
                  <a:lnTo>
                    <a:pt x="1075" y="2425"/>
                  </a:lnTo>
                  <a:lnTo>
                    <a:pt x="886" y="2847"/>
                  </a:lnTo>
                  <a:lnTo>
                    <a:pt x="717" y="3268"/>
                  </a:lnTo>
                  <a:lnTo>
                    <a:pt x="717" y="3268"/>
                  </a:lnTo>
                  <a:lnTo>
                    <a:pt x="548" y="3711"/>
                  </a:lnTo>
                  <a:lnTo>
                    <a:pt x="401" y="4154"/>
                  </a:lnTo>
                  <a:lnTo>
                    <a:pt x="274" y="4618"/>
                  </a:lnTo>
                  <a:lnTo>
                    <a:pt x="169" y="5060"/>
                  </a:lnTo>
                  <a:lnTo>
                    <a:pt x="84" y="5524"/>
                  </a:lnTo>
                  <a:lnTo>
                    <a:pt x="42" y="5988"/>
                  </a:lnTo>
                  <a:lnTo>
                    <a:pt x="0" y="6452"/>
                  </a:lnTo>
                  <a:lnTo>
                    <a:pt x="21" y="6915"/>
                  </a:lnTo>
                  <a:lnTo>
                    <a:pt x="42" y="6937"/>
                  </a:lnTo>
                  <a:lnTo>
                    <a:pt x="42" y="6937"/>
                  </a:lnTo>
                  <a:lnTo>
                    <a:pt x="274" y="6030"/>
                  </a:lnTo>
                  <a:lnTo>
                    <a:pt x="274" y="6030"/>
                  </a:lnTo>
                  <a:lnTo>
                    <a:pt x="843" y="3816"/>
                  </a:lnTo>
                  <a:lnTo>
                    <a:pt x="843" y="3816"/>
                  </a:lnTo>
                  <a:lnTo>
                    <a:pt x="991" y="3311"/>
                  </a:lnTo>
                  <a:lnTo>
                    <a:pt x="1160" y="2826"/>
                  </a:lnTo>
                  <a:lnTo>
                    <a:pt x="1349" y="2341"/>
                  </a:lnTo>
                  <a:lnTo>
                    <a:pt x="1539" y="1856"/>
                  </a:lnTo>
                  <a:lnTo>
                    <a:pt x="1750" y="1392"/>
                  </a:lnTo>
                  <a:lnTo>
                    <a:pt x="1982" y="928"/>
                  </a:lnTo>
                  <a:lnTo>
                    <a:pt x="2235" y="465"/>
                  </a:lnTo>
                  <a:lnTo>
                    <a:pt x="2488" y="1"/>
                  </a:lnTo>
                  <a:lnTo>
                    <a:pt x="2446"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6" name="Google Shape;846;p15"/>
            <p:cNvSpPr/>
            <p:nvPr/>
          </p:nvSpPr>
          <p:spPr>
            <a:xfrm>
              <a:off x="5460675" y="-1429250"/>
              <a:ext cx="610325" cy="93325"/>
            </a:xfrm>
            <a:custGeom>
              <a:rect b="b" l="l" r="r" t="t"/>
              <a:pathLst>
                <a:path extrusionOk="0" h="3733" w="24413">
                  <a:moveTo>
                    <a:pt x="15579" y="1"/>
                  </a:moveTo>
                  <a:lnTo>
                    <a:pt x="14567" y="22"/>
                  </a:lnTo>
                  <a:lnTo>
                    <a:pt x="13556" y="64"/>
                  </a:lnTo>
                  <a:lnTo>
                    <a:pt x="12544" y="148"/>
                  </a:lnTo>
                  <a:lnTo>
                    <a:pt x="11553" y="254"/>
                  </a:lnTo>
                  <a:lnTo>
                    <a:pt x="10541" y="401"/>
                  </a:lnTo>
                  <a:lnTo>
                    <a:pt x="9550" y="549"/>
                  </a:lnTo>
                  <a:lnTo>
                    <a:pt x="8559" y="760"/>
                  </a:lnTo>
                  <a:lnTo>
                    <a:pt x="7568" y="971"/>
                  </a:lnTo>
                  <a:lnTo>
                    <a:pt x="6599" y="1224"/>
                  </a:lnTo>
                  <a:lnTo>
                    <a:pt x="5629" y="1498"/>
                  </a:lnTo>
                  <a:lnTo>
                    <a:pt x="4659" y="1814"/>
                  </a:lnTo>
                  <a:lnTo>
                    <a:pt x="3711" y="2151"/>
                  </a:lnTo>
                  <a:lnTo>
                    <a:pt x="2762" y="2510"/>
                  </a:lnTo>
                  <a:lnTo>
                    <a:pt x="1834" y="2889"/>
                  </a:lnTo>
                  <a:lnTo>
                    <a:pt x="907" y="3311"/>
                  </a:lnTo>
                  <a:lnTo>
                    <a:pt x="0" y="3732"/>
                  </a:lnTo>
                  <a:lnTo>
                    <a:pt x="949" y="3332"/>
                  </a:lnTo>
                  <a:lnTo>
                    <a:pt x="1897" y="2931"/>
                  </a:lnTo>
                  <a:lnTo>
                    <a:pt x="2846" y="2573"/>
                  </a:lnTo>
                  <a:lnTo>
                    <a:pt x="3795" y="2235"/>
                  </a:lnTo>
                  <a:lnTo>
                    <a:pt x="4765" y="1940"/>
                  </a:lnTo>
                  <a:lnTo>
                    <a:pt x="5713" y="1645"/>
                  </a:lnTo>
                  <a:lnTo>
                    <a:pt x="6662" y="1392"/>
                  </a:lnTo>
                  <a:lnTo>
                    <a:pt x="7632" y="1181"/>
                  </a:lnTo>
                  <a:lnTo>
                    <a:pt x="8601" y="971"/>
                  </a:lnTo>
                  <a:lnTo>
                    <a:pt x="9571" y="802"/>
                  </a:lnTo>
                  <a:lnTo>
                    <a:pt x="10541" y="654"/>
                  </a:lnTo>
                  <a:lnTo>
                    <a:pt x="11511" y="549"/>
                  </a:lnTo>
                  <a:lnTo>
                    <a:pt x="12480" y="444"/>
                  </a:lnTo>
                  <a:lnTo>
                    <a:pt x="13471" y="380"/>
                  </a:lnTo>
                  <a:lnTo>
                    <a:pt x="14441" y="359"/>
                  </a:lnTo>
                  <a:lnTo>
                    <a:pt x="15432" y="338"/>
                  </a:lnTo>
                  <a:lnTo>
                    <a:pt x="16359" y="338"/>
                  </a:lnTo>
                  <a:lnTo>
                    <a:pt x="17266" y="380"/>
                  </a:lnTo>
                  <a:lnTo>
                    <a:pt x="18193" y="444"/>
                  </a:lnTo>
                  <a:lnTo>
                    <a:pt x="19121" y="507"/>
                  </a:lnTo>
                  <a:lnTo>
                    <a:pt x="20049" y="612"/>
                  </a:lnTo>
                  <a:lnTo>
                    <a:pt x="20976" y="718"/>
                  </a:lnTo>
                  <a:lnTo>
                    <a:pt x="21925" y="865"/>
                  </a:lnTo>
                  <a:lnTo>
                    <a:pt x="22874" y="1034"/>
                  </a:lnTo>
                  <a:lnTo>
                    <a:pt x="24391" y="1329"/>
                  </a:lnTo>
                  <a:lnTo>
                    <a:pt x="24413" y="1308"/>
                  </a:lnTo>
                  <a:lnTo>
                    <a:pt x="22895" y="865"/>
                  </a:lnTo>
                  <a:lnTo>
                    <a:pt x="21988" y="675"/>
                  </a:lnTo>
                  <a:lnTo>
                    <a:pt x="21082" y="486"/>
                  </a:lnTo>
                  <a:lnTo>
                    <a:pt x="20175" y="338"/>
                  </a:lnTo>
                  <a:lnTo>
                    <a:pt x="19269" y="212"/>
                  </a:lnTo>
                  <a:lnTo>
                    <a:pt x="18341" y="127"/>
                  </a:lnTo>
                  <a:lnTo>
                    <a:pt x="17413" y="64"/>
                  </a:lnTo>
                  <a:lnTo>
                    <a:pt x="16507" y="22"/>
                  </a:lnTo>
                  <a:lnTo>
                    <a:pt x="15579"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7" name="Google Shape;847;p15"/>
            <p:cNvSpPr/>
            <p:nvPr/>
          </p:nvSpPr>
          <p:spPr>
            <a:xfrm>
              <a:off x="5460675" y="-1429250"/>
              <a:ext cx="610325" cy="93325"/>
            </a:xfrm>
            <a:custGeom>
              <a:rect b="b" l="l" r="r" t="t"/>
              <a:pathLst>
                <a:path extrusionOk="0" fill="none" h="3733" w="24413">
                  <a:moveTo>
                    <a:pt x="15579" y="1"/>
                  </a:moveTo>
                  <a:lnTo>
                    <a:pt x="15579" y="1"/>
                  </a:lnTo>
                  <a:lnTo>
                    <a:pt x="14567" y="22"/>
                  </a:lnTo>
                  <a:lnTo>
                    <a:pt x="13556" y="64"/>
                  </a:lnTo>
                  <a:lnTo>
                    <a:pt x="12544" y="148"/>
                  </a:lnTo>
                  <a:lnTo>
                    <a:pt x="11553" y="254"/>
                  </a:lnTo>
                  <a:lnTo>
                    <a:pt x="10541" y="401"/>
                  </a:lnTo>
                  <a:lnTo>
                    <a:pt x="9550" y="549"/>
                  </a:lnTo>
                  <a:lnTo>
                    <a:pt x="8559" y="760"/>
                  </a:lnTo>
                  <a:lnTo>
                    <a:pt x="7568" y="971"/>
                  </a:lnTo>
                  <a:lnTo>
                    <a:pt x="6599" y="1224"/>
                  </a:lnTo>
                  <a:lnTo>
                    <a:pt x="5629" y="1498"/>
                  </a:lnTo>
                  <a:lnTo>
                    <a:pt x="4659" y="1814"/>
                  </a:lnTo>
                  <a:lnTo>
                    <a:pt x="3711" y="2151"/>
                  </a:lnTo>
                  <a:lnTo>
                    <a:pt x="2762" y="2510"/>
                  </a:lnTo>
                  <a:lnTo>
                    <a:pt x="1834" y="2889"/>
                  </a:lnTo>
                  <a:lnTo>
                    <a:pt x="907" y="3311"/>
                  </a:lnTo>
                  <a:lnTo>
                    <a:pt x="0" y="3732"/>
                  </a:lnTo>
                  <a:lnTo>
                    <a:pt x="0" y="3732"/>
                  </a:lnTo>
                  <a:lnTo>
                    <a:pt x="949" y="3332"/>
                  </a:lnTo>
                  <a:lnTo>
                    <a:pt x="1897" y="2931"/>
                  </a:lnTo>
                  <a:lnTo>
                    <a:pt x="2846" y="2573"/>
                  </a:lnTo>
                  <a:lnTo>
                    <a:pt x="3795" y="2235"/>
                  </a:lnTo>
                  <a:lnTo>
                    <a:pt x="4765" y="1940"/>
                  </a:lnTo>
                  <a:lnTo>
                    <a:pt x="5713" y="1645"/>
                  </a:lnTo>
                  <a:lnTo>
                    <a:pt x="6662" y="1392"/>
                  </a:lnTo>
                  <a:lnTo>
                    <a:pt x="7632" y="1181"/>
                  </a:lnTo>
                  <a:lnTo>
                    <a:pt x="8601" y="971"/>
                  </a:lnTo>
                  <a:lnTo>
                    <a:pt x="9571" y="802"/>
                  </a:lnTo>
                  <a:lnTo>
                    <a:pt x="10541" y="654"/>
                  </a:lnTo>
                  <a:lnTo>
                    <a:pt x="11511" y="549"/>
                  </a:lnTo>
                  <a:lnTo>
                    <a:pt x="12480" y="444"/>
                  </a:lnTo>
                  <a:lnTo>
                    <a:pt x="13471" y="380"/>
                  </a:lnTo>
                  <a:lnTo>
                    <a:pt x="14441" y="359"/>
                  </a:lnTo>
                  <a:lnTo>
                    <a:pt x="15432" y="338"/>
                  </a:lnTo>
                  <a:lnTo>
                    <a:pt x="15432" y="338"/>
                  </a:lnTo>
                  <a:lnTo>
                    <a:pt x="16359" y="338"/>
                  </a:lnTo>
                  <a:lnTo>
                    <a:pt x="17266" y="380"/>
                  </a:lnTo>
                  <a:lnTo>
                    <a:pt x="18193" y="444"/>
                  </a:lnTo>
                  <a:lnTo>
                    <a:pt x="19121" y="507"/>
                  </a:lnTo>
                  <a:lnTo>
                    <a:pt x="20049" y="612"/>
                  </a:lnTo>
                  <a:lnTo>
                    <a:pt x="20976" y="718"/>
                  </a:lnTo>
                  <a:lnTo>
                    <a:pt x="21925" y="865"/>
                  </a:lnTo>
                  <a:lnTo>
                    <a:pt x="22874" y="1034"/>
                  </a:lnTo>
                  <a:lnTo>
                    <a:pt x="22874" y="1034"/>
                  </a:lnTo>
                  <a:lnTo>
                    <a:pt x="24391" y="1329"/>
                  </a:lnTo>
                  <a:lnTo>
                    <a:pt x="24413" y="1308"/>
                  </a:lnTo>
                  <a:lnTo>
                    <a:pt x="24413" y="1308"/>
                  </a:lnTo>
                  <a:lnTo>
                    <a:pt x="22895" y="865"/>
                  </a:lnTo>
                  <a:lnTo>
                    <a:pt x="22895" y="865"/>
                  </a:lnTo>
                  <a:lnTo>
                    <a:pt x="21988" y="675"/>
                  </a:lnTo>
                  <a:lnTo>
                    <a:pt x="21082" y="486"/>
                  </a:lnTo>
                  <a:lnTo>
                    <a:pt x="20175" y="338"/>
                  </a:lnTo>
                  <a:lnTo>
                    <a:pt x="19269" y="212"/>
                  </a:lnTo>
                  <a:lnTo>
                    <a:pt x="18341" y="127"/>
                  </a:lnTo>
                  <a:lnTo>
                    <a:pt x="17413" y="64"/>
                  </a:lnTo>
                  <a:lnTo>
                    <a:pt x="16507" y="22"/>
                  </a:lnTo>
                  <a:lnTo>
                    <a:pt x="15579"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8" name="Google Shape;848;p15"/>
            <p:cNvSpPr/>
            <p:nvPr/>
          </p:nvSpPr>
          <p:spPr>
            <a:xfrm>
              <a:off x="6221700" y="-1379175"/>
              <a:ext cx="231400" cy="122825"/>
            </a:xfrm>
            <a:custGeom>
              <a:rect b="b" l="l" r="r" t="t"/>
              <a:pathLst>
                <a:path extrusionOk="0" h="4913" w="9256">
                  <a:moveTo>
                    <a:pt x="1" y="1"/>
                  </a:moveTo>
                  <a:lnTo>
                    <a:pt x="1" y="22"/>
                  </a:lnTo>
                  <a:lnTo>
                    <a:pt x="654" y="106"/>
                  </a:lnTo>
                  <a:lnTo>
                    <a:pt x="1329" y="232"/>
                  </a:lnTo>
                  <a:lnTo>
                    <a:pt x="1982" y="380"/>
                  </a:lnTo>
                  <a:lnTo>
                    <a:pt x="2615" y="570"/>
                  </a:lnTo>
                  <a:lnTo>
                    <a:pt x="3100" y="717"/>
                  </a:lnTo>
                  <a:lnTo>
                    <a:pt x="3564" y="907"/>
                  </a:lnTo>
                  <a:lnTo>
                    <a:pt x="4006" y="1097"/>
                  </a:lnTo>
                  <a:lnTo>
                    <a:pt x="4470" y="1308"/>
                  </a:lnTo>
                  <a:lnTo>
                    <a:pt x="4913" y="1540"/>
                  </a:lnTo>
                  <a:lnTo>
                    <a:pt x="5334" y="1793"/>
                  </a:lnTo>
                  <a:lnTo>
                    <a:pt x="5756" y="2045"/>
                  </a:lnTo>
                  <a:lnTo>
                    <a:pt x="6178" y="2341"/>
                  </a:lnTo>
                  <a:lnTo>
                    <a:pt x="6979" y="2931"/>
                  </a:lnTo>
                  <a:lnTo>
                    <a:pt x="7759" y="3542"/>
                  </a:lnTo>
                  <a:lnTo>
                    <a:pt x="8138" y="3880"/>
                  </a:lnTo>
                  <a:lnTo>
                    <a:pt x="8497" y="4217"/>
                  </a:lnTo>
                  <a:lnTo>
                    <a:pt x="9234" y="4913"/>
                  </a:lnTo>
                  <a:lnTo>
                    <a:pt x="9256" y="4891"/>
                  </a:lnTo>
                  <a:lnTo>
                    <a:pt x="8855" y="4343"/>
                  </a:lnTo>
                  <a:lnTo>
                    <a:pt x="8539" y="3943"/>
                  </a:lnTo>
                  <a:lnTo>
                    <a:pt x="8202" y="3563"/>
                  </a:lnTo>
                  <a:lnTo>
                    <a:pt x="7822" y="3205"/>
                  </a:lnTo>
                  <a:lnTo>
                    <a:pt x="7443" y="2868"/>
                  </a:lnTo>
                  <a:lnTo>
                    <a:pt x="7063" y="2551"/>
                  </a:lnTo>
                  <a:lnTo>
                    <a:pt x="6641" y="2256"/>
                  </a:lnTo>
                  <a:lnTo>
                    <a:pt x="6220" y="1961"/>
                  </a:lnTo>
                  <a:lnTo>
                    <a:pt x="5777" y="1708"/>
                  </a:lnTo>
                  <a:lnTo>
                    <a:pt x="5103" y="1350"/>
                  </a:lnTo>
                  <a:lnTo>
                    <a:pt x="4428" y="1034"/>
                  </a:lnTo>
                  <a:lnTo>
                    <a:pt x="3711" y="738"/>
                  </a:lnTo>
                  <a:lnTo>
                    <a:pt x="2994" y="507"/>
                  </a:lnTo>
                  <a:lnTo>
                    <a:pt x="2257" y="296"/>
                  </a:lnTo>
                  <a:lnTo>
                    <a:pt x="1519" y="148"/>
                  </a:lnTo>
                  <a:lnTo>
                    <a:pt x="760" y="43"/>
                  </a:lnTo>
                  <a:lnTo>
                    <a:pt x="380" y="22"/>
                  </a:lnTo>
                  <a:lnTo>
                    <a:pt x="1"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9" name="Google Shape;849;p15"/>
            <p:cNvSpPr/>
            <p:nvPr/>
          </p:nvSpPr>
          <p:spPr>
            <a:xfrm>
              <a:off x="6221700" y="-1379175"/>
              <a:ext cx="231400" cy="122825"/>
            </a:xfrm>
            <a:custGeom>
              <a:rect b="b" l="l" r="r" t="t"/>
              <a:pathLst>
                <a:path extrusionOk="0" fill="none" h="4913" w="9256">
                  <a:moveTo>
                    <a:pt x="1" y="1"/>
                  </a:moveTo>
                  <a:lnTo>
                    <a:pt x="1" y="22"/>
                  </a:lnTo>
                  <a:lnTo>
                    <a:pt x="1" y="22"/>
                  </a:lnTo>
                  <a:lnTo>
                    <a:pt x="654" y="106"/>
                  </a:lnTo>
                  <a:lnTo>
                    <a:pt x="1329" y="232"/>
                  </a:lnTo>
                  <a:lnTo>
                    <a:pt x="1982" y="380"/>
                  </a:lnTo>
                  <a:lnTo>
                    <a:pt x="2615" y="570"/>
                  </a:lnTo>
                  <a:lnTo>
                    <a:pt x="2615" y="570"/>
                  </a:lnTo>
                  <a:lnTo>
                    <a:pt x="3100" y="717"/>
                  </a:lnTo>
                  <a:lnTo>
                    <a:pt x="3564" y="907"/>
                  </a:lnTo>
                  <a:lnTo>
                    <a:pt x="4006" y="1097"/>
                  </a:lnTo>
                  <a:lnTo>
                    <a:pt x="4470" y="1308"/>
                  </a:lnTo>
                  <a:lnTo>
                    <a:pt x="4913" y="1540"/>
                  </a:lnTo>
                  <a:lnTo>
                    <a:pt x="5334" y="1793"/>
                  </a:lnTo>
                  <a:lnTo>
                    <a:pt x="5756" y="2045"/>
                  </a:lnTo>
                  <a:lnTo>
                    <a:pt x="6178" y="2341"/>
                  </a:lnTo>
                  <a:lnTo>
                    <a:pt x="6178" y="2341"/>
                  </a:lnTo>
                  <a:lnTo>
                    <a:pt x="6979" y="2931"/>
                  </a:lnTo>
                  <a:lnTo>
                    <a:pt x="7759" y="3542"/>
                  </a:lnTo>
                  <a:lnTo>
                    <a:pt x="7759" y="3542"/>
                  </a:lnTo>
                  <a:lnTo>
                    <a:pt x="8138" y="3880"/>
                  </a:lnTo>
                  <a:lnTo>
                    <a:pt x="8497" y="4217"/>
                  </a:lnTo>
                  <a:lnTo>
                    <a:pt x="9234" y="4913"/>
                  </a:lnTo>
                  <a:lnTo>
                    <a:pt x="9256" y="4891"/>
                  </a:lnTo>
                  <a:lnTo>
                    <a:pt x="9256" y="4891"/>
                  </a:lnTo>
                  <a:lnTo>
                    <a:pt x="8855" y="4343"/>
                  </a:lnTo>
                  <a:lnTo>
                    <a:pt x="8855" y="4343"/>
                  </a:lnTo>
                  <a:lnTo>
                    <a:pt x="8539" y="3943"/>
                  </a:lnTo>
                  <a:lnTo>
                    <a:pt x="8202" y="3563"/>
                  </a:lnTo>
                  <a:lnTo>
                    <a:pt x="7822" y="3205"/>
                  </a:lnTo>
                  <a:lnTo>
                    <a:pt x="7443" y="2868"/>
                  </a:lnTo>
                  <a:lnTo>
                    <a:pt x="7063" y="2551"/>
                  </a:lnTo>
                  <a:lnTo>
                    <a:pt x="6641" y="2256"/>
                  </a:lnTo>
                  <a:lnTo>
                    <a:pt x="6220" y="1961"/>
                  </a:lnTo>
                  <a:lnTo>
                    <a:pt x="5777" y="1708"/>
                  </a:lnTo>
                  <a:lnTo>
                    <a:pt x="5777" y="1708"/>
                  </a:lnTo>
                  <a:lnTo>
                    <a:pt x="5103" y="1350"/>
                  </a:lnTo>
                  <a:lnTo>
                    <a:pt x="4428" y="1034"/>
                  </a:lnTo>
                  <a:lnTo>
                    <a:pt x="3711" y="738"/>
                  </a:lnTo>
                  <a:lnTo>
                    <a:pt x="2994" y="507"/>
                  </a:lnTo>
                  <a:lnTo>
                    <a:pt x="2257" y="296"/>
                  </a:lnTo>
                  <a:lnTo>
                    <a:pt x="1519" y="148"/>
                  </a:lnTo>
                  <a:lnTo>
                    <a:pt x="760" y="43"/>
                  </a:lnTo>
                  <a:lnTo>
                    <a:pt x="380" y="22"/>
                  </a:lnTo>
                  <a:lnTo>
                    <a:pt x="1"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0" name="Google Shape;850;p15"/>
            <p:cNvSpPr/>
            <p:nvPr/>
          </p:nvSpPr>
          <p:spPr>
            <a:xfrm>
              <a:off x="5386350" y="-1018675"/>
              <a:ext cx="689925" cy="340475"/>
            </a:xfrm>
            <a:custGeom>
              <a:rect b="b" l="l" r="r" t="t"/>
              <a:pathLst>
                <a:path extrusionOk="0" h="13619" w="27597">
                  <a:moveTo>
                    <a:pt x="15411" y="0"/>
                  </a:moveTo>
                  <a:lnTo>
                    <a:pt x="14779" y="21"/>
                  </a:lnTo>
                  <a:lnTo>
                    <a:pt x="14125" y="85"/>
                  </a:lnTo>
                  <a:lnTo>
                    <a:pt x="13472" y="169"/>
                  </a:lnTo>
                  <a:lnTo>
                    <a:pt x="12818" y="274"/>
                  </a:lnTo>
                  <a:lnTo>
                    <a:pt x="12165" y="422"/>
                  </a:lnTo>
                  <a:lnTo>
                    <a:pt x="11490" y="612"/>
                  </a:lnTo>
                  <a:lnTo>
                    <a:pt x="10837" y="822"/>
                  </a:lnTo>
                  <a:lnTo>
                    <a:pt x="10162" y="1054"/>
                  </a:lnTo>
                  <a:lnTo>
                    <a:pt x="9508" y="1307"/>
                  </a:lnTo>
                  <a:lnTo>
                    <a:pt x="8855" y="1581"/>
                  </a:lnTo>
                  <a:lnTo>
                    <a:pt x="8201" y="1877"/>
                  </a:lnTo>
                  <a:lnTo>
                    <a:pt x="7569" y="2193"/>
                  </a:lnTo>
                  <a:lnTo>
                    <a:pt x="6958" y="2530"/>
                  </a:lnTo>
                  <a:lnTo>
                    <a:pt x="6346" y="2867"/>
                  </a:lnTo>
                  <a:lnTo>
                    <a:pt x="5756" y="3226"/>
                  </a:lnTo>
                  <a:lnTo>
                    <a:pt x="5187" y="3605"/>
                  </a:lnTo>
                  <a:lnTo>
                    <a:pt x="4639" y="4006"/>
                  </a:lnTo>
                  <a:lnTo>
                    <a:pt x="4090" y="4406"/>
                  </a:lnTo>
                  <a:lnTo>
                    <a:pt x="3585" y="4807"/>
                  </a:lnTo>
                  <a:lnTo>
                    <a:pt x="3100" y="5207"/>
                  </a:lnTo>
                  <a:lnTo>
                    <a:pt x="2657" y="5629"/>
                  </a:lnTo>
                  <a:lnTo>
                    <a:pt x="2214" y="6051"/>
                  </a:lnTo>
                  <a:lnTo>
                    <a:pt x="1835" y="6472"/>
                  </a:lnTo>
                  <a:lnTo>
                    <a:pt x="1455" y="6894"/>
                  </a:lnTo>
                  <a:lnTo>
                    <a:pt x="1139" y="7295"/>
                  </a:lnTo>
                  <a:lnTo>
                    <a:pt x="844" y="7716"/>
                  </a:lnTo>
                  <a:lnTo>
                    <a:pt x="591" y="8117"/>
                  </a:lnTo>
                  <a:lnTo>
                    <a:pt x="380" y="8538"/>
                  </a:lnTo>
                  <a:lnTo>
                    <a:pt x="211" y="8918"/>
                  </a:lnTo>
                  <a:lnTo>
                    <a:pt x="106" y="9297"/>
                  </a:lnTo>
                  <a:lnTo>
                    <a:pt x="22" y="9677"/>
                  </a:lnTo>
                  <a:lnTo>
                    <a:pt x="1" y="10035"/>
                  </a:lnTo>
                  <a:lnTo>
                    <a:pt x="1" y="10204"/>
                  </a:lnTo>
                  <a:lnTo>
                    <a:pt x="22" y="10372"/>
                  </a:lnTo>
                  <a:lnTo>
                    <a:pt x="64" y="10541"/>
                  </a:lnTo>
                  <a:lnTo>
                    <a:pt x="106" y="10689"/>
                  </a:lnTo>
                  <a:lnTo>
                    <a:pt x="148" y="10857"/>
                  </a:lnTo>
                  <a:lnTo>
                    <a:pt x="211" y="11005"/>
                  </a:lnTo>
                  <a:lnTo>
                    <a:pt x="380" y="11279"/>
                  </a:lnTo>
                  <a:lnTo>
                    <a:pt x="591" y="11532"/>
                  </a:lnTo>
                  <a:lnTo>
                    <a:pt x="844" y="11764"/>
                  </a:lnTo>
                  <a:lnTo>
                    <a:pt x="1139" y="11975"/>
                  </a:lnTo>
                  <a:lnTo>
                    <a:pt x="1455" y="12185"/>
                  </a:lnTo>
                  <a:lnTo>
                    <a:pt x="1835" y="12375"/>
                  </a:lnTo>
                  <a:lnTo>
                    <a:pt x="2214" y="12544"/>
                  </a:lnTo>
                  <a:lnTo>
                    <a:pt x="2657" y="12691"/>
                  </a:lnTo>
                  <a:lnTo>
                    <a:pt x="3100" y="12818"/>
                  </a:lnTo>
                  <a:lnTo>
                    <a:pt x="3585" y="12944"/>
                  </a:lnTo>
                  <a:lnTo>
                    <a:pt x="4090" y="13050"/>
                  </a:lnTo>
                  <a:lnTo>
                    <a:pt x="4639" y="13155"/>
                  </a:lnTo>
                  <a:lnTo>
                    <a:pt x="5187" y="13239"/>
                  </a:lnTo>
                  <a:lnTo>
                    <a:pt x="6346" y="13387"/>
                  </a:lnTo>
                  <a:lnTo>
                    <a:pt x="7569" y="13471"/>
                  </a:lnTo>
                  <a:lnTo>
                    <a:pt x="8855" y="13556"/>
                  </a:lnTo>
                  <a:lnTo>
                    <a:pt x="10162" y="13598"/>
                  </a:lnTo>
                  <a:lnTo>
                    <a:pt x="11490" y="13619"/>
                  </a:lnTo>
                  <a:lnTo>
                    <a:pt x="16044" y="13619"/>
                  </a:lnTo>
                  <a:lnTo>
                    <a:pt x="16655" y="13598"/>
                  </a:lnTo>
                  <a:lnTo>
                    <a:pt x="17266" y="13535"/>
                  </a:lnTo>
                  <a:lnTo>
                    <a:pt x="17857" y="13492"/>
                  </a:lnTo>
                  <a:lnTo>
                    <a:pt x="18447" y="13408"/>
                  </a:lnTo>
                  <a:lnTo>
                    <a:pt x="19037" y="13324"/>
                  </a:lnTo>
                  <a:lnTo>
                    <a:pt x="19606" y="13218"/>
                  </a:lnTo>
                  <a:lnTo>
                    <a:pt x="20155" y="13092"/>
                  </a:lnTo>
                  <a:lnTo>
                    <a:pt x="20703" y="12944"/>
                  </a:lnTo>
                  <a:lnTo>
                    <a:pt x="21209" y="12797"/>
                  </a:lnTo>
                  <a:lnTo>
                    <a:pt x="21736" y="12628"/>
                  </a:lnTo>
                  <a:lnTo>
                    <a:pt x="22221" y="12459"/>
                  </a:lnTo>
                  <a:lnTo>
                    <a:pt x="22705" y="12270"/>
                  </a:lnTo>
                  <a:lnTo>
                    <a:pt x="23169" y="12059"/>
                  </a:lnTo>
                  <a:lnTo>
                    <a:pt x="23612" y="11848"/>
                  </a:lnTo>
                  <a:lnTo>
                    <a:pt x="24034" y="11637"/>
                  </a:lnTo>
                  <a:lnTo>
                    <a:pt x="24434" y="11384"/>
                  </a:lnTo>
                  <a:lnTo>
                    <a:pt x="24814" y="11152"/>
                  </a:lnTo>
                  <a:lnTo>
                    <a:pt x="25172" y="10878"/>
                  </a:lnTo>
                  <a:lnTo>
                    <a:pt x="25509" y="10625"/>
                  </a:lnTo>
                  <a:lnTo>
                    <a:pt x="25825" y="10351"/>
                  </a:lnTo>
                  <a:lnTo>
                    <a:pt x="26121" y="10056"/>
                  </a:lnTo>
                  <a:lnTo>
                    <a:pt x="26395" y="9761"/>
                  </a:lnTo>
                  <a:lnTo>
                    <a:pt x="26648" y="9466"/>
                  </a:lnTo>
                  <a:lnTo>
                    <a:pt x="26858" y="9150"/>
                  </a:lnTo>
                  <a:lnTo>
                    <a:pt x="27048" y="8833"/>
                  </a:lnTo>
                  <a:lnTo>
                    <a:pt x="27217" y="8517"/>
                  </a:lnTo>
                  <a:lnTo>
                    <a:pt x="27343" y="8180"/>
                  </a:lnTo>
                  <a:lnTo>
                    <a:pt x="27449" y="7843"/>
                  </a:lnTo>
                  <a:lnTo>
                    <a:pt x="27533" y="7505"/>
                  </a:lnTo>
                  <a:lnTo>
                    <a:pt x="27575" y="7168"/>
                  </a:lnTo>
                  <a:lnTo>
                    <a:pt x="27596" y="6810"/>
                  </a:lnTo>
                  <a:lnTo>
                    <a:pt x="27575" y="6472"/>
                  </a:lnTo>
                  <a:lnTo>
                    <a:pt x="27533" y="6114"/>
                  </a:lnTo>
                  <a:lnTo>
                    <a:pt x="27449" y="5777"/>
                  </a:lnTo>
                  <a:lnTo>
                    <a:pt x="27343" y="5439"/>
                  </a:lnTo>
                  <a:lnTo>
                    <a:pt x="27217" y="5102"/>
                  </a:lnTo>
                  <a:lnTo>
                    <a:pt x="27048" y="4786"/>
                  </a:lnTo>
                  <a:lnTo>
                    <a:pt x="26858" y="4470"/>
                  </a:lnTo>
                  <a:lnTo>
                    <a:pt x="26648" y="4153"/>
                  </a:lnTo>
                  <a:lnTo>
                    <a:pt x="26395" y="3858"/>
                  </a:lnTo>
                  <a:lnTo>
                    <a:pt x="26121" y="3563"/>
                  </a:lnTo>
                  <a:lnTo>
                    <a:pt x="25825" y="3289"/>
                  </a:lnTo>
                  <a:lnTo>
                    <a:pt x="25509" y="3015"/>
                  </a:lnTo>
                  <a:lnTo>
                    <a:pt x="25172" y="2741"/>
                  </a:lnTo>
                  <a:lnTo>
                    <a:pt x="24814" y="2488"/>
                  </a:lnTo>
                  <a:lnTo>
                    <a:pt x="24434" y="2235"/>
                  </a:lnTo>
                  <a:lnTo>
                    <a:pt x="24034" y="2003"/>
                  </a:lnTo>
                  <a:lnTo>
                    <a:pt x="23612" y="1771"/>
                  </a:lnTo>
                  <a:lnTo>
                    <a:pt x="23169" y="1560"/>
                  </a:lnTo>
                  <a:lnTo>
                    <a:pt x="22705" y="1350"/>
                  </a:lnTo>
                  <a:lnTo>
                    <a:pt x="22221" y="1160"/>
                  </a:lnTo>
                  <a:lnTo>
                    <a:pt x="21736" y="991"/>
                  </a:lnTo>
                  <a:lnTo>
                    <a:pt x="21209" y="822"/>
                  </a:lnTo>
                  <a:lnTo>
                    <a:pt x="20703" y="675"/>
                  </a:lnTo>
                  <a:lnTo>
                    <a:pt x="20155" y="548"/>
                  </a:lnTo>
                  <a:lnTo>
                    <a:pt x="19606" y="422"/>
                  </a:lnTo>
                  <a:lnTo>
                    <a:pt x="19037" y="317"/>
                  </a:lnTo>
                  <a:lnTo>
                    <a:pt x="18447" y="211"/>
                  </a:lnTo>
                  <a:lnTo>
                    <a:pt x="17857" y="148"/>
                  </a:lnTo>
                  <a:lnTo>
                    <a:pt x="17266" y="85"/>
                  </a:lnTo>
                  <a:lnTo>
                    <a:pt x="16655" y="42"/>
                  </a:lnTo>
                  <a:lnTo>
                    <a:pt x="16044" y="21"/>
                  </a:lnTo>
                  <a:lnTo>
                    <a:pt x="15411"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1" name="Google Shape;851;p15"/>
            <p:cNvSpPr/>
            <p:nvPr/>
          </p:nvSpPr>
          <p:spPr>
            <a:xfrm>
              <a:off x="5386350" y="-1018675"/>
              <a:ext cx="689925" cy="340475"/>
            </a:xfrm>
            <a:custGeom>
              <a:rect b="b" l="l" r="r" t="t"/>
              <a:pathLst>
                <a:path extrusionOk="0" fill="none" h="13619" w="27597">
                  <a:moveTo>
                    <a:pt x="27596" y="6810"/>
                  </a:moveTo>
                  <a:lnTo>
                    <a:pt x="27596" y="6810"/>
                  </a:lnTo>
                  <a:lnTo>
                    <a:pt x="27575" y="7168"/>
                  </a:lnTo>
                  <a:lnTo>
                    <a:pt x="27533" y="7505"/>
                  </a:lnTo>
                  <a:lnTo>
                    <a:pt x="27449" y="7843"/>
                  </a:lnTo>
                  <a:lnTo>
                    <a:pt x="27343" y="8180"/>
                  </a:lnTo>
                  <a:lnTo>
                    <a:pt x="27217" y="8517"/>
                  </a:lnTo>
                  <a:lnTo>
                    <a:pt x="27048" y="8833"/>
                  </a:lnTo>
                  <a:lnTo>
                    <a:pt x="26858" y="9150"/>
                  </a:lnTo>
                  <a:lnTo>
                    <a:pt x="26648" y="9466"/>
                  </a:lnTo>
                  <a:lnTo>
                    <a:pt x="26395" y="9761"/>
                  </a:lnTo>
                  <a:lnTo>
                    <a:pt x="26121" y="10056"/>
                  </a:lnTo>
                  <a:lnTo>
                    <a:pt x="25825" y="10351"/>
                  </a:lnTo>
                  <a:lnTo>
                    <a:pt x="25509" y="10625"/>
                  </a:lnTo>
                  <a:lnTo>
                    <a:pt x="25172" y="10878"/>
                  </a:lnTo>
                  <a:lnTo>
                    <a:pt x="24814" y="11152"/>
                  </a:lnTo>
                  <a:lnTo>
                    <a:pt x="24434" y="11384"/>
                  </a:lnTo>
                  <a:lnTo>
                    <a:pt x="24034" y="11637"/>
                  </a:lnTo>
                  <a:lnTo>
                    <a:pt x="23612" y="11848"/>
                  </a:lnTo>
                  <a:lnTo>
                    <a:pt x="23169" y="12059"/>
                  </a:lnTo>
                  <a:lnTo>
                    <a:pt x="22705" y="12270"/>
                  </a:lnTo>
                  <a:lnTo>
                    <a:pt x="22221" y="12459"/>
                  </a:lnTo>
                  <a:lnTo>
                    <a:pt x="21736" y="12628"/>
                  </a:lnTo>
                  <a:lnTo>
                    <a:pt x="21209" y="12797"/>
                  </a:lnTo>
                  <a:lnTo>
                    <a:pt x="20703" y="12944"/>
                  </a:lnTo>
                  <a:lnTo>
                    <a:pt x="20155" y="13092"/>
                  </a:lnTo>
                  <a:lnTo>
                    <a:pt x="19606" y="13218"/>
                  </a:lnTo>
                  <a:lnTo>
                    <a:pt x="19037" y="13324"/>
                  </a:lnTo>
                  <a:lnTo>
                    <a:pt x="18447" y="13408"/>
                  </a:lnTo>
                  <a:lnTo>
                    <a:pt x="17857" y="13492"/>
                  </a:lnTo>
                  <a:lnTo>
                    <a:pt x="17266" y="13535"/>
                  </a:lnTo>
                  <a:lnTo>
                    <a:pt x="16655" y="13598"/>
                  </a:lnTo>
                  <a:lnTo>
                    <a:pt x="16044" y="13619"/>
                  </a:lnTo>
                  <a:lnTo>
                    <a:pt x="15411" y="13619"/>
                  </a:lnTo>
                  <a:lnTo>
                    <a:pt x="15411" y="13619"/>
                  </a:lnTo>
                  <a:lnTo>
                    <a:pt x="12818" y="13619"/>
                  </a:lnTo>
                  <a:lnTo>
                    <a:pt x="11490" y="13619"/>
                  </a:lnTo>
                  <a:lnTo>
                    <a:pt x="10162" y="13598"/>
                  </a:lnTo>
                  <a:lnTo>
                    <a:pt x="8855" y="13556"/>
                  </a:lnTo>
                  <a:lnTo>
                    <a:pt x="7569" y="13471"/>
                  </a:lnTo>
                  <a:lnTo>
                    <a:pt x="6346" y="13387"/>
                  </a:lnTo>
                  <a:lnTo>
                    <a:pt x="5187" y="13239"/>
                  </a:lnTo>
                  <a:lnTo>
                    <a:pt x="4639" y="13155"/>
                  </a:lnTo>
                  <a:lnTo>
                    <a:pt x="4090" y="13050"/>
                  </a:lnTo>
                  <a:lnTo>
                    <a:pt x="3585" y="12944"/>
                  </a:lnTo>
                  <a:lnTo>
                    <a:pt x="3100" y="12818"/>
                  </a:lnTo>
                  <a:lnTo>
                    <a:pt x="2657" y="12691"/>
                  </a:lnTo>
                  <a:lnTo>
                    <a:pt x="2214" y="12544"/>
                  </a:lnTo>
                  <a:lnTo>
                    <a:pt x="1835" y="12375"/>
                  </a:lnTo>
                  <a:lnTo>
                    <a:pt x="1455" y="12185"/>
                  </a:lnTo>
                  <a:lnTo>
                    <a:pt x="1139" y="11975"/>
                  </a:lnTo>
                  <a:lnTo>
                    <a:pt x="844" y="11764"/>
                  </a:lnTo>
                  <a:lnTo>
                    <a:pt x="591" y="11532"/>
                  </a:lnTo>
                  <a:lnTo>
                    <a:pt x="380" y="11279"/>
                  </a:lnTo>
                  <a:lnTo>
                    <a:pt x="211" y="11005"/>
                  </a:lnTo>
                  <a:lnTo>
                    <a:pt x="148" y="10857"/>
                  </a:lnTo>
                  <a:lnTo>
                    <a:pt x="106" y="10689"/>
                  </a:lnTo>
                  <a:lnTo>
                    <a:pt x="64" y="10541"/>
                  </a:lnTo>
                  <a:lnTo>
                    <a:pt x="22" y="10372"/>
                  </a:lnTo>
                  <a:lnTo>
                    <a:pt x="1" y="10204"/>
                  </a:lnTo>
                  <a:lnTo>
                    <a:pt x="1" y="10035"/>
                  </a:lnTo>
                  <a:lnTo>
                    <a:pt x="1" y="10035"/>
                  </a:lnTo>
                  <a:lnTo>
                    <a:pt x="22" y="9677"/>
                  </a:lnTo>
                  <a:lnTo>
                    <a:pt x="106" y="9297"/>
                  </a:lnTo>
                  <a:lnTo>
                    <a:pt x="211" y="8918"/>
                  </a:lnTo>
                  <a:lnTo>
                    <a:pt x="380" y="8538"/>
                  </a:lnTo>
                  <a:lnTo>
                    <a:pt x="591" y="8117"/>
                  </a:lnTo>
                  <a:lnTo>
                    <a:pt x="844" y="7716"/>
                  </a:lnTo>
                  <a:lnTo>
                    <a:pt x="1139" y="7295"/>
                  </a:lnTo>
                  <a:lnTo>
                    <a:pt x="1455" y="6894"/>
                  </a:lnTo>
                  <a:lnTo>
                    <a:pt x="1835" y="6472"/>
                  </a:lnTo>
                  <a:lnTo>
                    <a:pt x="2214" y="6051"/>
                  </a:lnTo>
                  <a:lnTo>
                    <a:pt x="2657" y="5629"/>
                  </a:lnTo>
                  <a:lnTo>
                    <a:pt x="3100" y="5207"/>
                  </a:lnTo>
                  <a:lnTo>
                    <a:pt x="3585" y="4807"/>
                  </a:lnTo>
                  <a:lnTo>
                    <a:pt x="4090" y="4406"/>
                  </a:lnTo>
                  <a:lnTo>
                    <a:pt x="4639" y="4006"/>
                  </a:lnTo>
                  <a:lnTo>
                    <a:pt x="5187" y="3605"/>
                  </a:lnTo>
                  <a:lnTo>
                    <a:pt x="5756" y="3226"/>
                  </a:lnTo>
                  <a:lnTo>
                    <a:pt x="6346" y="2867"/>
                  </a:lnTo>
                  <a:lnTo>
                    <a:pt x="6958" y="2530"/>
                  </a:lnTo>
                  <a:lnTo>
                    <a:pt x="7569" y="2193"/>
                  </a:lnTo>
                  <a:lnTo>
                    <a:pt x="8201" y="1877"/>
                  </a:lnTo>
                  <a:lnTo>
                    <a:pt x="8855" y="1581"/>
                  </a:lnTo>
                  <a:lnTo>
                    <a:pt x="9508" y="1307"/>
                  </a:lnTo>
                  <a:lnTo>
                    <a:pt x="10162" y="1054"/>
                  </a:lnTo>
                  <a:lnTo>
                    <a:pt x="10837" y="822"/>
                  </a:lnTo>
                  <a:lnTo>
                    <a:pt x="11490" y="612"/>
                  </a:lnTo>
                  <a:lnTo>
                    <a:pt x="12165" y="422"/>
                  </a:lnTo>
                  <a:lnTo>
                    <a:pt x="12818" y="274"/>
                  </a:lnTo>
                  <a:lnTo>
                    <a:pt x="13472" y="169"/>
                  </a:lnTo>
                  <a:lnTo>
                    <a:pt x="14125" y="85"/>
                  </a:lnTo>
                  <a:lnTo>
                    <a:pt x="14779" y="21"/>
                  </a:lnTo>
                  <a:lnTo>
                    <a:pt x="15411" y="0"/>
                  </a:lnTo>
                  <a:lnTo>
                    <a:pt x="15411" y="0"/>
                  </a:lnTo>
                  <a:lnTo>
                    <a:pt x="16044" y="21"/>
                  </a:lnTo>
                  <a:lnTo>
                    <a:pt x="16655" y="42"/>
                  </a:lnTo>
                  <a:lnTo>
                    <a:pt x="17266" y="85"/>
                  </a:lnTo>
                  <a:lnTo>
                    <a:pt x="17857" y="148"/>
                  </a:lnTo>
                  <a:lnTo>
                    <a:pt x="18447" y="211"/>
                  </a:lnTo>
                  <a:lnTo>
                    <a:pt x="19037" y="317"/>
                  </a:lnTo>
                  <a:lnTo>
                    <a:pt x="19606" y="422"/>
                  </a:lnTo>
                  <a:lnTo>
                    <a:pt x="20155" y="548"/>
                  </a:lnTo>
                  <a:lnTo>
                    <a:pt x="20703" y="675"/>
                  </a:lnTo>
                  <a:lnTo>
                    <a:pt x="21209" y="822"/>
                  </a:lnTo>
                  <a:lnTo>
                    <a:pt x="21736" y="991"/>
                  </a:lnTo>
                  <a:lnTo>
                    <a:pt x="22221" y="1160"/>
                  </a:lnTo>
                  <a:lnTo>
                    <a:pt x="22705" y="1350"/>
                  </a:lnTo>
                  <a:lnTo>
                    <a:pt x="23169" y="1560"/>
                  </a:lnTo>
                  <a:lnTo>
                    <a:pt x="23612" y="1771"/>
                  </a:lnTo>
                  <a:lnTo>
                    <a:pt x="24034" y="2003"/>
                  </a:lnTo>
                  <a:lnTo>
                    <a:pt x="24434" y="2235"/>
                  </a:lnTo>
                  <a:lnTo>
                    <a:pt x="24814" y="2488"/>
                  </a:lnTo>
                  <a:lnTo>
                    <a:pt x="25172" y="2741"/>
                  </a:lnTo>
                  <a:lnTo>
                    <a:pt x="25509" y="3015"/>
                  </a:lnTo>
                  <a:lnTo>
                    <a:pt x="25825" y="3289"/>
                  </a:lnTo>
                  <a:lnTo>
                    <a:pt x="26121" y="3563"/>
                  </a:lnTo>
                  <a:lnTo>
                    <a:pt x="26395" y="3858"/>
                  </a:lnTo>
                  <a:lnTo>
                    <a:pt x="26648" y="4153"/>
                  </a:lnTo>
                  <a:lnTo>
                    <a:pt x="26858" y="4470"/>
                  </a:lnTo>
                  <a:lnTo>
                    <a:pt x="27048" y="4786"/>
                  </a:lnTo>
                  <a:lnTo>
                    <a:pt x="27217" y="5102"/>
                  </a:lnTo>
                  <a:lnTo>
                    <a:pt x="27343" y="5439"/>
                  </a:lnTo>
                  <a:lnTo>
                    <a:pt x="27449" y="5777"/>
                  </a:lnTo>
                  <a:lnTo>
                    <a:pt x="27533" y="6114"/>
                  </a:lnTo>
                  <a:lnTo>
                    <a:pt x="27575" y="6472"/>
                  </a:lnTo>
                  <a:lnTo>
                    <a:pt x="27596" y="6810"/>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2" name="Google Shape;852;p15"/>
            <p:cNvSpPr/>
            <p:nvPr/>
          </p:nvSpPr>
          <p:spPr>
            <a:xfrm>
              <a:off x="5573975" y="-979675"/>
              <a:ext cx="170800" cy="64325"/>
            </a:xfrm>
            <a:custGeom>
              <a:rect b="b" l="l" r="r" t="t"/>
              <a:pathLst>
                <a:path extrusionOk="0" h="2573" w="6832">
                  <a:moveTo>
                    <a:pt x="6810" y="0"/>
                  </a:moveTo>
                  <a:lnTo>
                    <a:pt x="5925" y="148"/>
                  </a:lnTo>
                  <a:lnTo>
                    <a:pt x="5018" y="338"/>
                  </a:lnTo>
                  <a:lnTo>
                    <a:pt x="4133" y="570"/>
                  </a:lnTo>
                  <a:lnTo>
                    <a:pt x="3268" y="865"/>
                  </a:lnTo>
                  <a:lnTo>
                    <a:pt x="2826" y="1012"/>
                  </a:lnTo>
                  <a:lnTo>
                    <a:pt x="2383" y="1160"/>
                  </a:lnTo>
                  <a:lnTo>
                    <a:pt x="1961" y="1350"/>
                  </a:lnTo>
                  <a:lnTo>
                    <a:pt x="1561" y="1539"/>
                  </a:lnTo>
                  <a:lnTo>
                    <a:pt x="1139" y="1771"/>
                  </a:lnTo>
                  <a:lnTo>
                    <a:pt x="760" y="2003"/>
                  </a:lnTo>
                  <a:lnTo>
                    <a:pt x="380" y="2256"/>
                  </a:lnTo>
                  <a:lnTo>
                    <a:pt x="1" y="2530"/>
                  </a:lnTo>
                  <a:lnTo>
                    <a:pt x="22" y="2572"/>
                  </a:lnTo>
                  <a:lnTo>
                    <a:pt x="443" y="2383"/>
                  </a:lnTo>
                  <a:lnTo>
                    <a:pt x="1181" y="2066"/>
                  </a:lnTo>
                  <a:lnTo>
                    <a:pt x="1898" y="1750"/>
                  </a:lnTo>
                  <a:lnTo>
                    <a:pt x="3353" y="1118"/>
                  </a:lnTo>
                  <a:lnTo>
                    <a:pt x="4196" y="780"/>
                  </a:lnTo>
                  <a:lnTo>
                    <a:pt x="5060" y="506"/>
                  </a:lnTo>
                  <a:lnTo>
                    <a:pt x="5946" y="253"/>
                  </a:lnTo>
                  <a:lnTo>
                    <a:pt x="6831" y="21"/>
                  </a:lnTo>
                  <a:lnTo>
                    <a:pt x="6810"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3" name="Google Shape;853;p15"/>
            <p:cNvSpPr/>
            <p:nvPr/>
          </p:nvSpPr>
          <p:spPr>
            <a:xfrm>
              <a:off x="5573975" y="-979675"/>
              <a:ext cx="170800" cy="64325"/>
            </a:xfrm>
            <a:custGeom>
              <a:rect b="b" l="l" r="r" t="t"/>
              <a:pathLst>
                <a:path extrusionOk="0" fill="none" h="2573" w="6832">
                  <a:moveTo>
                    <a:pt x="6810" y="0"/>
                  </a:moveTo>
                  <a:lnTo>
                    <a:pt x="6810" y="0"/>
                  </a:lnTo>
                  <a:lnTo>
                    <a:pt x="5925" y="148"/>
                  </a:lnTo>
                  <a:lnTo>
                    <a:pt x="5018" y="338"/>
                  </a:lnTo>
                  <a:lnTo>
                    <a:pt x="4133" y="570"/>
                  </a:lnTo>
                  <a:lnTo>
                    <a:pt x="3268" y="865"/>
                  </a:lnTo>
                  <a:lnTo>
                    <a:pt x="3268" y="865"/>
                  </a:lnTo>
                  <a:lnTo>
                    <a:pt x="2826" y="1012"/>
                  </a:lnTo>
                  <a:lnTo>
                    <a:pt x="2383" y="1160"/>
                  </a:lnTo>
                  <a:lnTo>
                    <a:pt x="1961" y="1350"/>
                  </a:lnTo>
                  <a:lnTo>
                    <a:pt x="1561" y="1539"/>
                  </a:lnTo>
                  <a:lnTo>
                    <a:pt x="1139" y="1771"/>
                  </a:lnTo>
                  <a:lnTo>
                    <a:pt x="760" y="2003"/>
                  </a:lnTo>
                  <a:lnTo>
                    <a:pt x="380" y="2256"/>
                  </a:lnTo>
                  <a:lnTo>
                    <a:pt x="1" y="2530"/>
                  </a:lnTo>
                  <a:lnTo>
                    <a:pt x="22" y="2572"/>
                  </a:lnTo>
                  <a:lnTo>
                    <a:pt x="22" y="2572"/>
                  </a:lnTo>
                  <a:lnTo>
                    <a:pt x="443" y="2383"/>
                  </a:lnTo>
                  <a:lnTo>
                    <a:pt x="443" y="2383"/>
                  </a:lnTo>
                  <a:lnTo>
                    <a:pt x="1181" y="2066"/>
                  </a:lnTo>
                  <a:lnTo>
                    <a:pt x="1898" y="1750"/>
                  </a:lnTo>
                  <a:lnTo>
                    <a:pt x="3353" y="1118"/>
                  </a:lnTo>
                  <a:lnTo>
                    <a:pt x="3353" y="1118"/>
                  </a:lnTo>
                  <a:lnTo>
                    <a:pt x="4196" y="780"/>
                  </a:lnTo>
                  <a:lnTo>
                    <a:pt x="5060" y="506"/>
                  </a:lnTo>
                  <a:lnTo>
                    <a:pt x="5946" y="253"/>
                  </a:lnTo>
                  <a:lnTo>
                    <a:pt x="6831" y="21"/>
                  </a:lnTo>
                  <a:lnTo>
                    <a:pt x="6810" y="0"/>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4" name="Google Shape;854;p15"/>
            <p:cNvSpPr/>
            <p:nvPr/>
          </p:nvSpPr>
          <p:spPr>
            <a:xfrm>
              <a:off x="5444325" y="-866375"/>
              <a:ext cx="67500" cy="44825"/>
            </a:xfrm>
            <a:custGeom>
              <a:rect b="b" l="l" r="r" t="t"/>
              <a:pathLst>
                <a:path extrusionOk="0" h="1793" w="2700">
                  <a:moveTo>
                    <a:pt x="2699" y="1"/>
                  </a:moveTo>
                  <a:lnTo>
                    <a:pt x="2488" y="22"/>
                  </a:lnTo>
                  <a:lnTo>
                    <a:pt x="2277" y="43"/>
                  </a:lnTo>
                  <a:lnTo>
                    <a:pt x="1877" y="148"/>
                  </a:lnTo>
                  <a:lnTo>
                    <a:pt x="1624" y="233"/>
                  </a:lnTo>
                  <a:lnTo>
                    <a:pt x="1371" y="338"/>
                  </a:lnTo>
                  <a:lnTo>
                    <a:pt x="1139" y="465"/>
                  </a:lnTo>
                  <a:lnTo>
                    <a:pt x="907" y="612"/>
                  </a:lnTo>
                  <a:lnTo>
                    <a:pt x="738" y="718"/>
                  </a:lnTo>
                  <a:lnTo>
                    <a:pt x="591" y="823"/>
                  </a:lnTo>
                  <a:lnTo>
                    <a:pt x="443" y="971"/>
                  </a:lnTo>
                  <a:lnTo>
                    <a:pt x="338" y="1097"/>
                  </a:lnTo>
                  <a:lnTo>
                    <a:pt x="211" y="1266"/>
                  </a:lnTo>
                  <a:lnTo>
                    <a:pt x="127" y="1434"/>
                  </a:lnTo>
                  <a:lnTo>
                    <a:pt x="43" y="1603"/>
                  </a:lnTo>
                  <a:lnTo>
                    <a:pt x="1" y="1793"/>
                  </a:lnTo>
                  <a:lnTo>
                    <a:pt x="22" y="1793"/>
                  </a:lnTo>
                  <a:lnTo>
                    <a:pt x="254" y="1603"/>
                  </a:lnTo>
                  <a:lnTo>
                    <a:pt x="486" y="1392"/>
                  </a:lnTo>
                  <a:lnTo>
                    <a:pt x="781" y="1118"/>
                  </a:lnTo>
                  <a:lnTo>
                    <a:pt x="1076" y="844"/>
                  </a:lnTo>
                  <a:lnTo>
                    <a:pt x="1266" y="697"/>
                  </a:lnTo>
                  <a:lnTo>
                    <a:pt x="1455" y="570"/>
                  </a:lnTo>
                  <a:lnTo>
                    <a:pt x="1645" y="465"/>
                  </a:lnTo>
                  <a:lnTo>
                    <a:pt x="1835" y="338"/>
                  </a:lnTo>
                  <a:lnTo>
                    <a:pt x="2046" y="254"/>
                  </a:lnTo>
                  <a:lnTo>
                    <a:pt x="2256" y="170"/>
                  </a:lnTo>
                  <a:lnTo>
                    <a:pt x="2488" y="85"/>
                  </a:lnTo>
                  <a:lnTo>
                    <a:pt x="2699" y="22"/>
                  </a:lnTo>
                  <a:lnTo>
                    <a:pt x="2699"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5" name="Google Shape;855;p15"/>
            <p:cNvSpPr/>
            <p:nvPr/>
          </p:nvSpPr>
          <p:spPr>
            <a:xfrm>
              <a:off x="5444325" y="-866375"/>
              <a:ext cx="67500" cy="44825"/>
            </a:xfrm>
            <a:custGeom>
              <a:rect b="b" l="l" r="r" t="t"/>
              <a:pathLst>
                <a:path extrusionOk="0" fill="none" h="1793" w="2700">
                  <a:moveTo>
                    <a:pt x="2699" y="1"/>
                  </a:moveTo>
                  <a:lnTo>
                    <a:pt x="2699" y="1"/>
                  </a:lnTo>
                  <a:lnTo>
                    <a:pt x="2488" y="22"/>
                  </a:lnTo>
                  <a:lnTo>
                    <a:pt x="2277" y="43"/>
                  </a:lnTo>
                  <a:lnTo>
                    <a:pt x="1877" y="148"/>
                  </a:lnTo>
                  <a:lnTo>
                    <a:pt x="1877" y="148"/>
                  </a:lnTo>
                  <a:lnTo>
                    <a:pt x="1624" y="233"/>
                  </a:lnTo>
                  <a:lnTo>
                    <a:pt x="1371" y="338"/>
                  </a:lnTo>
                  <a:lnTo>
                    <a:pt x="1139" y="465"/>
                  </a:lnTo>
                  <a:lnTo>
                    <a:pt x="907" y="612"/>
                  </a:lnTo>
                  <a:lnTo>
                    <a:pt x="907" y="612"/>
                  </a:lnTo>
                  <a:lnTo>
                    <a:pt x="738" y="718"/>
                  </a:lnTo>
                  <a:lnTo>
                    <a:pt x="591" y="823"/>
                  </a:lnTo>
                  <a:lnTo>
                    <a:pt x="443" y="971"/>
                  </a:lnTo>
                  <a:lnTo>
                    <a:pt x="338" y="1097"/>
                  </a:lnTo>
                  <a:lnTo>
                    <a:pt x="211" y="1266"/>
                  </a:lnTo>
                  <a:lnTo>
                    <a:pt x="127" y="1434"/>
                  </a:lnTo>
                  <a:lnTo>
                    <a:pt x="43" y="1603"/>
                  </a:lnTo>
                  <a:lnTo>
                    <a:pt x="1" y="1793"/>
                  </a:lnTo>
                  <a:lnTo>
                    <a:pt x="22" y="1793"/>
                  </a:lnTo>
                  <a:lnTo>
                    <a:pt x="22" y="1793"/>
                  </a:lnTo>
                  <a:lnTo>
                    <a:pt x="254" y="1603"/>
                  </a:lnTo>
                  <a:lnTo>
                    <a:pt x="486" y="1392"/>
                  </a:lnTo>
                  <a:lnTo>
                    <a:pt x="486" y="1392"/>
                  </a:lnTo>
                  <a:lnTo>
                    <a:pt x="781" y="1118"/>
                  </a:lnTo>
                  <a:lnTo>
                    <a:pt x="1076" y="844"/>
                  </a:lnTo>
                  <a:lnTo>
                    <a:pt x="1076" y="844"/>
                  </a:lnTo>
                  <a:lnTo>
                    <a:pt x="1266" y="697"/>
                  </a:lnTo>
                  <a:lnTo>
                    <a:pt x="1455" y="570"/>
                  </a:lnTo>
                  <a:lnTo>
                    <a:pt x="1645" y="465"/>
                  </a:lnTo>
                  <a:lnTo>
                    <a:pt x="1835" y="338"/>
                  </a:lnTo>
                  <a:lnTo>
                    <a:pt x="2046" y="254"/>
                  </a:lnTo>
                  <a:lnTo>
                    <a:pt x="2256" y="170"/>
                  </a:lnTo>
                  <a:lnTo>
                    <a:pt x="2488" y="85"/>
                  </a:lnTo>
                  <a:lnTo>
                    <a:pt x="2699" y="22"/>
                  </a:lnTo>
                  <a:lnTo>
                    <a:pt x="2699"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56" name="Google Shape;856;p15"/>
          <p:cNvGrpSpPr/>
          <p:nvPr/>
        </p:nvGrpSpPr>
        <p:grpSpPr>
          <a:xfrm>
            <a:off x="7313889" y="4645714"/>
            <a:ext cx="791911" cy="449534"/>
            <a:chOff x="5104925" y="-1571550"/>
            <a:chExt cx="1573750" cy="893350"/>
          </a:xfrm>
        </p:grpSpPr>
        <p:sp>
          <p:nvSpPr>
            <p:cNvPr id="857" name="Google Shape;857;p15"/>
            <p:cNvSpPr/>
            <p:nvPr/>
          </p:nvSpPr>
          <p:spPr>
            <a:xfrm>
              <a:off x="5104925" y="-1571550"/>
              <a:ext cx="1573750" cy="792175"/>
            </a:xfrm>
            <a:custGeom>
              <a:rect b="b" l="l" r="r" t="t"/>
              <a:pathLst>
                <a:path extrusionOk="0" h="31687" w="62950">
                  <a:moveTo>
                    <a:pt x="31601" y="1"/>
                  </a:moveTo>
                  <a:lnTo>
                    <a:pt x="30126" y="64"/>
                  </a:lnTo>
                  <a:lnTo>
                    <a:pt x="28629" y="148"/>
                  </a:lnTo>
                  <a:lnTo>
                    <a:pt x="27069" y="275"/>
                  </a:lnTo>
                  <a:lnTo>
                    <a:pt x="25467" y="444"/>
                  </a:lnTo>
                  <a:lnTo>
                    <a:pt x="23822" y="675"/>
                  </a:lnTo>
                  <a:lnTo>
                    <a:pt x="22136" y="928"/>
                  </a:lnTo>
                  <a:lnTo>
                    <a:pt x="20386" y="1245"/>
                  </a:lnTo>
                  <a:lnTo>
                    <a:pt x="18615" y="1603"/>
                  </a:lnTo>
                  <a:lnTo>
                    <a:pt x="16781" y="2004"/>
                  </a:lnTo>
                  <a:lnTo>
                    <a:pt x="14905" y="2446"/>
                  </a:lnTo>
                  <a:lnTo>
                    <a:pt x="14314" y="2615"/>
                  </a:lnTo>
                  <a:lnTo>
                    <a:pt x="13766" y="2763"/>
                  </a:lnTo>
                  <a:lnTo>
                    <a:pt x="13218" y="2952"/>
                  </a:lnTo>
                  <a:lnTo>
                    <a:pt x="12691" y="3142"/>
                  </a:lnTo>
                  <a:lnTo>
                    <a:pt x="12164" y="3332"/>
                  </a:lnTo>
                  <a:lnTo>
                    <a:pt x="11658" y="3543"/>
                  </a:lnTo>
                  <a:lnTo>
                    <a:pt x="11173" y="3753"/>
                  </a:lnTo>
                  <a:lnTo>
                    <a:pt x="10710" y="3985"/>
                  </a:lnTo>
                  <a:lnTo>
                    <a:pt x="10246" y="4217"/>
                  </a:lnTo>
                  <a:lnTo>
                    <a:pt x="9782" y="4470"/>
                  </a:lnTo>
                  <a:lnTo>
                    <a:pt x="9339" y="4723"/>
                  </a:lnTo>
                  <a:lnTo>
                    <a:pt x="8918" y="4976"/>
                  </a:lnTo>
                  <a:lnTo>
                    <a:pt x="8517" y="5250"/>
                  </a:lnTo>
                  <a:lnTo>
                    <a:pt x="8117" y="5524"/>
                  </a:lnTo>
                  <a:lnTo>
                    <a:pt x="7716" y="5819"/>
                  </a:lnTo>
                  <a:lnTo>
                    <a:pt x="7337" y="6114"/>
                  </a:lnTo>
                  <a:lnTo>
                    <a:pt x="6978" y="6431"/>
                  </a:lnTo>
                  <a:lnTo>
                    <a:pt x="6620" y="6726"/>
                  </a:lnTo>
                  <a:lnTo>
                    <a:pt x="6282" y="7063"/>
                  </a:lnTo>
                  <a:lnTo>
                    <a:pt x="5945" y="7379"/>
                  </a:lnTo>
                  <a:lnTo>
                    <a:pt x="5334" y="8054"/>
                  </a:lnTo>
                  <a:lnTo>
                    <a:pt x="4744" y="8750"/>
                  </a:lnTo>
                  <a:lnTo>
                    <a:pt x="4195" y="9466"/>
                  </a:lnTo>
                  <a:lnTo>
                    <a:pt x="3689" y="10183"/>
                  </a:lnTo>
                  <a:lnTo>
                    <a:pt x="3226" y="10942"/>
                  </a:lnTo>
                  <a:lnTo>
                    <a:pt x="2804" y="11722"/>
                  </a:lnTo>
                  <a:lnTo>
                    <a:pt x="2425" y="12502"/>
                  </a:lnTo>
                  <a:lnTo>
                    <a:pt x="2066" y="13282"/>
                  </a:lnTo>
                  <a:lnTo>
                    <a:pt x="1750" y="14083"/>
                  </a:lnTo>
                  <a:lnTo>
                    <a:pt x="1455" y="14905"/>
                  </a:lnTo>
                  <a:lnTo>
                    <a:pt x="1202" y="15707"/>
                  </a:lnTo>
                  <a:lnTo>
                    <a:pt x="970" y="16529"/>
                  </a:lnTo>
                  <a:lnTo>
                    <a:pt x="759" y="17351"/>
                  </a:lnTo>
                  <a:lnTo>
                    <a:pt x="590" y="18152"/>
                  </a:lnTo>
                  <a:lnTo>
                    <a:pt x="443" y="18974"/>
                  </a:lnTo>
                  <a:lnTo>
                    <a:pt x="316" y="19775"/>
                  </a:lnTo>
                  <a:lnTo>
                    <a:pt x="211" y="20576"/>
                  </a:lnTo>
                  <a:lnTo>
                    <a:pt x="127" y="21377"/>
                  </a:lnTo>
                  <a:lnTo>
                    <a:pt x="84" y="22136"/>
                  </a:lnTo>
                  <a:lnTo>
                    <a:pt x="42" y="22916"/>
                  </a:lnTo>
                  <a:lnTo>
                    <a:pt x="0" y="23654"/>
                  </a:lnTo>
                  <a:lnTo>
                    <a:pt x="0" y="24392"/>
                  </a:lnTo>
                  <a:lnTo>
                    <a:pt x="21" y="24729"/>
                  </a:lnTo>
                  <a:lnTo>
                    <a:pt x="42" y="25088"/>
                  </a:lnTo>
                  <a:lnTo>
                    <a:pt x="106" y="25404"/>
                  </a:lnTo>
                  <a:lnTo>
                    <a:pt x="190" y="25720"/>
                  </a:lnTo>
                  <a:lnTo>
                    <a:pt x="295" y="26036"/>
                  </a:lnTo>
                  <a:lnTo>
                    <a:pt x="422" y="26332"/>
                  </a:lnTo>
                  <a:lnTo>
                    <a:pt x="569" y="26627"/>
                  </a:lnTo>
                  <a:lnTo>
                    <a:pt x="738" y="26901"/>
                  </a:lnTo>
                  <a:lnTo>
                    <a:pt x="928" y="27175"/>
                  </a:lnTo>
                  <a:lnTo>
                    <a:pt x="1117" y="27428"/>
                  </a:lnTo>
                  <a:lnTo>
                    <a:pt x="1349" y="27660"/>
                  </a:lnTo>
                  <a:lnTo>
                    <a:pt x="1602" y="27913"/>
                  </a:lnTo>
                  <a:lnTo>
                    <a:pt x="1855" y="28145"/>
                  </a:lnTo>
                  <a:lnTo>
                    <a:pt x="2150" y="28355"/>
                  </a:lnTo>
                  <a:lnTo>
                    <a:pt x="2446" y="28566"/>
                  </a:lnTo>
                  <a:lnTo>
                    <a:pt x="2762" y="28756"/>
                  </a:lnTo>
                  <a:lnTo>
                    <a:pt x="3099" y="28946"/>
                  </a:lnTo>
                  <a:lnTo>
                    <a:pt x="3436" y="29135"/>
                  </a:lnTo>
                  <a:lnTo>
                    <a:pt x="3816" y="29304"/>
                  </a:lnTo>
                  <a:lnTo>
                    <a:pt x="4195" y="29473"/>
                  </a:lnTo>
                  <a:lnTo>
                    <a:pt x="4996" y="29789"/>
                  </a:lnTo>
                  <a:lnTo>
                    <a:pt x="5861" y="30063"/>
                  </a:lnTo>
                  <a:lnTo>
                    <a:pt x="6767" y="30316"/>
                  </a:lnTo>
                  <a:lnTo>
                    <a:pt x="7737" y="30548"/>
                  </a:lnTo>
                  <a:lnTo>
                    <a:pt x="8749" y="30738"/>
                  </a:lnTo>
                  <a:lnTo>
                    <a:pt x="9782" y="30906"/>
                  </a:lnTo>
                  <a:lnTo>
                    <a:pt x="10878" y="31075"/>
                  </a:lnTo>
                  <a:lnTo>
                    <a:pt x="11996" y="31201"/>
                  </a:lnTo>
                  <a:lnTo>
                    <a:pt x="13134" y="31307"/>
                  </a:lnTo>
                  <a:lnTo>
                    <a:pt x="14314" y="31412"/>
                  </a:lnTo>
                  <a:lnTo>
                    <a:pt x="15516" y="31476"/>
                  </a:lnTo>
                  <a:lnTo>
                    <a:pt x="16718" y="31539"/>
                  </a:lnTo>
                  <a:lnTo>
                    <a:pt x="17962" y="31602"/>
                  </a:lnTo>
                  <a:lnTo>
                    <a:pt x="19205" y="31623"/>
                  </a:lnTo>
                  <a:lnTo>
                    <a:pt x="21693" y="31686"/>
                  </a:lnTo>
                  <a:lnTo>
                    <a:pt x="36956" y="31686"/>
                  </a:lnTo>
                  <a:lnTo>
                    <a:pt x="39760" y="31623"/>
                  </a:lnTo>
                  <a:lnTo>
                    <a:pt x="42585" y="31539"/>
                  </a:lnTo>
                  <a:lnTo>
                    <a:pt x="43997" y="31476"/>
                  </a:lnTo>
                  <a:lnTo>
                    <a:pt x="45410" y="31412"/>
                  </a:lnTo>
                  <a:lnTo>
                    <a:pt x="46780" y="31307"/>
                  </a:lnTo>
                  <a:lnTo>
                    <a:pt x="48150" y="31201"/>
                  </a:lnTo>
                  <a:lnTo>
                    <a:pt x="49499" y="31075"/>
                  </a:lnTo>
                  <a:lnTo>
                    <a:pt x="50807" y="30906"/>
                  </a:lnTo>
                  <a:lnTo>
                    <a:pt x="52071" y="30738"/>
                  </a:lnTo>
                  <a:lnTo>
                    <a:pt x="53294" y="30548"/>
                  </a:lnTo>
                  <a:lnTo>
                    <a:pt x="54475" y="30316"/>
                  </a:lnTo>
                  <a:lnTo>
                    <a:pt x="55592" y="30063"/>
                  </a:lnTo>
                  <a:lnTo>
                    <a:pt x="56667" y="29789"/>
                  </a:lnTo>
                  <a:lnTo>
                    <a:pt x="57658" y="29473"/>
                  </a:lnTo>
                  <a:lnTo>
                    <a:pt x="58143" y="29304"/>
                  </a:lnTo>
                  <a:lnTo>
                    <a:pt x="58607" y="29135"/>
                  </a:lnTo>
                  <a:lnTo>
                    <a:pt x="59028" y="28946"/>
                  </a:lnTo>
                  <a:lnTo>
                    <a:pt x="59450" y="28756"/>
                  </a:lnTo>
                  <a:lnTo>
                    <a:pt x="59850" y="28566"/>
                  </a:lnTo>
                  <a:lnTo>
                    <a:pt x="60230" y="28355"/>
                  </a:lnTo>
                  <a:lnTo>
                    <a:pt x="60588" y="28145"/>
                  </a:lnTo>
                  <a:lnTo>
                    <a:pt x="60926" y="27913"/>
                  </a:lnTo>
                  <a:lnTo>
                    <a:pt x="61221" y="27660"/>
                  </a:lnTo>
                  <a:lnTo>
                    <a:pt x="61516" y="27428"/>
                  </a:lnTo>
                  <a:lnTo>
                    <a:pt x="61790" y="27175"/>
                  </a:lnTo>
                  <a:lnTo>
                    <a:pt x="62022" y="26901"/>
                  </a:lnTo>
                  <a:lnTo>
                    <a:pt x="62233" y="26627"/>
                  </a:lnTo>
                  <a:lnTo>
                    <a:pt x="62422" y="26332"/>
                  </a:lnTo>
                  <a:lnTo>
                    <a:pt x="62591" y="26036"/>
                  </a:lnTo>
                  <a:lnTo>
                    <a:pt x="62718" y="25720"/>
                  </a:lnTo>
                  <a:lnTo>
                    <a:pt x="62823" y="25404"/>
                  </a:lnTo>
                  <a:lnTo>
                    <a:pt x="62886" y="25088"/>
                  </a:lnTo>
                  <a:lnTo>
                    <a:pt x="62928" y="24729"/>
                  </a:lnTo>
                  <a:lnTo>
                    <a:pt x="62949" y="24392"/>
                  </a:lnTo>
                  <a:lnTo>
                    <a:pt x="62928" y="23612"/>
                  </a:lnTo>
                  <a:lnTo>
                    <a:pt x="62865" y="22769"/>
                  </a:lnTo>
                  <a:lnTo>
                    <a:pt x="62739" y="21820"/>
                  </a:lnTo>
                  <a:lnTo>
                    <a:pt x="62549" y="20829"/>
                  </a:lnTo>
                  <a:lnTo>
                    <a:pt x="62443" y="20302"/>
                  </a:lnTo>
                  <a:lnTo>
                    <a:pt x="62317" y="19754"/>
                  </a:lnTo>
                  <a:lnTo>
                    <a:pt x="62169" y="19206"/>
                  </a:lnTo>
                  <a:lnTo>
                    <a:pt x="62001" y="18637"/>
                  </a:lnTo>
                  <a:lnTo>
                    <a:pt x="61811" y="18068"/>
                  </a:lnTo>
                  <a:lnTo>
                    <a:pt x="61621" y="17477"/>
                  </a:lnTo>
                  <a:lnTo>
                    <a:pt x="61389" y="16887"/>
                  </a:lnTo>
                  <a:lnTo>
                    <a:pt x="61158" y="16276"/>
                  </a:lnTo>
                  <a:lnTo>
                    <a:pt x="60905" y="15685"/>
                  </a:lnTo>
                  <a:lnTo>
                    <a:pt x="60609" y="15074"/>
                  </a:lnTo>
                  <a:lnTo>
                    <a:pt x="60314" y="14463"/>
                  </a:lnTo>
                  <a:lnTo>
                    <a:pt x="59998" y="13830"/>
                  </a:lnTo>
                  <a:lnTo>
                    <a:pt x="59640" y="13219"/>
                  </a:lnTo>
                  <a:lnTo>
                    <a:pt x="59260" y="12608"/>
                  </a:lnTo>
                  <a:lnTo>
                    <a:pt x="58881" y="11996"/>
                  </a:lnTo>
                  <a:lnTo>
                    <a:pt x="58459" y="11385"/>
                  </a:lnTo>
                  <a:lnTo>
                    <a:pt x="58016" y="10773"/>
                  </a:lnTo>
                  <a:lnTo>
                    <a:pt x="57553" y="10162"/>
                  </a:lnTo>
                  <a:lnTo>
                    <a:pt x="57047" y="9572"/>
                  </a:lnTo>
                  <a:lnTo>
                    <a:pt x="56520" y="8982"/>
                  </a:lnTo>
                  <a:lnTo>
                    <a:pt x="55971" y="8391"/>
                  </a:lnTo>
                  <a:lnTo>
                    <a:pt x="55402" y="7822"/>
                  </a:lnTo>
                  <a:lnTo>
                    <a:pt x="54791" y="7253"/>
                  </a:lnTo>
                  <a:lnTo>
                    <a:pt x="54158" y="6705"/>
                  </a:lnTo>
                  <a:lnTo>
                    <a:pt x="53484" y="6178"/>
                  </a:lnTo>
                  <a:lnTo>
                    <a:pt x="52788" y="5651"/>
                  </a:lnTo>
                  <a:lnTo>
                    <a:pt x="52071" y="5145"/>
                  </a:lnTo>
                  <a:lnTo>
                    <a:pt x="51312" y="4639"/>
                  </a:lnTo>
                  <a:lnTo>
                    <a:pt x="50511" y="4175"/>
                  </a:lnTo>
                  <a:lnTo>
                    <a:pt x="49689" y="3711"/>
                  </a:lnTo>
                  <a:lnTo>
                    <a:pt x="48846" y="3290"/>
                  </a:lnTo>
                  <a:lnTo>
                    <a:pt x="47939" y="2868"/>
                  </a:lnTo>
                  <a:lnTo>
                    <a:pt x="47033" y="2488"/>
                  </a:lnTo>
                  <a:lnTo>
                    <a:pt x="46063" y="2109"/>
                  </a:lnTo>
                  <a:lnTo>
                    <a:pt x="45072" y="1772"/>
                  </a:lnTo>
                  <a:lnTo>
                    <a:pt x="44039" y="1455"/>
                  </a:lnTo>
                  <a:lnTo>
                    <a:pt x="42964" y="1181"/>
                  </a:lnTo>
                  <a:lnTo>
                    <a:pt x="41868" y="907"/>
                  </a:lnTo>
                  <a:lnTo>
                    <a:pt x="40730" y="675"/>
                  </a:lnTo>
                  <a:lnTo>
                    <a:pt x="39528" y="486"/>
                  </a:lnTo>
                  <a:lnTo>
                    <a:pt x="38326" y="317"/>
                  </a:lnTo>
                  <a:lnTo>
                    <a:pt x="37061" y="191"/>
                  </a:lnTo>
                  <a:lnTo>
                    <a:pt x="35754" y="85"/>
                  </a:lnTo>
                  <a:lnTo>
                    <a:pt x="34405" y="22"/>
                  </a:lnTo>
                  <a:lnTo>
                    <a:pt x="33035"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8" name="Google Shape;858;p15"/>
            <p:cNvSpPr/>
            <p:nvPr/>
          </p:nvSpPr>
          <p:spPr>
            <a:xfrm>
              <a:off x="5104925" y="-1571550"/>
              <a:ext cx="1573750" cy="792175"/>
            </a:xfrm>
            <a:custGeom>
              <a:rect b="b" l="l" r="r" t="t"/>
              <a:pathLst>
                <a:path extrusionOk="0" fill="none" h="31687" w="62950">
                  <a:moveTo>
                    <a:pt x="62949" y="24392"/>
                  </a:moveTo>
                  <a:lnTo>
                    <a:pt x="62949" y="24392"/>
                  </a:lnTo>
                  <a:lnTo>
                    <a:pt x="62928" y="24729"/>
                  </a:lnTo>
                  <a:lnTo>
                    <a:pt x="62886" y="25088"/>
                  </a:lnTo>
                  <a:lnTo>
                    <a:pt x="62823" y="25404"/>
                  </a:lnTo>
                  <a:lnTo>
                    <a:pt x="62718" y="25720"/>
                  </a:lnTo>
                  <a:lnTo>
                    <a:pt x="62591" y="26036"/>
                  </a:lnTo>
                  <a:lnTo>
                    <a:pt x="62422" y="26332"/>
                  </a:lnTo>
                  <a:lnTo>
                    <a:pt x="62233" y="26627"/>
                  </a:lnTo>
                  <a:lnTo>
                    <a:pt x="62022" y="26901"/>
                  </a:lnTo>
                  <a:lnTo>
                    <a:pt x="61790" y="27175"/>
                  </a:lnTo>
                  <a:lnTo>
                    <a:pt x="61516" y="27428"/>
                  </a:lnTo>
                  <a:lnTo>
                    <a:pt x="61221" y="27660"/>
                  </a:lnTo>
                  <a:lnTo>
                    <a:pt x="60926" y="27913"/>
                  </a:lnTo>
                  <a:lnTo>
                    <a:pt x="60588" y="28145"/>
                  </a:lnTo>
                  <a:lnTo>
                    <a:pt x="60230" y="28355"/>
                  </a:lnTo>
                  <a:lnTo>
                    <a:pt x="59850" y="28566"/>
                  </a:lnTo>
                  <a:lnTo>
                    <a:pt x="59450" y="28756"/>
                  </a:lnTo>
                  <a:lnTo>
                    <a:pt x="59028" y="28946"/>
                  </a:lnTo>
                  <a:lnTo>
                    <a:pt x="58607" y="29135"/>
                  </a:lnTo>
                  <a:lnTo>
                    <a:pt x="58143" y="29304"/>
                  </a:lnTo>
                  <a:lnTo>
                    <a:pt x="57658" y="29473"/>
                  </a:lnTo>
                  <a:lnTo>
                    <a:pt x="56667" y="29789"/>
                  </a:lnTo>
                  <a:lnTo>
                    <a:pt x="55592" y="30063"/>
                  </a:lnTo>
                  <a:lnTo>
                    <a:pt x="54475" y="30316"/>
                  </a:lnTo>
                  <a:lnTo>
                    <a:pt x="53294" y="30548"/>
                  </a:lnTo>
                  <a:lnTo>
                    <a:pt x="52071" y="30738"/>
                  </a:lnTo>
                  <a:lnTo>
                    <a:pt x="50807" y="30906"/>
                  </a:lnTo>
                  <a:lnTo>
                    <a:pt x="49499" y="31075"/>
                  </a:lnTo>
                  <a:lnTo>
                    <a:pt x="48150" y="31201"/>
                  </a:lnTo>
                  <a:lnTo>
                    <a:pt x="46780" y="31307"/>
                  </a:lnTo>
                  <a:lnTo>
                    <a:pt x="45410" y="31412"/>
                  </a:lnTo>
                  <a:lnTo>
                    <a:pt x="43997" y="31476"/>
                  </a:lnTo>
                  <a:lnTo>
                    <a:pt x="42585" y="31539"/>
                  </a:lnTo>
                  <a:lnTo>
                    <a:pt x="39760" y="31623"/>
                  </a:lnTo>
                  <a:lnTo>
                    <a:pt x="36956" y="31686"/>
                  </a:lnTo>
                  <a:lnTo>
                    <a:pt x="34215" y="31686"/>
                  </a:lnTo>
                  <a:lnTo>
                    <a:pt x="29114" y="31686"/>
                  </a:lnTo>
                  <a:lnTo>
                    <a:pt x="29114" y="31686"/>
                  </a:lnTo>
                  <a:lnTo>
                    <a:pt x="24202" y="31686"/>
                  </a:lnTo>
                  <a:lnTo>
                    <a:pt x="21693" y="31686"/>
                  </a:lnTo>
                  <a:lnTo>
                    <a:pt x="19205" y="31623"/>
                  </a:lnTo>
                  <a:lnTo>
                    <a:pt x="17962" y="31602"/>
                  </a:lnTo>
                  <a:lnTo>
                    <a:pt x="16718" y="31539"/>
                  </a:lnTo>
                  <a:lnTo>
                    <a:pt x="15516" y="31476"/>
                  </a:lnTo>
                  <a:lnTo>
                    <a:pt x="14314" y="31412"/>
                  </a:lnTo>
                  <a:lnTo>
                    <a:pt x="13134" y="31307"/>
                  </a:lnTo>
                  <a:lnTo>
                    <a:pt x="11996" y="31201"/>
                  </a:lnTo>
                  <a:lnTo>
                    <a:pt x="10878" y="31075"/>
                  </a:lnTo>
                  <a:lnTo>
                    <a:pt x="9782" y="30906"/>
                  </a:lnTo>
                  <a:lnTo>
                    <a:pt x="8749" y="30738"/>
                  </a:lnTo>
                  <a:lnTo>
                    <a:pt x="7737" y="30548"/>
                  </a:lnTo>
                  <a:lnTo>
                    <a:pt x="6767" y="30316"/>
                  </a:lnTo>
                  <a:lnTo>
                    <a:pt x="5861" y="30063"/>
                  </a:lnTo>
                  <a:lnTo>
                    <a:pt x="4996" y="29789"/>
                  </a:lnTo>
                  <a:lnTo>
                    <a:pt x="4195" y="29473"/>
                  </a:lnTo>
                  <a:lnTo>
                    <a:pt x="3816" y="29304"/>
                  </a:lnTo>
                  <a:lnTo>
                    <a:pt x="3436" y="29135"/>
                  </a:lnTo>
                  <a:lnTo>
                    <a:pt x="3099" y="28946"/>
                  </a:lnTo>
                  <a:lnTo>
                    <a:pt x="2762" y="28756"/>
                  </a:lnTo>
                  <a:lnTo>
                    <a:pt x="2446" y="28566"/>
                  </a:lnTo>
                  <a:lnTo>
                    <a:pt x="2150" y="28355"/>
                  </a:lnTo>
                  <a:lnTo>
                    <a:pt x="1855" y="28145"/>
                  </a:lnTo>
                  <a:lnTo>
                    <a:pt x="1602" y="27913"/>
                  </a:lnTo>
                  <a:lnTo>
                    <a:pt x="1349" y="27660"/>
                  </a:lnTo>
                  <a:lnTo>
                    <a:pt x="1117" y="27428"/>
                  </a:lnTo>
                  <a:lnTo>
                    <a:pt x="928" y="27175"/>
                  </a:lnTo>
                  <a:lnTo>
                    <a:pt x="738" y="26901"/>
                  </a:lnTo>
                  <a:lnTo>
                    <a:pt x="569" y="26627"/>
                  </a:lnTo>
                  <a:lnTo>
                    <a:pt x="422" y="26332"/>
                  </a:lnTo>
                  <a:lnTo>
                    <a:pt x="295" y="26036"/>
                  </a:lnTo>
                  <a:lnTo>
                    <a:pt x="190" y="25720"/>
                  </a:lnTo>
                  <a:lnTo>
                    <a:pt x="106" y="25404"/>
                  </a:lnTo>
                  <a:lnTo>
                    <a:pt x="42" y="25088"/>
                  </a:lnTo>
                  <a:lnTo>
                    <a:pt x="21" y="24729"/>
                  </a:lnTo>
                  <a:lnTo>
                    <a:pt x="0" y="24392"/>
                  </a:lnTo>
                  <a:lnTo>
                    <a:pt x="0" y="24392"/>
                  </a:lnTo>
                  <a:lnTo>
                    <a:pt x="0" y="23654"/>
                  </a:lnTo>
                  <a:lnTo>
                    <a:pt x="42" y="22916"/>
                  </a:lnTo>
                  <a:lnTo>
                    <a:pt x="84" y="22136"/>
                  </a:lnTo>
                  <a:lnTo>
                    <a:pt x="127" y="21377"/>
                  </a:lnTo>
                  <a:lnTo>
                    <a:pt x="211" y="20576"/>
                  </a:lnTo>
                  <a:lnTo>
                    <a:pt x="316" y="19775"/>
                  </a:lnTo>
                  <a:lnTo>
                    <a:pt x="443" y="18974"/>
                  </a:lnTo>
                  <a:lnTo>
                    <a:pt x="590" y="18152"/>
                  </a:lnTo>
                  <a:lnTo>
                    <a:pt x="759" y="17351"/>
                  </a:lnTo>
                  <a:lnTo>
                    <a:pt x="970" y="16529"/>
                  </a:lnTo>
                  <a:lnTo>
                    <a:pt x="1202" y="15707"/>
                  </a:lnTo>
                  <a:lnTo>
                    <a:pt x="1455" y="14905"/>
                  </a:lnTo>
                  <a:lnTo>
                    <a:pt x="1750" y="14083"/>
                  </a:lnTo>
                  <a:lnTo>
                    <a:pt x="2066" y="13282"/>
                  </a:lnTo>
                  <a:lnTo>
                    <a:pt x="2425" y="12502"/>
                  </a:lnTo>
                  <a:lnTo>
                    <a:pt x="2804" y="11722"/>
                  </a:lnTo>
                  <a:lnTo>
                    <a:pt x="3226" y="10942"/>
                  </a:lnTo>
                  <a:lnTo>
                    <a:pt x="3689" y="10183"/>
                  </a:lnTo>
                  <a:lnTo>
                    <a:pt x="4195" y="9466"/>
                  </a:lnTo>
                  <a:lnTo>
                    <a:pt x="4744" y="8750"/>
                  </a:lnTo>
                  <a:lnTo>
                    <a:pt x="5334" y="8054"/>
                  </a:lnTo>
                  <a:lnTo>
                    <a:pt x="5945" y="7379"/>
                  </a:lnTo>
                  <a:lnTo>
                    <a:pt x="6282" y="7063"/>
                  </a:lnTo>
                  <a:lnTo>
                    <a:pt x="6620" y="6726"/>
                  </a:lnTo>
                  <a:lnTo>
                    <a:pt x="6978" y="6431"/>
                  </a:lnTo>
                  <a:lnTo>
                    <a:pt x="7337" y="6114"/>
                  </a:lnTo>
                  <a:lnTo>
                    <a:pt x="7716" y="5819"/>
                  </a:lnTo>
                  <a:lnTo>
                    <a:pt x="8117" y="5524"/>
                  </a:lnTo>
                  <a:lnTo>
                    <a:pt x="8517" y="5250"/>
                  </a:lnTo>
                  <a:lnTo>
                    <a:pt x="8918" y="4976"/>
                  </a:lnTo>
                  <a:lnTo>
                    <a:pt x="9339" y="4723"/>
                  </a:lnTo>
                  <a:lnTo>
                    <a:pt x="9782" y="4470"/>
                  </a:lnTo>
                  <a:lnTo>
                    <a:pt x="10246" y="4217"/>
                  </a:lnTo>
                  <a:lnTo>
                    <a:pt x="10710" y="3985"/>
                  </a:lnTo>
                  <a:lnTo>
                    <a:pt x="11173" y="3753"/>
                  </a:lnTo>
                  <a:lnTo>
                    <a:pt x="11658" y="3543"/>
                  </a:lnTo>
                  <a:lnTo>
                    <a:pt x="12164" y="3332"/>
                  </a:lnTo>
                  <a:lnTo>
                    <a:pt x="12691" y="3142"/>
                  </a:lnTo>
                  <a:lnTo>
                    <a:pt x="13218" y="2952"/>
                  </a:lnTo>
                  <a:lnTo>
                    <a:pt x="13766" y="2763"/>
                  </a:lnTo>
                  <a:lnTo>
                    <a:pt x="14314" y="2615"/>
                  </a:lnTo>
                  <a:lnTo>
                    <a:pt x="14905" y="2446"/>
                  </a:lnTo>
                  <a:lnTo>
                    <a:pt x="14905" y="2446"/>
                  </a:lnTo>
                  <a:lnTo>
                    <a:pt x="16781" y="2004"/>
                  </a:lnTo>
                  <a:lnTo>
                    <a:pt x="18615" y="1603"/>
                  </a:lnTo>
                  <a:lnTo>
                    <a:pt x="20386" y="1245"/>
                  </a:lnTo>
                  <a:lnTo>
                    <a:pt x="22136" y="928"/>
                  </a:lnTo>
                  <a:lnTo>
                    <a:pt x="23822" y="675"/>
                  </a:lnTo>
                  <a:lnTo>
                    <a:pt x="25467" y="444"/>
                  </a:lnTo>
                  <a:lnTo>
                    <a:pt x="27069" y="275"/>
                  </a:lnTo>
                  <a:lnTo>
                    <a:pt x="28629" y="148"/>
                  </a:lnTo>
                  <a:lnTo>
                    <a:pt x="30126" y="64"/>
                  </a:lnTo>
                  <a:lnTo>
                    <a:pt x="31601" y="1"/>
                  </a:lnTo>
                  <a:lnTo>
                    <a:pt x="33035" y="1"/>
                  </a:lnTo>
                  <a:lnTo>
                    <a:pt x="34405" y="22"/>
                  </a:lnTo>
                  <a:lnTo>
                    <a:pt x="35754" y="85"/>
                  </a:lnTo>
                  <a:lnTo>
                    <a:pt x="37061" y="191"/>
                  </a:lnTo>
                  <a:lnTo>
                    <a:pt x="38326" y="317"/>
                  </a:lnTo>
                  <a:lnTo>
                    <a:pt x="39528" y="486"/>
                  </a:lnTo>
                  <a:lnTo>
                    <a:pt x="40730" y="675"/>
                  </a:lnTo>
                  <a:lnTo>
                    <a:pt x="41868" y="907"/>
                  </a:lnTo>
                  <a:lnTo>
                    <a:pt x="42964" y="1181"/>
                  </a:lnTo>
                  <a:lnTo>
                    <a:pt x="44039" y="1455"/>
                  </a:lnTo>
                  <a:lnTo>
                    <a:pt x="45072" y="1772"/>
                  </a:lnTo>
                  <a:lnTo>
                    <a:pt x="46063" y="2109"/>
                  </a:lnTo>
                  <a:lnTo>
                    <a:pt x="47033" y="2488"/>
                  </a:lnTo>
                  <a:lnTo>
                    <a:pt x="47939" y="2868"/>
                  </a:lnTo>
                  <a:lnTo>
                    <a:pt x="48846" y="3290"/>
                  </a:lnTo>
                  <a:lnTo>
                    <a:pt x="49689" y="3711"/>
                  </a:lnTo>
                  <a:lnTo>
                    <a:pt x="50511" y="4175"/>
                  </a:lnTo>
                  <a:lnTo>
                    <a:pt x="51312" y="4639"/>
                  </a:lnTo>
                  <a:lnTo>
                    <a:pt x="52071" y="5145"/>
                  </a:lnTo>
                  <a:lnTo>
                    <a:pt x="52788" y="5651"/>
                  </a:lnTo>
                  <a:lnTo>
                    <a:pt x="53484" y="6178"/>
                  </a:lnTo>
                  <a:lnTo>
                    <a:pt x="54158" y="6705"/>
                  </a:lnTo>
                  <a:lnTo>
                    <a:pt x="54791" y="7253"/>
                  </a:lnTo>
                  <a:lnTo>
                    <a:pt x="55402" y="7822"/>
                  </a:lnTo>
                  <a:lnTo>
                    <a:pt x="55971" y="8391"/>
                  </a:lnTo>
                  <a:lnTo>
                    <a:pt x="56520" y="8982"/>
                  </a:lnTo>
                  <a:lnTo>
                    <a:pt x="57047" y="9572"/>
                  </a:lnTo>
                  <a:lnTo>
                    <a:pt x="57553" y="10162"/>
                  </a:lnTo>
                  <a:lnTo>
                    <a:pt x="58016" y="10773"/>
                  </a:lnTo>
                  <a:lnTo>
                    <a:pt x="58459" y="11385"/>
                  </a:lnTo>
                  <a:lnTo>
                    <a:pt x="58881" y="11996"/>
                  </a:lnTo>
                  <a:lnTo>
                    <a:pt x="59260" y="12608"/>
                  </a:lnTo>
                  <a:lnTo>
                    <a:pt x="59640" y="13219"/>
                  </a:lnTo>
                  <a:lnTo>
                    <a:pt x="59998" y="13830"/>
                  </a:lnTo>
                  <a:lnTo>
                    <a:pt x="60314" y="14463"/>
                  </a:lnTo>
                  <a:lnTo>
                    <a:pt x="60609" y="15074"/>
                  </a:lnTo>
                  <a:lnTo>
                    <a:pt x="60905" y="15685"/>
                  </a:lnTo>
                  <a:lnTo>
                    <a:pt x="61158" y="16276"/>
                  </a:lnTo>
                  <a:lnTo>
                    <a:pt x="61389" y="16887"/>
                  </a:lnTo>
                  <a:lnTo>
                    <a:pt x="61621" y="17477"/>
                  </a:lnTo>
                  <a:lnTo>
                    <a:pt x="61811" y="18068"/>
                  </a:lnTo>
                  <a:lnTo>
                    <a:pt x="62001" y="18637"/>
                  </a:lnTo>
                  <a:lnTo>
                    <a:pt x="62169" y="19206"/>
                  </a:lnTo>
                  <a:lnTo>
                    <a:pt x="62317" y="19754"/>
                  </a:lnTo>
                  <a:lnTo>
                    <a:pt x="62443" y="20302"/>
                  </a:lnTo>
                  <a:lnTo>
                    <a:pt x="62549" y="20829"/>
                  </a:lnTo>
                  <a:lnTo>
                    <a:pt x="62739" y="21820"/>
                  </a:lnTo>
                  <a:lnTo>
                    <a:pt x="62865" y="22769"/>
                  </a:lnTo>
                  <a:lnTo>
                    <a:pt x="62928" y="23612"/>
                  </a:lnTo>
                  <a:lnTo>
                    <a:pt x="62949" y="24392"/>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9" name="Google Shape;859;p15"/>
            <p:cNvSpPr/>
            <p:nvPr/>
          </p:nvSpPr>
          <p:spPr>
            <a:xfrm>
              <a:off x="5246700" y="-1235825"/>
              <a:ext cx="62200" cy="173425"/>
            </a:xfrm>
            <a:custGeom>
              <a:rect b="b" l="l" r="r" t="t"/>
              <a:pathLst>
                <a:path extrusionOk="0" h="6937" w="2488">
                  <a:moveTo>
                    <a:pt x="2446" y="1"/>
                  </a:moveTo>
                  <a:lnTo>
                    <a:pt x="2193" y="380"/>
                  </a:lnTo>
                  <a:lnTo>
                    <a:pt x="1940" y="760"/>
                  </a:lnTo>
                  <a:lnTo>
                    <a:pt x="1708" y="1160"/>
                  </a:lnTo>
                  <a:lnTo>
                    <a:pt x="1476" y="1582"/>
                  </a:lnTo>
                  <a:lnTo>
                    <a:pt x="1265" y="2003"/>
                  </a:lnTo>
                  <a:lnTo>
                    <a:pt x="1075" y="2425"/>
                  </a:lnTo>
                  <a:lnTo>
                    <a:pt x="886" y="2847"/>
                  </a:lnTo>
                  <a:lnTo>
                    <a:pt x="717" y="3268"/>
                  </a:lnTo>
                  <a:lnTo>
                    <a:pt x="548" y="3711"/>
                  </a:lnTo>
                  <a:lnTo>
                    <a:pt x="401" y="4154"/>
                  </a:lnTo>
                  <a:lnTo>
                    <a:pt x="274" y="4618"/>
                  </a:lnTo>
                  <a:lnTo>
                    <a:pt x="169" y="5060"/>
                  </a:lnTo>
                  <a:lnTo>
                    <a:pt x="84" y="5524"/>
                  </a:lnTo>
                  <a:lnTo>
                    <a:pt x="42" y="5988"/>
                  </a:lnTo>
                  <a:lnTo>
                    <a:pt x="0" y="6452"/>
                  </a:lnTo>
                  <a:lnTo>
                    <a:pt x="21" y="6915"/>
                  </a:lnTo>
                  <a:lnTo>
                    <a:pt x="42" y="6937"/>
                  </a:lnTo>
                  <a:lnTo>
                    <a:pt x="274" y="6030"/>
                  </a:lnTo>
                  <a:lnTo>
                    <a:pt x="843" y="3816"/>
                  </a:lnTo>
                  <a:lnTo>
                    <a:pt x="991" y="3311"/>
                  </a:lnTo>
                  <a:lnTo>
                    <a:pt x="1160" y="2826"/>
                  </a:lnTo>
                  <a:lnTo>
                    <a:pt x="1349" y="2341"/>
                  </a:lnTo>
                  <a:lnTo>
                    <a:pt x="1539" y="1856"/>
                  </a:lnTo>
                  <a:lnTo>
                    <a:pt x="1750" y="1392"/>
                  </a:lnTo>
                  <a:lnTo>
                    <a:pt x="1982" y="928"/>
                  </a:lnTo>
                  <a:lnTo>
                    <a:pt x="2235" y="465"/>
                  </a:lnTo>
                  <a:lnTo>
                    <a:pt x="2488"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0" name="Google Shape;860;p15"/>
            <p:cNvSpPr/>
            <p:nvPr/>
          </p:nvSpPr>
          <p:spPr>
            <a:xfrm>
              <a:off x="5246700" y="-1235825"/>
              <a:ext cx="62200" cy="173425"/>
            </a:xfrm>
            <a:custGeom>
              <a:rect b="b" l="l" r="r" t="t"/>
              <a:pathLst>
                <a:path extrusionOk="0" fill="none" h="6937" w="2488">
                  <a:moveTo>
                    <a:pt x="2446" y="1"/>
                  </a:moveTo>
                  <a:lnTo>
                    <a:pt x="2446" y="1"/>
                  </a:lnTo>
                  <a:lnTo>
                    <a:pt x="2193" y="380"/>
                  </a:lnTo>
                  <a:lnTo>
                    <a:pt x="1940" y="760"/>
                  </a:lnTo>
                  <a:lnTo>
                    <a:pt x="1708" y="1160"/>
                  </a:lnTo>
                  <a:lnTo>
                    <a:pt x="1476" y="1582"/>
                  </a:lnTo>
                  <a:lnTo>
                    <a:pt x="1265" y="2003"/>
                  </a:lnTo>
                  <a:lnTo>
                    <a:pt x="1075" y="2425"/>
                  </a:lnTo>
                  <a:lnTo>
                    <a:pt x="886" y="2847"/>
                  </a:lnTo>
                  <a:lnTo>
                    <a:pt x="717" y="3268"/>
                  </a:lnTo>
                  <a:lnTo>
                    <a:pt x="717" y="3268"/>
                  </a:lnTo>
                  <a:lnTo>
                    <a:pt x="548" y="3711"/>
                  </a:lnTo>
                  <a:lnTo>
                    <a:pt x="401" y="4154"/>
                  </a:lnTo>
                  <a:lnTo>
                    <a:pt x="274" y="4618"/>
                  </a:lnTo>
                  <a:lnTo>
                    <a:pt x="169" y="5060"/>
                  </a:lnTo>
                  <a:lnTo>
                    <a:pt x="84" y="5524"/>
                  </a:lnTo>
                  <a:lnTo>
                    <a:pt x="42" y="5988"/>
                  </a:lnTo>
                  <a:lnTo>
                    <a:pt x="0" y="6452"/>
                  </a:lnTo>
                  <a:lnTo>
                    <a:pt x="21" y="6915"/>
                  </a:lnTo>
                  <a:lnTo>
                    <a:pt x="42" y="6937"/>
                  </a:lnTo>
                  <a:lnTo>
                    <a:pt x="42" y="6937"/>
                  </a:lnTo>
                  <a:lnTo>
                    <a:pt x="274" y="6030"/>
                  </a:lnTo>
                  <a:lnTo>
                    <a:pt x="274" y="6030"/>
                  </a:lnTo>
                  <a:lnTo>
                    <a:pt x="843" y="3816"/>
                  </a:lnTo>
                  <a:lnTo>
                    <a:pt x="843" y="3816"/>
                  </a:lnTo>
                  <a:lnTo>
                    <a:pt x="991" y="3311"/>
                  </a:lnTo>
                  <a:lnTo>
                    <a:pt x="1160" y="2826"/>
                  </a:lnTo>
                  <a:lnTo>
                    <a:pt x="1349" y="2341"/>
                  </a:lnTo>
                  <a:lnTo>
                    <a:pt x="1539" y="1856"/>
                  </a:lnTo>
                  <a:lnTo>
                    <a:pt x="1750" y="1392"/>
                  </a:lnTo>
                  <a:lnTo>
                    <a:pt x="1982" y="928"/>
                  </a:lnTo>
                  <a:lnTo>
                    <a:pt x="2235" y="465"/>
                  </a:lnTo>
                  <a:lnTo>
                    <a:pt x="2488" y="1"/>
                  </a:lnTo>
                  <a:lnTo>
                    <a:pt x="2446"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1" name="Google Shape;861;p15"/>
            <p:cNvSpPr/>
            <p:nvPr/>
          </p:nvSpPr>
          <p:spPr>
            <a:xfrm>
              <a:off x="5460675" y="-1429250"/>
              <a:ext cx="610325" cy="93325"/>
            </a:xfrm>
            <a:custGeom>
              <a:rect b="b" l="l" r="r" t="t"/>
              <a:pathLst>
                <a:path extrusionOk="0" h="3733" w="24413">
                  <a:moveTo>
                    <a:pt x="15579" y="1"/>
                  </a:moveTo>
                  <a:lnTo>
                    <a:pt x="14567" y="22"/>
                  </a:lnTo>
                  <a:lnTo>
                    <a:pt x="13556" y="64"/>
                  </a:lnTo>
                  <a:lnTo>
                    <a:pt x="12544" y="148"/>
                  </a:lnTo>
                  <a:lnTo>
                    <a:pt x="11553" y="254"/>
                  </a:lnTo>
                  <a:lnTo>
                    <a:pt x="10541" y="401"/>
                  </a:lnTo>
                  <a:lnTo>
                    <a:pt x="9550" y="549"/>
                  </a:lnTo>
                  <a:lnTo>
                    <a:pt x="8559" y="760"/>
                  </a:lnTo>
                  <a:lnTo>
                    <a:pt x="7568" y="971"/>
                  </a:lnTo>
                  <a:lnTo>
                    <a:pt x="6599" y="1224"/>
                  </a:lnTo>
                  <a:lnTo>
                    <a:pt x="5629" y="1498"/>
                  </a:lnTo>
                  <a:lnTo>
                    <a:pt x="4659" y="1814"/>
                  </a:lnTo>
                  <a:lnTo>
                    <a:pt x="3711" y="2151"/>
                  </a:lnTo>
                  <a:lnTo>
                    <a:pt x="2762" y="2510"/>
                  </a:lnTo>
                  <a:lnTo>
                    <a:pt x="1834" y="2889"/>
                  </a:lnTo>
                  <a:lnTo>
                    <a:pt x="907" y="3311"/>
                  </a:lnTo>
                  <a:lnTo>
                    <a:pt x="0" y="3732"/>
                  </a:lnTo>
                  <a:lnTo>
                    <a:pt x="949" y="3332"/>
                  </a:lnTo>
                  <a:lnTo>
                    <a:pt x="1897" y="2931"/>
                  </a:lnTo>
                  <a:lnTo>
                    <a:pt x="2846" y="2573"/>
                  </a:lnTo>
                  <a:lnTo>
                    <a:pt x="3795" y="2235"/>
                  </a:lnTo>
                  <a:lnTo>
                    <a:pt x="4765" y="1940"/>
                  </a:lnTo>
                  <a:lnTo>
                    <a:pt x="5713" y="1645"/>
                  </a:lnTo>
                  <a:lnTo>
                    <a:pt x="6662" y="1392"/>
                  </a:lnTo>
                  <a:lnTo>
                    <a:pt x="7632" y="1181"/>
                  </a:lnTo>
                  <a:lnTo>
                    <a:pt x="8601" y="971"/>
                  </a:lnTo>
                  <a:lnTo>
                    <a:pt x="9571" y="802"/>
                  </a:lnTo>
                  <a:lnTo>
                    <a:pt x="10541" y="654"/>
                  </a:lnTo>
                  <a:lnTo>
                    <a:pt x="11511" y="549"/>
                  </a:lnTo>
                  <a:lnTo>
                    <a:pt x="12480" y="444"/>
                  </a:lnTo>
                  <a:lnTo>
                    <a:pt x="13471" y="380"/>
                  </a:lnTo>
                  <a:lnTo>
                    <a:pt x="14441" y="359"/>
                  </a:lnTo>
                  <a:lnTo>
                    <a:pt x="15432" y="338"/>
                  </a:lnTo>
                  <a:lnTo>
                    <a:pt x="16359" y="338"/>
                  </a:lnTo>
                  <a:lnTo>
                    <a:pt x="17266" y="380"/>
                  </a:lnTo>
                  <a:lnTo>
                    <a:pt x="18193" y="444"/>
                  </a:lnTo>
                  <a:lnTo>
                    <a:pt x="19121" y="507"/>
                  </a:lnTo>
                  <a:lnTo>
                    <a:pt x="20049" y="612"/>
                  </a:lnTo>
                  <a:lnTo>
                    <a:pt x="20976" y="718"/>
                  </a:lnTo>
                  <a:lnTo>
                    <a:pt x="21925" y="865"/>
                  </a:lnTo>
                  <a:lnTo>
                    <a:pt x="22874" y="1034"/>
                  </a:lnTo>
                  <a:lnTo>
                    <a:pt x="24391" y="1329"/>
                  </a:lnTo>
                  <a:lnTo>
                    <a:pt x="24413" y="1308"/>
                  </a:lnTo>
                  <a:lnTo>
                    <a:pt x="22895" y="865"/>
                  </a:lnTo>
                  <a:lnTo>
                    <a:pt x="21988" y="675"/>
                  </a:lnTo>
                  <a:lnTo>
                    <a:pt x="21082" y="486"/>
                  </a:lnTo>
                  <a:lnTo>
                    <a:pt x="20175" y="338"/>
                  </a:lnTo>
                  <a:lnTo>
                    <a:pt x="19269" y="212"/>
                  </a:lnTo>
                  <a:lnTo>
                    <a:pt x="18341" y="127"/>
                  </a:lnTo>
                  <a:lnTo>
                    <a:pt x="17413" y="64"/>
                  </a:lnTo>
                  <a:lnTo>
                    <a:pt x="16507" y="22"/>
                  </a:lnTo>
                  <a:lnTo>
                    <a:pt x="15579"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2" name="Google Shape;862;p15"/>
            <p:cNvSpPr/>
            <p:nvPr/>
          </p:nvSpPr>
          <p:spPr>
            <a:xfrm>
              <a:off x="5460675" y="-1429250"/>
              <a:ext cx="610325" cy="93325"/>
            </a:xfrm>
            <a:custGeom>
              <a:rect b="b" l="l" r="r" t="t"/>
              <a:pathLst>
                <a:path extrusionOk="0" fill="none" h="3733" w="24413">
                  <a:moveTo>
                    <a:pt x="15579" y="1"/>
                  </a:moveTo>
                  <a:lnTo>
                    <a:pt x="15579" y="1"/>
                  </a:lnTo>
                  <a:lnTo>
                    <a:pt x="14567" y="22"/>
                  </a:lnTo>
                  <a:lnTo>
                    <a:pt x="13556" y="64"/>
                  </a:lnTo>
                  <a:lnTo>
                    <a:pt x="12544" y="148"/>
                  </a:lnTo>
                  <a:lnTo>
                    <a:pt x="11553" y="254"/>
                  </a:lnTo>
                  <a:lnTo>
                    <a:pt x="10541" y="401"/>
                  </a:lnTo>
                  <a:lnTo>
                    <a:pt x="9550" y="549"/>
                  </a:lnTo>
                  <a:lnTo>
                    <a:pt x="8559" y="760"/>
                  </a:lnTo>
                  <a:lnTo>
                    <a:pt x="7568" y="971"/>
                  </a:lnTo>
                  <a:lnTo>
                    <a:pt x="6599" y="1224"/>
                  </a:lnTo>
                  <a:lnTo>
                    <a:pt x="5629" y="1498"/>
                  </a:lnTo>
                  <a:lnTo>
                    <a:pt x="4659" y="1814"/>
                  </a:lnTo>
                  <a:lnTo>
                    <a:pt x="3711" y="2151"/>
                  </a:lnTo>
                  <a:lnTo>
                    <a:pt x="2762" y="2510"/>
                  </a:lnTo>
                  <a:lnTo>
                    <a:pt x="1834" y="2889"/>
                  </a:lnTo>
                  <a:lnTo>
                    <a:pt x="907" y="3311"/>
                  </a:lnTo>
                  <a:lnTo>
                    <a:pt x="0" y="3732"/>
                  </a:lnTo>
                  <a:lnTo>
                    <a:pt x="0" y="3732"/>
                  </a:lnTo>
                  <a:lnTo>
                    <a:pt x="949" y="3332"/>
                  </a:lnTo>
                  <a:lnTo>
                    <a:pt x="1897" y="2931"/>
                  </a:lnTo>
                  <a:lnTo>
                    <a:pt x="2846" y="2573"/>
                  </a:lnTo>
                  <a:lnTo>
                    <a:pt x="3795" y="2235"/>
                  </a:lnTo>
                  <a:lnTo>
                    <a:pt x="4765" y="1940"/>
                  </a:lnTo>
                  <a:lnTo>
                    <a:pt x="5713" y="1645"/>
                  </a:lnTo>
                  <a:lnTo>
                    <a:pt x="6662" y="1392"/>
                  </a:lnTo>
                  <a:lnTo>
                    <a:pt x="7632" y="1181"/>
                  </a:lnTo>
                  <a:lnTo>
                    <a:pt x="8601" y="971"/>
                  </a:lnTo>
                  <a:lnTo>
                    <a:pt x="9571" y="802"/>
                  </a:lnTo>
                  <a:lnTo>
                    <a:pt x="10541" y="654"/>
                  </a:lnTo>
                  <a:lnTo>
                    <a:pt x="11511" y="549"/>
                  </a:lnTo>
                  <a:lnTo>
                    <a:pt x="12480" y="444"/>
                  </a:lnTo>
                  <a:lnTo>
                    <a:pt x="13471" y="380"/>
                  </a:lnTo>
                  <a:lnTo>
                    <a:pt x="14441" y="359"/>
                  </a:lnTo>
                  <a:lnTo>
                    <a:pt x="15432" y="338"/>
                  </a:lnTo>
                  <a:lnTo>
                    <a:pt x="15432" y="338"/>
                  </a:lnTo>
                  <a:lnTo>
                    <a:pt x="16359" y="338"/>
                  </a:lnTo>
                  <a:lnTo>
                    <a:pt x="17266" y="380"/>
                  </a:lnTo>
                  <a:lnTo>
                    <a:pt x="18193" y="444"/>
                  </a:lnTo>
                  <a:lnTo>
                    <a:pt x="19121" y="507"/>
                  </a:lnTo>
                  <a:lnTo>
                    <a:pt x="20049" y="612"/>
                  </a:lnTo>
                  <a:lnTo>
                    <a:pt x="20976" y="718"/>
                  </a:lnTo>
                  <a:lnTo>
                    <a:pt x="21925" y="865"/>
                  </a:lnTo>
                  <a:lnTo>
                    <a:pt x="22874" y="1034"/>
                  </a:lnTo>
                  <a:lnTo>
                    <a:pt x="22874" y="1034"/>
                  </a:lnTo>
                  <a:lnTo>
                    <a:pt x="24391" y="1329"/>
                  </a:lnTo>
                  <a:lnTo>
                    <a:pt x="24413" y="1308"/>
                  </a:lnTo>
                  <a:lnTo>
                    <a:pt x="24413" y="1308"/>
                  </a:lnTo>
                  <a:lnTo>
                    <a:pt x="22895" y="865"/>
                  </a:lnTo>
                  <a:lnTo>
                    <a:pt x="22895" y="865"/>
                  </a:lnTo>
                  <a:lnTo>
                    <a:pt x="21988" y="675"/>
                  </a:lnTo>
                  <a:lnTo>
                    <a:pt x="21082" y="486"/>
                  </a:lnTo>
                  <a:lnTo>
                    <a:pt x="20175" y="338"/>
                  </a:lnTo>
                  <a:lnTo>
                    <a:pt x="19269" y="212"/>
                  </a:lnTo>
                  <a:lnTo>
                    <a:pt x="18341" y="127"/>
                  </a:lnTo>
                  <a:lnTo>
                    <a:pt x="17413" y="64"/>
                  </a:lnTo>
                  <a:lnTo>
                    <a:pt x="16507" y="22"/>
                  </a:lnTo>
                  <a:lnTo>
                    <a:pt x="15579"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3" name="Google Shape;863;p15"/>
            <p:cNvSpPr/>
            <p:nvPr/>
          </p:nvSpPr>
          <p:spPr>
            <a:xfrm>
              <a:off x="6221700" y="-1379175"/>
              <a:ext cx="231400" cy="122825"/>
            </a:xfrm>
            <a:custGeom>
              <a:rect b="b" l="l" r="r" t="t"/>
              <a:pathLst>
                <a:path extrusionOk="0" h="4913" w="9256">
                  <a:moveTo>
                    <a:pt x="1" y="1"/>
                  </a:moveTo>
                  <a:lnTo>
                    <a:pt x="1" y="22"/>
                  </a:lnTo>
                  <a:lnTo>
                    <a:pt x="654" y="106"/>
                  </a:lnTo>
                  <a:lnTo>
                    <a:pt x="1329" y="232"/>
                  </a:lnTo>
                  <a:lnTo>
                    <a:pt x="1982" y="380"/>
                  </a:lnTo>
                  <a:lnTo>
                    <a:pt x="2615" y="570"/>
                  </a:lnTo>
                  <a:lnTo>
                    <a:pt x="3100" y="717"/>
                  </a:lnTo>
                  <a:lnTo>
                    <a:pt x="3564" y="907"/>
                  </a:lnTo>
                  <a:lnTo>
                    <a:pt x="4006" y="1097"/>
                  </a:lnTo>
                  <a:lnTo>
                    <a:pt x="4470" y="1308"/>
                  </a:lnTo>
                  <a:lnTo>
                    <a:pt x="4913" y="1540"/>
                  </a:lnTo>
                  <a:lnTo>
                    <a:pt x="5334" y="1793"/>
                  </a:lnTo>
                  <a:lnTo>
                    <a:pt x="5756" y="2045"/>
                  </a:lnTo>
                  <a:lnTo>
                    <a:pt x="6178" y="2341"/>
                  </a:lnTo>
                  <a:lnTo>
                    <a:pt x="6979" y="2931"/>
                  </a:lnTo>
                  <a:lnTo>
                    <a:pt x="7759" y="3542"/>
                  </a:lnTo>
                  <a:lnTo>
                    <a:pt x="8138" y="3880"/>
                  </a:lnTo>
                  <a:lnTo>
                    <a:pt x="8497" y="4217"/>
                  </a:lnTo>
                  <a:lnTo>
                    <a:pt x="9234" y="4913"/>
                  </a:lnTo>
                  <a:lnTo>
                    <a:pt x="9256" y="4891"/>
                  </a:lnTo>
                  <a:lnTo>
                    <a:pt x="8855" y="4343"/>
                  </a:lnTo>
                  <a:lnTo>
                    <a:pt x="8539" y="3943"/>
                  </a:lnTo>
                  <a:lnTo>
                    <a:pt x="8202" y="3563"/>
                  </a:lnTo>
                  <a:lnTo>
                    <a:pt x="7822" y="3205"/>
                  </a:lnTo>
                  <a:lnTo>
                    <a:pt x="7443" y="2868"/>
                  </a:lnTo>
                  <a:lnTo>
                    <a:pt x="7063" y="2551"/>
                  </a:lnTo>
                  <a:lnTo>
                    <a:pt x="6641" y="2256"/>
                  </a:lnTo>
                  <a:lnTo>
                    <a:pt x="6220" y="1961"/>
                  </a:lnTo>
                  <a:lnTo>
                    <a:pt x="5777" y="1708"/>
                  </a:lnTo>
                  <a:lnTo>
                    <a:pt x="5103" y="1350"/>
                  </a:lnTo>
                  <a:lnTo>
                    <a:pt x="4428" y="1034"/>
                  </a:lnTo>
                  <a:lnTo>
                    <a:pt x="3711" y="738"/>
                  </a:lnTo>
                  <a:lnTo>
                    <a:pt x="2994" y="507"/>
                  </a:lnTo>
                  <a:lnTo>
                    <a:pt x="2257" y="296"/>
                  </a:lnTo>
                  <a:lnTo>
                    <a:pt x="1519" y="148"/>
                  </a:lnTo>
                  <a:lnTo>
                    <a:pt x="760" y="43"/>
                  </a:lnTo>
                  <a:lnTo>
                    <a:pt x="380" y="22"/>
                  </a:lnTo>
                  <a:lnTo>
                    <a:pt x="1"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4" name="Google Shape;864;p15"/>
            <p:cNvSpPr/>
            <p:nvPr/>
          </p:nvSpPr>
          <p:spPr>
            <a:xfrm>
              <a:off x="6221700" y="-1379175"/>
              <a:ext cx="231400" cy="122825"/>
            </a:xfrm>
            <a:custGeom>
              <a:rect b="b" l="l" r="r" t="t"/>
              <a:pathLst>
                <a:path extrusionOk="0" fill="none" h="4913" w="9256">
                  <a:moveTo>
                    <a:pt x="1" y="1"/>
                  </a:moveTo>
                  <a:lnTo>
                    <a:pt x="1" y="22"/>
                  </a:lnTo>
                  <a:lnTo>
                    <a:pt x="1" y="22"/>
                  </a:lnTo>
                  <a:lnTo>
                    <a:pt x="654" y="106"/>
                  </a:lnTo>
                  <a:lnTo>
                    <a:pt x="1329" y="232"/>
                  </a:lnTo>
                  <a:lnTo>
                    <a:pt x="1982" y="380"/>
                  </a:lnTo>
                  <a:lnTo>
                    <a:pt x="2615" y="570"/>
                  </a:lnTo>
                  <a:lnTo>
                    <a:pt x="2615" y="570"/>
                  </a:lnTo>
                  <a:lnTo>
                    <a:pt x="3100" y="717"/>
                  </a:lnTo>
                  <a:lnTo>
                    <a:pt x="3564" y="907"/>
                  </a:lnTo>
                  <a:lnTo>
                    <a:pt x="4006" y="1097"/>
                  </a:lnTo>
                  <a:lnTo>
                    <a:pt x="4470" y="1308"/>
                  </a:lnTo>
                  <a:lnTo>
                    <a:pt x="4913" y="1540"/>
                  </a:lnTo>
                  <a:lnTo>
                    <a:pt x="5334" y="1793"/>
                  </a:lnTo>
                  <a:lnTo>
                    <a:pt x="5756" y="2045"/>
                  </a:lnTo>
                  <a:lnTo>
                    <a:pt x="6178" y="2341"/>
                  </a:lnTo>
                  <a:lnTo>
                    <a:pt x="6178" y="2341"/>
                  </a:lnTo>
                  <a:lnTo>
                    <a:pt x="6979" y="2931"/>
                  </a:lnTo>
                  <a:lnTo>
                    <a:pt x="7759" y="3542"/>
                  </a:lnTo>
                  <a:lnTo>
                    <a:pt x="7759" y="3542"/>
                  </a:lnTo>
                  <a:lnTo>
                    <a:pt x="8138" y="3880"/>
                  </a:lnTo>
                  <a:lnTo>
                    <a:pt x="8497" y="4217"/>
                  </a:lnTo>
                  <a:lnTo>
                    <a:pt x="9234" y="4913"/>
                  </a:lnTo>
                  <a:lnTo>
                    <a:pt x="9256" y="4891"/>
                  </a:lnTo>
                  <a:lnTo>
                    <a:pt x="9256" y="4891"/>
                  </a:lnTo>
                  <a:lnTo>
                    <a:pt x="8855" y="4343"/>
                  </a:lnTo>
                  <a:lnTo>
                    <a:pt x="8855" y="4343"/>
                  </a:lnTo>
                  <a:lnTo>
                    <a:pt x="8539" y="3943"/>
                  </a:lnTo>
                  <a:lnTo>
                    <a:pt x="8202" y="3563"/>
                  </a:lnTo>
                  <a:lnTo>
                    <a:pt x="7822" y="3205"/>
                  </a:lnTo>
                  <a:lnTo>
                    <a:pt x="7443" y="2868"/>
                  </a:lnTo>
                  <a:lnTo>
                    <a:pt x="7063" y="2551"/>
                  </a:lnTo>
                  <a:lnTo>
                    <a:pt x="6641" y="2256"/>
                  </a:lnTo>
                  <a:lnTo>
                    <a:pt x="6220" y="1961"/>
                  </a:lnTo>
                  <a:lnTo>
                    <a:pt x="5777" y="1708"/>
                  </a:lnTo>
                  <a:lnTo>
                    <a:pt x="5777" y="1708"/>
                  </a:lnTo>
                  <a:lnTo>
                    <a:pt x="5103" y="1350"/>
                  </a:lnTo>
                  <a:lnTo>
                    <a:pt x="4428" y="1034"/>
                  </a:lnTo>
                  <a:lnTo>
                    <a:pt x="3711" y="738"/>
                  </a:lnTo>
                  <a:lnTo>
                    <a:pt x="2994" y="507"/>
                  </a:lnTo>
                  <a:lnTo>
                    <a:pt x="2257" y="296"/>
                  </a:lnTo>
                  <a:lnTo>
                    <a:pt x="1519" y="148"/>
                  </a:lnTo>
                  <a:lnTo>
                    <a:pt x="760" y="43"/>
                  </a:lnTo>
                  <a:lnTo>
                    <a:pt x="380" y="22"/>
                  </a:lnTo>
                  <a:lnTo>
                    <a:pt x="1"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5" name="Google Shape;865;p15"/>
            <p:cNvSpPr/>
            <p:nvPr/>
          </p:nvSpPr>
          <p:spPr>
            <a:xfrm>
              <a:off x="5386350" y="-1018675"/>
              <a:ext cx="689925" cy="340475"/>
            </a:xfrm>
            <a:custGeom>
              <a:rect b="b" l="l" r="r" t="t"/>
              <a:pathLst>
                <a:path extrusionOk="0" h="13619" w="27597">
                  <a:moveTo>
                    <a:pt x="15411" y="0"/>
                  </a:moveTo>
                  <a:lnTo>
                    <a:pt x="14779" y="21"/>
                  </a:lnTo>
                  <a:lnTo>
                    <a:pt x="14125" y="85"/>
                  </a:lnTo>
                  <a:lnTo>
                    <a:pt x="13472" y="169"/>
                  </a:lnTo>
                  <a:lnTo>
                    <a:pt x="12818" y="274"/>
                  </a:lnTo>
                  <a:lnTo>
                    <a:pt x="12165" y="422"/>
                  </a:lnTo>
                  <a:lnTo>
                    <a:pt x="11490" y="612"/>
                  </a:lnTo>
                  <a:lnTo>
                    <a:pt x="10837" y="822"/>
                  </a:lnTo>
                  <a:lnTo>
                    <a:pt x="10162" y="1054"/>
                  </a:lnTo>
                  <a:lnTo>
                    <a:pt x="9508" y="1307"/>
                  </a:lnTo>
                  <a:lnTo>
                    <a:pt x="8855" y="1581"/>
                  </a:lnTo>
                  <a:lnTo>
                    <a:pt x="8201" y="1877"/>
                  </a:lnTo>
                  <a:lnTo>
                    <a:pt x="7569" y="2193"/>
                  </a:lnTo>
                  <a:lnTo>
                    <a:pt x="6958" y="2530"/>
                  </a:lnTo>
                  <a:lnTo>
                    <a:pt x="6346" y="2867"/>
                  </a:lnTo>
                  <a:lnTo>
                    <a:pt x="5756" y="3226"/>
                  </a:lnTo>
                  <a:lnTo>
                    <a:pt x="5187" y="3605"/>
                  </a:lnTo>
                  <a:lnTo>
                    <a:pt x="4639" y="4006"/>
                  </a:lnTo>
                  <a:lnTo>
                    <a:pt x="4090" y="4406"/>
                  </a:lnTo>
                  <a:lnTo>
                    <a:pt x="3585" y="4807"/>
                  </a:lnTo>
                  <a:lnTo>
                    <a:pt x="3100" y="5207"/>
                  </a:lnTo>
                  <a:lnTo>
                    <a:pt x="2657" y="5629"/>
                  </a:lnTo>
                  <a:lnTo>
                    <a:pt x="2214" y="6051"/>
                  </a:lnTo>
                  <a:lnTo>
                    <a:pt x="1835" y="6472"/>
                  </a:lnTo>
                  <a:lnTo>
                    <a:pt x="1455" y="6894"/>
                  </a:lnTo>
                  <a:lnTo>
                    <a:pt x="1139" y="7295"/>
                  </a:lnTo>
                  <a:lnTo>
                    <a:pt x="844" y="7716"/>
                  </a:lnTo>
                  <a:lnTo>
                    <a:pt x="591" y="8117"/>
                  </a:lnTo>
                  <a:lnTo>
                    <a:pt x="380" y="8538"/>
                  </a:lnTo>
                  <a:lnTo>
                    <a:pt x="211" y="8918"/>
                  </a:lnTo>
                  <a:lnTo>
                    <a:pt x="106" y="9297"/>
                  </a:lnTo>
                  <a:lnTo>
                    <a:pt x="22" y="9677"/>
                  </a:lnTo>
                  <a:lnTo>
                    <a:pt x="1" y="10035"/>
                  </a:lnTo>
                  <a:lnTo>
                    <a:pt x="1" y="10204"/>
                  </a:lnTo>
                  <a:lnTo>
                    <a:pt x="22" y="10372"/>
                  </a:lnTo>
                  <a:lnTo>
                    <a:pt x="64" y="10541"/>
                  </a:lnTo>
                  <a:lnTo>
                    <a:pt x="106" y="10689"/>
                  </a:lnTo>
                  <a:lnTo>
                    <a:pt x="148" y="10857"/>
                  </a:lnTo>
                  <a:lnTo>
                    <a:pt x="211" y="11005"/>
                  </a:lnTo>
                  <a:lnTo>
                    <a:pt x="380" y="11279"/>
                  </a:lnTo>
                  <a:lnTo>
                    <a:pt x="591" y="11532"/>
                  </a:lnTo>
                  <a:lnTo>
                    <a:pt x="844" y="11764"/>
                  </a:lnTo>
                  <a:lnTo>
                    <a:pt x="1139" y="11975"/>
                  </a:lnTo>
                  <a:lnTo>
                    <a:pt x="1455" y="12185"/>
                  </a:lnTo>
                  <a:lnTo>
                    <a:pt x="1835" y="12375"/>
                  </a:lnTo>
                  <a:lnTo>
                    <a:pt x="2214" y="12544"/>
                  </a:lnTo>
                  <a:lnTo>
                    <a:pt x="2657" y="12691"/>
                  </a:lnTo>
                  <a:lnTo>
                    <a:pt x="3100" y="12818"/>
                  </a:lnTo>
                  <a:lnTo>
                    <a:pt x="3585" y="12944"/>
                  </a:lnTo>
                  <a:lnTo>
                    <a:pt x="4090" y="13050"/>
                  </a:lnTo>
                  <a:lnTo>
                    <a:pt x="4639" y="13155"/>
                  </a:lnTo>
                  <a:lnTo>
                    <a:pt x="5187" y="13239"/>
                  </a:lnTo>
                  <a:lnTo>
                    <a:pt x="6346" y="13387"/>
                  </a:lnTo>
                  <a:lnTo>
                    <a:pt x="7569" y="13471"/>
                  </a:lnTo>
                  <a:lnTo>
                    <a:pt x="8855" y="13556"/>
                  </a:lnTo>
                  <a:lnTo>
                    <a:pt x="10162" y="13598"/>
                  </a:lnTo>
                  <a:lnTo>
                    <a:pt x="11490" y="13619"/>
                  </a:lnTo>
                  <a:lnTo>
                    <a:pt x="16044" y="13619"/>
                  </a:lnTo>
                  <a:lnTo>
                    <a:pt x="16655" y="13598"/>
                  </a:lnTo>
                  <a:lnTo>
                    <a:pt x="17266" y="13535"/>
                  </a:lnTo>
                  <a:lnTo>
                    <a:pt x="17857" y="13492"/>
                  </a:lnTo>
                  <a:lnTo>
                    <a:pt x="18447" y="13408"/>
                  </a:lnTo>
                  <a:lnTo>
                    <a:pt x="19037" y="13324"/>
                  </a:lnTo>
                  <a:lnTo>
                    <a:pt x="19606" y="13218"/>
                  </a:lnTo>
                  <a:lnTo>
                    <a:pt x="20155" y="13092"/>
                  </a:lnTo>
                  <a:lnTo>
                    <a:pt x="20703" y="12944"/>
                  </a:lnTo>
                  <a:lnTo>
                    <a:pt x="21209" y="12797"/>
                  </a:lnTo>
                  <a:lnTo>
                    <a:pt x="21736" y="12628"/>
                  </a:lnTo>
                  <a:lnTo>
                    <a:pt x="22221" y="12459"/>
                  </a:lnTo>
                  <a:lnTo>
                    <a:pt x="22705" y="12270"/>
                  </a:lnTo>
                  <a:lnTo>
                    <a:pt x="23169" y="12059"/>
                  </a:lnTo>
                  <a:lnTo>
                    <a:pt x="23612" y="11848"/>
                  </a:lnTo>
                  <a:lnTo>
                    <a:pt x="24034" y="11637"/>
                  </a:lnTo>
                  <a:lnTo>
                    <a:pt x="24434" y="11384"/>
                  </a:lnTo>
                  <a:lnTo>
                    <a:pt x="24814" y="11152"/>
                  </a:lnTo>
                  <a:lnTo>
                    <a:pt x="25172" y="10878"/>
                  </a:lnTo>
                  <a:lnTo>
                    <a:pt x="25509" y="10625"/>
                  </a:lnTo>
                  <a:lnTo>
                    <a:pt x="25825" y="10351"/>
                  </a:lnTo>
                  <a:lnTo>
                    <a:pt x="26121" y="10056"/>
                  </a:lnTo>
                  <a:lnTo>
                    <a:pt x="26395" y="9761"/>
                  </a:lnTo>
                  <a:lnTo>
                    <a:pt x="26648" y="9466"/>
                  </a:lnTo>
                  <a:lnTo>
                    <a:pt x="26858" y="9150"/>
                  </a:lnTo>
                  <a:lnTo>
                    <a:pt x="27048" y="8833"/>
                  </a:lnTo>
                  <a:lnTo>
                    <a:pt x="27217" y="8517"/>
                  </a:lnTo>
                  <a:lnTo>
                    <a:pt x="27343" y="8180"/>
                  </a:lnTo>
                  <a:lnTo>
                    <a:pt x="27449" y="7843"/>
                  </a:lnTo>
                  <a:lnTo>
                    <a:pt x="27533" y="7505"/>
                  </a:lnTo>
                  <a:lnTo>
                    <a:pt x="27575" y="7168"/>
                  </a:lnTo>
                  <a:lnTo>
                    <a:pt x="27596" y="6810"/>
                  </a:lnTo>
                  <a:lnTo>
                    <a:pt x="27575" y="6472"/>
                  </a:lnTo>
                  <a:lnTo>
                    <a:pt x="27533" y="6114"/>
                  </a:lnTo>
                  <a:lnTo>
                    <a:pt x="27449" y="5777"/>
                  </a:lnTo>
                  <a:lnTo>
                    <a:pt x="27343" y="5439"/>
                  </a:lnTo>
                  <a:lnTo>
                    <a:pt x="27217" y="5102"/>
                  </a:lnTo>
                  <a:lnTo>
                    <a:pt x="27048" y="4786"/>
                  </a:lnTo>
                  <a:lnTo>
                    <a:pt x="26858" y="4470"/>
                  </a:lnTo>
                  <a:lnTo>
                    <a:pt x="26648" y="4153"/>
                  </a:lnTo>
                  <a:lnTo>
                    <a:pt x="26395" y="3858"/>
                  </a:lnTo>
                  <a:lnTo>
                    <a:pt x="26121" y="3563"/>
                  </a:lnTo>
                  <a:lnTo>
                    <a:pt x="25825" y="3289"/>
                  </a:lnTo>
                  <a:lnTo>
                    <a:pt x="25509" y="3015"/>
                  </a:lnTo>
                  <a:lnTo>
                    <a:pt x="25172" y="2741"/>
                  </a:lnTo>
                  <a:lnTo>
                    <a:pt x="24814" y="2488"/>
                  </a:lnTo>
                  <a:lnTo>
                    <a:pt x="24434" y="2235"/>
                  </a:lnTo>
                  <a:lnTo>
                    <a:pt x="24034" y="2003"/>
                  </a:lnTo>
                  <a:lnTo>
                    <a:pt x="23612" y="1771"/>
                  </a:lnTo>
                  <a:lnTo>
                    <a:pt x="23169" y="1560"/>
                  </a:lnTo>
                  <a:lnTo>
                    <a:pt x="22705" y="1350"/>
                  </a:lnTo>
                  <a:lnTo>
                    <a:pt x="22221" y="1160"/>
                  </a:lnTo>
                  <a:lnTo>
                    <a:pt x="21736" y="991"/>
                  </a:lnTo>
                  <a:lnTo>
                    <a:pt x="21209" y="822"/>
                  </a:lnTo>
                  <a:lnTo>
                    <a:pt x="20703" y="675"/>
                  </a:lnTo>
                  <a:lnTo>
                    <a:pt x="20155" y="548"/>
                  </a:lnTo>
                  <a:lnTo>
                    <a:pt x="19606" y="422"/>
                  </a:lnTo>
                  <a:lnTo>
                    <a:pt x="19037" y="317"/>
                  </a:lnTo>
                  <a:lnTo>
                    <a:pt x="18447" y="211"/>
                  </a:lnTo>
                  <a:lnTo>
                    <a:pt x="17857" y="148"/>
                  </a:lnTo>
                  <a:lnTo>
                    <a:pt x="17266" y="85"/>
                  </a:lnTo>
                  <a:lnTo>
                    <a:pt x="16655" y="42"/>
                  </a:lnTo>
                  <a:lnTo>
                    <a:pt x="16044" y="21"/>
                  </a:lnTo>
                  <a:lnTo>
                    <a:pt x="15411"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6" name="Google Shape;866;p15"/>
            <p:cNvSpPr/>
            <p:nvPr/>
          </p:nvSpPr>
          <p:spPr>
            <a:xfrm>
              <a:off x="5386350" y="-1018675"/>
              <a:ext cx="689925" cy="340475"/>
            </a:xfrm>
            <a:custGeom>
              <a:rect b="b" l="l" r="r" t="t"/>
              <a:pathLst>
                <a:path extrusionOk="0" fill="none" h="13619" w="27597">
                  <a:moveTo>
                    <a:pt x="27596" y="6810"/>
                  </a:moveTo>
                  <a:lnTo>
                    <a:pt x="27596" y="6810"/>
                  </a:lnTo>
                  <a:lnTo>
                    <a:pt x="27575" y="7168"/>
                  </a:lnTo>
                  <a:lnTo>
                    <a:pt x="27533" y="7505"/>
                  </a:lnTo>
                  <a:lnTo>
                    <a:pt x="27449" y="7843"/>
                  </a:lnTo>
                  <a:lnTo>
                    <a:pt x="27343" y="8180"/>
                  </a:lnTo>
                  <a:lnTo>
                    <a:pt x="27217" y="8517"/>
                  </a:lnTo>
                  <a:lnTo>
                    <a:pt x="27048" y="8833"/>
                  </a:lnTo>
                  <a:lnTo>
                    <a:pt x="26858" y="9150"/>
                  </a:lnTo>
                  <a:lnTo>
                    <a:pt x="26648" y="9466"/>
                  </a:lnTo>
                  <a:lnTo>
                    <a:pt x="26395" y="9761"/>
                  </a:lnTo>
                  <a:lnTo>
                    <a:pt x="26121" y="10056"/>
                  </a:lnTo>
                  <a:lnTo>
                    <a:pt x="25825" y="10351"/>
                  </a:lnTo>
                  <a:lnTo>
                    <a:pt x="25509" y="10625"/>
                  </a:lnTo>
                  <a:lnTo>
                    <a:pt x="25172" y="10878"/>
                  </a:lnTo>
                  <a:lnTo>
                    <a:pt x="24814" y="11152"/>
                  </a:lnTo>
                  <a:lnTo>
                    <a:pt x="24434" y="11384"/>
                  </a:lnTo>
                  <a:lnTo>
                    <a:pt x="24034" y="11637"/>
                  </a:lnTo>
                  <a:lnTo>
                    <a:pt x="23612" y="11848"/>
                  </a:lnTo>
                  <a:lnTo>
                    <a:pt x="23169" y="12059"/>
                  </a:lnTo>
                  <a:lnTo>
                    <a:pt x="22705" y="12270"/>
                  </a:lnTo>
                  <a:lnTo>
                    <a:pt x="22221" y="12459"/>
                  </a:lnTo>
                  <a:lnTo>
                    <a:pt x="21736" y="12628"/>
                  </a:lnTo>
                  <a:lnTo>
                    <a:pt x="21209" y="12797"/>
                  </a:lnTo>
                  <a:lnTo>
                    <a:pt x="20703" y="12944"/>
                  </a:lnTo>
                  <a:lnTo>
                    <a:pt x="20155" y="13092"/>
                  </a:lnTo>
                  <a:lnTo>
                    <a:pt x="19606" y="13218"/>
                  </a:lnTo>
                  <a:lnTo>
                    <a:pt x="19037" y="13324"/>
                  </a:lnTo>
                  <a:lnTo>
                    <a:pt x="18447" y="13408"/>
                  </a:lnTo>
                  <a:lnTo>
                    <a:pt x="17857" y="13492"/>
                  </a:lnTo>
                  <a:lnTo>
                    <a:pt x="17266" y="13535"/>
                  </a:lnTo>
                  <a:lnTo>
                    <a:pt x="16655" y="13598"/>
                  </a:lnTo>
                  <a:lnTo>
                    <a:pt x="16044" y="13619"/>
                  </a:lnTo>
                  <a:lnTo>
                    <a:pt x="15411" y="13619"/>
                  </a:lnTo>
                  <a:lnTo>
                    <a:pt x="15411" y="13619"/>
                  </a:lnTo>
                  <a:lnTo>
                    <a:pt x="12818" y="13619"/>
                  </a:lnTo>
                  <a:lnTo>
                    <a:pt x="11490" y="13619"/>
                  </a:lnTo>
                  <a:lnTo>
                    <a:pt x="10162" y="13598"/>
                  </a:lnTo>
                  <a:lnTo>
                    <a:pt x="8855" y="13556"/>
                  </a:lnTo>
                  <a:lnTo>
                    <a:pt x="7569" y="13471"/>
                  </a:lnTo>
                  <a:lnTo>
                    <a:pt x="6346" y="13387"/>
                  </a:lnTo>
                  <a:lnTo>
                    <a:pt x="5187" y="13239"/>
                  </a:lnTo>
                  <a:lnTo>
                    <a:pt x="4639" y="13155"/>
                  </a:lnTo>
                  <a:lnTo>
                    <a:pt x="4090" y="13050"/>
                  </a:lnTo>
                  <a:lnTo>
                    <a:pt x="3585" y="12944"/>
                  </a:lnTo>
                  <a:lnTo>
                    <a:pt x="3100" y="12818"/>
                  </a:lnTo>
                  <a:lnTo>
                    <a:pt x="2657" y="12691"/>
                  </a:lnTo>
                  <a:lnTo>
                    <a:pt x="2214" y="12544"/>
                  </a:lnTo>
                  <a:lnTo>
                    <a:pt x="1835" y="12375"/>
                  </a:lnTo>
                  <a:lnTo>
                    <a:pt x="1455" y="12185"/>
                  </a:lnTo>
                  <a:lnTo>
                    <a:pt x="1139" y="11975"/>
                  </a:lnTo>
                  <a:lnTo>
                    <a:pt x="844" y="11764"/>
                  </a:lnTo>
                  <a:lnTo>
                    <a:pt x="591" y="11532"/>
                  </a:lnTo>
                  <a:lnTo>
                    <a:pt x="380" y="11279"/>
                  </a:lnTo>
                  <a:lnTo>
                    <a:pt x="211" y="11005"/>
                  </a:lnTo>
                  <a:lnTo>
                    <a:pt x="148" y="10857"/>
                  </a:lnTo>
                  <a:lnTo>
                    <a:pt x="106" y="10689"/>
                  </a:lnTo>
                  <a:lnTo>
                    <a:pt x="64" y="10541"/>
                  </a:lnTo>
                  <a:lnTo>
                    <a:pt x="22" y="10372"/>
                  </a:lnTo>
                  <a:lnTo>
                    <a:pt x="1" y="10204"/>
                  </a:lnTo>
                  <a:lnTo>
                    <a:pt x="1" y="10035"/>
                  </a:lnTo>
                  <a:lnTo>
                    <a:pt x="1" y="10035"/>
                  </a:lnTo>
                  <a:lnTo>
                    <a:pt x="22" y="9677"/>
                  </a:lnTo>
                  <a:lnTo>
                    <a:pt x="106" y="9297"/>
                  </a:lnTo>
                  <a:lnTo>
                    <a:pt x="211" y="8918"/>
                  </a:lnTo>
                  <a:lnTo>
                    <a:pt x="380" y="8538"/>
                  </a:lnTo>
                  <a:lnTo>
                    <a:pt x="591" y="8117"/>
                  </a:lnTo>
                  <a:lnTo>
                    <a:pt x="844" y="7716"/>
                  </a:lnTo>
                  <a:lnTo>
                    <a:pt x="1139" y="7295"/>
                  </a:lnTo>
                  <a:lnTo>
                    <a:pt x="1455" y="6894"/>
                  </a:lnTo>
                  <a:lnTo>
                    <a:pt x="1835" y="6472"/>
                  </a:lnTo>
                  <a:lnTo>
                    <a:pt x="2214" y="6051"/>
                  </a:lnTo>
                  <a:lnTo>
                    <a:pt x="2657" y="5629"/>
                  </a:lnTo>
                  <a:lnTo>
                    <a:pt x="3100" y="5207"/>
                  </a:lnTo>
                  <a:lnTo>
                    <a:pt x="3585" y="4807"/>
                  </a:lnTo>
                  <a:lnTo>
                    <a:pt x="4090" y="4406"/>
                  </a:lnTo>
                  <a:lnTo>
                    <a:pt x="4639" y="4006"/>
                  </a:lnTo>
                  <a:lnTo>
                    <a:pt x="5187" y="3605"/>
                  </a:lnTo>
                  <a:lnTo>
                    <a:pt x="5756" y="3226"/>
                  </a:lnTo>
                  <a:lnTo>
                    <a:pt x="6346" y="2867"/>
                  </a:lnTo>
                  <a:lnTo>
                    <a:pt x="6958" y="2530"/>
                  </a:lnTo>
                  <a:lnTo>
                    <a:pt x="7569" y="2193"/>
                  </a:lnTo>
                  <a:lnTo>
                    <a:pt x="8201" y="1877"/>
                  </a:lnTo>
                  <a:lnTo>
                    <a:pt x="8855" y="1581"/>
                  </a:lnTo>
                  <a:lnTo>
                    <a:pt x="9508" y="1307"/>
                  </a:lnTo>
                  <a:lnTo>
                    <a:pt x="10162" y="1054"/>
                  </a:lnTo>
                  <a:lnTo>
                    <a:pt x="10837" y="822"/>
                  </a:lnTo>
                  <a:lnTo>
                    <a:pt x="11490" y="612"/>
                  </a:lnTo>
                  <a:lnTo>
                    <a:pt x="12165" y="422"/>
                  </a:lnTo>
                  <a:lnTo>
                    <a:pt x="12818" y="274"/>
                  </a:lnTo>
                  <a:lnTo>
                    <a:pt x="13472" y="169"/>
                  </a:lnTo>
                  <a:lnTo>
                    <a:pt x="14125" y="85"/>
                  </a:lnTo>
                  <a:lnTo>
                    <a:pt x="14779" y="21"/>
                  </a:lnTo>
                  <a:lnTo>
                    <a:pt x="15411" y="0"/>
                  </a:lnTo>
                  <a:lnTo>
                    <a:pt x="15411" y="0"/>
                  </a:lnTo>
                  <a:lnTo>
                    <a:pt x="16044" y="21"/>
                  </a:lnTo>
                  <a:lnTo>
                    <a:pt x="16655" y="42"/>
                  </a:lnTo>
                  <a:lnTo>
                    <a:pt x="17266" y="85"/>
                  </a:lnTo>
                  <a:lnTo>
                    <a:pt x="17857" y="148"/>
                  </a:lnTo>
                  <a:lnTo>
                    <a:pt x="18447" y="211"/>
                  </a:lnTo>
                  <a:lnTo>
                    <a:pt x="19037" y="317"/>
                  </a:lnTo>
                  <a:lnTo>
                    <a:pt x="19606" y="422"/>
                  </a:lnTo>
                  <a:lnTo>
                    <a:pt x="20155" y="548"/>
                  </a:lnTo>
                  <a:lnTo>
                    <a:pt x="20703" y="675"/>
                  </a:lnTo>
                  <a:lnTo>
                    <a:pt x="21209" y="822"/>
                  </a:lnTo>
                  <a:lnTo>
                    <a:pt x="21736" y="991"/>
                  </a:lnTo>
                  <a:lnTo>
                    <a:pt x="22221" y="1160"/>
                  </a:lnTo>
                  <a:lnTo>
                    <a:pt x="22705" y="1350"/>
                  </a:lnTo>
                  <a:lnTo>
                    <a:pt x="23169" y="1560"/>
                  </a:lnTo>
                  <a:lnTo>
                    <a:pt x="23612" y="1771"/>
                  </a:lnTo>
                  <a:lnTo>
                    <a:pt x="24034" y="2003"/>
                  </a:lnTo>
                  <a:lnTo>
                    <a:pt x="24434" y="2235"/>
                  </a:lnTo>
                  <a:lnTo>
                    <a:pt x="24814" y="2488"/>
                  </a:lnTo>
                  <a:lnTo>
                    <a:pt x="25172" y="2741"/>
                  </a:lnTo>
                  <a:lnTo>
                    <a:pt x="25509" y="3015"/>
                  </a:lnTo>
                  <a:lnTo>
                    <a:pt x="25825" y="3289"/>
                  </a:lnTo>
                  <a:lnTo>
                    <a:pt x="26121" y="3563"/>
                  </a:lnTo>
                  <a:lnTo>
                    <a:pt x="26395" y="3858"/>
                  </a:lnTo>
                  <a:lnTo>
                    <a:pt x="26648" y="4153"/>
                  </a:lnTo>
                  <a:lnTo>
                    <a:pt x="26858" y="4470"/>
                  </a:lnTo>
                  <a:lnTo>
                    <a:pt x="27048" y="4786"/>
                  </a:lnTo>
                  <a:lnTo>
                    <a:pt x="27217" y="5102"/>
                  </a:lnTo>
                  <a:lnTo>
                    <a:pt x="27343" y="5439"/>
                  </a:lnTo>
                  <a:lnTo>
                    <a:pt x="27449" y="5777"/>
                  </a:lnTo>
                  <a:lnTo>
                    <a:pt x="27533" y="6114"/>
                  </a:lnTo>
                  <a:lnTo>
                    <a:pt x="27575" y="6472"/>
                  </a:lnTo>
                  <a:lnTo>
                    <a:pt x="27596" y="6810"/>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7" name="Google Shape;867;p15"/>
            <p:cNvSpPr/>
            <p:nvPr/>
          </p:nvSpPr>
          <p:spPr>
            <a:xfrm>
              <a:off x="5573975" y="-979675"/>
              <a:ext cx="170800" cy="64325"/>
            </a:xfrm>
            <a:custGeom>
              <a:rect b="b" l="l" r="r" t="t"/>
              <a:pathLst>
                <a:path extrusionOk="0" h="2573" w="6832">
                  <a:moveTo>
                    <a:pt x="6810" y="0"/>
                  </a:moveTo>
                  <a:lnTo>
                    <a:pt x="5925" y="148"/>
                  </a:lnTo>
                  <a:lnTo>
                    <a:pt x="5018" y="338"/>
                  </a:lnTo>
                  <a:lnTo>
                    <a:pt x="4133" y="570"/>
                  </a:lnTo>
                  <a:lnTo>
                    <a:pt x="3268" y="865"/>
                  </a:lnTo>
                  <a:lnTo>
                    <a:pt x="2826" y="1012"/>
                  </a:lnTo>
                  <a:lnTo>
                    <a:pt x="2383" y="1160"/>
                  </a:lnTo>
                  <a:lnTo>
                    <a:pt x="1961" y="1350"/>
                  </a:lnTo>
                  <a:lnTo>
                    <a:pt x="1561" y="1539"/>
                  </a:lnTo>
                  <a:lnTo>
                    <a:pt x="1139" y="1771"/>
                  </a:lnTo>
                  <a:lnTo>
                    <a:pt x="760" y="2003"/>
                  </a:lnTo>
                  <a:lnTo>
                    <a:pt x="380" y="2256"/>
                  </a:lnTo>
                  <a:lnTo>
                    <a:pt x="1" y="2530"/>
                  </a:lnTo>
                  <a:lnTo>
                    <a:pt x="22" y="2572"/>
                  </a:lnTo>
                  <a:lnTo>
                    <a:pt x="443" y="2383"/>
                  </a:lnTo>
                  <a:lnTo>
                    <a:pt x="1181" y="2066"/>
                  </a:lnTo>
                  <a:lnTo>
                    <a:pt x="1898" y="1750"/>
                  </a:lnTo>
                  <a:lnTo>
                    <a:pt x="3353" y="1118"/>
                  </a:lnTo>
                  <a:lnTo>
                    <a:pt x="4196" y="780"/>
                  </a:lnTo>
                  <a:lnTo>
                    <a:pt x="5060" y="506"/>
                  </a:lnTo>
                  <a:lnTo>
                    <a:pt x="5946" y="253"/>
                  </a:lnTo>
                  <a:lnTo>
                    <a:pt x="6831" y="21"/>
                  </a:lnTo>
                  <a:lnTo>
                    <a:pt x="6810"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8" name="Google Shape;868;p15"/>
            <p:cNvSpPr/>
            <p:nvPr/>
          </p:nvSpPr>
          <p:spPr>
            <a:xfrm>
              <a:off x="5573975" y="-979675"/>
              <a:ext cx="170800" cy="64325"/>
            </a:xfrm>
            <a:custGeom>
              <a:rect b="b" l="l" r="r" t="t"/>
              <a:pathLst>
                <a:path extrusionOk="0" fill="none" h="2573" w="6832">
                  <a:moveTo>
                    <a:pt x="6810" y="0"/>
                  </a:moveTo>
                  <a:lnTo>
                    <a:pt x="6810" y="0"/>
                  </a:lnTo>
                  <a:lnTo>
                    <a:pt x="5925" y="148"/>
                  </a:lnTo>
                  <a:lnTo>
                    <a:pt x="5018" y="338"/>
                  </a:lnTo>
                  <a:lnTo>
                    <a:pt x="4133" y="570"/>
                  </a:lnTo>
                  <a:lnTo>
                    <a:pt x="3268" y="865"/>
                  </a:lnTo>
                  <a:lnTo>
                    <a:pt x="3268" y="865"/>
                  </a:lnTo>
                  <a:lnTo>
                    <a:pt x="2826" y="1012"/>
                  </a:lnTo>
                  <a:lnTo>
                    <a:pt x="2383" y="1160"/>
                  </a:lnTo>
                  <a:lnTo>
                    <a:pt x="1961" y="1350"/>
                  </a:lnTo>
                  <a:lnTo>
                    <a:pt x="1561" y="1539"/>
                  </a:lnTo>
                  <a:lnTo>
                    <a:pt x="1139" y="1771"/>
                  </a:lnTo>
                  <a:lnTo>
                    <a:pt x="760" y="2003"/>
                  </a:lnTo>
                  <a:lnTo>
                    <a:pt x="380" y="2256"/>
                  </a:lnTo>
                  <a:lnTo>
                    <a:pt x="1" y="2530"/>
                  </a:lnTo>
                  <a:lnTo>
                    <a:pt x="22" y="2572"/>
                  </a:lnTo>
                  <a:lnTo>
                    <a:pt x="22" y="2572"/>
                  </a:lnTo>
                  <a:lnTo>
                    <a:pt x="443" y="2383"/>
                  </a:lnTo>
                  <a:lnTo>
                    <a:pt x="443" y="2383"/>
                  </a:lnTo>
                  <a:lnTo>
                    <a:pt x="1181" y="2066"/>
                  </a:lnTo>
                  <a:lnTo>
                    <a:pt x="1898" y="1750"/>
                  </a:lnTo>
                  <a:lnTo>
                    <a:pt x="3353" y="1118"/>
                  </a:lnTo>
                  <a:lnTo>
                    <a:pt x="3353" y="1118"/>
                  </a:lnTo>
                  <a:lnTo>
                    <a:pt x="4196" y="780"/>
                  </a:lnTo>
                  <a:lnTo>
                    <a:pt x="5060" y="506"/>
                  </a:lnTo>
                  <a:lnTo>
                    <a:pt x="5946" y="253"/>
                  </a:lnTo>
                  <a:lnTo>
                    <a:pt x="6831" y="21"/>
                  </a:lnTo>
                  <a:lnTo>
                    <a:pt x="6810" y="0"/>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9" name="Google Shape;869;p15"/>
            <p:cNvSpPr/>
            <p:nvPr/>
          </p:nvSpPr>
          <p:spPr>
            <a:xfrm>
              <a:off x="5444325" y="-866375"/>
              <a:ext cx="67500" cy="44825"/>
            </a:xfrm>
            <a:custGeom>
              <a:rect b="b" l="l" r="r" t="t"/>
              <a:pathLst>
                <a:path extrusionOk="0" h="1793" w="2700">
                  <a:moveTo>
                    <a:pt x="2699" y="1"/>
                  </a:moveTo>
                  <a:lnTo>
                    <a:pt x="2488" y="22"/>
                  </a:lnTo>
                  <a:lnTo>
                    <a:pt x="2277" y="43"/>
                  </a:lnTo>
                  <a:lnTo>
                    <a:pt x="1877" y="148"/>
                  </a:lnTo>
                  <a:lnTo>
                    <a:pt x="1624" y="233"/>
                  </a:lnTo>
                  <a:lnTo>
                    <a:pt x="1371" y="338"/>
                  </a:lnTo>
                  <a:lnTo>
                    <a:pt x="1139" y="465"/>
                  </a:lnTo>
                  <a:lnTo>
                    <a:pt x="907" y="612"/>
                  </a:lnTo>
                  <a:lnTo>
                    <a:pt x="738" y="718"/>
                  </a:lnTo>
                  <a:lnTo>
                    <a:pt x="591" y="823"/>
                  </a:lnTo>
                  <a:lnTo>
                    <a:pt x="443" y="971"/>
                  </a:lnTo>
                  <a:lnTo>
                    <a:pt x="338" y="1097"/>
                  </a:lnTo>
                  <a:lnTo>
                    <a:pt x="211" y="1266"/>
                  </a:lnTo>
                  <a:lnTo>
                    <a:pt x="127" y="1434"/>
                  </a:lnTo>
                  <a:lnTo>
                    <a:pt x="43" y="1603"/>
                  </a:lnTo>
                  <a:lnTo>
                    <a:pt x="1" y="1793"/>
                  </a:lnTo>
                  <a:lnTo>
                    <a:pt x="22" y="1793"/>
                  </a:lnTo>
                  <a:lnTo>
                    <a:pt x="254" y="1603"/>
                  </a:lnTo>
                  <a:lnTo>
                    <a:pt x="486" y="1392"/>
                  </a:lnTo>
                  <a:lnTo>
                    <a:pt x="781" y="1118"/>
                  </a:lnTo>
                  <a:lnTo>
                    <a:pt x="1076" y="844"/>
                  </a:lnTo>
                  <a:lnTo>
                    <a:pt x="1266" y="697"/>
                  </a:lnTo>
                  <a:lnTo>
                    <a:pt x="1455" y="570"/>
                  </a:lnTo>
                  <a:lnTo>
                    <a:pt x="1645" y="465"/>
                  </a:lnTo>
                  <a:lnTo>
                    <a:pt x="1835" y="338"/>
                  </a:lnTo>
                  <a:lnTo>
                    <a:pt x="2046" y="254"/>
                  </a:lnTo>
                  <a:lnTo>
                    <a:pt x="2256" y="170"/>
                  </a:lnTo>
                  <a:lnTo>
                    <a:pt x="2488" y="85"/>
                  </a:lnTo>
                  <a:lnTo>
                    <a:pt x="2699" y="22"/>
                  </a:lnTo>
                  <a:lnTo>
                    <a:pt x="2699"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0" name="Google Shape;870;p15"/>
            <p:cNvSpPr/>
            <p:nvPr/>
          </p:nvSpPr>
          <p:spPr>
            <a:xfrm>
              <a:off x="5444325" y="-866375"/>
              <a:ext cx="67500" cy="44825"/>
            </a:xfrm>
            <a:custGeom>
              <a:rect b="b" l="l" r="r" t="t"/>
              <a:pathLst>
                <a:path extrusionOk="0" fill="none" h="1793" w="2700">
                  <a:moveTo>
                    <a:pt x="2699" y="1"/>
                  </a:moveTo>
                  <a:lnTo>
                    <a:pt x="2699" y="1"/>
                  </a:lnTo>
                  <a:lnTo>
                    <a:pt x="2488" y="22"/>
                  </a:lnTo>
                  <a:lnTo>
                    <a:pt x="2277" y="43"/>
                  </a:lnTo>
                  <a:lnTo>
                    <a:pt x="1877" y="148"/>
                  </a:lnTo>
                  <a:lnTo>
                    <a:pt x="1877" y="148"/>
                  </a:lnTo>
                  <a:lnTo>
                    <a:pt x="1624" y="233"/>
                  </a:lnTo>
                  <a:lnTo>
                    <a:pt x="1371" y="338"/>
                  </a:lnTo>
                  <a:lnTo>
                    <a:pt x="1139" y="465"/>
                  </a:lnTo>
                  <a:lnTo>
                    <a:pt x="907" y="612"/>
                  </a:lnTo>
                  <a:lnTo>
                    <a:pt x="907" y="612"/>
                  </a:lnTo>
                  <a:lnTo>
                    <a:pt x="738" y="718"/>
                  </a:lnTo>
                  <a:lnTo>
                    <a:pt x="591" y="823"/>
                  </a:lnTo>
                  <a:lnTo>
                    <a:pt x="443" y="971"/>
                  </a:lnTo>
                  <a:lnTo>
                    <a:pt x="338" y="1097"/>
                  </a:lnTo>
                  <a:lnTo>
                    <a:pt x="211" y="1266"/>
                  </a:lnTo>
                  <a:lnTo>
                    <a:pt x="127" y="1434"/>
                  </a:lnTo>
                  <a:lnTo>
                    <a:pt x="43" y="1603"/>
                  </a:lnTo>
                  <a:lnTo>
                    <a:pt x="1" y="1793"/>
                  </a:lnTo>
                  <a:lnTo>
                    <a:pt x="22" y="1793"/>
                  </a:lnTo>
                  <a:lnTo>
                    <a:pt x="22" y="1793"/>
                  </a:lnTo>
                  <a:lnTo>
                    <a:pt x="254" y="1603"/>
                  </a:lnTo>
                  <a:lnTo>
                    <a:pt x="486" y="1392"/>
                  </a:lnTo>
                  <a:lnTo>
                    <a:pt x="486" y="1392"/>
                  </a:lnTo>
                  <a:lnTo>
                    <a:pt x="781" y="1118"/>
                  </a:lnTo>
                  <a:lnTo>
                    <a:pt x="1076" y="844"/>
                  </a:lnTo>
                  <a:lnTo>
                    <a:pt x="1076" y="844"/>
                  </a:lnTo>
                  <a:lnTo>
                    <a:pt x="1266" y="697"/>
                  </a:lnTo>
                  <a:lnTo>
                    <a:pt x="1455" y="570"/>
                  </a:lnTo>
                  <a:lnTo>
                    <a:pt x="1645" y="465"/>
                  </a:lnTo>
                  <a:lnTo>
                    <a:pt x="1835" y="338"/>
                  </a:lnTo>
                  <a:lnTo>
                    <a:pt x="2046" y="254"/>
                  </a:lnTo>
                  <a:lnTo>
                    <a:pt x="2256" y="170"/>
                  </a:lnTo>
                  <a:lnTo>
                    <a:pt x="2488" y="85"/>
                  </a:lnTo>
                  <a:lnTo>
                    <a:pt x="2699" y="22"/>
                  </a:lnTo>
                  <a:lnTo>
                    <a:pt x="2699"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71" name="Google Shape;871;p15"/>
          <p:cNvGrpSpPr/>
          <p:nvPr/>
        </p:nvGrpSpPr>
        <p:grpSpPr>
          <a:xfrm>
            <a:off x="8430775" y="3385325"/>
            <a:ext cx="639200" cy="1081575"/>
            <a:chOff x="-1254775" y="1770625"/>
            <a:chExt cx="639200" cy="1081575"/>
          </a:xfrm>
        </p:grpSpPr>
        <p:sp>
          <p:nvSpPr>
            <p:cNvPr id="872" name="Google Shape;872;p15"/>
            <p:cNvSpPr/>
            <p:nvPr/>
          </p:nvSpPr>
          <p:spPr>
            <a:xfrm>
              <a:off x="-925450" y="2281200"/>
              <a:ext cx="35600" cy="571000"/>
            </a:xfrm>
            <a:custGeom>
              <a:rect b="b" l="l" r="r" t="t"/>
              <a:pathLst>
                <a:path extrusionOk="0" h="22840" w="1424">
                  <a:moveTo>
                    <a:pt x="839" y="0"/>
                  </a:moveTo>
                  <a:lnTo>
                    <a:pt x="800" y="20"/>
                  </a:lnTo>
                  <a:lnTo>
                    <a:pt x="780" y="39"/>
                  </a:lnTo>
                  <a:lnTo>
                    <a:pt x="780" y="59"/>
                  </a:lnTo>
                  <a:lnTo>
                    <a:pt x="644" y="877"/>
                  </a:lnTo>
                  <a:lnTo>
                    <a:pt x="527" y="1890"/>
                  </a:lnTo>
                  <a:lnTo>
                    <a:pt x="391" y="3118"/>
                  </a:lnTo>
                  <a:lnTo>
                    <a:pt x="293" y="4482"/>
                  </a:lnTo>
                  <a:lnTo>
                    <a:pt x="176" y="5983"/>
                  </a:lnTo>
                  <a:lnTo>
                    <a:pt x="98" y="7600"/>
                  </a:lnTo>
                  <a:lnTo>
                    <a:pt x="40" y="9276"/>
                  </a:lnTo>
                  <a:lnTo>
                    <a:pt x="1" y="10991"/>
                  </a:lnTo>
                  <a:lnTo>
                    <a:pt x="1" y="12745"/>
                  </a:lnTo>
                  <a:lnTo>
                    <a:pt x="40" y="14460"/>
                  </a:lnTo>
                  <a:lnTo>
                    <a:pt x="79" y="15298"/>
                  </a:lnTo>
                  <a:lnTo>
                    <a:pt x="118" y="16136"/>
                  </a:lnTo>
                  <a:lnTo>
                    <a:pt x="176" y="16935"/>
                  </a:lnTo>
                  <a:lnTo>
                    <a:pt x="235" y="17734"/>
                  </a:lnTo>
                  <a:lnTo>
                    <a:pt x="313" y="18494"/>
                  </a:lnTo>
                  <a:lnTo>
                    <a:pt x="410" y="19234"/>
                  </a:lnTo>
                  <a:lnTo>
                    <a:pt x="508" y="19936"/>
                  </a:lnTo>
                  <a:lnTo>
                    <a:pt x="644" y="20599"/>
                  </a:lnTo>
                  <a:lnTo>
                    <a:pt x="780" y="21222"/>
                  </a:lnTo>
                  <a:lnTo>
                    <a:pt x="917" y="21787"/>
                  </a:lnTo>
                  <a:lnTo>
                    <a:pt x="1092" y="22313"/>
                  </a:lnTo>
                  <a:lnTo>
                    <a:pt x="1268" y="22801"/>
                  </a:lnTo>
                  <a:lnTo>
                    <a:pt x="1307" y="22840"/>
                  </a:lnTo>
                  <a:lnTo>
                    <a:pt x="1385" y="22840"/>
                  </a:lnTo>
                  <a:lnTo>
                    <a:pt x="1404" y="22820"/>
                  </a:lnTo>
                  <a:lnTo>
                    <a:pt x="1423" y="22801"/>
                  </a:lnTo>
                  <a:lnTo>
                    <a:pt x="1423" y="22762"/>
                  </a:lnTo>
                  <a:lnTo>
                    <a:pt x="1423" y="22742"/>
                  </a:lnTo>
                  <a:lnTo>
                    <a:pt x="1229" y="22255"/>
                  </a:lnTo>
                  <a:lnTo>
                    <a:pt x="1073" y="21729"/>
                  </a:lnTo>
                  <a:lnTo>
                    <a:pt x="917" y="21164"/>
                  </a:lnTo>
                  <a:lnTo>
                    <a:pt x="780" y="20540"/>
                  </a:lnTo>
                  <a:lnTo>
                    <a:pt x="663" y="19878"/>
                  </a:lnTo>
                  <a:lnTo>
                    <a:pt x="566" y="19176"/>
                  </a:lnTo>
                  <a:lnTo>
                    <a:pt x="469" y="18455"/>
                  </a:lnTo>
                  <a:lnTo>
                    <a:pt x="391" y="17695"/>
                  </a:lnTo>
                  <a:lnTo>
                    <a:pt x="332" y="16915"/>
                  </a:lnTo>
                  <a:lnTo>
                    <a:pt x="274" y="16097"/>
                  </a:lnTo>
                  <a:lnTo>
                    <a:pt x="196" y="14440"/>
                  </a:lnTo>
                  <a:lnTo>
                    <a:pt x="157" y="12726"/>
                  </a:lnTo>
                  <a:lnTo>
                    <a:pt x="157" y="10991"/>
                  </a:lnTo>
                  <a:lnTo>
                    <a:pt x="196" y="9276"/>
                  </a:lnTo>
                  <a:lnTo>
                    <a:pt x="254" y="7600"/>
                  </a:lnTo>
                  <a:lnTo>
                    <a:pt x="332" y="6002"/>
                  </a:lnTo>
                  <a:lnTo>
                    <a:pt x="449" y="4502"/>
                  </a:lnTo>
                  <a:lnTo>
                    <a:pt x="547" y="3118"/>
                  </a:lnTo>
                  <a:lnTo>
                    <a:pt x="683" y="1910"/>
                  </a:lnTo>
                  <a:lnTo>
                    <a:pt x="800" y="897"/>
                  </a:lnTo>
                  <a:lnTo>
                    <a:pt x="936" y="98"/>
                  </a:lnTo>
                  <a:lnTo>
                    <a:pt x="936" y="59"/>
                  </a:lnTo>
                  <a:lnTo>
                    <a:pt x="917" y="39"/>
                  </a:lnTo>
                  <a:lnTo>
                    <a:pt x="897" y="20"/>
                  </a:lnTo>
                  <a:lnTo>
                    <a:pt x="858"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3" name="Google Shape;873;p15"/>
            <p:cNvSpPr/>
            <p:nvPr/>
          </p:nvSpPr>
          <p:spPr>
            <a:xfrm>
              <a:off x="-925925" y="2260250"/>
              <a:ext cx="172000" cy="229975"/>
            </a:xfrm>
            <a:custGeom>
              <a:rect b="b" l="l" r="r" t="t"/>
              <a:pathLst>
                <a:path extrusionOk="0" h="9199" w="6880">
                  <a:moveTo>
                    <a:pt x="6743" y="0"/>
                  </a:moveTo>
                  <a:lnTo>
                    <a:pt x="6236" y="370"/>
                  </a:lnTo>
                  <a:lnTo>
                    <a:pt x="5749" y="741"/>
                  </a:lnTo>
                  <a:lnTo>
                    <a:pt x="5282" y="1150"/>
                  </a:lnTo>
                  <a:lnTo>
                    <a:pt x="4853" y="1559"/>
                  </a:lnTo>
                  <a:lnTo>
                    <a:pt x="4463" y="1988"/>
                  </a:lnTo>
                  <a:lnTo>
                    <a:pt x="4093" y="2417"/>
                  </a:lnTo>
                  <a:lnTo>
                    <a:pt x="3742" y="2865"/>
                  </a:lnTo>
                  <a:lnTo>
                    <a:pt x="3430" y="3313"/>
                  </a:lnTo>
                  <a:lnTo>
                    <a:pt x="3138" y="3761"/>
                  </a:lnTo>
                  <a:lnTo>
                    <a:pt x="2846" y="4210"/>
                  </a:lnTo>
                  <a:lnTo>
                    <a:pt x="2592" y="4658"/>
                  </a:lnTo>
                  <a:lnTo>
                    <a:pt x="2339" y="5106"/>
                  </a:lnTo>
                  <a:lnTo>
                    <a:pt x="1910" y="5963"/>
                  </a:lnTo>
                  <a:lnTo>
                    <a:pt x="1501" y="6782"/>
                  </a:lnTo>
                  <a:lnTo>
                    <a:pt x="1111" y="7581"/>
                  </a:lnTo>
                  <a:lnTo>
                    <a:pt x="916" y="7932"/>
                  </a:lnTo>
                  <a:lnTo>
                    <a:pt x="741" y="8263"/>
                  </a:lnTo>
                  <a:lnTo>
                    <a:pt x="566" y="8536"/>
                  </a:lnTo>
                  <a:lnTo>
                    <a:pt x="390" y="8750"/>
                  </a:lnTo>
                  <a:lnTo>
                    <a:pt x="215" y="8926"/>
                  </a:lnTo>
                  <a:lnTo>
                    <a:pt x="137" y="8984"/>
                  </a:lnTo>
                  <a:lnTo>
                    <a:pt x="39" y="9042"/>
                  </a:lnTo>
                  <a:lnTo>
                    <a:pt x="20" y="9062"/>
                  </a:lnTo>
                  <a:lnTo>
                    <a:pt x="0" y="9081"/>
                  </a:lnTo>
                  <a:lnTo>
                    <a:pt x="0" y="9120"/>
                  </a:lnTo>
                  <a:lnTo>
                    <a:pt x="0" y="9140"/>
                  </a:lnTo>
                  <a:lnTo>
                    <a:pt x="20" y="9179"/>
                  </a:lnTo>
                  <a:lnTo>
                    <a:pt x="78" y="9198"/>
                  </a:lnTo>
                  <a:lnTo>
                    <a:pt x="98" y="9179"/>
                  </a:lnTo>
                  <a:lnTo>
                    <a:pt x="195" y="9120"/>
                  </a:lnTo>
                  <a:lnTo>
                    <a:pt x="293" y="9062"/>
                  </a:lnTo>
                  <a:lnTo>
                    <a:pt x="488" y="8887"/>
                  </a:lnTo>
                  <a:lnTo>
                    <a:pt x="663" y="8653"/>
                  </a:lnTo>
                  <a:lnTo>
                    <a:pt x="858" y="8380"/>
                  </a:lnTo>
                  <a:lnTo>
                    <a:pt x="1033" y="8049"/>
                  </a:lnTo>
                  <a:lnTo>
                    <a:pt x="1228" y="7698"/>
                  </a:lnTo>
                  <a:lnTo>
                    <a:pt x="1657" y="6840"/>
                  </a:lnTo>
                  <a:lnTo>
                    <a:pt x="2047" y="6041"/>
                  </a:lnTo>
                  <a:lnTo>
                    <a:pt x="2475" y="5184"/>
                  </a:lnTo>
                  <a:lnTo>
                    <a:pt x="2729" y="4755"/>
                  </a:lnTo>
                  <a:lnTo>
                    <a:pt x="2982" y="4307"/>
                  </a:lnTo>
                  <a:lnTo>
                    <a:pt x="3255" y="3859"/>
                  </a:lnTo>
                  <a:lnTo>
                    <a:pt x="3547" y="3411"/>
                  </a:lnTo>
                  <a:lnTo>
                    <a:pt x="3878" y="2962"/>
                  </a:lnTo>
                  <a:lnTo>
                    <a:pt x="4210" y="2534"/>
                  </a:lnTo>
                  <a:lnTo>
                    <a:pt x="4580" y="2105"/>
                  </a:lnTo>
                  <a:lnTo>
                    <a:pt x="4970" y="1676"/>
                  </a:lnTo>
                  <a:lnTo>
                    <a:pt x="5398" y="1267"/>
                  </a:lnTo>
                  <a:lnTo>
                    <a:pt x="5847" y="877"/>
                  </a:lnTo>
                  <a:lnTo>
                    <a:pt x="6334" y="487"/>
                  </a:lnTo>
                  <a:lnTo>
                    <a:pt x="6841" y="137"/>
                  </a:lnTo>
                  <a:lnTo>
                    <a:pt x="6860" y="117"/>
                  </a:lnTo>
                  <a:lnTo>
                    <a:pt x="6880" y="98"/>
                  </a:lnTo>
                  <a:lnTo>
                    <a:pt x="6880" y="59"/>
                  </a:lnTo>
                  <a:lnTo>
                    <a:pt x="6860" y="39"/>
                  </a:lnTo>
                  <a:lnTo>
                    <a:pt x="6841"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4" name="Google Shape;874;p15"/>
            <p:cNvSpPr/>
            <p:nvPr/>
          </p:nvSpPr>
          <p:spPr>
            <a:xfrm>
              <a:off x="-999000" y="2197400"/>
              <a:ext cx="77975" cy="206600"/>
            </a:xfrm>
            <a:custGeom>
              <a:rect b="b" l="l" r="r" t="t"/>
              <a:pathLst>
                <a:path extrusionOk="0" h="8264" w="3119">
                  <a:moveTo>
                    <a:pt x="176" y="0"/>
                  </a:moveTo>
                  <a:lnTo>
                    <a:pt x="156" y="20"/>
                  </a:lnTo>
                  <a:lnTo>
                    <a:pt x="137" y="39"/>
                  </a:lnTo>
                  <a:lnTo>
                    <a:pt x="117" y="59"/>
                  </a:lnTo>
                  <a:lnTo>
                    <a:pt x="59" y="624"/>
                  </a:lnTo>
                  <a:lnTo>
                    <a:pt x="20" y="1170"/>
                  </a:lnTo>
                  <a:lnTo>
                    <a:pt x="0" y="1676"/>
                  </a:lnTo>
                  <a:lnTo>
                    <a:pt x="20" y="2163"/>
                  </a:lnTo>
                  <a:lnTo>
                    <a:pt x="39" y="2631"/>
                  </a:lnTo>
                  <a:lnTo>
                    <a:pt x="98" y="3079"/>
                  </a:lnTo>
                  <a:lnTo>
                    <a:pt x="156" y="3508"/>
                  </a:lnTo>
                  <a:lnTo>
                    <a:pt x="234" y="3917"/>
                  </a:lnTo>
                  <a:lnTo>
                    <a:pt x="332" y="4307"/>
                  </a:lnTo>
                  <a:lnTo>
                    <a:pt x="429" y="4658"/>
                  </a:lnTo>
                  <a:lnTo>
                    <a:pt x="546" y="5009"/>
                  </a:lnTo>
                  <a:lnTo>
                    <a:pt x="682" y="5340"/>
                  </a:lnTo>
                  <a:lnTo>
                    <a:pt x="819" y="5632"/>
                  </a:lnTo>
                  <a:lnTo>
                    <a:pt x="955" y="5925"/>
                  </a:lnTo>
                  <a:lnTo>
                    <a:pt x="1092" y="6197"/>
                  </a:lnTo>
                  <a:lnTo>
                    <a:pt x="1247" y="6451"/>
                  </a:lnTo>
                  <a:lnTo>
                    <a:pt x="1559" y="6879"/>
                  </a:lnTo>
                  <a:lnTo>
                    <a:pt x="1871" y="7269"/>
                  </a:lnTo>
                  <a:lnTo>
                    <a:pt x="2163" y="7581"/>
                  </a:lnTo>
                  <a:lnTo>
                    <a:pt x="2436" y="7834"/>
                  </a:lnTo>
                  <a:lnTo>
                    <a:pt x="2651" y="8029"/>
                  </a:lnTo>
                  <a:lnTo>
                    <a:pt x="2845" y="8146"/>
                  </a:lnTo>
                  <a:lnTo>
                    <a:pt x="3001" y="8263"/>
                  </a:lnTo>
                  <a:lnTo>
                    <a:pt x="3079" y="8263"/>
                  </a:lnTo>
                  <a:lnTo>
                    <a:pt x="3118" y="8224"/>
                  </a:lnTo>
                  <a:lnTo>
                    <a:pt x="3118" y="8205"/>
                  </a:lnTo>
                  <a:lnTo>
                    <a:pt x="3118" y="8166"/>
                  </a:lnTo>
                  <a:lnTo>
                    <a:pt x="3099" y="8146"/>
                  </a:lnTo>
                  <a:lnTo>
                    <a:pt x="3079" y="8127"/>
                  </a:lnTo>
                  <a:lnTo>
                    <a:pt x="2923" y="8029"/>
                  </a:lnTo>
                  <a:lnTo>
                    <a:pt x="2748" y="7893"/>
                  </a:lnTo>
                  <a:lnTo>
                    <a:pt x="2534" y="7717"/>
                  </a:lnTo>
                  <a:lnTo>
                    <a:pt x="2280" y="7484"/>
                  </a:lnTo>
                  <a:lnTo>
                    <a:pt x="1988" y="7172"/>
                  </a:lnTo>
                  <a:lnTo>
                    <a:pt x="1696" y="6821"/>
                  </a:lnTo>
                  <a:lnTo>
                    <a:pt x="1384" y="6392"/>
                  </a:lnTo>
                  <a:lnTo>
                    <a:pt x="1111" y="5905"/>
                  </a:lnTo>
                  <a:lnTo>
                    <a:pt x="975" y="5652"/>
                  </a:lnTo>
                  <a:lnTo>
                    <a:pt x="858" y="5359"/>
                  </a:lnTo>
                  <a:lnTo>
                    <a:pt x="721" y="5048"/>
                  </a:lnTo>
                  <a:lnTo>
                    <a:pt x="604" y="4716"/>
                  </a:lnTo>
                  <a:lnTo>
                    <a:pt x="507" y="4366"/>
                  </a:lnTo>
                  <a:lnTo>
                    <a:pt x="410" y="3976"/>
                  </a:lnTo>
                  <a:lnTo>
                    <a:pt x="332" y="3586"/>
                  </a:lnTo>
                  <a:lnTo>
                    <a:pt x="254" y="3157"/>
                  </a:lnTo>
                  <a:lnTo>
                    <a:pt x="215" y="2709"/>
                  </a:lnTo>
                  <a:lnTo>
                    <a:pt x="176" y="2222"/>
                  </a:lnTo>
                  <a:lnTo>
                    <a:pt x="156" y="1735"/>
                  </a:lnTo>
                  <a:lnTo>
                    <a:pt x="176" y="1209"/>
                  </a:lnTo>
                  <a:lnTo>
                    <a:pt x="215" y="663"/>
                  </a:lnTo>
                  <a:lnTo>
                    <a:pt x="273" y="78"/>
                  </a:lnTo>
                  <a:lnTo>
                    <a:pt x="273" y="59"/>
                  </a:lnTo>
                  <a:lnTo>
                    <a:pt x="254" y="20"/>
                  </a:lnTo>
                  <a:lnTo>
                    <a:pt x="234"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5" name="Google Shape;875;p15"/>
            <p:cNvSpPr/>
            <p:nvPr/>
          </p:nvSpPr>
          <p:spPr>
            <a:xfrm>
              <a:off x="-1254775" y="1770625"/>
              <a:ext cx="639200" cy="565650"/>
            </a:xfrm>
            <a:custGeom>
              <a:rect b="b" l="l" r="r" t="t"/>
              <a:pathLst>
                <a:path extrusionOk="0" h="22626" w="25568">
                  <a:moveTo>
                    <a:pt x="14811" y="0"/>
                  </a:moveTo>
                  <a:lnTo>
                    <a:pt x="14655" y="20"/>
                  </a:lnTo>
                  <a:lnTo>
                    <a:pt x="14499" y="39"/>
                  </a:lnTo>
                  <a:lnTo>
                    <a:pt x="14324" y="78"/>
                  </a:lnTo>
                  <a:lnTo>
                    <a:pt x="14168" y="117"/>
                  </a:lnTo>
                  <a:lnTo>
                    <a:pt x="14012" y="195"/>
                  </a:lnTo>
                  <a:lnTo>
                    <a:pt x="13525" y="468"/>
                  </a:lnTo>
                  <a:lnTo>
                    <a:pt x="13135" y="721"/>
                  </a:lnTo>
                  <a:lnTo>
                    <a:pt x="12804" y="994"/>
                  </a:lnTo>
                  <a:lnTo>
                    <a:pt x="12550" y="1267"/>
                  </a:lnTo>
                  <a:lnTo>
                    <a:pt x="12336" y="1520"/>
                  </a:lnTo>
                  <a:lnTo>
                    <a:pt x="12180" y="1793"/>
                  </a:lnTo>
                  <a:lnTo>
                    <a:pt x="12044" y="2046"/>
                  </a:lnTo>
                  <a:lnTo>
                    <a:pt x="11927" y="2300"/>
                  </a:lnTo>
                  <a:lnTo>
                    <a:pt x="11751" y="2806"/>
                  </a:lnTo>
                  <a:lnTo>
                    <a:pt x="11654" y="3060"/>
                  </a:lnTo>
                  <a:lnTo>
                    <a:pt x="11556" y="3294"/>
                  </a:lnTo>
                  <a:lnTo>
                    <a:pt x="11420" y="3508"/>
                  </a:lnTo>
                  <a:lnTo>
                    <a:pt x="11264" y="3722"/>
                  </a:lnTo>
                  <a:lnTo>
                    <a:pt x="11069" y="3937"/>
                  </a:lnTo>
                  <a:lnTo>
                    <a:pt x="10816" y="4132"/>
                  </a:lnTo>
                  <a:lnTo>
                    <a:pt x="10543" y="4326"/>
                  </a:lnTo>
                  <a:lnTo>
                    <a:pt x="10290" y="4463"/>
                  </a:lnTo>
                  <a:lnTo>
                    <a:pt x="10017" y="4599"/>
                  </a:lnTo>
                  <a:lnTo>
                    <a:pt x="9744" y="4716"/>
                  </a:lnTo>
                  <a:lnTo>
                    <a:pt x="9218" y="4911"/>
                  </a:lnTo>
                  <a:lnTo>
                    <a:pt x="8672" y="5106"/>
                  </a:lnTo>
                  <a:lnTo>
                    <a:pt x="8088" y="5281"/>
                  </a:lnTo>
                  <a:lnTo>
                    <a:pt x="7445" y="5515"/>
                  </a:lnTo>
                  <a:lnTo>
                    <a:pt x="7113" y="5652"/>
                  </a:lnTo>
                  <a:lnTo>
                    <a:pt x="6762" y="5827"/>
                  </a:lnTo>
                  <a:lnTo>
                    <a:pt x="6373" y="6002"/>
                  </a:lnTo>
                  <a:lnTo>
                    <a:pt x="5983" y="6236"/>
                  </a:lnTo>
                  <a:lnTo>
                    <a:pt x="5788" y="6353"/>
                  </a:lnTo>
                  <a:lnTo>
                    <a:pt x="5613" y="6470"/>
                  </a:lnTo>
                  <a:lnTo>
                    <a:pt x="5457" y="6606"/>
                  </a:lnTo>
                  <a:lnTo>
                    <a:pt x="5340" y="6743"/>
                  </a:lnTo>
                  <a:lnTo>
                    <a:pt x="5223" y="6879"/>
                  </a:lnTo>
                  <a:lnTo>
                    <a:pt x="5145" y="7016"/>
                  </a:lnTo>
                  <a:lnTo>
                    <a:pt x="5067" y="7152"/>
                  </a:lnTo>
                  <a:lnTo>
                    <a:pt x="5009" y="7308"/>
                  </a:lnTo>
                  <a:lnTo>
                    <a:pt x="4970" y="7444"/>
                  </a:lnTo>
                  <a:lnTo>
                    <a:pt x="4950" y="7600"/>
                  </a:lnTo>
                  <a:lnTo>
                    <a:pt x="4931" y="7912"/>
                  </a:lnTo>
                  <a:lnTo>
                    <a:pt x="4950" y="8243"/>
                  </a:lnTo>
                  <a:lnTo>
                    <a:pt x="4989" y="8575"/>
                  </a:lnTo>
                  <a:lnTo>
                    <a:pt x="5145" y="9257"/>
                  </a:lnTo>
                  <a:lnTo>
                    <a:pt x="5203" y="9608"/>
                  </a:lnTo>
                  <a:lnTo>
                    <a:pt x="5281" y="9978"/>
                  </a:lnTo>
                  <a:lnTo>
                    <a:pt x="5320" y="10329"/>
                  </a:lnTo>
                  <a:lnTo>
                    <a:pt x="5340" y="10699"/>
                  </a:lnTo>
                  <a:lnTo>
                    <a:pt x="5320" y="11069"/>
                  </a:lnTo>
                  <a:lnTo>
                    <a:pt x="5281" y="11264"/>
                  </a:lnTo>
                  <a:lnTo>
                    <a:pt x="5242" y="11439"/>
                  </a:lnTo>
                  <a:lnTo>
                    <a:pt x="5184" y="11615"/>
                  </a:lnTo>
                  <a:lnTo>
                    <a:pt x="5126" y="11790"/>
                  </a:lnTo>
                  <a:lnTo>
                    <a:pt x="4970" y="12102"/>
                  </a:lnTo>
                  <a:lnTo>
                    <a:pt x="4775" y="12394"/>
                  </a:lnTo>
                  <a:lnTo>
                    <a:pt x="4560" y="12648"/>
                  </a:lnTo>
                  <a:lnTo>
                    <a:pt x="4307" y="12881"/>
                  </a:lnTo>
                  <a:lnTo>
                    <a:pt x="4054" y="13115"/>
                  </a:lnTo>
                  <a:lnTo>
                    <a:pt x="3761" y="13330"/>
                  </a:lnTo>
                  <a:lnTo>
                    <a:pt x="3450" y="13544"/>
                  </a:lnTo>
                  <a:lnTo>
                    <a:pt x="2826" y="13953"/>
                  </a:lnTo>
                  <a:lnTo>
                    <a:pt x="2495" y="14168"/>
                  </a:lnTo>
                  <a:lnTo>
                    <a:pt x="2144" y="14402"/>
                  </a:lnTo>
                  <a:lnTo>
                    <a:pt x="1813" y="14674"/>
                  </a:lnTo>
                  <a:lnTo>
                    <a:pt x="1481" y="14947"/>
                  </a:lnTo>
                  <a:lnTo>
                    <a:pt x="1170" y="15259"/>
                  </a:lnTo>
                  <a:lnTo>
                    <a:pt x="858" y="15590"/>
                  </a:lnTo>
                  <a:lnTo>
                    <a:pt x="702" y="15785"/>
                  </a:lnTo>
                  <a:lnTo>
                    <a:pt x="565" y="15980"/>
                  </a:lnTo>
                  <a:lnTo>
                    <a:pt x="449" y="16194"/>
                  </a:lnTo>
                  <a:lnTo>
                    <a:pt x="332" y="16428"/>
                  </a:lnTo>
                  <a:lnTo>
                    <a:pt x="254" y="16662"/>
                  </a:lnTo>
                  <a:lnTo>
                    <a:pt x="176" y="16896"/>
                  </a:lnTo>
                  <a:lnTo>
                    <a:pt x="98" y="17149"/>
                  </a:lnTo>
                  <a:lnTo>
                    <a:pt x="59" y="17403"/>
                  </a:lnTo>
                  <a:lnTo>
                    <a:pt x="20" y="17656"/>
                  </a:lnTo>
                  <a:lnTo>
                    <a:pt x="0" y="17909"/>
                  </a:lnTo>
                  <a:lnTo>
                    <a:pt x="0" y="18163"/>
                  </a:lnTo>
                  <a:lnTo>
                    <a:pt x="20" y="18416"/>
                  </a:lnTo>
                  <a:lnTo>
                    <a:pt x="39" y="18669"/>
                  </a:lnTo>
                  <a:lnTo>
                    <a:pt x="98" y="18903"/>
                  </a:lnTo>
                  <a:lnTo>
                    <a:pt x="156" y="19156"/>
                  </a:lnTo>
                  <a:lnTo>
                    <a:pt x="234" y="19390"/>
                  </a:lnTo>
                  <a:lnTo>
                    <a:pt x="351" y="19605"/>
                  </a:lnTo>
                  <a:lnTo>
                    <a:pt x="468" y="19819"/>
                  </a:lnTo>
                  <a:lnTo>
                    <a:pt x="604" y="20014"/>
                  </a:lnTo>
                  <a:lnTo>
                    <a:pt x="780" y="20189"/>
                  </a:lnTo>
                  <a:lnTo>
                    <a:pt x="955" y="20365"/>
                  </a:lnTo>
                  <a:lnTo>
                    <a:pt x="1150" y="20501"/>
                  </a:lnTo>
                  <a:lnTo>
                    <a:pt x="1384" y="20638"/>
                  </a:lnTo>
                  <a:lnTo>
                    <a:pt x="1618" y="20754"/>
                  </a:lnTo>
                  <a:lnTo>
                    <a:pt x="1891" y="20832"/>
                  </a:lnTo>
                  <a:lnTo>
                    <a:pt x="2183" y="20891"/>
                  </a:lnTo>
                  <a:lnTo>
                    <a:pt x="2495" y="20930"/>
                  </a:lnTo>
                  <a:lnTo>
                    <a:pt x="2826" y="20949"/>
                  </a:lnTo>
                  <a:lnTo>
                    <a:pt x="3177" y="20930"/>
                  </a:lnTo>
                  <a:lnTo>
                    <a:pt x="3567" y="20871"/>
                  </a:lnTo>
                  <a:lnTo>
                    <a:pt x="3976" y="20793"/>
                  </a:lnTo>
                  <a:lnTo>
                    <a:pt x="4404" y="20696"/>
                  </a:lnTo>
                  <a:lnTo>
                    <a:pt x="5223" y="20462"/>
                  </a:lnTo>
                  <a:lnTo>
                    <a:pt x="5944" y="20306"/>
                  </a:lnTo>
                  <a:lnTo>
                    <a:pt x="6568" y="20209"/>
                  </a:lnTo>
                  <a:lnTo>
                    <a:pt x="6840" y="20189"/>
                  </a:lnTo>
                  <a:lnTo>
                    <a:pt x="7094" y="20170"/>
                  </a:lnTo>
                  <a:lnTo>
                    <a:pt x="7347" y="20170"/>
                  </a:lnTo>
                  <a:lnTo>
                    <a:pt x="7561" y="20189"/>
                  </a:lnTo>
                  <a:lnTo>
                    <a:pt x="7776" y="20209"/>
                  </a:lnTo>
                  <a:lnTo>
                    <a:pt x="7971" y="20228"/>
                  </a:lnTo>
                  <a:lnTo>
                    <a:pt x="8146" y="20287"/>
                  </a:lnTo>
                  <a:lnTo>
                    <a:pt x="8302" y="20326"/>
                  </a:lnTo>
                  <a:lnTo>
                    <a:pt x="8614" y="20462"/>
                  </a:lnTo>
                  <a:lnTo>
                    <a:pt x="8887" y="20618"/>
                  </a:lnTo>
                  <a:lnTo>
                    <a:pt x="9140" y="20793"/>
                  </a:lnTo>
                  <a:lnTo>
                    <a:pt x="9374" y="21008"/>
                  </a:lnTo>
                  <a:lnTo>
                    <a:pt x="9627" y="21203"/>
                  </a:lnTo>
                  <a:lnTo>
                    <a:pt x="9880" y="21417"/>
                  </a:lnTo>
                  <a:lnTo>
                    <a:pt x="10153" y="21631"/>
                  </a:lnTo>
                  <a:lnTo>
                    <a:pt x="10465" y="21846"/>
                  </a:lnTo>
                  <a:lnTo>
                    <a:pt x="10816" y="22060"/>
                  </a:lnTo>
                  <a:lnTo>
                    <a:pt x="11206" y="22236"/>
                  </a:lnTo>
                  <a:lnTo>
                    <a:pt x="11615" y="22372"/>
                  </a:lnTo>
                  <a:lnTo>
                    <a:pt x="12005" y="22469"/>
                  </a:lnTo>
                  <a:lnTo>
                    <a:pt x="12414" y="22547"/>
                  </a:lnTo>
                  <a:lnTo>
                    <a:pt x="12823" y="22606"/>
                  </a:lnTo>
                  <a:lnTo>
                    <a:pt x="13232" y="22625"/>
                  </a:lnTo>
                  <a:lnTo>
                    <a:pt x="13642" y="22606"/>
                  </a:lnTo>
                  <a:lnTo>
                    <a:pt x="14031" y="22567"/>
                  </a:lnTo>
                  <a:lnTo>
                    <a:pt x="14441" y="22489"/>
                  </a:lnTo>
                  <a:lnTo>
                    <a:pt x="14830" y="22391"/>
                  </a:lnTo>
                  <a:lnTo>
                    <a:pt x="15201" y="22275"/>
                  </a:lnTo>
                  <a:lnTo>
                    <a:pt x="15571" y="22138"/>
                  </a:lnTo>
                  <a:lnTo>
                    <a:pt x="15922" y="21963"/>
                  </a:lnTo>
                  <a:lnTo>
                    <a:pt x="16253" y="21768"/>
                  </a:lnTo>
                  <a:lnTo>
                    <a:pt x="16584" y="21553"/>
                  </a:lnTo>
                  <a:lnTo>
                    <a:pt x="16896" y="21320"/>
                  </a:lnTo>
                  <a:lnTo>
                    <a:pt x="17169" y="21086"/>
                  </a:lnTo>
                  <a:lnTo>
                    <a:pt x="17403" y="20910"/>
                  </a:lnTo>
                  <a:lnTo>
                    <a:pt x="17617" y="20774"/>
                  </a:lnTo>
                  <a:lnTo>
                    <a:pt x="17812" y="20677"/>
                  </a:lnTo>
                  <a:lnTo>
                    <a:pt x="17987" y="20618"/>
                  </a:lnTo>
                  <a:lnTo>
                    <a:pt x="18163" y="20599"/>
                  </a:lnTo>
                  <a:lnTo>
                    <a:pt x="18319" y="20599"/>
                  </a:lnTo>
                  <a:lnTo>
                    <a:pt x="18475" y="20638"/>
                  </a:lnTo>
                  <a:lnTo>
                    <a:pt x="18630" y="20696"/>
                  </a:lnTo>
                  <a:lnTo>
                    <a:pt x="18806" y="20774"/>
                  </a:lnTo>
                  <a:lnTo>
                    <a:pt x="19176" y="21008"/>
                  </a:lnTo>
                  <a:lnTo>
                    <a:pt x="19663" y="21281"/>
                  </a:lnTo>
                  <a:lnTo>
                    <a:pt x="19956" y="21437"/>
                  </a:lnTo>
                  <a:lnTo>
                    <a:pt x="20267" y="21612"/>
                  </a:lnTo>
                  <a:lnTo>
                    <a:pt x="20462" y="21690"/>
                  </a:lnTo>
                  <a:lnTo>
                    <a:pt x="20638" y="21748"/>
                  </a:lnTo>
                  <a:lnTo>
                    <a:pt x="20852" y="21807"/>
                  </a:lnTo>
                  <a:lnTo>
                    <a:pt x="21047" y="21846"/>
                  </a:lnTo>
                  <a:lnTo>
                    <a:pt x="21261" y="21885"/>
                  </a:lnTo>
                  <a:lnTo>
                    <a:pt x="21495" y="21904"/>
                  </a:lnTo>
                  <a:lnTo>
                    <a:pt x="21963" y="21904"/>
                  </a:lnTo>
                  <a:lnTo>
                    <a:pt x="22197" y="21885"/>
                  </a:lnTo>
                  <a:lnTo>
                    <a:pt x="22430" y="21865"/>
                  </a:lnTo>
                  <a:lnTo>
                    <a:pt x="22664" y="21826"/>
                  </a:lnTo>
                  <a:lnTo>
                    <a:pt x="22898" y="21768"/>
                  </a:lnTo>
                  <a:lnTo>
                    <a:pt x="23132" y="21690"/>
                  </a:lnTo>
                  <a:lnTo>
                    <a:pt x="23366" y="21612"/>
                  </a:lnTo>
                  <a:lnTo>
                    <a:pt x="23580" y="21534"/>
                  </a:lnTo>
                  <a:lnTo>
                    <a:pt x="23814" y="21417"/>
                  </a:lnTo>
                  <a:lnTo>
                    <a:pt x="24028" y="21300"/>
                  </a:lnTo>
                  <a:lnTo>
                    <a:pt x="24223" y="21183"/>
                  </a:lnTo>
                  <a:lnTo>
                    <a:pt x="24418" y="21027"/>
                  </a:lnTo>
                  <a:lnTo>
                    <a:pt x="24594" y="20871"/>
                  </a:lnTo>
                  <a:lnTo>
                    <a:pt x="24769" y="20716"/>
                  </a:lnTo>
                  <a:lnTo>
                    <a:pt x="24925" y="20521"/>
                  </a:lnTo>
                  <a:lnTo>
                    <a:pt x="25081" y="20326"/>
                  </a:lnTo>
                  <a:lnTo>
                    <a:pt x="25198" y="20131"/>
                  </a:lnTo>
                  <a:lnTo>
                    <a:pt x="25315" y="19897"/>
                  </a:lnTo>
                  <a:lnTo>
                    <a:pt x="25412" y="19663"/>
                  </a:lnTo>
                  <a:lnTo>
                    <a:pt x="25471" y="19410"/>
                  </a:lnTo>
                  <a:lnTo>
                    <a:pt x="25529" y="19137"/>
                  </a:lnTo>
                  <a:lnTo>
                    <a:pt x="25568" y="18864"/>
                  </a:lnTo>
                  <a:lnTo>
                    <a:pt x="25568" y="18572"/>
                  </a:lnTo>
                  <a:lnTo>
                    <a:pt x="25549" y="18260"/>
                  </a:lnTo>
                  <a:lnTo>
                    <a:pt x="25510" y="17948"/>
                  </a:lnTo>
                  <a:lnTo>
                    <a:pt x="25451" y="17617"/>
                  </a:lnTo>
                  <a:lnTo>
                    <a:pt x="25373" y="17305"/>
                  </a:lnTo>
                  <a:lnTo>
                    <a:pt x="25295" y="17032"/>
                  </a:lnTo>
                  <a:lnTo>
                    <a:pt x="25217" y="16760"/>
                  </a:lnTo>
                  <a:lnTo>
                    <a:pt x="25003" y="16253"/>
                  </a:lnTo>
                  <a:lnTo>
                    <a:pt x="24788" y="15785"/>
                  </a:lnTo>
                  <a:lnTo>
                    <a:pt x="24555" y="15376"/>
                  </a:lnTo>
                  <a:lnTo>
                    <a:pt x="24321" y="15006"/>
                  </a:lnTo>
                  <a:lnTo>
                    <a:pt x="24087" y="14674"/>
                  </a:lnTo>
                  <a:lnTo>
                    <a:pt x="23853" y="14363"/>
                  </a:lnTo>
                  <a:lnTo>
                    <a:pt x="23639" y="14070"/>
                  </a:lnTo>
                  <a:lnTo>
                    <a:pt x="23424" y="13778"/>
                  </a:lnTo>
                  <a:lnTo>
                    <a:pt x="23249" y="13505"/>
                  </a:lnTo>
                  <a:lnTo>
                    <a:pt x="23113" y="13232"/>
                  </a:lnTo>
                  <a:lnTo>
                    <a:pt x="23015" y="12959"/>
                  </a:lnTo>
                  <a:lnTo>
                    <a:pt x="22996" y="12823"/>
                  </a:lnTo>
                  <a:lnTo>
                    <a:pt x="22976" y="12667"/>
                  </a:lnTo>
                  <a:lnTo>
                    <a:pt x="22976" y="12511"/>
                  </a:lnTo>
                  <a:lnTo>
                    <a:pt x="22976" y="12355"/>
                  </a:lnTo>
                  <a:lnTo>
                    <a:pt x="22996" y="12199"/>
                  </a:lnTo>
                  <a:lnTo>
                    <a:pt x="23054" y="12024"/>
                  </a:lnTo>
                  <a:lnTo>
                    <a:pt x="23268" y="11322"/>
                  </a:lnTo>
                  <a:lnTo>
                    <a:pt x="23463" y="10601"/>
                  </a:lnTo>
                  <a:lnTo>
                    <a:pt x="23561" y="10231"/>
                  </a:lnTo>
                  <a:lnTo>
                    <a:pt x="23639" y="9880"/>
                  </a:lnTo>
                  <a:lnTo>
                    <a:pt x="23697" y="9530"/>
                  </a:lnTo>
                  <a:lnTo>
                    <a:pt x="23717" y="9179"/>
                  </a:lnTo>
                  <a:lnTo>
                    <a:pt x="23736" y="8828"/>
                  </a:lnTo>
                  <a:lnTo>
                    <a:pt x="23697" y="8497"/>
                  </a:lnTo>
                  <a:lnTo>
                    <a:pt x="23639" y="8146"/>
                  </a:lnTo>
                  <a:lnTo>
                    <a:pt x="23541" y="7834"/>
                  </a:lnTo>
                  <a:lnTo>
                    <a:pt x="23463" y="7659"/>
                  </a:lnTo>
                  <a:lnTo>
                    <a:pt x="23385" y="7503"/>
                  </a:lnTo>
                  <a:lnTo>
                    <a:pt x="23288" y="7367"/>
                  </a:lnTo>
                  <a:lnTo>
                    <a:pt x="23191" y="7211"/>
                  </a:lnTo>
                  <a:lnTo>
                    <a:pt x="23074" y="7055"/>
                  </a:lnTo>
                  <a:lnTo>
                    <a:pt x="22937" y="6918"/>
                  </a:lnTo>
                  <a:lnTo>
                    <a:pt x="22781" y="6762"/>
                  </a:lnTo>
                  <a:lnTo>
                    <a:pt x="22625" y="6626"/>
                  </a:lnTo>
                  <a:lnTo>
                    <a:pt x="22275" y="6373"/>
                  </a:lnTo>
                  <a:lnTo>
                    <a:pt x="21924" y="6139"/>
                  </a:lnTo>
                  <a:lnTo>
                    <a:pt x="21554" y="5924"/>
                  </a:lnTo>
                  <a:lnTo>
                    <a:pt x="21183" y="5749"/>
                  </a:lnTo>
                  <a:lnTo>
                    <a:pt x="20462" y="5398"/>
                  </a:lnTo>
                  <a:lnTo>
                    <a:pt x="19780" y="5086"/>
                  </a:lnTo>
                  <a:lnTo>
                    <a:pt x="19449" y="4911"/>
                  </a:lnTo>
                  <a:lnTo>
                    <a:pt x="19157" y="4755"/>
                  </a:lnTo>
                  <a:lnTo>
                    <a:pt x="18884" y="4560"/>
                  </a:lnTo>
                  <a:lnTo>
                    <a:pt x="18630" y="4365"/>
                  </a:lnTo>
                  <a:lnTo>
                    <a:pt x="18416" y="4151"/>
                  </a:lnTo>
                  <a:lnTo>
                    <a:pt x="18221" y="3917"/>
                  </a:lnTo>
                  <a:lnTo>
                    <a:pt x="18143" y="3781"/>
                  </a:lnTo>
                  <a:lnTo>
                    <a:pt x="18085" y="3644"/>
                  </a:lnTo>
                  <a:lnTo>
                    <a:pt x="18026" y="3508"/>
                  </a:lnTo>
                  <a:lnTo>
                    <a:pt x="17987" y="3352"/>
                  </a:lnTo>
                  <a:lnTo>
                    <a:pt x="17890" y="3021"/>
                  </a:lnTo>
                  <a:lnTo>
                    <a:pt x="17773" y="2689"/>
                  </a:lnTo>
                  <a:lnTo>
                    <a:pt x="17617" y="2358"/>
                  </a:lnTo>
                  <a:lnTo>
                    <a:pt x="17422" y="2007"/>
                  </a:lnTo>
                  <a:lnTo>
                    <a:pt x="17227" y="1696"/>
                  </a:lnTo>
                  <a:lnTo>
                    <a:pt x="16993" y="1364"/>
                  </a:lnTo>
                  <a:lnTo>
                    <a:pt x="16740" y="1072"/>
                  </a:lnTo>
                  <a:lnTo>
                    <a:pt x="16487" y="799"/>
                  </a:lnTo>
                  <a:lnTo>
                    <a:pt x="16194" y="565"/>
                  </a:lnTo>
                  <a:lnTo>
                    <a:pt x="15902" y="370"/>
                  </a:lnTo>
                  <a:lnTo>
                    <a:pt x="15610" y="195"/>
                  </a:lnTo>
                  <a:lnTo>
                    <a:pt x="15454" y="137"/>
                  </a:lnTo>
                  <a:lnTo>
                    <a:pt x="15298" y="78"/>
                  </a:lnTo>
                  <a:lnTo>
                    <a:pt x="15142" y="39"/>
                  </a:lnTo>
                  <a:lnTo>
                    <a:pt x="14967" y="20"/>
                  </a:lnTo>
                  <a:lnTo>
                    <a:pt x="1481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6" name="Google Shape;876;p15"/>
            <p:cNvSpPr/>
            <p:nvPr/>
          </p:nvSpPr>
          <p:spPr>
            <a:xfrm>
              <a:off x="-1254775" y="1770625"/>
              <a:ext cx="639200" cy="565650"/>
            </a:xfrm>
            <a:custGeom>
              <a:rect b="b" l="l" r="r" t="t"/>
              <a:pathLst>
                <a:path extrusionOk="0" h="22626" w="25568">
                  <a:moveTo>
                    <a:pt x="14811" y="0"/>
                  </a:moveTo>
                  <a:lnTo>
                    <a:pt x="14655" y="20"/>
                  </a:lnTo>
                  <a:lnTo>
                    <a:pt x="14499" y="39"/>
                  </a:lnTo>
                  <a:lnTo>
                    <a:pt x="14324" y="78"/>
                  </a:lnTo>
                  <a:lnTo>
                    <a:pt x="14168" y="117"/>
                  </a:lnTo>
                  <a:lnTo>
                    <a:pt x="14012" y="195"/>
                  </a:lnTo>
                  <a:lnTo>
                    <a:pt x="13525" y="468"/>
                  </a:lnTo>
                  <a:lnTo>
                    <a:pt x="13135" y="721"/>
                  </a:lnTo>
                  <a:lnTo>
                    <a:pt x="12804" y="994"/>
                  </a:lnTo>
                  <a:lnTo>
                    <a:pt x="12550" y="1267"/>
                  </a:lnTo>
                  <a:lnTo>
                    <a:pt x="12336" y="1520"/>
                  </a:lnTo>
                  <a:lnTo>
                    <a:pt x="12180" y="1793"/>
                  </a:lnTo>
                  <a:lnTo>
                    <a:pt x="12044" y="2046"/>
                  </a:lnTo>
                  <a:lnTo>
                    <a:pt x="11927" y="2300"/>
                  </a:lnTo>
                  <a:lnTo>
                    <a:pt x="11751" y="2806"/>
                  </a:lnTo>
                  <a:lnTo>
                    <a:pt x="11654" y="3060"/>
                  </a:lnTo>
                  <a:lnTo>
                    <a:pt x="11556" y="3294"/>
                  </a:lnTo>
                  <a:lnTo>
                    <a:pt x="11420" y="3508"/>
                  </a:lnTo>
                  <a:lnTo>
                    <a:pt x="11264" y="3722"/>
                  </a:lnTo>
                  <a:lnTo>
                    <a:pt x="11069" y="3937"/>
                  </a:lnTo>
                  <a:lnTo>
                    <a:pt x="10816" y="4132"/>
                  </a:lnTo>
                  <a:lnTo>
                    <a:pt x="10543" y="4326"/>
                  </a:lnTo>
                  <a:lnTo>
                    <a:pt x="10290" y="4463"/>
                  </a:lnTo>
                  <a:lnTo>
                    <a:pt x="10017" y="4599"/>
                  </a:lnTo>
                  <a:lnTo>
                    <a:pt x="9744" y="4716"/>
                  </a:lnTo>
                  <a:lnTo>
                    <a:pt x="9218" y="4911"/>
                  </a:lnTo>
                  <a:lnTo>
                    <a:pt x="8672" y="5106"/>
                  </a:lnTo>
                  <a:lnTo>
                    <a:pt x="8088" y="5281"/>
                  </a:lnTo>
                  <a:lnTo>
                    <a:pt x="7445" y="5515"/>
                  </a:lnTo>
                  <a:lnTo>
                    <a:pt x="7113" y="5652"/>
                  </a:lnTo>
                  <a:lnTo>
                    <a:pt x="6762" y="5827"/>
                  </a:lnTo>
                  <a:lnTo>
                    <a:pt x="6373" y="6002"/>
                  </a:lnTo>
                  <a:lnTo>
                    <a:pt x="5983" y="6236"/>
                  </a:lnTo>
                  <a:lnTo>
                    <a:pt x="5788" y="6353"/>
                  </a:lnTo>
                  <a:lnTo>
                    <a:pt x="5613" y="6470"/>
                  </a:lnTo>
                  <a:lnTo>
                    <a:pt x="5457" y="6606"/>
                  </a:lnTo>
                  <a:lnTo>
                    <a:pt x="5340" y="6743"/>
                  </a:lnTo>
                  <a:lnTo>
                    <a:pt x="5223" y="6879"/>
                  </a:lnTo>
                  <a:lnTo>
                    <a:pt x="5145" y="7016"/>
                  </a:lnTo>
                  <a:lnTo>
                    <a:pt x="5067" y="7152"/>
                  </a:lnTo>
                  <a:lnTo>
                    <a:pt x="5009" y="7308"/>
                  </a:lnTo>
                  <a:lnTo>
                    <a:pt x="4970" y="7444"/>
                  </a:lnTo>
                  <a:lnTo>
                    <a:pt x="4950" y="7600"/>
                  </a:lnTo>
                  <a:lnTo>
                    <a:pt x="4931" y="7912"/>
                  </a:lnTo>
                  <a:lnTo>
                    <a:pt x="4950" y="8243"/>
                  </a:lnTo>
                  <a:lnTo>
                    <a:pt x="4989" y="8575"/>
                  </a:lnTo>
                  <a:lnTo>
                    <a:pt x="5145" y="9257"/>
                  </a:lnTo>
                  <a:lnTo>
                    <a:pt x="5203" y="9608"/>
                  </a:lnTo>
                  <a:lnTo>
                    <a:pt x="5281" y="9978"/>
                  </a:lnTo>
                  <a:lnTo>
                    <a:pt x="5320" y="10329"/>
                  </a:lnTo>
                  <a:lnTo>
                    <a:pt x="5340" y="10699"/>
                  </a:lnTo>
                  <a:lnTo>
                    <a:pt x="5320" y="11069"/>
                  </a:lnTo>
                  <a:lnTo>
                    <a:pt x="5281" y="11264"/>
                  </a:lnTo>
                  <a:lnTo>
                    <a:pt x="5242" y="11439"/>
                  </a:lnTo>
                  <a:lnTo>
                    <a:pt x="5184" y="11615"/>
                  </a:lnTo>
                  <a:lnTo>
                    <a:pt x="5126" y="11790"/>
                  </a:lnTo>
                  <a:lnTo>
                    <a:pt x="4970" y="12102"/>
                  </a:lnTo>
                  <a:lnTo>
                    <a:pt x="4775" y="12394"/>
                  </a:lnTo>
                  <a:lnTo>
                    <a:pt x="4560" y="12648"/>
                  </a:lnTo>
                  <a:lnTo>
                    <a:pt x="4307" y="12881"/>
                  </a:lnTo>
                  <a:lnTo>
                    <a:pt x="4054" y="13115"/>
                  </a:lnTo>
                  <a:lnTo>
                    <a:pt x="3761" y="13330"/>
                  </a:lnTo>
                  <a:lnTo>
                    <a:pt x="3450" y="13544"/>
                  </a:lnTo>
                  <a:lnTo>
                    <a:pt x="2826" y="13953"/>
                  </a:lnTo>
                  <a:lnTo>
                    <a:pt x="2495" y="14168"/>
                  </a:lnTo>
                  <a:lnTo>
                    <a:pt x="2144" y="14402"/>
                  </a:lnTo>
                  <a:lnTo>
                    <a:pt x="1813" y="14674"/>
                  </a:lnTo>
                  <a:lnTo>
                    <a:pt x="1481" y="14947"/>
                  </a:lnTo>
                  <a:lnTo>
                    <a:pt x="1170" y="15259"/>
                  </a:lnTo>
                  <a:lnTo>
                    <a:pt x="858" y="15590"/>
                  </a:lnTo>
                  <a:lnTo>
                    <a:pt x="702" y="15785"/>
                  </a:lnTo>
                  <a:lnTo>
                    <a:pt x="565" y="15980"/>
                  </a:lnTo>
                  <a:lnTo>
                    <a:pt x="449" y="16194"/>
                  </a:lnTo>
                  <a:lnTo>
                    <a:pt x="332" y="16428"/>
                  </a:lnTo>
                  <a:lnTo>
                    <a:pt x="254" y="16662"/>
                  </a:lnTo>
                  <a:lnTo>
                    <a:pt x="176" y="16896"/>
                  </a:lnTo>
                  <a:lnTo>
                    <a:pt x="98" y="17149"/>
                  </a:lnTo>
                  <a:lnTo>
                    <a:pt x="59" y="17403"/>
                  </a:lnTo>
                  <a:lnTo>
                    <a:pt x="20" y="17656"/>
                  </a:lnTo>
                  <a:lnTo>
                    <a:pt x="0" y="17909"/>
                  </a:lnTo>
                  <a:lnTo>
                    <a:pt x="0" y="18163"/>
                  </a:lnTo>
                  <a:lnTo>
                    <a:pt x="20" y="18416"/>
                  </a:lnTo>
                  <a:lnTo>
                    <a:pt x="39" y="18669"/>
                  </a:lnTo>
                  <a:lnTo>
                    <a:pt x="98" y="18903"/>
                  </a:lnTo>
                  <a:lnTo>
                    <a:pt x="156" y="19156"/>
                  </a:lnTo>
                  <a:lnTo>
                    <a:pt x="234" y="19390"/>
                  </a:lnTo>
                  <a:lnTo>
                    <a:pt x="351" y="19605"/>
                  </a:lnTo>
                  <a:lnTo>
                    <a:pt x="468" y="19819"/>
                  </a:lnTo>
                  <a:lnTo>
                    <a:pt x="604" y="20014"/>
                  </a:lnTo>
                  <a:lnTo>
                    <a:pt x="780" y="20189"/>
                  </a:lnTo>
                  <a:lnTo>
                    <a:pt x="955" y="20365"/>
                  </a:lnTo>
                  <a:lnTo>
                    <a:pt x="1150" y="20501"/>
                  </a:lnTo>
                  <a:lnTo>
                    <a:pt x="1384" y="20638"/>
                  </a:lnTo>
                  <a:lnTo>
                    <a:pt x="1618" y="20754"/>
                  </a:lnTo>
                  <a:lnTo>
                    <a:pt x="1891" y="20832"/>
                  </a:lnTo>
                  <a:lnTo>
                    <a:pt x="2183" y="20891"/>
                  </a:lnTo>
                  <a:lnTo>
                    <a:pt x="2495" y="20930"/>
                  </a:lnTo>
                  <a:lnTo>
                    <a:pt x="2826" y="20949"/>
                  </a:lnTo>
                  <a:lnTo>
                    <a:pt x="3177" y="20930"/>
                  </a:lnTo>
                  <a:lnTo>
                    <a:pt x="3567" y="20871"/>
                  </a:lnTo>
                  <a:lnTo>
                    <a:pt x="3976" y="20793"/>
                  </a:lnTo>
                  <a:lnTo>
                    <a:pt x="4404" y="20696"/>
                  </a:lnTo>
                  <a:lnTo>
                    <a:pt x="5223" y="20462"/>
                  </a:lnTo>
                  <a:lnTo>
                    <a:pt x="5944" y="20306"/>
                  </a:lnTo>
                  <a:lnTo>
                    <a:pt x="6568" y="20209"/>
                  </a:lnTo>
                  <a:lnTo>
                    <a:pt x="6840" y="20189"/>
                  </a:lnTo>
                  <a:lnTo>
                    <a:pt x="7094" y="20170"/>
                  </a:lnTo>
                  <a:lnTo>
                    <a:pt x="7347" y="20170"/>
                  </a:lnTo>
                  <a:lnTo>
                    <a:pt x="7561" y="20189"/>
                  </a:lnTo>
                  <a:lnTo>
                    <a:pt x="7776" y="20209"/>
                  </a:lnTo>
                  <a:lnTo>
                    <a:pt x="7971" y="20228"/>
                  </a:lnTo>
                  <a:lnTo>
                    <a:pt x="8146" y="20287"/>
                  </a:lnTo>
                  <a:lnTo>
                    <a:pt x="8302" y="20326"/>
                  </a:lnTo>
                  <a:lnTo>
                    <a:pt x="8614" y="20462"/>
                  </a:lnTo>
                  <a:lnTo>
                    <a:pt x="8887" y="20618"/>
                  </a:lnTo>
                  <a:lnTo>
                    <a:pt x="9140" y="20793"/>
                  </a:lnTo>
                  <a:lnTo>
                    <a:pt x="9374" y="21008"/>
                  </a:lnTo>
                  <a:lnTo>
                    <a:pt x="9627" y="21203"/>
                  </a:lnTo>
                  <a:lnTo>
                    <a:pt x="9880" y="21417"/>
                  </a:lnTo>
                  <a:lnTo>
                    <a:pt x="10153" y="21631"/>
                  </a:lnTo>
                  <a:lnTo>
                    <a:pt x="10465" y="21846"/>
                  </a:lnTo>
                  <a:lnTo>
                    <a:pt x="10816" y="22060"/>
                  </a:lnTo>
                  <a:lnTo>
                    <a:pt x="11206" y="22236"/>
                  </a:lnTo>
                  <a:lnTo>
                    <a:pt x="11615" y="22372"/>
                  </a:lnTo>
                  <a:lnTo>
                    <a:pt x="12005" y="22469"/>
                  </a:lnTo>
                  <a:lnTo>
                    <a:pt x="12414" y="22547"/>
                  </a:lnTo>
                  <a:lnTo>
                    <a:pt x="12823" y="22606"/>
                  </a:lnTo>
                  <a:lnTo>
                    <a:pt x="13232" y="22625"/>
                  </a:lnTo>
                  <a:lnTo>
                    <a:pt x="13642" y="22606"/>
                  </a:lnTo>
                  <a:lnTo>
                    <a:pt x="14031" y="22567"/>
                  </a:lnTo>
                  <a:lnTo>
                    <a:pt x="14441" y="22489"/>
                  </a:lnTo>
                  <a:lnTo>
                    <a:pt x="14830" y="22391"/>
                  </a:lnTo>
                  <a:lnTo>
                    <a:pt x="15201" y="22275"/>
                  </a:lnTo>
                  <a:lnTo>
                    <a:pt x="15571" y="22138"/>
                  </a:lnTo>
                  <a:lnTo>
                    <a:pt x="15922" y="21963"/>
                  </a:lnTo>
                  <a:lnTo>
                    <a:pt x="16253" y="21768"/>
                  </a:lnTo>
                  <a:lnTo>
                    <a:pt x="16584" y="21553"/>
                  </a:lnTo>
                  <a:lnTo>
                    <a:pt x="16896" y="21320"/>
                  </a:lnTo>
                  <a:lnTo>
                    <a:pt x="17169" y="21086"/>
                  </a:lnTo>
                  <a:lnTo>
                    <a:pt x="17403" y="20910"/>
                  </a:lnTo>
                  <a:lnTo>
                    <a:pt x="17617" y="20774"/>
                  </a:lnTo>
                  <a:lnTo>
                    <a:pt x="17812" y="20677"/>
                  </a:lnTo>
                  <a:lnTo>
                    <a:pt x="17987" y="20618"/>
                  </a:lnTo>
                  <a:lnTo>
                    <a:pt x="18163" y="20599"/>
                  </a:lnTo>
                  <a:lnTo>
                    <a:pt x="18319" y="20599"/>
                  </a:lnTo>
                  <a:lnTo>
                    <a:pt x="18475" y="20638"/>
                  </a:lnTo>
                  <a:lnTo>
                    <a:pt x="18630" y="20696"/>
                  </a:lnTo>
                  <a:lnTo>
                    <a:pt x="18806" y="20774"/>
                  </a:lnTo>
                  <a:lnTo>
                    <a:pt x="19176" y="21008"/>
                  </a:lnTo>
                  <a:lnTo>
                    <a:pt x="19663" y="21281"/>
                  </a:lnTo>
                  <a:lnTo>
                    <a:pt x="19956" y="21437"/>
                  </a:lnTo>
                  <a:lnTo>
                    <a:pt x="20267" y="21612"/>
                  </a:lnTo>
                  <a:lnTo>
                    <a:pt x="20462" y="21690"/>
                  </a:lnTo>
                  <a:lnTo>
                    <a:pt x="20638" y="21748"/>
                  </a:lnTo>
                  <a:lnTo>
                    <a:pt x="20852" y="21807"/>
                  </a:lnTo>
                  <a:lnTo>
                    <a:pt x="21047" y="21846"/>
                  </a:lnTo>
                  <a:lnTo>
                    <a:pt x="21261" y="21885"/>
                  </a:lnTo>
                  <a:lnTo>
                    <a:pt x="21495" y="21904"/>
                  </a:lnTo>
                  <a:lnTo>
                    <a:pt x="21963" y="21904"/>
                  </a:lnTo>
                  <a:lnTo>
                    <a:pt x="22197" y="21885"/>
                  </a:lnTo>
                  <a:lnTo>
                    <a:pt x="22430" y="21865"/>
                  </a:lnTo>
                  <a:lnTo>
                    <a:pt x="22664" y="21826"/>
                  </a:lnTo>
                  <a:lnTo>
                    <a:pt x="22898" y="21768"/>
                  </a:lnTo>
                  <a:lnTo>
                    <a:pt x="23132" y="21690"/>
                  </a:lnTo>
                  <a:lnTo>
                    <a:pt x="23366" y="21612"/>
                  </a:lnTo>
                  <a:lnTo>
                    <a:pt x="23580" y="21534"/>
                  </a:lnTo>
                  <a:lnTo>
                    <a:pt x="23814" y="21417"/>
                  </a:lnTo>
                  <a:lnTo>
                    <a:pt x="24028" y="21300"/>
                  </a:lnTo>
                  <a:lnTo>
                    <a:pt x="24223" y="21183"/>
                  </a:lnTo>
                  <a:lnTo>
                    <a:pt x="24418" y="21027"/>
                  </a:lnTo>
                  <a:lnTo>
                    <a:pt x="24594" y="20871"/>
                  </a:lnTo>
                  <a:lnTo>
                    <a:pt x="24769" y="20716"/>
                  </a:lnTo>
                  <a:lnTo>
                    <a:pt x="24925" y="20521"/>
                  </a:lnTo>
                  <a:lnTo>
                    <a:pt x="25081" y="20326"/>
                  </a:lnTo>
                  <a:lnTo>
                    <a:pt x="25198" y="20131"/>
                  </a:lnTo>
                  <a:lnTo>
                    <a:pt x="25315" y="19897"/>
                  </a:lnTo>
                  <a:lnTo>
                    <a:pt x="25412" y="19663"/>
                  </a:lnTo>
                  <a:lnTo>
                    <a:pt x="25471" y="19410"/>
                  </a:lnTo>
                  <a:lnTo>
                    <a:pt x="25529" y="19137"/>
                  </a:lnTo>
                  <a:lnTo>
                    <a:pt x="25568" y="18864"/>
                  </a:lnTo>
                  <a:lnTo>
                    <a:pt x="25568" y="18572"/>
                  </a:lnTo>
                  <a:lnTo>
                    <a:pt x="25549" y="18260"/>
                  </a:lnTo>
                  <a:lnTo>
                    <a:pt x="25510" y="17948"/>
                  </a:lnTo>
                  <a:lnTo>
                    <a:pt x="25451" y="17617"/>
                  </a:lnTo>
                  <a:lnTo>
                    <a:pt x="25373" y="17305"/>
                  </a:lnTo>
                  <a:lnTo>
                    <a:pt x="25295" y="17032"/>
                  </a:lnTo>
                  <a:lnTo>
                    <a:pt x="25217" y="16760"/>
                  </a:lnTo>
                  <a:lnTo>
                    <a:pt x="25003" y="16253"/>
                  </a:lnTo>
                  <a:lnTo>
                    <a:pt x="24788" y="15785"/>
                  </a:lnTo>
                  <a:lnTo>
                    <a:pt x="24555" y="15376"/>
                  </a:lnTo>
                  <a:lnTo>
                    <a:pt x="24321" y="15006"/>
                  </a:lnTo>
                  <a:lnTo>
                    <a:pt x="24087" y="14674"/>
                  </a:lnTo>
                  <a:lnTo>
                    <a:pt x="23853" y="14363"/>
                  </a:lnTo>
                  <a:lnTo>
                    <a:pt x="23639" y="14070"/>
                  </a:lnTo>
                  <a:lnTo>
                    <a:pt x="23424" y="13778"/>
                  </a:lnTo>
                  <a:lnTo>
                    <a:pt x="23249" y="13505"/>
                  </a:lnTo>
                  <a:lnTo>
                    <a:pt x="23113" y="13232"/>
                  </a:lnTo>
                  <a:lnTo>
                    <a:pt x="23015" y="12959"/>
                  </a:lnTo>
                  <a:lnTo>
                    <a:pt x="22996" y="12823"/>
                  </a:lnTo>
                  <a:lnTo>
                    <a:pt x="22976" y="12667"/>
                  </a:lnTo>
                  <a:lnTo>
                    <a:pt x="22976" y="12511"/>
                  </a:lnTo>
                  <a:lnTo>
                    <a:pt x="22976" y="12355"/>
                  </a:lnTo>
                  <a:lnTo>
                    <a:pt x="22996" y="12199"/>
                  </a:lnTo>
                  <a:lnTo>
                    <a:pt x="23054" y="12024"/>
                  </a:lnTo>
                  <a:lnTo>
                    <a:pt x="23268" y="11322"/>
                  </a:lnTo>
                  <a:lnTo>
                    <a:pt x="23463" y="10601"/>
                  </a:lnTo>
                  <a:lnTo>
                    <a:pt x="23561" y="10231"/>
                  </a:lnTo>
                  <a:lnTo>
                    <a:pt x="23639" y="9880"/>
                  </a:lnTo>
                  <a:lnTo>
                    <a:pt x="23697" y="9530"/>
                  </a:lnTo>
                  <a:lnTo>
                    <a:pt x="23717" y="9179"/>
                  </a:lnTo>
                  <a:lnTo>
                    <a:pt x="23736" y="8828"/>
                  </a:lnTo>
                  <a:lnTo>
                    <a:pt x="23697" y="8497"/>
                  </a:lnTo>
                  <a:lnTo>
                    <a:pt x="23639" y="8146"/>
                  </a:lnTo>
                  <a:lnTo>
                    <a:pt x="23541" y="7834"/>
                  </a:lnTo>
                  <a:lnTo>
                    <a:pt x="23463" y="7659"/>
                  </a:lnTo>
                  <a:lnTo>
                    <a:pt x="23385" y="7503"/>
                  </a:lnTo>
                  <a:lnTo>
                    <a:pt x="23288" y="7367"/>
                  </a:lnTo>
                  <a:lnTo>
                    <a:pt x="23191" y="7211"/>
                  </a:lnTo>
                  <a:lnTo>
                    <a:pt x="23074" y="7055"/>
                  </a:lnTo>
                  <a:lnTo>
                    <a:pt x="22937" y="6918"/>
                  </a:lnTo>
                  <a:lnTo>
                    <a:pt x="22781" y="6762"/>
                  </a:lnTo>
                  <a:lnTo>
                    <a:pt x="22625" y="6626"/>
                  </a:lnTo>
                  <a:lnTo>
                    <a:pt x="22275" y="6373"/>
                  </a:lnTo>
                  <a:lnTo>
                    <a:pt x="21924" y="6139"/>
                  </a:lnTo>
                  <a:lnTo>
                    <a:pt x="21554" y="5924"/>
                  </a:lnTo>
                  <a:lnTo>
                    <a:pt x="21183" y="5749"/>
                  </a:lnTo>
                  <a:lnTo>
                    <a:pt x="20462" y="5398"/>
                  </a:lnTo>
                  <a:lnTo>
                    <a:pt x="19780" y="5086"/>
                  </a:lnTo>
                  <a:lnTo>
                    <a:pt x="19449" y="4911"/>
                  </a:lnTo>
                  <a:lnTo>
                    <a:pt x="19157" y="4755"/>
                  </a:lnTo>
                  <a:lnTo>
                    <a:pt x="18884" y="4560"/>
                  </a:lnTo>
                  <a:lnTo>
                    <a:pt x="18630" y="4365"/>
                  </a:lnTo>
                  <a:lnTo>
                    <a:pt x="18416" y="4151"/>
                  </a:lnTo>
                  <a:lnTo>
                    <a:pt x="18221" y="3917"/>
                  </a:lnTo>
                  <a:lnTo>
                    <a:pt x="18143" y="3781"/>
                  </a:lnTo>
                  <a:lnTo>
                    <a:pt x="18085" y="3644"/>
                  </a:lnTo>
                  <a:lnTo>
                    <a:pt x="18026" y="3508"/>
                  </a:lnTo>
                  <a:lnTo>
                    <a:pt x="17987" y="3352"/>
                  </a:lnTo>
                  <a:lnTo>
                    <a:pt x="17890" y="3021"/>
                  </a:lnTo>
                  <a:lnTo>
                    <a:pt x="17773" y="2689"/>
                  </a:lnTo>
                  <a:lnTo>
                    <a:pt x="17617" y="2358"/>
                  </a:lnTo>
                  <a:lnTo>
                    <a:pt x="17422" y="2007"/>
                  </a:lnTo>
                  <a:lnTo>
                    <a:pt x="17227" y="1696"/>
                  </a:lnTo>
                  <a:lnTo>
                    <a:pt x="16993" y="1364"/>
                  </a:lnTo>
                  <a:lnTo>
                    <a:pt x="16740" y="1072"/>
                  </a:lnTo>
                  <a:lnTo>
                    <a:pt x="16487" y="799"/>
                  </a:lnTo>
                  <a:lnTo>
                    <a:pt x="16194" y="565"/>
                  </a:lnTo>
                  <a:lnTo>
                    <a:pt x="15902" y="370"/>
                  </a:lnTo>
                  <a:lnTo>
                    <a:pt x="15610" y="195"/>
                  </a:lnTo>
                  <a:lnTo>
                    <a:pt x="15454" y="137"/>
                  </a:lnTo>
                  <a:lnTo>
                    <a:pt x="15298" y="78"/>
                  </a:lnTo>
                  <a:lnTo>
                    <a:pt x="15142" y="39"/>
                  </a:lnTo>
                  <a:lnTo>
                    <a:pt x="14967" y="20"/>
                  </a:lnTo>
                  <a:lnTo>
                    <a:pt x="14811" y="0"/>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77" name="Google Shape;877;p15"/>
          <p:cNvSpPr/>
          <p:nvPr/>
        </p:nvSpPr>
        <p:spPr>
          <a:xfrm>
            <a:off x="2504175" y="3964275"/>
            <a:ext cx="765986" cy="457229"/>
          </a:xfrm>
          <a:custGeom>
            <a:rect b="b" l="l" r="r" t="t"/>
            <a:pathLst>
              <a:path extrusionOk="0" h="27011" w="45251">
                <a:moveTo>
                  <a:pt x="8478" y="9043"/>
                </a:moveTo>
                <a:lnTo>
                  <a:pt x="8790" y="9140"/>
                </a:lnTo>
                <a:lnTo>
                  <a:pt x="9102" y="9238"/>
                </a:lnTo>
                <a:lnTo>
                  <a:pt x="9394" y="9374"/>
                </a:lnTo>
                <a:lnTo>
                  <a:pt x="9667" y="9530"/>
                </a:lnTo>
                <a:lnTo>
                  <a:pt x="10017" y="9764"/>
                </a:lnTo>
                <a:lnTo>
                  <a:pt x="10310" y="9998"/>
                </a:lnTo>
                <a:lnTo>
                  <a:pt x="10563" y="10251"/>
                </a:lnTo>
                <a:lnTo>
                  <a:pt x="10797" y="10505"/>
                </a:lnTo>
                <a:lnTo>
                  <a:pt x="10797" y="10505"/>
                </a:lnTo>
                <a:lnTo>
                  <a:pt x="10232" y="10368"/>
                </a:lnTo>
                <a:lnTo>
                  <a:pt x="9667" y="10251"/>
                </a:lnTo>
                <a:lnTo>
                  <a:pt x="9063" y="10193"/>
                </a:lnTo>
                <a:lnTo>
                  <a:pt x="8478" y="10173"/>
                </a:lnTo>
                <a:lnTo>
                  <a:pt x="8478" y="9043"/>
                </a:lnTo>
                <a:close/>
                <a:moveTo>
                  <a:pt x="11596" y="12064"/>
                </a:moveTo>
                <a:lnTo>
                  <a:pt x="12005" y="12278"/>
                </a:lnTo>
                <a:lnTo>
                  <a:pt x="12044" y="12648"/>
                </a:lnTo>
                <a:lnTo>
                  <a:pt x="12142" y="13623"/>
                </a:lnTo>
                <a:lnTo>
                  <a:pt x="12239" y="14344"/>
                </a:lnTo>
                <a:lnTo>
                  <a:pt x="11908" y="14714"/>
                </a:lnTo>
                <a:lnTo>
                  <a:pt x="11830" y="14129"/>
                </a:lnTo>
                <a:lnTo>
                  <a:pt x="11791" y="13564"/>
                </a:lnTo>
                <a:lnTo>
                  <a:pt x="11713" y="12804"/>
                </a:lnTo>
                <a:lnTo>
                  <a:pt x="11654" y="12434"/>
                </a:lnTo>
                <a:lnTo>
                  <a:pt x="11596" y="12064"/>
                </a:lnTo>
                <a:close/>
                <a:moveTo>
                  <a:pt x="37242" y="14461"/>
                </a:moveTo>
                <a:lnTo>
                  <a:pt x="37242" y="15221"/>
                </a:lnTo>
                <a:lnTo>
                  <a:pt x="36891" y="15221"/>
                </a:lnTo>
                <a:lnTo>
                  <a:pt x="36560" y="15260"/>
                </a:lnTo>
                <a:lnTo>
                  <a:pt x="36228" y="15299"/>
                </a:lnTo>
                <a:lnTo>
                  <a:pt x="35916" y="15357"/>
                </a:lnTo>
                <a:lnTo>
                  <a:pt x="35605" y="15454"/>
                </a:lnTo>
                <a:lnTo>
                  <a:pt x="35293" y="15552"/>
                </a:lnTo>
                <a:lnTo>
                  <a:pt x="35001" y="15649"/>
                </a:lnTo>
                <a:lnTo>
                  <a:pt x="34708" y="15786"/>
                </a:lnTo>
                <a:lnTo>
                  <a:pt x="34708" y="15786"/>
                </a:lnTo>
                <a:lnTo>
                  <a:pt x="35137" y="15493"/>
                </a:lnTo>
                <a:lnTo>
                  <a:pt x="35507" y="15240"/>
                </a:lnTo>
                <a:lnTo>
                  <a:pt x="35858" y="15026"/>
                </a:lnTo>
                <a:lnTo>
                  <a:pt x="36189" y="14850"/>
                </a:lnTo>
                <a:lnTo>
                  <a:pt x="36482" y="14714"/>
                </a:lnTo>
                <a:lnTo>
                  <a:pt x="36754" y="14597"/>
                </a:lnTo>
                <a:lnTo>
                  <a:pt x="37008" y="14519"/>
                </a:lnTo>
                <a:lnTo>
                  <a:pt x="37242" y="14461"/>
                </a:lnTo>
                <a:close/>
                <a:moveTo>
                  <a:pt x="8381" y="11343"/>
                </a:moveTo>
                <a:lnTo>
                  <a:pt x="8381" y="17890"/>
                </a:lnTo>
                <a:lnTo>
                  <a:pt x="8361" y="17910"/>
                </a:lnTo>
                <a:lnTo>
                  <a:pt x="3742" y="13057"/>
                </a:lnTo>
                <a:lnTo>
                  <a:pt x="3996" y="12863"/>
                </a:lnTo>
                <a:lnTo>
                  <a:pt x="4230" y="12687"/>
                </a:lnTo>
                <a:lnTo>
                  <a:pt x="4483" y="12512"/>
                </a:lnTo>
                <a:lnTo>
                  <a:pt x="4756" y="12336"/>
                </a:lnTo>
                <a:lnTo>
                  <a:pt x="5029" y="12200"/>
                </a:lnTo>
                <a:lnTo>
                  <a:pt x="5301" y="12044"/>
                </a:lnTo>
                <a:lnTo>
                  <a:pt x="5574" y="11927"/>
                </a:lnTo>
                <a:lnTo>
                  <a:pt x="5867" y="11810"/>
                </a:lnTo>
                <a:lnTo>
                  <a:pt x="6178" y="11693"/>
                </a:lnTo>
                <a:lnTo>
                  <a:pt x="6471" y="11615"/>
                </a:lnTo>
                <a:lnTo>
                  <a:pt x="6783" y="11537"/>
                </a:lnTo>
                <a:lnTo>
                  <a:pt x="7094" y="11459"/>
                </a:lnTo>
                <a:lnTo>
                  <a:pt x="7406" y="11421"/>
                </a:lnTo>
                <a:lnTo>
                  <a:pt x="7718" y="11382"/>
                </a:lnTo>
                <a:lnTo>
                  <a:pt x="8049" y="11343"/>
                </a:lnTo>
                <a:close/>
                <a:moveTo>
                  <a:pt x="8907" y="11362"/>
                </a:moveTo>
                <a:lnTo>
                  <a:pt x="9238" y="11382"/>
                </a:lnTo>
                <a:lnTo>
                  <a:pt x="9589" y="11440"/>
                </a:lnTo>
                <a:lnTo>
                  <a:pt x="9920" y="11498"/>
                </a:lnTo>
                <a:lnTo>
                  <a:pt x="10251" y="11576"/>
                </a:lnTo>
                <a:lnTo>
                  <a:pt x="10563" y="11674"/>
                </a:lnTo>
                <a:lnTo>
                  <a:pt x="10875" y="11771"/>
                </a:lnTo>
                <a:lnTo>
                  <a:pt x="11187" y="11888"/>
                </a:lnTo>
                <a:lnTo>
                  <a:pt x="11499" y="12025"/>
                </a:lnTo>
                <a:lnTo>
                  <a:pt x="11557" y="12395"/>
                </a:lnTo>
                <a:lnTo>
                  <a:pt x="11615" y="12785"/>
                </a:lnTo>
                <a:lnTo>
                  <a:pt x="11693" y="13584"/>
                </a:lnTo>
                <a:lnTo>
                  <a:pt x="11752" y="14188"/>
                </a:lnTo>
                <a:lnTo>
                  <a:pt x="11830" y="14792"/>
                </a:lnTo>
                <a:lnTo>
                  <a:pt x="8946" y="17910"/>
                </a:lnTo>
                <a:lnTo>
                  <a:pt x="8907" y="17890"/>
                </a:lnTo>
                <a:lnTo>
                  <a:pt x="8907" y="11362"/>
                </a:lnTo>
                <a:close/>
                <a:moveTo>
                  <a:pt x="3372" y="13389"/>
                </a:moveTo>
                <a:lnTo>
                  <a:pt x="7991" y="18241"/>
                </a:lnTo>
                <a:lnTo>
                  <a:pt x="7952" y="18339"/>
                </a:lnTo>
                <a:lnTo>
                  <a:pt x="1190" y="18339"/>
                </a:lnTo>
                <a:lnTo>
                  <a:pt x="1209" y="17968"/>
                </a:lnTo>
                <a:lnTo>
                  <a:pt x="1248" y="17618"/>
                </a:lnTo>
                <a:lnTo>
                  <a:pt x="1307" y="17267"/>
                </a:lnTo>
                <a:lnTo>
                  <a:pt x="1365" y="16935"/>
                </a:lnTo>
                <a:lnTo>
                  <a:pt x="1462" y="16585"/>
                </a:lnTo>
                <a:lnTo>
                  <a:pt x="1560" y="16253"/>
                </a:lnTo>
                <a:lnTo>
                  <a:pt x="1677" y="15942"/>
                </a:lnTo>
                <a:lnTo>
                  <a:pt x="1813" y="15610"/>
                </a:lnTo>
                <a:lnTo>
                  <a:pt x="1969" y="15299"/>
                </a:lnTo>
                <a:lnTo>
                  <a:pt x="2125" y="15006"/>
                </a:lnTo>
                <a:lnTo>
                  <a:pt x="2300" y="14714"/>
                </a:lnTo>
                <a:lnTo>
                  <a:pt x="2495" y="14422"/>
                </a:lnTo>
                <a:lnTo>
                  <a:pt x="2690" y="14149"/>
                </a:lnTo>
                <a:lnTo>
                  <a:pt x="2905" y="13895"/>
                </a:lnTo>
                <a:lnTo>
                  <a:pt x="3138" y="13642"/>
                </a:lnTo>
                <a:lnTo>
                  <a:pt x="3372" y="13389"/>
                </a:lnTo>
                <a:close/>
                <a:moveTo>
                  <a:pt x="11947" y="15415"/>
                </a:moveTo>
                <a:lnTo>
                  <a:pt x="12044" y="15786"/>
                </a:lnTo>
                <a:lnTo>
                  <a:pt x="12181" y="16156"/>
                </a:lnTo>
                <a:lnTo>
                  <a:pt x="12336" y="16526"/>
                </a:lnTo>
                <a:lnTo>
                  <a:pt x="12551" y="16877"/>
                </a:lnTo>
                <a:lnTo>
                  <a:pt x="12785" y="17247"/>
                </a:lnTo>
                <a:lnTo>
                  <a:pt x="13077" y="17618"/>
                </a:lnTo>
                <a:lnTo>
                  <a:pt x="13428" y="17988"/>
                </a:lnTo>
                <a:lnTo>
                  <a:pt x="13837" y="18339"/>
                </a:lnTo>
                <a:lnTo>
                  <a:pt x="9355" y="18339"/>
                </a:lnTo>
                <a:lnTo>
                  <a:pt x="9316" y="18261"/>
                </a:lnTo>
                <a:lnTo>
                  <a:pt x="11947" y="15415"/>
                </a:lnTo>
                <a:close/>
                <a:moveTo>
                  <a:pt x="12375" y="14928"/>
                </a:moveTo>
                <a:lnTo>
                  <a:pt x="12414" y="14987"/>
                </a:lnTo>
                <a:lnTo>
                  <a:pt x="12434" y="15026"/>
                </a:lnTo>
                <a:lnTo>
                  <a:pt x="12492" y="15104"/>
                </a:lnTo>
                <a:lnTo>
                  <a:pt x="12512" y="15162"/>
                </a:lnTo>
                <a:lnTo>
                  <a:pt x="12590" y="15240"/>
                </a:lnTo>
                <a:lnTo>
                  <a:pt x="12629" y="15299"/>
                </a:lnTo>
                <a:lnTo>
                  <a:pt x="12707" y="15396"/>
                </a:lnTo>
                <a:lnTo>
                  <a:pt x="12746" y="15474"/>
                </a:lnTo>
                <a:lnTo>
                  <a:pt x="12843" y="15571"/>
                </a:lnTo>
                <a:lnTo>
                  <a:pt x="12902" y="15630"/>
                </a:lnTo>
                <a:lnTo>
                  <a:pt x="12999" y="15747"/>
                </a:lnTo>
                <a:lnTo>
                  <a:pt x="13058" y="15825"/>
                </a:lnTo>
                <a:lnTo>
                  <a:pt x="13213" y="15981"/>
                </a:lnTo>
                <a:lnTo>
                  <a:pt x="13272" y="16039"/>
                </a:lnTo>
                <a:lnTo>
                  <a:pt x="13428" y="16195"/>
                </a:lnTo>
                <a:lnTo>
                  <a:pt x="13506" y="16273"/>
                </a:lnTo>
                <a:lnTo>
                  <a:pt x="13642" y="16409"/>
                </a:lnTo>
                <a:lnTo>
                  <a:pt x="13740" y="16507"/>
                </a:lnTo>
                <a:lnTo>
                  <a:pt x="13876" y="16624"/>
                </a:lnTo>
                <a:lnTo>
                  <a:pt x="13973" y="16721"/>
                </a:lnTo>
                <a:lnTo>
                  <a:pt x="14110" y="16838"/>
                </a:lnTo>
                <a:lnTo>
                  <a:pt x="14227" y="16935"/>
                </a:lnTo>
                <a:lnTo>
                  <a:pt x="14383" y="17052"/>
                </a:lnTo>
                <a:lnTo>
                  <a:pt x="14500" y="17150"/>
                </a:lnTo>
                <a:lnTo>
                  <a:pt x="14656" y="17267"/>
                </a:lnTo>
                <a:lnTo>
                  <a:pt x="14772" y="17364"/>
                </a:lnTo>
                <a:lnTo>
                  <a:pt x="14967" y="17501"/>
                </a:lnTo>
                <a:lnTo>
                  <a:pt x="15084" y="17598"/>
                </a:lnTo>
                <a:lnTo>
                  <a:pt x="15357" y="17773"/>
                </a:lnTo>
                <a:lnTo>
                  <a:pt x="15435" y="17851"/>
                </a:lnTo>
                <a:lnTo>
                  <a:pt x="15649" y="17988"/>
                </a:lnTo>
                <a:lnTo>
                  <a:pt x="15669" y="18339"/>
                </a:lnTo>
                <a:lnTo>
                  <a:pt x="13973" y="18339"/>
                </a:lnTo>
                <a:lnTo>
                  <a:pt x="13934" y="18300"/>
                </a:lnTo>
                <a:lnTo>
                  <a:pt x="13506" y="17929"/>
                </a:lnTo>
                <a:lnTo>
                  <a:pt x="13155" y="17579"/>
                </a:lnTo>
                <a:lnTo>
                  <a:pt x="12863" y="17208"/>
                </a:lnTo>
                <a:lnTo>
                  <a:pt x="12609" y="16838"/>
                </a:lnTo>
                <a:lnTo>
                  <a:pt x="12414" y="16448"/>
                </a:lnTo>
                <a:lnTo>
                  <a:pt x="12239" y="16078"/>
                </a:lnTo>
                <a:lnTo>
                  <a:pt x="12122" y="15708"/>
                </a:lnTo>
                <a:lnTo>
                  <a:pt x="12025" y="15338"/>
                </a:lnTo>
                <a:lnTo>
                  <a:pt x="12375" y="14928"/>
                </a:lnTo>
                <a:close/>
                <a:moveTo>
                  <a:pt x="15669" y="18845"/>
                </a:moveTo>
                <a:lnTo>
                  <a:pt x="15649" y="19196"/>
                </a:lnTo>
                <a:lnTo>
                  <a:pt x="15610" y="19547"/>
                </a:lnTo>
                <a:lnTo>
                  <a:pt x="15123" y="19216"/>
                </a:lnTo>
                <a:lnTo>
                  <a:pt x="14617" y="18845"/>
                </a:lnTo>
                <a:close/>
                <a:moveTo>
                  <a:pt x="37203" y="16039"/>
                </a:moveTo>
                <a:lnTo>
                  <a:pt x="37203" y="20619"/>
                </a:lnTo>
                <a:lnTo>
                  <a:pt x="37183" y="20638"/>
                </a:lnTo>
                <a:lnTo>
                  <a:pt x="33948" y="17247"/>
                </a:lnTo>
                <a:lnTo>
                  <a:pt x="34299" y="16974"/>
                </a:lnTo>
                <a:lnTo>
                  <a:pt x="34650" y="16741"/>
                </a:lnTo>
                <a:lnTo>
                  <a:pt x="35040" y="16526"/>
                </a:lnTo>
                <a:lnTo>
                  <a:pt x="35449" y="16370"/>
                </a:lnTo>
                <a:lnTo>
                  <a:pt x="35858" y="16234"/>
                </a:lnTo>
                <a:lnTo>
                  <a:pt x="36306" y="16117"/>
                </a:lnTo>
                <a:lnTo>
                  <a:pt x="36754" y="16059"/>
                </a:lnTo>
                <a:lnTo>
                  <a:pt x="37203" y="16039"/>
                </a:lnTo>
                <a:close/>
                <a:moveTo>
                  <a:pt x="37553" y="16059"/>
                </a:moveTo>
                <a:lnTo>
                  <a:pt x="37982" y="16098"/>
                </a:lnTo>
                <a:lnTo>
                  <a:pt x="38411" y="16175"/>
                </a:lnTo>
                <a:lnTo>
                  <a:pt x="38820" y="16312"/>
                </a:lnTo>
                <a:lnTo>
                  <a:pt x="39210" y="16448"/>
                </a:lnTo>
                <a:lnTo>
                  <a:pt x="39600" y="16643"/>
                </a:lnTo>
                <a:lnTo>
                  <a:pt x="39950" y="16838"/>
                </a:lnTo>
                <a:lnTo>
                  <a:pt x="40301" y="17091"/>
                </a:lnTo>
                <a:lnTo>
                  <a:pt x="40613" y="17345"/>
                </a:lnTo>
                <a:lnTo>
                  <a:pt x="37592" y="20638"/>
                </a:lnTo>
                <a:lnTo>
                  <a:pt x="37553" y="20619"/>
                </a:lnTo>
                <a:lnTo>
                  <a:pt x="37553" y="16059"/>
                </a:lnTo>
                <a:close/>
                <a:moveTo>
                  <a:pt x="33695" y="17481"/>
                </a:moveTo>
                <a:lnTo>
                  <a:pt x="36930" y="20872"/>
                </a:lnTo>
                <a:lnTo>
                  <a:pt x="36891" y="20930"/>
                </a:lnTo>
                <a:lnTo>
                  <a:pt x="32155" y="20930"/>
                </a:lnTo>
                <a:lnTo>
                  <a:pt x="32175" y="20677"/>
                </a:lnTo>
                <a:lnTo>
                  <a:pt x="32194" y="20443"/>
                </a:lnTo>
                <a:lnTo>
                  <a:pt x="32233" y="20190"/>
                </a:lnTo>
                <a:lnTo>
                  <a:pt x="32292" y="19956"/>
                </a:lnTo>
                <a:lnTo>
                  <a:pt x="32350" y="19722"/>
                </a:lnTo>
                <a:lnTo>
                  <a:pt x="32428" y="19488"/>
                </a:lnTo>
                <a:lnTo>
                  <a:pt x="32604" y="19040"/>
                </a:lnTo>
                <a:lnTo>
                  <a:pt x="32818" y="18611"/>
                </a:lnTo>
                <a:lnTo>
                  <a:pt x="33071" y="18202"/>
                </a:lnTo>
                <a:lnTo>
                  <a:pt x="33364" y="17832"/>
                </a:lnTo>
                <a:lnTo>
                  <a:pt x="33695" y="17481"/>
                </a:lnTo>
                <a:close/>
                <a:moveTo>
                  <a:pt x="40866" y="17598"/>
                </a:moveTo>
                <a:lnTo>
                  <a:pt x="41178" y="17929"/>
                </a:lnTo>
                <a:lnTo>
                  <a:pt x="41451" y="18300"/>
                </a:lnTo>
                <a:lnTo>
                  <a:pt x="41685" y="18689"/>
                </a:lnTo>
                <a:lnTo>
                  <a:pt x="41880" y="19099"/>
                </a:lnTo>
                <a:lnTo>
                  <a:pt x="42036" y="19547"/>
                </a:lnTo>
                <a:lnTo>
                  <a:pt x="42172" y="19995"/>
                </a:lnTo>
                <a:lnTo>
                  <a:pt x="42250" y="20463"/>
                </a:lnTo>
                <a:lnTo>
                  <a:pt x="42289" y="20930"/>
                </a:lnTo>
                <a:lnTo>
                  <a:pt x="37865" y="20930"/>
                </a:lnTo>
                <a:lnTo>
                  <a:pt x="37846" y="20891"/>
                </a:lnTo>
                <a:lnTo>
                  <a:pt x="40028" y="18533"/>
                </a:lnTo>
                <a:lnTo>
                  <a:pt x="40847" y="17618"/>
                </a:lnTo>
                <a:lnTo>
                  <a:pt x="40866" y="17598"/>
                </a:lnTo>
                <a:close/>
                <a:moveTo>
                  <a:pt x="37242" y="13369"/>
                </a:moveTo>
                <a:lnTo>
                  <a:pt x="37242" y="14363"/>
                </a:lnTo>
                <a:lnTo>
                  <a:pt x="36969" y="14422"/>
                </a:lnTo>
                <a:lnTo>
                  <a:pt x="36676" y="14519"/>
                </a:lnTo>
                <a:lnTo>
                  <a:pt x="36345" y="14675"/>
                </a:lnTo>
                <a:lnTo>
                  <a:pt x="35975" y="14850"/>
                </a:lnTo>
                <a:lnTo>
                  <a:pt x="35585" y="15084"/>
                </a:lnTo>
                <a:lnTo>
                  <a:pt x="35156" y="15376"/>
                </a:lnTo>
                <a:lnTo>
                  <a:pt x="34669" y="15708"/>
                </a:lnTo>
                <a:lnTo>
                  <a:pt x="34143" y="16098"/>
                </a:lnTo>
                <a:lnTo>
                  <a:pt x="33851" y="16292"/>
                </a:lnTo>
                <a:lnTo>
                  <a:pt x="33558" y="16507"/>
                </a:lnTo>
                <a:lnTo>
                  <a:pt x="33286" y="16741"/>
                </a:lnTo>
                <a:lnTo>
                  <a:pt x="33013" y="16994"/>
                </a:lnTo>
                <a:lnTo>
                  <a:pt x="32487" y="17403"/>
                </a:lnTo>
                <a:lnTo>
                  <a:pt x="31960" y="17812"/>
                </a:lnTo>
                <a:lnTo>
                  <a:pt x="31434" y="18183"/>
                </a:lnTo>
                <a:lnTo>
                  <a:pt x="30928" y="18553"/>
                </a:lnTo>
                <a:lnTo>
                  <a:pt x="30421" y="18884"/>
                </a:lnTo>
                <a:lnTo>
                  <a:pt x="29914" y="19216"/>
                </a:lnTo>
                <a:lnTo>
                  <a:pt x="29427" y="19508"/>
                </a:lnTo>
                <a:lnTo>
                  <a:pt x="28940" y="19781"/>
                </a:lnTo>
                <a:lnTo>
                  <a:pt x="28453" y="20054"/>
                </a:lnTo>
                <a:lnTo>
                  <a:pt x="27985" y="20287"/>
                </a:lnTo>
                <a:lnTo>
                  <a:pt x="27517" y="20502"/>
                </a:lnTo>
                <a:lnTo>
                  <a:pt x="27050" y="20716"/>
                </a:lnTo>
                <a:lnTo>
                  <a:pt x="26601" y="20891"/>
                </a:lnTo>
                <a:lnTo>
                  <a:pt x="26153" y="21047"/>
                </a:lnTo>
                <a:lnTo>
                  <a:pt x="25705" y="21184"/>
                </a:lnTo>
                <a:lnTo>
                  <a:pt x="25276" y="21301"/>
                </a:lnTo>
                <a:lnTo>
                  <a:pt x="25335" y="20463"/>
                </a:lnTo>
                <a:lnTo>
                  <a:pt x="25354" y="19839"/>
                </a:lnTo>
                <a:lnTo>
                  <a:pt x="25354" y="19820"/>
                </a:lnTo>
                <a:lnTo>
                  <a:pt x="25841" y="19722"/>
                </a:lnTo>
                <a:lnTo>
                  <a:pt x="25978" y="19683"/>
                </a:lnTo>
                <a:lnTo>
                  <a:pt x="26387" y="19566"/>
                </a:lnTo>
                <a:lnTo>
                  <a:pt x="26504" y="19547"/>
                </a:lnTo>
                <a:lnTo>
                  <a:pt x="26894" y="19410"/>
                </a:lnTo>
                <a:lnTo>
                  <a:pt x="27283" y="19274"/>
                </a:lnTo>
                <a:lnTo>
                  <a:pt x="28043" y="18982"/>
                </a:lnTo>
                <a:lnTo>
                  <a:pt x="28121" y="18962"/>
                </a:lnTo>
                <a:lnTo>
                  <a:pt x="28550" y="18767"/>
                </a:lnTo>
                <a:lnTo>
                  <a:pt x="28609" y="18728"/>
                </a:lnTo>
                <a:lnTo>
                  <a:pt x="29076" y="18494"/>
                </a:lnTo>
                <a:lnTo>
                  <a:pt x="29505" y="18261"/>
                </a:lnTo>
                <a:lnTo>
                  <a:pt x="29622" y="18202"/>
                </a:lnTo>
                <a:lnTo>
                  <a:pt x="29934" y="18007"/>
                </a:lnTo>
                <a:lnTo>
                  <a:pt x="30051" y="17949"/>
                </a:lnTo>
                <a:lnTo>
                  <a:pt x="30421" y="17696"/>
                </a:lnTo>
                <a:lnTo>
                  <a:pt x="30811" y="17423"/>
                </a:lnTo>
                <a:lnTo>
                  <a:pt x="30889" y="17345"/>
                </a:lnTo>
                <a:lnTo>
                  <a:pt x="31161" y="17150"/>
                </a:lnTo>
                <a:lnTo>
                  <a:pt x="31259" y="17072"/>
                </a:lnTo>
                <a:lnTo>
                  <a:pt x="31532" y="16838"/>
                </a:lnTo>
                <a:lnTo>
                  <a:pt x="31571" y="16799"/>
                </a:lnTo>
                <a:lnTo>
                  <a:pt x="31883" y="16507"/>
                </a:lnTo>
                <a:lnTo>
                  <a:pt x="31941" y="16448"/>
                </a:lnTo>
                <a:lnTo>
                  <a:pt x="32155" y="16234"/>
                </a:lnTo>
                <a:lnTo>
                  <a:pt x="32233" y="16156"/>
                </a:lnTo>
                <a:lnTo>
                  <a:pt x="32428" y="15922"/>
                </a:lnTo>
                <a:lnTo>
                  <a:pt x="32487" y="15864"/>
                </a:lnTo>
                <a:lnTo>
                  <a:pt x="32545" y="15805"/>
                </a:lnTo>
                <a:lnTo>
                  <a:pt x="32818" y="15552"/>
                </a:lnTo>
                <a:lnTo>
                  <a:pt x="33110" y="15299"/>
                </a:lnTo>
                <a:lnTo>
                  <a:pt x="33422" y="15084"/>
                </a:lnTo>
                <a:lnTo>
                  <a:pt x="33734" y="14870"/>
                </a:lnTo>
                <a:lnTo>
                  <a:pt x="34046" y="14655"/>
                </a:lnTo>
                <a:lnTo>
                  <a:pt x="34357" y="14480"/>
                </a:lnTo>
                <a:lnTo>
                  <a:pt x="34669" y="14305"/>
                </a:lnTo>
                <a:lnTo>
                  <a:pt x="35001" y="14149"/>
                </a:lnTo>
                <a:lnTo>
                  <a:pt x="35624" y="13856"/>
                </a:lnTo>
                <a:lnTo>
                  <a:pt x="36209" y="13642"/>
                </a:lnTo>
                <a:lnTo>
                  <a:pt x="36754" y="13467"/>
                </a:lnTo>
                <a:lnTo>
                  <a:pt x="37242" y="13369"/>
                </a:lnTo>
                <a:close/>
                <a:moveTo>
                  <a:pt x="16838" y="18689"/>
                </a:moveTo>
                <a:lnTo>
                  <a:pt x="16916" y="18728"/>
                </a:lnTo>
                <a:lnTo>
                  <a:pt x="17150" y="18845"/>
                </a:lnTo>
                <a:lnTo>
                  <a:pt x="17306" y="18923"/>
                </a:lnTo>
                <a:lnTo>
                  <a:pt x="17540" y="19040"/>
                </a:lnTo>
                <a:lnTo>
                  <a:pt x="17696" y="19099"/>
                </a:lnTo>
                <a:lnTo>
                  <a:pt x="17968" y="19216"/>
                </a:lnTo>
                <a:lnTo>
                  <a:pt x="18105" y="19274"/>
                </a:lnTo>
                <a:lnTo>
                  <a:pt x="18514" y="19430"/>
                </a:lnTo>
                <a:lnTo>
                  <a:pt x="18534" y="19449"/>
                </a:lnTo>
                <a:lnTo>
                  <a:pt x="18923" y="19586"/>
                </a:lnTo>
                <a:lnTo>
                  <a:pt x="19079" y="19625"/>
                </a:lnTo>
                <a:lnTo>
                  <a:pt x="19372" y="19722"/>
                </a:lnTo>
                <a:lnTo>
                  <a:pt x="19547" y="19761"/>
                </a:lnTo>
                <a:lnTo>
                  <a:pt x="19800" y="19839"/>
                </a:lnTo>
                <a:lnTo>
                  <a:pt x="19995" y="19878"/>
                </a:lnTo>
                <a:lnTo>
                  <a:pt x="20248" y="19937"/>
                </a:lnTo>
                <a:lnTo>
                  <a:pt x="20443" y="19976"/>
                </a:lnTo>
                <a:lnTo>
                  <a:pt x="20521" y="19976"/>
                </a:lnTo>
                <a:lnTo>
                  <a:pt x="20580" y="20638"/>
                </a:lnTo>
                <a:lnTo>
                  <a:pt x="20638" y="21476"/>
                </a:lnTo>
                <a:lnTo>
                  <a:pt x="20151" y="21418"/>
                </a:lnTo>
                <a:lnTo>
                  <a:pt x="19683" y="21320"/>
                </a:lnTo>
                <a:lnTo>
                  <a:pt x="19196" y="21223"/>
                </a:lnTo>
                <a:lnTo>
                  <a:pt x="18709" y="21086"/>
                </a:lnTo>
                <a:lnTo>
                  <a:pt x="18222" y="20911"/>
                </a:lnTo>
                <a:lnTo>
                  <a:pt x="17715" y="20716"/>
                </a:lnTo>
                <a:lnTo>
                  <a:pt x="17208" y="20482"/>
                </a:lnTo>
                <a:lnTo>
                  <a:pt x="16682" y="20209"/>
                </a:lnTo>
                <a:lnTo>
                  <a:pt x="16760" y="19839"/>
                </a:lnTo>
                <a:lnTo>
                  <a:pt x="16799" y="19449"/>
                </a:lnTo>
                <a:lnTo>
                  <a:pt x="16838" y="19079"/>
                </a:lnTo>
                <a:lnTo>
                  <a:pt x="16838" y="18689"/>
                </a:lnTo>
                <a:close/>
                <a:moveTo>
                  <a:pt x="25257" y="19859"/>
                </a:moveTo>
                <a:lnTo>
                  <a:pt x="25237" y="20502"/>
                </a:lnTo>
                <a:lnTo>
                  <a:pt x="25179" y="21320"/>
                </a:lnTo>
                <a:lnTo>
                  <a:pt x="24653" y="21437"/>
                </a:lnTo>
                <a:lnTo>
                  <a:pt x="24126" y="21515"/>
                </a:lnTo>
                <a:lnTo>
                  <a:pt x="23600" y="21574"/>
                </a:lnTo>
                <a:lnTo>
                  <a:pt x="23094" y="21593"/>
                </a:lnTo>
                <a:lnTo>
                  <a:pt x="22490" y="21593"/>
                </a:lnTo>
                <a:lnTo>
                  <a:pt x="21885" y="21574"/>
                </a:lnTo>
                <a:lnTo>
                  <a:pt x="21301" y="21535"/>
                </a:lnTo>
                <a:lnTo>
                  <a:pt x="20736" y="21496"/>
                </a:lnTo>
                <a:lnTo>
                  <a:pt x="20658" y="20658"/>
                </a:lnTo>
                <a:lnTo>
                  <a:pt x="20619" y="19995"/>
                </a:lnTo>
                <a:lnTo>
                  <a:pt x="20716" y="20015"/>
                </a:lnTo>
                <a:lnTo>
                  <a:pt x="20911" y="20034"/>
                </a:lnTo>
                <a:lnTo>
                  <a:pt x="21203" y="20073"/>
                </a:lnTo>
                <a:lnTo>
                  <a:pt x="21379" y="20092"/>
                </a:lnTo>
                <a:lnTo>
                  <a:pt x="21710" y="20131"/>
                </a:lnTo>
                <a:lnTo>
                  <a:pt x="21846" y="20131"/>
                </a:lnTo>
                <a:lnTo>
                  <a:pt x="22334" y="20151"/>
                </a:lnTo>
                <a:lnTo>
                  <a:pt x="23016" y="20131"/>
                </a:lnTo>
                <a:lnTo>
                  <a:pt x="23191" y="20112"/>
                </a:lnTo>
                <a:lnTo>
                  <a:pt x="23854" y="20073"/>
                </a:lnTo>
                <a:lnTo>
                  <a:pt x="23893" y="20054"/>
                </a:lnTo>
                <a:lnTo>
                  <a:pt x="24516" y="19976"/>
                </a:lnTo>
                <a:lnTo>
                  <a:pt x="24672" y="19956"/>
                </a:lnTo>
                <a:lnTo>
                  <a:pt x="25257" y="19859"/>
                </a:lnTo>
                <a:close/>
                <a:moveTo>
                  <a:pt x="25179" y="21418"/>
                </a:moveTo>
                <a:lnTo>
                  <a:pt x="25140" y="21963"/>
                </a:lnTo>
                <a:lnTo>
                  <a:pt x="20794" y="21963"/>
                </a:lnTo>
                <a:lnTo>
                  <a:pt x="20736" y="21574"/>
                </a:lnTo>
                <a:lnTo>
                  <a:pt x="20736" y="21574"/>
                </a:lnTo>
                <a:lnTo>
                  <a:pt x="21320" y="21632"/>
                </a:lnTo>
                <a:lnTo>
                  <a:pt x="21885" y="21671"/>
                </a:lnTo>
                <a:lnTo>
                  <a:pt x="22490" y="21671"/>
                </a:lnTo>
                <a:lnTo>
                  <a:pt x="23094" y="21690"/>
                </a:lnTo>
                <a:lnTo>
                  <a:pt x="23600" y="21671"/>
                </a:lnTo>
                <a:lnTo>
                  <a:pt x="24126" y="21613"/>
                </a:lnTo>
                <a:lnTo>
                  <a:pt x="24653" y="21535"/>
                </a:lnTo>
                <a:lnTo>
                  <a:pt x="25179" y="21418"/>
                </a:lnTo>
                <a:close/>
                <a:moveTo>
                  <a:pt x="25120" y="22061"/>
                </a:moveTo>
                <a:lnTo>
                  <a:pt x="25062" y="22373"/>
                </a:lnTo>
                <a:lnTo>
                  <a:pt x="25023" y="22470"/>
                </a:lnTo>
                <a:lnTo>
                  <a:pt x="24964" y="22567"/>
                </a:lnTo>
                <a:lnTo>
                  <a:pt x="24906" y="22645"/>
                </a:lnTo>
                <a:lnTo>
                  <a:pt x="24809" y="22723"/>
                </a:lnTo>
                <a:lnTo>
                  <a:pt x="24711" y="22782"/>
                </a:lnTo>
                <a:lnTo>
                  <a:pt x="24614" y="22840"/>
                </a:lnTo>
                <a:lnTo>
                  <a:pt x="24360" y="22938"/>
                </a:lnTo>
                <a:lnTo>
                  <a:pt x="24068" y="22996"/>
                </a:lnTo>
                <a:lnTo>
                  <a:pt x="23756" y="23035"/>
                </a:lnTo>
                <a:lnTo>
                  <a:pt x="23444" y="23055"/>
                </a:lnTo>
                <a:lnTo>
                  <a:pt x="23113" y="23074"/>
                </a:lnTo>
                <a:lnTo>
                  <a:pt x="22957" y="23074"/>
                </a:lnTo>
                <a:lnTo>
                  <a:pt x="22197" y="23035"/>
                </a:lnTo>
                <a:lnTo>
                  <a:pt x="21866" y="23016"/>
                </a:lnTo>
                <a:lnTo>
                  <a:pt x="21554" y="22957"/>
                </a:lnTo>
                <a:lnTo>
                  <a:pt x="21301" y="22879"/>
                </a:lnTo>
                <a:lnTo>
                  <a:pt x="21184" y="22821"/>
                </a:lnTo>
                <a:lnTo>
                  <a:pt x="21086" y="22762"/>
                </a:lnTo>
                <a:lnTo>
                  <a:pt x="21008" y="22684"/>
                </a:lnTo>
                <a:lnTo>
                  <a:pt x="20931" y="22606"/>
                </a:lnTo>
                <a:lnTo>
                  <a:pt x="20892" y="22509"/>
                </a:lnTo>
                <a:lnTo>
                  <a:pt x="20853" y="22392"/>
                </a:lnTo>
                <a:lnTo>
                  <a:pt x="20794" y="22061"/>
                </a:lnTo>
                <a:close/>
                <a:moveTo>
                  <a:pt x="14461" y="18845"/>
                </a:moveTo>
                <a:lnTo>
                  <a:pt x="15045" y="19274"/>
                </a:lnTo>
                <a:lnTo>
                  <a:pt x="15591" y="19644"/>
                </a:lnTo>
                <a:lnTo>
                  <a:pt x="15493" y="20209"/>
                </a:lnTo>
                <a:lnTo>
                  <a:pt x="15357" y="20736"/>
                </a:lnTo>
                <a:lnTo>
                  <a:pt x="15162" y="21262"/>
                </a:lnTo>
                <a:lnTo>
                  <a:pt x="14948" y="21749"/>
                </a:lnTo>
                <a:lnTo>
                  <a:pt x="14694" y="22236"/>
                </a:lnTo>
                <a:lnTo>
                  <a:pt x="14402" y="22684"/>
                </a:lnTo>
                <a:lnTo>
                  <a:pt x="14071" y="23113"/>
                </a:lnTo>
                <a:lnTo>
                  <a:pt x="13720" y="23522"/>
                </a:lnTo>
                <a:lnTo>
                  <a:pt x="9316" y="18904"/>
                </a:lnTo>
                <a:lnTo>
                  <a:pt x="9355" y="18845"/>
                </a:lnTo>
                <a:close/>
                <a:moveTo>
                  <a:pt x="7952" y="18845"/>
                </a:moveTo>
                <a:lnTo>
                  <a:pt x="7991" y="18943"/>
                </a:lnTo>
                <a:lnTo>
                  <a:pt x="3450" y="23854"/>
                </a:lnTo>
                <a:lnTo>
                  <a:pt x="3216" y="23620"/>
                </a:lnTo>
                <a:lnTo>
                  <a:pt x="2982" y="23366"/>
                </a:lnTo>
                <a:lnTo>
                  <a:pt x="2749" y="23094"/>
                </a:lnTo>
                <a:lnTo>
                  <a:pt x="2554" y="22821"/>
                </a:lnTo>
                <a:lnTo>
                  <a:pt x="2339" y="22528"/>
                </a:lnTo>
                <a:lnTo>
                  <a:pt x="2164" y="22236"/>
                </a:lnTo>
                <a:lnTo>
                  <a:pt x="1989" y="21924"/>
                </a:lnTo>
                <a:lnTo>
                  <a:pt x="1833" y="21613"/>
                </a:lnTo>
                <a:lnTo>
                  <a:pt x="1696" y="21301"/>
                </a:lnTo>
                <a:lnTo>
                  <a:pt x="1579" y="20969"/>
                </a:lnTo>
                <a:lnTo>
                  <a:pt x="1462" y="20619"/>
                </a:lnTo>
                <a:lnTo>
                  <a:pt x="1384" y="20287"/>
                </a:lnTo>
                <a:lnTo>
                  <a:pt x="1307" y="19937"/>
                </a:lnTo>
                <a:lnTo>
                  <a:pt x="1248" y="19566"/>
                </a:lnTo>
                <a:lnTo>
                  <a:pt x="1209" y="19216"/>
                </a:lnTo>
                <a:lnTo>
                  <a:pt x="1190" y="18845"/>
                </a:lnTo>
                <a:close/>
                <a:moveTo>
                  <a:pt x="42289" y="21281"/>
                </a:moveTo>
                <a:lnTo>
                  <a:pt x="42250" y="21749"/>
                </a:lnTo>
                <a:lnTo>
                  <a:pt x="42172" y="22217"/>
                </a:lnTo>
                <a:lnTo>
                  <a:pt x="42055" y="22645"/>
                </a:lnTo>
                <a:lnTo>
                  <a:pt x="41899" y="23074"/>
                </a:lnTo>
                <a:lnTo>
                  <a:pt x="41704" y="23483"/>
                </a:lnTo>
                <a:lnTo>
                  <a:pt x="41490" y="23873"/>
                </a:lnTo>
                <a:lnTo>
                  <a:pt x="41217" y="24224"/>
                </a:lnTo>
                <a:lnTo>
                  <a:pt x="40925" y="24575"/>
                </a:lnTo>
                <a:lnTo>
                  <a:pt x="37846" y="21340"/>
                </a:lnTo>
                <a:lnTo>
                  <a:pt x="37865" y="21281"/>
                </a:lnTo>
                <a:close/>
                <a:moveTo>
                  <a:pt x="36891" y="21281"/>
                </a:moveTo>
                <a:lnTo>
                  <a:pt x="36930" y="21359"/>
                </a:lnTo>
                <a:lnTo>
                  <a:pt x="33753" y="24808"/>
                </a:lnTo>
                <a:lnTo>
                  <a:pt x="33403" y="24458"/>
                </a:lnTo>
                <a:lnTo>
                  <a:pt x="33110" y="24068"/>
                </a:lnTo>
                <a:lnTo>
                  <a:pt x="32974" y="23873"/>
                </a:lnTo>
                <a:lnTo>
                  <a:pt x="32837" y="23659"/>
                </a:lnTo>
                <a:lnTo>
                  <a:pt x="32720" y="23444"/>
                </a:lnTo>
                <a:lnTo>
                  <a:pt x="32623" y="23230"/>
                </a:lnTo>
                <a:lnTo>
                  <a:pt x="32526" y="23016"/>
                </a:lnTo>
                <a:lnTo>
                  <a:pt x="32428" y="22782"/>
                </a:lnTo>
                <a:lnTo>
                  <a:pt x="32350" y="22548"/>
                </a:lnTo>
                <a:lnTo>
                  <a:pt x="32292" y="22295"/>
                </a:lnTo>
                <a:lnTo>
                  <a:pt x="32233" y="22061"/>
                </a:lnTo>
                <a:lnTo>
                  <a:pt x="32194" y="21807"/>
                </a:lnTo>
                <a:lnTo>
                  <a:pt x="32175" y="21554"/>
                </a:lnTo>
                <a:lnTo>
                  <a:pt x="32155" y="21281"/>
                </a:lnTo>
                <a:close/>
                <a:moveTo>
                  <a:pt x="8965" y="19255"/>
                </a:moveTo>
                <a:lnTo>
                  <a:pt x="13369" y="23873"/>
                </a:lnTo>
                <a:lnTo>
                  <a:pt x="13135" y="24087"/>
                </a:lnTo>
                <a:lnTo>
                  <a:pt x="12902" y="24282"/>
                </a:lnTo>
                <a:lnTo>
                  <a:pt x="12668" y="24458"/>
                </a:lnTo>
                <a:lnTo>
                  <a:pt x="12414" y="24633"/>
                </a:lnTo>
                <a:lnTo>
                  <a:pt x="12161" y="24808"/>
                </a:lnTo>
                <a:lnTo>
                  <a:pt x="11888" y="24945"/>
                </a:lnTo>
                <a:lnTo>
                  <a:pt x="11615" y="25101"/>
                </a:lnTo>
                <a:lnTo>
                  <a:pt x="11343" y="25218"/>
                </a:lnTo>
                <a:lnTo>
                  <a:pt x="11050" y="25335"/>
                </a:lnTo>
                <a:lnTo>
                  <a:pt x="10758" y="25452"/>
                </a:lnTo>
                <a:lnTo>
                  <a:pt x="10466" y="25549"/>
                </a:lnTo>
                <a:lnTo>
                  <a:pt x="10154" y="25627"/>
                </a:lnTo>
                <a:lnTo>
                  <a:pt x="9842" y="25705"/>
                </a:lnTo>
                <a:lnTo>
                  <a:pt x="9530" y="25744"/>
                </a:lnTo>
                <a:lnTo>
                  <a:pt x="9218" y="25802"/>
                </a:lnTo>
                <a:lnTo>
                  <a:pt x="8907" y="25822"/>
                </a:lnTo>
                <a:lnTo>
                  <a:pt x="8907" y="19293"/>
                </a:lnTo>
                <a:lnTo>
                  <a:pt x="8965" y="19255"/>
                </a:lnTo>
                <a:close/>
                <a:moveTo>
                  <a:pt x="8381" y="19274"/>
                </a:moveTo>
                <a:lnTo>
                  <a:pt x="8381" y="19430"/>
                </a:lnTo>
                <a:lnTo>
                  <a:pt x="8400" y="19469"/>
                </a:lnTo>
                <a:lnTo>
                  <a:pt x="8400" y="25841"/>
                </a:lnTo>
                <a:lnTo>
                  <a:pt x="8069" y="25822"/>
                </a:lnTo>
                <a:lnTo>
                  <a:pt x="7757" y="25802"/>
                </a:lnTo>
                <a:lnTo>
                  <a:pt x="7445" y="25763"/>
                </a:lnTo>
                <a:lnTo>
                  <a:pt x="7133" y="25724"/>
                </a:lnTo>
                <a:lnTo>
                  <a:pt x="6822" y="25666"/>
                </a:lnTo>
                <a:lnTo>
                  <a:pt x="6529" y="25588"/>
                </a:lnTo>
                <a:lnTo>
                  <a:pt x="6217" y="25491"/>
                </a:lnTo>
                <a:lnTo>
                  <a:pt x="5925" y="25393"/>
                </a:lnTo>
                <a:lnTo>
                  <a:pt x="5652" y="25276"/>
                </a:lnTo>
                <a:lnTo>
                  <a:pt x="5360" y="25159"/>
                </a:lnTo>
                <a:lnTo>
                  <a:pt x="5087" y="25023"/>
                </a:lnTo>
                <a:lnTo>
                  <a:pt x="4834" y="24886"/>
                </a:lnTo>
                <a:lnTo>
                  <a:pt x="4561" y="24731"/>
                </a:lnTo>
                <a:lnTo>
                  <a:pt x="4308" y="24555"/>
                </a:lnTo>
                <a:lnTo>
                  <a:pt x="4074" y="24380"/>
                </a:lnTo>
                <a:lnTo>
                  <a:pt x="3840" y="24185"/>
                </a:lnTo>
                <a:lnTo>
                  <a:pt x="8381" y="19274"/>
                </a:lnTo>
                <a:close/>
                <a:moveTo>
                  <a:pt x="37612" y="21593"/>
                </a:moveTo>
                <a:lnTo>
                  <a:pt x="40691" y="24808"/>
                </a:lnTo>
                <a:lnTo>
                  <a:pt x="40360" y="25101"/>
                </a:lnTo>
                <a:lnTo>
                  <a:pt x="40009" y="25354"/>
                </a:lnTo>
                <a:lnTo>
                  <a:pt x="39639" y="25568"/>
                </a:lnTo>
                <a:lnTo>
                  <a:pt x="39268" y="25763"/>
                </a:lnTo>
                <a:lnTo>
                  <a:pt x="38859" y="25919"/>
                </a:lnTo>
                <a:lnTo>
                  <a:pt x="38430" y="26036"/>
                </a:lnTo>
                <a:lnTo>
                  <a:pt x="38002" y="26134"/>
                </a:lnTo>
                <a:lnTo>
                  <a:pt x="37553" y="26173"/>
                </a:lnTo>
                <a:lnTo>
                  <a:pt x="37553" y="21593"/>
                </a:lnTo>
                <a:close/>
                <a:moveTo>
                  <a:pt x="37203" y="21593"/>
                </a:moveTo>
                <a:lnTo>
                  <a:pt x="37203" y="26192"/>
                </a:lnTo>
                <a:lnTo>
                  <a:pt x="36754" y="26173"/>
                </a:lnTo>
                <a:lnTo>
                  <a:pt x="36326" y="26114"/>
                </a:lnTo>
                <a:lnTo>
                  <a:pt x="35897" y="26017"/>
                </a:lnTo>
                <a:lnTo>
                  <a:pt x="35488" y="25880"/>
                </a:lnTo>
                <a:lnTo>
                  <a:pt x="35078" y="25724"/>
                </a:lnTo>
                <a:lnTo>
                  <a:pt x="34708" y="25510"/>
                </a:lnTo>
                <a:lnTo>
                  <a:pt x="34338" y="25296"/>
                </a:lnTo>
                <a:lnTo>
                  <a:pt x="34007" y="25042"/>
                </a:lnTo>
                <a:lnTo>
                  <a:pt x="37183" y="21593"/>
                </a:lnTo>
                <a:close/>
                <a:moveTo>
                  <a:pt x="20151" y="1"/>
                </a:moveTo>
                <a:lnTo>
                  <a:pt x="19079" y="40"/>
                </a:lnTo>
                <a:lnTo>
                  <a:pt x="18085" y="79"/>
                </a:lnTo>
                <a:lnTo>
                  <a:pt x="17169" y="137"/>
                </a:lnTo>
                <a:lnTo>
                  <a:pt x="16312" y="215"/>
                </a:lnTo>
                <a:lnTo>
                  <a:pt x="15532" y="313"/>
                </a:lnTo>
                <a:lnTo>
                  <a:pt x="14811" y="410"/>
                </a:lnTo>
                <a:lnTo>
                  <a:pt x="14149" y="527"/>
                </a:lnTo>
                <a:lnTo>
                  <a:pt x="13525" y="644"/>
                </a:lnTo>
                <a:lnTo>
                  <a:pt x="12980" y="780"/>
                </a:lnTo>
                <a:lnTo>
                  <a:pt x="12473" y="917"/>
                </a:lnTo>
                <a:lnTo>
                  <a:pt x="12005" y="1053"/>
                </a:lnTo>
                <a:lnTo>
                  <a:pt x="11596" y="1190"/>
                </a:lnTo>
                <a:lnTo>
                  <a:pt x="11206" y="1326"/>
                </a:lnTo>
                <a:lnTo>
                  <a:pt x="10544" y="1599"/>
                </a:lnTo>
                <a:lnTo>
                  <a:pt x="10446" y="1638"/>
                </a:lnTo>
                <a:lnTo>
                  <a:pt x="10388" y="1677"/>
                </a:lnTo>
                <a:lnTo>
                  <a:pt x="10349" y="1735"/>
                </a:lnTo>
                <a:lnTo>
                  <a:pt x="10349" y="1813"/>
                </a:lnTo>
                <a:lnTo>
                  <a:pt x="10368" y="1872"/>
                </a:lnTo>
                <a:lnTo>
                  <a:pt x="10388" y="1930"/>
                </a:lnTo>
                <a:lnTo>
                  <a:pt x="10427" y="1950"/>
                </a:lnTo>
                <a:lnTo>
                  <a:pt x="10485" y="1989"/>
                </a:lnTo>
                <a:lnTo>
                  <a:pt x="10524" y="1989"/>
                </a:lnTo>
                <a:lnTo>
                  <a:pt x="10602" y="1969"/>
                </a:lnTo>
                <a:lnTo>
                  <a:pt x="10700" y="1930"/>
                </a:lnTo>
                <a:lnTo>
                  <a:pt x="11070" y="1774"/>
                </a:lnTo>
                <a:lnTo>
                  <a:pt x="11070" y="1813"/>
                </a:lnTo>
                <a:lnTo>
                  <a:pt x="11440" y="6256"/>
                </a:lnTo>
                <a:lnTo>
                  <a:pt x="11654" y="8614"/>
                </a:lnTo>
                <a:lnTo>
                  <a:pt x="11869" y="10894"/>
                </a:lnTo>
                <a:lnTo>
                  <a:pt x="11401" y="10719"/>
                </a:lnTo>
                <a:lnTo>
                  <a:pt x="10953" y="10544"/>
                </a:lnTo>
                <a:lnTo>
                  <a:pt x="10719" y="10271"/>
                </a:lnTo>
                <a:lnTo>
                  <a:pt x="10427" y="9978"/>
                </a:lnTo>
                <a:lnTo>
                  <a:pt x="10095" y="9706"/>
                </a:lnTo>
                <a:lnTo>
                  <a:pt x="9725" y="9452"/>
                </a:lnTo>
                <a:lnTo>
                  <a:pt x="9472" y="9316"/>
                </a:lnTo>
                <a:lnTo>
                  <a:pt x="9218" y="9199"/>
                </a:lnTo>
                <a:lnTo>
                  <a:pt x="8965" y="9082"/>
                </a:lnTo>
                <a:lnTo>
                  <a:pt x="8692" y="9004"/>
                </a:lnTo>
                <a:lnTo>
                  <a:pt x="8400" y="8946"/>
                </a:lnTo>
                <a:lnTo>
                  <a:pt x="8108" y="8907"/>
                </a:lnTo>
                <a:lnTo>
                  <a:pt x="7815" y="8868"/>
                </a:lnTo>
                <a:lnTo>
                  <a:pt x="7192" y="8868"/>
                </a:lnTo>
                <a:lnTo>
                  <a:pt x="6841" y="8907"/>
                </a:lnTo>
                <a:lnTo>
                  <a:pt x="6510" y="8946"/>
                </a:lnTo>
                <a:lnTo>
                  <a:pt x="6159" y="9024"/>
                </a:lnTo>
                <a:lnTo>
                  <a:pt x="5808" y="9101"/>
                </a:lnTo>
                <a:lnTo>
                  <a:pt x="5438" y="9218"/>
                </a:lnTo>
                <a:lnTo>
                  <a:pt x="5087" y="9335"/>
                </a:lnTo>
                <a:lnTo>
                  <a:pt x="4717" y="9472"/>
                </a:lnTo>
                <a:lnTo>
                  <a:pt x="4327" y="9647"/>
                </a:lnTo>
                <a:lnTo>
                  <a:pt x="3957" y="9823"/>
                </a:lnTo>
                <a:lnTo>
                  <a:pt x="3567" y="10017"/>
                </a:lnTo>
                <a:lnTo>
                  <a:pt x="3197" y="10251"/>
                </a:lnTo>
                <a:lnTo>
                  <a:pt x="2807" y="10485"/>
                </a:lnTo>
                <a:lnTo>
                  <a:pt x="2417" y="10738"/>
                </a:lnTo>
                <a:lnTo>
                  <a:pt x="2028" y="11011"/>
                </a:lnTo>
                <a:lnTo>
                  <a:pt x="1618" y="11304"/>
                </a:lnTo>
                <a:lnTo>
                  <a:pt x="1599" y="11343"/>
                </a:lnTo>
                <a:lnTo>
                  <a:pt x="1618" y="11362"/>
                </a:lnTo>
                <a:lnTo>
                  <a:pt x="1657" y="11382"/>
                </a:lnTo>
                <a:lnTo>
                  <a:pt x="1677" y="11382"/>
                </a:lnTo>
                <a:lnTo>
                  <a:pt x="2067" y="11089"/>
                </a:lnTo>
                <a:lnTo>
                  <a:pt x="2456" y="10816"/>
                </a:lnTo>
                <a:lnTo>
                  <a:pt x="2846" y="10563"/>
                </a:lnTo>
                <a:lnTo>
                  <a:pt x="3236" y="10329"/>
                </a:lnTo>
                <a:lnTo>
                  <a:pt x="3606" y="10115"/>
                </a:lnTo>
                <a:lnTo>
                  <a:pt x="3996" y="9920"/>
                </a:lnTo>
                <a:lnTo>
                  <a:pt x="4366" y="9725"/>
                </a:lnTo>
                <a:lnTo>
                  <a:pt x="4736" y="9569"/>
                </a:lnTo>
                <a:lnTo>
                  <a:pt x="5107" y="9433"/>
                </a:lnTo>
                <a:lnTo>
                  <a:pt x="5457" y="9296"/>
                </a:lnTo>
                <a:lnTo>
                  <a:pt x="5828" y="9199"/>
                </a:lnTo>
                <a:lnTo>
                  <a:pt x="6178" y="9101"/>
                </a:lnTo>
                <a:lnTo>
                  <a:pt x="6510" y="9043"/>
                </a:lnTo>
                <a:lnTo>
                  <a:pt x="6860" y="9004"/>
                </a:lnTo>
                <a:lnTo>
                  <a:pt x="7172" y="8965"/>
                </a:lnTo>
                <a:lnTo>
                  <a:pt x="7504" y="8965"/>
                </a:lnTo>
                <a:lnTo>
                  <a:pt x="7952" y="8985"/>
                </a:lnTo>
                <a:lnTo>
                  <a:pt x="8381" y="9043"/>
                </a:lnTo>
                <a:lnTo>
                  <a:pt x="8381" y="10173"/>
                </a:lnTo>
                <a:lnTo>
                  <a:pt x="7952" y="10173"/>
                </a:lnTo>
                <a:lnTo>
                  <a:pt x="7523" y="10212"/>
                </a:lnTo>
                <a:lnTo>
                  <a:pt x="7114" y="10271"/>
                </a:lnTo>
                <a:lnTo>
                  <a:pt x="6685" y="10349"/>
                </a:lnTo>
                <a:lnTo>
                  <a:pt x="6295" y="10446"/>
                </a:lnTo>
                <a:lnTo>
                  <a:pt x="5886" y="10563"/>
                </a:lnTo>
                <a:lnTo>
                  <a:pt x="5496" y="10699"/>
                </a:lnTo>
                <a:lnTo>
                  <a:pt x="5126" y="10836"/>
                </a:lnTo>
                <a:lnTo>
                  <a:pt x="4756" y="11011"/>
                </a:lnTo>
                <a:lnTo>
                  <a:pt x="4386" y="11206"/>
                </a:lnTo>
                <a:lnTo>
                  <a:pt x="4035" y="11401"/>
                </a:lnTo>
                <a:lnTo>
                  <a:pt x="3704" y="11615"/>
                </a:lnTo>
                <a:lnTo>
                  <a:pt x="3372" y="11849"/>
                </a:lnTo>
                <a:lnTo>
                  <a:pt x="3060" y="12103"/>
                </a:lnTo>
                <a:lnTo>
                  <a:pt x="2749" y="12375"/>
                </a:lnTo>
                <a:lnTo>
                  <a:pt x="2456" y="12648"/>
                </a:lnTo>
                <a:lnTo>
                  <a:pt x="2183" y="12941"/>
                </a:lnTo>
                <a:lnTo>
                  <a:pt x="1911" y="13252"/>
                </a:lnTo>
                <a:lnTo>
                  <a:pt x="1677" y="13564"/>
                </a:lnTo>
                <a:lnTo>
                  <a:pt x="1443" y="13895"/>
                </a:lnTo>
                <a:lnTo>
                  <a:pt x="1209" y="14246"/>
                </a:lnTo>
                <a:lnTo>
                  <a:pt x="1014" y="14597"/>
                </a:lnTo>
                <a:lnTo>
                  <a:pt x="839" y="14948"/>
                </a:lnTo>
                <a:lnTo>
                  <a:pt x="663" y="15318"/>
                </a:lnTo>
                <a:lnTo>
                  <a:pt x="508" y="15708"/>
                </a:lnTo>
                <a:lnTo>
                  <a:pt x="371" y="16098"/>
                </a:lnTo>
                <a:lnTo>
                  <a:pt x="274" y="16487"/>
                </a:lnTo>
                <a:lnTo>
                  <a:pt x="176" y="16897"/>
                </a:lnTo>
                <a:lnTo>
                  <a:pt x="98" y="17306"/>
                </a:lnTo>
                <a:lnTo>
                  <a:pt x="40" y="17734"/>
                </a:lnTo>
                <a:lnTo>
                  <a:pt x="20" y="18163"/>
                </a:lnTo>
                <a:lnTo>
                  <a:pt x="1" y="18592"/>
                </a:lnTo>
                <a:lnTo>
                  <a:pt x="20" y="19021"/>
                </a:lnTo>
                <a:lnTo>
                  <a:pt x="40" y="19449"/>
                </a:lnTo>
                <a:lnTo>
                  <a:pt x="98" y="19878"/>
                </a:lnTo>
                <a:lnTo>
                  <a:pt x="176" y="20287"/>
                </a:lnTo>
                <a:lnTo>
                  <a:pt x="274" y="20697"/>
                </a:lnTo>
                <a:lnTo>
                  <a:pt x="391" y="21086"/>
                </a:lnTo>
                <a:lnTo>
                  <a:pt x="508" y="21476"/>
                </a:lnTo>
                <a:lnTo>
                  <a:pt x="663" y="21866"/>
                </a:lnTo>
                <a:lnTo>
                  <a:pt x="839" y="22236"/>
                </a:lnTo>
                <a:lnTo>
                  <a:pt x="1014" y="22606"/>
                </a:lnTo>
                <a:lnTo>
                  <a:pt x="1229" y="22957"/>
                </a:lnTo>
                <a:lnTo>
                  <a:pt x="1443" y="23288"/>
                </a:lnTo>
                <a:lnTo>
                  <a:pt x="1677" y="23620"/>
                </a:lnTo>
                <a:lnTo>
                  <a:pt x="1930" y="23951"/>
                </a:lnTo>
                <a:lnTo>
                  <a:pt x="2203" y="24243"/>
                </a:lnTo>
                <a:lnTo>
                  <a:pt x="2476" y="24536"/>
                </a:lnTo>
                <a:lnTo>
                  <a:pt x="2768" y="24828"/>
                </a:lnTo>
                <a:lnTo>
                  <a:pt x="3080" y="25081"/>
                </a:lnTo>
                <a:lnTo>
                  <a:pt x="3392" y="25335"/>
                </a:lnTo>
                <a:lnTo>
                  <a:pt x="3723" y="25568"/>
                </a:lnTo>
                <a:lnTo>
                  <a:pt x="4054" y="25783"/>
                </a:lnTo>
                <a:lnTo>
                  <a:pt x="4405" y="25997"/>
                </a:lnTo>
                <a:lnTo>
                  <a:pt x="4775" y="26173"/>
                </a:lnTo>
                <a:lnTo>
                  <a:pt x="5146" y="26348"/>
                </a:lnTo>
                <a:lnTo>
                  <a:pt x="5535" y="26504"/>
                </a:lnTo>
                <a:lnTo>
                  <a:pt x="5925" y="26640"/>
                </a:lnTo>
                <a:lnTo>
                  <a:pt x="6315" y="26738"/>
                </a:lnTo>
                <a:lnTo>
                  <a:pt x="6724" y="26835"/>
                </a:lnTo>
                <a:lnTo>
                  <a:pt x="7153" y="26913"/>
                </a:lnTo>
                <a:lnTo>
                  <a:pt x="7562" y="26972"/>
                </a:lnTo>
                <a:lnTo>
                  <a:pt x="7991" y="26991"/>
                </a:lnTo>
                <a:lnTo>
                  <a:pt x="8419" y="27011"/>
                </a:lnTo>
                <a:lnTo>
                  <a:pt x="8809" y="27011"/>
                </a:lnTo>
                <a:lnTo>
                  <a:pt x="9180" y="26972"/>
                </a:lnTo>
                <a:lnTo>
                  <a:pt x="9550" y="26933"/>
                </a:lnTo>
                <a:lnTo>
                  <a:pt x="9920" y="26874"/>
                </a:lnTo>
                <a:lnTo>
                  <a:pt x="10271" y="26816"/>
                </a:lnTo>
                <a:lnTo>
                  <a:pt x="10622" y="26718"/>
                </a:lnTo>
                <a:lnTo>
                  <a:pt x="10972" y="26621"/>
                </a:lnTo>
                <a:lnTo>
                  <a:pt x="11323" y="26504"/>
                </a:lnTo>
                <a:lnTo>
                  <a:pt x="11654" y="26367"/>
                </a:lnTo>
                <a:lnTo>
                  <a:pt x="11986" y="26231"/>
                </a:lnTo>
                <a:lnTo>
                  <a:pt x="12298" y="26075"/>
                </a:lnTo>
                <a:lnTo>
                  <a:pt x="12609" y="25900"/>
                </a:lnTo>
                <a:lnTo>
                  <a:pt x="12921" y="25705"/>
                </a:lnTo>
                <a:lnTo>
                  <a:pt x="13213" y="25510"/>
                </a:lnTo>
                <a:lnTo>
                  <a:pt x="13486" y="25315"/>
                </a:lnTo>
                <a:lnTo>
                  <a:pt x="13779" y="25101"/>
                </a:lnTo>
                <a:lnTo>
                  <a:pt x="14032" y="24867"/>
                </a:lnTo>
                <a:lnTo>
                  <a:pt x="14305" y="24614"/>
                </a:lnTo>
                <a:lnTo>
                  <a:pt x="14539" y="24360"/>
                </a:lnTo>
                <a:lnTo>
                  <a:pt x="14792" y="24107"/>
                </a:lnTo>
                <a:lnTo>
                  <a:pt x="15006" y="23834"/>
                </a:lnTo>
                <a:lnTo>
                  <a:pt x="15221" y="23561"/>
                </a:lnTo>
                <a:lnTo>
                  <a:pt x="15435" y="23269"/>
                </a:lnTo>
                <a:lnTo>
                  <a:pt x="15610" y="22957"/>
                </a:lnTo>
                <a:lnTo>
                  <a:pt x="15805" y="22665"/>
                </a:lnTo>
                <a:lnTo>
                  <a:pt x="15961" y="22334"/>
                </a:lnTo>
                <a:lnTo>
                  <a:pt x="16117" y="22022"/>
                </a:lnTo>
                <a:lnTo>
                  <a:pt x="16254" y="21690"/>
                </a:lnTo>
                <a:lnTo>
                  <a:pt x="16390" y="21359"/>
                </a:lnTo>
                <a:lnTo>
                  <a:pt x="16487" y="21008"/>
                </a:lnTo>
                <a:lnTo>
                  <a:pt x="16585" y="20658"/>
                </a:lnTo>
                <a:lnTo>
                  <a:pt x="16663" y="20307"/>
                </a:lnTo>
                <a:lnTo>
                  <a:pt x="17208" y="20580"/>
                </a:lnTo>
                <a:lnTo>
                  <a:pt x="17715" y="20814"/>
                </a:lnTo>
                <a:lnTo>
                  <a:pt x="18222" y="21008"/>
                </a:lnTo>
                <a:lnTo>
                  <a:pt x="18709" y="21164"/>
                </a:lnTo>
                <a:lnTo>
                  <a:pt x="19196" y="21301"/>
                </a:lnTo>
                <a:lnTo>
                  <a:pt x="19683" y="21418"/>
                </a:lnTo>
                <a:lnTo>
                  <a:pt x="20171" y="21515"/>
                </a:lnTo>
                <a:lnTo>
                  <a:pt x="20658" y="21574"/>
                </a:lnTo>
                <a:lnTo>
                  <a:pt x="20697" y="22041"/>
                </a:lnTo>
                <a:lnTo>
                  <a:pt x="20755" y="22412"/>
                </a:lnTo>
                <a:lnTo>
                  <a:pt x="20794" y="22548"/>
                </a:lnTo>
                <a:lnTo>
                  <a:pt x="20853" y="22645"/>
                </a:lnTo>
                <a:lnTo>
                  <a:pt x="20931" y="22743"/>
                </a:lnTo>
                <a:lnTo>
                  <a:pt x="21008" y="22821"/>
                </a:lnTo>
                <a:lnTo>
                  <a:pt x="21125" y="22899"/>
                </a:lnTo>
                <a:lnTo>
                  <a:pt x="21242" y="22957"/>
                </a:lnTo>
                <a:lnTo>
                  <a:pt x="21359" y="22996"/>
                </a:lnTo>
                <a:lnTo>
                  <a:pt x="21496" y="23035"/>
                </a:lnTo>
                <a:lnTo>
                  <a:pt x="21827" y="23094"/>
                </a:lnTo>
                <a:lnTo>
                  <a:pt x="22178" y="23133"/>
                </a:lnTo>
                <a:lnTo>
                  <a:pt x="22957" y="23152"/>
                </a:lnTo>
                <a:lnTo>
                  <a:pt x="23542" y="23152"/>
                </a:lnTo>
                <a:lnTo>
                  <a:pt x="23932" y="23113"/>
                </a:lnTo>
                <a:lnTo>
                  <a:pt x="24263" y="23055"/>
                </a:lnTo>
                <a:lnTo>
                  <a:pt x="24536" y="22957"/>
                </a:lnTo>
                <a:lnTo>
                  <a:pt x="24770" y="22860"/>
                </a:lnTo>
                <a:lnTo>
                  <a:pt x="24867" y="22801"/>
                </a:lnTo>
                <a:lnTo>
                  <a:pt x="24945" y="22723"/>
                </a:lnTo>
                <a:lnTo>
                  <a:pt x="25023" y="22645"/>
                </a:lnTo>
                <a:lnTo>
                  <a:pt x="25081" y="22567"/>
                </a:lnTo>
                <a:lnTo>
                  <a:pt x="25120" y="22489"/>
                </a:lnTo>
                <a:lnTo>
                  <a:pt x="25159" y="22392"/>
                </a:lnTo>
                <a:lnTo>
                  <a:pt x="25179" y="22236"/>
                </a:lnTo>
                <a:lnTo>
                  <a:pt x="25218" y="22002"/>
                </a:lnTo>
                <a:lnTo>
                  <a:pt x="25276" y="21398"/>
                </a:lnTo>
                <a:lnTo>
                  <a:pt x="25685" y="21281"/>
                </a:lnTo>
                <a:lnTo>
                  <a:pt x="26114" y="21164"/>
                </a:lnTo>
                <a:lnTo>
                  <a:pt x="26543" y="21008"/>
                </a:lnTo>
                <a:lnTo>
                  <a:pt x="26972" y="20833"/>
                </a:lnTo>
                <a:lnTo>
                  <a:pt x="27420" y="20658"/>
                </a:lnTo>
                <a:lnTo>
                  <a:pt x="27868" y="20443"/>
                </a:lnTo>
                <a:lnTo>
                  <a:pt x="28316" y="20229"/>
                </a:lnTo>
                <a:lnTo>
                  <a:pt x="28765" y="19995"/>
                </a:lnTo>
                <a:lnTo>
                  <a:pt x="29232" y="19722"/>
                </a:lnTo>
                <a:lnTo>
                  <a:pt x="29700" y="19449"/>
                </a:lnTo>
                <a:lnTo>
                  <a:pt x="30187" y="19157"/>
                </a:lnTo>
                <a:lnTo>
                  <a:pt x="30674" y="18845"/>
                </a:lnTo>
                <a:lnTo>
                  <a:pt x="31161" y="18514"/>
                </a:lnTo>
                <a:lnTo>
                  <a:pt x="31649" y="18163"/>
                </a:lnTo>
                <a:lnTo>
                  <a:pt x="32643" y="17403"/>
                </a:lnTo>
                <a:lnTo>
                  <a:pt x="32350" y="17793"/>
                </a:lnTo>
                <a:lnTo>
                  <a:pt x="32097" y="18202"/>
                </a:lnTo>
                <a:lnTo>
                  <a:pt x="31863" y="18650"/>
                </a:lnTo>
                <a:lnTo>
                  <a:pt x="31688" y="19118"/>
                </a:lnTo>
                <a:lnTo>
                  <a:pt x="31532" y="19586"/>
                </a:lnTo>
                <a:lnTo>
                  <a:pt x="31415" y="20073"/>
                </a:lnTo>
                <a:lnTo>
                  <a:pt x="31356" y="20599"/>
                </a:lnTo>
                <a:lnTo>
                  <a:pt x="31337" y="21106"/>
                </a:lnTo>
                <a:lnTo>
                  <a:pt x="31337" y="21418"/>
                </a:lnTo>
                <a:lnTo>
                  <a:pt x="31356" y="21710"/>
                </a:lnTo>
                <a:lnTo>
                  <a:pt x="31395" y="22002"/>
                </a:lnTo>
                <a:lnTo>
                  <a:pt x="31454" y="22295"/>
                </a:lnTo>
                <a:lnTo>
                  <a:pt x="31512" y="22587"/>
                </a:lnTo>
                <a:lnTo>
                  <a:pt x="31590" y="22860"/>
                </a:lnTo>
                <a:lnTo>
                  <a:pt x="31688" y="23133"/>
                </a:lnTo>
                <a:lnTo>
                  <a:pt x="31785" y="23405"/>
                </a:lnTo>
                <a:lnTo>
                  <a:pt x="31902" y="23678"/>
                </a:lnTo>
                <a:lnTo>
                  <a:pt x="32038" y="23932"/>
                </a:lnTo>
                <a:lnTo>
                  <a:pt x="32175" y="24165"/>
                </a:lnTo>
                <a:lnTo>
                  <a:pt x="32331" y="24419"/>
                </a:lnTo>
                <a:lnTo>
                  <a:pt x="32506" y="24633"/>
                </a:lnTo>
                <a:lnTo>
                  <a:pt x="32682" y="24867"/>
                </a:lnTo>
                <a:lnTo>
                  <a:pt x="32857" y="25081"/>
                </a:lnTo>
                <a:lnTo>
                  <a:pt x="33052" y="25276"/>
                </a:lnTo>
                <a:lnTo>
                  <a:pt x="33266" y="25471"/>
                </a:lnTo>
                <a:lnTo>
                  <a:pt x="33481" y="25666"/>
                </a:lnTo>
                <a:lnTo>
                  <a:pt x="33695" y="25841"/>
                </a:lnTo>
                <a:lnTo>
                  <a:pt x="33929" y="25997"/>
                </a:lnTo>
                <a:lnTo>
                  <a:pt x="34163" y="26153"/>
                </a:lnTo>
                <a:lnTo>
                  <a:pt x="34416" y="26290"/>
                </a:lnTo>
                <a:lnTo>
                  <a:pt x="34669" y="26426"/>
                </a:lnTo>
                <a:lnTo>
                  <a:pt x="34923" y="26543"/>
                </a:lnTo>
                <a:lnTo>
                  <a:pt x="35195" y="26660"/>
                </a:lnTo>
                <a:lnTo>
                  <a:pt x="35468" y="26738"/>
                </a:lnTo>
                <a:lnTo>
                  <a:pt x="35761" y="26816"/>
                </a:lnTo>
                <a:lnTo>
                  <a:pt x="36033" y="26894"/>
                </a:lnTo>
                <a:lnTo>
                  <a:pt x="36326" y="26952"/>
                </a:lnTo>
                <a:lnTo>
                  <a:pt x="36618" y="26972"/>
                </a:lnTo>
                <a:lnTo>
                  <a:pt x="36930" y="27011"/>
                </a:lnTo>
                <a:lnTo>
                  <a:pt x="37534" y="27011"/>
                </a:lnTo>
                <a:lnTo>
                  <a:pt x="37826" y="26972"/>
                </a:lnTo>
                <a:lnTo>
                  <a:pt x="38119" y="26952"/>
                </a:lnTo>
                <a:lnTo>
                  <a:pt x="38411" y="26894"/>
                </a:lnTo>
                <a:lnTo>
                  <a:pt x="38703" y="26816"/>
                </a:lnTo>
                <a:lnTo>
                  <a:pt x="38976" y="26738"/>
                </a:lnTo>
                <a:lnTo>
                  <a:pt x="39249" y="26660"/>
                </a:lnTo>
                <a:lnTo>
                  <a:pt x="39522" y="26543"/>
                </a:lnTo>
                <a:lnTo>
                  <a:pt x="39775" y="26426"/>
                </a:lnTo>
                <a:lnTo>
                  <a:pt x="40028" y="26290"/>
                </a:lnTo>
                <a:lnTo>
                  <a:pt x="40282" y="26153"/>
                </a:lnTo>
                <a:lnTo>
                  <a:pt x="40516" y="25997"/>
                </a:lnTo>
                <a:lnTo>
                  <a:pt x="40749" y="25841"/>
                </a:lnTo>
                <a:lnTo>
                  <a:pt x="40983" y="25666"/>
                </a:lnTo>
                <a:lnTo>
                  <a:pt x="41198" y="25471"/>
                </a:lnTo>
                <a:lnTo>
                  <a:pt x="41392" y="25276"/>
                </a:lnTo>
                <a:lnTo>
                  <a:pt x="41587" y="25081"/>
                </a:lnTo>
                <a:lnTo>
                  <a:pt x="41782" y="24867"/>
                </a:lnTo>
                <a:lnTo>
                  <a:pt x="41958" y="24633"/>
                </a:lnTo>
                <a:lnTo>
                  <a:pt x="42114" y="24419"/>
                </a:lnTo>
                <a:lnTo>
                  <a:pt x="42269" y="24165"/>
                </a:lnTo>
                <a:lnTo>
                  <a:pt x="42406" y="23932"/>
                </a:lnTo>
                <a:lnTo>
                  <a:pt x="42542" y="23678"/>
                </a:lnTo>
                <a:lnTo>
                  <a:pt x="42659" y="23405"/>
                </a:lnTo>
                <a:lnTo>
                  <a:pt x="42757" y="23133"/>
                </a:lnTo>
                <a:lnTo>
                  <a:pt x="42854" y="22860"/>
                </a:lnTo>
                <a:lnTo>
                  <a:pt x="42932" y="22587"/>
                </a:lnTo>
                <a:lnTo>
                  <a:pt x="43010" y="22295"/>
                </a:lnTo>
                <a:lnTo>
                  <a:pt x="43049" y="22002"/>
                </a:lnTo>
                <a:lnTo>
                  <a:pt x="43088" y="21710"/>
                </a:lnTo>
                <a:lnTo>
                  <a:pt x="43107" y="21418"/>
                </a:lnTo>
                <a:lnTo>
                  <a:pt x="43127" y="21106"/>
                </a:lnTo>
                <a:lnTo>
                  <a:pt x="43107" y="20814"/>
                </a:lnTo>
                <a:lnTo>
                  <a:pt x="43088" y="20521"/>
                </a:lnTo>
                <a:lnTo>
                  <a:pt x="43049" y="20229"/>
                </a:lnTo>
                <a:lnTo>
                  <a:pt x="43010" y="19937"/>
                </a:lnTo>
                <a:lnTo>
                  <a:pt x="42932" y="19664"/>
                </a:lnTo>
                <a:lnTo>
                  <a:pt x="42854" y="19371"/>
                </a:lnTo>
                <a:lnTo>
                  <a:pt x="42776" y="19118"/>
                </a:lnTo>
                <a:lnTo>
                  <a:pt x="42659" y="18845"/>
                </a:lnTo>
                <a:lnTo>
                  <a:pt x="42542" y="18592"/>
                </a:lnTo>
                <a:lnTo>
                  <a:pt x="42425" y="18339"/>
                </a:lnTo>
                <a:lnTo>
                  <a:pt x="42289" y="18085"/>
                </a:lnTo>
                <a:lnTo>
                  <a:pt x="42133" y="17851"/>
                </a:lnTo>
                <a:lnTo>
                  <a:pt x="41977" y="17618"/>
                </a:lnTo>
                <a:lnTo>
                  <a:pt x="41802" y="17403"/>
                </a:lnTo>
                <a:lnTo>
                  <a:pt x="41626" y="17189"/>
                </a:lnTo>
                <a:lnTo>
                  <a:pt x="41431" y="16974"/>
                </a:lnTo>
                <a:lnTo>
                  <a:pt x="41217" y="16780"/>
                </a:lnTo>
                <a:lnTo>
                  <a:pt x="41022" y="16604"/>
                </a:lnTo>
                <a:lnTo>
                  <a:pt x="40788" y="16429"/>
                </a:lnTo>
                <a:lnTo>
                  <a:pt x="40574" y="16253"/>
                </a:lnTo>
                <a:lnTo>
                  <a:pt x="40340" y="16117"/>
                </a:lnTo>
                <a:lnTo>
                  <a:pt x="40087" y="15961"/>
                </a:lnTo>
                <a:lnTo>
                  <a:pt x="39833" y="15825"/>
                </a:lnTo>
                <a:lnTo>
                  <a:pt x="39580" y="15708"/>
                </a:lnTo>
                <a:lnTo>
                  <a:pt x="39327" y="15610"/>
                </a:lnTo>
                <a:lnTo>
                  <a:pt x="39054" y="15513"/>
                </a:lnTo>
                <a:lnTo>
                  <a:pt x="38781" y="15435"/>
                </a:lnTo>
                <a:lnTo>
                  <a:pt x="38489" y="15357"/>
                </a:lnTo>
                <a:lnTo>
                  <a:pt x="38216" y="15299"/>
                </a:lnTo>
                <a:lnTo>
                  <a:pt x="37924" y="15260"/>
                </a:lnTo>
                <a:lnTo>
                  <a:pt x="37631" y="15240"/>
                </a:lnTo>
                <a:lnTo>
                  <a:pt x="37320" y="15221"/>
                </a:lnTo>
                <a:lnTo>
                  <a:pt x="37320" y="14441"/>
                </a:lnTo>
                <a:lnTo>
                  <a:pt x="37573" y="14422"/>
                </a:lnTo>
                <a:lnTo>
                  <a:pt x="37768" y="14441"/>
                </a:lnTo>
                <a:lnTo>
                  <a:pt x="37924" y="14480"/>
                </a:lnTo>
                <a:lnTo>
                  <a:pt x="38099" y="14519"/>
                </a:lnTo>
                <a:lnTo>
                  <a:pt x="38255" y="14577"/>
                </a:lnTo>
                <a:lnTo>
                  <a:pt x="38411" y="14655"/>
                </a:lnTo>
                <a:lnTo>
                  <a:pt x="38547" y="14753"/>
                </a:lnTo>
                <a:lnTo>
                  <a:pt x="38840" y="14967"/>
                </a:lnTo>
                <a:lnTo>
                  <a:pt x="39229" y="15221"/>
                </a:lnTo>
                <a:lnTo>
                  <a:pt x="39600" y="15454"/>
                </a:lnTo>
                <a:lnTo>
                  <a:pt x="39989" y="15649"/>
                </a:lnTo>
                <a:lnTo>
                  <a:pt x="40360" y="15805"/>
                </a:lnTo>
                <a:lnTo>
                  <a:pt x="40730" y="15942"/>
                </a:lnTo>
                <a:lnTo>
                  <a:pt x="41100" y="16020"/>
                </a:lnTo>
                <a:lnTo>
                  <a:pt x="41470" y="16078"/>
                </a:lnTo>
                <a:lnTo>
                  <a:pt x="41821" y="16098"/>
                </a:lnTo>
                <a:lnTo>
                  <a:pt x="42055" y="16098"/>
                </a:lnTo>
                <a:lnTo>
                  <a:pt x="42269" y="16078"/>
                </a:lnTo>
                <a:lnTo>
                  <a:pt x="42484" y="16039"/>
                </a:lnTo>
                <a:lnTo>
                  <a:pt x="42698" y="16000"/>
                </a:lnTo>
                <a:lnTo>
                  <a:pt x="42932" y="15942"/>
                </a:lnTo>
                <a:lnTo>
                  <a:pt x="43146" y="15864"/>
                </a:lnTo>
                <a:lnTo>
                  <a:pt x="43361" y="15766"/>
                </a:lnTo>
                <a:lnTo>
                  <a:pt x="43575" y="15669"/>
                </a:lnTo>
                <a:lnTo>
                  <a:pt x="43789" y="15552"/>
                </a:lnTo>
                <a:lnTo>
                  <a:pt x="44004" y="15435"/>
                </a:lnTo>
                <a:lnTo>
                  <a:pt x="44413" y="15143"/>
                </a:lnTo>
                <a:lnTo>
                  <a:pt x="44842" y="14792"/>
                </a:lnTo>
                <a:lnTo>
                  <a:pt x="45251" y="14383"/>
                </a:lnTo>
                <a:lnTo>
                  <a:pt x="45251" y="14363"/>
                </a:lnTo>
                <a:lnTo>
                  <a:pt x="45251" y="14324"/>
                </a:lnTo>
                <a:lnTo>
                  <a:pt x="45212" y="14305"/>
                </a:lnTo>
                <a:lnTo>
                  <a:pt x="45173" y="14324"/>
                </a:lnTo>
                <a:lnTo>
                  <a:pt x="44783" y="14714"/>
                </a:lnTo>
                <a:lnTo>
                  <a:pt x="44374" y="15065"/>
                </a:lnTo>
                <a:lnTo>
                  <a:pt x="43945" y="15357"/>
                </a:lnTo>
                <a:lnTo>
                  <a:pt x="43750" y="15474"/>
                </a:lnTo>
                <a:lnTo>
                  <a:pt x="43536" y="15591"/>
                </a:lnTo>
                <a:lnTo>
                  <a:pt x="43322" y="15688"/>
                </a:lnTo>
                <a:lnTo>
                  <a:pt x="43107" y="15766"/>
                </a:lnTo>
                <a:lnTo>
                  <a:pt x="42893" y="15844"/>
                </a:lnTo>
                <a:lnTo>
                  <a:pt x="42698" y="15903"/>
                </a:lnTo>
                <a:lnTo>
                  <a:pt x="42484" y="15942"/>
                </a:lnTo>
                <a:lnTo>
                  <a:pt x="42250" y="15981"/>
                </a:lnTo>
                <a:lnTo>
                  <a:pt x="42036" y="16000"/>
                </a:lnTo>
                <a:lnTo>
                  <a:pt x="41821" y="16000"/>
                </a:lnTo>
                <a:lnTo>
                  <a:pt x="41470" y="15981"/>
                </a:lnTo>
                <a:lnTo>
                  <a:pt x="41100" y="15942"/>
                </a:lnTo>
                <a:lnTo>
                  <a:pt x="40749" y="15844"/>
                </a:lnTo>
                <a:lnTo>
                  <a:pt x="40379" y="15727"/>
                </a:lnTo>
                <a:lnTo>
                  <a:pt x="40009" y="15571"/>
                </a:lnTo>
                <a:lnTo>
                  <a:pt x="39639" y="15376"/>
                </a:lnTo>
                <a:lnTo>
                  <a:pt x="39268" y="15143"/>
                </a:lnTo>
                <a:lnTo>
                  <a:pt x="38898" y="14889"/>
                </a:lnTo>
                <a:lnTo>
                  <a:pt x="38586" y="14675"/>
                </a:lnTo>
                <a:lnTo>
                  <a:pt x="38450" y="14577"/>
                </a:lnTo>
                <a:lnTo>
                  <a:pt x="38274" y="14500"/>
                </a:lnTo>
                <a:lnTo>
                  <a:pt x="38119" y="14422"/>
                </a:lnTo>
                <a:lnTo>
                  <a:pt x="37943" y="14383"/>
                </a:lnTo>
                <a:lnTo>
                  <a:pt x="37768" y="14344"/>
                </a:lnTo>
                <a:lnTo>
                  <a:pt x="37320" y="14344"/>
                </a:lnTo>
                <a:lnTo>
                  <a:pt x="37320" y="13350"/>
                </a:lnTo>
                <a:lnTo>
                  <a:pt x="37592" y="13311"/>
                </a:lnTo>
                <a:lnTo>
                  <a:pt x="37807" y="13311"/>
                </a:lnTo>
                <a:lnTo>
                  <a:pt x="38021" y="13330"/>
                </a:lnTo>
                <a:lnTo>
                  <a:pt x="38158" y="13369"/>
                </a:lnTo>
                <a:lnTo>
                  <a:pt x="38313" y="13428"/>
                </a:lnTo>
                <a:lnTo>
                  <a:pt x="38606" y="13623"/>
                </a:lnTo>
                <a:lnTo>
                  <a:pt x="38957" y="13856"/>
                </a:lnTo>
                <a:lnTo>
                  <a:pt x="39366" y="14110"/>
                </a:lnTo>
                <a:lnTo>
                  <a:pt x="39600" y="14227"/>
                </a:lnTo>
                <a:lnTo>
                  <a:pt x="39833" y="14363"/>
                </a:lnTo>
                <a:lnTo>
                  <a:pt x="40126" y="14461"/>
                </a:lnTo>
                <a:lnTo>
                  <a:pt x="40418" y="14558"/>
                </a:lnTo>
                <a:lnTo>
                  <a:pt x="40749" y="14655"/>
                </a:lnTo>
                <a:lnTo>
                  <a:pt x="41100" y="14714"/>
                </a:lnTo>
                <a:lnTo>
                  <a:pt x="41490" y="14753"/>
                </a:lnTo>
                <a:lnTo>
                  <a:pt x="41899" y="14772"/>
                </a:lnTo>
                <a:lnTo>
                  <a:pt x="42328" y="14753"/>
                </a:lnTo>
                <a:lnTo>
                  <a:pt x="42718" y="14694"/>
                </a:lnTo>
                <a:lnTo>
                  <a:pt x="43068" y="14597"/>
                </a:lnTo>
                <a:lnTo>
                  <a:pt x="43400" y="14461"/>
                </a:lnTo>
                <a:lnTo>
                  <a:pt x="43711" y="14324"/>
                </a:lnTo>
                <a:lnTo>
                  <a:pt x="43984" y="14149"/>
                </a:lnTo>
                <a:lnTo>
                  <a:pt x="44218" y="13973"/>
                </a:lnTo>
                <a:lnTo>
                  <a:pt x="44433" y="13798"/>
                </a:lnTo>
                <a:lnTo>
                  <a:pt x="44627" y="13623"/>
                </a:lnTo>
                <a:lnTo>
                  <a:pt x="44783" y="13447"/>
                </a:lnTo>
                <a:lnTo>
                  <a:pt x="45017" y="13135"/>
                </a:lnTo>
                <a:lnTo>
                  <a:pt x="45173" y="12921"/>
                </a:lnTo>
                <a:lnTo>
                  <a:pt x="45212" y="12843"/>
                </a:lnTo>
                <a:lnTo>
                  <a:pt x="45212" y="9706"/>
                </a:lnTo>
                <a:lnTo>
                  <a:pt x="44881" y="9706"/>
                </a:lnTo>
                <a:lnTo>
                  <a:pt x="44881" y="12648"/>
                </a:lnTo>
                <a:lnTo>
                  <a:pt x="44803" y="12785"/>
                </a:lnTo>
                <a:lnTo>
                  <a:pt x="44705" y="12921"/>
                </a:lnTo>
                <a:lnTo>
                  <a:pt x="44588" y="13057"/>
                </a:lnTo>
                <a:lnTo>
                  <a:pt x="44452" y="13213"/>
                </a:lnTo>
                <a:lnTo>
                  <a:pt x="44296" y="13350"/>
                </a:lnTo>
                <a:lnTo>
                  <a:pt x="44121" y="13486"/>
                </a:lnTo>
                <a:lnTo>
                  <a:pt x="43926" y="13623"/>
                </a:lnTo>
                <a:lnTo>
                  <a:pt x="43711" y="13759"/>
                </a:lnTo>
                <a:lnTo>
                  <a:pt x="43497" y="13876"/>
                </a:lnTo>
                <a:lnTo>
                  <a:pt x="43263" y="13993"/>
                </a:lnTo>
                <a:lnTo>
                  <a:pt x="43010" y="14090"/>
                </a:lnTo>
                <a:lnTo>
                  <a:pt x="42757" y="14188"/>
                </a:lnTo>
                <a:lnTo>
                  <a:pt x="42503" y="14246"/>
                </a:lnTo>
                <a:lnTo>
                  <a:pt x="42230" y="14305"/>
                </a:lnTo>
                <a:lnTo>
                  <a:pt x="41958" y="14344"/>
                </a:lnTo>
                <a:lnTo>
                  <a:pt x="41685" y="14363"/>
                </a:lnTo>
                <a:lnTo>
                  <a:pt x="41451" y="14344"/>
                </a:lnTo>
                <a:lnTo>
                  <a:pt x="41217" y="14324"/>
                </a:lnTo>
                <a:lnTo>
                  <a:pt x="40983" y="14285"/>
                </a:lnTo>
                <a:lnTo>
                  <a:pt x="40769" y="14227"/>
                </a:lnTo>
                <a:lnTo>
                  <a:pt x="40535" y="14129"/>
                </a:lnTo>
                <a:lnTo>
                  <a:pt x="40301" y="14032"/>
                </a:lnTo>
                <a:lnTo>
                  <a:pt x="40067" y="13915"/>
                </a:lnTo>
                <a:lnTo>
                  <a:pt x="39853" y="13779"/>
                </a:lnTo>
                <a:lnTo>
                  <a:pt x="39600" y="13564"/>
                </a:lnTo>
                <a:lnTo>
                  <a:pt x="39366" y="13369"/>
                </a:lnTo>
                <a:lnTo>
                  <a:pt x="39171" y="13155"/>
                </a:lnTo>
                <a:lnTo>
                  <a:pt x="39015" y="12960"/>
                </a:lnTo>
                <a:lnTo>
                  <a:pt x="38879" y="12746"/>
                </a:lnTo>
                <a:lnTo>
                  <a:pt x="38781" y="12531"/>
                </a:lnTo>
                <a:lnTo>
                  <a:pt x="38703" y="12336"/>
                </a:lnTo>
                <a:lnTo>
                  <a:pt x="38645" y="12142"/>
                </a:lnTo>
                <a:lnTo>
                  <a:pt x="38586" y="11947"/>
                </a:lnTo>
                <a:lnTo>
                  <a:pt x="38567" y="11752"/>
                </a:lnTo>
                <a:lnTo>
                  <a:pt x="38567" y="11576"/>
                </a:lnTo>
                <a:lnTo>
                  <a:pt x="38567" y="11401"/>
                </a:lnTo>
                <a:lnTo>
                  <a:pt x="38625" y="11089"/>
                </a:lnTo>
                <a:lnTo>
                  <a:pt x="38684" y="10816"/>
                </a:lnTo>
                <a:lnTo>
                  <a:pt x="39190" y="10816"/>
                </a:lnTo>
                <a:lnTo>
                  <a:pt x="39288" y="10797"/>
                </a:lnTo>
                <a:lnTo>
                  <a:pt x="39385" y="10738"/>
                </a:lnTo>
                <a:lnTo>
                  <a:pt x="39444" y="10660"/>
                </a:lnTo>
                <a:lnTo>
                  <a:pt x="39463" y="10544"/>
                </a:lnTo>
                <a:lnTo>
                  <a:pt x="39463" y="10368"/>
                </a:lnTo>
                <a:lnTo>
                  <a:pt x="39444" y="10271"/>
                </a:lnTo>
                <a:lnTo>
                  <a:pt x="39385" y="10193"/>
                </a:lnTo>
                <a:lnTo>
                  <a:pt x="39288" y="10134"/>
                </a:lnTo>
                <a:lnTo>
                  <a:pt x="39190" y="10095"/>
                </a:lnTo>
                <a:lnTo>
                  <a:pt x="39112" y="10095"/>
                </a:lnTo>
                <a:lnTo>
                  <a:pt x="39073" y="9978"/>
                </a:lnTo>
                <a:lnTo>
                  <a:pt x="39015" y="9861"/>
                </a:lnTo>
                <a:lnTo>
                  <a:pt x="38918" y="9686"/>
                </a:lnTo>
                <a:lnTo>
                  <a:pt x="38781" y="9511"/>
                </a:lnTo>
                <a:lnTo>
                  <a:pt x="38586" y="9335"/>
                </a:lnTo>
                <a:lnTo>
                  <a:pt x="38469" y="9238"/>
                </a:lnTo>
                <a:lnTo>
                  <a:pt x="38333" y="9160"/>
                </a:lnTo>
                <a:lnTo>
                  <a:pt x="38197" y="9082"/>
                </a:lnTo>
                <a:lnTo>
                  <a:pt x="38021" y="9004"/>
                </a:lnTo>
                <a:lnTo>
                  <a:pt x="37846" y="8946"/>
                </a:lnTo>
                <a:lnTo>
                  <a:pt x="37690" y="8907"/>
                </a:lnTo>
                <a:lnTo>
                  <a:pt x="37534" y="8887"/>
                </a:lnTo>
                <a:lnTo>
                  <a:pt x="37378" y="8868"/>
                </a:lnTo>
                <a:lnTo>
                  <a:pt x="37203" y="8887"/>
                </a:lnTo>
                <a:lnTo>
                  <a:pt x="37027" y="8926"/>
                </a:lnTo>
                <a:lnTo>
                  <a:pt x="36871" y="8985"/>
                </a:lnTo>
                <a:lnTo>
                  <a:pt x="36754" y="9063"/>
                </a:lnTo>
                <a:lnTo>
                  <a:pt x="36638" y="9140"/>
                </a:lnTo>
                <a:lnTo>
                  <a:pt x="36560" y="9238"/>
                </a:lnTo>
                <a:lnTo>
                  <a:pt x="36482" y="9316"/>
                </a:lnTo>
                <a:lnTo>
                  <a:pt x="36443" y="9394"/>
                </a:lnTo>
                <a:lnTo>
                  <a:pt x="36404" y="9491"/>
                </a:lnTo>
                <a:lnTo>
                  <a:pt x="36404" y="9608"/>
                </a:lnTo>
                <a:lnTo>
                  <a:pt x="36404" y="9842"/>
                </a:lnTo>
                <a:lnTo>
                  <a:pt x="36423" y="10017"/>
                </a:lnTo>
                <a:lnTo>
                  <a:pt x="36443" y="10095"/>
                </a:lnTo>
                <a:lnTo>
                  <a:pt x="36423" y="10095"/>
                </a:lnTo>
                <a:lnTo>
                  <a:pt x="36326" y="10134"/>
                </a:lnTo>
                <a:lnTo>
                  <a:pt x="36228" y="10193"/>
                </a:lnTo>
                <a:lnTo>
                  <a:pt x="36170" y="10271"/>
                </a:lnTo>
                <a:lnTo>
                  <a:pt x="36150" y="10368"/>
                </a:lnTo>
                <a:lnTo>
                  <a:pt x="36150" y="10544"/>
                </a:lnTo>
                <a:lnTo>
                  <a:pt x="36170" y="10660"/>
                </a:lnTo>
                <a:lnTo>
                  <a:pt x="36228" y="10738"/>
                </a:lnTo>
                <a:lnTo>
                  <a:pt x="36326" y="10797"/>
                </a:lnTo>
                <a:lnTo>
                  <a:pt x="36423" y="10816"/>
                </a:lnTo>
                <a:lnTo>
                  <a:pt x="36657" y="10816"/>
                </a:lnTo>
                <a:lnTo>
                  <a:pt x="36618" y="11031"/>
                </a:lnTo>
                <a:lnTo>
                  <a:pt x="36579" y="11206"/>
                </a:lnTo>
                <a:lnTo>
                  <a:pt x="36521" y="11401"/>
                </a:lnTo>
                <a:lnTo>
                  <a:pt x="36462" y="11557"/>
                </a:lnTo>
                <a:lnTo>
                  <a:pt x="36365" y="11713"/>
                </a:lnTo>
                <a:lnTo>
                  <a:pt x="36287" y="11849"/>
                </a:lnTo>
                <a:lnTo>
                  <a:pt x="36189" y="11986"/>
                </a:lnTo>
                <a:lnTo>
                  <a:pt x="36092" y="12122"/>
                </a:lnTo>
                <a:lnTo>
                  <a:pt x="35858" y="12336"/>
                </a:lnTo>
                <a:lnTo>
                  <a:pt x="35605" y="12512"/>
                </a:lnTo>
                <a:lnTo>
                  <a:pt x="35351" y="12668"/>
                </a:lnTo>
                <a:lnTo>
                  <a:pt x="35098" y="12785"/>
                </a:lnTo>
                <a:lnTo>
                  <a:pt x="34825" y="12882"/>
                </a:lnTo>
                <a:lnTo>
                  <a:pt x="34591" y="12960"/>
                </a:lnTo>
                <a:lnTo>
                  <a:pt x="34357" y="13018"/>
                </a:lnTo>
                <a:lnTo>
                  <a:pt x="34143" y="13038"/>
                </a:lnTo>
                <a:lnTo>
                  <a:pt x="33851" y="13077"/>
                </a:lnTo>
                <a:lnTo>
                  <a:pt x="33734" y="13096"/>
                </a:lnTo>
                <a:lnTo>
                  <a:pt x="33812" y="12648"/>
                </a:lnTo>
                <a:lnTo>
                  <a:pt x="34046" y="11323"/>
                </a:lnTo>
                <a:lnTo>
                  <a:pt x="34260" y="9842"/>
                </a:lnTo>
                <a:lnTo>
                  <a:pt x="34474" y="8264"/>
                </a:lnTo>
                <a:lnTo>
                  <a:pt x="34650" y="6705"/>
                </a:lnTo>
                <a:lnTo>
                  <a:pt x="34942" y="3859"/>
                </a:lnTo>
                <a:lnTo>
                  <a:pt x="35117" y="1950"/>
                </a:lnTo>
                <a:lnTo>
                  <a:pt x="35156" y="1677"/>
                </a:lnTo>
                <a:lnTo>
                  <a:pt x="35663" y="1794"/>
                </a:lnTo>
                <a:lnTo>
                  <a:pt x="35702" y="1813"/>
                </a:lnTo>
                <a:lnTo>
                  <a:pt x="35761" y="1794"/>
                </a:lnTo>
                <a:lnTo>
                  <a:pt x="35819" y="1774"/>
                </a:lnTo>
                <a:lnTo>
                  <a:pt x="35858" y="1735"/>
                </a:lnTo>
                <a:lnTo>
                  <a:pt x="35877" y="1677"/>
                </a:lnTo>
                <a:lnTo>
                  <a:pt x="35897" y="1599"/>
                </a:lnTo>
                <a:lnTo>
                  <a:pt x="35877" y="1540"/>
                </a:lnTo>
                <a:lnTo>
                  <a:pt x="35819" y="1482"/>
                </a:lnTo>
                <a:lnTo>
                  <a:pt x="35761" y="1443"/>
                </a:lnTo>
                <a:lnTo>
                  <a:pt x="35566" y="1384"/>
                </a:lnTo>
                <a:lnTo>
                  <a:pt x="35001" y="1248"/>
                </a:lnTo>
                <a:lnTo>
                  <a:pt x="34065" y="1053"/>
                </a:lnTo>
                <a:lnTo>
                  <a:pt x="33461" y="936"/>
                </a:lnTo>
                <a:lnTo>
                  <a:pt x="32759" y="819"/>
                </a:lnTo>
                <a:lnTo>
                  <a:pt x="31999" y="702"/>
                </a:lnTo>
                <a:lnTo>
                  <a:pt x="31142" y="585"/>
                </a:lnTo>
                <a:lnTo>
                  <a:pt x="30148" y="468"/>
                </a:lnTo>
                <a:lnTo>
                  <a:pt x="29037" y="352"/>
                </a:lnTo>
                <a:lnTo>
                  <a:pt x="27810" y="254"/>
                </a:lnTo>
                <a:lnTo>
                  <a:pt x="26465" y="157"/>
                </a:lnTo>
                <a:lnTo>
                  <a:pt x="25023" y="79"/>
                </a:lnTo>
                <a:lnTo>
                  <a:pt x="23444" y="20"/>
                </a:lnTo>
                <a:lnTo>
                  <a:pt x="22334" y="1"/>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22">
    <p:spTree>
      <p:nvGrpSpPr>
        <p:cNvPr id="878" name="Shape 878"/>
        <p:cNvGrpSpPr/>
        <p:nvPr/>
      </p:nvGrpSpPr>
      <p:grpSpPr>
        <a:xfrm>
          <a:off x="0" y="0"/>
          <a:ext cx="0" cy="0"/>
          <a:chOff x="0" y="0"/>
          <a:chExt cx="0" cy="0"/>
        </a:xfrm>
      </p:grpSpPr>
      <p:sp>
        <p:nvSpPr>
          <p:cNvPr id="879" name="Google Shape;879;p16"/>
          <p:cNvSpPr txBox="1"/>
          <p:nvPr>
            <p:ph type="title"/>
          </p:nvPr>
        </p:nvSpPr>
        <p:spPr>
          <a:xfrm>
            <a:off x="720000" y="365760"/>
            <a:ext cx="7704000" cy="548700"/>
          </a:xfrm>
          <a:prstGeom prst="rect">
            <a:avLst/>
          </a:prstGeom>
          <a:noFill/>
        </p:spPr>
        <p:txBody>
          <a:bodyPr anchorCtr="0" anchor="t" bIns="91425" lIns="91425" spcFirstLastPara="1" rIns="91425" wrap="square" tIns="91425">
            <a:noAutofit/>
          </a:bodyPr>
          <a:lstStyle>
            <a:lvl1pPr lvl="0" rtl="0" algn="ctr">
              <a:spcBef>
                <a:spcPts val="0"/>
              </a:spcBef>
              <a:spcAft>
                <a:spcPts val="0"/>
              </a:spcAft>
              <a:buSzPts val="2800"/>
              <a:buNone/>
              <a:defRPr/>
            </a:lvl1pPr>
            <a:lvl2pPr lvl="1" rtl="0" algn="ctr">
              <a:spcBef>
                <a:spcPts val="0"/>
              </a:spcBef>
              <a:spcAft>
                <a:spcPts val="0"/>
              </a:spcAft>
              <a:buSzPts val="3500"/>
              <a:buNone/>
              <a:defRPr/>
            </a:lvl2pPr>
            <a:lvl3pPr lvl="2" rtl="0" algn="ctr">
              <a:spcBef>
                <a:spcPts val="0"/>
              </a:spcBef>
              <a:spcAft>
                <a:spcPts val="0"/>
              </a:spcAft>
              <a:buSzPts val="3500"/>
              <a:buNone/>
              <a:defRPr/>
            </a:lvl3pPr>
            <a:lvl4pPr lvl="3" rtl="0" algn="ctr">
              <a:spcBef>
                <a:spcPts val="0"/>
              </a:spcBef>
              <a:spcAft>
                <a:spcPts val="0"/>
              </a:spcAft>
              <a:buSzPts val="3500"/>
              <a:buNone/>
              <a:defRPr/>
            </a:lvl4pPr>
            <a:lvl5pPr lvl="4" rtl="0" algn="ctr">
              <a:spcBef>
                <a:spcPts val="0"/>
              </a:spcBef>
              <a:spcAft>
                <a:spcPts val="0"/>
              </a:spcAft>
              <a:buSzPts val="3500"/>
              <a:buNone/>
              <a:defRPr/>
            </a:lvl5pPr>
            <a:lvl6pPr lvl="5" rtl="0" algn="ctr">
              <a:spcBef>
                <a:spcPts val="0"/>
              </a:spcBef>
              <a:spcAft>
                <a:spcPts val="0"/>
              </a:spcAft>
              <a:buSzPts val="3500"/>
              <a:buNone/>
              <a:defRPr/>
            </a:lvl6pPr>
            <a:lvl7pPr lvl="6" rtl="0" algn="ctr">
              <a:spcBef>
                <a:spcPts val="0"/>
              </a:spcBef>
              <a:spcAft>
                <a:spcPts val="0"/>
              </a:spcAft>
              <a:buSzPts val="3500"/>
              <a:buNone/>
              <a:defRPr/>
            </a:lvl7pPr>
            <a:lvl8pPr lvl="7" rtl="0" algn="ctr">
              <a:spcBef>
                <a:spcPts val="0"/>
              </a:spcBef>
              <a:spcAft>
                <a:spcPts val="0"/>
              </a:spcAft>
              <a:buSzPts val="3500"/>
              <a:buNone/>
              <a:defRPr/>
            </a:lvl8pPr>
            <a:lvl9pPr lvl="8" rtl="0" algn="ctr">
              <a:spcBef>
                <a:spcPts val="0"/>
              </a:spcBef>
              <a:spcAft>
                <a:spcPts val="0"/>
              </a:spcAft>
              <a:buSzPts val="3500"/>
              <a:buNone/>
              <a:defRPr/>
            </a:lvl9pPr>
          </a:lstStyle>
          <a:p/>
        </p:txBody>
      </p:sp>
      <p:grpSp>
        <p:nvGrpSpPr>
          <p:cNvPr id="880" name="Google Shape;880;p16"/>
          <p:cNvGrpSpPr/>
          <p:nvPr/>
        </p:nvGrpSpPr>
        <p:grpSpPr>
          <a:xfrm>
            <a:off x="-1887604" y="4197900"/>
            <a:ext cx="3415692" cy="460843"/>
            <a:chOff x="3028746" y="4197900"/>
            <a:chExt cx="3415692" cy="460843"/>
          </a:xfrm>
        </p:grpSpPr>
        <p:sp>
          <p:nvSpPr>
            <p:cNvPr id="881" name="Google Shape;881;p16"/>
            <p:cNvSpPr/>
            <p:nvPr/>
          </p:nvSpPr>
          <p:spPr>
            <a:xfrm flipH="1">
              <a:off x="3028746" y="4197900"/>
              <a:ext cx="1707517" cy="460843"/>
            </a:xfrm>
            <a:custGeom>
              <a:rect b="b" l="l" r="r" t="t"/>
              <a:pathLst>
                <a:path extrusionOk="0" h="12734" w="47182">
                  <a:moveTo>
                    <a:pt x="7105" y="1"/>
                  </a:moveTo>
                  <a:lnTo>
                    <a:pt x="6979" y="22"/>
                  </a:lnTo>
                  <a:lnTo>
                    <a:pt x="6831" y="64"/>
                  </a:lnTo>
                  <a:lnTo>
                    <a:pt x="6705" y="106"/>
                  </a:lnTo>
                  <a:lnTo>
                    <a:pt x="6557" y="190"/>
                  </a:lnTo>
                  <a:lnTo>
                    <a:pt x="6410" y="296"/>
                  </a:lnTo>
                  <a:lnTo>
                    <a:pt x="6241" y="422"/>
                  </a:lnTo>
                  <a:lnTo>
                    <a:pt x="5862" y="760"/>
                  </a:lnTo>
                  <a:lnTo>
                    <a:pt x="5419" y="1202"/>
                  </a:lnTo>
                  <a:lnTo>
                    <a:pt x="4808" y="1835"/>
                  </a:lnTo>
                  <a:lnTo>
                    <a:pt x="4006" y="2678"/>
                  </a:lnTo>
                  <a:lnTo>
                    <a:pt x="2214" y="4617"/>
                  </a:lnTo>
                  <a:lnTo>
                    <a:pt x="1" y="7021"/>
                  </a:lnTo>
                  <a:lnTo>
                    <a:pt x="1" y="12734"/>
                  </a:lnTo>
                  <a:lnTo>
                    <a:pt x="47181" y="12333"/>
                  </a:lnTo>
                  <a:lnTo>
                    <a:pt x="46907" y="11870"/>
                  </a:lnTo>
                  <a:lnTo>
                    <a:pt x="46612" y="11385"/>
                  </a:lnTo>
                  <a:lnTo>
                    <a:pt x="46212" y="10815"/>
                  </a:lnTo>
                  <a:lnTo>
                    <a:pt x="45769" y="10204"/>
                  </a:lnTo>
                  <a:lnTo>
                    <a:pt x="45537" y="9909"/>
                  </a:lnTo>
                  <a:lnTo>
                    <a:pt x="45284" y="9614"/>
                  </a:lnTo>
                  <a:lnTo>
                    <a:pt x="45031" y="9361"/>
                  </a:lnTo>
                  <a:lnTo>
                    <a:pt x="44799" y="9108"/>
                  </a:lnTo>
                  <a:lnTo>
                    <a:pt x="44546" y="8918"/>
                  </a:lnTo>
                  <a:lnTo>
                    <a:pt x="44314" y="8749"/>
                  </a:lnTo>
                  <a:lnTo>
                    <a:pt x="44019" y="8602"/>
                  </a:lnTo>
                  <a:lnTo>
                    <a:pt x="43661" y="8454"/>
                  </a:lnTo>
                  <a:lnTo>
                    <a:pt x="43218" y="8328"/>
                  </a:lnTo>
                  <a:lnTo>
                    <a:pt x="42733" y="8180"/>
                  </a:lnTo>
                  <a:lnTo>
                    <a:pt x="41616" y="7885"/>
                  </a:lnTo>
                  <a:lnTo>
                    <a:pt x="40435" y="7611"/>
                  </a:lnTo>
                  <a:lnTo>
                    <a:pt x="38264" y="7105"/>
                  </a:lnTo>
                  <a:lnTo>
                    <a:pt x="37484" y="6915"/>
                  </a:lnTo>
                  <a:lnTo>
                    <a:pt x="37210" y="6831"/>
                  </a:lnTo>
                  <a:lnTo>
                    <a:pt x="37041" y="6768"/>
                  </a:lnTo>
                  <a:lnTo>
                    <a:pt x="36894" y="6662"/>
                  </a:lnTo>
                  <a:lnTo>
                    <a:pt x="36704" y="6515"/>
                  </a:lnTo>
                  <a:lnTo>
                    <a:pt x="36177" y="6072"/>
                  </a:lnTo>
                  <a:lnTo>
                    <a:pt x="35544" y="5482"/>
                  </a:lnTo>
                  <a:lnTo>
                    <a:pt x="34849" y="4849"/>
                  </a:lnTo>
                  <a:lnTo>
                    <a:pt x="33542" y="3584"/>
                  </a:lnTo>
                  <a:lnTo>
                    <a:pt x="32762" y="2762"/>
                  </a:lnTo>
                  <a:lnTo>
                    <a:pt x="32593" y="2615"/>
                  </a:lnTo>
                  <a:lnTo>
                    <a:pt x="32445" y="2467"/>
                  </a:lnTo>
                  <a:lnTo>
                    <a:pt x="32298" y="2362"/>
                  </a:lnTo>
                  <a:lnTo>
                    <a:pt x="32150" y="2277"/>
                  </a:lnTo>
                  <a:lnTo>
                    <a:pt x="32003" y="2193"/>
                  </a:lnTo>
                  <a:lnTo>
                    <a:pt x="31876" y="2151"/>
                  </a:lnTo>
                  <a:lnTo>
                    <a:pt x="31729" y="2130"/>
                  </a:lnTo>
                  <a:lnTo>
                    <a:pt x="31433" y="2130"/>
                  </a:lnTo>
                  <a:lnTo>
                    <a:pt x="31286" y="2151"/>
                  </a:lnTo>
                  <a:lnTo>
                    <a:pt x="31138" y="2193"/>
                  </a:lnTo>
                  <a:lnTo>
                    <a:pt x="30970" y="2256"/>
                  </a:lnTo>
                  <a:lnTo>
                    <a:pt x="30632" y="2425"/>
                  </a:lnTo>
                  <a:lnTo>
                    <a:pt x="30295" y="2636"/>
                  </a:lnTo>
                  <a:lnTo>
                    <a:pt x="28292" y="3859"/>
                  </a:lnTo>
                  <a:lnTo>
                    <a:pt x="27006" y="4639"/>
                  </a:lnTo>
                  <a:lnTo>
                    <a:pt x="26859" y="4512"/>
                  </a:lnTo>
                  <a:lnTo>
                    <a:pt x="26479" y="4175"/>
                  </a:lnTo>
                  <a:lnTo>
                    <a:pt x="26205" y="3964"/>
                  </a:lnTo>
                  <a:lnTo>
                    <a:pt x="25910" y="3753"/>
                  </a:lnTo>
                  <a:lnTo>
                    <a:pt x="25573" y="3542"/>
                  </a:lnTo>
                  <a:lnTo>
                    <a:pt x="25214" y="3332"/>
                  </a:lnTo>
                  <a:lnTo>
                    <a:pt x="25025" y="3205"/>
                  </a:lnTo>
                  <a:lnTo>
                    <a:pt x="24814" y="3057"/>
                  </a:lnTo>
                  <a:lnTo>
                    <a:pt x="24582" y="2868"/>
                  </a:lnTo>
                  <a:lnTo>
                    <a:pt x="24371" y="2657"/>
                  </a:lnTo>
                  <a:lnTo>
                    <a:pt x="23886" y="2193"/>
                  </a:lnTo>
                  <a:lnTo>
                    <a:pt x="23401" y="1708"/>
                  </a:lnTo>
                  <a:lnTo>
                    <a:pt x="22579" y="802"/>
                  </a:lnTo>
                  <a:lnTo>
                    <a:pt x="22263" y="486"/>
                  </a:lnTo>
                  <a:lnTo>
                    <a:pt x="22158" y="359"/>
                  </a:lnTo>
                  <a:lnTo>
                    <a:pt x="22052" y="296"/>
                  </a:lnTo>
                  <a:lnTo>
                    <a:pt x="21968" y="296"/>
                  </a:lnTo>
                  <a:lnTo>
                    <a:pt x="21841" y="317"/>
                  </a:lnTo>
                  <a:lnTo>
                    <a:pt x="21652" y="401"/>
                  </a:lnTo>
                  <a:lnTo>
                    <a:pt x="21441" y="507"/>
                  </a:lnTo>
                  <a:lnTo>
                    <a:pt x="20956" y="823"/>
                  </a:lnTo>
                  <a:lnTo>
                    <a:pt x="20408" y="1202"/>
                  </a:lnTo>
                  <a:lnTo>
                    <a:pt x="19860" y="1624"/>
                  </a:lnTo>
                  <a:lnTo>
                    <a:pt x="19354" y="2046"/>
                  </a:lnTo>
                  <a:lnTo>
                    <a:pt x="18932" y="2404"/>
                  </a:lnTo>
                  <a:lnTo>
                    <a:pt x="18637" y="2657"/>
                  </a:lnTo>
                  <a:lnTo>
                    <a:pt x="18342" y="2931"/>
                  </a:lnTo>
                  <a:lnTo>
                    <a:pt x="17857" y="3310"/>
                  </a:lnTo>
                  <a:lnTo>
                    <a:pt x="16655" y="4238"/>
                  </a:lnTo>
                  <a:lnTo>
                    <a:pt x="15074" y="5440"/>
                  </a:lnTo>
                  <a:lnTo>
                    <a:pt x="13873" y="4892"/>
                  </a:lnTo>
                  <a:lnTo>
                    <a:pt x="12818" y="4386"/>
                  </a:lnTo>
                  <a:lnTo>
                    <a:pt x="12291" y="4112"/>
                  </a:lnTo>
                  <a:lnTo>
                    <a:pt x="11828" y="3859"/>
                  </a:lnTo>
                  <a:lnTo>
                    <a:pt x="11617" y="3711"/>
                  </a:lnTo>
                  <a:lnTo>
                    <a:pt x="11385" y="3542"/>
                  </a:lnTo>
                  <a:lnTo>
                    <a:pt x="11174" y="3332"/>
                  </a:lnTo>
                  <a:lnTo>
                    <a:pt x="10942" y="3100"/>
                  </a:lnTo>
                  <a:lnTo>
                    <a:pt x="10500" y="2573"/>
                  </a:lnTo>
                  <a:lnTo>
                    <a:pt x="10036" y="2024"/>
                  </a:lnTo>
                  <a:lnTo>
                    <a:pt x="9572" y="1476"/>
                  </a:lnTo>
                  <a:lnTo>
                    <a:pt x="9340" y="1223"/>
                  </a:lnTo>
                  <a:lnTo>
                    <a:pt x="9108" y="970"/>
                  </a:lnTo>
                  <a:lnTo>
                    <a:pt x="8876" y="760"/>
                  </a:lnTo>
                  <a:lnTo>
                    <a:pt x="8644" y="570"/>
                  </a:lnTo>
                  <a:lnTo>
                    <a:pt x="8412" y="422"/>
                  </a:lnTo>
                  <a:lnTo>
                    <a:pt x="8181" y="296"/>
                  </a:lnTo>
                  <a:lnTo>
                    <a:pt x="7759" y="127"/>
                  </a:lnTo>
                  <a:lnTo>
                    <a:pt x="7569" y="64"/>
                  </a:lnTo>
                  <a:lnTo>
                    <a:pt x="7422" y="22"/>
                  </a:lnTo>
                  <a:lnTo>
                    <a:pt x="7253" y="1"/>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2" name="Google Shape;882;p16"/>
            <p:cNvSpPr/>
            <p:nvPr/>
          </p:nvSpPr>
          <p:spPr>
            <a:xfrm>
              <a:off x="4736921" y="4197900"/>
              <a:ext cx="1707517" cy="460843"/>
            </a:xfrm>
            <a:custGeom>
              <a:rect b="b" l="l" r="r" t="t"/>
              <a:pathLst>
                <a:path extrusionOk="0" h="12734" w="47182">
                  <a:moveTo>
                    <a:pt x="7105" y="1"/>
                  </a:moveTo>
                  <a:lnTo>
                    <a:pt x="6979" y="22"/>
                  </a:lnTo>
                  <a:lnTo>
                    <a:pt x="6831" y="64"/>
                  </a:lnTo>
                  <a:lnTo>
                    <a:pt x="6705" y="106"/>
                  </a:lnTo>
                  <a:lnTo>
                    <a:pt x="6557" y="190"/>
                  </a:lnTo>
                  <a:lnTo>
                    <a:pt x="6410" y="296"/>
                  </a:lnTo>
                  <a:lnTo>
                    <a:pt x="6241" y="422"/>
                  </a:lnTo>
                  <a:lnTo>
                    <a:pt x="5862" y="760"/>
                  </a:lnTo>
                  <a:lnTo>
                    <a:pt x="5419" y="1202"/>
                  </a:lnTo>
                  <a:lnTo>
                    <a:pt x="4808" y="1835"/>
                  </a:lnTo>
                  <a:lnTo>
                    <a:pt x="4006" y="2678"/>
                  </a:lnTo>
                  <a:lnTo>
                    <a:pt x="2214" y="4617"/>
                  </a:lnTo>
                  <a:lnTo>
                    <a:pt x="1" y="7021"/>
                  </a:lnTo>
                  <a:lnTo>
                    <a:pt x="1" y="12734"/>
                  </a:lnTo>
                  <a:lnTo>
                    <a:pt x="47181" y="12333"/>
                  </a:lnTo>
                  <a:lnTo>
                    <a:pt x="46907" y="11870"/>
                  </a:lnTo>
                  <a:lnTo>
                    <a:pt x="46612" y="11385"/>
                  </a:lnTo>
                  <a:lnTo>
                    <a:pt x="46212" y="10815"/>
                  </a:lnTo>
                  <a:lnTo>
                    <a:pt x="45769" y="10204"/>
                  </a:lnTo>
                  <a:lnTo>
                    <a:pt x="45537" y="9909"/>
                  </a:lnTo>
                  <a:lnTo>
                    <a:pt x="45284" y="9614"/>
                  </a:lnTo>
                  <a:lnTo>
                    <a:pt x="45031" y="9361"/>
                  </a:lnTo>
                  <a:lnTo>
                    <a:pt x="44799" y="9108"/>
                  </a:lnTo>
                  <a:lnTo>
                    <a:pt x="44546" y="8918"/>
                  </a:lnTo>
                  <a:lnTo>
                    <a:pt x="44314" y="8749"/>
                  </a:lnTo>
                  <a:lnTo>
                    <a:pt x="44019" y="8602"/>
                  </a:lnTo>
                  <a:lnTo>
                    <a:pt x="43661" y="8454"/>
                  </a:lnTo>
                  <a:lnTo>
                    <a:pt x="43218" y="8328"/>
                  </a:lnTo>
                  <a:lnTo>
                    <a:pt x="42733" y="8180"/>
                  </a:lnTo>
                  <a:lnTo>
                    <a:pt x="41616" y="7885"/>
                  </a:lnTo>
                  <a:lnTo>
                    <a:pt x="40435" y="7611"/>
                  </a:lnTo>
                  <a:lnTo>
                    <a:pt x="38264" y="7105"/>
                  </a:lnTo>
                  <a:lnTo>
                    <a:pt x="37484" y="6915"/>
                  </a:lnTo>
                  <a:lnTo>
                    <a:pt x="37210" y="6831"/>
                  </a:lnTo>
                  <a:lnTo>
                    <a:pt x="37041" y="6768"/>
                  </a:lnTo>
                  <a:lnTo>
                    <a:pt x="36894" y="6662"/>
                  </a:lnTo>
                  <a:lnTo>
                    <a:pt x="36704" y="6515"/>
                  </a:lnTo>
                  <a:lnTo>
                    <a:pt x="36177" y="6072"/>
                  </a:lnTo>
                  <a:lnTo>
                    <a:pt x="35544" y="5482"/>
                  </a:lnTo>
                  <a:lnTo>
                    <a:pt x="34849" y="4849"/>
                  </a:lnTo>
                  <a:lnTo>
                    <a:pt x="33542" y="3584"/>
                  </a:lnTo>
                  <a:lnTo>
                    <a:pt x="32762" y="2762"/>
                  </a:lnTo>
                  <a:lnTo>
                    <a:pt x="32593" y="2615"/>
                  </a:lnTo>
                  <a:lnTo>
                    <a:pt x="32445" y="2467"/>
                  </a:lnTo>
                  <a:lnTo>
                    <a:pt x="32298" y="2362"/>
                  </a:lnTo>
                  <a:lnTo>
                    <a:pt x="32150" y="2277"/>
                  </a:lnTo>
                  <a:lnTo>
                    <a:pt x="32003" y="2193"/>
                  </a:lnTo>
                  <a:lnTo>
                    <a:pt x="31876" y="2151"/>
                  </a:lnTo>
                  <a:lnTo>
                    <a:pt x="31729" y="2130"/>
                  </a:lnTo>
                  <a:lnTo>
                    <a:pt x="31433" y="2130"/>
                  </a:lnTo>
                  <a:lnTo>
                    <a:pt x="31286" y="2151"/>
                  </a:lnTo>
                  <a:lnTo>
                    <a:pt x="31138" y="2193"/>
                  </a:lnTo>
                  <a:lnTo>
                    <a:pt x="30970" y="2256"/>
                  </a:lnTo>
                  <a:lnTo>
                    <a:pt x="30632" y="2425"/>
                  </a:lnTo>
                  <a:lnTo>
                    <a:pt x="30295" y="2636"/>
                  </a:lnTo>
                  <a:lnTo>
                    <a:pt x="28292" y="3859"/>
                  </a:lnTo>
                  <a:lnTo>
                    <a:pt x="27006" y="4639"/>
                  </a:lnTo>
                  <a:lnTo>
                    <a:pt x="26859" y="4512"/>
                  </a:lnTo>
                  <a:lnTo>
                    <a:pt x="26479" y="4175"/>
                  </a:lnTo>
                  <a:lnTo>
                    <a:pt x="26205" y="3964"/>
                  </a:lnTo>
                  <a:lnTo>
                    <a:pt x="25910" y="3753"/>
                  </a:lnTo>
                  <a:lnTo>
                    <a:pt x="25573" y="3542"/>
                  </a:lnTo>
                  <a:lnTo>
                    <a:pt x="25214" y="3332"/>
                  </a:lnTo>
                  <a:lnTo>
                    <a:pt x="25025" y="3205"/>
                  </a:lnTo>
                  <a:lnTo>
                    <a:pt x="24814" y="3057"/>
                  </a:lnTo>
                  <a:lnTo>
                    <a:pt x="24582" y="2868"/>
                  </a:lnTo>
                  <a:lnTo>
                    <a:pt x="24371" y="2657"/>
                  </a:lnTo>
                  <a:lnTo>
                    <a:pt x="23886" y="2193"/>
                  </a:lnTo>
                  <a:lnTo>
                    <a:pt x="23401" y="1708"/>
                  </a:lnTo>
                  <a:lnTo>
                    <a:pt x="22579" y="802"/>
                  </a:lnTo>
                  <a:lnTo>
                    <a:pt x="22263" y="486"/>
                  </a:lnTo>
                  <a:lnTo>
                    <a:pt x="22158" y="359"/>
                  </a:lnTo>
                  <a:lnTo>
                    <a:pt x="22052" y="296"/>
                  </a:lnTo>
                  <a:lnTo>
                    <a:pt x="21968" y="296"/>
                  </a:lnTo>
                  <a:lnTo>
                    <a:pt x="21841" y="317"/>
                  </a:lnTo>
                  <a:lnTo>
                    <a:pt x="21652" y="401"/>
                  </a:lnTo>
                  <a:lnTo>
                    <a:pt x="21441" y="507"/>
                  </a:lnTo>
                  <a:lnTo>
                    <a:pt x="20956" y="823"/>
                  </a:lnTo>
                  <a:lnTo>
                    <a:pt x="20408" y="1202"/>
                  </a:lnTo>
                  <a:lnTo>
                    <a:pt x="19860" y="1624"/>
                  </a:lnTo>
                  <a:lnTo>
                    <a:pt x="19354" y="2046"/>
                  </a:lnTo>
                  <a:lnTo>
                    <a:pt x="18932" y="2404"/>
                  </a:lnTo>
                  <a:lnTo>
                    <a:pt x="18637" y="2657"/>
                  </a:lnTo>
                  <a:lnTo>
                    <a:pt x="18342" y="2931"/>
                  </a:lnTo>
                  <a:lnTo>
                    <a:pt x="17857" y="3310"/>
                  </a:lnTo>
                  <a:lnTo>
                    <a:pt x="16655" y="4238"/>
                  </a:lnTo>
                  <a:lnTo>
                    <a:pt x="15074" y="5440"/>
                  </a:lnTo>
                  <a:lnTo>
                    <a:pt x="13873" y="4892"/>
                  </a:lnTo>
                  <a:lnTo>
                    <a:pt x="12818" y="4386"/>
                  </a:lnTo>
                  <a:lnTo>
                    <a:pt x="12291" y="4112"/>
                  </a:lnTo>
                  <a:lnTo>
                    <a:pt x="11828" y="3859"/>
                  </a:lnTo>
                  <a:lnTo>
                    <a:pt x="11617" y="3711"/>
                  </a:lnTo>
                  <a:lnTo>
                    <a:pt x="11385" y="3542"/>
                  </a:lnTo>
                  <a:lnTo>
                    <a:pt x="11174" y="3332"/>
                  </a:lnTo>
                  <a:lnTo>
                    <a:pt x="10942" y="3100"/>
                  </a:lnTo>
                  <a:lnTo>
                    <a:pt x="10500" y="2573"/>
                  </a:lnTo>
                  <a:lnTo>
                    <a:pt x="10036" y="2024"/>
                  </a:lnTo>
                  <a:lnTo>
                    <a:pt x="9572" y="1476"/>
                  </a:lnTo>
                  <a:lnTo>
                    <a:pt x="9340" y="1223"/>
                  </a:lnTo>
                  <a:lnTo>
                    <a:pt x="9108" y="970"/>
                  </a:lnTo>
                  <a:lnTo>
                    <a:pt x="8876" y="760"/>
                  </a:lnTo>
                  <a:lnTo>
                    <a:pt x="8644" y="570"/>
                  </a:lnTo>
                  <a:lnTo>
                    <a:pt x="8412" y="422"/>
                  </a:lnTo>
                  <a:lnTo>
                    <a:pt x="8181" y="296"/>
                  </a:lnTo>
                  <a:lnTo>
                    <a:pt x="7759" y="127"/>
                  </a:lnTo>
                  <a:lnTo>
                    <a:pt x="7569" y="64"/>
                  </a:lnTo>
                  <a:lnTo>
                    <a:pt x="7422" y="22"/>
                  </a:lnTo>
                  <a:lnTo>
                    <a:pt x="7253" y="1"/>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83" name="Google Shape;883;p16"/>
          <p:cNvSpPr/>
          <p:nvPr/>
        </p:nvSpPr>
        <p:spPr>
          <a:xfrm flipH="1">
            <a:off x="7436483" y="4148100"/>
            <a:ext cx="1707517" cy="460843"/>
          </a:xfrm>
          <a:custGeom>
            <a:rect b="b" l="l" r="r" t="t"/>
            <a:pathLst>
              <a:path extrusionOk="0" h="12734" w="47182">
                <a:moveTo>
                  <a:pt x="7105" y="1"/>
                </a:moveTo>
                <a:lnTo>
                  <a:pt x="6979" y="22"/>
                </a:lnTo>
                <a:lnTo>
                  <a:pt x="6831" y="64"/>
                </a:lnTo>
                <a:lnTo>
                  <a:pt x="6705" y="106"/>
                </a:lnTo>
                <a:lnTo>
                  <a:pt x="6557" y="190"/>
                </a:lnTo>
                <a:lnTo>
                  <a:pt x="6410" y="296"/>
                </a:lnTo>
                <a:lnTo>
                  <a:pt x="6241" y="422"/>
                </a:lnTo>
                <a:lnTo>
                  <a:pt x="5862" y="760"/>
                </a:lnTo>
                <a:lnTo>
                  <a:pt x="5419" y="1202"/>
                </a:lnTo>
                <a:lnTo>
                  <a:pt x="4808" y="1835"/>
                </a:lnTo>
                <a:lnTo>
                  <a:pt x="4006" y="2678"/>
                </a:lnTo>
                <a:lnTo>
                  <a:pt x="2214" y="4617"/>
                </a:lnTo>
                <a:lnTo>
                  <a:pt x="1" y="7021"/>
                </a:lnTo>
                <a:lnTo>
                  <a:pt x="1" y="12734"/>
                </a:lnTo>
                <a:lnTo>
                  <a:pt x="47181" y="12333"/>
                </a:lnTo>
                <a:lnTo>
                  <a:pt x="46907" y="11870"/>
                </a:lnTo>
                <a:lnTo>
                  <a:pt x="46612" y="11385"/>
                </a:lnTo>
                <a:lnTo>
                  <a:pt x="46212" y="10815"/>
                </a:lnTo>
                <a:lnTo>
                  <a:pt x="45769" y="10204"/>
                </a:lnTo>
                <a:lnTo>
                  <a:pt x="45537" y="9909"/>
                </a:lnTo>
                <a:lnTo>
                  <a:pt x="45284" y="9614"/>
                </a:lnTo>
                <a:lnTo>
                  <a:pt x="45031" y="9361"/>
                </a:lnTo>
                <a:lnTo>
                  <a:pt x="44799" y="9108"/>
                </a:lnTo>
                <a:lnTo>
                  <a:pt x="44546" y="8918"/>
                </a:lnTo>
                <a:lnTo>
                  <a:pt x="44314" y="8749"/>
                </a:lnTo>
                <a:lnTo>
                  <a:pt x="44019" y="8602"/>
                </a:lnTo>
                <a:lnTo>
                  <a:pt x="43661" y="8454"/>
                </a:lnTo>
                <a:lnTo>
                  <a:pt x="43218" y="8328"/>
                </a:lnTo>
                <a:lnTo>
                  <a:pt x="42733" y="8180"/>
                </a:lnTo>
                <a:lnTo>
                  <a:pt x="41616" y="7885"/>
                </a:lnTo>
                <a:lnTo>
                  <a:pt x="40435" y="7611"/>
                </a:lnTo>
                <a:lnTo>
                  <a:pt x="38264" y="7105"/>
                </a:lnTo>
                <a:lnTo>
                  <a:pt x="37484" y="6915"/>
                </a:lnTo>
                <a:lnTo>
                  <a:pt x="37210" y="6831"/>
                </a:lnTo>
                <a:lnTo>
                  <a:pt x="37041" y="6768"/>
                </a:lnTo>
                <a:lnTo>
                  <a:pt x="36894" y="6662"/>
                </a:lnTo>
                <a:lnTo>
                  <a:pt x="36704" y="6515"/>
                </a:lnTo>
                <a:lnTo>
                  <a:pt x="36177" y="6072"/>
                </a:lnTo>
                <a:lnTo>
                  <a:pt x="35544" y="5482"/>
                </a:lnTo>
                <a:lnTo>
                  <a:pt x="34849" y="4849"/>
                </a:lnTo>
                <a:lnTo>
                  <a:pt x="33542" y="3584"/>
                </a:lnTo>
                <a:lnTo>
                  <a:pt x="32762" y="2762"/>
                </a:lnTo>
                <a:lnTo>
                  <a:pt x="32593" y="2615"/>
                </a:lnTo>
                <a:lnTo>
                  <a:pt x="32445" y="2467"/>
                </a:lnTo>
                <a:lnTo>
                  <a:pt x="32298" y="2362"/>
                </a:lnTo>
                <a:lnTo>
                  <a:pt x="32150" y="2277"/>
                </a:lnTo>
                <a:lnTo>
                  <a:pt x="32003" y="2193"/>
                </a:lnTo>
                <a:lnTo>
                  <a:pt x="31876" y="2151"/>
                </a:lnTo>
                <a:lnTo>
                  <a:pt x="31729" y="2130"/>
                </a:lnTo>
                <a:lnTo>
                  <a:pt x="31433" y="2130"/>
                </a:lnTo>
                <a:lnTo>
                  <a:pt x="31286" y="2151"/>
                </a:lnTo>
                <a:lnTo>
                  <a:pt x="31138" y="2193"/>
                </a:lnTo>
                <a:lnTo>
                  <a:pt x="30970" y="2256"/>
                </a:lnTo>
                <a:lnTo>
                  <a:pt x="30632" y="2425"/>
                </a:lnTo>
                <a:lnTo>
                  <a:pt x="30295" y="2636"/>
                </a:lnTo>
                <a:lnTo>
                  <a:pt x="28292" y="3859"/>
                </a:lnTo>
                <a:lnTo>
                  <a:pt x="27006" y="4639"/>
                </a:lnTo>
                <a:lnTo>
                  <a:pt x="26859" y="4512"/>
                </a:lnTo>
                <a:lnTo>
                  <a:pt x="26479" y="4175"/>
                </a:lnTo>
                <a:lnTo>
                  <a:pt x="26205" y="3964"/>
                </a:lnTo>
                <a:lnTo>
                  <a:pt x="25910" y="3753"/>
                </a:lnTo>
                <a:lnTo>
                  <a:pt x="25573" y="3542"/>
                </a:lnTo>
                <a:lnTo>
                  <a:pt x="25214" y="3332"/>
                </a:lnTo>
                <a:lnTo>
                  <a:pt x="25025" y="3205"/>
                </a:lnTo>
                <a:lnTo>
                  <a:pt x="24814" y="3057"/>
                </a:lnTo>
                <a:lnTo>
                  <a:pt x="24582" y="2868"/>
                </a:lnTo>
                <a:lnTo>
                  <a:pt x="24371" y="2657"/>
                </a:lnTo>
                <a:lnTo>
                  <a:pt x="23886" y="2193"/>
                </a:lnTo>
                <a:lnTo>
                  <a:pt x="23401" y="1708"/>
                </a:lnTo>
                <a:lnTo>
                  <a:pt x="22579" y="802"/>
                </a:lnTo>
                <a:lnTo>
                  <a:pt x="22263" y="486"/>
                </a:lnTo>
                <a:lnTo>
                  <a:pt x="22158" y="359"/>
                </a:lnTo>
                <a:lnTo>
                  <a:pt x="22052" y="296"/>
                </a:lnTo>
                <a:lnTo>
                  <a:pt x="21968" y="296"/>
                </a:lnTo>
                <a:lnTo>
                  <a:pt x="21841" y="317"/>
                </a:lnTo>
                <a:lnTo>
                  <a:pt x="21652" y="401"/>
                </a:lnTo>
                <a:lnTo>
                  <a:pt x="21441" y="507"/>
                </a:lnTo>
                <a:lnTo>
                  <a:pt x="20956" y="823"/>
                </a:lnTo>
                <a:lnTo>
                  <a:pt x="20408" y="1202"/>
                </a:lnTo>
                <a:lnTo>
                  <a:pt x="19860" y="1624"/>
                </a:lnTo>
                <a:lnTo>
                  <a:pt x="19354" y="2046"/>
                </a:lnTo>
                <a:lnTo>
                  <a:pt x="18932" y="2404"/>
                </a:lnTo>
                <a:lnTo>
                  <a:pt x="18637" y="2657"/>
                </a:lnTo>
                <a:lnTo>
                  <a:pt x="18342" y="2931"/>
                </a:lnTo>
                <a:lnTo>
                  <a:pt x="17857" y="3310"/>
                </a:lnTo>
                <a:lnTo>
                  <a:pt x="16655" y="4238"/>
                </a:lnTo>
                <a:lnTo>
                  <a:pt x="15074" y="5440"/>
                </a:lnTo>
                <a:lnTo>
                  <a:pt x="13873" y="4892"/>
                </a:lnTo>
                <a:lnTo>
                  <a:pt x="12818" y="4386"/>
                </a:lnTo>
                <a:lnTo>
                  <a:pt x="12291" y="4112"/>
                </a:lnTo>
                <a:lnTo>
                  <a:pt x="11828" y="3859"/>
                </a:lnTo>
                <a:lnTo>
                  <a:pt x="11617" y="3711"/>
                </a:lnTo>
                <a:lnTo>
                  <a:pt x="11385" y="3542"/>
                </a:lnTo>
                <a:lnTo>
                  <a:pt x="11174" y="3332"/>
                </a:lnTo>
                <a:lnTo>
                  <a:pt x="10942" y="3100"/>
                </a:lnTo>
                <a:lnTo>
                  <a:pt x="10500" y="2573"/>
                </a:lnTo>
                <a:lnTo>
                  <a:pt x="10036" y="2024"/>
                </a:lnTo>
                <a:lnTo>
                  <a:pt x="9572" y="1476"/>
                </a:lnTo>
                <a:lnTo>
                  <a:pt x="9340" y="1223"/>
                </a:lnTo>
                <a:lnTo>
                  <a:pt x="9108" y="970"/>
                </a:lnTo>
                <a:lnTo>
                  <a:pt x="8876" y="760"/>
                </a:lnTo>
                <a:lnTo>
                  <a:pt x="8644" y="570"/>
                </a:lnTo>
                <a:lnTo>
                  <a:pt x="8412" y="422"/>
                </a:lnTo>
                <a:lnTo>
                  <a:pt x="8181" y="296"/>
                </a:lnTo>
                <a:lnTo>
                  <a:pt x="7759" y="127"/>
                </a:lnTo>
                <a:lnTo>
                  <a:pt x="7569" y="64"/>
                </a:lnTo>
                <a:lnTo>
                  <a:pt x="7422" y="22"/>
                </a:lnTo>
                <a:lnTo>
                  <a:pt x="7253" y="1"/>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4" name="Google Shape;884;p16"/>
          <p:cNvSpPr/>
          <p:nvPr/>
        </p:nvSpPr>
        <p:spPr>
          <a:xfrm>
            <a:off x="0" y="4594800"/>
            <a:ext cx="9144000" cy="548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5" name="Google Shape;885;p16"/>
          <p:cNvSpPr/>
          <p:nvPr/>
        </p:nvSpPr>
        <p:spPr>
          <a:xfrm>
            <a:off x="8249274" y="4594797"/>
            <a:ext cx="894720" cy="548701"/>
          </a:xfrm>
          <a:custGeom>
            <a:rect b="b" l="l" r="r" t="t"/>
            <a:pathLst>
              <a:path extrusionOk="0" h="29051" w="47371">
                <a:moveTo>
                  <a:pt x="47371" y="1"/>
                </a:moveTo>
                <a:lnTo>
                  <a:pt x="46696" y="338"/>
                </a:lnTo>
                <a:lnTo>
                  <a:pt x="45979" y="675"/>
                </a:lnTo>
                <a:lnTo>
                  <a:pt x="45284" y="970"/>
                </a:lnTo>
                <a:lnTo>
                  <a:pt x="44567" y="1266"/>
                </a:lnTo>
                <a:lnTo>
                  <a:pt x="43850" y="1540"/>
                </a:lnTo>
                <a:lnTo>
                  <a:pt x="43133" y="1814"/>
                </a:lnTo>
                <a:lnTo>
                  <a:pt x="41658" y="2320"/>
                </a:lnTo>
                <a:lnTo>
                  <a:pt x="40182" y="2783"/>
                </a:lnTo>
                <a:lnTo>
                  <a:pt x="38706" y="3226"/>
                </a:lnTo>
                <a:lnTo>
                  <a:pt x="35734" y="4069"/>
                </a:lnTo>
                <a:lnTo>
                  <a:pt x="34132" y="4512"/>
                </a:lnTo>
                <a:lnTo>
                  <a:pt x="32529" y="4997"/>
                </a:lnTo>
                <a:lnTo>
                  <a:pt x="31707" y="5250"/>
                </a:lnTo>
                <a:lnTo>
                  <a:pt x="30906" y="5503"/>
                </a:lnTo>
                <a:lnTo>
                  <a:pt x="30105" y="5798"/>
                </a:lnTo>
                <a:lnTo>
                  <a:pt x="29304" y="6093"/>
                </a:lnTo>
                <a:lnTo>
                  <a:pt x="28503" y="6409"/>
                </a:lnTo>
                <a:lnTo>
                  <a:pt x="27723" y="6726"/>
                </a:lnTo>
                <a:lnTo>
                  <a:pt x="26964" y="7084"/>
                </a:lnTo>
                <a:lnTo>
                  <a:pt x="26205" y="7485"/>
                </a:lnTo>
                <a:lnTo>
                  <a:pt x="25467" y="7885"/>
                </a:lnTo>
                <a:lnTo>
                  <a:pt x="24771" y="8328"/>
                </a:lnTo>
                <a:lnTo>
                  <a:pt x="24076" y="8792"/>
                </a:lnTo>
                <a:lnTo>
                  <a:pt x="23401" y="9298"/>
                </a:lnTo>
                <a:lnTo>
                  <a:pt x="23169" y="9487"/>
                </a:lnTo>
                <a:lnTo>
                  <a:pt x="22937" y="9719"/>
                </a:lnTo>
                <a:lnTo>
                  <a:pt x="22726" y="9951"/>
                </a:lnTo>
                <a:lnTo>
                  <a:pt x="22537" y="10204"/>
                </a:lnTo>
                <a:lnTo>
                  <a:pt x="22368" y="10478"/>
                </a:lnTo>
                <a:lnTo>
                  <a:pt x="22220" y="10752"/>
                </a:lnTo>
                <a:lnTo>
                  <a:pt x="22094" y="11047"/>
                </a:lnTo>
                <a:lnTo>
                  <a:pt x="21989" y="11343"/>
                </a:lnTo>
                <a:lnTo>
                  <a:pt x="21925" y="11638"/>
                </a:lnTo>
                <a:lnTo>
                  <a:pt x="21904" y="11933"/>
                </a:lnTo>
                <a:lnTo>
                  <a:pt x="21904" y="12207"/>
                </a:lnTo>
                <a:lnTo>
                  <a:pt x="21968" y="12502"/>
                </a:lnTo>
                <a:lnTo>
                  <a:pt x="22073" y="12776"/>
                </a:lnTo>
                <a:lnTo>
                  <a:pt x="22220" y="13050"/>
                </a:lnTo>
                <a:lnTo>
                  <a:pt x="22326" y="13198"/>
                </a:lnTo>
                <a:lnTo>
                  <a:pt x="22431" y="13324"/>
                </a:lnTo>
                <a:lnTo>
                  <a:pt x="22537" y="13451"/>
                </a:lnTo>
                <a:lnTo>
                  <a:pt x="22684" y="13556"/>
                </a:lnTo>
                <a:lnTo>
                  <a:pt x="23001" y="13788"/>
                </a:lnTo>
                <a:lnTo>
                  <a:pt x="23338" y="14020"/>
                </a:lnTo>
                <a:lnTo>
                  <a:pt x="23675" y="14252"/>
                </a:lnTo>
                <a:lnTo>
                  <a:pt x="23991" y="14484"/>
                </a:lnTo>
                <a:lnTo>
                  <a:pt x="24139" y="14631"/>
                </a:lnTo>
                <a:lnTo>
                  <a:pt x="24265" y="14758"/>
                </a:lnTo>
                <a:lnTo>
                  <a:pt x="24371" y="14926"/>
                </a:lnTo>
                <a:lnTo>
                  <a:pt x="24455" y="15095"/>
                </a:lnTo>
                <a:lnTo>
                  <a:pt x="24518" y="15264"/>
                </a:lnTo>
                <a:lnTo>
                  <a:pt x="24539" y="15453"/>
                </a:lnTo>
                <a:lnTo>
                  <a:pt x="24518" y="15664"/>
                </a:lnTo>
                <a:lnTo>
                  <a:pt x="24476" y="15896"/>
                </a:lnTo>
                <a:lnTo>
                  <a:pt x="24392" y="16107"/>
                </a:lnTo>
                <a:lnTo>
                  <a:pt x="24286" y="16297"/>
                </a:lnTo>
                <a:lnTo>
                  <a:pt x="24139" y="16486"/>
                </a:lnTo>
                <a:lnTo>
                  <a:pt x="23991" y="16676"/>
                </a:lnTo>
                <a:lnTo>
                  <a:pt x="23823" y="16824"/>
                </a:lnTo>
                <a:lnTo>
                  <a:pt x="23654" y="16992"/>
                </a:lnTo>
                <a:lnTo>
                  <a:pt x="23443" y="17119"/>
                </a:lnTo>
                <a:lnTo>
                  <a:pt x="23232" y="17266"/>
                </a:lnTo>
                <a:lnTo>
                  <a:pt x="22811" y="17519"/>
                </a:lnTo>
                <a:lnTo>
                  <a:pt x="22368" y="17730"/>
                </a:lnTo>
                <a:lnTo>
                  <a:pt x="21546" y="18110"/>
                </a:lnTo>
                <a:lnTo>
                  <a:pt x="17793" y="19902"/>
                </a:lnTo>
                <a:lnTo>
                  <a:pt x="17077" y="20281"/>
                </a:lnTo>
                <a:lnTo>
                  <a:pt x="16697" y="20471"/>
                </a:lnTo>
                <a:lnTo>
                  <a:pt x="16360" y="20682"/>
                </a:lnTo>
                <a:lnTo>
                  <a:pt x="16001" y="20892"/>
                </a:lnTo>
                <a:lnTo>
                  <a:pt x="15685" y="21124"/>
                </a:lnTo>
                <a:lnTo>
                  <a:pt x="15369" y="21398"/>
                </a:lnTo>
                <a:lnTo>
                  <a:pt x="15074" y="21672"/>
                </a:lnTo>
                <a:lnTo>
                  <a:pt x="14779" y="21989"/>
                </a:lnTo>
                <a:lnTo>
                  <a:pt x="14505" y="22347"/>
                </a:lnTo>
                <a:lnTo>
                  <a:pt x="13999" y="23043"/>
                </a:lnTo>
                <a:lnTo>
                  <a:pt x="13746" y="23401"/>
                </a:lnTo>
                <a:lnTo>
                  <a:pt x="13493" y="23738"/>
                </a:lnTo>
                <a:lnTo>
                  <a:pt x="13219" y="24076"/>
                </a:lnTo>
                <a:lnTo>
                  <a:pt x="12902" y="24392"/>
                </a:lnTo>
                <a:lnTo>
                  <a:pt x="12565" y="24687"/>
                </a:lnTo>
                <a:lnTo>
                  <a:pt x="12207" y="24940"/>
                </a:lnTo>
                <a:lnTo>
                  <a:pt x="11827" y="25172"/>
                </a:lnTo>
                <a:lnTo>
                  <a:pt x="11427" y="25404"/>
                </a:lnTo>
                <a:lnTo>
                  <a:pt x="11026" y="25594"/>
                </a:lnTo>
                <a:lnTo>
                  <a:pt x="10626" y="25762"/>
                </a:lnTo>
                <a:lnTo>
                  <a:pt x="10204" y="25931"/>
                </a:lnTo>
                <a:lnTo>
                  <a:pt x="9782" y="26079"/>
                </a:lnTo>
                <a:lnTo>
                  <a:pt x="9298" y="26205"/>
                </a:lnTo>
                <a:lnTo>
                  <a:pt x="8813" y="26331"/>
                </a:lnTo>
                <a:lnTo>
                  <a:pt x="8307" y="26458"/>
                </a:lnTo>
                <a:lnTo>
                  <a:pt x="7801" y="26542"/>
                </a:lnTo>
                <a:lnTo>
                  <a:pt x="6789" y="26732"/>
                </a:lnTo>
                <a:lnTo>
                  <a:pt x="5777" y="26901"/>
                </a:lnTo>
                <a:lnTo>
                  <a:pt x="4786" y="27069"/>
                </a:lnTo>
                <a:lnTo>
                  <a:pt x="4280" y="27175"/>
                </a:lnTo>
                <a:lnTo>
                  <a:pt x="3795" y="27280"/>
                </a:lnTo>
                <a:lnTo>
                  <a:pt x="3289" y="27407"/>
                </a:lnTo>
                <a:lnTo>
                  <a:pt x="2804" y="27554"/>
                </a:lnTo>
                <a:lnTo>
                  <a:pt x="2320" y="27723"/>
                </a:lnTo>
                <a:lnTo>
                  <a:pt x="1856" y="27934"/>
                </a:lnTo>
                <a:lnTo>
                  <a:pt x="1350" y="28166"/>
                </a:lnTo>
                <a:lnTo>
                  <a:pt x="886" y="28419"/>
                </a:lnTo>
                <a:lnTo>
                  <a:pt x="443" y="28735"/>
                </a:lnTo>
                <a:lnTo>
                  <a:pt x="1" y="29051"/>
                </a:lnTo>
                <a:lnTo>
                  <a:pt x="47371" y="29051"/>
                </a:lnTo>
                <a:lnTo>
                  <a:pt x="47371"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86" name="Google Shape;886;p16"/>
          <p:cNvGrpSpPr/>
          <p:nvPr/>
        </p:nvGrpSpPr>
        <p:grpSpPr>
          <a:xfrm>
            <a:off x="1692959" y="4608938"/>
            <a:ext cx="240526" cy="228204"/>
            <a:chOff x="4411275" y="4457400"/>
            <a:chExt cx="473850" cy="449575"/>
          </a:xfrm>
        </p:grpSpPr>
        <p:sp>
          <p:nvSpPr>
            <p:cNvPr id="887" name="Google Shape;887;p16"/>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8" name="Google Shape;888;p16"/>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89" name="Google Shape;889;p16"/>
          <p:cNvGrpSpPr/>
          <p:nvPr/>
        </p:nvGrpSpPr>
        <p:grpSpPr>
          <a:xfrm>
            <a:off x="7905725" y="4598813"/>
            <a:ext cx="473850" cy="449575"/>
            <a:chOff x="4411275" y="4457400"/>
            <a:chExt cx="473850" cy="449575"/>
          </a:xfrm>
        </p:grpSpPr>
        <p:sp>
          <p:nvSpPr>
            <p:cNvPr id="890" name="Google Shape;890;p16"/>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1" name="Google Shape;891;p16"/>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92" name="Google Shape;892;p16"/>
          <p:cNvGrpSpPr/>
          <p:nvPr/>
        </p:nvGrpSpPr>
        <p:grpSpPr>
          <a:xfrm>
            <a:off x="3882422" y="4709488"/>
            <a:ext cx="240526" cy="228204"/>
            <a:chOff x="4411275" y="4457400"/>
            <a:chExt cx="473850" cy="449575"/>
          </a:xfrm>
        </p:grpSpPr>
        <p:sp>
          <p:nvSpPr>
            <p:cNvPr id="893" name="Google Shape;893;p16"/>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4" name="Google Shape;894;p16"/>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95" name="Google Shape;895;p16"/>
          <p:cNvGrpSpPr/>
          <p:nvPr/>
        </p:nvGrpSpPr>
        <p:grpSpPr>
          <a:xfrm>
            <a:off x="6114722" y="4662488"/>
            <a:ext cx="240526" cy="228204"/>
            <a:chOff x="4411275" y="4457400"/>
            <a:chExt cx="473850" cy="449575"/>
          </a:xfrm>
        </p:grpSpPr>
        <p:sp>
          <p:nvSpPr>
            <p:cNvPr id="896" name="Google Shape;896;p16"/>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7" name="Google Shape;897;p16"/>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98" name="Google Shape;898;p16"/>
          <p:cNvGrpSpPr/>
          <p:nvPr/>
        </p:nvGrpSpPr>
        <p:grpSpPr>
          <a:xfrm>
            <a:off x="2687050" y="4644363"/>
            <a:ext cx="473850" cy="449575"/>
            <a:chOff x="4411275" y="4457400"/>
            <a:chExt cx="473850" cy="449575"/>
          </a:xfrm>
        </p:grpSpPr>
        <p:sp>
          <p:nvSpPr>
            <p:cNvPr id="899" name="Google Shape;899;p16"/>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0" name="Google Shape;900;p16"/>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01" name="Google Shape;901;p16"/>
          <p:cNvGrpSpPr/>
          <p:nvPr/>
        </p:nvGrpSpPr>
        <p:grpSpPr>
          <a:xfrm>
            <a:off x="7552997" y="4608938"/>
            <a:ext cx="240526" cy="228204"/>
            <a:chOff x="4411275" y="4457400"/>
            <a:chExt cx="473850" cy="449575"/>
          </a:xfrm>
        </p:grpSpPr>
        <p:sp>
          <p:nvSpPr>
            <p:cNvPr id="902" name="Google Shape;902;p16"/>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3" name="Google Shape;903;p16"/>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04" name="Google Shape;904;p16"/>
          <p:cNvGrpSpPr/>
          <p:nvPr/>
        </p:nvGrpSpPr>
        <p:grpSpPr>
          <a:xfrm>
            <a:off x="147477" y="4598835"/>
            <a:ext cx="791911" cy="449534"/>
            <a:chOff x="5104925" y="-1571550"/>
            <a:chExt cx="1573750" cy="893350"/>
          </a:xfrm>
        </p:grpSpPr>
        <p:sp>
          <p:nvSpPr>
            <p:cNvPr id="905" name="Google Shape;905;p16"/>
            <p:cNvSpPr/>
            <p:nvPr/>
          </p:nvSpPr>
          <p:spPr>
            <a:xfrm>
              <a:off x="5104925" y="-1571550"/>
              <a:ext cx="1573750" cy="792175"/>
            </a:xfrm>
            <a:custGeom>
              <a:rect b="b" l="l" r="r" t="t"/>
              <a:pathLst>
                <a:path extrusionOk="0" h="31687" w="62950">
                  <a:moveTo>
                    <a:pt x="31601" y="1"/>
                  </a:moveTo>
                  <a:lnTo>
                    <a:pt x="30126" y="64"/>
                  </a:lnTo>
                  <a:lnTo>
                    <a:pt x="28629" y="148"/>
                  </a:lnTo>
                  <a:lnTo>
                    <a:pt x="27069" y="275"/>
                  </a:lnTo>
                  <a:lnTo>
                    <a:pt x="25467" y="444"/>
                  </a:lnTo>
                  <a:lnTo>
                    <a:pt x="23822" y="675"/>
                  </a:lnTo>
                  <a:lnTo>
                    <a:pt x="22136" y="928"/>
                  </a:lnTo>
                  <a:lnTo>
                    <a:pt x="20386" y="1245"/>
                  </a:lnTo>
                  <a:lnTo>
                    <a:pt x="18615" y="1603"/>
                  </a:lnTo>
                  <a:lnTo>
                    <a:pt x="16781" y="2004"/>
                  </a:lnTo>
                  <a:lnTo>
                    <a:pt x="14905" y="2446"/>
                  </a:lnTo>
                  <a:lnTo>
                    <a:pt x="14314" y="2615"/>
                  </a:lnTo>
                  <a:lnTo>
                    <a:pt x="13766" y="2763"/>
                  </a:lnTo>
                  <a:lnTo>
                    <a:pt x="13218" y="2952"/>
                  </a:lnTo>
                  <a:lnTo>
                    <a:pt x="12691" y="3142"/>
                  </a:lnTo>
                  <a:lnTo>
                    <a:pt x="12164" y="3332"/>
                  </a:lnTo>
                  <a:lnTo>
                    <a:pt x="11658" y="3543"/>
                  </a:lnTo>
                  <a:lnTo>
                    <a:pt x="11173" y="3753"/>
                  </a:lnTo>
                  <a:lnTo>
                    <a:pt x="10710" y="3985"/>
                  </a:lnTo>
                  <a:lnTo>
                    <a:pt x="10246" y="4217"/>
                  </a:lnTo>
                  <a:lnTo>
                    <a:pt x="9782" y="4470"/>
                  </a:lnTo>
                  <a:lnTo>
                    <a:pt x="9339" y="4723"/>
                  </a:lnTo>
                  <a:lnTo>
                    <a:pt x="8918" y="4976"/>
                  </a:lnTo>
                  <a:lnTo>
                    <a:pt x="8517" y="5250"/>
                  </a:lnTo>
                  <a:lnTo>
                    <a:pt x="8117" y="5524"/>
                  </a:lnTo>
                  <a:lnTo>
                    <a:pt x="7716" y="5819"/>
                  </a:lnTo>
                  <a:lnTo>
                    <a:pt x="7337" y="6114"/>
                  </a:lnTo>
                  <a:lnTo>
                    <a:pt x="6978" y="6431"/>
                  </a:lnTo>
                  <a:lnTo>
                    <a:pt x="6620" y="6726"/>
                  </a:lnTo>
                  <a:lnTo>
                    <a:pt x="6282" y="7063"/>
                  </a:lnTo>
                  <a:lnTo>
                    <a:pt x="5945" y="7379"/>
                  </a:lnTo>
                  <a:lnTo>
                    <a:pt x="5334" y="8054"/>
                  </a:lnTo>
                  <a:lnTo>
                    <a:pt x="4744" y="8750"/>
                  </a:lnTo>
                  <a:lnTo>
                    <a:pt x="4195" y="9466"/>
                  </a:lnTo>
                  <a:lnTo>
                    <a:pt x="3689" y="10183"/>
                  </a:lnTo>
                  <a:lnTo>
                    <a:pt x="3226" y="10942"/>
                  </a:lnTo>
                  <a:lnTo>
                    <a:pt x="2804" y="11722"/>
                  </a:lnTo>
                  <a:lnTo>
                    <a:pt x="2425" y="12502"/>
                  </a:lnTo>
                  <a:lnTo>
                    <a:pt x="2066" y="13282"/>
                  </a:lnTo>
                  <a:lnTo>
                    <a:pt x="1750" y="14083"/>
                  </a:lnTo>
                  <a:lnTo>
                    <a:pt x="1455" y="14905"/>
                  </a:lnTo>
                  <a:lnTo>
                    <a:pt x="1202" y="15707"/>
                  </a:lnTo>
                  <a:lnTo>
                    <a:pt x="970" y="16529"/>
                  </a:lnTo>
                  <a:lnTo>
                    <a:pt x="759" y="17351"/>
                  </a:lnTo>
                  <a:lnTo>
                    <a:pt x="590" y="18152"/>
                  </a:lnTo>
                  <a:lnTo>
                    <a:pt x="443" y="18974"/>
                  </a:lnTo>
                  <a:lnTo>
                    <a:pt x="316" y="19775"/>
                  </a:lnTo>
                  <a:lnTo>
                    <a:pt x="211" y="20576"/>
                  </a:lnTo>
                  <a:lnTo>
                    <a:pt x="127" y="21377"/>
                  </a:lnTo>
                  <a:lnTo>
                    <a:pt x="84" y="22136"/>
                  </a:lnTo>
                  <a:lnTo>
                    <a:pt x="42" y="22916"/>
                  </a:lnTo>
                  <a:lnTo>
                    <a:pt x="0" y="23654"/>
                  </a:lnTo>
                  <a:lnTo>
                    <a:pt x="0" y="24392"/>
                  </a:lnTo>
                  <a:lnTo>
                    <a:pt x="21" y="24729"/>
                  </a:lnTo>
                  <a:lnTo>
                    <a:pt x="42" y="25088"/>
                  </a:lnTo>
                  <a:lnTo>
                    <a:pt x="106" y="25404"/>
                  </a:lnTo>
                  <a:lnTo>
                    <a:pt x="190" y="25720"/>
                  </a:lnTo>
                  <a:lnTo>
                    <a:pt x="295" y="26036"/>
                  </a:lnTo>
                  <a:lnTo>
                    <a:pt x="422" y="26332"/>
                  </a:lnTo>
                  <a:lnTo>
                    <a:pt x="569" y="26627"/>
                  </a:lnTo>
                  <a:lnTo>
                    <a:pt x="738" y="26901"/>
                  </a:lnTo>
                  <a:lnTo>
                    <a:pt x="928" y="27175"/>
                  </a:lnTo>
                  <a:lnTo>
                    <a:pt x="1117" y="27428"/>
                  </a:lnTo>
                  <a:lnTo>
                    <a:pt x="1349" y="27660"/>
                  </a:lnTo>
                  <a:lnTo>
                    <a:pt x="1602" y="27913"/>
                  </a:lnTo>
                  <a:lnTo>
                    <a:pt x="1855" y="28145"/>
                  </a:lnTo>
                  <a:lnTo>
                    <a:pt x="2150" y="28355"/>
                  </a:lnTo>
                  <a:lnTo>
                    <a:pt x="2446" y="28566"/>
                  </a:lnTo>
                  <a:lnTo>
                    <a:pt x="2762" y="28756"/>
                  </a:lnTo>
                  <a:lnTo>
                    <a:pt x="3099" y="28946"/>
                  </a:lnTo>
                  <a:lnTo>
                    <a:pt x="3436" y="29135"/>
                  </a:lnTo>
                  <a:lnTo>
                    <a:pt x="3816" y="29304"/>
                  </a:lnTo>
                  <a:lnTo>
                    <a:pt x="4195" y="29473"/>
                  </a:lnTo>
                  <a:lnTo>
                    <a:pt x="4996" y="29789"/>
                  </a:lnTo>
                  <a:lnTo>
                    <a:pt x="5861" y="30063"/>
                  </a:lnTo>
                  <a:lnTo>
                    <a:pt x="6767" y="30316"/>
                  </a:lnTo>
                  <a:lnTo>
                    <a:pt x="7737" y="30548"/>
                  </a:lnTo>
                  <a:lnTo>
                    <a:pt x="8749" y="30738"/>
                  </a:lnTo>
                  <a:lnTo>
                    <a:pt x="9782" y="30906"/>
                  </a:lnTo>
                  <a:lnTo>
                    <a:pt x="10878" y="31075"/>
                  </a:lnTo>
                  <a:lnTo>
                    <a:pt x="11996" y="31201"/>
                  </a:lnTo>
                  <a:lnTo>
                    <a:pt x="13134" y="31307"/>
                  </a:lnTo>
                  <a:lnTo>
                    <a:pt x="14314" y="31412"/>
                  </a:lnTo>
                  <a:lnTo>
                    <a:pt x="15516" y="31476"/>
                  </a:lnTo>
                  <a:lnTo>
                    <a:pt x="16718" y="31539"/>
                  </a:lnTo>
                  <a:lnTo>
                    <a:pt x="17962" y="31602"/>
                  </a:lnTo>
                  <a:lnTo>
                    <a:pt x="19205" y="31623"/>
                  </a:lnTo>
                  <a:lnTo>
                    <a:pt x="21693" y="31686"/>
                  </a:lnTo>
                  <a:lnTo>
                    <a:pt x="36956" y="31686"/>
                  </a:lnTo>
                  <a:lnTo>
                    <a:pt x="39760" y="31623"/>
                  </a:lnTo>
                  <a:lnTo>
                    <a:pt x="42585" y="31539"/>
                  </a:lnTo>
                  <a:lnTo>
                    <a:pt x="43997" y="31476"/>
                  </a:lnTo>
                  <a:lnTo>
                    <a:pt x="45410" y="31412"/>
                  </a:lnTo>
                  <a:lnTo>
                    <a:pt x="46780" y="31307"/>
                  </a:lnTo>
                  <a:lnTo>
                    <a:pt x="48150" y="31201"/>
                  </a:lnTo>
                  <a:lnTo>
                    <a:pt x="49499" y="31075"/>
                  </a:lnTo>
                  <a:lnTo>
                    <a:pt x="50807" y="30906"/>
                  </a:lnTo>
                  <a:lnTo>
                    <a:pt x="52071" y="30738"/>
                  </a:lnTo>
                  <a:lnTo>
                    <a:pt x="53294" y="30548"/>
                  </a:lnTo>
                  <a:lnTo>
                    <a:pt x="54475" y="30316"/>
                  </a:lnTo>
                  <a:lnTo>
                    <a:pt x="55592" y="30063"/>
                  </a:lnTo>
                  <a:lnTo>
                    <a:pt x="56667" y="29789"/>
                  </a:lnTo>
                  <a:lnTo>
                    <a:pt x="57658" y="29473"/>
                  </a:lnTo>
                  <a:lnTo>
                    <a:pt x="58143" y="29304"/>
                  </a:lnTo>
                  <a:lnTo>
                    <a:pt x="58607" y="29135"/>
                  </a:lnTo>
                  <a:lnTo>
                    <a:pt x="59028" y="28946"/>
                  </a:lnTo>
                  <a:lnTo>
                    <a:pt x="59450" y="28756"/>
                  </a:lnTo>
                  <a:lnTo>
                    <a:pt x="59850" y="28566"/>
                  </a:lnTo>
                  <a:lnTo>
                    <a:pt x="60230" y="28355"/>
                  </a:lnTo>
                  <a:lnTo>
                    <a:pt x="60588" y="28145"/>
                  </a:lnTo>
                  <a:lnTo>
                    <a:pt x="60926" y="27913"/>
                  </a:lnTo>
                  <a:lnTo>
                    <a:pt x="61221" y="27660"/>
                  </a:lnTo>
                  <a:lnTo>
                    <a:pt x="61516" y="27428"/>
                  </a:lnTo>
                  <a:lnTo>
                    <a:pt x="61790" y="27175"/>
                  </a:lnTo>
                  <a:lnTo>
                    <a:pt x="62022" y="26901"/>
                  </a:lnTo>
                  <a:lnTo>
                    <a:pt x="62233" y="26627"/>
                  </a:lnTo>
                  <a:lnTo>
                    <a:pt x="62422" y="26332"/>
                  </a:lnTo>
                  <a:lnTo>
                    <a:pt x="62591" y="26036"/>
                  </a:lnTo>
                  <a:lnTo>
                    <a:pt x="62718" y="25720"/>
                  </a:lnTo>
                  <a:lnTo>
                    <a:pt x="62823" y="25404"/>
                  </a:lnTo>
                  <a:lnTo>
                    <a:pt x="62886" y="25088"/>
                  </a:lnTo>
                  <a:lnTo>
                    <a:pt x="62928" y="24729"/>
                  </a:lnTo>
                  <a:lnTo>
                    <a:pt x="62949" y="24392"/>
                  </a:lnTo>
                  <a:lnTo>
                    <a:pt x="62928" y="23612"/>
                  </a:lnTo>
                  <a:lnTo>
                    <a:pt x="62865" y="22769"/>
                  </a:lnTo>
                  <a:lnTo>
                    <a:pt x="62739" y="21820"/>
                  </a:lnTo>
                  <a:lnTo>
                    <a:pt x="62549" y="20829"/>
                  </a:lnTo>
                  <a:lnTo>
                    <a:pt x="62443" y="20302"/>
                  </a:lnTo>
                  <a:lnTo>
                    <a:pt x="62317" y="19754"/>
                  </a:lnTo>
                  <a:lnTo>
                    <a:pt x="62169" y="19206"/>
                  </a:lnTo>
                  <a:lnTo>
                    <a:pt x="62001" y="18637"/>
                  </a:lnTo>
                  <a:lnTo>
                    <a:pt x="61811" y="18068"/>
                  </a:lnTo>
                  <a:lnTo>
                    <a:pt x="61621" y="17477"/>
                  </a:lnTo>
                  <a:lnTo>
                    <a:pt x="61389" y="16887"/>
                  </a:lnTo>
                  <a:lnTo>
                    <a:pt x="61158" y="16276"/>
                  </a:lnTo>
                  <a:lnTo>
                    <a:pt x="60905" y="15685"/>
                  </a:lnTo>
                  <a:lnTo>
                    <a:pt x="60609" y="15074"/>
                  </a:lnTo>
                  <a:lnTo>
                    <a:pt x="60314" y="14463"/>
                  </a:lnTo>
                  <a:lnTo>
                    <a:pt x="59998" y="13830"/>
                  </a:lnTo>
                  <a:lnTo>
                    <a:pt x="59640" y="13219"/>
                  </a:lnTo>
                  <a:lnTo>
                    <a:pt x="59260" y="12608"/>
                  </a:lnTo>
                  <a:lnTo>
                    <a:pt x="58881" y="11996"/>
                  </a:lnTo>
                  <a:lnTo>
                    <a:pt x="58459" y="11385"/>
                  </a:lnTo>
                  <a:lnTo>
                    <a:pt x="58016" y="10773"/>
                  </a:lnTo>
                  <a:lnTo>
                    <a:pt x="57553" y="10162"/>
                  </a:lnTo>
                  <a:lnTo>
                    <a:pt x="57047" y="9572"/>
                  </a:lnTo>
                  <a:lnTo>
                    <a:pt x="56520" y="8982"/>
                  </a:lnTo>
                  <a:lnTo>
                    <a:pt x="55971" y="8391"/>
                  </a:lnTo>
                  <a:lnTo>
                    <a:pt x="55402" y="7822"/>
                  </a:lnTo>
                  <a:lnTo>
                    <a:pt x="54791" y="7253"/>
                  </a:lnTo>
                  <a:lnTo>
                    <a:pt x="54158" y="6705"/>
                  </a:lnTo>
                  <a:lnTo>
                    <a:pt x="53484" y="6178"/>
                  </a:lnTo>
                  <a:lnTo>
                    <a:pt x="52788" y="5651"/>
                  </a:lnTo>
                  <a:lnTo>
                    <a:pt x="52071" y="5145"/>
                  </a:lnTo>
                  <a:lnTo>
                    <a:pt x="51312" y="4639"/>
                  </a:lnTo>
                  <a:lnTo>
                    <a:pt x="50511" y="4175"/>
                  </a:lnTo>
                  <a:lnTo>
                    <a:pt x="49689" y="3711"/>
                  </a:lnTo>
                  <a:lnTo>
                    <a:pt x="48846" y="3290"/>
                  </a:lnTo>
                  <a:lnTo>
                    <a:pt x="47939" y="2868"/>
                  </a:lnTo>
                  <a:lnTo>
                    <a:pt x="47033" y="2488"/>
                  </a:lnTo>
                  <a:lnTo>
                    <a:pt x="46063" y="2109"/>
                  </a:lnTo>
                  <a:lnTo>
                    <a:pt x="45072" y="1772"/>
                  </a:lnTo>
                  <a:lnTo>
                    <a:pt x="44039" y="1455"/>
                  </a:lnTo>
                  <a:lnTo>
                    <a:pt x="42964" y="1181"/>
                  </a:lnTo>
                  <a:lnTo>
                    <a:pt x="41868" y="907"/>
                  </a:lnTo>
                  <a:lnTo>
                    <a:pt x="40730" y="675"/>
                  </a:lnTo>
                  <a:lnTo>
                    <a:pt x="39528" y="486"/>
                  </a:lnTo>
                  <a:lnTo>
                    <a:pt x="38326" y="317"/>
                  </a:lnTo>
                  <a:lnTo>
                    <a:pt x="37061" y="191"/>
                  </a:lnTo>
                  <a:lnTo>
                    <a:pt x="35754" y="85"/>
                  </a:lnTo>
                  <a:lnTo>
                    <a:pt x="34405" y="22"/>
                  </a:lnTo>
                  <a:lnTo>
                    <a:pt x="33035"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6" name="Google Shape;906;p16"/>
            <p:cNvSpPr/>
            <p:nvPr/>
          </p:nvSpPr>
          <p:spPr>
            <a:xfrm>
              <a:off x="5104925" y="-1571550"/>
              <a:ext cx="1573750" cy="792175"/>
            </a:xfrm>
            <a:custGeom>
              <a:rect b="b" l="l" r="r" t="t"/>
              <a:pathLst>
                <a:path extrusionOk="0" fill="none" h="31687" w="62950">
                  <a:moveTo>
                    <a:pt x="62949" y="24392"/>
                  </a:moveTo>
                  <a:lnTo>
                    <a:pt x="62949" y="24392"/>
                  </a:lnTo>
                  <a:lnTo>
                    <a:pt x="62928" y="24729"/>
                  </a:lnTo>
                  <a:lnTo>
                    <a:pt x="62886" y="25088"/>
                  </a:lnTo>
                  <a:lnTo>
                    <a:pt x="62823" y="25404"/>
                  </a:lnTo>
                  <a:lnTo>
                    <a:pt x="62718" y="25720"/>
                  </a:lnTo>
                  <a:lnTo>
                    <a:pt x="62591" y="26036"/>
                  </a:lnTo>
                  <a:lnTo>
                    <a:pt x="62422" y="26332"/>
                  </a:lnTo>
                  <a:lnTo>
                    <a:pt x="62233" y="26627"/>
                  </a:lnTo>
                  <a:lnTo>
                    <a:pt x="62022" y="26901"/>
                  </a:lnTo>
                  <a:lnTo>
                    <a:pt x="61790" y="27175"/>
                  </a:lnTo>
                  <a:lnTo>
                    <a:pt x="61516" y="27428"/>
                  </a:lnTo>
                  <a:lnTo>
                    <a:pt x="61221" y="27660"/>
                  </a:lnTo>
                  <a:lnTo>
                    <a:pt x="60926" y="27913"/>
                  </a:lnTo>
                  <a:lnTo>
                    <a:pt x="60588" y="28145"/>
                  </a:lnTo>
                  <a:lnTo>
                    <a:pt x="60230" y="28355"/>
                  </a:lnTo>
                  <a:lnTo>
                    <a:pt x="59850" y="28566"/>
                  </a:lnTo>
                  <a:lnTo>
                    <a:pt x="59450" y="28756"/>
                  </a:lnTo>
                  <a:lnTo>
                    <a:pt x="59028" y="28946"/>
                  </a:lnTo>
                  <a:lnTo>
                    <a:pt x="58607" y="29135"/>
                  </a:lnTo>
                  <a:lnTo>
                    <a:pt x="58143" y="29304"/>
                  </a:lnTo>
                  <a:lnTo>
                    <a:pt x="57658" y="29473"/>
                  </a:lnTo>
                  <a:lnTo>
                    <a:pt x="56667" y="29789"/>
                  </a:lnTo>
                  <a:lnTo>
                    <a:pt x="55592" y="30063"/>
                  </a:lnTo>
                  <a:lnTo>
                    <a:pt x="54475" y="30316"/>
                  </a:lnTo>
                  <a:lnTo>
                    <a:pt x="53294" y="30548"/>
                  </a:lnTo>
                  <a:lnTo>
                    <a:pt x="52071" y="30738"/>
                  </a:lnTo>
                  <a:lnTo>
                    <a:pt x="50807" y="30906"/>
                  </a:lnTo>
                  <a:lnTo>
                    <a:pt x="49499" y="31075"/>
                  </a:lnTo>
                  <a:lnTo>
                    <a:pt x="48150" y="31201"/>
                  </a:lnTo>
                  <a:lnTo>
                    <a:pt x="46780" y="31307"/>
                  </a:lnTo>
                  <a:lnTo>
                    <a:pt x="45410" y="31412"/>
                  </a:lnTo>
                  <a:lnTo>
                    <a:pt x="43997" y="31476"/>
                  </a:lnTo>
                  <a:lnTo>
                    <a:pt x="42585" y="31539"/>
                  </a:lnTo>
                  <a:lnTo>
                    <a:pt x="39760" y="31623"/>
                  </a:lnTo>
                  <a:lnTo>
                    <a:pt x="36956" y="31686"/>
                  </a:lnTo>
                  <a:lnTo>
                    <a:pt x="34215" y="31686"/>
                  </a:lnTo>
                  <a:lnTo>
                    <a:pt x="29114" y="31686"/>
                  </a:lnTo>
                  <a:lnTo>
                    <a:pt x="29114" y="31686"/>
                  </a:lnTo>
                  <a:lnTo>
                    <a:pt x="24202" y="31686"/>
                  </a:lnTo>
                  <a:lnTo>
                    <a:pt x="21693" y="31686"/>
                  </a:lnTo>
                  <a:lnTo>
                    <a:pt x="19205" y="31623"/>
                  </a:lnTo>
                  <a:lnTo>
                    <a:pt x="17962" y="31602"/>
                  </a:lnTo>
                  <a:lnTo>
                    <a:pt x="16718" y="31539"/>
                  </a:lnTo>
                  <a:lnTo>
                    <a:pt x="15516" y="31476"/>
                  </a:lnTo>
                  <a:lnTo>
                    <a:pt x="14314" y="31412"/>
                  </a:lnTo>
                  <a:lnTo>
                    <a:pt x="13134" y="31307"/>
                  </a:lnTo>
                  <a:lnTo>
                    <a:pt x="11996" y="31201"/>
                  </a:lnTo>
                  <a:lnTo>
                    <a:pt x="10878" y="31075"/>
                  </a:lnTo>
                  <a:lnTo>
                    <a:pt x="9782" y="30906"/>
                  </a:lnTo>
                  <a:lnTo>
                    <a:pt x="8749" y="30738"/>
                  </a:lnTo>
                  <a:lnTo>
                    <a:pt x="7737" y="30548"/>
                  </a:lnTo>
                  <a:lnTo>
                    <a:pt x="6767" y="30316"/>
                  </a:lnTo>
                  <a:lnTo>
                    <a:pt x="5861" y="30063"/>
                  </a:lnTo>
                  <a:lnTo>
                    <a:pt x="4996" y="29789"/>
                  </a:lnTo>
                  <a:lnTo>
                    <a:pt x="4195" y="29473"/>
                  </a:lnTo>
                  <a:lnTo>
                    <a:pt x="3816" y="29304"/>
                  </a:lnTo>
                  <a:lnTo>
                    <a:pt x="3436" y="29135"/>
                  </a:lnTo>
                  <a:lnTo>
                    <a:pt x="3099" y="28946"/>
                  </a:lnTo>
                  <a:lnTo>
                    <a:pt x="2762" y="28756"/>
                  </a:lnTo>
                  <a:lnTo>
                    <a:pt x="2446" y="28566"/>
                  </a:lnTo>
                  <a:lnTo>
                    <a:pt x="2150" y="28355"/>
                  </a:lnTo>
                  <a:lnTo>
                    <a:pt x="1855" y="28145"/>
                  </a:lnTo>
                  <a:lnTo>
                    <a:pt x="1602" y="27913"/>
                  </a:lnTo>
                  <a:lnTo>
                    <a:pt x="1349" y="27660"/>
                  </a:lnTo>
                  <a:lnTo>
                    <a:pt x="1117" y="27428"/>
                  </a:lnTo>
                  <a:lnTo>
                    <a:pt x="928" y="27175"/>
                  </a:lnTo>
                  <a:lnTo>
                    <a:pt x="738" y="26901"/>
                  </a:lnTo>
                  <a:lnTo>
                    <a:pt x="569" y="26627"/>
                  </a:lnTo>
                  <a:lnTo>
                    <a:pt x="422" y="26332"/>
                  </a:lnTo>
                  <a:lnTo>
                    <a:pt x="295" y="26036"/>
                  </a:lnTo>
                  <a:lnTo>
                    <a:pt x="190" y="25720"/>
                  </a:lnTo>
                  <a:lnTo>
                    <a:pt x="106" y="25404"/>
                  </a:lnTo>
                  <a:lnTo>
                    <a:pt x="42" y="25088"/>
                  </a:lnTo>
                  <a:lnTo>
                    <a:pt x="21" y="24729"/>
                  </a:lnTo>
                  <a:lnTo>
                    <a:pt x="0" y="24392"/>
                  </a:lnTo>
                  <a:lnTo>
                    <a:pt x="0" y="24392"/>
                  </a:lnTo>
                  <a:lnTo>
                    <a:pt x="0" y="23654"/>
                  </a:lnTo>
                  <a:lnTo>
                    <a:pt x="42" y="22916"/>
                  </a:lnTo>
                  <a:lnTo>
                    <a:pt x="84" y="22136"/>
                  </a:lnTo>
                  <a:lnTo>
                    <a:pt x="127" y="21377"/>
                  </a:lnTo>
                  <a:lnTo>
                    <a:pt x="211" y="20576"/>
                  </a:lnTo>
                  <a:lnTo>
                    <a:pt x="316" y="19775"/>
                  </a:lnTo>
                  <a:lnTo>
                    <a:pt x="443" y="18974"/>
                  </a:lnTo>
                  <a:lnTo>
                    <a:pt x="590" y="18152"/>
                  </a:lnTo>
                  <a:lnTo>
                    <a:pt x="759" y="17351"/>
                  </a:lnTo>
                  <a:lnTo>
                    <a:pt x="970" y="16529"/>
                  </a:lnTo>
                  <a:lnTo>
                    <a:pt x="1202" y="15707"/>
                  </a:lnTo>
                  <a:lnTo>
                    <a:pt x="1455" y="14905"/>
                  </a:lnTo>
                  <a:lnTo>
                    <a:pt x="1750" y="14083"/>
                  </a:lnTo>
                  <a:lnTo>
                    <a:pt x="2066" y="13282"/>
                  </a:lnTo>
                  <a:lnTo>
                    <a:pt x="2425" y="12502"/>
                  </a:lnTo>
                  <a:lnTo>
                    <a:pt x="2804" y="11722"/>
                  </a:lnTo>
                  <a:lnTo>
                    <a:pt x="3226" y="10942"/>
                  </a:lnTo>
                  <a:lnTo>
                    <a:pt x="3689" y="10183"/>
                  </a:lnTo>
                  <a:lnTo>
                    <a:pt x="4195" y="9466"/>
                  </a:lnTo>
                  <a:lnTo>
                    <a:pt x="4744" y="8750"/>
                  </a:lnTo>
                  <a:lnTo>
                    <a:pt x="5334" y="8054"/>
                  </a:lnTo>
                  <a:lnTo>
                    <a:pt x="5945" y="7379"/>
                  </a:lnTo>
                  <a:lnTo>
                    <a:pt x="6282" y="7063"/>
                  </a:lnTo>
                  <a:lnTo>
                    <a:pt x="6620" y="6726"/>
                  </a:lnTo>
                  <a:lnTo>
                    <a:pt x="6978" y="6431"/>
                  </a:lnTo>
                  <a:lnTo>
                    <a:pt x="7337" y="6114"/>
                  </a:lnTo>
                  <a:lnTo>
                    <a:pt x="7716" y="5819"/>
                  </a:lnTo>
                  <a:lnTo>
                    <a:pt x="8117" y="5524"/>
                  </a:lnTo>
                  <a:lnTo>
                    <a:pt x="8517" y="5250"/>
                  </a:lnTo>
                  <a:lnTo>
                    <a:pt x="8918" y="4976"/>
                  </a:lnTo>
                  <a:lnTo>
                    <a:pt x="9339" y="4723"/>
                  </a:lnTo>
                  <a:lnTo>
                    <a:pt x="9782" y="4470"/>
                  </a:lnTo>
                  <a:lnTo>
                    <a:pt x="10246" y="4217"/>
                  </a:lnTo>
                  <a:lnTo>
                    <a:pt x="10710" y="3985"/>
                  </a:lnTo>
                  <a:lnTo>
                    <a:pt x="11173" y="3753"/>
                  </a:lnTo>
                  <a:lnTo>
                    <a:pt x="11658" y="3543"/>
                  </a:lnTo>
                  <a:lnTo>
                    <a:pt x="12164" y="3332"/>
                  </a:lnTo>
                  <a:lnTo>
                    <a:pt x="12691" y="3142"/>
                  </a:lnTo>
                  <a:lnTo>
                    <a:pt x="13218" y="2952"/>
                  </a:lnTo>
                  <a:lnTo>
                    <a:pt x="13766" y="2763"/>
                  </a:lnTo>
                  <a:lnTo>
                    <a:pt x="14314" y="2615"/>
                  </a:lnTo>
                  <a:lnTo>
                    <a:pt x="14905" y="2446"/>
                  </a:lnTo>
                  <a:lnTo>
                    <a:pt x="14905" y="2446"/>
                  </a:lnTo>
                  <a:lnTo>
                    <a:pt x="16781" y="2004"/>
                  </a:lnTo>
                  <a:lnTo>
                    <a:pt x="18615" y="1603"/>
                  </a:lnTo>
                  <a:lnTo>
                    <a:pt x="20386" y="1245"/>
                  </a:lnTo>
                  <a:lnTo>
                    <a:pt x="22136" y="928"/>
                  </a:lnTo>
                  <a:lnTo>
                    <a:pt x="23822" y="675"/>
                  </a:lnTo>
                  <a:lnTo>
                    <a:pt x="25467" y="444"/>
                  </a:lnTo>
                  <a:lnTo>
                    <a:pt x="27069" y="275"/>
                  </a:lnTo>
                  <a:lnTo>
                    <a:pt x="28629" y="148"/>
                  </a:lnTo>
                  <a:lnTo>
                    <a:pt x="30126" y="64"/>
                  </a:lnTo>
                  <a:lnTo>
                    <a:pt x="31601" y="1"/>
                  </a:lnTo>
                  <a:lnTo>
                    <a:pt x="33035" y="1"/>
                  </a:lnTo>
                  <a:lnTo>
                    <a:pt x="34405" y="22"/>
                  </a:lnTo>
                  <a:lnTo>
                    <a:pt x="35754" y="85"/>
                  </a:lnTo>
                  <a:lnTo>
                    <a:pt x="37061" y="191"/>
                  </a:lnTo>
                  <a:lnTo>
                    <a:pt x="38326" y="317"/>
                  </a:lnTo>
                  <a:lnTo>
                    <a:pt x="39528" y="486"/>
                  </a:lnTo>
                  <a:lnTo>
                    <a:pt x="40730" y="675"/>
                  </a:lnTo>
                  <a:lnTo>
                    <a:pt x="41868" y="907"/>
                  </a:lnTo>
                  <a:lnTo>
                    <a:pt x="42964" y="1181"/>
                  </a:lnTo>
                  <a:lnTo>
                    <a:pt x="44039" y="1455"/>
                  </a:lnTo>
                  <a:lnTo>
                    <a:pt x="45072" y="1772"/>
                  </a:lnTo>
                  <a:lnTo>
                    <a:pt x="46063" y="2109"/>
                  </a:lnTo>
                  <a:lnTo>
                    <a:pt x="47033" y="2488"/>
                  </a:lnTo>
                  <a:lnTo>
                    <a:pt x="47939" y="2868"/>
                  </a:lnTo>
                  <a:lnTo>
                    <a:pt x="48846" y="3290"/>
                  </a:lnTo>
                  <a:lnTo>
                    <a:pt x="49689" y="3711"/>
                  </a:lnTo>
                  <a:lnTo>
                    <a:pt x="50511" y="4175"/>
                  </a:lnTo>
                  <a:lnTo>
                    <a:pt x="51312" y="4639"/>
                  </a:lnTo>
                  <a:lnTo>
                    <a:pt x="52071" y="5145"/>
                  </a:lnTo>
                  <a:lnTo>
                    <a:pt x="52788" y="5651"/>
                  </a:lnTo>
                  <a:lnTo>
                    <a:pt x="53484" y="6178"/>
                  </a:lnTo>
                  <a:lnTo>
                    <a:pt x="54158" y="6705"/>
                  </a:lnTo>
                  <a:lnTo>
                    <a:pt x="54791" y="7253"/>
                  </a:lnTo>
                  <a:lnTo>
                    <a:pt x="55402" y="7822"/>
                  </a:lnTo>
                  <a:lnTo>
                    <a:pt x="55971" y="8391"/>
                  </a:lnTo>
                  <a:lnTo>
                    <a:pt x="56520" y="8982"/>
                  </a:lnTo>
                  <a:lnTo>
                    <a:pt x="57047" y="9572"/>
                  </a:lnTo>
                  <a:lnTo>
                    <a:pt x="57553" y="10162"/>
                  </a:lnTo>
                  <a:lnTo>
                    <a:pt x="58016" y="10773"/>
                  </a:lnTo>
                  <a:lnTo>
                    <a:pt x="58459" y="11385"/>
                  </a:lnTo>
                  <a:lnTo>
                    <a:pt x="58881" y="11996"/>
                  </a:lnTo>
                  <a:lnTo>
                    <a:pt x="59260" y="12608"/>
                  </a:lnTo>
                  <a:lnTo>
                    <a:pt x="59640" y="13219"/>
                  </a:lnTo>
                  <a:lnTo>
                    <a:pt x="59998" y="13830"/>
                  </a:lnTo>
                  <a:lnTo>
                    <a:pt x="60314" y="14463"/>
                  </a:lnTo>
                  <a:lnTo>
                    <a:pt x="60609" y="15074"/>
                  </a:lnTo>
                  <a:lnTo>
                    <a:pt x="60905" y="15685"/>
                  </a:lnTo>
                  <a:lnTo>
                    <a:pt x="61158" y="16276"/>
                  </a:lnTo>
                  <a:lnTo>
                    <a:pt x="61389" y="16887"/>
                  </a:lnTo>
                  <a:lnTo>
                    <a:pt x="61621" y="17477"/>
                  </a:lnTo>
                  <a:lnTo>
                    <a:pt x="61811" y="18068"/>
                  </a:lnTo>
                  <a:lnTo>
                    <a:pt x="62001" y="18637"/>
                  </a:lnTo>
                  <a:lnTo>
                    <a:pt x="62169" y="19206"/>
                  </a:lnTo>
                  <a:lnTo>
                    <a:pt x="62317" y="19754"/>
                  </a:lnTo>
                  <a:lnTo>
                    <a:pt x="62443" y="20302"/>
                  </a:lnTo>
                  <a:lnTo>
                    <a:pt x="62549" y="20829"/>
                  </a:lnTo>
                  <a:lnTo>
                    <a:pt x="62739" y="21820"/>
                  </a:lnTo>
                  <a:lnTo>
                    <a:pt x="62865" y="22769"/>
                  </a:lnTo>
                  <a:lnTo>
                    <a:pt x="62928" y="23612"/>
                  </a:lnTo>
                  <a:lnTo>
                    <a:pt x="62949" y="24392"/>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7" name="Google Shape;907;p16"/>
            <p:cNvSpPr/>
            <p:nvPr/>
          </p:nvSpPr>
          <p:spPr>
            <a:xfrm>
              <a:off x="5246700" y="-1235825"/>
              <a:ext cx="62200" cy="173425"/>
            </a:xfrm>
            <a:custGeom>
              <a:rect b="b" l="l" r="r" t="t"/>
              <a:pathLst>
                <a:path extrusionOk="0" h="6937" w="2488">
                  <a:moveTo>
                    <a:pt x="2446" y="1"/>
                  </a:moveTo>
                  <a:lnTo>
                    <a:pt x="2193" y="380"/>
                  </a:lnTo>
                  <a:lnTo>
                    <a:pt x="1940" y="760"/>
                  </a:lnTo>
                  <a:lnTo>
                    <a:pt x="1708" y="1160"/>
                  </a:lnTo>
                  <a:lnTo>
                    <a:pt x="1476" y="1582"/>
                  </a:lnTo>
                  <a:lnTo>
                    <a:pt x="1265" y="2003"/>
                  </a:lnTo>
                  <a:lnTo>
                    <a:pt x="1075" y="2425"/>
                  </a:lnTo>
                  <a:lnTo>
                    <a:pt x="886" y="2847"/>
                  </a:lnTo>
                  <a:lnTo>
                    <a:pt x="717" y="3268"/>
                  </a:lnTo>
                  <a:lnTo>
                    <a:pt x="548" y="3711"/>
                  </a:lnTo>
                  <a:lnTo>
                    <a:pt x="401" y="4154"/>
                  </a:lnTo>
                  <a:lnTo>
                    <a:pt x="274" y="4618"/>
                  </a:lnTo>
                  <a:lnTo>
                    <a:pt x="169" y="5060"/>
                  </a:lnTo>
                  <a:lnTo>
                    <a:pt x="84" y="5524"/>
                  </a:lnTo>
                  <a:lnTo>
                    <a:pt x="42" y="5988"/>
                  </a:lnTo>
                  <a:lnTo>
                    <a:pt x="0" y="6452"/>
                  </a:lnTo>
                  <a:lnTo>
                    <a:pt x="21" y="6915"/>
                  </a:lnTo>
                  <a:lnTo>
                    <a:pt x="42" y="6937"/>
                  </a:lnTo>
                  <a:lnTo>
                    <a:pt x="274" y="6030"/>
                  </a:lnTo>
                  <a:lnTo>
                    <a:pt x="843" y="3816"/>
                  </a:lnTo>
                  <a:lnTo>
                    <a:pt x="991" y="3311"/>
                  </a:lnTo>
                  <a:lnTo>
                    <a:pt x="1160" y="2826"/>
                  </a:lnTo>
                  <a:lnTo>
                    <a:pt x="1349" y="2341"/>
                  </a:lnTo>
                  <a:lnTo>
                    <a:pt x="1539" y="1856"/>
                  </a:lnTo>
                  <a:lnTo>
                    <a:pt x="1750" y="1392"/>
                  </a:lnTo>
                  <a:lnTo>
                    <a:pt x="1982" y="928"/>
                  </a:lnTo>
                  <a:lnTo>
                    <a:pt x="2235" y="465"/>
                  </a:lnTo>
                  <a:lnTo>
                    <a:pt x="2488"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8" name="Google Shape;908;p16"/>
            <p:cNvSpPr/>
            <p:nvPr/>
          </p:nvSpPr>
          <p:spPr>
            <a:xfrm>
              <a:off x="5246700" y="-1235825"/>
              <a:ext cx="62200" cy="173425"/>
            </a:xfrm>
            <a:custGeom>
              <a:rect b="b" l="l" r="r" t="t"/>
              <a:pathLst>
                <a:path extrusionOk="0" fill="none" h="6937" w="2488">
                  <a:moveTo>
                    <a:pt x="2446" y="1"/>
                  </a:moveTo>
                  <a:lnTo>
                    <a:pt x="2446" y="1"/>
                  </a:lnTo>
                  <a:lnTo>
                    <a:pt x="2193" y="380"/>
                  </a:lnTo>
                  <a:lnTo>
                    <a:pt x="1940" y="760"/>
                  </a:lnTo>
                  <a:lnTo>
                    <a:pt x="1708" y="1160"/>
                  </a:lnTo>
                  <a:lnTo>
                    <a:pt x="1476" y="1582"/>
                  </a:lnTo>
                  <a:lnTo>
                    <a:pt x="1265" y="2003"/>
                  </a:lnTo>
                  <a:lnTo>
                    <a:pt x="1075" y="2425"/>
                  </a:lnTo>
                  <a:lnTo>
                    <a:pt x="886" y="2847"/>
                  </a:lnTo>
                  <a:lnTo>
                    <a:pt x="717" y="3268"/>
                  </a:lnTo>
                  <a:lnTo>
                    <a:pt x="717" y="3268"/>
                  </a:lnTo>
                  <a:lnTo>
                    <a:pt x="548" y="3711"/>
                  </a:lnTo>
                  <a:lnTo>
                    <a:pt x="401" y="4154"/>
                  </a:lnTo>
                  <a:lnTo>
                    <a:pt x="274" y="4618"/>
                  </a:lnTo>
                  <a:lnTo>
                    <a:pt x="169" y="5060"/>
                  </a:lnTo>
                  <a:lnTo>
                    <a:pt x="84" y="5524"/>
                  </a:lnTo>
                  <a:lnTo>
                    <a:pt x="42" y="5988"/>
                  </a:lnTo>
                  <a:lnTo>
                    <a:pt x="0" y="6452"/>
                  </a:lnTo>
                  <a:lnTo>
                    <a:pt x="21" y="6915"/>
                  </a:lnTo>
                  <a:lnTo>
                    <a:pt x="42" y="6937"/>
                  </a:lnTo>
                  <a:lnTo>
                    <a:pt x="42" y="6937"/>
                  </a:lnTo>
                  <a:lnTo>
                    <a:pt x="274" y="6030"/>
                  </a:lnTo>
                  <a:lnTo>
                    <a:pt x="274" y="6030"/>
                  </a:lnTo>
                  <a:lnTo>
                    <a:pt x="843" y="3816"/>
                  </a:lnTo>
                  <a:lnTo>
                    <a:pt x="843" y="3816"/>
                  </a:lnTo>
                  <a:lnTo>
                    <a:pt x="991" y="3311"/>
                  </a:lnTo>
                  <a:lnTo>
                    <a:pt x="1160" y="2826"/>
                  </a:lnTo>
                  <a:lnTo>
                    <a:pt x="1349" y="2341"/>
                  </a:lnTo>
                  <a:lnTo>
                    <a:pt x="1539" y="1856"/>
                  </a:lnTo>
                  <a:lnTo>
                    <a:pt x="1750" y="1392"/>
                  </a:lnTo>
                  <a:lnTo>
                    <a:pt x="1982" y="928"/>
                  </a:lnTo>
                  <a:lnTo>
                    <a:pt x="2235" y="465"/>
                  </a:lnTo>
                  <a:lnTo>
                    <a:pt x="2488" y="1"/>
                  </a:lnTo>
                  <a:lnTo>
                    <a:pt x="2446"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9" name="Google Shape;909;p16"/>
            <p:cNvSpPr/>
            <p:nvPr/>
          </p:nvSpPr>
          <p:spPr>
            <a:xfrm>
              <a:off x="5460675" y="-1429250"/>
              <a:ext cx="610325" cy="93325"/>
            </a:xfrm>
            <a:custGeom>
              <a:rect b="b" l="l" r="r" t="t"/>
              <a:pathLst>
                <a:path extrusionOk="0" h="3733" w="24413">
                  <a:moveTo>
                    <a:pt x="15579" y="1"/>
                  </a:moveTo>
                  <a:lnTo>
                    <a:pt x="14567" y="22"/>
                  </a:lnTo>
                  <a:lnTo>
                    <a:pt x="13556" y="64"/>
                  </a:lnTo>
                  <a:lnTo>
                    <a:pt x="12544" y="148"/>
                  </a:lnTo>
                  <a:lnTo>
                    <a:pt x="11553" y="254"/>
                  </a:lnTo>
                  <a:lnTo>
                    <a:pt x="10541" y="401"/>
                  </a:lnTo>
                  <a:lnTo>
                    <a:pt x="9550" y="549"/>
                  </a:lnTo>
                  <a:lnTo>
                    <a:pt x="8559" y="760"/>
                  </a:lnTo>
                  <a:lnTo>
                    <a:pt x="7568" y="971"/>
                  </a:lnTo>
                  <a:lnTo>
                    <a:pt x="6599" y="1224"/>
                  </a:lnTo>
                  <a:lnTo>
                    <a:pt x="5629" y="1498"/>
                  </a:lnTo>
                  <a:lnTo>
                    <a:pt x="4659" y="1814"/>
                  </a:lnTo>
                  <a:lnTo>
                    <a:pt x="3711" y="2151"/>
                  </a:lnTo>
                  <a:lnTo>
                    <a:pt x="2762" y="2510"/>
                  </a:lnTo>
                  <a:lnTo>
                    <a:pt x="1834" y="2889"/>
                  </a:lnTo>
                  <a:lnTo>
                    <a:pt x="907" y="3311"/>
                  </a:lnTo>
                  <a:lnTo>
                    <a:pt x="0" y="3732"/>
                  </a:lnTo>
                  <a:lnTo>
                    <a:pt x="949" y="3332"/>
                  </a:lnTo>
                  <a:lnTo>
                    <a:pt x="1897" y="2931"/>
                  </a:lnTo>
                  <a:lnTo>
                    <a:pt x="2846" y="2573"/>
                  </a:lnTo>
                  <a:lnTo>
                    <a:pt x="3795" y="2235"/>
                  </a:lnTo>
                  <a:lnTo>
                    <a:pt x="4765" y="1940"/>
                  </a:lnTo>
                  <a:lnTo>
                    <a:pt x="5713" y="1645"/>
                  </a:lnTo>
                  <a:lnTo>
                    <a:pt x="6662" y="1392"/>
                  </a:lnTo>
                  <a:lnTo>
                    <a:pt x="7632" y="1181"/>
                  </a:lnTo>
                  <a:lnTo>
                    <a:pt x="8601" y="971"/>
                  </a:lnTo>
                  <a:lnTo>
                    <a:pt x="9571" y="802"/>
                  </a:lnTo>
                  <a:lnTo>
                    <a:pt x="10541" y="654"/>
                  </a:lnTo>
                  <a:lnTo>
                    <a:pt x="11511" y="549"/>
                  </a:lnTo>
                  <a:lnTo>
                    <a:pt x="12480" y="444"/>
                  </a:lnTo>
                  <a:lnTo>
                    <a:pt x="13471" y="380"/>
                  </a:lnTo>
                  <a:lnTo>
                    <a:pt x="14441" y="359"/>
                  </a:lnTo>
                  <a:lnTo>
                    <a:pt x="15432" y="338"/>
                  </a:lnTo>
                  <a:lnTo>
                    <a:pt x="16359" y="338"/>
                  </a:lnTo>
                  <a:lnTo>
                    <a:pt x="17266" y="380"/>
                  </a:lnTo>
                  <a:lnTo>
                    <a:pt x="18193" y="444"/>
                  </a:lnTo>
                  <a:lnTo>
                    <a:pt x="19121" y="507"/>
                  </a:lnTo>
                  <a:lnTo>
                    <a:pt x="20049" y="612"/>
                  </a:lnTo>
                  <a:lnTo>
                    <a:pt x="20976" y="718"/>
                  </a:lnTo>
                  <a:lnTo>
                    <a:pt x="21925" y="865"/>
                  </a:lnTo>
                  <a:lnTo>
                    <a:pt x="22874" y="1034"/>
                  </a:lnTo>
                  <a:lnTo>
                    <a:pt x="24391" y="1329"/>
                  </a:lnTo>
                  <a:lnTo>
                    <a:pt x="24413" y="1308"/>
                  </a:lnTo>
                  <a:lnTo>
                    <a:pt x="22895" y="865"/>
                  </a:lnTo>
                  <a:lnTo>
                    <a:pt x="21988" y="675"/>
                  </a:lnTo>
                  <a:lnTo>
                    <a:pt x="21082" y="486"/>
                  </a:lnTo>
                  <a:lnTo>
                    <a:pt x="20175" y="338"/>
                  </a:lnTo>
                  <a:lnTo>
                    <a:pt x="19269" y="212"/>
                  </a:lnTo>
                  <a:lnTo>
                    <a:pt x="18341" y="127"/>
                  </a:lnTo>
                  <a:lnTo>
                    <a:pt x="17413" y="64"/>
                  </a:lnTo>
                  <a:lnTo>
                    <a:pt x="16507" y="22"/>
                  </a:lnTo>
                  <a:lnTo>
                    <a:pt x="15579"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0" name="Google Shape;910;p16"/>
            <p:cNvSpPr/>
            <p:nvPr/>
          </p:nvSpPr>
          <p:spPr>
            <a:xfrm>
              <a:off x="5460675" y="-1429250"/>
              <a:ext cx="610325" cy="93325"/>
            </a:xfrm>
            <a:custGeom>
              <a:rect b="b" l="l" r="r" t="t"/>
              <a:pathLst>
                <a:path extrusionOk="0" fill="none" h="3733" w="24413">
                  <a:moveTo>
                    <a:pt x="15579" y="1"/>
                  </a:moveTo>
                  <a:lnTo>
                    <a:pt x="15579" y="1"/>
                  </a:lnTo>
                  <a:lnTo>
                    <a:pt x="14567" y="22"/>
                  </a:lnTo>
                  <a:lnTo>
                    <a:pt x="13556" y="64"/>
                  </a:lnTo>
                  <a:lnTo>
                    <a:pt x="12544" y="148"/>
                  </a:lnTo>
                  <a:lnTo>
                    <a:pt x="11553" y="254"/>
                  </a:lnTo>
                  <a:lnTo>
                    <a:pt x="10541" y="401"/>
                  </a:lnTo>
                  <a:lnTo>
                    <a:pt x="9550" y="549"/>
                  </a:lnTo>
                  <a:lnTo>
                    <a:pt x="8559" y="760"/>
                  </a:lnTo>
                  <a:lnTo>
                    <a:pt x="7568" y="971"/>
                  </a:lnTo>
                  <a:lnTo>
                    <a:pt x="6599" y="1224"/>
                  </a:lnTo>
                  <a:lnTo>
                    <a:pt x="5629" y="1498"/>
                  </a:lnTo>
                  <a:lnTo>
                    <a:pt x="4659" y="1814"/>
                  </a:lnTo>
                  <a:lnTo>
                    <a:pt x="3711" y="2151"/>
                  </a:lnTo>
                  <a:lnTo>
                    <a:pt x="2762" y="2510"/>
                  </a:lnTo>
                  <a:lnTo>
                    <a:pt x="1834" y="2889"/>
                  </a:lnTo>
                  <a:lnTo>
                    <a:pt x="907" y="3311"/>
                  </a:lnTo>
                  <a:lnTo>
                    <a:pt x="0" y="3732"/>
                  </a:lnTo>
                  <a:lnTo>
                    <a:pt x="0" y="3732"/>
                  </a:lnTo>
                  <a:lnTo>
                    <a:pt x="949" y="3332"/>
                  </a:lnTo>
                  <a:lnTo>
                    <a:pt x="1897" y="2931"/>
                  </a:lnTo>
                  <a:lnTo>
                    <a:pt x="2846" y="2573"/>
                  </a:lnTo>
                  <a:lnTo>
                    <a:pt x="3795" y="2235"/>
                  </a:lnTo>
                  <a:lnTo>
                    <a:pt x="4765" y="1940"/>
                  </a:lnTo>
                  <a:lnTo>
                    <a:pt x="5713" y="1645"/>
                  </a:lnTo>
                  <a:lnTo>
                    <a:pt x="6662" y="1392"/>
                  </a:lnTo>
                  <a:lnTo>
                    <a:pt x="7632" y="1181"/>
                  </a:lnTo>
                  <a:lnTo>
                    <a:pt x="8601" y="971"/>
                  </a:lnTo>
                  <a:lnTo>
                    <a:pt x="9571" y="802"/>
                  </a:lnTo>
                  <a:lnTo>
                    <a:pt x="10541" y="654"/>
                  </a:lnTo>
                  <a:lnTo>
                    <a:pt x="11511" y="549"/>
                  </a:lnTo>
                  <a:lnTo>
                    <a:pt x="12480" y="444"/>
                  </a:lnTo>
                  <a:lnTo>
                    <a:pt x="13471" y="380"/>
                  </a:lnTo>
                  <a:lnTo>
                    <a:pt x="14441" y="359"/>
                  </a:lnTo>
                  <a:lnTo>
                    <a:pt x="15432" y="338"/>
                  </a:lnTo>
                  <a:lnTo>
                    <a:pt x="15432" y="338"/>
                  </a:lnTo>
                  <a:lnTo>
                    <a:pt x="16359" y="338"/>
                  </a:lnTo>
                  <a:lnTo>
                    <a:pt x="17266" y="380"/>
                  </a:lnTo>
                  <a:lnTo>
                    <a:pt x="18193" y="444"/>
                  </a:lnTo>
                  <a:lnTo>
                    <a:pt x="19121" y="507"/>
                  </a:lnTo>
                  <a:lnTo>
                    <a:pt x="20049" y="612"/>
                  </a:lnTo>
                  <a:lnTo>
                    <a:pt x="20976" y="718"/>
                  </a:lnTo>
                  <a:lnTo>
                    <a:pt x="21925" y="865"/>
                  </a:lnTo>
                  <a:lnTo>
                    <a:pt x="22874" y="1034"/>
                  </a:lnTo>
                  <a:lnTo>
                    <a:pt x="22874" y="1034"/>
                  </a:lnTo>
                  <a:lnTo>
                    <a:pt x="24391" y="1329"/>
                  </a:lnTo>
                  <a:lnTo>
                    <a:pt x="24413" y="1308"/>
                  </a:lnTo>
                  <a:lnTo>
                    <a:pt x="24413" y="1308"/>
                  </a:lnTo>
                  <a:lnTo>
                    <a:pt x="22895" y="865"/>
                  </a:lnTo>
                  <a:lnTo>
                    <a:pt x="22895" y="865"/>
                  </a:lnTo>
                  <a:lnTo>
                    <a:pt x="21988" y="675"/>
                  </a:lnTo>
                  <a:lnTo>
                    <a:pt x="21082" y="486"/>
                  </a:lnTo>
                  <a:lnTo>
                    <a:pt x="20175" y="338"/>
                  </a:lnTo>
                  <a:lnTo>
                    <a:pt x="19269" y="212"/>
                  </a:lnTo>
                  <a:lnTo>
                    <a:pt x="18341" y="127"/>
                  </a:lnTo>
                  <a:lnTo>
                    <a:pt x="17413" y="64"/>
                  </a:lnTo>
                  <a:lnTo>
                    <a:pt x="16507" y="22"/>
                  </a:lnTo>
                  <a:lnTo>
                    <a:pt x="15579"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1" name="Google Shape;911;p16"/>
            <p:cNvSpPr/>
            <p:nvPr/>
          </p:nvSpPr>
          <p:spPr>
            <a:xfrm>
              <a:off x="6221700" y="-1379175"/>
              <a:ext cx="231400" cy="122825"/>
            </a:xfrm>
            <a:custGeom>
              <a:rect b="b" l="l" r="r" t="t"/>
              <a:pathLst>
                <a:path extrusionOk="0" h="4913" w="9256">
                  <a:moveTo>
                    <a:pt x="1" y="1"/>
                  </a:moveTo>
                  <a:lnTo>
                    <a:pt x="1" y="22"/>
                  </a:lnTo>
                  <a:lnTo>
                    <a:pt x="654" y="106"/>
                  </a:lnTo>
                  <a:lnTo>
                    <a:pt x="1329" y="232"/>
                  </a:lnTo>
                  <a:lnTo>
                    <a:pt x="1982" y="380"/>
                  </a:lnTo>
                  <a:lnTo>
                    <a:pt x="2615" y="570"/>
                  </a:lnTo>
                  <a:lnTo>
                    <a:pt x="3100" y="717"/>
                  </a:lnTo>
                  <a:lnTo>
                    <a:pt x="3564" y="907"/>
                  </a:lnTo>
                  <a:lnTo>
                    <a:pt x="4006" y="1097"/>
                  </a:lnTo>
                  <a:lnTo>
                    <a:pt x="4470" y="1308"/>
                  </a:lnTo>
                  <a:lnTo>
                    <a:pt x="4913" y="1540"/>
                  </a:lnTo>
                  <a:lnTo>
                    <a:pt x="5334" y="1793"/>
                  </a:lnTo>
                  <a:lnTo>
                    <a:pt x="5756" y="2045"/>
                  </a:lnTo>
                  <a:lnTo>
                    <a:pt x="6178" y="2341"/>
                  </a:lnTo>
                  <a:lnTo>
                    <a:pt x="6979" y="2931"/>
                  </a:lnTo>
                  <a:lnTo>
                    <a:pt x="7759" y="3542"/>
                  </a:lnTo>
                  <a:lnTo>
                    <a:pt x="8138" y="3880"/>
                  </a:lnTo>
                  <a:lnTo>
                    <a:pt x="8497" y="4217"/>
                  </a:lnTo>
                  <a:lnTo>
                    <a:pt x="9234" y="4913"/>
                  </a:lnTo>
                  <a:lnTo>
                    <a:pt x="9256" y="4891"/>
                  </a:lnTo>
                  <a:lnTo>
                    <a:pt x="8855" y="4343"/>
                  </a:lnTo>
                  <a:lnTo>
                    <a:pt x="8539" y="3943"/>
                  </a:lnTo>
                  <a:lnTo>
                    <a:pt x="8202" y="3563"/>
                  </a:lnTo>
                  <a:lnTo>
                    <a:pt x="7822" y="3205"/>
                  </a:lnTo>
                  <a:lnTo>
                    <a:pt x="7443" y="2868"/>
                  </a:lnTo>
                  <a:lnTo>
                    <a:pt x="7063" y="2551"/>
                  </a:lnTo>
                  <a:lnTo>
                    <a:pt x="6641" y="2256"/>
                  </a:lnTo>
                  <a:lnTo>
                    <a:pt x="6220" y="1961"/>
                  </a:lnTo>
                  <a:lnTo>
                    <a:pt x="5777" y="1708"/>
                  </a:lnTo>
                  <a:lnTo>
                    <a:pt x="5103" y="1350"/>
                  </a:lnTo>
                  <a:lnTo>
                    <a:pt x="4428" y="1034"/>
                  </a:lnTo>
                  <a:lnTo>
                    <a:pt x="3711" y="738"/>
                  </a:lnTo>
                  <a:lnTo>
                    <a:pt x="2994" y="507"/>
                  </a:lnTo>
                  <a:lnTo>
                    <a:pt x="2257" y="296"/>
                  </a:lnTo>
                  <a:lnTo>
                    <a:pt x="1519" y="148"/>
                  </a:lnTo>
                  <a:lnTo>
                    <a:pt x="760" y="43"/>
                  </a:lnTo>
                  <a:lnTo>
                    <a:pt x="380" y="22"/>
                  </a:lnTo>
                  <a:lnTo>
                    <a:pt x="1"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2" name="Google Shape;912;p16"/>
            <p:cNvSpPr/>
            <p:nvPr/>
          </p:nvSpPr>
          <p:spPr>
            <a:xfrm>
              <a:off x="6221700" y="-1379175"/>
              <a:ext cx="231400" cy="122825"/>
            </a:xfrm>
            <a:custGeom>
              <a:rect b="b" l="l" r="r" t="t"/>
              <a:pathLst>
                <a:path extrusionOk="0" fill="none" h="4913" w="9256">
                  <a:moveTo>
                    <a:pt x="1" y="1"/>
                  </a:moveTo>
                  <a:lnTo>
                    <a:pt x="1" y="22"/>
                  </a:lnTo>
                  <a:lnTo>
                    <a:pt x="1" y="22"/>
                  </a:lnTo>
                  <a:lnTo>
                    <a:pt x="654" y="106"/>
                  </a:lnTo>
                  <a:lnTo>
                    <a:pt x="1329" y="232"/>
                  </a:lnTo>
                  <a:lnTo>
                    <a:pt x="1982" y="380"/>
                  </a:lnTo>
                  <a:lnTo>
                    <a:pt x="2615" y="570"/>
                  </a:lnTo>
                  <a:lnTo>
                    <a:pt x="2615" y="570"/>
                  </a:lnTo>
                  <a:lnTo>
                    <a:pt x="3100" y="717"/>
                  </a:lnTo>
                  <a:lnTo>
                    <a:pt x="3564" y="907"/>
                  </a:lnTo>
                  <a:lnTo>
                    <a:pt x="4006" y="1097"/>
                  </a:lnTo>
                  <a:lnTo>
                    <a:pt x="4470" y="1308"/>
                  </a:lnTo>
                  <a:lnTo>
                    <a:pt x="4913" y="1540"/>
                  </a:lnTo>
                  <a:lnTo>
                    <a:pt x="5334" y="1793"/>
                  </a:lnTo>
                  <a:lnTo>
                    <a:pt x="5756" y="2045"/>
                  </a:lnTo>
                  <a:lnTo>
                    <a:pt x="6178" y="2341"/>
                  </a:lnTo>
                  <a:lnTo>
                    <a:pt x="6178" y="2341"/>
                  </a:lnTo>
                  <a:lnTo>
                    <a:pt x="6979" y="2931"/>
                  </a:lnTo>
                  <a:lnTo>
                    <a:pt x="7759" y="3542"/>
                  </a:lnTo>
                  <a:lnTo>
                    <a:pt x="7759" y="3542"/>
                  </a:lnTo>
                  <a:lnTo>
                    <a:pt x="8138" y="3880"/>
                  </a:lnTo>
                  <a:lnTo>
                    <a:pt x="8497" y="4217"/>
                  </a:lnTo>
                  <a:lnTo>
                    <a:pt x="9234" y="4913"/>
                  </a:lnTo>
                  <a:lnTo>
                    <a:pt x="9256" y="4891"/>
                  </a:lnTo>
                  <a:lnTo>
                    <a:pt x="9256" y="4891"/>
                  </a:lnTo>
                  <a:lnTo>
                    <a:pt x="8855" y="4343"/>
                  </a:lnTo>
                  <a:lnTo>
                    <a:pt x="8855" y="4343"/>
                  </a:lnTo>
                  <a:lnTo>
                    <a:pt x="8539" y="3943"/>
                  </a:lnTo>
                  <a:lnTo>
                    <a:pt x="8202" y="3563"/>
                  </a:lnTo>
                  <a:lnTo>
                    <a:pt x="7822" y="3205"/>
                  </a:lnTo>
                  <a:lnTo>
                    <a:pt x="7443" y="2868"/>
                  </a:lnTo>
                  <a:lnTo>
                    <a:pt x="7063" y="2551"/>
                  </a:lnTo>
                  <a:lnTo>
                    <a:pt x="6641" y="2256"/>
                  </a:lnTo>
                  <a:lnTo>
                    <a:pt x="6220" y="1961"/>
                  </a:lnTo>
                  <a:lnTo>
                    <a:pt x="5777" y="1708"/>
                  </a:lnTo>
                  <a:lnTo>
                    <a:pt x="5777" y="1708"/>
                  </a:lnTo>
                  <a:lnTo>
                    <a:pt x="5103" y="1350"/>
                  </a:lnTo>
                  <a:lnTo>
                    <a:pt x="4428" y="1034"/>
                  </a:lnTo>
                  <a:lnTo>
                    <a:pt x="3711" y="738"/>
                  </a:lnTo>
                  <a:lnTo>
                    <a:pt x="2994" y="507"/>
                  </a:lnTo>
                  <a:lnTo>
                    <a:pt x="2257" y="296"/>
                  </a:lnTo>
                  <a:lnTo>
                    <a:pt x="1519" y="148"/>
                  </a:lnTo>
                  <a:lnTo>
                    <a:pt x="760" y="43"/>
                  </a:lnTo>
                  <a:lnTo>
                    <a:pt x="380" y="22"/>
                  </a:lnTo>
                  <a:lnTo>
                    <a:pt x="1"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3" name="Google Shape;913;p16"/>
            <p:cNvSpPr/>
            <p:nvPr/>
          </p:nvSpPr>
          <p:spPr>
            <a:xfrm>
              <a:off x="5386350" y="-1018675"/>
              <a:ext cx="689925" cy="340475"/>
            </a:xfrm>
            <a:custGeom>
              <a:rect b="b" l="l" r="r" t="t"/>
              <a:pathLst>
                <a:path extrusionOk="0" h="13619" w="27597">
                  <a:moveTo>
                    <a:pt x="15411" y="0"/>
                  </a:moveTo>
                  <a:lnTo>
                    <a:pt x="14779" y="21"/>
                  </a:lnTo>
                  <a:lnTo>
                    <a:pt x="14125" y="85"/>
                  </a:lnTo>
                  <a:lnTo>
                    <a:pt x="13472" y="169"/>
                  </a:lnTo>
                  <a:lnTo>
                    <a:pt x="12818" y="274"/>
                  </a:lnTo>
                  <a:lnTo>
                    <a:pt x="12165" y="422"/>
                  </a:lnTo>
                  <a:lnTo>
                    <a:pt x="11490" y="612"/>
                  </a:lnTo>
                  <a:lnTo>
                    <a:pt x="10837" y="822"/>
                  </a:lnTo>
                  <a:lnTo>
                    <a:pt x="10162" y="1054"/>
                  </a:lnTo>
                  <a:lnTo>
                    <a:pt x="9508" y="1307"/>
                  </a:lnTo>
                  <a:lnTo>
                    <a:pt x="8855" y="1581"/>
                  </a:lnTo>
                  <a:lnTo>
                    <a:pt x="8201" y="1877"/>
                  </a:lnTo>
                  <a:lnTo>
                    <a:pt x="7569" y="2193"/>
                  </a:lnTo>
                  <a:lnTo>
                    <a:pt x="6958" y="2530"/>
                  </a:lnTo>
                  <a:lnTo>
                    <a:pt x="6346" y="2867"/>
                  </a:lnTo>
                  <a:lnTo>
                    <a:pt x="5756" y="3226"/>
                  </a:lnTo>
                  <a:lnTo>
                    <a:pt x="5187" y="3605"/>
                  </a:lnTo>
                  <a:lnTo>
                    <a:pt x="4639" y="4006"/>
                  </a:lnTo>
                  <a:lnTo>
                    <a:pt x="4090" y="4406"/>
                  </a:lnTo>
                  <a:lnTo>
                    <a:pt x="3585" y="4807"/>
                  </a:lnTo>
                  <a:lnTo>
                    <a:pt x="3100" y="5207"/>
                  </a:lnTo>
                  <a:lnTo>
                    <a:pt x="2657" y="5629"/>
                  </a:lnTo>
                  <a:lnTo>
                    <a:pt x="2214" y="6051"/>
                  </a:lnTo>
                  <a:lnTo>
                    <a:pt x="1835" y="6472"/>
                  </a:lnTo>
                  <a:lnTo>
                    <a:pt x="1455" y="6894"/>
                  </a:lnTo>
                  <a:lnTo>
                    <a:pt x="1139" y="7295"/>
                  </a:lnTo>
                  <a:lnTo>
                    <a:pt x="844" y="7716"/>
                  </a:lnTo>
                  <a:lnTo>
                    <a:pt x="591" y="8117"/>
                  </a:lnTo>
                  <a:lnTo>
                    <a:pt x="380" y="8538"/>
                  </a:lnTo>
                  <a:lnTo>
                    <a:pt x="211" y="8918"/>
                  </a:lnTo>
                  <a:lnTo>
                    <a:pt x="106" y="9297"/>
                  </a:lnTo>
                  <a:lnTo>
                    <a:pt x="22" y="9677"/>
                  </a:lnTo>
                  <a:lnTo>
                    <a:pt x="1" y="10035"/>
                  </a:lnTo>
                  <a:lnTo>
                    <a:pt x="1" y="10204"/>
                  </a:lnTo>
                  <a:lnTo>
                    <a:pt x="22" y="10372"/>
                  </a:lnTo>
                  <a:lnTo>
                    <a:pt x="64" y="10541"/>
                  </a:lnTo>
                  <a:lnTo>
                    <a:pt x="106" y="10689"/>
                  </a:lnTo>
                  <a:lnTo>
                    <a:pt x="148" y="10857"/>
                  </a:lnTo>
                  <a:lnTo>
                    <a:pt x="211" y="11005"/>
                  </a:lnTo>
                  <a:lnTo>
                    <a:pt x="380" y="11279"/>
                  </a:lnTo>
                  <a:lnTo>
                    <a:pt x="591" y="11532"/>
                  </a:lnTo>
                  <a:lnTo>
                    <a:pt x="844" y="11764"/>
                  </a:lnTo>
                  <a:lnTo>
                    <a:pt x="1139" y="11975"/>
                  </a:lnTo>
                  <a:lnTo>
                    <a:pt x="1455" y="12185"/>
                  </a:lnTo>
                  <a:lnTo>
                    <a:pt x="1835" y="12375"/>
                  </a:lnTo>
                  <a:lnTo>
                    <a:pt x="2214" y="12544"/>
                  </a:lnTo>
                  <a:lnTo>
                    <a:pt x="2657" y="12691"/>
                  </a:lnTo>
                  <a:lnTo>
                    <a:pt x="3100" y="12818"/>
                  </a:lnTo>
                  <a:lnTo>
                    <a:pt x="3585" y="12944"/>
                  </a:lnTo>
                  <a:lnTo>
                    <a:pt x="4090" y="13050"/>
                  </a:lnTo>
                  <a:lnTo>
                    <a:pt x="4639" y="13155"/>
                  </a:lnTo>
                  <a:lnTo>
                    <a:pt x="5187" y="13239"/>
                  </a:lnTo>
                  <a:lnTo>
                    <a:pt x="6346" y="13387"/>
                  </a:lnTo>
                  <a:lnTo>
                    <a:pt x="7569" y="13471"/>
                  </a:lnTo>
                  <a:lnTo>
                    <a:pt x="8855" y="13556"/>
                  </a:lnTo>
                  <a:lnTo>
                    <a:pt x="10162" y="13598"/>
                  </a:lnTo>
                  <a:lnTo>
                    <a:pt x="11490" y="13619"/>
                  </a:lnTo>
                  <a:lnTo>
                    <a:pt x="16044" y="13619"/>
                  </a:lnTo>
                  <a:lnTo>
                    <a:pt x="16655" y="13598"/>
                  </a:lnTo>
                  <a:lnTo>
                    <a:pt x="17266" y="13535"/>
                  </a:lnTo>
                  <a:lnTo>
                    <a:pt x="17857" y="13492"/>
                  </a:lnTo>
                  <a:lnTo>
                    <a:pt x="18447" y="13408"/>
                  </a:lnTo>
                  <a:lnTo>
                    <a:pt x="19037" y="13324"/>
                  </a:lnTo>
                  <a:lnTo>
                    <a:pt x="19606" y="13218"/>
                  </a:lnTo>
                  <a:lnTo>
                    <a:pt x="20155" y="13092"/>
                  </a:lnTo>
                  <a:lnTo>
                    <a:pt x="20703" y="12944"/>
                  </a:lnTo>
                  <a:lnTo>
                    <a:pt x="21209" y="12797"/>
                  </a:lnTo>
                  <a:lnTo>
                    <a:pt x="21736" y="12628"/>
                  </a:lnTo>
                  <a:lnTo>
                    <a:pt x="22221" y="12459"/>
                  </a:lnTo>
                  <a:lnTo>
                    <a:pt x="22705" y="12270"/>
                  </a:lnTo>
                  <a:lnTo>
                    <a:pt x="23169" y="12059"/>
                  </a:lnTo>
                  <a:lnTo>
                    <a:pt x="23612" y="11848"/>
                  </a:lnTo>
                  <a:lnTo>
                    <a:pt x="24034" y="11637"/>
                  </a:lnTo>
                  <a:lnTo>
                    <a:pt x="24434" y="11384"/>
                  </a:lnTo>
                  <a:lnTo>
                    <a:pt x="24814" y="11152"/>
                  </a:lnTo>
                  <a:lnTo>
                    <a:pt x="25172" y="10878"/>
                  </a:lnTo>
                  <a:lnTo>
                    <a:pt x="25509" y="10625"/>
                  </a:lnTo>
                  <a:lnTo>
                    <a:pt x="25825" y="10351"/>
                  </a:lnTo>
                  <a:lnTo>
                    <a:pt x="26121" y="10056"/>
                  </a:lnTo>
                  <a:lnTo>
                    <a:pt x="26395" y="9761"/>
                  </a:lnTo>
                  <a:lnTo>
                    <a:pt x="26648" y="9466"/>
                  </a:lnTo>
                  <a:lnTo>
                    <a:pt x="26858" y="9150"/>
                  </a:lnTo>
                  <a:lnTo>
                    <a:pt x="27048" y="8833"/>
                  </a:lnTo>
                  <a:lnTo>
                    <a:pt x="27217" y="8517"/>
                  </a:lnTo>
                  <a:lnTo>
                    <a:pt x="27343" y="8180"/>
                  </a:lnTo>
                  <a:lnTo>
                    <a:pt x="27449" y="7843"/>
                  </a:lnTo>
                  <a:lnTo>
                    <a:pt x="27533" y="7505"/>
                  </a:lnTo>
                  <a:lnTo>
                    <a:pt x="27575" y="7168"/>
                  </a:lnTo>
                  <a:lnTo>
                    <a:pt x="27596" y="6810"/>
                  </a:lnTo>
                  <a:lnTo>
                    <a:pt x="27575" y="6472"/>
                  </a:lnTo>
                  <a:lnTo>
                    <a:pt x="27533" y="6114"/>
                  </a:lnTo>
                  <a:lnTo>
                    <a:pt x="27449" y="5777"/>
                  </a:lnTo>
                  <a:lnTo>
                    <a:pt x="27343" y="5439"/>
                  </a:lnTo>
                  <a:lnTo>
                    <a:pt x="27217" y="5102"/>
                  </a:lnTo>
                  <a:lnTo>
                    <a:pt x="27048" y="4786"/>
                  </a:lnTo>
                  <a:lnTo>
                    <a:pt x="26858" y="4470"/>
                  </a:lnTo>
                  <a:lnTo>
                    <a:pt x="26648" y="4153"/>
                  </a:lnTo>
                  <a:lnTo>
                    <a:pt x="26395" y="3858"/>
                  </a:lnTo>
                  <a:lnTo>
                    <a:pt x="26121" y="3563"/>
                  </a:lnTo>
                  <a:lnTo>
                    <a:pt x="25825" y="3289"/>
                  </a:lnTo>
                  <a:lnTo>
                    <a:pt x="25509" y="3015"/>
                  </a:lnTo>
                  <a:lnTo>
                    <a:pt x="25172" y="2741"/>
                  </a:lnTo>
                  <a:lnTo>
                    <a:pt x="24814" y="2488"/>
                  </a:lnTo>
                  <a:lnTo>
                    <a:pt x="24434" y="2235"/>
                  </a:lnTo>
                  <a:lnTo>
                    <a:pt x="24034" y="2003"/>
                  </a:lnTo>
                  <a:lnTo>
                    <a:pt x="23612" y="1771"/>
                  </a:lnTo>
                  <a:lnTo>
                    <a:pt x="23169" y="1560"/>
                  </a:lnTo>
                  <a:lnTo>
                    <a:pt x="22705" y="1350"/>
                  </a:lnTo>
                  <a:lnTo>
                    <a:pt x="22221" y="1160"/>
                  </a:lnTo>
                  <a:lnTo>
                    <a:pt x="21736" y="991"/>
                  </a:lnTo>
                  <a:lnTo>
                    <a:pt x="21209" y="822"/>
                  </a:lnTo>
                  <a:lnTo>
                    <a:pt x="20703" y="675"/>
                  </a:lnTo>
                  <a:lnTo>
                    <a:pt x="20155" y="548"/>
                  </a:lnTo>
                  <a:lnTo>
                    <a:pt x="19606" y="422"/>
                  </a:lnTo>
                  <a:lnTo>
                    <a:pt x="19037" y="317"/>
                  </a:lnTo>
                  <a:lnTo>
                    <a:pt x="18447" y="211"/>
                  </a:lnTo>
                  <a:lnTo>
                    <a:pt x="17857" y="148"/>
                  </a:lnTo>
                  <a:lnTo>
                    <a:pt x="17266" y="85"/>
                  </a:lnTo>
                  <a:lnTo>
                    <a:pt x="16655" y="42"/>
                  </a:lnTo>
                  <a:lnTo>
                    <a:pt x="16044" y="21"/>
                  </a:lnTo>
                  <a:lnTo>
                    <a:pt x="15411"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4" name="Google Shape;914;p16"/>
            <p:cNvSpPr/>
            <p:nvPr/>
          </p:nvSpPr>
          <p:spPr>
            <a:xfrm>
              <a:off x="5386350" y="-1018675"/>
              <a:ext cx="689925" cy="340475"/>
            </a:xfrm>
            <a:custGeom>
              <a:rect b="b" l="l" r="r" t="t"/>
              <a:pathLst>
                <a:path extrusionOk="0" fill="none" h="13619" w="27597">
                  <a:moveTo>
                    <a:pt x="27596" y="6810"/>
                  </a:moveTo>
                  <a:lnTo>
                    <a:pt x="27596" y="6810"/>
                  </a:lnTo>
                  <a:lnTo>
                    <a:pt x="27575" y="7168"/>
                  </a:lnTo>
                  <a:lnTo>
                    <a:pt x="27533" y="7505"/>
                  </a:lnTo>
                  <a:lnTo>
                    <a:pt x="27449" y="7843"/>
                  </a:lnTo>
                  <a:lnTo>
                    <a:pt x="27343" y="8180"/>
                  </a:lnTo>
                  <a:lnTo>
                    <a:pt x="27217" y="8517"/>
                  </a:lnTo>
                  <a:lnTo>
                    <a:pt x="27048" y="8833"/>
                  </a:lnTo>
                  <a:lnTo>
                    <a:pt x="26858" y="9150"/>
                  </a:lnTo>
                  <a:lnTo>
                    <a:pt x="26648" y="9466"/>
                  </a:lnTo>
                  <a:lnTo>
                    <a:pt x="26395" y="9761"/>
                  </a:lnTo>
                  <a:lnTo>
                    <a:pt x="26121" y="10056"/>
                  </a:lnTo>
                  <a:lnTo>
                    <a:pt x="25825" y="10351"/>
                  </a:lnTo>
                  <a:lnTo>
                    <a:pt x="25509" y="10625"/>
                  </a:lnTo>
                  <a:lnTo>
                    <a:pt x="25172" y="10878"/>
                  </a:lnTo>
                  <a:lnTo>
                    <a:pt x="24814" y="11152"/>
                  </a:lnTo>
                  <a:lnTo>
                    <a:pt x="24434" y="11384"/>
                  </a:lnTo>
                  <a:lnTo>
                    <a:pt x="24034" y="11637"/>
                  </a:lnTo>
                  <a:lnTo>
                    <a:pt x="23612" y="11848"/>
                  </a:lnTo>
                  <a:lnTo>
                    <a:pt x="23169" y="12059"/>
                  </a:lnTo>
                  <a:lnTo>
                    <a:pt x="22705" y="12270"/>
                  </a:lnTo>
                  <a:lnTo>
                    <a:pt x="22221" y="12459"/>
                  </a:lnTo>
                  <a:lnTo>
                    <a:pt x="21736" y="12628"/>
                  </a:lnTo>
                  <a:lnTo>
                    <a:pt x="21209" y="12797"/>
                  </a:lnTo>
                  <a:lnTo>
                    <a:pt x="20703" y="12944"/>
                  </a:lnTo>
                  <a:lnTo>
                    <a:pt x="20155" y="13092"/>
                  </a:lnTo>
                  <a:lnTo>
                    <a:pt x="19606" y="13218"/>
                  </a:lnTo>
                  <a:lnTo>
                    <a:pt x="19037" y="13324"/>
                  </a:lnTo>
                  <a:lnTo>
                    <a:pt x="18447" y="13408"/>
                  </a:lnTo>
                  <a:lnTo>
                    <a:pt x="17857" y="13492"/>
                  </a:lnTo>
                  <a:lnTo>
                    <a:pt x="17266" y="13535"/>
                  </a:lnTo>
                  <a:lnTo>
                    <a:pt x="16655" y="13598"/>
                  </a:lnTo>
                  <a:lnTo>
                    <a:pt x="16044" y="13619"/>
                  </a:lnTo>
                  <a:lnTo>
                    <a:pt x="15411" y="13619"/>
                  </a:lnTo>
                  <a:lnTo>
                    <a:pt x="15411" y="13619"/>
                  </a:lnTo>
                  <a:lnTo>
                    <a:pt x="12818" y="13619"/>
                  </a:lnTo>
                  <a:lnTo>
                    <a:pt x="11490" y="13619"/>
                  </a:lnTo>
                  <a:lnTo>
                    <a:pt x="10162" y="13598"/>
                  </a:lnTo>
                  <a:lnTo>
                    <a:pt x="8855" y="13556"/>
                  </a:lnTo>
                  <a:lnTo>
                    <a:pt x="7569" y="13471"/>
                  </a:lnTo>
                  <a:lnTo>
                    <a:pt x="6346" y="13387"/>
                  </a:lnTo>
                  <a:lnTo>
                    <a:pt x="5187" y="13239"/>
                  </a:lnTo>
                  <a:lnTo>
                    <a:pt x="4639" y="13155"/>
                  </a:lnTo>
                  <a:lnTo>
                    <a:pt x="4090" y="13050"/>
                  </a:lnTo>
                  <a:lnTo>
                    <a:pt x="3585" y="12944"/>
                  </a:lnTo>
                  <a:lnTo>
                    <a:pt x="3100" y="12818"/>
                  </a:lnTo>
                  <a:lnTo>
                    <a:pt x="2657" y="12691"/>
                  </a:lnTo>
                  <a:lnTo>
                    <a:pt x="2214" y="12544"/>
                  </a:lnTo>
                  <a:lnTo>
                    <a:pt x="1835" y="12375"/>
                  </a:lnTo>
                  <a:lnTo>
                    <a:pt x="1455" y="12185"/>
                  </a:lnTo>
                  <a:lnTo>
                    <a:pt x="1139" y="11975"/>
                  </a:lnTo>
                  <a:lnTo>
                    <a:pt x="844" y="11764"/>
                  </a:lnTo>
                  <a:lnTo>
                    <a:pt x="591" y="11532"/>
                  </a:lnTo>
                  <a:lnTo>
                    <a:pt x="380" y="11279"/>
                  </a:lnTo>
                  <a:lnTo>
                    <a:pt x="211" y="11005"/>
                  </a:lnTo>
                  <a:lnTo>
                    <a:pt x="148" y="10857"/>
                  </a:lnTo>
                  <a:lnTo>
                    <a:pt x="106" y="10689"/>
                  </a:lnTo>
                  <a:lnTo>
                    <a:pt x="64" y="10541"/>
                  </a:lnTo>
                  <a:lnTo>
                    <a:pt x="22" y="10372"/>
                  </a:lnTo>
                  <a:lnTo>
                    <a:pt x="1" y="10204"/>
                  </a:lnTo>
                  <a:lnTo>
                    <a:pt x="1" y="10035"/>
                  </a:lnTo>
                  <a:lnTo>
                    <a:pt x="1" y="10035"/>
                  </a:lnTo>
                  <a:lnTo>
                    <a:pt x="22" y="9677"/>
                  </a:lnTo>
                  <a:lnTo>
                    <a:pt x="106" y="9297"/>
                  </a:lnTo>
                  <a:lnTo>
                    <a:pt x="211" y="8918"/>
                  </a:lnTo>
                  <a:lnTo>
                    <a:pt x="380" y="8538"/>
                  </a:lnTo>
                  <a:lnTo>
                    <a:pt x="591" y="8117"/>
                  </a:lnTo>
                  <a:lnTo>
                    <a:pt x="844" y="7716"/>
                  </a:lnTo>
                  <a:lnTo>
                    <a:pt x="1139" y="7295"/>
                  </a:lnTo>
                  <a:lnTo>
                    <a:pt x="1455" y="6894"/>
                  </a:lnTo>
                  <a:lnTo>
                    <a:pt x="1835" y="6472"/>
                  </a:lnTo>
                  <a:lnTo>
                    <a:pt x="2214" y="6051"/>
                  </a:lnTo>
                  <a:lnTo>
                    <a:pt x="2657" y="5629"/>
                  </a:lnTo>
                  <a:lnTo>
                    <a:pt x="3100" y="5207"/>
                  </a:lnTo>
                  <a:lnTo>
                    <a:pt x="3585" y="4807"/>
                  </a:lnTo>
                  <a:lnTo>
                    <a:pt x="4090" y="4406"/>
                  </a:lnTo>
                  <a:lnTo>
                    <a:pt x="4639" y="4006"/>
                  </a:lnTo>
                  <a:lnTo>
                    <a:pt x="5187" y="3605"/>
                  </a:lnTo>
                  <a:lnTo>
                    <a:pt x="5756" y="3226"/>
                  </a:lnTo>
                  <a:lnTo>
                    <a:pt x="6346" y="2867"/>
                  </a:lnTo>
                  <a:lnTo>
                    <a:pt x="6958" y="2530"/>
                  </a:lnTo>
                  <a:lnTo>
                    <a:pt x="7569" y="2193"/>
                  </a:lnTo>
                  <a:lnTo>
                    <a:pt x="8201" y="1877"/>
                  </a:lnTo>
                  <a:lnTo>
                    <a:pt x="8855" y="1581"/>
                  </a:lnTo>
                  <a:lnTo>
                    <a:pt x="9508" y="1307"/>
                  </a:lnTo>
                  <a:lnTo>
                    <a:pt x="10162" y="1054"/>
                  </a:lnTo>
                  <a:lnTo>
                    <a:pt x="10837" y="822"/>
                  </a:lnTo>
                  <a:lnTo>
                    <a:pt x="11490" y="612"/>
                  </a:lnTo>
                  <a:lnTo>
                    <a:pt x="12165" y="422"/>
                  </a:lnTo>
                  <a:lnTo>
                    <a:pt x="12818" y="274"/>
                  </a:lnTo>
                  <a:lnTo>
                    <a:pt x="13472" y="169"/>
                  </a:lnTo>
                  <a:lnTo>
                    <a:pt x="14125" y="85"/>
                  </a:lnTo>
                  <a:lnTo>
                    <a:pt x="14779" y="21"/>
                  </a:lnTo>
                  <a:lnTo>
                    <a:pt x="15411" y="0"/>
                  </a:lnTo>
                  <a:lnTo>
                    <a:pt x="15411" y="0"/>
                  </a:lnTo>
                  <a:lnTo>
                    <a:pt x="16044" y="21"/>
                  </a:lnTo>
                  <a:lnTo>
                    <a:pt x="16655" y="42"/>
                  </a:lnTo>
                  <a:lnTo>
                    <a:pt x="17266" y="85"/>
                  </a:lnTo>
                  <a:lnTo>
                    <a:pt x="17857" y="148"/>
                  </a:lnTo>
                  <a:lnTo>
                    <a:pt x="18447" y="211"/>
                  </a:lnTo>
                  <a:lnTo>
                    <a:pt x="19037" y="317"/>
                  </a:lnTo>
                  <a:lnTo>
                    <a:pt x="19606" y="422"/>
                  </a:lnTo>
                  <a:lnTo>
                    <a:pt x="20155" y="548"/>
                  </a:lnTo>
                  <a:lnTo>
                    <a:pt x="20703" y="675"/>
                  </a:lnTo>
                  <a:lnTo>
                    <a:pt x="21209" y="822"/>
                  </a:lnTo>
                  <a:lnTo>
                    <a:pt x="21736" y="991"/>
                  </a:lnTo>
                  <a:lnTo>
                    <a:pt x="22221" y="1160"/>
                  </a:lnTo>
                  <a:lnTo>
                    <a:pt x="22705" y="1350"/>
                  </a:lnTo>
                  <a:lnTo>
                    <a:pt x="23169" y="1560"/>
                  </a:lnTo>
                  <a:lnTo>
                    <a:pt x="23612" y="1771"/>
                  </a:lnTo>
                  <a:lnTo>
                    <a:pt x="24034" y="2003"/>
                  </a:lnTo>
                  <a:lnTo>
                    <a:pt x="24434" y="2235"/>
                  </a:lnTo>
                  <a:lnTo>
                    <a:pt x="24814" y="2488"/>
                  </a:lnTo>
                  <a:lnTo>
                    <a:pt x="25172" y="2741"/>
                  </a:lnTo>
                  <a:lnTo>
                    <a:pt x="25509" y="3015"/>
                  </a:lnTo>
                  <a:lnTo>
                    <a:pt x="25825" y="3289"/>
                  </a:lnTo>
                  <a:lnTo>
                    <a:pt x="26121" y="3563"/>
                  </a:lnTo>
                  <a:lnTo>
                    <a:pt x="26395" y="3858"/>
                  </a:lnTo>
                  <a:lnTo>
                    <a:pt x="26648" y="4153"/>
                  </a:lnTo>
                  <a:lnTo>
                    <a:pt x="26858" y="4470"/>
                  </a:lnTo>
                  <a:lnTo>
                    <a:pt x="27048" y="4786"/>
                  </a:lnTo>
                  <a:lnTo>
                    <a:pt x="27217" y="5102"/>
                  </a:lnTo>
                  <a:lnTo>
                    <a:pt x="27343" y="5439"/>
                  </a:lnTo>
                  <a:lnTo>
                    <a:pt x="27449" y="5777"/>
                  </a:lnTo>
                  <a:lnTo>
                    <a:pt x="27533" y="6114"/>
                  </a:lnTo>
                  <a:lnTo>
                    <a:pt x="27575" y="6472"/>
                  </a:lnTo>
                  <a:lnTo>
                    <a:pt x="27596" y="6810"/>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5" name="Google Shape;915;p16"/>
            <p:cNvSpPr/>
            <p:nvPr/>
          </p:nvSpPr>
          <p:spPr>
            <a:xfrm>
              <a:off x="5573975" y="-979675"/>
              <a:ext cx="170800" cy="64325"/>
            </a:xfrm>
            <a:custGeom>
              <a:rect b="b" l="l" r="r" t="t"/>
              <a:pathLst>
                <a:path extrusionOk="0" h="2573" w="6832">
                  <a:moveTo>
                    <a:pt x="6810" y="0"/>
                  </a:moveTo>
                  <a:lnTo>
                    <a:pt x="5925" y="148"/>
                  </a:lnTo>
                  <a:lnTo>
                    <a:pt x="5018" y="338"/>
                  </a:lnTo>
                  <a:lnTo>
                    <a:pt x="4133" y="570"/>
                  </a:lnTo>
                  <a:lnTo>
                    <a:pt x="3268" y="865"/>
                  </a:lnTo>
                  <a:lnTo>
                    <a:pt x="2826" y="1012"/>
                  </a:lnTo>
                  <a:lnTo>
                    <a:pt x="2383" y="1160"/>
                  </a:lnTo>
                  <a:lnTo>
                    <a:pt x="1961" y="1350"/>
                  </a:lnTo>
                  <a:lnTo>
                    <a:pt x="1561" y="1539"/>
                  </a:lnTo>
                  <a:lnTo>
                    <a:pt x="1139" y="1771"/>
                  </a:lnTo>
                  <a:lnTo>
                    <a:pt x="760" y="2003"/>
                  </a:lnTo>
                  <a:lnTo>
                    <a:pt x="380" y="2256"/>
                  </a:lnTo>
                  <a:lnTo>
                    <a:pt x="1" y="2530"/>
                  </a:lnTo>
                  <a:lnTo>
                    <a:pt x="22" y="2572"/>
                  </a:lnTo>
                  <a:lnTo>
                    <a:pt x="443" y="2383"/>
                  </a:lnTo>
                  <a:lnTo>
                    <a:pt x="1181" y="2066"/>
                  </a:lnTo>
                  <a:lnTo>
                    <a:pt x="1898" y="1750"/>
                  </a:lnTo>
                  <a:lnTo>
                    <a:pt x="3353" y="1118"/>
                  </a:lnTo>
                  <a:lnTo>
                    <a:pt x="4196" y="780"/>
                  </a:lnTo>
                  <a:lnTo>
                    <a:pt x="5060" y="506"/>
                  </a:lnTo>
                  <a:lnTo>
                    <a:pt x="5946" y="253"/>
                  </a:lnTo>
                  <a:lnTo>
                    <a:pt x="6831" y="21"/>
                  </a:lnTo>
                  <a:lnTo>
                    <a:pt x="6810"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6" name="Google Shape;916;p16"/>
            <p:cNvSpPr/>
            <p:nvPr/>
          </p:nvSpPr>
          <p:spPr>
            <a:xfrm>
              <a:off x="5573975" y="-979675"/>
              <a:ext cx="170800" cy="64325"/>
            </a:xfrm>
            <a:custGeom>
              <a:rect b="b" l="l" r="r" t="t"/>
              <a:pathLst>
                <a:path extrusionOk="0" fill="none" h="2573" w="6832">
                  <a:moveTo>
                    <a:pt x="6810" y="0"/>
                  </a:moveTo>
                  <a:lnTo>
                    <a:pt x="6810" y="0"/>
                  </a:lnTo>
                  <a:lnTo>
                    <a:pt x="5925" y="148"/>
                  </a:lnTo>
                  <a:lnTo>
                    <a:pt x="5018" y="338"/>
                  </a:lnTo>
                  <a:lnTo>
                    <a:pt x="4133" y="570"/>
                  </a:lnTo>
                  <a:lnTo>
                    <a:pt x="3268" y="865"/>
                  </a:lnTo>
                  <a:lnTo>
                    <a:pt x="3268" y="865"/>
                  </a:lnTo>
                  <a:lnTo>
                    <a:pt x="2826" y="1012"/>
                  </a:lnTo>
                  <a:lnTo>
                    <a:pt x="2383" y="1160"/>
                  </a:lnTo>
                  <a:lnTo>
                    <a:pt x="1961" y="1350"/>
                  </a:lnTo>
                  <a:lnTo>
                    <a:pt x="1561" y="1539"/>
                  </a:lnTo>
                  <a:lnTo>
                    <a:pt x="1139" y="1771"/>
                  </a:lnTo>
                  <a:lnTo>
                    <a:pt x="760" y="2003"/>
                  </a:lnTo>
                  <a:lnTo>
                    <a:pt x="380" y="2256"/>
                  </a:lnTo>
                  <a:lnTo>
                    <a:pt x="1" y="2530"/>
                  </a:lnTo>
                  <a:lnTo>
                    <a:pt x="22" y="2572"/>
                  </a:lnTo>
                  <a:lnTo>
                    <a:pt x="22" y="2572"/>
                  </a:lnTo>
                  <a:lnTo>
                    <a:pt x="443" y="2383"/>
                  </a:lnTo>
                  <a:lnTo>
                    <a:pt x="443" y="2383"/>
                  </a:lnTo>
                  <a:lnTo>
                    <a:pt x="1181" y="2066"/>
                  </a:lnTo>
                  <a:lnTo>
                    <a:pt x="1898" y="1750"/>
                  </a:lnTo>
                  <a:lnTo>
                    <a:pt x="3353" y="1118"/>
                  </a:lnTo>
                  <a:lnTo>
                    <a:pt x="3353" y="1118"/>
                  </a:lnTo>
                  <a:lnTo>
                    <a:pt x="4196" y="780"/>
                  </a:lnTo>
                  <a:lnTo>
                    <a:pt x="5060" y="506"/>
                  </a:lnTo>
                  <a:lnTo>
                    <a:pt x="5946" y="253"/>
                  </a:lnTo>
                  <a:lnTo>
                    <a:pt x="6831" y="21"/>
                  </a:lnTo>
                  <a:lnTo>
                    <a:pt x="6810" y="0"/>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7" name="Google Shape;917;p16"/>
            <p:cNvSpPr/>
            <p:nvPr/>
          </p:nvSpPr>
          <p:spPr>
            <a:xfrm>
              <a:off x="5444325" y="-866375"/>
              <a:ext cx="67500" cy="44825"/>
            </a:xfrm>
            <a:custGeom>
              <a:rect b="b" l="l" r="r" t="t"/>
              <a:pathLst>
                <a:path extrusionOk="0" h="1793" w="2700">
                  <a:moveTo>
                    <a:pt x="2699" y="1"/>
                  </a:moveTo>
                  <a:lnTo>
                    <a:pt x="2488" y="22"/>
                  </a:lnTo>
                  <a:lnTo>
                    <a:pt x="2277" y="43"/>
                  </a:lnTo>
                  <a:lnTo>
                    <a:pt x="1877" y="148"/>
                  </a:lnTo>
                  <a:lnTo>
                    <a:pt x="1624" y="233"/>
                  </a:lnTo>
                  <a:lnTo>
                    <a:pt x="1371" y="338"/>
                  </a:lnTo>
                  <a:lnTo>
                    <a:pt x="1139" y="465"/>
                  </a:lnTo>
                  <a:lnTo>
                    <a:pt x="907" y="612"/>
                  </a:lnTo>
                  <a:lnTo>
                    <a:pt x="738" y="718"/>
                  </a:lnTo>
                  <a:lnTo>
                    <a:pt x="591" y="823"/>
                  </a:lnTo>
                  <a:lnTo>
                    <a:pt x="443" y="971"/>
                  </a:lnTo>
                  <a:lnTo>
                    <a:pt x="338" y="1097"/>
                  </a:lnTo>
                  <a:lnTo>
                    <a:pt x="211" y="1266"/>
                  </a:lnTo>
                  <a:lnTo>
                    <a:pt x="127" y="1434"/>
                  </a:lnTo>
                  <a:lnTo>
                    <a:pt x="43" y="1603"/>
                  </a:lnTo>
                  <a:lnTo>
                    <a:pt x="1" y="1793"/>
                  </a:lnTo>
                  <a:lnTo>
                    <a:pt x="22" y="1793"/>
                  </a:lnTo>
                  <a:lnTo>
                    <a:pt x="254" y="1603"/>
                  </a:lnTo>
                  <a:lnTo>
                    <a:pt x="486" y="1392"/>
                  </a:lnTo>
                  <a:lnTo>
                    <a:pt x="781" y="1118"/>
                  </a:lnTo>
                  <a:lnTo>
                    <a:pt x="1076" y="844"/>
                  </a:lnTo>
                  <a:lnTo>
                    <a:pt x="1266" y="697"/>
                  </a:lnTo>
                  <a:lnTo>
                    <a:pt x="1455" y="570"/>
                  </a:lnTo>
                  <a:lnTo>
                    <a:pt x="1645" y="465"/>
                  </a:lnTo>
                  <a:lnTo>
                    <a:pt x="1835" y="338"/>
                  </a:lnTo>
                  <a:lnTo>
                    <a:pt x="2046" y="254"/>
                  </a:lnTo>
                  <a:lnTo>
                    <a:pt x="2256" y="170"/>
                  </a:lnTo>
                  <a:lnTo>
                    <a:pt x="2488" y="85"/>
                  </a:lnTo>
                  <a:lnTo>
                    <a:pt x="2699" y="22"/>
                  </a:lnTo>
                  <a:lnTo>
                    <a:pt x="2699"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8" name="Google Shape;918;p16"/>
            <p:cNvSpPr/>
            <p:nvPr/>
          </p:nvSpPr>
          <p:spPr>
            <a:xfrm>
              <a:off x="5444325" y="-866375"/>
              <a:ext cx="67500" cy="44825"/>
            </a:xfrm>
            <a:custGeom>
              <a:rect b="b" l="l" r="r" t="t"/>
              <a:pathLst>
                <a:path extrusionOk="0" fill="none" h="1793" w="2700">
                  <a:moveTo>
                    <a:pt x="2699" y="1"/>
                  </a:moveTo>
                  <a:lnTo>
                    <a:pt x="2699" y="1"/>
                  </a:lnTo>
                  <a:lnTo>
                    <a:pt x="2488" y="22"/>
                  </a:lnTo>
                  <a:lnTo>
                    <a:pt x="2277" y="43"/>
                  </a:lnTo>
                  <a:lnTo>
                    <a:pt x="1877" y="148"/>
                  </a:lnTo>
                  <a:lnTo>
                    <a:pt x="1877" y="148"/>
                  </a:lnTo>
                  <a:lnTo>
                    <a:pt x="1624" y="233"/>
                  </a:lnTo>
                  <a:lnTo>
                    <a:pt x="1371" y="338"/>
                  </a:lnTo>
                  <a:lnTo>
                    <a:pt x="1139" y="465"/>
                  </a:lnTo>
                  <a:lnTo>
                    <a:pt x="907" y="612"/>
                  </a:lnTo>
                  <a:lnTo>
                    <a:pt x="907" y="612"/>
                  </a:lnTo>
                  <a:lnTo>
                    <a:pt x="738" y="718"/>
                  </a:lnTo>
                  <a:lnTo>
                    <a:pt x="591" y="823"/>
                  </a:lnTo>
                  <a:lnTo>
                    <a:pt x="443" y="971"/>
                  </a:lnTo>
                  <a:lnTo>
                    <a:pt x="338" y="1097"/>
                  </a:lnTo>
                  <a:lnTo>
                    <a:pt x="211" y="1266"/>
                  </a:lnTo>
                  <a:lnTo>
                    <a:pt x="127" y="1434"/>
                  </a:lnTo>
                  <a:lnTo>
                    <a:pt x="43" y="1603"/>
                  </a:lnTo>
                  <a:lnTo>
                    <a:pt x="1" y="1793"/>
                  </a:lnTo>
                  <a:lnTo>
                    <a:pt x="22" y="1793"/>
                  </a:lnTo>
                  <a:lnTo>
                    <a:pt x="22" y="1793"/>
                  </a:lnTo>
                  <a:lnTo>
                    <a:pt x="254" y="1603"/>
                  </a:lnTo>
                  <a:lnTo>
                    <a:pt x="486" y="1392"/>
                  </a:lnTo>
                  <a:lnTo>
                    <a:pt x="486" y="1392"/>
                  </a:lnTo>
                  <a:lnTo>
                    <a:pt x="781" y="1118"/>
                  </a:lnTo>
                  <a:lnTo>
                    <a:pt x="1076" y="844"/>
                  </a:lnTo>
                  <a:lnTo>
                    <a:pt x="1076" y="844"/>
                  </a:lnTo>
                  <a:lnTo>
                    <a:pt x="1266" y="697"/>
                  </a:lnTo>
                  <a:lnTo>
                    <a:pt x="1455" y="570"/>
                  </a:lnTo>
                  <a:lnTo>
                    <a:pt x="1645" y="465"/>
                  </a:lnTo>
                  <a:lnTo>
                    <a:pt x="1835" y="338"/>
                  </a:lnTo>
                  <a:lnTo>
                    <a:pt x="2046" y="254"/>
                  </a:lnTo>
                  <a:lnTo>
                    <a:pt x="2256" y="170"/>
                  </a:lnTo>
                  <a:lnTo>
                    <a:pt x="2488" y="85"/>
                  </a:lnTo>
                  <a:lnTo>
                    <a:pt x="2699" y="22"/>
                  </a:lnTo>
                  <a:lnTo>
                    <a:pt x="2699"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19" name="Google Shape;919;p16"/>
          <p:cNvSpPr/>
          <p:nvPr/>
        </p:nvSpPr>
        <p:spPr>
          <a:xfrm>
            <a:off x="8486881" y="1321950"/>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0" name="Google Shape;920;p16"/>
          <p:cNvSpPr/>
          <p:nvPr/>
        </p:nvSpPr>
        <p:spPr>
          <a:xfrm>
            <a:off x="-218506" y="615325"/>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1" name="Google Shape;921;p16"/>
          <p:cNvSpPr/>
          <p:nvPr/>
        </p:nvSpPr>
        <p:spPr>
          <a:xfrm>
            <a:off x="6" y="1735800"/>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22" name="Google Shape;922;p16"/>
          <p:cNvGrpSpPr/>
          <p:nvPr/>
        </p:nvGrpSpPr>
        <p:grpSpPr>
          <a:xfrm>
            <a:off x="48610" y="3582400"/>
            <a:ext cx="639200" cy="1081575"/>
            <a:chOff x="-1254775" y="1770625"/>
            <a:chExt cx="639200" cy="1081575"/>
          </a:xfrm>
        </p:grpSpPr>
        <p:sp>
          <p:nvSpPr>
            <p:cNvPr id="923" name="Google Shape;923;p16"/>
            <p:cNvSpPr/>
            <p:nvPr/>
          </p:nvSpPr>
          <p:spPr>
            <a:xfrm>
              <a:off x="-925450" y="2281200"/>
              <a:ext cx="35600" cy="571000"/>
            </a:xfrm>
            <a:custGeom>
              <a:rect b="b" l="l" r="r" t="t"/>
              <a:pathLst>
                <a:path extrusionOk="0" h="22840" w="1424">
                  <a:moveTo>
                    <a:pt x="839" y="0"/>
                  </a:moveTo>
                  <a:lnTo>
                    <a:pt x="800" y="20"/>
                  </a:lnTo>
                  <a:lnTo>
                    <a:pt x="780" y="39"/>
                  </a:lnTo>
                  <a:lnTo>
                    <a:pt x="780" y="59"/>
                  </a:lnTo>
                  <a:lnTo>
                    <a:pt x="644" y="877"/>
                  </a:lnTo>
                  <a:lnTo>
                    <a:pt x="527" y="1890"/>
                  </a:lnTo>
                  <a:lnTo>
                    <a:pt x="391" y="3118"/>
                  </a:lnTo>
                  <a:lnTo>
                    <a:pt x="293" y="4482"/>
                  </a:lnTo>
                  <a:lnTo>
                    <a:pt x="176" y="5983"/>
                  </a:lnTo>
                  <a:lnTo>
                    <a:pt x="98" y="7600"/>
                  </a:lnTo>
                  <a:lnTo>
                    <a:pt x="40" y="9276"/>
                  </a:lnTo>
                  <a:lnTo>
                    <a:pt x="1" y="10991"/>
                  </a:lnTo>
                  <a:lnTo>
                    <a:pt x="1" y="12745"/>
                  </a:lnTo>
                  <a:lnTo>
                    <a:pt x="40" y="14460"/>
                  </a:lnTo>
                  <a:lnTo>
                    <a:pt x="79" y="15298"/>
                  </a:lnTo>
                  <a:lnTo>
                    <a:pt x="118" y="16136"/>
                  </a:lnTo>
                  <a:lnTo>
                    <a:pt x="176" y="16935"/>
                  </a:lnTo>
                  <a:lnTo>
                    <a:pt x="235" y="17734"/>
                  </a:lnTo>
                  <a:lnTo>
                    <a:pt x="313" y="18494"/>
                  </a:lnTo>
                  <a:lnTo>
                    <a:pt x="410" y="19234"/>
                  </a:lnTo>
                  <a:lnTo>
                    <a:pt x="508" y="19936"/>
                  </a:lnTo>
                  <a:lnTo>
                    <a:pt x="644" y="20599"/>
                  </a:lnTo>
                  <a:lnTo>
                    <a:pt x="780" y="21222"/>
                  </a:lnTo>
                  <a:lnTo>
                    <a:pt x="917" y="21787"/>
                  </a:lnTo>
                  <a:lnTo>
                    <a:pt x="1092" y="22313"/>
                  </a:lnTo>
                  <a:lnTo>
                    <a:pt x="1268" y="22801"/>
                  </a:lnTo>
                  <a:lnTo>
                    <a:pt x="1307" y="22840"/>
                  </a:lnTo>
                  <a:lnTo>
                    <a:pt x="1385" y="22840"/>
                  </a:lnTo>
                  <a:lnTo>
                    <a:pt x="1404" y="22820"/>
                  </a:lnTo>
                  <a:lnTo>
                    <a:pt x="1423" y="22801"/>
                  </a:lnTo>
                  <a:lnTo>
                    <a:pt x="1423" y="22762"/>
                  </a:lnTo>
                  <a:lnTo>
                    <a:pt x="1423" y="22742"/>
                  </a:lnTo>
                  <a:lnTo>
                    <a:pt x="1229" y="22255"/>
                  </a:lnTo>
                  <a:lnTo>
                    <a:pt x="1073" y="21729"/>
                  </a:lnTo>
                  <a:lnTo>
                    <a:pt x="917" y="21164"/>
                  </a:lnTo>
                  <a:lnTo>
                    <a:pt x="780" y="20540"/>
                  </a:lnTo>
                  <a:lnTo>
                    <a:pt x="663" y="19878"/>
                  </a:lnTo>
                  <a:lnTo>
                    <a:pt x="566" y="19176"/>
                  </a:lnTo>
                  <a:lnTo>
                    <a:pt x="469" y="18455"/>
                  </a:lnTo>
                  <a:lnTo>
                    <a:pt x="391" y="17695"/>
                  </a:lnTo>
                  <a:lnTo>
                    <a:pt x="332" y="16915"/>
                  </a:lnTo>
                  <a:lnTo>
                    <a:pt x="274" y="16097"/>
                  </a:lnTo>
                  <a:lnTo>
                    <a:pt x="196" y="14440"/>
                  </a:lnTo>
                  <a:lnTo>
                    <a:pt x="157" y="12726"/>
                  </a:lnTo>
                  <a:lnTo>
                    <a:pt x="157" y="10991"/>
                  </a:lnTo>
                  <a:lnTo>
                    <a:pt x="196" y="9276"/>
                  </a:lnTo>
                  <a:lnTo>
                    <a:pt x="254" y="7600"/>
                  </a:lnTo>
                  <a:lnTo>
                    <a:pt x="332" y="6002"/>
                  </a:lnTo>
                  <a:lnTo>
                    <a:pt x="449" y="4502"/>
                  </a:lnTo>
                  <a:lnTo>
                    <a:pt x="547" y="3118"/>
                  </a:lnTo>
                  <a:lnTo>
                    <a:pt x="683" y="1910"/>
                  </a:lnTo>
                  <a:lnTo>
                    <a:pt x="800" y="897"/>
                  </a:lnTo>
                  <a:lnTo>
                    <a:pt x="936" y="98"/>
                  </a:lnTo>
                  <a:lnTo>
                    <a:pt x="936" y="59"/>
                  </a:lnTo>
                  <a:lnTo>
                    <a:pt x="917" y="39"/>
                  </a:lnTo>
                  <a:lnTo>
                    <a:pt x="897" y="20"/>
                  </a:lnTo>
                  <a:lnTo>
                    <a:pt x="858"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4" name="Google Shape;924;p16"/>
            <p:cNvSpPr/>
            <p:nvPr/>
          </p:nvSpPr>
          <p:spPr>
            <a:xfrm>
              <a:off x="-925925" y="2260250"/>
              <a:ext cx="172000" cy="229975"/>
            </a:xfrm>
            <a:custGeom>
              <a:rect b="b" l="l" r="r" t="t"/>
              <a:pathLst>
                <a:path extrusionOk="0" h="9199" w="6880">
                  <a:moveTo>
                    <a:pt x="6743" y="0"/>
                  </a:moveTo>
                  <a:lnTo>
                    <a:pt x="6236" y="370"/>
                  </a:lnTo>
                  <a:lnTo>
                    <a:pt x="5749" y="741"/>
                  </a:lnTo>
                  <a:lnTo>
                    <a:pt x="5282" y="1150"/>
                  </a:lnTo>
                  <a:lnTo>
                    <a:pt x="4853" y="1559"/>
                  </a:lnTo>
                  <a:lnTo>
                    <a:pt x="4463" y="1988"/>
                  </a:lnTo>
                  <a:lnTo>
                    <a:pt x="4093" y="2417"/>
                  </a:lnTo>
                  <a:lnTo>
                    <a:pt x="3742" y="2865"/>
                  </a:lnTo>
                  <a:lnTo>
                    <a:pt x="3430" y="3313"/>
                  </a:lnTo>
                  <a:lnTo>
                    <a:pt x="3138" y="3761"/>
                  </a:lnTo>
                  <a:lnTo>
                    <a:pt x="2846" y="4210"/>
                  </a:lnTo>
                  <a:lnTo>
                    <a:pt x="2592" y="4658"/>
                  </a:lnTo>
                  <a:lnTo>
                    <a:pt x="2339" y="5106"/>
                  </a:lnTo>
                  <a:lnTo>
                    <a:pt x="1910" y="5963"/>
                  </a:lnTo>
                  <a:lnTo>
                    <a:pt x="1501" y="6782"/>
                  </a:lnTo>
                  <a:lnTo>
                    <a:pt x="1111" y="7581"/>
                  </a:lnTo>
                  <a:lnTo>
                    <a:pt x="916" y="7932"/>
                  </a:lnTo>
                  <a:lnTo>
                    <a:pt x="741" y="8263"/>
                  </a:lnTo>
                  <a:lnTo>
                    <a:pt x="566" y="8536"/>
                  </a:lnTo>
                  <a:lnTo>
                    <a:pt x="390" y="8750"/>
                  </a:lnTo>
                  <a:lnTo>
                    <a:pt x="215" y="8926"/>
                  </a:lnTo>
                  <a:lnTo>
                    <a:pt x="137" y="8984"/>
                  </a:lnTo>
                  <a:lnTo>
                    <a:pt x="39" y="9042"/>
                  </a:lnTo>
                  <a:lnTo>
                    <a:pt x="20" y="9062"/>
                  </a:lnTo>
                  <a:lnTo>
                    <a:pt x="0" y="9081"/>
                  </a:lnTo>
                  <a:lnTo>
                    <a:pt x="0" y="9120"/>
                  </a:lnTo>
                  <a:lnTo>
                    <a:pt x="0" y="9140"/>
                  </a:lnTo>
                  <a:lnTo>
                    <a:pt x="20" y="9179"/>
                  </a:lnTo>
                  <a:lnTo>
                    <a:pt x="78" y="9198"/>
                  </a:lnTo>
                  <a:lnTo>
                    <a:pt x="98" y="9179"/>
                  </a:lnTo>
                  <a:lnTo>
                    <a:pt x="195" y="9120"/>
                  </a:lnTo>
                  <a:lnTo>
                    <a:pt x="293" y="9062"/>
                  </a:lnTo>
                  <a:lnTo>
                    <a:pt x="488" y="8887"/>
                  </a:lnTo>
                  <a:lnTo>
                    <a:pt x="663" y="8653"/>
                  </a:lnTo>
                  <a:lnTo>
                    <a:pt x="858" y="8380"/>
                  </a:lnTo>
                  <a:lnTo>
                    <a:pt x="1033" y="8049"/>
                  </a:lnTo>
                  <a:lnTo>
                    <a:pt x="1228" y="7698"/>
                  </a:lnTo>
                  <a:lnTo>
                    <a:pt x="1657" y="6840"/>
                  </a:lnTo>
                  <a:lnTo>
                    <a:pt x="2047" y="6041"/>
                  </a:lnTo>
                  <a:lnTo>
                    <a:pt x="2475" y="5184"/>
                  </a:lnTo>
                  <a:lnTo>
                    <a:pt x="2729" y="4755"/>
                  </a:lnTo>
                  <a:lnTo>
                    <a:pt x="2982" y="4307"/>
                  </a:lnTo>
                  <a:lnTo>
                    <a:pt x="3255" y="3859"/>
                  </a:lnTo>
                  <a:lnTo>
                    <a:pt x="3547" y="3411"/>
                  </a:lnTo>
                  <a:lnTo>
                    <a:pt x="3878" y="2962"/>
                  </a:lnTo>
                  <a:lnTo>
                    <a:pt x="4210" y="2534"/>
                  </a:lnTo>
                  <a:lnTo>
                    <a:pt x="4580" y="2105"/>
                  </a:lnTo>
                  <a:lnTo>
                    <a:pt x="4970" y="1676"/>
                  </a:lnTo>
                  <a:lnTo>
                    <a:pt x="5398" y="1267"/>
                  </a:lnTo>
                  <a:lnTo>
                    <a:pt x="5847" y="877"/>
                  </a:lnTo>
                  <a:lnTo>
                    <a:pt x="6334" y="487"/>
                  </a:lnTo>
                  <a:lnTo>
                    <a:pt x="6841" y="137"/>
                  </a:lnTo>
                  <a:lnTo>
                    <a:pt x="6860" y="117"/>
                  </a:lnTo>
                  <a:lnTo>
                    <a:pt x="6880" y="98"/>
                  </a:lnTo>
                  <a:lnTo>
                    <a:pt x="6880" y="59"/>
                  </a:lnTo>
                  <a:lnTo>
                    <a:pt x="6860" y="39"/>
                  </a:lnTo>
                  <a:lnTo>
                    <a:pt x="6841"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5" name="Google Shape;925;p16"/>
            <p:cNvSpPr/>
            <p:nvPr/>
          </p:nvSpPr>
          <p:spPr>
            <a:xfrm>
              <a:off x="-999000" y="2197400"/>
              <a:ext cx="77975" cy="206600"/>
            </a:xfrm>
            <a:custGeom>
              <a:rect b="b" l="l" r="r" t="t"/>
              <a:pathLst>
                <a:path extrusionOk="0" h="8264" w="3119">
                  <a:moveTo>
                    <a:pt x="176" y="0"/>
                  </a:moveTo>
                  <a:lnTo>
                    <a:pt x="156" y="20"/>
                  </a:lnTo>
                  <a:lnTo>
                    <a:pt x="137" y="39"/>
                  </a:lnTo>
                  <a:lnTo>
                    <a:pt x="117" y="59"/>
                  </a:lnTo>
                  <a:lnTo>
                    <a:pt x="59" y="624"/>
                  </a:lnTo>
                  <a:lnTo>
                    <a:pt x="20" y="1170"/>
                  </a:lnTo>
                  <a:lnTo>
                    <a:pt x="0" y="1676"/>
                  </a:lnTo>
                  <a:lnTo>
                    <a:pt x="20" y="2163"/>
                  </a:lnTo>
                  <a:lnTo>
                    <a:pt x="39" y="2631"/>
                  </a:lnTo>
                  <a:lnTo>
                    <a:pt x="98" y="3079"/>
                  </a:lnTo>
                  <a:lnTo>
                    <a:pt x="156" y="3508"/>
                  </a:lnTo>
                  <a:lnTo>
                    <a:pt x="234" y="3917"/>
                  </a:lnTo>
                  <a:lnTo>
                    <a:pt x="332" y="4307"/>
                  </a:lnTo>
                  <a:lnTo>
                    <a:pt x="429" y="4658"/>
                  </a:lnTo>
                  <a:lnTo>
                    <a:pt x="546" y="5009"/>
                  </a:lnTo>
                  <a:lnTo>
                    <a:pt x="682" y="5340"/>
                  </a:lnTo>
                  <a:lnTo>
                    <a:pt x="819" y="5632"/>
                  </a:lnTo>
                  <a:lnTo>
                    <a:pt x="955" y="5925"/>
                  </a:lnTo>
                  <a:lnTo>
                    <a:pt x="1092" y="6197"/>
                  </a:lnTo>
                  <a:lnTo>
                    <a:pt x="1247" y="6451"/>
                  </a:lnTo>
                  <a:lnTo>
                    <a:pt x="1559" y="6879"/>
                  </a:lnTo>
                  <a:lnTo>
                    <a:pt x="1871" y="7269"/>
                  </a:lnTo>
                  <a:lnTo>
                    <a:pt x="2163" y="7581"/>
                  </a:lnTo>
                  <a:lnTo>
                    <a:pt x="2436" y="7834"/>
                  </a:lnTo>
                  <a:lnTo>
                    <a:pt x="2651" y="8029"/>
                  </a:lnTo>
                  <a:lnTo>
                    <a:pt x="2845" y="8146"/>
                  </a:lnTo>
                  <a:lnTo>
                    <a:pt x="3001" y="8263"/>
                  </a:lnTo>
                  <a:lnTo>
                    <a:pt x="3079" y="8263"/>
                  </a:lnTo>
                  <a:lnTo>
                    <a:pt x="3118" y="8224"/>
                  </a:lnTo>
                  <a:lnTo>
                    <a:pt x="3118" y="8205"/>
                  </a:lnTo>
                  <a:lnTo>
                    <a:pt x="3118" y="8166"/>
                  </a:lnTo>
                  <a:lnTo>
                    <a:pt x="3099" y="8146"/>
                  </a:lnTo>
                  <a:lnTo>
                    <a:pt x="3079" y="8127"/>
                  </a:lnTo>
                  <a:lnTo>
                    <a:pt x="2923" y="8029"/>
                  </a:lnTo>
                  <a:lnTo>
                    <a:pt x="2748" y="7893"/>
                  </a:lnTo>
                  <a:lnTo>
                    <a:pt x="2534" y="7717"/>
                  </a:lnTo>
                  <a:lnTo>
                    <a:pt x="2280" y="7484"/>
                  </a:lnTo>
                  <a:lnTo>
                    <a:pt x="1988" y="7172"/>
                  </a:lnTo>
                  <a:lnTo>
                    <a:pt x="1696" y="6821"/>
                  </a:lnTo>
                  <a:lnTo>
                    <a:pt x="1384" y="6392"/>
                  </a:lnTo>
                  <a:lnTo>
                    <a:pt x="1111" y="5905"/>
                  </a:lnTo>
                  <a:lnTo>
                    <a:pt x="975" y="5652"/>
                  </a:lnTo>
                  <a:lnTo>
                    <a:pt x="858" y="5359"/>
                  </a:lnTo>
                  <a:lnTo>
                    <a:pt x="721" y="5048"/>
                  </a:lnTo>
                  <a:lnTo>
                    <a:pt x="604" y="4716"/>
                  </a:lnTo>
                  <a:lnTo>
                    <a:pt x="507" y="4366"/>
                  </a:lnTo>
                  <a:lnTo>
                    <a:pt x="410" y="3976"/>
                  </a:lnTo>
                  <a:lnTo>
                    <a:pt x="332" y="3586"/>
                  </a:lnTo>
                  <a:lnTo>
                    <a:pt x="254" y="3157"/>
                  </a:lnTo>
                  <a:lnTo>
                    <a:pt x="215" y="2709"/>
                  </a:lnTo>
                  <a:lnTo>
                    <a:pt x="176" y="2222"/>
                  </a:lnTo>
                  <a:lnTo>
                    <a:pt x="156" y="1735"/>
                  </a:lnTo>
                  <a:lnTo>
                    <a:pt x="176" y="1209"/>
                  </a:lnTo>
                  <a:lnTo>
                    <a:pt x="215" y="663"/>
                  </a:lnTo>
                  <a:lnTo>
                    <a:pt x="273" y="78"/>
                  </a:lnTo>
                  <a:lnTo>
                    <a:pt x="273" y="59"/>
                  </a:lnTo>
                  <a:lnTo>
                    <a:pt x="254" y="20"/>
                  </a:lnTo>
                  <a:lnTo>
                    <a:pt x="234"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6" name="Google Shape;926;p16"/>
            <p:cNvSpPr/>
            <p:nvPr/>
          </p:nvSpPr>
          <p:spPr>
            <a:xfrm>
              <a:off x="-1254775" y="1770625"/>
              <a:ext cx="639200" cy="565650"/>
            </a:xfrm>
            <a:custGeom>
              <a:rect b="b" l="l" r="r" t="t"/>
              <a:pathLst>
                <a:path extrusionOk="0" h="22626" w="25568">
                  <a:moveTo>
                    <a:pt x="14811" y="0"/>
                  </a:moveTo>
                  <a:lnTo>
                    <a:pt x="14655" y="20"/>
                  </a:lnTo>
                  <a:lnTo>
                    <a:pt x="14499" y="39"/>
                  </a:lnTo>
                  <a:lnTo>
                    <a:pt x="14324" y="78"/>
                  </a:lnTo>
                  <a:lnTo>
                    <a:pt x="14168" y="117"/>
                  </a:lnTo>
                  <a:lnTo>
                    <a:pt x="14012" y="195"/>
                  </a:lnTo>
                  <a:lnTo>
                    <a:pt x="13525" y="468"/>
                  </a:lnTo>
                  <a:lnTo>
                    <a:pt x="13135" y="721"/>
                  </a:lnTo>
                  <a:lnTo>
                    <a:pt x="12804" y="994"/>
                  </a:lnTo>
                  <a:lnTo>
                    <a:pt x="12550" y="1267"/>
                  </a:lnTo>
                  <a:lnTo>
                    <a:pt x="12336" y="1520"/>
                  </a:lnTo>
                  <a:lnTo>
                    <a:pt x="12180" y="1793"/>
                  </a:lnTo>
                  <a:lnTo>
                    <a:pt x="12044" y="2046"/>
                  </a:lnTo>
                  <a:lnTo>
                    <a:pt x="11927" y="2300"/>
                  </a:lnTo>
                  <a:lnTo>
                    <a:pt x="11751" y="2806"/>
                  </a:lnTo>
                  <a:lnTo>
                    <a:pt x="11654" y="3060"/>
                  </a:lnTo>
                  <a:lnTo>
                    <a:pt x="11556" y="3294"/>
                  </a:lnTo>
                  <a:lnTo>
                    <a:pt x="11420" y="3508"/>
                  </a:lnTo>
                  <a:lnTo>
                    <a:pt x="11264" y="3722"/>
                  </a:lnTo>
                  <a:lnTo>
                    <a:pt x="11069" y="3937"/>
                  </a:lnTo>
                  <a:lnTo>
                    <a:pt x="10816" y="4132"/>
                  </a:lnTo>
                  <a:lnTo>
                    <a:pt x="10543" y="4326"/>
                  </a:lnTo>
                  <a:lnTo>
                    <a:pt x="10290" y="4463"/>
                  </a:lnTo>
                  <a:lnTo>
                    <a:pt x="10017" y="4599"/>
                  </a:lnTo>
                  <a:lnTo>
                    <a:pt x="9744" y="4716"/>
                  </a:lnTo>
                  <a:lnTo>
                    <a:pt x="9218" y="4911"/>
                  </a:lnTo>
                  <a:lnTo>
                    <a:pt x="8672" y="5106"/>
                  </a:lnTo>
                  <a:lnTo>
                    <a:pt x="8088" y="5281"/>
                  </a:lnTo>
                  <a:lnTo>
                    <a:pt x="7445" y="5515"/>
                  </a:lnTo>
                  <a:lnTo>
                    <a:pt x="7113" y="5652"/>
                  </a:lnTo>
                  <a:lnTo>
                    <a:pt x="6762" y="5827"/>
                  </a:lnTo>
                  <a:lnTo>
                    <a:pt x="6373" y="6002"/>
                  </a:lnTo>
                  <a:lnTo>
                    <a:pt x="5983" y="6236"/>
                  </a:lnTo>
                  <a:lnTo>
                    <a:pt x="5788" y="6353"/>
                  </a:lnTo>
                  <a:lnTo>
                    <a:pt x="5613" y="6470"/>
                  </a:lnTo>
                  <a:lnTo>
                    <a:pt x="5457" y="6606"/>
                  </a:lnTo>
                  <a:lnTo>
                    <a:pt x="5340" y="6743"/>
                  </a:lnTo>
                  <a:lnTo>
                    <a:pt x="5223" y="6879"/>
                  </a:lnTo>
                  <a:lnTo>
                    <a:pt x="5145" y="7016"/>
                  </a:lnTo>
                  <a:lnTo>
                    <a:pt x="5067" y="7152"/>
                  </a:lnTo>
                  <a:lnTo>
                    <a:pt x="5009" y="7308"/>
                  </a:lnTo>
                  <a:lnTo>
                    <a:pt x="4970" y="7444"/>
                  </a:lnTo>
                  <a:lnTo>
                    <a:pt x="4950" y="7600"/>
                  </a:lnTo>
                  <a:lnTo>
                    <a:pt x="4931" y="7912"/>
                  </a:lnTo>
                  <a:lnTo>
                    <a:pt x="4950" y="8243"/>
                  </a:lnTo>
                  <a:lnTo>
                    <a:pt x="4989" y="8575"/>
                  </a:lnTo>
                  <a:lnTo>
                    <a:pt x="5145" y="9257"/>
                  </a:lnTo>
                  <a:lnTo>
                    <a:pt x="5203" y="9608"/>
                  </a:lnTo>
                  <a:lnTo>
                    <a:pt x="5281" y="9978"/>
                  </a:lnTo>
                  <a:lnTo>
                    <a:pt x="5320" y="10329"/>
                  </a:lnTo>
                  <a:lnTo>
                    <a:pt x="5340" y="10699"/>
                  </a:lnTo>
                  <a:lnTo>
                    <a:pt x="5320" y="11069"/>
                  </a:lnTo>
                  <a:lnTo>
                    <a:pt x="5281" y="11264"/>
                  </a:lnTo>
                  <a:lnTo>
                    <a:pt x="5242" y="11439"/>
                  </a:lnTo>
                  <a:lnTo>
                    <a:pt x="5184" y="11615"/>
                  </a:lnTo>
                  <a:lnTo>
                    <a:pt x="5126" y="11790"/>
                  </a:lnTo>
                  <a:lnTo>
                    <a:pt x="4970" y="12102"/>
                  </a:lnTo>
                  <a:lnTo>
                    <a:pt x="4775" y="12394"/>
                  </a:lnTo>
                  <a:lnTo>
                    <a:pt x="4560" y="12648"/>
                  </a:lnTo>
                  <a:lnTo>
                    <a:pt x="4307" y="12881"/>
                  </a:lnTo>
                  <a:lnTo>
                    <a:pt x="4054" y="13115"/>
                  </a:lnTo>
                  <a:lnTo>
                    <a:pt x="3761" y="13330"/>
                  </a:lnTo>
                  <a:lnTo>
                    <a:pt x="3450" y="13544"/>
                  </a:lnTo>
                  <a:lnTo>
                    <a:pt x="2826" y="13953"/>
                  </a:lnTo>
                  <a:lnTo>
                    <a:pt x="2495" y="14168"/>
                  </a:lnTo>
                  <a:lnTo>
                    <a:pt x="2144" y="14402"/>
                  </a:lnTo>
                  <a:lnTo>
                    <a:pt x="1813" y="14674"/>
                  </a:lnTo>
                  <a:lnTo>
                    <a:pt x="1481" y="14947"/>
                  </a:lnTo>
                  <a:lnTo>
                    <a:pt x="1170" y="15259"/>
                  </a:lnTo>
                  <a:lnTo>
                    <a:pt x="858" y="15590"/>
                  </a:lnTo>
                  <a:lnTo>
                    <a:pt x="702" y="15785"/>
                  </a:lnTo>
                  <a:lnTo>
                    <a:pt x="565" y="15980"/>
                  </a:lnTo>
                  <a:lnTo>
                    <a:pt x="449" y="16194"/>
                  </a:lnTo>
                  <a:lnTo>
                    <a:pt x="332" y="16428"/>
                  </a:lnTo>
                  <a:lnTo>
                    <a:pt x="254" y="16662"/>
                  </a:lnTo>
                  <a:lnTo>
                    <a:pt x="176" y="16896"/>
                  </a:lnTo>
                  <a:lnTo>
                    <a:pt x="98" y="17149"/>
                  </a:lnTo>
                  <a:lnTo>
                    <a:pt x="59" y="17403"/>
                  </a:lnTo>
                  <a:lnTo>
                    <a:pt x="20" y="17656"/>
                  </a:lnTo>
                  <a:lnTo>
                    <a:pt x="0" y="17909"/>
                  </a:lnTo>
                  <a:lnTo>
                    <a:pt x="0" y="18163"/>
                  </a:lnTo>
                  <a:lnTo>
                    <a:pt x="20" y="18416"/>
                  </a:lnTo>
                  <a:lnTo>
                    <a:pt x="39" y="18669"/>
                  </a:lnTo>
                  <a:lnTo>
                    <a:pt x="98" y="18903"/>
                  </a:lnTo>
                  <a:lnTo>
                    <a:pt x="156" y="19156"/>
                  </a:lnTo>
                  <a:lnTo>
                    <a:pt x="234" y="19390"/>
                  </a:lnTo>
                  <a:lnTo>
                    <a:pt x="351" y="19605"/>
                  </a:lnTo>
                  <a:lnTo>
                    <a:pt x="468" y="19819"/>
                  </a:lnTo>
                  <a:lnTo>
                    <a:pt x="604" y="20014"/>
                  </a:lnTo>
                  <a:lnTo>
                    <a:pt x="780" y="20189"/>
                  </a:lnTo>
                  <a:lnTo>
                    <a:pt x="955" y="20365"/>
                  </a:lnTo>
                  <a:lnTo>
                    <a:pt x="1150" y="20501"/>
                  </a:lnTo>
                  <a:lnTo>
                    <a:pt x="1384" y="20638"/>
                  </a:lnTo>
                  <a:lnTo>
                    <a:pt x="1618" y="20754"/>
                  </a:lnTo>
                  <a:lnTo>
                    <a:pt x="1891" y="20832"/>
                  </a:lnTo>
                  <a:lnTo>
                    <a:pt x="2183" y="20891"/>
                  </a:lnTo>
                  <a:lnTo>
                    <a:pt x="2495" y="20930"/>
                  </a:lnTo>
                  <a:lnTo>
                    <a:pt x="2826" y="20949"/>
                  </a:lnTo>
                  <a:lnTo>
                    <a:pt x="3177" y="20930"/>
                  </a:lnTo>
                  <a:lnTo>
                    <a:pt x="3567" y="20871"/>
                  </a:lnTo>
                  <a:lnTo>
                    <a:pt x="3976" y="20793"/>
                  </a:lnTo>
                  <a:lnTo>
                    <a:pt x="4404" y="20696"/>
                  </a:lnTo>
                  <a:lnTo>
                    <a:pt x="5223" y="20462"/>
                  </a:lnTo>
                  <a:lnTo>
                    <a:pt x="5944" y="20306"/>
                  </a:lnTo>
                  <a:lnTo>
                    <a:pt x="6568" y="20209"/>
                  </a:lnTo>
                  <a:lnTo>
                    <a:pt x="6840" y="20189"/>
                  </a:lnTo>
                  <a:lnTo>
                    <a:pt x="7094" y="20170"/>
                  </a:lnTo>
                  <a:lnTo>
                    <a:pt x="7347" y="20170"/>
                  </a:lnTo>
                  <a:lnTo>
                    <a:pt x="7561" y="20189"/>
                  </a:lnTo>
                  <a:lnTo>
                    <a:pt x="7776" y="20209"/>
                  </a:lnTo>
                  <a:lnTo>
                    <a:pt x="7971" y="20228"/>
                  </a:lnTo>
                  <a:lnTo>
                    <a:pt x="8146" y="20287"/>
                  </a:lnTo>
                  <a:lnTo>
                    <a:pt x="8302" y="20326"/>
                  </a:lnTo>
                  <a:lnTo>
                    <a:pt x="8614" y="20462"/>
                  </a:lnTo>
                  <a:lnTo>
                    <a:pt x="8887" y="20618"/>
                  </a:lnTo>
                  <a:lnTo>
                    <a:pt x="9140" y="20793"/>
                  </a:lnTo>
                  <a:lnTo>
                    <a:pt x="9374" y="21008"/>
                  </a:lnTo>
                  <a:lnTo>
                    <a:pt x="9627" y="21203"/>
                  </a:lnTo>
                  <a:lnTo>
                    <a:pt x="9880" y="21417"/>
                  </a:lnTo>
                  <a:lnTo>
                    <a:pt x="10153" y="21631"/>
                  </a:lnTo>
                  <a:lnTo>
                    <a:pt x="10465" y="21846"/>
                  </a:lnTo>
                  <a:lnTo>
                    <a:pt x="10816" y="22060"/>
                  </a:lnTo>
                  <a:lnTo>
                    <a:pt x="11206" y="22236"/>
                  </a:lnTo>
                  <a:lnTo>
                    <a:pt x="11615" y="22372"/>
                  </a:lnTo>
                  <a:lnTo>
                    <a:pt x="12005" y="22469"/>
                  </a:lnTo>
                  <a:lnTo>
                    <a:pt x="12414" y="22547"/>
                  </a:lnTo>
                  <a:lnTo>
                    <a:pt x="12823" y="22606"/>
                  </a:lnTo>
                  <a:lnTo>
                    <a:pt x="13232" y="22625"/>
                  </a:lnTo>
                  <a:lnTo>
                    <a:pt x="13642" y="22606"/>
                  </a:lnTo>
                  <a:lnTo>
                    <a:pt x="14031" y="22567"/>
                  </a:lnTo>
                  <a:lnTo>
                    <a:pt x="14441" y="22489"/>
                  </a:lnTo>
                  <a:lnTo>
                    <a:pt x="14830" y="22391"/>
                  </a:lnTo>
                  <a:lnTo>
                    <a:pt x="15201" y="22275"/>
                  </a:lnTo>
                  <a:lnTo>
                    <a:pt x="15571" y="22138"/>
                  </a:lnTo>
                  <a:lnTo>
                    <a:pt x="15922" y="21963"/>
                  </a:lnTo>
                  <a:lnTo>
                    <a:pt x="16253" y="21768"/>
                  </a:lnTo>
                  <a:lnTo>
                    <a:pt x="16584" y="21553"/>
                  </a:lnTo>
                  <a:lnTo>
                    <a:pt x="16896" y="21320"/>
                  </a:lnTo>
                  <a:lnTo>
                    <a:pt x="17169" y="21086"/>
                  </a:lnTo>
                  <a:lnTo>
                    <a:pt x="17403" y="20910"/>
                  </a:lnTo>
                  <a:lnTo>
                    <a:pt x="17617" y="20774"/>
                  </a:lnTo>
                  <a:lnTo>
                    <a:pt x="17812" y="20677"/>
                  </a:lnTo>
                  <a:lnTo>
                    <a:pt x="17987" y="20618"/>
                  </a:lnTo>
                  <a:lnTo>
                    <a:pt x="18163" y="20599"/>
                  </a:lnTo>
                  <a:lnTo>
                    <a:pt x="18319" y="20599"/>
                  </a:lnTo>
                  <a:lnTo>
                    <a:pt x="18475" y="20638"/>
                  </a:lnTo>
                  <a:lnTo>
                    <a:pt x="18630" y="20696"/>
                  </a:lnTo>
                  <a:lnTo>
                    <a:pt x="18806" y="20774"/>
                  </a:lnTo>
                  <a:lnTo>
                    <a:pt x="19176" y="21008"/>
                  </a:lnTo>
                  <a:lnTo>
                    <a:pt x="19663" y="21281"/>
                  </a:lnTo>
                  <a:lnTo>
                    <a:pt x="19956" y="21437"/>
                  </a:lnTo>
                  <a:lnTo>
                    <a:pt x="20267" y="21612"/>
                  </a:lnTo>
                  <a:lnTo>
                    <a:pt x="20462" y="21690"/>
                  </a:lnTo>
                  <a:lnTo>
                    <a:pt x="20638" y="21748"/>
                  </a:lnTo>
                  <a:lnTo>
                    <a:pt x="20852" y="21807"/>
                  </a:lnTo>
                  <a:lnTo>
                    <a:pt x="21047" y="21846"/>
                  </a:lnTo>
                  <a:lnTo>
                    <a:pt x="21261" y="21885"/>
                  </a:lnTo>
                  <a:lnTo>
                    <a:pt x="21495" y="21904"/>
                  </a:lnTo>
                  <a:lnTo>
                    <a:pt x="21963" y="21904"/>
                  </a:lnTo>
                  <a:lnTo>
                    <a:pt x="22197" y="21885"/>
                  </a:lnTo>
                  <a:lnTo>
                    <a:pt x="22430" y="21865"/>
                  </a:lnTo>
                  <a:lnTo>
                    <a:pt x="22664" y="21826"/>
                  </a:lnTo>
                  <a:lnTo>
                    <a:pt x="22898" y="21768"/>
                  </a:lnTo>
                  <a:lnTo>
                    <a:pt x="23132" y="21690"/>
                  </a:lnTo>
                  <a:lnTo>
                    <a:pt x="23366" y="21612"/>
                  </a:lnTo>
                  <a:lnTo>
                    <a:pt x="23580" y="21534"/>
                  </a:lnTo>
                  <a:lnTo>
                    <a:pt x="23814" y="21417"/>
                  </a:lnTo>
                  <a:lnTo>
                    <a:pt x="24028" y="21300"/>
                  </a:lnTo>
                  <a:lnTo>
                    <a:pt x="24223" y="21183"/>
                  </a:lnTo>
                  <a:lnTo>
                    <a:pt x="24418" y="21027"/>
                  </a:lnTo>
                  <a:lnTo>
                    <a:pt x="24594" y="20871"/>
                  </a:lnTo>
                  <a:lnTo>
                    <a:pt x="24769" y="20716"/>
                  </a:lnTo>
                  <a:lnTo>
                    <a:pt x="24925" y="20521"/>
                  </a:lnTo>
                  <a:lnTo>
                    <a:pt x="25081" y="20326"/>
                  </a:lnTo>
                  <a:lnTo>
                    <a:pt x="25198" y="20131"/>
                  </a:lnTo>
                  <a:lnTo>
                    <a:pt x="25315" y="19897"/>
                  </a:lnTo>
                  <a:lnTo>
                    <a:pt x="25412" y="19663"/>
                  </a:lnTo>
                  <a:lnTo>
                    <a:pt x="25471" y="19410"/>
                  </a:lnTo>
                  <a:lnTo>
                    <a:pt x="25529" y="19137"/>
                  </a:lnTo>
                  <a:lnTo>
                    <a:pt x="25568" y="18864"/>
                  </a:lnTo>
                  <a:lnTo>
                    <a:pt x="25568" y="18572"/>
                  </a:lnTo>
                  <a:lnTo>
                    <a:pt x="25549" y="18260"/>
                  </a:lnTo>
                  <a:lnTo>
                    <a:pt x="25510" y="17948"/>
                  </a:lnTo>
                  <a:lnTo>
                    <a:pt x="25451" y="17617"/>
                  </a:lnTo>
                  <a:lnTo>
                    <a:pt x="25373" y="17305"/>
                  </a:lnTo>
                  <a:lnTo>
                    <a:pt x="25295" y="17032"/>
                  </a:lnTo>
                  <a:lnTo>
                    <a:pt x="25217" y="16760"/>
                  </a:lnTo>
                  <a:lnTo>
                    <a:pt x="25003" y="16253"/>
                  </a:lnTo>
                  <a:lnTo>
                    <a:pt x="24788" y="15785"/>
                  </a:lnTo>
                  <a:lnTo>
                    <a:pt x="24555" y="15376"/>
                  </a:lnTo>
                  <a:lnTo>
                    <a:pt x="24321" y="15006"/>
                  </a:lnTo>
                  <a:lnTo>
                    <a:pt x="24087" y="14674"/>
                  </a:lnTo>
                  <a:lnTo>
                    <a:pt x="23853" y="14363"/>
                  </a:lnTo>
                  <a:lnTo>
                    <a:pt x="23639" y="14070"/>
                  </a:lnTo>
                  <a:lnTo>
                    <a:pt x="23424" y="13778"/>
                  </a:lnTo>
                  <a:lnTo>
                    <a:pt x="23249" y="13505"/>
                  </a:lnTo>
                  <a:lnTo>
                    <a:pt x="23113" y="13232"/>
                  </a:lnTo>
                  <a:lnTo>
                    <a:pt x="23015" y="12959"/>
                  </a:lnTo>
                  <a:lnTo>
                    <a:pt x="22996" y="12823"/>
                  </a:lnTo>
                  <a:lnTo>
                    <a:pt x="22976" y="12667"/>
                  </a:lnTo>
                  <a:lnTo>
                    <a:pt x="22976" y="12511"/>
                  </a:lnTo>
                  <a:lnTo>
                    <a:pt x="22976" y="12355"/>
                  </a:lnTo>
                  <a:lnTo>
                    <a:pt x="22996" y="12199"/>
                  </a:lnTo>
                  <a:lnTo>
                    <a:pt x="23054" y="12024"/>
                  </a:lnTo>
                  <a:lnTo>
                    <a:pt x="23268" y="11322"/>
                  </a:lnTo>
                  <a:lnTo>
                    <a:pt x="23463" y="10601"/>
                  </a:lnTo>
                  <a:lnTo>
                    <a:pt x="23561" y="10231"/>
                  </a:lnTo>
                  <a:lnTo>
                    <a:pt x="23639" y="9880"/>
                  </a:lnTo>
                  <a:lnTo>
                    <a:pt x="23697" y="9530"/>
                  </a:lnTo>
                  <a:lnTo>
                    <a:pt x="23717" y="9179"/>
                  </a:lnTo>
                  <a:lnTo>
                    <a:pt x="23736" y="8828"/>
                  </a:lnTo>
                  <a:lnTo>
                    <a:pt x="23697" y="8497"/>
                  </a:lnTo>
                  <a:lnTo>
                    <a:pt x="23639" y="8146"/>
                  </a:lnTo>
                  <a:lnTo>
                    <a:pt x="23541" y="7834"/>
                  </a:lnTo>
                  <a:lnTo>
                    <a:pt x="23463" y="7659"/>
                  </a:lnTo>
                  <a:lnTo>
                    <a:pt x="23385" y="7503"/>
                  </a:lnTo>
                  <a:lnTo>
                    <a:pt x="23288" y="7367"/>
                  </a:lnTo>
                  <a:lnTo>
                    <a:pt x="23191" y="7211"/>
                  </a:lnTo>
                  <a:lnTo>
                    <a:pt x="23074" y="7055"/>
                  </a:lnTo>
                  <a:lnTo>
                    <a:pt x="22937" y="6918"/>
                  </a:lnTo>
                  <a:lnTo>
                    <a:pt x="22781" y="6762"/>
                  </a:lnTo>
                  <a:lnTo>
                    <a:pt x="22625" y="6626"/>
                  </a:lnTo>
                  <a:lnTo>
                    <a:pt x="22275" y="6373"/>
                  </a:lnTo>
                  <a:lnTo>
                    <a:pt x="21924" y="6139"/>
                  </a:lnTo>
                  <a:lnTo>
                    <a:pt x="21554" y="5924"/>
                  </a:lnTo>
                  <a:lnTo>
                    <a:pt x="21183" y="5749"/>
                  </a:lnTo>
                  <a:lnTo>
                    <a:pt x="20462" y="5398"/>
                  </a:lnTo>
                  <a:lnTo>
                    <a:pt x="19780" y="5086"/>
                  </a:lnTo>
                  <a:lnTo>
                    <a:pt x="19449" y="4911"/>
                  </a:lnTo>
                  <a:lnTo>
                    <a:pt x="19157" y="4755"/>
                  </a:lnTo>
                  <a:lnTo>
                    <a:pt x="18884" y="4560"/>
                  </a:lnTo>
                  <a:lnTo>
                    <a:pt x="18630" y="4365"/>
                  </a:lnTo>
                  <a:lnTo>
                    <a:pt x="18416" y="4151"/>
                  </a:lnTo>
                  <a:lnTo>
                    <a:pt x="18221" y="3917"/>
                  </a:lnTo>
                  <a:lnTo>
                    <a:pt x="18143" y="3781"/>
                  </a:lnTo>
                  <a:lnTo>
                    <a:pt x="18085" y="3644"/>
                  </a:lnTo>
                  <a:lnTo>
                    <a:pt x="18026" y="3508"/>
                  </a:lnTo>
                  <a:lnTo>
                    <a:pt x="17987" y="3352"/>
                  </a:lnTo>
                  <a:lnTo>
                    <a:pt x="17890" y="3021"/>
                  </a:lnTo>
                  <a:lnTo>
                    <a:pt x="17773" y="2689"/>
                  </a:lnTo>
                  <a:lnTo>
                    <a:pt x="17617" y="2358"/>
                  </a:lnTo>
                  <a:lnTo>
                    <a:pt x="17422" y="2007"/>
                  </a:lnTo>
                  <a:lnTo>
                    <a:pt x="17227" y="1696"/>
                  </a:lnTo>
                  <a:lnTo>
                    <a:pt x="16993" y="1364"/>
                  </a:lnTo>
                  <a:lnTo>
                    <a:pt x="16740" y="1072"/>
                  </a:lnTo>
                  <a:lnTo>
                    <a:pt x="16487" y="799"/>
                  </a:lnTo>
                  <a:lnTo>
                    <a:pt x="16194" y="565"/>
                  </a:lnTo>
                  <a:lnTo>
                    <a:pt x="15902" y="370"/>
                  </a:lnTo>
                  <a:lnTo>
                    <a:pt x="15610" y="195"/>
                  </a:lnTo>
                  <a:lnTo>
                    <a:pt x="15454" y="137"/>
                  </a:lnTo>
                  <a:lnTo>
                    <a:pt x="15298" y="78"/>
                  </a:lnTo>
                  <a:lnTo>
                    <a:pt x="15142" y="39"/>
                  </a:lnTo>
                  <a:lnTo>
                    <a:pt x="14967" y="20"/>
                  </a:lnTo>
                  <a:lnTo>
                    <a:pt x="1481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7" name="Google Shape;927;p16"/>
            <p:cNvSpPr/>
            <p:nvPr/>
          </p:nvSpPr>
          <p:spPr>
            <a:xfrm>
              <a:off x="-1254775" y="1770625"/>
              <a:ext cx="639200" cy="565650"/>
            </a:xfrm>
            <a:custGeom>
              <a:rect b="b" l="l" r="r" t="t"/>
              <a:pathLst>
                <a:path extrusionOk="0" h="22626" w="25568">
                  <a:moveTo>
                    <a:pt x="14811" y="0"/>
                  </a:moveTo>
                  <a:lnTo>
                    <a:pt x="14655" y="20"/>
                  </a:lnTo>
                  <a:lnTo>
                    <a:pt x="14499" y="39"/>
                  </a:lnTo>
                  <a:lnTo>
                    <a:pt x="14324" y="78"/>
                  </a:lnTo>
                  <a:lnTo>
                    <a:pt x="14168" y="117"/>
                  </a:lnTo>
                  <a:lnTo>
                    <a:pt x="14012" y="195"/>
                  </a:lnTo>
                  <a:lnTo>
                    <a:pt x="13525" y="468"/>
                  </a:lnTo>
                  <a:lnTo>
                    <a:pt x="13135" y="721"/>
                  </a:lnTo>
                  <a:lnTo>
                    <a:pt x="12804" y="994"/>
                  </a:lnTo>
                  <a:lnTo>
                    <a:pt x="12550" y="1267"/>
                  </a:lnTo>
                  <a:lnTo>
                    <a:pt x="12336" y="1520"/>
                  </a:lnTo>
                  <a:lnTo>
                    <a:pt x="12180" y="1793"/>
                  </a:lnTo>
                  <a:lnTo>
                    <a:pt x="12044" y="2046"/>
                  </a:lnTo>
                  <a:lnTo>
                    <a:pt x="11927" y="2300"/>
                  </a:lnTo>
                  <a:lnTo>
                    <a:pt x="11751" y="2806"/>
                  </a:lnTo>
                  <a:lnTo>
                    <a:pt x="11654" y="3060"/>
                  </a:lnTo>
                  <a:lnTo>
                    <a:pt x="11556" y="3294"/>
                  </a:lnTo>
                  <a:lnTo>
                    <a:pt x="11420" y="3508"/>
                  </a:lnTo>
                  <a:lnTo>
                    <a:pt x="11264" y="3722"/>
                  </a:lnTo>
                  <a:lnTo>
                    <a:pt x="11069" y="3937"/>
                  </a:lnTo>
                  <a:lnTo>
                    <a:pt x="10816" y="4132"/>
                  </a:lnTo>
                  <a:lnTo>
                    <a:pt x="10543" y="4326"/>
                  </a:lnTo>
                  <a:lnTo>
                    <a:pt x="10290" y="4463"/>
                  </a:lnTo>
                  <a:lnTo>
                    <a:pt x="10017" y="4599"/>
                  </a:lnTo>
                  <a:lnTo>
                    <a:pt x="9744" y="4716"/>
                  </a:lnTo>
                  <a:lnTo>
                    <a:pt x="9218" y="4911"/>
                  </a:lnTo>
                  <a:lnTo>
                    <a:pt x="8672" y="5106"/>
                  </a:lnTo>
                  <a:lnTo>
                    <a:pt x="8088" y="5281"/>
                  </a:lnTo>
                  <a:lnTo>
                    <a:pt x="7445" y="5515"/>
                  </a:lnTo>
                  <a:lnTo>
                    <a:pt x="7113" y="5652"/>
                  </a:lnTo>
                  <a:lnTo>
                    <a:pt x="6762" y="5827"/>
                  </a:lnTo>
                  <a:lnTo>
                    <a:pt x="6373" y="6002"/>
                  </a:lnTo>
                  <a:lnTo>
                    <a:pt x="5983" y="6236"/>
                  </a:lnTo>
                  <a:lnTo>
                    <a:pt x="5788" y="6353"/>
                  </a:lnTo>
                  <a:lnTo>
                    <a:pt x="5613" y="6470"/>
                  </a:lnTo>
                  <a:lnTo>
                    <a:pt x="5457" y="6606"/>
                  </a:lnTo>
                  <a:lnTo>
                    <a:pt x="5340" y="6743"/>
                  </a:lnTo>
                  <a:lnTo>
                    <a:pt x="5223" y="6879"/>
                  </a:lnTo>
                  <a:lnTo>
                    <a:pt x="5145" y="7016"/>
                  </a:lnTo>
                  <a:lnTo>
                    <a:pt x="5067" y="7152"/>
                  </a:lnTo>
                  <a:lnTo>
                    <a:pt x="5009" y="7308"/>
                  </a:lnTo>
                  <a:lnTo>
                    <a:pt x="4970" y="7444"/>
                  </a:lnTo>
                  <a:lnTo>
                    <a:pt x="4950" y="7600"/>
                  </a:lnTo>
                  <a:lnTo>
                    <a:pt x="4931" y="7912"/>
                  </a:lnTo>
                  <a:lnTo>
                    <a:pt x="4950" y="8243"/>
                  </a:lnTo>
                  <a:lnTo>
                    <a:pt x="4989" y="8575"/>
                  </a:lnTo>
                  <a:lnTo>
                    <a:pt x="5145" y="9257"/>
                  </a:lnTo>
                  <a:lnTo>
                    <a:pt x="5203" y="9608"/>
                  </a:lnTo>
                  <a:lnTo>
                    <a:pt x="5281" y="9978"/>
                  </a:lnTo>
                  <a:lnTo>
                    <a:pt x="5320" y="10329"/>
                  </a:lnTo>
                  <a:lnTo>
                    <a:pt x="5340" y="10699"/>
                  </a:lnTo>
                  <a:lnTo>
                    <a:pt x="5320" y="11069"/>
                  </a:lnTo>
                  <a:lnTo>
                    <a:pt x="5281" y="11264"/>
                  </a:lnTo>
                  <a:lnTo>
                    <a:pt x="5242" y="11439"/>
                  </a:lnTo>
                  <a:lnTo>
                    <a:pt x="5184" y="11615"/>
                  </a:lnTo>
                  <a:lnTo>
                    <a:pt x="5126" y="11790"/>
                  </a:lnTo>
                  <a:lnTo>
                    <a:pt x="4970" y="12102"/>
                  </a:lnTo>
                  <a:lnTo>
                    <a:pt x="4775" y="12394"/>
                  </a:lnTo>
                  <a:lnTo>
                    <a:pt x="4560" y="12648"/>
                  </a:lnTo>
                  <a:lnTo>
                    <a:pt x="4307" y="12881"/>
                  </a:lnTo>
                  <a:lnTo>
                    <a:pt x="4054" y="13115"/>
                  </a:lnTo>
                  <a:lnTo>
                    <a:pt x="3761" y="13330"/>
                  </a:lnTo>
                  <a:lnTo>
                    <a:pt x="3450" y="13544"/>
                  </a:lnTo>
                  <a:lnTo>
                    <a:pt x="2826" y="13953"/>
                  </a:lnTo>
                  <a:lnTo>
                    <a:pt x="2495" y="14168"/>
                  </a:lnTo>
                  <a:lnTo>
                    <a:pt x="2144" y="14402"/>
                  </a:lnTo>
                  <a:lnTo>
                    <a:pt x="1813" y="14674"/>
                  </a:lnTo>
                  <a:lnTo>
                    <a:pt x="1481" y="14947"/>
                  </a:lnTo>
                  <a:lnTo>
                    <a:pt x="1170" y="15259"/>
                  </a:lnTo>
                  <a:lnTo>
                    <a:pt x="858" y="15590"/>
                  </a:lnTo>
                  <a:lnTo>
                    <a:pt x="702" y="15785"/>
                  </a:lnTo>
                  <a:lnTo>
                    <a:pt x="565" y="15980"/>
                  </a:lnTo>
                  <a:lnTo>
                    <a:pt x="449" y="16194"/>
                  </a:lnTo>
                  <a:lnTo>
                    <a:pt x="332" y="16428"/>
                  </a:lnTo>
                  <a:lnTo>
                    <a:pt x="254" y="16662"/>
                  </a:lnTo>
                  <a:lnTo>
                    <a:pt x="176" y="16896"/>
                  </a:lnTo>
                  <a:lnTo>
                    <a:pt x="98" y="17149"/>
                  </a:lnTo>
                  <a:lnTo>
                    <a:pt x="59" y="17403"/>
                  </a:lnTo>
                  <a:lnTo>
                    <a:pt x="20" y="17656"/>
                  </a:lnTo>
                  <a:lnTo>
                    <a:pt x="0" y="17909"/>
                  </a:lnTo>
                  <a:lnTo>
                    <a:pt x="0" y="18163"/>
                  </a:lnTo>
                  <a:lnTo>
                    <a:pt x="20" y="18416"/>
                  </a:lnTo>
                  <a:lnTo>
                    <a:pt x="39" y="18669"/>
                  </a:lnTo>
                  <a:lnTo>
                    <a:pt x="98" y="18903"/>
                  </a:lnTo>
                  <a:lnTo>
                    <a:pt x="156" y="19156"/>
                  </a:lnTo>
                  <a:lnTo>
                    <a:pt x="234" y="19390"/>
                  </a:lnTo>
                  <a:lnTo>
                    <a:pt x="351" y="19605"/>
                  </a:lnTo>
                  <a:lnTo>
                    <a:pt x="468" y="19819"/>
                  </a:lnTo>
                  <a:lnTo>
                    <a:pt x="604" y="20014"/>
                  </a:lnTo>
                  <a:lnTo>
                    <a:pt x="780" y="20189"/>
                  </a:lnTo>
                  <a:lnTo>
                    <a:pt x="955" y="20365"/>
                  </a:lnTo>
                  <a:lnTo>
                    <a:pt x="1150" y="20501"/>
                  </a:lnTo>
                  <a:lnTo>
                    <a:pt x="1384" y="20638"/>
                  </a:lnTo>
                  <a:lnTo>
                    <a:pt x="1618" y="20754"/>
                  </a:lnTo>
                  <a:lnTo>
                    <a:pt x="1891" y="20832"/>
                  </a:lnTo>
                  <a:lnTo>
                    <a:pt x="2183" y="20891"/>
                  </a:lnTo>
                  <a:lnTo>
                    <a:pt x="2495" y="20930"/>
                  </a:lnTo>
                  <a:lnTo>
                    <a:pt x="2826" y="20949"/>
                  </a:lnTo>
                  <a:lnTo>
                    <a:pt x="3177" y="20930"/>
                  </a:lnTo>
                  <a:lnTo>
                    <a:pt x="3567" y="20871"/>
                  </a:lnTo>
                  <a:lnTo>
                    <a:pt x="3976" y="20793"/>
                  </a:lnTo>
                  <a:lnTo>
                    <a:pt x="4404" y="20696"/>
                  </a:lnTo>
                  <a:lnTo>
                    <a:pt x="5223" y="20462"/>
                  </a:lnTo>
                  <a:lnTo>
                    <a:pt x="5944" y="20306"/>
                  </a:lnTo>
                  <a:lnTo>
                    <a:pt x="6568" y="20209"/>
                  </a:lnTo>
                  <a:lnTo>
                    <a:pt x="6840" y="20189"/>
                  </a:lnTo>
                  <a:lnTo>
                    <a:pt x="7094" y="20170"/>
                  </a:lnTo>
                  <a:lnTo>
                    <a:pt x="7347" y="20170"/>
                  </a:lnTo>
                  <a:lnTo>
                    <a:pt x="7561" y="20189"/>
                  </a:lnTo>
                  <a:lnTo>
                    <a:pt x="7776" y="20209"/>
                  </a:lnTo>
                  <a:lnTo>
                    <a:pt x="7971" y="20228"/>
                  </a:lnTo>
                  <a:lnTo>
                    <a:pt x="8146" y="20287"/>
                  </a:lnTo>
                  <a:lnTo>
                    <a:pt x="8302" y="20326"/>
                  </a:lnTo>
                  <a:lnTo>
                    <a:pt x="8614" y="20462"/>
                  </a:lnTo>
                  <a:lnTo>
                    <a:pt x="8887" y="20618"/>
                  </a:lnTo>
                  <a:lnTo>
                    <a:pt x="9140" y="20793"/>
                  </a:lnTo>
                  <a:lnTo>
                    <a:pt x="9374" y="21008"/>
                  </a:lnTo>
                  <a:lnTo>
                    <a:pt x="9627" y="21203"/>
                  </a:lnTo>
                  <a:lnTo>
                    <a:pt x="9880" y="21417"/>
                  </a:lnTo>
                  <a:lnTo>
                    <a:pt x="10153" y="21631"/>
                  </a:lnTo>
                  <a:lnTo>
                    <a:pt x="10465" y="21846"/>
                  </a:lnTo>
                  <a:lnTo>
                    <a:pt x="10816" y="22060"/>
                  </a:lnTo>
                  <a:lnTo>
                    <a:pt x="11206" y="22236"/>
                  </a:lnTo>
                  <a:lnTo>
                    <a:pt x="11615" y="22372"/>
                  </a:lnTo>
                  <a:lnTo>
                    <a:pt x="12005" y="22469"/>
                  </a:lnTo>
                  <a:lnTo>
                    <a:pt x="12414" y="22547"/>
                  </a:lnTo>
                  <a:lnTo>
                    <a:pt x="12823" y="22606"/>
                  </a:lnTo>
                  <a:lnTo>
                    <a:pt x="13232" y="22625"/>
                  </a:lnTo>
                  <a:lnTo>
                    <a:pt x="13642" y="22606"/>
                  </a:lnTo>
                  <a:lnTo>
                    <a:pt x="14031" y="22567"/>
                  </a:lnTo>
                  <a:lnTo>
                    <a:pt x="14441" y="22489"/>
                  </a:lnTo>
                  <a:lnTo>
                    <a:pt x="14830" y="22391"/>
                  </a:lnTo>
                  <a:lnTo>
                    <a:pt x="15201" y="22275"/>
                  </a:lnTo>
                  <a:lnTo>
                    <a:pt x="15571" y="22138"/>
                  </a:lnTo>
                  <a:lnTo>
                    <a:pt x="15922" y="21963"/>
                  </a:lnTo>
                  <a:lnTo>
                    <a:pt x="16253" y="21768"/>
                  </a:lnTo>
                  <a:lnTo>
                    <a:pt x="16584" y="21553"/>
                  </a:lnTo>
                  <a:lnTo>
                    <a:pt x="16896" y="21320"/>
                  </a:lnTo>
                  <a:lnTo>
                    <a:pt x="17169" y="21086"/>
                  </a:lnTo>
                  <a:lnTo>
                    <a:pt x="17403" y="20910"/>
                  </a:lnTo>
                  <a:lnTo>
                    <a:pt x="17617" y="20774"/>
                  </a:lnTo>
                  <a:lnTo>
                    <a:pt x="17812" y="20677"/>
                  </a:lnTo>
                  <a:lnTo>
                    <a:pt x="17987" y="20618"/>
                  </a:lnTo>
                  <a:lnTo>
                    <a:pt x="18163" y="20599"/>
                  </a:lnTo>
                  <a:lnTo>
                    <a:pt x="18319" y="20599"/>
                  </a:lnTo>
                  <a:lnTo>
                    <a:pt x="18475" y="20638"/>
                  </a:lnTo>
                  <a:lnTo>
                    <a:pt x="18630" y="20696"/>
                  </a:lnTo>
                  <a:lnTo>
                    <a:pt x="18806" y="20774"/>
                  </a:lnTo>
                  <a:lnTo>
                    <a:pt x="19176" y="21008"/>
                  </a:lnTo>
                  <a:lnTo>
                    <a:pt x="19663" y="21281"/>
                  </a:lnTo>
                  <a:lnTo>
                    <a:pt x="19956" y="21437"/>
                  </a:lnTo>
                  <a:lnTo>
                    <a:pt x="20267" y="21612"/>
                  </a:lnTo>
                  <a:lnTo>
                    <a:pt x="20462" y="21690"/>
                  </a:lnTo>
                  <a:lnTo>
                    <a:pt x="20638" y="21748"/>
                  </a:lnTo>
                  <a:lnTo>
                    <a:pt x="20852" y="21807"/>
                  </a:lnTo>
                  <a:lnTo>
                    <a:pt x="21047" y="21846"/>
                  </a:lnTo>
                  <a:lnTo>
                    <a:pt x="21261" y="21885"/>
                  </a:lnTo>
                  <a:lnTo>
                    <a:pt x="21495" y="21904"/>
                  </a:lnTo>
                  <a:lnTo>
                    <a:pt x="21963" y="21904"/>
                  </a:lnTo>
                  <a:lnTo>
                    <a:pt x="22197" y="21885"/>
                  </a:lnTo>
                  <a:lnTo>
                    <a:pt x="22430" y="21865"/>
                  </a:lnTo>
                  <a:lnTo>
                    <a:pt x="22664" y="21826"/>
                  </a:lnTo>
                  <a:lnTo>
                    <a:pt x="22898" y="21768"/>
                  </a:lnTo>
                  <a:lnTo>
                    <a:pt x="23132" y="21690"/>
                  </a:lnTo>
                  <a:lnTo>
                    <a:pt x="23366" y="21612"/>
                  </a:lnTo>
                  <a:lnTo>
                    <a:pt x="23580" y="21534"/>
                  </a:lnTo>
                  <a:lnTo>
                    <a:pt x="23814" y="21417"/>
                  </a:lnTo>
                  <a:lnTo>
                    <a:pt x="24028" y="21300"/>
                  </a:lnTo>
                  <a:lnTo>
                    <a:pt x="24223" y="21183"/>
                  </a:lnTo>
                  <a:lnTo>
                    <a:pt x="24418" y="21027"/>
                  </a:lnTo>
                  <a:lnTo>
                    <a:pt x="24594" y="20871"/>
                  </a:lnTo>
                  <a:lnTo>
                    <a:pt x="24769" y="20716"/>
                  </a:lnTo>
                  <a:lnTo>
                    <a:pt x="24925" y="20521"/>
                  </a:lnTo>
                  <a:lnTo>
                    <a:pt x="25081" y="20326"/>
                  </a:lnTo>
                  <a:lnTo>
                    <a:pt x="25198" y="20131"/>
                  </a:lnTo>
                  <a:lnTo>
                    <a:pt x="25315" y="19897"/>
                  </a:lnTo>
                  <a:lnTo>
                    <a:pt x="25412" y="19663"/>
                  </a:lnTo>
                  <a:lnTo>
                    <a:pt x="25471" y="19410"/>
                  </a:lnTo>
                  <a:lnTo>
                    <a:pt x="25529" y="19137"/>
                  </a:lnTo>
                  <a:lnTo>
                    <a:pt x="25568" y="18864"/>
                  </a:lnTo>
                  <a:lnTo>
                    <a:pt x="25568" y="18572"/>
                  </a:lnTo>
                  <a:lnTo>
                    <a:pt x="25549" y="18260"/>
                  </a:lnTo>
                  <a:lnTo>
                    <a:pt x="25510" y="17948"/>
                  </a:lnTo>
                  <a:lnTo>
                    <a:pt x="25451" y="17617"/>
                  </a:lnTo>
                  <a:lnTo>
                    <a:pt x="25373" y="17305"/>
                  </a:lnTo>
                  <a:lnTo>
                    <a:pt x="25295" y="17032"/>
                  </a:lnTo>
                  <a:lnTo>
                    <a:pt x="25217" y="16760"/>
                  </a:lnTo>
                  <a:lnTo>
                    <a:pt x="25003" y="16253"/>
                  </a:lnTo>
                  <a:lnTo>
                    <a:pt x="24788" y="15785"/>
                  </a:lnTo>
                  <a:lnTo>
                    <a:pt x="24555" y="15376"/>
                  </a:lnTo>
                  <a:lnTo>
                    <a:pt x="24321" y="15006"/>
                  </a:lnTo>
                  <a:lnTo>
                    <a:pt x="24087" y="14674"/>
                  </a:lnTo>
                  <a:lnTo>
                    <a:pt x="23853" y="14363"/>
                  </a:lnTo>
                  <a:lnTo>
                    <a:pt x="23639" y="14070"/>
                  </a:lnTo>
                  <a:lnTo>
                    <a:pt x="23424" y="13778"/>
                  </a:lnTo>
                  <a:lnTo>
                    <a:pt x="23249" y="13505"/>
                  </a:lnTo>
                  <a:lnTo>
                    <a:pt x="23113" y="13232"/>
                  </a:lnTo>
                  <a:lnTo>
                    <a:pt x="23015" y="12959"/>
                  </a:lnTo>
                  <a:lnTo>
                    <a:pt x="22996" y="12823"/>
                  </a:lnTo>
                  <a:lnTo>
                    <a:pt x="22976" y="12667"/>
                  </a:lnTo>
                  <a:lnTo>
                    <a:pt x="22976" y="12511"/>
                  </a:lnTo>
                  <a:lnTo>
                    <a:pt x="22976" y="12355"/>
                  </a:lnTo>
                  <a:lnTo>
                    <a:pt x="22996" y="12199"/>
                  </a:lnTo>
                  <a:lnTo>
                    <a:pt x="23054" y="12024"/>
                  </a:lnTo>
                  <a:lnTo>
                    <a:pt x="23268" y="11322"/>
                  </a:lnTo>
                  <a:lnTo>
                    <a:pt x="23463" y="10601"/>
                  </a:lnTo>
                  <a:lnTo>
                    <a:pt x="23561" y="10231"/>
                  </a:lnTo>
                  <a:lnTo>
                    <a:pt x="23639" y="9880"/>
                  </a:lnTo>
                  <a:lnTo>
                    <a:pt x="23697" y="9530"/>
                  </a:lnTo>
                  <a:lnTo>
                    <a:pt x="23717" y="9179"/>
                  </a:lnTo>
                  <a:lnTo>
                    <a:pt x="23736" y="8828"/>
                  </a:lnTo>
                  <a:lnTo>
                    <a:pt x="23697" y="8497"/>
                  </a:lnTo>
                  <a:lnTo>
                    <a:pt x="23639" y="8146"/>
                  </a:lnTo>
                  <a:lnTo>
                    <a:pt x="23541" y="7834"/>
                  </a:lnTo>
                  <a:lnTo>
                    <a:pt x="23463" y="7659"/>
                  </a:lnTo>
                  <a:lnTo>
                    <a:pt x="23385" y="7503"/>
                  </a:lnTo>
                  <a:lnTo>
                    <a:pt x="23288" y="7367"/>
                  </a:lnTo>
                  <a:lnTo>
                    <a:pt x="23191" y="7211"/>
                  </a:lnTo>
                  <a:lnTo>
                    <a:pt x="23074" y="7055"/>
                  </a:lnTo>
                  <a:lnTo>
                    <a:pt x="22937" y="6918"/>
                  </a:lnTo>
                  <a:lnTo>
                    <a:pt x="22781" y="6762"/>
                  </a:lnTo>
                  <a:lnTo>
                    <a:pt x="22625" y="6626"/>
                  </a:lnTo>
                  <a:lnTo>
                    <a:pt x="22275" y="6373"/>
                  </a:lnTo>
                  <a:lnTo>
                    <a:pt x="21924" y="6139"/>
                  </a:lnTo>
                  <a:lnTo>
                    <a:pt x="21554" y="5924"/>
                  </a:lnTo>
                  <a:lnTo>
                    <a:pt x="21183" y="5749"/>
                  </a:lnTo>
                  <a:lnTo>
                    <a:pt x="20462" y="5398"/>
                  </a:lnTo>
                  <a:lnTo>
                    <a:pt x="19780" y="5086"/>
                  </a:lnTo>
                  <a:lnTo>
                    <a:pt x="19449" y="4911"/>
                  </a:lnTo>
                  <a:lnTo>
                    <a:pt x="19157" y="4755"/>
                  </a:lnTo>
                  <a:lnTo>
                    <a:pt x="18884" y="4560"/>
                  </a:lnTo>
                  <a:lnTo>
                    <a:pt x="18630" y="4365"/>
                  </a:lnTo>
                  <a:lnTo>
                    <a:pt x="18416" y="4151"/>
                  </a:lnTo>
                  <a:lnTo>
                    <a:pt x="18221" y="3917"/>
                  </a:lnTo>
                  <a:lnTo>
                    <a:pt x="18143" y="3781"/>
                  </a:lnTo>
                  <a:lnTo>
                    <a:pt x="18085" y="3644"/>
                  </a:lnTo>
                  <a:lnTo>
                    <a:pt x="18026" y="3508"/>
                  </a:lnTo>
                  <a:lnTo>
                    <a:pt x="17987" y="3352"/>
                  </a:lnTo>
                  <a:lnTo>
                    <a:pt x="17890" y="3021"/>
                  </a:lnTo>
                  <a:lnTo>
                    <a:pt x="17773" y="2689"/>
                  </a:lnTo>
                  <a:lnTo>
                    <a:pt x="17617" y="2358"/>
                  </a:lnTo>
                  <a:lnTo>
                    <a:pt x="17422" y="2007"/>
                  </a:lnTo>
                  <a:lnTo>
                    <a:pt x="17227" y="1696"/>
                  </a:lnTo>
                  <a:lnTo>
                    <a:pt x="16993" y="1364"/>
                  </a:lnTo>
                  <a:lnTo>
                    <a:pt x="16740" y="1072"/>
                  </a:lnTo>
                  <a:lnTo>
                    <a:pt x="16487" y="799"/>
                  </a:lnTo>
                  <a:lnTo>
                    <a:pt x="16194" y="565"/>
                  </a:lnTo>
                  <a:lnTo>
                    <a:pt x="15902" y="370"/>
                  </a:lnTo>
                  <a:lnTo>
                    <a:pt x="15610" y="195"/>
                  </a:lnTo>
                  <a:lnTo>
                    <a:pt x="15454" y="137"/>
                  </a:lnTo>
                  <a:lnTo>
                    <a:pt x="15298" y="78"/>
                  </a:lnTo>
                  <a:lnTo>
                    <a:pt x="15142" y="39"/>
                  </a:lnTo>
                  <a:lnTo>
                    <a:pt x="14967" y="20"/>
                  </a:lnTo>
                  <a:lnTo>
                    <a:pt x="14811" y="0"/>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28" name="Google Shape;928;p16"/>
          <p:cNvGrpSpPr/>
          <p:nvPr/>
        </p:nvGrpSpPr>
        <p:grpSpPr>
          <a:xfrm flipH="1">
            <a:off x="8460335" y="3582400"/>
            <a:ext cx="639200" cy="1081575"/>
            <a:chOff x="-1254775" y="1770625"/>
            <a:chExt cx="639200" cy="1081575"/>
          </a:xfrm>
        </p:grpSpPr>
        <p:sp>
          <p:nvSpPr>
            <p:cNvPr id="929" name="Google Shape;929;p16"/>
            <p:cNvSpPr/>
            <p:nvPr/>
          </p:nvSpPr>
          <p:spPr>
            <a:xfrm>
              <a:off x="-925450" y="2281200"/>
              <a:ext cx="35600" cy="571000"/>
            </a:xfrm>
            <a:custGeom>
              <a:rect b="b" l="l" r="r" t="t"/>
              <a:pathLst>
                <a:path extrusionOk="0" h="22840" w="1424">
                  <a:moveTo>
                    <a:pt x="839" y="0"/>
                  </a:moveTo>
                  <a:lnTo>
                    <a:pt x="800" y="20"/>
                  </a:lnTo>
                  <a:lnTo>
                    <a:pt x="780" y="39"/>
                  </a:lnTo>
                  <a:lnTo>
                    <a:pt x="780" y="59"/>
                  </a:lnTo>
                  <a:lnTo>
                    <a:pt x="644" y="877"/>
                  </a:lnTo>
                  <a:lnTo>
                    <a:pt x="527" y="1890"/>
                  </a:lnTo>
                  <a:lnTo>
                    <a:pt x="391" y="3118"/>
                  </a:lnTo>
                  <a:lnTo>
                    <a:pt x="293" y="4482"/>
                  </a:lnTo>
                  <a:lnTo>
                    <a:pt x="176" y="5983"/>
                  </a:lnTo>
                  <a:lnTo>
                    <a:pt x="98" y="7600"/>
                  </a:lnTo>
                  <a:lnTo>
                    <a:pt x="40" y="9276"/>
                  </a:lnTo>
                  <a:lnTo>
                    <a:pt x="1" y="10991"/>
                  </a:lnTo>
                  <a:lnTo>
                    <a:pt x="1" y="12745"/>
                  </a:lnTo>
                  <a:lnTo>
                    <a:pt x="40" y="14460"/>
                  </a:lnTo>
                  <a:lnTo>
                    <a:pt x="79" y="15298"/>
                  </a:lnTo>
                  <a:lnTo>
                    <a:pt x="118" y="16136"/>
                  </a:lnTo>
                  <a:lnTo>
                    <a:pt x="176" y="16935"/>
                  </a:lnTo>
                  <a:lnTo>
                    <a:pt x="235" y="17734"/>
                  </a:lnTo>
                  <a:lnTo>
                    <a:pt x="313" y="18494"/>
                  </a:lnTo>
                  <a:lnTo>
                    <a:pt x="410" y="19234"/>
                  </a:lnTo>
                  <a:lnTo>
                    <a:pt x="508" y="19936"/>
                  </a:lnTo>
                  <a:lnTo>
                    <a:pt x="644" y="20599"/>
                  </a:lnTo>
                  <a:lnTo>
                    <a:pt x="780" y="21222"/>
                  </a:lnTo>
                  <a:lnTo>
                    <a:pt x="917" y="21787"/>
                  </a:lnTo>
                  <a:lnTo>
                    <a:pt x="1092" y="22313"/>
                  </a:lnTo>
                  <a:lnTo>
                    <a:pt x="1268" y="22801"/>
                  </a:lnTo>
                  <a:lnTo>
                    <a:pt x="1307" y="22840"/>
                  </a:lnTo>
                  <a:lnTo>
                    <a:pt x="1385" y="22840"/>
                  </a:lnTo>
                  <a:lnTo>
                    <a:pt x="1404" y="22820"/>
                  </a:lnTo>
                  <a:lnTo>
                    <a:pt x="1423" y="22801"/>
                  </a:lnTo>
                  <a:lnTo>
                    <a:pt x="1423" y="22762"/>
                  </a:lnTo>
                  <a:lnTo>
                    <a:pt x="1423" y="22742"/>
                  </a:lnTo>
                  <a:lnTo>
                    <a:pt x="1229" y="22255"/>
                  </a:lnTo>
                  <a:lnTo>
                    <a:pt x="1073" y="21729"/>
                  </a:lnTo>
                  <a:lnTo>
                    <a:pt x="917" y="21164"/>
                  </a:lnTo>
                  <a:lnTo>
                    <a:pt x="780" y="20540"/>
                  </a:lnTo>
                  <a:lnTo>
                    <a:pt x="663" y="19878"/>
                  </a:lnTo>
                  <a:lnTo>
                    <a:pt x="566" y="19176"/>
                  </a:lnTo>
                  <a:lnTo>
                    <a:pt x="469" y="18455"/>
                  </a:lnTo>
                  <a:lnTo>
                    <a:pt x="391" y="17695"/>
                  </a:lnTo>
                  <a:lnTo>
                    <a:pt x="332" y="16915"/>
                  </a:lnTo>
                  <a:lnTo>
                    <a:pt x="274" y="16097"/>
                  </a:lnTo>
                  <a:lnTo>
                    <a:pt x="196" y="14440"/>
                  </a:lnTo>
                  <a:lnTo>
                    <a:pt x="157" y="12726"/>
                  </a:lnTo>
                  <a:lnTo>
                    <a:pt x="157" y="10991"/>
                  </a:lnTo>
                  <a:lnTo>
                    <a:pt x="196" y="9276"/>
                  </a:lnTo>
                  <a:lnTo>
                    <a:pt x="254" y="7600"/>
                  </a:lnTo>
                  <a:lnTo>
                    <a:pt x="332" y="6002"/>
                  </a:lnTo>
                  <a:lnTo>
                    <a:pt x="449" y="4502"/>
                  </a:lnTo>
                  <a:lnTo>
                    <a:pt x="547" y="3118"/>
                  </a:lnTo>
                  <a:lnTo>
                    <a:pt x="683" y="1910"/>
                  </a:lnTo>
                  <a:lnTo>
                    <a:pt x="800" y="897"/>
                  </a:lnTo>
                  <a:lnTo>
                    <a:pt x="936" y="98"/>
                  </a:lnTo>
                  <a:lnTo>
                    <a:pt x="936" y="59"/>
                  </a:lnTo>
                  <a:lnTo>
                    <a:pt x="917" y="39"/>
                  </a:lnTo>
                  <a:lnTo>
                    <a:pt x="897" y="20"/>
                  </a:lnTo>
                  <a:lnTo>
                    <a:pt x="858"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0" name="Google Shape;930;p16"/>
            <p:cNvSpPr/>
            <p:nvPr/>
          </p:nvSpPr>
          <p:spPr>
            <a:xfrm>
              <a:off x="-925925" y="2260250"/>
              <a:ext cx="172000" cy="229975"/>
            </a:xfrm>
            <a:custGeom>
              <a:rect b="b" l="l" r="r" t="t"/>
              <a:pathLst>
                <a:path extrusionOk="0" h="9199" w="6880">
                  <a:moveTo>
                    <a:pt x="6743" y="0"/>
                  </a:moveTo>
                  <a:lnTo>
                    <a:pt x="6236" y="370"/>
                  </a:lnTo>
                  <a:lnTo>
                    <a:pt x="5749" y="741"/>
                  </a:lnTo>
                  <a:lnTo>
                    <a:pt x="5282" y="1150"/>
                  </a:lnTo>
                  <a:lnTo>
                    <a:pt x="4853" y="1559"/>
                  </a:lnTo>
                  <a:lnTo>
                    <a:pt x="4463" y="1988"/>
                  </a:lnTo>
                  <a:lnTo>
                    <a:pt x="4093" y="2417"/>
                  </a:lnTo>
                  <a:lnTo>
                    <a:pt x="3742" y="2865"/>
                  </a:lnTo>
                  <a:lnTo>
                    <a:pt x="3430" y="3313"/>
                  </a:lnTo>
                  <a:lnTo>
                    <a:pt x="3138" y="3761"/>
                  </a:lnTo>
                  <a:lnTo>
                    <a:pt x="2846" y="4210"/>
                  </a:lnTo>
                  <a:lnTo>
                    <a:pt x="2592" y="4658"/>
                  </a:lnTo>
                  <a:lnTo>
                    <a:pt x="2339" y="5106"/>
                  </a:lnTo>
                  <a:lnTo>
                    <a:pt x="1910" y="5963"/>
                  </a:lnTo>
                  <a:lnTo>
                    <a:pt x="1501" y="6782"/>
                  </a:lnTo>
                  <a:lnTo>
                    <a:pt x="1111" y="7581"/>
                  </a:lnTo>
                  <a:lnTo>
                    <a:pt x="916" y="7932"/>
                  </a:lnTo>
                  <a:lnTo>
                    <a:pt x="741" y="8263"/>
                  </a:lnTo>
                  <a:lnTo>
                    <a:pt x="566" y="8536"/>
                  </a:lnTo>
                  <a:lnTo>
                    <a:pt x="390" y="8750"/>
                  </a:lnTo>
                  <a:lnTo>
                    <a:pt x="215" y="8926"/>
                  </a:lnTo>
                  <a:lnTo>
                    <a:pt x="137" y="8984"/>
                  </a:lnTo>
                  <a:lnTo>
                    <a:pt x="39" y="9042"/>
                  </a:lnTo>
                  <a:lnTo>
                    <a:pt x="20" y="9062"/>
                  </a:lnTo>
                  <a:lnTo>
                    <a:pt x="0" y="9081"/>
                  </a:lnTo>
                  <a:lnTo>
                    <a:pt x="0" y="9120"/>
                  </a:lnTo>
                  <a:lnTo>
                    <a:pt x="0" y="9140"/>
                  </a:lnTo>
                  <a:lnTo>
                    <a:pt x="20" y="9179"/>
                  </a:lnTo>
                  <a:lnTo>
                    <a:pt x="78" y="9198"/>
                  </a:lnTo>
                  <a:lnTo>
                    <a:pt x="98" y="9179"/>
                  </a:lnTo>
                  <a:lnTo>
                    <a:pt x="195" y="9120"/>
                  </a:lnTo>
                  <a:lnTo>
                    <a:pt x="293" y="9062"/>
                  </a:lnTo>
                  <a:lnTo>
                    <a:pt x="488" y="8887"/>
                  </a:lnTo>
                  <a:lnTo>
                    <a:pt x="663" y="8653"/>
                  </a:lnTo>
                  <a:lnTo>
                    <a:pt x="858" y="8380"/>
                  </a:lnTo>
                  <a:lnTo>
                    <a:pt x="1033" y="8049"/>
                  </a:lnTo>
                  <a:lnTo>
                    <a:pt x="1228" y="7698"/>
                  </a:lnTo>
                  <a:lnTo>
                    <a:pt x="1657" y="6840"/>
                  </a:lnTo>
                  <a:lnTo>
                    <a:pt x="2047" y="6041"/>
                  </a:lnTo>
                  <a:lnTo>
                    <a:pt x="2475" y="5184"/>
                  </a:lnTo>
                  <a:lnTo>
                    <a:pt x="2729" y="4755"/>
                  </a:lnTo>
                  <a:lnTo>
                    <a:pt x="2982" y="4307"/>
                  </a:lnTo>
                  <a:lnTo>
                    <a:pt x="3255" y="3859"/>
                  </a:lnTo>
                  <a:lnTo>
                    <a:pt x="3547" y="3411"/>
                  </a:lnTo>
                  <a:lnTo>
                    <a:pt x="3878" y="2962"/>
                  </a:lnTo>
                  <a:lnTo>
                    <a:pt x="4210" y="2534"/>
                  </a:lnTo>
                  <a:lnTo>
                    <a:pt x="4580" y="2105"/>
                  </a:lnTo>
                  <a:lnTo>
                    <a:pt x="4970" y="1676"/>
                  </a:lnTo>
                  <a:lnTo>
                    <a:pt x="5398" y="1267"/>
                  </a:lnTo>
                  <a:lnTo>
                    <a:pt x="5847" y="877"/>
                  </a:lnTo>
                  <a:lnTo>
                    <a:pt x="6334" y="487"/>
                  </a:lnTo>
                  <a:lnTo>
                    <a:pt x="6841" y="137"/>
                  </a:lnTo>
                  <a:lnTo>
                    <a:pt x="6860" y="117"/>
                  </a:lnTo>
                  <a:lnTo>
                    <a:pt x="6880" y="98"/>
                  </a:lnTo>
                  <a:lnTo>
                    <a:pt x="6880" y="59"/>
                  </a:lnTo>
                  <a:lnTo>
                    <a:pt x="6860" y="39"/>
                  </a:lnTo>
                  <a:lnTo>
                    <a:pt x="6841"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1" name="Google Shape;931;p16"/>
            <p:cNvSpPr/>
            <p:nvPr/>
          </p:nvSpPr>
          <p:spPr>
            <a:xfrm>
              <a:off x="-999000" y="2197400"/>
              <a:ext cx="77975" cy="206600"/>
            </a:xfrm>
            <a:custGeom>
              <a:rect b="b" l="l" r="r" t="t"/>
              <a:pathLst>
                <a:path extrusionOk="0" h="8264" w="3119">
                  <a:moveTo>
                    <a:pt x="176" y="0"/>
                  </a:moveTo>
                  <a:lnTo>
                    <a:pt x="156" y="20"/>
                  </a:lnTo>
                  <a:lnTo>
                    <a:pt x="137" y="39"/>
                  </a:lnTo>
                  <a:lnTo>
                    <a:pt x="117" y="59"/>
                  </a:lnTo>
                  <a:lnTo>
                    <a:pt x="59" y="624"/>
                  </a:lnTo>
                  <a:lnTo>
                    <a:pt x="20" y="1170"/>
                  </a:lnTo>
                  <a:lnTo>
                    <a:pt x="0" y="1676"/>
                  </a:lnTo>
                  <a:lnTo>
                    <a:pt x="20" y="2163"/>
                  </a:lnTo>
                  <a:lnTo>
                    <a:pt x="39" y="2631"/>
                  </a:lnTo>
                  <a:lnTo>
                    <a:pt x="98" y="3079"/>
                  </a:lnTo>
                  <a:lnTo>
                    <a:pt x="156" y="3508"/>
                  </a:lnTo>
                  <a:lnTo>
                    <a:pt x="234" y="3917"/>
                  </a:lnTo>
                  <a:lnTo>
                    <a:pt x="332" y="4307"/>
                  </a:lnTo>
                  <a:lnTo>
                    <a:pt x="429" y="4658"/>
                  </a:lnTo>
                  <a:lnTo>
                    <a:pt x="546" y="5009"/>
                  </a:lnTo>
                  <a:lnTo>
                    <a:pt x="682" y="5340"/>
                  </a:lnTo>
                  <a:lnTo>
                    <a:pt x="819" y="5632"/>
                  </a:lnTo>
                  <a:lnTo>
                    <a:pt x="955" y="5925"/>
                  </a:lnTo>
                  <a:lnTo>
                    <a:pt x="1092" y="6197"/>
                  </a:lnTo>
                  <a:lnTo>
                    <a:pt x="1247" y="6451"/>
                  </a:lnTo>
                  <a:lnTo>
                    <a:pt x="1559" y="6879"/>
                  </a:lnTo>
                  <a:lnTo>
                    <a:pt x="1871" y="7269"/>
                  </a:lnTo>
                  <a:lnTo>
                    <a:pt x="2163" y="7581"/>
                  </a:lnTo>
                  <a:lnTo>
                    <a:pt x="2436" y="7834"/>
                  </a:lnTo>
                  <a:lnTo>
                    <a:pt x="2651" y="8029"/>
                  </a:lnTo>
                  <a:lnTo>
                    <a:pt x="2845" y="8146"/>
                  </a:lnTo>
                  <a:lnTo>
                    <a:pt x="3001" y="8263"/>
                  </a:lnTo>
                  <a:lnTo>
                    <a:pt x="3079" y="8263"/>
                  </a:lnTo>
                  <a:lnTo>
                    <a:pt x="3118" y="8224"/>
                  </a:lnTo>
                  <a:lnTo>
                    <a:pt x="3118" y="8205"/>
                  </a:lnTo>
                  <a:lnTo>
                    <a:pt x="3118" y="8166"/>
                  </a:lnTo>
                  <a:lnTo>
                    <a:pt x="3099" y="8146"/>
                  </a:lnTo>
                  <a:lnTo>
                    <a:pt x="3079" y="8127"/>
                  </a:lnTo>
                  <a:lnTo>
                    <a:pt x="2923" y="8029"/>
                  </a:lnTo>
                  <a:lnTo>
                    <a:pt x="2748" y="7893"/>
                  </a:lnTo>
                  <a:lnTo>
                    <a:pt x="2534" y="7717"/>
                  </a:lnTo>
                  <a:lnTo>
                    <a:pt x="2280" y="7484"/>
                  </a:lnTo>
                  <a:lnTo>
                    <a:pt x="1988" y="7172"/>
                  </a:lnTo>
                  <a:lnTo>
                    <a:pt x="1696" y="6821"/>
                  </a:lnTo>
                  <a:lnTo>
                    <a:pt x="1384" y="6392"/>
                  </a:lnTo>
                  <a:lnTo>
                    <a:pt x="1111" y="5905"/>
                  </a:lnTo>
                  <a:lnTo>
                    <a:pt x="975" y="5652"/>
                  </a:lnTo>
                  <a:lnTo>
                    <a:pt x="858" y="5359"/>
                  </a:lnTo>
                  <a:lnTo>
                    <a:pt x="721" y="5048"/>
                  </a:lnTo>
                  <a:lnTo>
                    <a:pt x="604" y="4716"/>
                  </a:lnTo>
                  <a:lnTo>
                    <a:pt x="507" y="4366"/>
                  </a:lnTo>
                  <a:lnTo>
                    <a:pt x="410" y="3976"/>
                  </a:lnTo>
                  <a:lnTo>
                    <a:pt x="332" y="3586"/>
                  </a:lnTo>
                  <a:lnTo>
                    <a:pt x="254" y="3157"/>
                  </a:lnTo>
                  <a:lnTo>
                    <a:pt x="215" y="2709"/>
                  </a:lnTo>
                  <a:lnTo>
                    <a:pt x="176" y="2222"/>
                  </a:lnTo>
                  <a:lnTo>
                    <a:pt x="156" y="1735"/>
                  </a:lnTo>
                  <a:lnTo>
                    <a:pt x="176" y="1209"/>
                  </a:lnTo>
                  <a:lnTo>
                    <a:pt x="215" y="663"/>
                  </a:lnTo>
                  <a:lnTo>
                    <a:pt x="273" y="78"/>
                  </a:lnTo>
                  <a:lnTo>
                    <a:pt x="273" y="59"/>
                  </a:lnTo>
                  <a:lnTo>
                    <a:pt x="254" y="20"/>
                  </a:lnTo>
                  <a:lnTo>
                    <a:pt x="234"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2" name="Google Shape;932;p16"/>
            <p:cNvSpPr/>
            <p:nvPr/>
          </p:nvSpPr>
          <p:spPr>
            <a:xfrm>
              <a:off x="-1254775" y="1770625"/>
              <a:ext cx="639200" cy="565650"/>
            </a:xfrm>
            <a:custGeom>
              <a:rect b="b" l="l" r="r" t="t"/>
              <a:pathLst>
                <a:path extrusionOk="0" h="22626" w="25568">
                  <a:moveTo>
                    <a:pt x="14811" y="0"/>
                  </a:moveTo>
                  <a:lnTo>
                    <a:pt x="14655" y="20"/>
                  </a:lnTo>
                  <a:lnTo>
                    <a:pt x="14499" y="39"/>
                  </a:lnTo>
                  <a:lnTo>
                    <a:pt x="14324" y="78"/>
                  </a:lnTo>
                  <a:lnTo>
                    <a:pt x="14168" y="117"/>
                  </a:lnTo>
                  <a:lnTo>
                    <a:pt x="14012" y="195"/>
                  </a:lnTo>
                  <a:lnTo>
                    <a:pt x="13525" y="468"/>
                  </a:lnTo>
                  <a:lnTo>
                    <a:pt x="13135" y="721"/>
                  </a:lnTo>
                  <a:lnTo>
                    <a:pt x="12804" y="994"/>
                  </a:lnTo>
                  <a:lnTo>
                    <a:pt x="12550" y="1267"/>
                  </a:lnTo>
                  <a:lnTo>
                    <a:pt x="12336" y="1520"/>
                  </a:lnTo>
                  <a:lnTo>
                    <a:pt x="12180" y="1793"/>
                  </a:lnTo>
                  <a:lnTo>
                    <a:pt x="12044" y="2046"/>
                  </a:lnTo>
                  <a:lnTo>
                    <a:pt x="11927" y="2300"/>
                  </a:lnTo>
                  <a:lnTo>
                    <a:pt x="11751" y="2806"/>
                  </a:lnTo>
                  <a:lnTo>
                    <a:pt x="11654" y="3060"/>
                  </a:lnTo>
                  <a:lnTo>
                    <a:pt x="11556" y="3294"/>
                  </a:lnTo>
                  <a:lnTo>
                    <a:pt x="11420" y="3508"/>
                  </a:lnTo>
                  <a:lnTo>
                    <a:pt x="11264" y="3722"/>
                  </a:lnTo>
                  <a:lnTo>
                    <a:pt x="11069" y="3937"/>
                  </a:lnTo>
                  <a:lnTo>
                    <a:pt x="10816" y="4132"/>
                  </a:lnTo>
                  <a:lnTo>
                    <a:pt x="10543" y="4326"/>
                  </a:lnTo>
                  <a:lnTo>
                    <a:pt x="10290" y="4463"/>
                  </a:lnTo>
                  <a:lnTo>
                    <a:pt x="10017" y="4599"/>
                  </a:lnTo>
                  <a:lnTo>
                    <a:pt x="9744" y="4716"/>
                  </a:lnTo>
                  <a:lnTo>
                    <a:pt x="9218" y="4911"/>
                  </a:lnTo>
                  <a:lnTo>
                    <a:pt x="8672" y="5106"/>
                  </a:lnTo>
                  <a:lnTo>
                    <a:pt x="8088" y="5281"/>
                  </a:lnTo>
                  <a:lnTo>
                    <a:pt x="7445" y="5515"/>
                  </a:lnTo>
                  <a:lnTo>
                    <a:pt x="7113" y="5652"/>
                  </a:lnTo>
                  <a:lnTo>
                    <a:pt x="6762" y="5827"/>
                  </a:lnTo>
                  <a:lnTo>
                    <a:pt x="6373" y="6002"/>
                  </a:lnTo>
                  <a:lnTo>
                    <a:pt x="5983" y="6236"/>
                  </a:lnTo>
                  <a:lnTo>
                    <a:pt x="5788" y="6353"/>
                  </a:lnTo>
                  <a:lnTo>
                    <a:pt x="5613" y="6470"/>
                  </a:lnTo>
                  <a:lnTo>
                    <a:pt x="5457" y="6606"/>
                  </a:lnTo>
                  <a:lnTo>
                    <a:pt x="5340" y="6743"/>
                  </a:lnTo>
                  <a:lnTo>
                    <a:pt x="5223" y="6879"/>
                  </a:lnTo>
                  <a:lnTo>
                    <a:pt x="5145" y="7016"/>
                  </a:lnTo>
                  <a:lnTo>
                    <a:pt x="5067" y="7152"/>
                  </a:lnTo>
                  <a:lnTo>
                    <a:pt x="5009" y="7308"/>
                  </a:lnTo>
                  <a:lnTo>
                    <a:pt x="4970" y="7444"/>
                  </a:lnTo>
                  <a:lnTo>
                    <a:pt x="4950" y="7600"/>
                  </a:lnTo>
                  <a:lnTo>
                    <a:pt x="4931" y="7912"/>
                  </a:lnTo>
                  <a:lnTo>
                    <a:pt x="4950" y="8243"/>
                  </a:lnTo>
                  <a:lnTo>
                    <a:pt x="4989" y="8575"/>
                  </a:lnTo>
                  <a:lnTo>
                    <a:pt x="5145" y="9257"/>
                  </a:lnTo>
                  <a:lnTo>
                    <a:pt x="5203" y="9608"/>
                  </a:lnTo>
                  <a:lnTo>
                    <a:pt x="5281" y="9978"/>
                  </a:lnTo>
                  <a:lnTo>
                    <a:pt x="5320" y="10329"/>
                  </a:lnTo>
                  <a:lnTo>
                    <a:pt x="5340" y="10699"/>
                  </a:lnTo>
                  <a:lnTo>
                    <a:pt x="5320" y="11069"/>
                  </a:lnTo>
                  <a:lnTo>
                    <a:pt x="5281" y="11264"/>
                  </a:lnTo>
                  <a:lnTo>
                    <a:pt x="5242" y="11439"/>
                  </a:lnTo>
                  <a:lnTo>
                    <a:pt x="5184" y="11615"/>
                  </a:lnTo>
                  <a:lnTo>
                    <a:pt x="5126" y="11790"/>
                  </a:lnTo>
                  <a:lnTo>
                    <a:pt x="4970" y="12102"/>
                  </a:lnTo>
                  <a:lnTo>
                    <a:pt x="4775" y="12394"/>
                  </a:lnTo>
                  <a:lnTo>
                    <a:pt x="4560" y="12648"/>
                  </a:lnTo>
                  <a:lnTo>
                    <a:pt x="4307" y="12881"/>
                  </a:lnTo>
                  <a:lnTo>
                    <a:pt x="4054" y="13115"/>
                  </a:lnTo>
                  <a:lnTo>
                    <a:pt x="3761" y="13330"/>
                  </a:lnTo>
                  <a:lnTo>
                    <a:pt x="3450" y="13544"/>
                  </a:lnTo>
                  <a:lnTo>
                    <a:pt x="2826" y="13953"/>
                  </a:lnTo>
                  <a:lnTo>
                    <a:pt x="2495" y="14168"/>
                  </a:lnTo>
                  <a:lnTo>
                    <a:pt x="2144" y="14402"/>
                  </a:lnTo>
                  <a:lnTo>
                    <a:pt x="1813" y="14674"/>
                  </a:lnTo>
                  <a:lnTo>
                    <a:pt x="1481" y="14947"/>
                  </a:lnTo>
                  <a:lnTo>
                    <a:pt x="1170" y="15259"/>
                  </a:lnTo>
                  <a:lnTo>
                    <a:pt x="858" y="15590"/>
                  </a:lnTo>
                  <a:lnTo>
                    <a:pt x="702" y="15785"/>
                  </a:lnTo>
                  <a:lnTo>
                    <a:pt x="565" y="15980"/>
                  </a:lnTo>
                  <a:lnTo>
                    <a:pt x="449" y="16194"/>
                  </a:lnTo>
                  <a:lnTo>
                    <a:pt x="332" y="16428"/>
                  </a:lnTo>
                  <a:lnTo>
                    <a:pt x="254" y="16662"/>
                  </a:lnTo>
                  <a:lnTo>
                    <a:pt x="176" y="16896"/>
                  </a:lnTo>
                  <a:lnTo>
                    <a:pt x="98" y="17149"/>
                  </a:lnTo>
                  <a:lnTo>
                    <a:pt x="59" y="17403"/>
                  </a:lnTo>
                  <a:lnTo>
                    <a:pt x="20" y="17656"/>
                  </a:lnTo>
                  <a:lnTo>
                    <a:pt x="0" y="17909"/>
                  </a:lnTo>
                  <a:lnTo>
                    <a:pt x="0" y="18163"/>
                  </a:lnTo>
                  <a:lnTo>
                    <a:pt x="20" y="18416"/>
                  </a:lnTo>
                  <a:lnTo>
                    <a:pt x="39" y="18669"/>
                  </a:lnTo>
                  <a:lnTo>
                    <a:pt x="98" y="18903"/>
                  </a:lnTo>
                  <a:lnTo>
                    <a:pt x="156" y="19156"/>
                  </a:lnTo>
                  <a:lnTo>
                    <a:pt x="234" y="19390"/>
                  </a:lnTo>
                  <a:lnTo>
                    <a:pt x="351" y="19605"/>
                  </a:lnTo>
                  <a:lnTo>
                    <a:pt x="468" y="19819"/>
                  </a:lnTo>
                  <a:lnTo>
                    <a:pt x="604" y="20014"/>
                  </a:lnTo>
                  <a:lnTo>
                    <a:pt x="780" y="20189"/>
                  </a:lnTo>
                  <a:lnTo>
                    <a:pt x="955" y="20365"/>
                  </a:lnTo>
                  <a:lnTo>
                    <a:pt x="1150" y="20501"/>
                  </a:lnTo>
                  <a:lnTo>
                    <a:pt x="1384" y="20638"/>
                  </a:lnTo>
                  <a:lnTo>
                    <a:pt x="1618" y="20754"/>
                  </a:lnTo>
                  <a:lnTo>
                    <a:pt x="1891" y="20832"/>
                  </a:lnTo>
                  <a:lnTo>
                    <a:pt x="2183" y="20891"/>
                  </a:lnTo>
                  <a:lnTo>
                    <a:pt x="2495" y="20930"/>
                  </a:lnTo>
                  <a:lnTo>
                    <a:pt x="2826" y="20949"/>
                  </a:lnTo>
                  <a:lnTo>
                    <a:pt x="3177" y="20930"/>
                  </a:lnTo>
                  <a:lnTo>
                    <a:pt x="3567" y="20871"/>
                  </a:lnTo>
                  <a:lnTo>
                    <a:pt x="3976" y="20793"/>
                  </a:lnTo>
                  <a:lnTo>
                    <a:pt x="4404" y="20696"/>
                  </a:lnTo>
                  <a:lnTo>
                    <a:pt x="5223" y="20462"/>
                  </a:lnTo>
                  <a:lnTo>
                    <a:pt x="5944" y="20306"/>
                  </a:lnTo>
                  <a:lnTo>
                    <a:pt x="6568" y="20209"/>
                  </a:lnTo>
                  <a:lnTo>
                    <a:pt x="6840" y="20189"/>
                  </a:lnTo>
                  <a:lnTo>
                    <a:pt x="7094" y="20170"/>
                  </a:lnTo>
                  <a:lnTo>
                    <a:pt x="7347" y="20170"/>
                  </a:lnTo>
                  <a:lnTo>
                    <a:pt x="7561" y="20189"/>
                  </a:lnTo>
                  <a:lnTo>
                    <a:pt x="7776" y="20209"/>
                  </a:lnTo>
                  <a:lnTo>
                    <a:pt x="7971" y="20228"/>
                  </a:lnTo>
                  <a:lnTo>
                    <a:pt x="8146" y="20287"/>
                  </a:lnTo>
                  <a:lnTo>
                    <a:pt x="8302" y="20326"/>
                  </a:lnTo>
                  <a:lnTo>
                    <a:pt x="8614" y="20462"/>
                  </a:lnTo>
                  <a:lnTo>
                    <a:pt x="8887" y="20618"/>
                  </a:lnTo>
                  <a:lnTo>
                    <a:pt x="9140" y="20793"/>
                  </a:lnTo>
                  <a:lnTo>
                    <a:pt x="9374" y="21008"/>
                  </a:lnTo>
                  <a:lnTo>
                    <a:pt x="9627" y="21203"/>
                  </a:lnTo>
                  <a:lnTo>
                    <a:pt x="9880" y="21417"/>
                  </a:lnTo>
                  <a:lnTo>
                    <a:pt x="10153" y="21631"/>
                  </a:lnTo>
                  <a:lnTo>
                    <a:pt x="10465" y="21846"/>
                  </a:lnTo>
                  <a:lnTo>
                    <a:pt x="10816" y="22060"/>
                  </a:lnTo>
                  <a:lnTo>
                    <a:pt x="11206" y="22236"/>
                  </a:lnTo>
                  <a:lnTo>
                    <a:pt x="11615" y="22372"/>
                  </a:lnTo>
                  <a:lnTo>
                    <a:pt x="12005" y="22469"/>
                  </a:lnTo>
                  <a:lnTo>
                    <a:pt x="12414" y="22547"/>
                  </a:lnTo>
                  <a:lnTo>
                    <a:pt x="12823" y="22606"/>
                  </a:lnTo>
                  <a:lnTo>
                    <a:pt x="13232" y="22625"/>
                  </a:lnTo>
                  <a:lnTo>
                    <a:pt x="13642" y="22606"/>
                  </a:lnTo>
                  <a:lnTo>
                    <a:pt x="14031" y="22567"/>
                  </a:lnTo>
                  <a:lnTo>
                    <a:pt x="14441" y="22489"/>
                  </a:lnTo>
                  <a:lnTo>
                    <a:pt x="14830" y="22391"/>
                  </a:lnTo>
                  <a:lnTo>
                    <a:pt x="15201" y="22275"/>
                  </a:lnTo>
                  <a:lnTo>
                    <a:pt x="15571" y="22138"/>
                  </a:lnTo>
                  <a:lnTo>
                    <a:pt x="15922" y="21963"/>
                  </a:lnTo>
                  <a:lnTo>
                    <a:pt x="16253" y="21768"/>
                  </a:lnTo>
                  <a:lnTo>
                    <a:pt x="16584" y="21553"/>
                  </a:lnTo>
                  <a:lnTo>
                    <a:pt x="16896" y="21320"/>
                  </a:lnTo>
                  <a:lnTo>
                    <a:pt x="17169" y="21086"/>
                  </a:lnTo>
                  <a:lnTo>
                    <a:pt x="17403" y="20910"/>
                  </a:lnTo>
                  <a:lnTo>
                    <a:pt x="17617" y="20774"/>
                  </a:lnTo>
                  <a:lnTo>
                    <a:pt x="17812" y="20677"/>
                  </a:lnTo>
                  <a:lnTo>
                    <a:pt x="17987" y="20618"/>
                  </a:lnTo>
                  <a:lnTo>
                    <a:pt x="18163" y="20599"/>
                  </a:lnTo>
                  <a:lnTo>
                    <a:pt x="18319" y="20599"/>
                  </a:lnTo>
                  <a:lnTo>
                    <a:pt x="18475" y="20638"/>
                  </a:lnTo>
                  <a:lnTo>
                    <a:pt x="18630" y="20696"/>
                  </a:lnTo>
                  <a:lnTo>
                    <a:pt x="18806" y="20774"/>
                  </a:lnTo>
                  <a:lnTo>
                    <a:pt x="19176" y="21008"/>
                  </a:lnTo>
                  <a:lnTo>
                    <a:pt x="19663" y="21281"/>
                  </a:lnTo>
                  <a:lnTo>
                    <a:pt x="19956" y="21437"/>
                  </a:lnTo>
                  <a:lnTo>
                    <a:pt x="20267" y="21612"/>
                  </a:lnTo>
                  <a:lnTo>
                    <a:pt x="20462" y="21690"/>
                  </a:lnTo>
                  <a:lnTo>
                    <a:pt x="20638" y="21748"/>
                  </a:lnTo>
                  <a:lnTo>
                    <a:pt x="20852" y="21807"/>
                  </a:lnTo>
                  <a:lnTo>
                    <a:pt x="21047" y="21846"/>
                  </a:lnTo>
                  <a:lnTo>
                    <a:pt x="21261" y="21885"/>
                  </a:lnTo>
                  <a:lnTo>
                    <a:pt x="21495" y="21904"/>
                  </a:lnTo>
                  <a:lnTo>
                    <a:pt x="21963" y="21904"/>
                  </a:lnTo>
                  <a:lnTo>
                    <a:pt x="22197" y="21885"/>
                  </a:lnTo>
                  <a:lnTo>
                    <a:pt x="22430" y="21865"/>
                  </a:lnTo>
                  <a:lnTo>
                    <a:pt x="22664" y="21826"/>
                  </a:lnTo>
                  <a:lnTo>
                    <a:pt x="22898" y="21768"/>
                  </a:lnTo>
                  <a:lnTo>
                    <a:pt x="23132" y="21690"/>
                  </a:lnTo>
                  <a:lnTo>
                    <a:pt x="23366" y="21612"/>
                  </a:lnTo>
                  <a:lnTo>
                    <a:pt x="23580" y="21534"/>
                  </a:lnTo>
                  <a:lnTo>
                    <a:pt x="23814" y="21417"/>
                  </a:lnTo>
                  <a:lnTo>
                    <a:pt x="24028" y="21300"/>
                  </a:lnTo>
                  <a:lnTo>
                    <a:pt x="24223" y="21183"/>
                  </a:lnTo>
                  <a:lnTo>
                    <a:pt x="24418" y="21027"/>
                  </a:lnTo>
                  <a:lnTo>
                    <a:pt x="24594" y="20871"/>
                  </a:lnTo>
                  <a:lnTo>
                    <a:pt x="24769" y="20716"/>
                  </a:lnTo>
                  <a:lnTo>
                    <a:pt x="24925" y="20521"/>
                  </a:lnTo>
                  <a:lnTo>
                    <a:pt x="25081" y="20326"/>
                  </a:lnTo>
                  <a:lnTo>
                    <a:pt x="25198" y="20131"/>
                  </a:lnTo>
                  <a:lnTo>
                    <a:pt x="25315" y="19897"/>
                  </a:lnTo>
                  <a:lnTo>
                    <a:pt x="25412" y="19663"/>
                  </a:lnTo>
                  <a:lnTo>
                    <a:pt x="25471" y="19410"/>
                  </a:lnTo>
                  <a:lnTo>
                    <a:pt x="25529" y="19137"/>
                  </a:lnTo>
                  <a:lnTo>
                    <a:pt x="25568" y="18864"/>
                  </a:lnTo>
                  <a:lnTo>
                    <a:pt x="25568" y="18572"/>
                  </a:lnTo>
                  <a:lnTo>
                    <a:pt x="25549" y="18260"/>
                  </a:lnTo>
                  <a:lnTo>
                    <a:pt x="25510" y="17948"/>
                  </a:lnTo>
                  <a:lnTo>
                    <a:pt x="25451" y="17617"/>
                  </a:lnTo>
                  <a:lnTo>
                    <a:pt x="25373" y="17305"/>
                  </a:lnTo>
                  <a:lnTo>
                    <a:pt x="25295" y="17032"/>
                  </a:lnTo>
                  <a:lnTo>
                    <a:pt x="25217" y="16760"/>
                  </a:lnTo>
                  <a:lnTo>
                    <a:pt x="25003" y="16253"/>
                  </a:lnTo>
                  <a:lnTo>
                    <a:pt x="24788" y="15785"/>
                  </a:lnTo>
                  <a:lnTo>
                    <a:pt x="24555" y="15376"/>
                  </a:lnTo>
                  <a:lnTo>
                    <a:pt x="24321" y="15006"/>
                  </a:lnTo>
                  <a:lnTo>
                    <a:pt x="24087" y="14674"/>
                  </a:lnTo>
                  <a:lnTo>
                    <a:pt x="23853" y="14363"/>
                  </a:lnTo>
                  <a:lnTo>
                    <a:pt x="23639" y="14070"/>
                  </a:lnTo>
                  <a:lnTo>
                    <a:pt x="23424" y="13778"/>
                  </a:lnTo>
                  <a:lnTo>
                    <a:pt x="23249" y="13505"/>
                  </a:lnTo>
                  <a:lnTo>
                    <a:pt x="23113" y="13232"/>
                  </a:lnTo>
                  <a:lnTo>
                    <a:pt x="23015" y="12959"/>
                  </a:lnTo>
                  <a:lnTo>
                    <a:pt x="22996" y="12823"/>
                  </a:lnTo>
                  <a:lnTo>
                    <a:pt x="22976" y="12667"/>
                  </a:lnTo>
                  <a:lnTo>
                    <a:pt x="22976" y="12511"/>
                  </a:lnTo>
                  <a:lnTo>
                    <a:pt x="22976" y="12355"/>
                  </a:lnTo>
                  <a:lnTo>
                    <a:pt x="22996" y="12199"/>
                  </a:lnTo>
                  <a:lnTo>
                    <a:pt x="23054" y="12024"/>
                  </a:lnTo>
                  <a:lnTo>
                    <a:pt x="23268" y="11322"/>
                  </a:lnTo>
                  <a:lnTo>
                    <a:pt x="23463" y="10601"/>
                  </a:lnTo>
                  <a:lnTo>
                    <a:pt x="23561" y="10231"/>
                  </a:lnTo>
                  <a:lnTo>
                    <a:pt x="23639" y="9880"/>
                  </a:lnTo>
                  <a:lnTo>
                    <a:pt x="23697" y="9530"/>
                  </a:lnTo>
                  <a:lnTo>
                    <a:pt x="23717" y="9179"/>
                  </a:lnTo>
                  <a:lnTo>
                    <a:pt x="23736" y="8828"/>
                  </a:lnTo>
                  <a:lnTo>
                    <a:pt x="23697" y="8497"/>
                  </a:lnTo>
                  <a:lnTo>
                    <a:pt x="23639" y="8146"/>
                  </a:lnTo>
                  <a:lnTo>
                    <a:pt x="23541" y="7834"/>
                  </a:lnTo>
                  <a:lnTo>
                    <a:pt x="23463" y="7659"/>
                  </a:lnTo>
                  <a:lnTo>
                    <a:pt x="23385" y="7503"/>
                  </a:lnTo>
                  <a:lnTo>
                    <a:pt x="23288" y="7367"/>
                  </a:lnTo>
                  <a:lnTo>
                    <a:pt x="23191" y="7211"/>
                  </a:lnTo>
                  <a:lnTo>
                    <a:pt x="23074" y="7055"/>
                  </a:lnTo>
                  <a:lnTo>
                    <a:pt x="22937" y="6918"/>
                  </a:lnTo>
                  <a:lnTo>
                    <a:pt x="22781" y="6762"/>
                  </a:lnTo>
                  <a:lnTo>
                    <a:pt x="22625" y="6626"/>
                  </a:lnTo>
                  <a:lnTo>
                    <a:pt x="22275" y="6373"/>
                  </a:lnTo>
                  <a:lnTo>
                    <a:pt x="21924" y="6139"/>
                  </a:lnTo>
                  <a:lnTo>
                    <a:pt x="21554" y="5924"/>
                  </a:lnTo>
                  <a:lnTo>
                    <a:pt x="21183" y="5749"/>
                  </a:lnTo>
                  <a:lnTo>
                    <a:pt x="20462" y="5398"/>
                  </a:lnTo>
                  <a:lnTo>
                    <a:pt x="19780" y="5086"/>
                  </a:lnTo>
                  <a:lnTo>
                    <a:pt x="19449" y="4911"/>
                  </a:lnTo>
                  <a:lnTo>
                    <a:pt x="19157" y="4755"/>
                  </a:lnTo>
                  <a:lnTo>
                    <a:pt x="18884" y="4560"/>
                  </a:lnTo>
                  <a:lnTo>
                    <a:pt x="18630" y="4365"/>
                  </a:lnTo>
                  <a:lnTo>
                    <a:pt x="18416" y="4151"/>
                  </a:lnTo>
                  <a:lnTo>
                    <a:pt x="18221" y="3917"/>
                  </a:lnTo>
                  <a:lnTo>
                    <a:pt x="18143" y="3781"/>
                  </a:lnTo>
                  <a:lnTo>
                    <a:pt x="18085" y="3644"/>
                  </a:lnTo>
                  <a:lnTo>
                    <a:pt x="18026" y="3508"/>
                  </a:lnTo>
                  <a:lnTo>
                    <a:pt x="17987" y="3352"/>
                  </a:lnTo>
                  <a:lnTo>
                    <a:pt x="17890" y="3021"/>
                  </a:lnTo>
                  <a:lnTo>
                    <a:pt x="17773" y="2689"/>
                  </a:lnTo>
                  <a:lnTo>
                    <a:pt x="17617" y="2358"/>
                  </a:lnTo>
                  <a:lnTo>
                    <a:pt x="17422" y="2007"/>
                  </a:lnTo>
                  <a:lnTo>
                    <a:pt x="17227" y="1696"/>
                  </a:lnTo>
                  <a:lnTo>
                    <a:pt x="16993" y="1364"/>
                  </a:lnTo>
                  <a:lnTo>
                    <a:pt x="16740" y="1072"/>
                  </a:lnTo>
                  <a:lnTo>
                    <a:pt x="16487" y="799"/>
                  </a:lnTo>
                  <a:lnTo>
                    <a:pt x="16194" y="565"/>
                  </a:lnTo>
                  <a:lnTo>
                    <a:pt x="15902" y="370"/>
                  </a:lnTo>
                  <a:lnTo>
                    <a:pt x="15610" y="195"/>
                  </a:lnTo>
                  <a:lnTo>
                    <a:pt x="15454" y="137"/>
                  </a:lnTo>
                  <a:lnTo>
                    <a:pt x="15298" y="78"/>
                  </a:lnTo>
                  <a:lnTo>
                    <a:pt x="15142" y="39"/>
                  </a:lnTo>
                  <a:lnTo>
                    <a:pt x="14967" y="20"/>
                  </a:lnTo>
                  <a:lnTo>
                    <a:pt x="1481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3" name="Google Shape;933;p16"/>
            <p:cNvSpPr/>
            <p:nvPr/>
          </p:nvSpPr>
          <p:spPr>
            <a:xfrm>
              <a:off x="-1254775" y="1770625"/>
              <a:ext cx="639200" cy="565650"/>
            </a:xfrm>
            <a:custGeom>
              <a:rect b="b" l="l" r="r" t="t"/>
              <a:pathLst>
                <a:path extrusionOk="0" h="22626" w="25568">
                  <a:moveTo>
                    <a:pt x="14811" y="0"/>
                  </a:moveTo>
                  <a:lnTo>
                    <a:pt x="14655" y="20"/>
                  </a:lnTo>
                  <a:lnTo>
                    <a:pt x="14499" y="39"/>
                  </a:lnTo>
                  <a:lnTo>
                    <a:pt x="14324" y="78"/>
                  </a:lnTo>
                  <a:lnTo>
                    <a:pt x="14168" y="117"/>
                  </a:lnTo>
                  <a:lnTo>
                    <a:pt x="14012" y="195"/>
                  </a:lnTo>
                  <a:lnTo>
                    <a:pt x="13525" y="468"/>
                  </a:lnTo>
                  <a:lnTo>
                    <a:pt x="13135" y="721"/>
                  </a:lnTo>
                  <a:lnTo>
                    <a:pt x="12804" y="994"/>
                  </a:lnTo>
                  <a:lnTo>
                    <a:pt x="12550" y="1267"/>
                  </a:lnTo>
                  <a:lnTo>
                    <a:pt x="12336" y="1520"/>
                  </a:lnTo>
                  <a:lnTo>
                    <a:pt x="12180" y="1793"/>
                  </a:lnTo>
                  <a:lnTo>
                    <a:pt x="12044" y="2046"/>
                  </a:lnTo>
                  <a:lnTo>
                    <a:pt x="11927" y="2300"/>
                  </a:lnTo>
                  <a:lnTo>
                    <a:pt x="11751" y="2806"/>
                  </a:lnTo>
                  <a:lnTo>
                    <a:pt x="11654" y="3060"/>
                  </a:lnTo>
                  <a:lnTo>
                    <a:pt x="11556" y="3294"/>
                  </a:lnTo>
                  <a:lnTo>
                    <a:pt x="11420" y="3508"/>
                  </a:lnTo>
                  <a:lnTo>
                    <a:pt x="11264" y="3722"/>
                  </a:lnTo>
                  <a:lnTo>
                    <a:pt x="11069" y="3937"/>
                  </a:lnTo>
                  <a:lnTo>
                    <a:pt x="10816" y="4132"/>
                  </a:lnTo>
                  <a:lnTo>
                    <a:pt x="10543" y="4326"/>
                  </a:lnTo>
                  <a:lnTo>
                    <a:pt x="10290" y="4463"/>
                  </a:lnTo>
                  <a:lnTo>
                    <a:pt x="10017" y="4599"/>
                  </a:lnTo>
                  <a:lnTo>
                    <a:pt x="9744" y="4716"/>
                  </a:lnTo>
                  <a:lnTo>
                    <a:pt x="9218" y="4911"/>
                  </a:lnTo>
                  <a:lnTo>
                    <a:pt x="8672" y="5106"/>
                  </a:lnTo>
                  <a:lnTo>
                    <a:pt x="8088" y="5281"/>
                  </a:lnTo>
                  <a:lnTo>
                    <a:pt x="7445" y="5515"/>
                  </a:lnTo>
                  <a:lnTo>
                    <a:pt x="7113" y="5652"/>
                  </a:lnTo>
                  <a:lnTo>
                    <a:pt x="6762" y="5827"/>
                  </a:lnTo>
                  <a:lnTo>
                    <a:pt x="6373" y="6002"/>
                  </a:lnTo>
                  <a:lnTo>
                    <a:pt x="5983" y="6236"/>
                  </a:lnTo>
                  <a:lnTo>
                    <a:pt x="5788" y="6353"/>
                  </a:lnTo>
                  <a:lnTo>
                    <a:pt x="5613" y="6470"/>
                  </a:lnTo>
                  <a:lnTo>
                    <a:pt x="5457" y="6606"/>
                  </a:lnTo>
                  <a:lnTo>
                    <a:pt x="5340" y="6743"/>
                  </a:lnTo>
                  <a:lnTo>
                    <a:pt x="5223" y="6879"/>
                  </a:lnTo>
                  <a:lnTo>
                    <a:pt x="5145" y="7016"/>
                  </a:lnTo>
                  <a:lnTo>
                    <a:pt x="5067" y="7152"/>
                  </a:lnTo>
                  <a:lnTo>
                    <a:pt x="5009" y="7308"/>
                  </a:lnTo>
                  <a:lnTo>
                    <a:pt x="4970" y="7444"/>
                  </a:lnTo>
                  <a:lnTo>
                    <a:pt x="4950" y="7600"/>
                  </a:lnTo>
                  <a:lnTo>
                    <a:pt x="4931" y="7912"/>
                  </a:lnTo>
                  <a:lnTo>
                    <a:pt x="4950" y="8243"/>
                  </a:lnTo>
                  <a:lnTo>
                    <a:pt x="4989" y="8575"/>
                  </a:lnTo>
                  <a:lnTo>
                    <a:pt x="5145" y="9257"/>
                  </a:lnTo>
                  <a:lnTo>
                    <a:pt x="5203" y="9608"/>
                  </a:lnTo>
                  <a:lnTo>
                    <a:pt x="5281" y="9978"/>
                  </a:lnTo>
                  <a:lnTo>
                    <a:pt x="5320" y="10329"/>
                  </a:lnTo>
                  <a:lnTo>
                    <a:pt x="5340" y="10699"/>
                  </a:lnTo>
                  <a:lnTo>
                    <a:pt x="5320" y="11069"/>
                  </a:lnTo>
                  <a:lnTo>
                    <a:pt x="5281" y="11264"/>
                  </a:lnTo>
                  <a:lnTo>
                    <a:pt x="5242" y="11439"/>
                  </a:lnTo>
                  <a:lnTo>
                    <a:pt x="5184" y="11615"/>
                  </a:lnTo>
                  <a:lnTo>
                    <a:pt x="5126" y="11790"/>
                  </a:lnTo>
                  <a:lnTo>
                    <a:pt x="4970" y="12102"/>
                  </a:lnTo>
                  <a:lnTo>
                    <a:pt x="4775" y="12394"/>
                  </a:lnTo>
                  <a:lnTo>
                    <a:pt x="4560" y="12648"/>
                  </a:lnTo>
                  <a:lnTo>
                    <a:pt x="4307" y="12881"/>
                  </a:lnTo>
                  <a:lnTo>
                    <a:pt x="4054" y="13115"/>
                  </a:lnTo>
                  <a:lnTo>
                    <a:pt x="3761" y="13330"/>
                  </a:lnTo>
                  <a:lnTo>
                    <a:pt x="3450" y="13544"/>
                  </a:lnTo>
                  <a:lnTo>
                    <a:pt x="2826" y="13953"/>
                  </a:lnTo>
                  <a:lnTo>
                    <a:pt x="2495" y="14168"/>
                  </a:lnTo>
                  <a:lnTo>
                    <a:pt x="2144" y="14402"/>
                  </a:lnTo>
                  <a:lnTo>
                    <a:pt x="1813" y="14674"/>
                  </a:lnTo>
                  <a:lnTo>
                    <a:pt x="1481" y="14947"/>
                  </a:lnTo>
                  <a:lnTo>
                    <a:pt x="1170" y="15259"/>
                  </a:lnTo>
                  <a:lnTo>
                    <a:pt x="858" y="15590"/>
                  </a:lnTo>
                  <a:lnTo>
                    <a:pt x="702" y="15785"/>
                  </a:lnTo>
                  <a:lnTo>
                    <a:pt x="565" y="15980"/>
                  </a:lnTo>
                  <a:lnTo>
                    <a:pt x="449" y="16194"/>
                  </a:lnTo>
                  <a:lnTo>
                    <a:pt x="332" y="16428"/>
                  </a:lnTo>
                  <a:lnTo>
                    <a:pt x="254" y="16662"/>
                  </a:lnTo>
                  <a:lnTo>
                    <a:pt x="176" y="16896"/>
                  </a:lnTo>
                  <a:lnTo>
                    <a:pt x="98" y="17149"/>
                  </a:lnTo>
                  <a:lnTo>
                    <a:pt x="59" y="17403"/>
                  </a:lnTo>
                  <a:lnTo>
                    <a:pt x="20" y="17656"/>
                  </a:lnTo>
                  <a:lnTo>
                    <a:pt x="0" y="17909"/>
                  </a:lnTo>
                  <a:lnTo>
                    <a:pt x="0" y="18163"/>
                  </a:lnTo>
                  <a:lnTo>
                    <a:pt x="20" y="18416"/>
                  </a:lnTo>
                  <a:lnTo>
                    <a:pt x="39" y="18669"/>
                  </a:lnTo>
                  <a:lnTo>
                    <a:pt x="98" y="18903"/>
                  </a:lnTo>
                  <a:lnTo>
                    <a:pt x="156" y="19156"/>
                  </a:lnTo>
                  <a:lnTo>
                    <a:pt x="234" y="19390"/>
                  </a:lnTo>
                  <a:lnTo>
                    <a:pt x="351" y="19605"/>
                  </a:lnTo>
                  <a:lnTo>
                    <a:pt x="468" y="19819"/>
                  </a:lnTo>
                  <a:lnTo>
                    <a:pt x="604" y="20014"/>
                  </a:lnTo>
                  <a:lnTo>
                    <a:pt x="780" y="20189"/>
                  </a:lnTo>
                  <a:lnTo>
                    <a:pt x="955" y="20365"/>
                  </a:lnTo>
                  <a:lnTo>
                    <a:pt x="1150" y="20501"/>
                  </a:lnTo>
                  <a:lnTo>
                    <a:pt x="1384" y="20638"/>
                  </a:lnTo>
                  <a:lnTo>
                    <a:pt x="1618" y="20754"/>
                  </a:lnTo>
                  <a:lnTo>
                    <a:pt x="1891" y="20832"/>
                  </a:lnTo>
                  <a:lnTo>
                    <a:pt x="2183" y="20891"/>
                  </a:lnTo>
                  <a:lnTo>
                    <a:pt x="2495" y="20930"/>
                  </a:lnTo>
                  <a:lnTo>
                    <a:pt x="2826" y="20949"/>
                  </a:lnTo>
                  <a:lnTo>
                    <a:pt x="3177" y="20930"/>
                  </a:lnTo>
                  <a:lnTo>
                    <a:pt x="3567" y="20871"/>
                  </a:lnTo>
                  <a:lnTo>
                    <a:pt x="3976" y="20793"/>
                  </a:lnTo>
                  <a:lnTo>
                    <a:pt x="4404" y="20696"/>
                  </a:lnTo>
                  <a:lnTo>
                    <a:pt x="5223" y="20462"/>
                  </a:lnTo>
                  <a:lnTo>
                    <a:pt x="5944" y="20306"/>
                  </a:lnTo>
                  <a:lnTo>
                    <a:pt x="6568" y="20209"/>
                  </a:lnTo>
                  <a:lnTo>
                    <a:pt x="6840" y="20189"/>
                  </a:lnTo>
                  <a:lnTo>
                    <a:pt x="7094" y="20170"/>
                  </a:lnTo>
                  <a:lnTo>
                    <a:pt x="7347" y="20170"/>
                  </a:lnTo>
                  <a:lnTo>
                    <a:pt x="7561" y="20189"/>
                  </a:lnTo>
                  <a:lnTo>
                    <a:pt x="7776" y="20209"/>
                  </a:lnTo>
                  <a:lnTo>
                    <a:pt x="7971" y="20228"/>
                  </a:lnTo>
                  <a:lnTo>
                    <a:pt x="8146" y="20287"/>
                  </a:lnTo>
                  <a:lnTo>
                    <a:pt x="8302" y="20326"/>
                  </a:lnTo>
                  <a:lnTo>
                    <a:pt x="8614" y="20462"/>
                  </a:lnTo>
                  <a:lnTo>
                    <a:pt x="8887" y="20618"/>
                  </a:lnTo>
                  <a:lnTo>
                    <a:pt x="9140" y="20793"/>
                  </a:lnTo>
                  <a:lnTo>
                    <a:pt x="9374" y="21008"/>
                  </a:lnTo>
                  <a:lnTo>
                    <a:pt x="9627" y="21203"/>
                  </a:lnTo>
                  <a:lnTo>
                    <a:pt x="9880" y="21417"/>
                  </a:lnTo>
                  <a:lnTo>
                    <a:pt x="10153" y="21631"/>
                  </a:lnTo>
                  <a:lnTo>
                    <a:pt x="10465" y="21846"/>
                  </a:lnTo>
                  <a:lnTo>
                    <a:pt x="10816" y="22060"/>
                  </a:lnTo>
                  <a:lnTo>
                    <a:pt x="11206" y="22236"/>
                  </a:lnTo>
                  <a:lnTo>
                    <a:pt x="11615" y="22372"/>
                  </a:lnTo>
                  <a:lnTo>
                    <a:pt x="12005" y="22469"/>
                  </a:lnTo>
                  <a:lnTo>
                    <a:pt x="12414" y="22547"/>
                  </a:lnTo>
                  <a:lnTo>
                    <a:pt x="12823" y="22606"/>
                  </a:lnTo>
                  <a:lnTo>
                    <a:pt x="13232" y="22625"/>
                  </a:lnTo>
                  <a:lnTo>
                    <a:pt x="13642" y="22606"/>
                  </a:lnTo>
                  <a:lnTo>
                    <a:pt x="14031" y="22567"/>
                  </a:lnTo>
                  <a:lnTo>
                    <a:pt x="14441" y="22489"/>
                  </a:lnTo>
                  <a:lnTo>
                    <a:pt x="14830" y="22391"/>
                  </a:lnTo>
                  <a:lnTo>
                    <a:pt x="15201" y="22275"/>
                  </a:lnTo>
                  <a:lnTo>
                    <a:pt x="15571" y="22138"/>
                  </a:lnTo>
                  <a:lnTo>
                    <a:pt x="15922" y="21963"/>
                  </a:lnTo>
                  <a:lnTo>
                    <a:pt x="16253" y="21768"/>
                  </a:lnTo>
                  <a:lnTo>
                    <a:pt x="16584" y="21553"/>
                  </a:lnTo>
                  <a:lnTo>
                    <a:pt x="16896" y="21320"/>
                  </a:lnTo>
                  <a:lnTo>
                    <a:pt x="17169" y="21086"/>
                  </a:lnTo>
                  <a:lnTo>
                    <a:pt x="17403" y="20910"/>
                  </a:lnTo>
                  <a:lnTo>
                    <a:pt x="17617" y="20774"/>
                  </a:lnTo>
                  <a:lnTo>
                    <a:pt x="17812" y="20677"/>
                  </a:lnTo>
                  <a:lnTo>
                    <a:pt x="17987" y="20618"/>
                  </a:lnTo>
                  <a:lnTo>
                    <a:pt x="18163" y="20599"/>
                  </a:lnTo>
                  <a:lnTo>
                    <a:pt x="18319" y="20599"/>
                  </a:lnTo>
                  <a:lnTo>
                    <a:pt x="18475" y="20638"/>
                  </a:lnTo>
                  <a:lnTo>
                    <a:pt x="18630" y="20696"/>
                  </a:lnTo>
                  <a:lnTo>
                    <a:pt x="18806" y="20774"/>
                  </a:lnTo>
                  <a:lnTo>
                    <a:pt x="19176" y="21008"/>
                  </a:lnTo>
                  <a:lnTo>
                    <a:pt x="19663" y="21281"/>
                  </a:lnTo>
                  <a:lnTo>
                    <a:pt x="19956" y="21437"/>
                  </a:lnTo>
                  <a:lnTo>
                    <a:pt x="20267" y="21612"/>
                  </a:lnTo>
                  <a:lnTo>
                    <a:pt x="20462" y="21690"/>
                  </a:lnTo>
                  <a:lnTo>
                    <a:pt x="20638" y="21748"/>
                  </a:lnTo>
                  <a:lnTo>
                    <a:pt x="20852" y="21807"/>
                  </a:lnTo>
                  <a:lnTo>
                    <a:pt x="21047" y="21846"/>
                  </a:lnTo>
                  <a:lnTo>
                    <a:pt x="21261" y="21885"/>
                  </a:lnTo>
                  <a:lnTo>
                    <a:pt x="21495" y="21904"/>
                  </a:lnTo>
                  <a:lnTo>
                    <a:pt x="21963" y="21904"/>
                  </a:lnTo>
                  <a:lnTo>
                    <a:pt x="22197" y="21885"/>
                  </a:lnTo>
                  <a:lnTo>
                    <a:pt x="22430" y="21865"/>
                  </a:lnTo>
                  <a:lnTo>
                    <a:pt x="22664" y="21826"/>
                  </a:lnTo>
                  <a:lnTo>
                    <a:pt x="22898" y="21768"/>
                  </a:lnTo>
                  <a:lnTo>
                    <a:pt x="23132" y="21690"/>
                  </a:lnTo>
                  <a:lnTo>
                    <a:pt x="23366" y="21612"/>
                  </a:lnTo>
                  <a:lnTo>
                    <a:pt x="23580" y="21534"/>
                  </a:lnTo>
                  <a:lnTo>
                    <a:pt x="23814" y="21417"/>
                  </a:lnTo>
                  <a:lnTo>
                    <a:pt x="24028" y="21300"/>
                  </a:lnTo>
                  <a:lnTo>
                    <a:pt x="24223" y="21183"/>
                  </a:lnTo>
                  <a:lnTo>
                    <a:pt x="24418" y="21027"/>
                  </a:lnTo>
                  <a:lnTo>
                    <a:pt x="24594" y="20871"/>
                  </a:lnTo>
                  <a:lnTo>
                    <a:pt x="24769" y="20716"/>
                  </a:lnTo>
                  <a:lnTo>
                    <a:pt x="24925" y="20521"/>
                  </a:lnTo>
                  <a:lnTo>
                    <a:pt x="25081" y="20326"/>
                  </a:lnTo>
                  <a:lnTo>
                    <a:pt x="25198" y="20131"/>
                  </a:lnTo>
                  <a:lnTo>
                    <a:pt x="25315" y="19897"/>
                  </a:lnTo>
                  <a:lnTo>
                    <a:pt x="25412" y="19663"/>
                  </a:lnTo>
                  <a:lnTo>
                    <a:pt x="25471" y="19410"/>
                  </a:lnTo>
                  <a:lnTo>
                    <a:pt x="25529" y="19137"/>
                  </a:lnTo>
                  <a:lnTo>
                    <a:pt x="25568" y="18864"/>
                  </a:lnTo>
                  <a:lnTo>
                    <a:pt x="25568" y="18572"/>
                  </a:lnTo>
                  <a:lnTo>
                    <a:pt x="25549" y="18260"/>
                  </a:lnTo>
                  <a:lnTo>
                    <a:pt x="25510" y="17948"/>
                  </a:lnTo>
                  <a:lnTo>
                    <a:pt x="25451" y="17617"/>
                  </a:lnTo>
                  <a:lnTo>
                    <a:pt x="25373" y="17305"/>
                  </a:lnTo>
                  <a:lnTo>
                    <a:pt x="25295" y="17032"/>
                  </a:lnTo>
                  <a:lnTo>
                    <a:pt x="25217" y="16760"/>
                  </a:lnTo>
                  <a:lnTo>
                    <a:pt x="25003" y="16253"/>
                  </a:lnTo>
                  <a:lnTo>
                    <a:pt x="24788" y="15785"/>
                  </a:lnTo>
                  <a:lnTo>
                    <a:pt x="24555" y="15376"/>
                  </a:lnTo>
                  <a:lnTo>
                    <a:pt x="24321" y="15006"/>
                  </a:lnTo>
                  <a:lnTo>
                    <a:pt x="24087" y="14674"/>
                  </a:lnTo>
                  <a:lnTo>
                    <a:pt x="23853" y="14363"/>
                  </a:lnTo>
                  <a:lnTo>
                    <a:pt x="23639" y="14070"/>
                  </a:lnTo>
                  <a:lnTo>
                    <a:pt x="23424" y="13778"/>
                  </a:lnTo>
                  <a:lnTo>
                    <a:pt x="23249" y="13505"/>
                  </a:lnTo>
                  <a:lnTo>
                    <a:pt x="23113" y="13232"/>
                  </a:lnTo>
                  <a:lnTo>
                    <a:pt x="23015" y="12959"/>
                  </a:lnTo>
                  <a:lnTo>
                    <a:pt x="22996" y="12823"/>
                  </a:lnTo>
                  <a:lnTo>
                    <a:pt x="22976" y="12667"/>
                  </a:lnTo>
                  <a:lnTo>
                    <a:pt x="22976" y="12511"/>
                  </a:lnTo>
                  <a:lnTo>
                    <a:pt x="22976" y="12355"/>
                  </a:lnTo>
                  <a:lnTo>
                    <a:pt x="22996" y="12199"/>
                  </a:lnTo>
                  <a:lnTo>
                    <a:pt x="23054" y="12024"/>
                  </a:lnTo>
                  <a:lnTo>
                    <a:pt x="23268" y="11322"/>
                  </a:lnTo>
                  <a:lnTo>
                    <a:pt x="23463" y="10601"/>
                  </a:lnTo>
                  <a:lnTo>
                    <a:pt x="23561" y="10231"/>
                  </a:lnTo>
                  <a:lnTo>
                    <a:pt x="23639" y="9880"/>
                  </a:lnTo>
                  <a:lnTo>
                    <a:pt x="23697" y="9530"/>
                  </a:lnTo>
                  <a:lnTo>
                    <a:pt x="23717" y="9179"/>
                  </a:lnTo>
                  <a:lnTo>
                    <a:pt x="23736" y="8828"/>
                  </a:lnTo>
                  <a:lnTo>
                    <a:pt x="23697" y="8497"/>
                  </a:lnTo>
                  <a:lnTo>
                    <a:pt x="23639" y="8146"/>
                  </a:lnTo>
                  <a:lnTo>
                    <a:pt x="23541" y="7834"/>
                  </a:lnTo>
                  <a:lnTo>
                    <a:pt x="23463" y="7659"/>
                  </a:lnTo>
                  <a:lnTo>
                    <a:pt x="23385" y="7503"/>
                  </a:lnTo>
                  <a:lnTo>
                    <a:pt x="23288" y="7367"/>
                  </a:lnTo>
                  <a:lnTo>
                    <a:pt x="23191" y="7211"/>
                  </a:lnTo>
                  <a:lnTo>
                    <a:pt x="23074" y="7055"/>
                  </a:lnTo>
                  <a:lnTo>
                    <a:pt x="22937" y="6918"/>
                  </a:lnTo>
                  <a:lnTo>
                    <a:pt x="22781" y="6762"/>
                  </a:lnTo>
                  <a:lnTo>
                    <a:pt x="22625" y="6626"/>
                  </a:lnTo>
                  <a:lnTo>
                    <a:pt x="22275" y="6373"/>
                  </a:lnTo>
                  <a:lnTo>
                    <a:pt x="21924" y="6139"/>
                  </a:lnTo>
                  <a:lnTo>
                    <a:pt x="21554" y="5924"/>
                  </a:lnTo>
                  <a:lnTo>
                    <a:pt x="21183" y="5749"/>
                  </a:lnTo>
                  <a:lnTo>
                    <a:pt x="20462" y="5398"/>
                  </a:lnTo>
                  <a:lnTo>
                    <a:pt x="19780" y="5086"/>
                  </a:lnTo>
                  <a:lnTo>
                    <a:pt x="19449" y="4911"/>
                  </a:lnTo>
                  <a:lnTo>
                    <a:pt x="19157" y="4755"/>
                  </a:lnTo>
                  <a:lnTo>
                    <a:pt x="18884" y="4560"/>
                  </a:lnTo>
                  <a:lnTo>
                    <a:pt x="18630" y="4365"/>
                  </a:lnTo>
                  <a:lnTo>
                    <a:pt x="18416" y="4151"/>
                  </a:lnTo>
                  <a:lnTo>
                    <a:pt x="18221" y="3917"/>
                  </a:lnTo>
                  <a:lnTo>
                    <a:pt x="18143" y="3781"/>
                  </a:lnTo>
                  <a:lnTo>
                    <a:pt x="18085" y="3644"/>
                  </a:lnTo>
                  <a:lnTo>
                    <a:pt x="18026" y="3508"/>
                  </a:lnTo>
                  <a:lnTo>
                    <a:pt x="17987" y="3352"/>
                  </a:lnTo>
                  <a:lnTo>
                    <a:pt x="17890" y="3021"/>
                  </a:lnTo>
                  <a:lnTo>
                    <a:pt x="17773" y="2689"/>
                  </a:lnTo>
                  <a:lnTo>
                    <a:pt x="17617" y="2358"/>
                  </a:lnTo>
                  <a:lnTo>
                    <a:pt x="17422" y="2007"/>
                  </a:lnTo>
                  <a:lnTo>
                    <a:pt x="17227" y="1696"/>
                  </a:lnTo>
                  <a:lnTo>
                    <a:pt x="16993" y="1364"/>
                  </a:lnTo>
                  <a:lnTo>
                    <a:pt x="16740" y="1072"/>
                  </a:lnTo>
                  <a:lnTo>
                    <a:pt x="16487" y="799"/>
                  </a:lnTo>
                  <a:lnTo>
                    <a:pt x="16194" y="565"/>
                  </a:lnTo>
                  <a:lnTo>
                    <a:pt x="15902" y="370"/>
                  </a:lnTo>
                  <a:lnTo>
                    <a:pt x="15610" y="195"/>
                  </a:lnTo>
                  <a:lnTo>
                    <a:pt x="15454" y="137"/>
                  </a:lnTo>
                  <a:lnTo>
                    <a:pt x="15298" y="78"/>
                  </a:lnTo>
                  <a:lnTo>
                    <a:pt x="15142" y="39"/>
                  </a:lnTo>
                  <a:lnTo>
                    <a:pt x="14967" y="20"/>
                  </a:lnTo>
                  <a:lnTo>
                    <a:pt x="14811" y="0"/>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22_1">
    <p:spTree>
      <p:nvGrpSpPr>
        <p:cNvPr id="934" name="Shape 934"/>
        <p:cNvGrpSpPr/>
        <p:nvPr/>
      </p:nvGrpSpPr>
      <p:grpSpPr>
        <a:xfrm>
          <a:off x="0" y="0"/>
          <a:ext cx="0" cy="0"/>
          <a:chOff x="0" y="0"/>
          <a:chExt cx="0" cy="0"/>
        </a:xfrm>
      </p:grpSpPr>
      <p:sp>
        <p:nvSpPr>
          <p:cNvPr id="935" name="Google Shape;935;p17"/>
          <p:cNvSpPr txBox="1"/>
          <p:nvPr>
            <p:ph type="title"/>
          </p:nvPr>
        </p:nvSpPr>
        <p:spPr>
          <a:xfrm>
            <a:off x="720000" y="365760"/>
            <a:ext cx="7704000" cy="548700"/>
          </a:xfrm>
          <a:prstGeom prst="rect">
            <a:avLst/>
          </a:prstGeom>
          <a:noFill/>
        </p:spPr>
        <p:txBody>
          <a:bodyPr anchorCtr="0" anchor="t" bIns="91425" lIns="91425" spcFirstLastPara="1" rIns="91425" wrap="square" tIns="91425">
            <a:noAutofit/>
          </a:bodyPr>
          <a:lstStyle>
            <a:lvl1pPr lvl="0" rtl="0" algn="ctr">
              <a:spcBef>
                <a:spcPts val="0"/>
              </a:spcBef>
              <a:spcAft>
                <a:spcPts val="0"/>
              </a:spcAft>
              <a:buSzPts val="2800"/>
              <a:buNone/>
              <a:defRPr/>
            </a:lvl1pPr>
            <a:lvl2pPr lvl="1" rtl="0" algn="ctr">
              <a:spcBef>
                <a:spcPts val="0"/>
              </a:spcBef>
              <a:spcAft>
                <a:spcPts val="0"/>
              </a:spcAft>
              <a:buSzPts val="3500"/>
              <a:buNone/>
              <a:defRPr/>
            </a:lvl2pPr>
            <a:lvl3pPr lvl="2" rtl="0" algn="ctr">
              <a:spcBef>
                <a:spcPts val="0"/>
              </a:spcBef>
              <a:spcAft>
                <a:spcPts val="0"/>
              </a:spcAft>
              <a:buSzPts val="3500"/>
              <a:buNone/>
              <a:defRPr/>
            </a:lvl3pPr>
            <a:lvl4pPr lvl="3" rtl="0" algn="ctr">
              <a:spcBef>
                <a:spcPts val="0"/>
              </a:spcBef>
              <a:spcAft>
                <a:spcPts val="0"/>
              </a:spcAft>
              <a:buSzPts val="3500"/>
              <a:buNone/>
              <a:defRPr/>
            </a:lvl4pPr>
            <a:lvl5pPr lvl="4" rtl="0" algn="ctr">
              <a:spcBef>
                <a:spcPts val="0"/>
              </a:spcBef>
              <a:spcAft>
                <a:spcPts val="0"/>
              </a:spcAft>
              <a:buSzPts val="3500"/>
              <a:buNone/>
              <a:defRPr/>
            </a:lvl5pPr>
            <a:lvl6pPr lvl="5" rtl="0" algn="ctr">
              <a:spcBef>
                <a:spcPts val="0"/>
              </a:spcBef>
              <a:spcAft>
                <a:spcPts val="0"/>
              </a:spcAft>
              <a:buSzPts val="3500"/>
              <a:buNone/>
              <a:defRPr/>
            </a:lvl6pPr>
            <a:lvl7pPr lvl="6" rtl="0" algn="ctr">
              <a:spcBef>
                <a:spcPts val="0"/>
              </a:spcBef>
              <a:spcAft>
                <a:spcPts val="0"/>
              </a:spcAft>
              <a:buSzPts val="3500"/>
              <a:buNone/>
              <a:defRPr/>
            </a:lvl7pPr>
            <a:lvl8pPr lvl="7" rtl="0" algn="ctr">
              <a:spcBef>
                <a:spcPts val="0"/>
              </a:spcBef>
              <a:spcAft>
                <a:spcPts val="0"/>
              </a:spcAft>
              <a:buSzPts val="3500"/>
              <a:buNone/>
              <a:defRPr/>
            </a:lvl8pPr>
            <a:lvl9pPr lvl="8" rtl="0" algn="ctr">
              <a:spcBef>
                <a:spcPts val="0"/>
              </a:spcBef>
              <a:spcAft>
                <a:spcPts val="0"/>
              </a:spcAft>
              <a:buSzPts val="3500"/>
              <a:buNone/>
              <a:defRPr/>
            </a:lvl9pPr>
          </a:lstStyle>
          <a:p/>
        </p:txBody>
      </p:sp>
      <p:sp>
        <p:nvSpPr>
          <p:cNvPr id="936" name="Google Shape;936;p17"/>
          <p:cNvSpPr/>
          <p:nvPr/>
        </p:nvSpPr>
        <p:spPr>
          <a:xfrm>
            <a:off x="8049763" y="3646950"/>
            <a:ext cx="1165850" cy="952475"/>
          </a:xfrm>
          <a:custGeom>
            <a:rect b="b" l="l" r="r" t="t"/>
            <a:pathLst>
              <a:path extrusionOk="0" h="38099" w="46634">
                <a:moveTo>
                  <a:pt x="7210" y="0"/>
                </a:moveTo>
                <a:lnTo>
                  <a:pt x="7210" y="351"/>
                </a:lnTo>
                <a:lnTo>
                  <a:pt x="7016" y="1579"/>
                </a:lnTo>
                <a:lnTo>
                  <a:pt x="6918" y="1618"/>
                </a:lnTo>
                <a:lnTo>
                  <a:pt x="6840" y="1696"/>
                </a:lnTo>
                <a:lnTo>
                  <a:pt x="6782" y="1813"/>
                </a:lnTo>
                <a:lnTo>
                  <a:pt x="6762" y="1871"/>
                </a:lnTo>
                <a:lnTo>
                  <a:pt x="6762" y="1949"/>
                </a:lnTo>
                <a:lnTo>
                  <a:pt x="6782" y="2085"/>
                </a:lnTo>
                <a:lnTo>
                  <a:pt x="6801" y="2202"/>
                </a:lnTo>
                <a:lnTo>
                  <a:pt x="6860" y="2280"/>
                </a:lnTo>
                <a:lnTo>
                  <a:pt x="6918" y="2358"/>
                </a:lnTo>
                <a:lnTo>
                  <a:pt x="7016" y="2436"/>
                </a:lnTo>
                <a:lnTo>
                  <a:pt x="7074" y="2456"/>
                </a:lnTo>
                <a:lnTo>
                  <a:pt x="6450" y="3547"/>
                </a:lnTo>
                <a:lnTo>
                  <a:pt x="6275" y="3586"/>
                </a:lnTo>
                <a:lnTo>
                  <a:pt x="6275" y="3898"/>
                </a:lnTo>
                <a:lnTo>
                  <a:pt x="6450" y="3878"/>
                </a:lnTo>
                <a:lnTo>
                  <a:pt x="6450" y="5496"/>
                </a:lnTo>
                <a:lnTo>
                  <a:pt x="6080" y="5496"/>
                </a:lnTo>
                <a:lnTo>
                  <a:pt x="6080" y="5866"/>
                </a:lnTo>
                <a:lnTo>
                  <a:pt x="5905" y="5944"/>
                </a:lnTo>
                <a:lnTo>
                  <a:pt x="5729" y="6041"/>
                </a:lnTo>
                <a:lnTo>
                  <a:pt x="5476" y="6197"/>
                </a:lnTo>
                <a:lnTo>
                  <a:pt x="5184" y="6412"/>
                </a:lnTo>
                <a:lnTo>
                  <a:pt x="4852" y="6665"/>
                </a:lnTo>
                <a:lnTo>
                  <a:pt x="4521" y="6996"/>
                </a:lnTo>
                <a:lnTo>
                  <a:pt x="4151" y="7367"/>
                </a:lnTo>
                <a:lnTo>
                  <a:pt x="3800" y="7815"/>
                </a:lnTo>
                <a:lnTo>
                  <a:pt x="3625" y="8049"/>
                </a:lnTo>
                <a:lnTo>
                  <a:pt x="3449" y="8321"/>
                </a:lnTo>
                <a:lnTo>
                  <a:pt x="3293" y="8594"/>
                </a:lnTo>
                <a:lnTo>
                  <a:pt x="3118" y="8887"/>
                </a:lnTo>
                <a:lnTo>
                  <a:pt x="2982" y="9218"/>
                </a:lnTo>
                <a:lnTo>
                  <a:pt x="2826" y="9549"/>
                </a:lnTo>
                <a:lnTo>
                  <a:pt x="2709" y="9900"/>
                </a:lnTo>
                <a:lnTo>
                  <a:pt x="2592" y="10270"/>
                </a:lnTo>
                <a:lnTo>
                  <a:pt x="2494" y="10660"/>
                </a:lnTo>
                <a:lnTo>
                  <a:pt x="2397" y="11069"/>
                </a:lnTo>
                <a:lnTo>
                  <a:pt x="2319" y="11498"/>
                </a:lnTo>
                <a:lnTo>
                  <a:pt x="2280" y="11946"/>
                </a:lnTo>
                <a:lnTo>
                  <a:pt x="2241" y="12414"/>
                </a:lnTo>
                <a:lnTo>
                  <a:pt x="2241" y="12901"/>
                </a:lnTo>
                <a:lnTo>
                  <a:pt x="2105" y="12921"/>
                </a:lnTo>
                <a:lnTo>
                  <a:pt x="2007" y="12960"/>
                </a:lnTo>
                <a:lnTo>
                  <a:pt x="1949" y="12999"/>
                </a:lnTo>
                <a:lnTo>
                  <a:pt x="1890" y="13037"/>
                </a:lnTo>
                <a:lnTo>
                  <a:pt x="1851" y="13076"/>
                </a:lnTo>
                <a:lnTo>
                  <a:pt x="1832" y="13115"/>
                </a:lnTo>
                <a:lnTo>
                  <a:pt x="1812" y="13174"/>
                </a:lnTo>
                <a:lnTo>
                  <a:pt x="1832" y="13213"/>
                </a:lnTo>
                <a:lnTo>
                  <a:pt x="1812" y="13213"/>
                </a:lnTo>
                <a:lnTo>
                  <a:pt x="1812" y="14772"/>
                </a:lnTo>
                <a:lnTo>
                  <a:pt x="1111" y="14928"/>
                </a:lnTo>
                <a:lnTo>
                  <a:pt x="585" y="15064"/>
                </a:lnTo>
                <a:lnTo>
                  <a:pt x="136" y="15201"/>
                </a:lnTo>
                <a:lnTo>
                  <a:pt x="136" y="16779"/>
                </a:lnTo>
                <a:lnTo>
                  <a:pt x="117" y="17948"/>
                </a:lnTo>
                <a:lnTo>
                  <a:pt x="117" y="19644"/>
                </a:lnTo>
                <a:lnTo>
                  <a:pt x="0" y="19644"/>
                </a:lnTo>
                <a:lnTo>
                  <a:pt x="0" y="38099"/>
                </a:lnTo>
                <a:lnTo>
                  <a:pt x="46634" y="38099"/>
                </a:lnTo>
                <a:lnTo>
                  <a:pt x="46634" y="13310"/>
                </a:lnTo>
                <a:lnTo>
                  <a:pt x="43789" y="13739"/>
                </a:lnTo>
                <a:lnTo>
                  <a:pt x="43789" y="12511"/>
                </a:lnTo>
                <a:lnTo>
                  <a:pt x="43828" y="12511"/>
                </a:lnTo>
                <a:lnTo>
                  <a:pt x="43906" y="12277"/>
                </a:lnTo>
                <a:lnTo>
                  <a:pt x="43750" y="12122"/>
                </a:lnTo>
                <a:lnTo>
                  <a:pt x="43828" y="11634"/>
                </a:lnTo>
                <a:lnTo>
                  <a:pt x="43906" y="11634"/>
                </a:lnTo>
                <a:lnTo>
                  <a:pt x="43672" y="11147"/>
                </a:lnTo>
                <a:lnTo>
                  <a:pt x="43360" y="6685"/>
                </a:lnTo>
                <a:lnTo>
                  <a:pt x="43379" y="6646"/>
                </a:lnTo>
                <a:lnTo>
                  <a:pt x="43379" y="6626"/>
                </a:lnTo>
                <a:lnTo>
                  <a:pt x="43379" y="6568"/>
                </a:lnTo>
                <a:lnTo>
                  <a:pt x="43340" y="6548"/>
                </a:lnTo>
                <a:lnTo>
                  <a:pt x="43340" y="6314"/>
                </a:lnTo>
                <a:lnTo>
                  <a:pt x="43321" y="6548"/>
                </a:lnTo>
                <a:lnTo>
                  <a:pt x="43282" y="6568"/>
                </a:lnTo>
                <a:lnTo>
                  <a:pt x="43282" y="6626"/>
                </a:lnTo>
                <a:lnTo>
                  <a:pt x="43282" y="6646"/>
                </a:lnTo>
                <a:lnTo>
                  <a:pt x="43301" y="6685"/>
                </a:lnTo>
                <a:lnTo>
                  <a:pt x="42990" y="11147"/>
                </a:lnTo>
                <a:lnTo>
                  <a:pt x="42756" y="11634"/>
                </a:lnTo>
                <a:lnTo>
                  <a:pt x="42834" y="11634"/>
                </a:lnTo>
                <a:lnTo>
                  <a:pt x="42912" y="12122"/>
                </a:lnTo>
                <a:lnTo>
                  <a:pt x="42756" y="12277"/>
                </a:lnTo>
                <a:lnTo>
                  <a:pt x="42834" y="12511"/>
                </a:lnTo>
                <a:lnTo>
                  <a:pt x="42873" y="12511"/>
                </a:lnTo>
                <a:lnTo>
                  <a:pt x="42873" y="13875"/>
                </a:lnTo>
                <a:lnTo>
                  <a:pt x="41080" y="14148"/>
                </a:lnTo>
                <a:lnTo>
                  <a:pt x="38819" y="18338"/>
                </a:lnTo>
                <a:lnTo>
                  <a:pt x="38819" y="18338"/>
                </a:lnTo>
                <a:lnTo>
                  <a:pt x="39540" y="17929"/>
                </a:lnTo>
                <a:lnTo>
                  <a:pt x="39540" y="20150"/>
                </a:lnTo>
                <a:lnTo>
                  <a:pt x="37825" y="21105"/>
                </a:lnTo>
                <a:lnTo>
                  <a:pt x="37825" y="15454"/>
                </a:lnTo>
                <a:lnTo>
                  <a:pt x="35643" y="12433"/>
                </a:lnTo>
                <a:lnTo>
                  <a:pt x="33655" y="12433"/>
                </a:lnTo>
                <a:lnTo>
                  <a:pt x="33655" y="11810"/>
                </a:lnTo>
                <a:lnTo>
                  <a:pt x="34025" y="11810"/>
                </a:lnTo>
                <a:lnTo>
                  <a:pt x="34025" y="11284"/>
                </a:lnTo>
                <a:lnTo>
                  <a:pt x="33285" y="11284"/>
                </a:lnTo>
                <a:lnTo>
                  <a:pt x="33285" y="10933"/>
                </a:lnTo>
                <a:lnTo>
                  <a:pt x="33363" y="10933"/>
                </a:lnTo>
                <a:lnTo>
                  <a:pt x="33382" y="10913"/>
                </a:lnTo>
                <a:lnTo>
                  <a:pt x="33402" y="10874"/>
                </a:lnTo>
                <a:lnTo>
                  <a:pt x="33402" y="10855"/>
                </a:lnTo>
                <a:lnTo>
                  <a:pt x="33402" y="10816"/>
                </a:lnTo>
                <a:lnTo>
                  <a:pt x="33382" y="10796"/>
                </a:lnTo>
                <a:lnTo>
                  <a:pt x="33363" y="10777"/>
                </a:lnTo>
                <a:lnTo>
                  <a:pt x="32993" y="10777"/>
                </a:lnTo>
                <a:lnTo>
                  <a:pt x="32954" y="10796"/>
                </a:lnTo>
                <a:lnTo>
                  <a:pt x="32934" y="10816"/>
                </a:lnTo>
                <a:lnTo>
                  <a:pt x="32934" y="10855"/>
                </a:lnTo>
                <a:lnTo>
                  <a:pt x="32934" y="10874"/>
                </a:lnTo>
                <a:lnTo>
                  <a:pt x="32954" y="10913"/>
                </a:lnTo>
                <a:lnTo>
                  <a:pt x="32993" y="10933"/>
                </a:lnTo>
                <a:lnTo>
                  <a:pt x="33051" y="10933"/>
                </a:lnTo>
                <a:lnTo>
                  <a:pt x="33051" y="11284"/>
                </a:lnTo>
                <a:lnTo>
                  <a:pt x="32622" y="11284"/>
                </a:lnTo>
                <a:lnTo>
                  <a:pt x="32622" y="10933"/>
                </a:lnTo>
                <a:lnTo>
                  <a:pt x="32700" y="10933"/>
                </a:lnTo>
                <a:lnTo>
                  <a:pt x="32720" y="10913"/>
                </a:lnTo>
                <a:lnTo>
                  <a:pt x="32739" y="10874"/>
                </a:lnTo>
                <a:lnTo>
                  <a:pt x="32759" y="10855"/>
                </a:lnTo>
                <a:lnTo>
                  <a:pt x="32739" y="10816"/>
                </a:lnTo>
                <a:lnTo>
                  <a:pt x="32720" y="10796"/>
                </a:lnTo>
                <a:lnTo>
                  <a:pt x="32700" y="10777"/>
                </a:lnTo>
                <a:lnTo>
                  <a:pt x="32330" y="10777"/>
                </a:lnTo>
                <a:lnTo>
                  <a:pt x="32291" y="10796"/>
                </a:lnTo>
                <a:lnTo>
                  <a:pt x="32291" y="10816"/>
                </a:lnTo>
                <a:lnTo>
                  <a:pt x="32271" y="10855"/>
                </a:lnTo>
                <a:lnTo>
                  <a:pt x="32291" y="10874"/>
                </a:lnTo>
                <a:lnTo>
                  <a:pt x="32291" y="10913"/>
                </a:lnTo>
                <a:lnTo>
                  <a:pt x="32330" y="10933"/>
                </a:lnTo>
                <a:lnTo>
                  <a:pt x="32408" y="10933"/>
                </a:lnTo>
                <a:lnTo>
                  <a:pt x="32408" y="11284"/>
                </a:lnTo>
                <a:lnTo>
                  <a:pt x="31979" y="11284"/>
                </a:lnTo>
                <a:lnTo>
                  <a:pt x="31979" y="10933"/>
                </a:lnTo>
                <a:lnTo>
                  <a:pt x="32038" y="10933"/>
                </a:lnTo>
                <a:lnTo>
                  <a:pt x="32077" y="10913"/>
                </a:lnTo>
                <a:lnTo>
                  <a:pt x="32096" y="10874"/>
                </a:lnTo>
                <a:lnTo>
                  <a:pt x="32096" y="10855"/>
                </a:lnTo>
                <a:lnTo>
                  <a:pt x="32096" y="10816"/>
                </a:lnTo>
                <a:lnTo>
                  <a:pt x="32077" y="10796"/>
                </a:lnTo>
                <a:lnTo>
                  <a:pt x="32038" y="10777"/>
                </a:lnTo>
                <a:lnTo>
                  <a:pt x="31667" y="10777"/>
                </a:lnTo>
                <a:lnTo>
                  <a:pt x="31648" y="10796"/>
                </a:lnTo>
                <a:lnTo>
                  <a:pt x="31628" y="10816"/>
                </a:lnTo>
                <a:lnTo>
                  <a:pt x="31628" y="10855"/>
                </a:lnTo>
                <a:lnTo>
                  <a:pt x="31628" y="10874"/>
                </a:lnTo>
                <a:lnTo>
                  <a:pt x="31648" y="10913"/>
                </a:lnTo>
                <a:lnTo>
                  <a:pt x="31667" y="10933"/>
                </a:lnTo>
                <a:lnTo>
                  <a:pt x="31745" y="10933"/>
                </a:lnTo>
                <a:lnTo>
                  <a:pt x="31745" y="11284"/>
                </a:lnTo>
                <a:lnTo>
                  <a:pt x="31317" y="11284"/>
                </a:lnTo>
                <a:lnTo>
                  <a:pt x="31317" y="10933"/>
                </a:lnTo>
                <a:lnTo>
                  <a:pt x="31395" y="10933"/>
                </a:lnTo>
                <a:lnTo>
                  <a:pt x="31414" y="10913"/>
                </a:lnTo>
                <a:lnTo>
                  <a:pt x="31434" y="10874"/>
                </a:lnTo>
                <a:lnTo>
                  <a:pt x="31434" y="10855"/>
                </a:lnTo>
                <a:lnTo>
                  <a:pt x="31434" y="10816"/>
                </a:lnTo>
                <a:lnTo>
                  <a:pt x="31414" y="10796"/>
                </a:lnTo>
                <a:lnTo>
                  <a:pt x="31395" y="10777"/>
                </a:lnTo>
                <a:lnTo>
                  <a:pt x="31005" y="10777"/>
                </a:lnTo>
                <a:lnTo>
                  <a:pt x="30985" y="10796"/>
                </a:lnTo>
                <a:lnTo>
                  <a:pt x="30966" y="10816"/>
                </a:lnTo>
                <a:lnTo>
                  <a:pt x="30966" y="10855"/>
                </a:lnTo>
                <a:lnTo>
                  <a:pt x="30966" y="10874"/>
                </a:lnTo>
                <a:lnTo>
                  <a:pt x="30985" y="10913"/>
                </a:lnTo>
                <a:lnTo>
                  <a:pt x="31005" y="10933"/>
                </a:lnTo>
                <a:lnTo>
                  <a:pt x="31083" y="10933"/>
                </a:lnTo>
                <a:lnTo>
                  <a:pt x="31083" y="11284"/>
                </a:lnTo>
                <a:lnTo>
                  <a:pt x="30342" y="11284"/>
                </a:lnTo>
                <a:lnTo>
                  <a:pt x="30342" y="11810"/>
                </a:lnTo>
                <a:lnTo>
                  <a:pt x="30712" y="11810"/>
                </a:lnTo>
                <a:lnTo>
                  <a:pt x="30712" y="12433"/>
                </a:lnTo>
                <a:lnTo>
                  <a:pt x="28277" y="12433"/>
                </a:lnTo>
                <a:lnTo>
                  <a:pt x="27555" y="13349"/>
                </a:lnTo>
                <a:lnTo>
                  <a:pt x="27555" y="14441"/>
                </a:lnTo>
                <a:lnTo>
                  <a:pt x="26094" y="15785"/>
                </a:lnTo>
                <a:lnTo>
                  <a:pt x="25042" y="16760"/>
                </a:lnTo>
                <a:lnTo>
                  <a:pt x="24691" y="17110"/>
                </a:lnTo>
                <a:lnTo>
                  <a:pt x="24535" y="17286"/>
                </a:lnTo>
                <a:lnTo>
                  <a:pt x="24535" y="17422"/>
                </a:lnTo>
                <a:lnTo>
                  <a:pt x="24321" y="17422"/>
                </a:lnTo>
                <a:lnTo>
                  <a:pt x="24321" y="15298"/>
                </a:lnTo>
                <a:lnTo>
                  <a:pt x="24418" y="15298"/>
                </a:lnTo>
                <a:lnTo>
                  <a:pt x="24593" y="14967"/>
                </a:lnTo>
                <a:lnTo>
                  <a:pt x="24243" y="14713"/>
                </a:lnTo>
                <a:lnTo>
                  <a:pt x="24398" y="14031"/>
                </a:lnTo>
                <a:lnTo>
                  <a:pt x="24593" y="14031"/>
                </a:lnTo>
                <a:lnTo>
                  <a:pt x="24048" y="13330"/>
                </a:lnTo>
                <a:lnTo>
                  <a:pt x="23327" y="6801"/>
                </a:lnTo>
                <a:lnTo>
                  <a:pt x="23366" y="6762"/>
                </a:lnTo>
                <a:lnTo>
                  <a:pt x="23385" y="6704"/>
                </a:lnTo>
                <a:lnTo>
                  <a:pt x="23366" y="6646"/>
                </a:lnTo>
                <a:lnTo>
                  <a:pt x="23307" y="6607"/>
                </a:lnTo>
                <a:lnTo>
                  <a:pt x="23268" y="6275"/>
                </a:lnTo>
                <a:lnTo>
                  <a:pt x="23229" y="6607"/>
                </a:lnTo>
                <a:lnTo>
                  <a:pt x="23171" y="6646"/>
                </a:lnTo>
                <a:lnTo>
                  <a:pt x="23151" y="6704"/>
                </a:lnTo>
                <a:lnTo>
                  <a:pt x="23171" y="6762"/>
                </a:lnTo>
                <a:lnTo>
                  <a:pt x="23210" y="6801"/>
                </a:lnTo>
                <a:lnTo>
                  <a:pt x="22469" y="13330"/>
                </a:lnTo>
                <a:lnTo>
                  <a:pt x="21943" y="14031"/>
                </a:lnTo>
                <a:lnTo>
                  <a:pt x="22138" y="14031"/>
                </a:lnTo>
                <a:lnTo>
                  <a:pt x="22294" y="14713"/>
                </a:lnTo>
                <a:lnTo>
                  <a:pt x="21943" y="14967"/>
                </a:lnTo>
                <a:lnTo>
                  <a:pt x="22118" y="15298"/>
                </a:lnTo>
                <a:lnTo>
                  <a:pt x="22216" y="15298"/>
                </a:lnTo>
                <a:lnTo>
                  <a:pt x="22216" y="17422"/>
                </a:lnTo>
                <a:lnTo>
                  <a:pt x="16623" y="17422"/>
                </a:lnTo>
                <a:lnTo>
                  <a:pt x="15395" y="19644"/>
                </a:lnTo>
                <a:lnTo>
                  <a:pt x="14343" y="19644"/>
                </a:lnTo>
                <a:lnTo>
                  <a:pt x="14343" y="17948"/>
                </a:lnTo>
                <a:lnTo>
                  <a:pt x="14323" y="16779"/>
                </a:lnTo>
                <a:lnTo>
                  <a:pt x="14323" y="15201"/>
                </a:lnTo>
                <a:lnTo>
                  <a:pt x="13875" y="15064"/>
                </a:lnTo>
                <a:lnTo>
                  <a:pt x="13349" y="14928"/>
                </a:lnTo>
                <a:lnTo>
                  <a:pt x="12647" y="14772"/>
                </a:lnTo>
                <a:lnTo>
                  <a:pt x="12647" y="13213"/>
                </a:lnTo>
                <a:lnTo>
                  <a:pt x="12628" y="13213"/>
                </a:lnTo>
                <a:lnTo>
                  <a:pt x="12647" y="13174"/>
                </a:lnTo>
                <a:lnTo>
                  <a:pt x="12628" y="13115"/>
                </a:lnTo>
                <a:lnTo>
                  <a:pt x="12609" y="13076"/>
                </a:lnTo>
                <a:lnTo>
                  <a:pt x="12570" y="13037"/>
                </a:lnTo>
                <a:lnTo>
                  <a:pt x="12511" y="12999"/>
                </a:lnTo>
                <a:lnTo>
                  <a:pt x="12453" y="12960"/>
                </a:lnTo>
                <a:lnTo>
                  <a:pt x="12355" y="12921"/>
                </a:lnTo>
                <a:lnTo>
                  <a:pt x="12219" y="12901"/>
                </a:lnTo>
                <a:lnTo>
                  <a:pt x="12219" y="12414"/>
                </a:lnTo>
                <a:lnTo>
                  <a:pt x="12180" y="11946"/>
                </a:lnTo>
                <a:lnTo>
                  <a:pt x="12121" y="11498"/>
                </a:lnTo>
                <a:lnTo>
                  <a:pt x="12063" y="11069"/>
                </a:lnTo>
                <a:lnTo>
                  <a:pt x="11965" y="10660"/>
                </a:lnTo>
                <a:lnTo>
                  <a:pt x="11868" y="10270"/>
                </a:lnTo>
                <a:lnTo>
                  <a:pt x="11751" y="9900"/>
                </a:lnTo>
                <a:lnTo>
                  <a:pt x="11634" y="9549"/>
                </a:lnTo>
                <a:lnTo>
                  <a:pt x="11478" y="9218"/>
                </a:lnTo>
                <a:lnTo>
                  <a:pt x="11342" y="8887"/>
                </a:lnTo>
                <a:lnTo>
                  <a:pt x="11166" y="8594"/>
                </a:lnTo>
                <a:lnTo>
                  <a:pt x="11011" y="8321"/>
                </a:lnTo>
                <a:lnTo>
                  <a:pt x="10835" y="8049"/>
                </a:lnTo>
                <a:lnTo>
                  <a:pt x="10660" y="7815"/>
                </a:lnTo>
                <a:lnTo>
                  <a:pt x="10309" y="7367"/>
                </a:lnTo>
                <a:lnTo>
                  <a:pt x="9939" y="6996"/>
                </a:lnTo>
                <a:lnTo>
                  <a:pt x="9607" y="6665"/>
                </a:lnTo>
                <a:lnTo>
                  <a:pt x="9276" y="6412"/>
                </a:lnTo>
                <a:lnTo>
                  <a:pt x="8984" y="6197"/>
                </a:lnTo>
                <a:lnTo>
                  <a:pt x="8730" y="6041"/>
                </a:lnTo>
                <a:lnTo>
                  <a:pt x="8555" y="5944"/>
                </a:lnTo>
                <a:lnTo>
                  <a:pt x="8380" y="5866"/>
                </a:lnTo>
                <a:lnTo>
                  <a:pt x="8380" y="5496"/>
                </a:lnTo>
                <a:lnTo>
                  <a:pt x="8009" y="5496"/>
                </a:lnTo>
                <a:lnTo>
                  <a:pt x="8009" y="3878"/>
                </a:lnTo>
                <a:lnTo>
                  <a:pt x="8185" y="3898"/>
                </a:lnTo>
                <a:lnTo>
                  <a:pt x="8185" y="3586"/>
                </a:lnTo>
                <a:lnTo>
                  <a:pt x="8009" y="3547"/>
                </a:lnTo>
                <a:lnTo>
                  <a:pt x="7386" y="2456"/>
                </a:lnTo>
                <a:lnTo>
                  <a:pt x="7444" y="2436"/>
                </a:lnTo>
                <a:lnTo>
                  <a:pt x="7542" y="2358"/>
                </a:lnTo>
                <a:lnTo>
                  <a:pt x="7600" y="2280"/>
                </a:lnTo>
                <a:lnTo>
                  <a:pt x="7659" y="2202"/>
                </a:lnTo>
                <a:lnTo>
                  <a:pt x="7678" y="2085"/>
                </a:lnTo>
                <a:lnTo>
                  <a:pt x="7698" y="1949"/>
                </a:lnTo>
                <a:lnTo>
                  <a:pt x="7698" y="1871"/>
                </a:lnTo>
                <a:lnTo>
                  <a:pt x="7678" y="1813"/>
                </a:lnTo>
                <a:lnTo>
                  <a:pt x="7620" y="1696"/>
                </a:lnTo>
                <a:lnTo>
                  <a:pt x="7542" y="1618"/>
                </a:lnTo>
                <a:lnTo>
                  <a:pt x="7444" y="1579"/>
                </a:lnTo>
                <a:lnTo>
                  <a:pt x="7249" y="351"/>
                </a:lnTo>
                <a:lnTo>
                  <a:pt x="7249" y="0"/>
                </a:lnTo>
                <a:lnTo>
                  <a:pt x="7230" y="176"/>
                </a:lnTo>
                <a:lnTo>
                  <a:pt x="7210" y="0"/>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7" name="Google Shape;937;p17"/>
          <p:cNvSpPr/>
          <p:nvPr/>
        </p:nvSpPr>
        <p:spPr>
          <a:xfrm>
            <a:off x="0" y="4594800"/>
            <a:ext cx="9144000" cy="548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8" name="Google Shape;938;p17"/>
          <p:cNvSpPr/>
          <p:nvPr/>
        </p:nvSpPr>
        <p:spPr>
          <a:xfrm flipH="1">
            <a:off x="-1" y="4594797"/>
            <a:ext cx="894720" cy="548701"/>
          </a:xfrm>
          <a:custGeom>
            <a:rect b="b" l="l" r="r" t="t"/>
            <a:pathLst>
              <a:path extrusionOk="0" h="29051" w="47371">
                <a:moveTo>
                  <a:pt x="47371" y="1"/>
                </a:moveTo>
                <a:lnTo>
                  <a:pt x="46696" y="338"/>
                </a:lnTo>
                <a:lnTo>
                  <a:pt x="45979" y="675"/>
                </a:lnTo>
                <a:lnTo>
                  <a:pt x="45284" y="970"/>
                </a:lnTo>
                <a:lnTo>
                  <a:pt x="44567" y="1266"/>
                </a:lnTo>
                <a:lnTo>
                  <a:pt x="43850" y="1540"/>
                </a:lnTo>
                <a:lnTo>
                  <a:pt x="43133" y="1814"/>
                </a:lnTo>
                <a:lnTo>
                  <a:pt x="41658" y="2320"/>
                </a:lnTo>
                <a:lnTo>
                  <a:pt x="40182" y="2783"/>
                </a:lnTo>
                <a:lnTo>
                  <a:pt x="38706" y="3226"/>
                </a:lnTo>
                <a:lnTo>
                  <a:pt x="35734" y="4069"/>
                </a:lnTo>
                <a:lnTo>
                  <a:pt x="34132" y="4512"/>
                </a:lnTo>
                <a:lnTo>
                  <a:pt x="32529" y="4997"/>
                </a:lnTo>
                <a:lnTo>
                  <a:pt x="31707" y="5250"/>
                </a:lnTo>
                <a:lnTo>
                  <a:pt x="30906" y="5503"/>
                </a:lnTo>
                <a:lnTo>
                  <a:pt x="30105" y="5798"/>
                </a:lnTo>
                <a:lnTo>
                  <a:pt x="29304" y="6093"/>
                </a:lnTo>
                <a:lnTo>
                  <a:pt x="28503" y="6409"/>
                </a:lnTo>
                <a:lnTo>
                  <a:pt x="27723" y="6726"/>
                </a:lnTo>
                <a:lnTo>
                  <a:pt x="26964" y="7084"/>
                </a:lnTo>
                <a:lnTo>
                  <a:pt x="26205" y="7485"/>
                </a:lnTo>
                <a:lnTo>
                  <a:pt x="25467" y="7885"/>
                </a:lnTo>
                <a:lnTo>
                  <a:pt x="24771" y="8328"/>
                </a:lnTo>
                <a:lnTo>
                  <a:pt x="24076" y="8792"/>
                </a:lnTo>
                <a:lnTo>
                  <a:pt x="23401" y="9298"/>
                </a:lnTo>
                <a:lnTo>
                  <a:pt x="23169" y="9487"/>
                </a:lnTo>
                <a:lnTo>
                  <a:pt x="22937" y="9719"/>
                </a:lnTo>
                <a:lnTo>
                  <a:pt x="22726" y="9951"/>
                </a:lnTo>
                <a:lnTo>
                  <a:pt x="22537" y="10204"/>
                </a:lnTo>
                <a:lnTo>
                  <a:pt x="22368" y="10478"/>
                </a:lnTo>
                <a:lnTo>
                  <a:pt x="22220" y="10752"/>
                </a:lnTo>
                <a:lnTo>
                  <a:pt x="22094" y="11047"/>
                </a:lnTo>
                <a:lnTo>
                  <a:pt x="21989" y="11343"/>
                </a:lnTo>
                <a:lnTo>
                  <a:pt x="21925" y="11638"/>
                </a:lnTo>
                <a:lnTo>
                  <a:pt x="21904" y="11933"/>
                </a:lnTo>
                <a:lnTo>
                  <a:pt x="21904" y="12207"/>
                </a:lnTo>
                <a:lnTo>
                  <a:pt x="21968" y="12502"/>
                </a:lnTo>
                <a:lnTo>
                  <a:pt x="22073" y="12776"/>
                </a:lnTo>
                <a:lnTo>
                  <a:pt x="22220" y="13050"/>
                </a:lnTo>
                <a:lnTo>
                  <a:pt x="22326" y="13198"/>
                </a:lnTo>
                <a:lnTo>
                  <a:pt x="22431" y="13324"/>
                </a:lnTo>
                <a:lnTo>
                  <a:pt x="22537" y="13451"/>
                </a:lnTo>
                <a:lnTo>
                  <a:pt x="22684" y="13556"/>
                </a:lnTo>
                <a:lnTo>
                  <a:pt x="23001" y="13788"/>
                </a:lnTo>
                <a:lnTo>
                  <a:pt x="23338" y="14020"/>
                </a:lnTo>
                <a:lnTo>
                  <a:pt x="23675" y="14252"/>
                </a:lnTo>
                <a:lnTo>
                  <a:pt x="23991" y="14484"/>
                </a:lnTo>
                <a:lnTo>
                  <a:pt x="24139" y="14631"/>
                </a:lnTo>
                <a:lnTo>
                  <a:pt x="24265" y="14758"/>
                </a:lnTo>
                <a:lnTo>
                  <a:pt x="24371" y="14926"/>
                </a:lnTo>
                <a:lnTo>
                  <a:pt x="24455" y="15095"/>
                </a:lnTo>
                <a:lnTo>
                  <a:pt x="24518" y="15264"/>
                </a:lnTo>
                <a:lnTo>
                  <a:pt x="24539" y="15453"/>
                </a:lnTo>
                <a:lnTo>
                  <a:pt x="24518" y="15664"/>
                </a:lnTo>
                <a:lnTo>
                  <a:pt x="24476" y="15896"/>
                </a:lnTo>
                <a:lnTo>
                  <a:pt x="24392" y="16107"/>
                </a:lnTo>
                <a:lnTo>
                  <a:pt x="24286" y="16297"/>
                </a:lnTo>
                <a:lnTo>
                  <a:pt x="24139" y="16486"/>
                </a:lnTo>
                <a:lnTo>
                  <a:pt x="23991" y="16676"/>
                </a:lnTo>
                <a:lnTo>
                  <a:pt x="23823" y="16824"/>
                </a:lnTo>
                <a:lnTo>
                  <a:pt x="23654" y="16992"/>
                </a:lnTo>
                <a:lnTo>
                  <a:pt x="23443" y="17119"/>
                </a:lnTo>
                <a:lnTo>
                  <a:pt x="23232" y="17266"/>
                </a:lnTo>
                <a:lnTo>
                  <a:pt x="22811" y="17519"/>
                </a:lnTo>
                <a:lnTo>
                  <a:pt x="22368" y="17730"/>
                </a:lnTo>
                <a:lnTo>
                  <a:pt x="21546" y="18110"/>
                </a:lnTo>
                <a:lnTo>
                  <a:pt x="17793" y="19902"/>
                </a:lnTo>
                <a:lnTo>
                  <a:pt x="17077" y="20281"/>
                </a:lnTo>
                <a:lnTo>
                  <a:pt x="16697" y="20471"/>
                </a:lnTo>
                <a:lnTo>
                  <a:pt x="16360" y="20682"/>
                </a:lnTo>
                <a:lnTo>
                  <a:pt x="16001" y="20892"/>
                </a:lnTo>
                <a:lnTo>
                  <a:pt x="15685" y="21124"/>
                </a:lnTo>
                <a:lnTo>
                  <a:pt x="15369" y="21398"/>
                </a:lnTo>
                <a:lnTo>
                  <a:pt x="15074" y="21672"/>
                </a:lnTo>
                <a:lnTo>
                  <a:pt x="14779" y="21989"/>
                </a:lnTo>
                <a:lnTo>
                  <a:pt x="14505" y="22347"/>
                </a:lnTo>
                <a:lnTo>
                  <a:pt x="13999" y="23043"/>
                </a:lnTo>
                <a:lnTo>
                  <a:pt x="13746" y="23401"/>
                </a:lnTo>
                <a:lnTo>
                  <a:pt x="13493" y="23738"/>
                </a:lnTo>
                <a:lnTo>
                  <a:pt x="13219" y="24076"/>
                </a:lnTo>
                <a:lnTo>
                  <a:pt x="12902" y="24392"/>
                </a:lnTo>
                <a:lnTo>
                  <a:pt x="12565" y="24687"/>
                </a:lnTo>
                <a:lnTo>
                  <a:pt x="12207" y="24940"/>
                </a:lnTo>
                <a:lnTo>
                  <a:pt x="11827" y="25172"/>
                </a:lnTo>
                <a:lnTo>
                  <a:pt x="11427" y="25404"/>
                </a:lnTo>
                <a:lnTo>
                  <a:pt x="11026" y="25594"/>
                </a:lnTo>
                <a:lnTo>
                  <a:pt x="10626" y="25762"/>
                </a:lnTo>
                <a:lnTo>
                  <a:pt x="10204" y="25931"/>
                </a:lnTo>
                <a:lnTo>
                  <a:pt x="9782" y="26079"/>
                </a:lnTo>
                <a:lnTo>
                  <a:pt x="9298" y="26205"/>
                </a:lnTo>
                <a:lnTo>
                  <a:pt x="8813" y="26331"/>
                </a:lnTo>
                <a:lnTo>
                  <a:pt x="8307" y="26458"/>
                </a:lnTo>
                <a:lnTo>
                  <a:pt x="7801" y="26542"/>
                </a:lnTo>
                <a:lnTo>
                  <a:pt x="6789" y="26732"/>
                </a:lnTo>
                <a:lnTo>
                  <a:pt x="5777" y="26901"/>
                </a:lnTo>
                <a:lnTo>
                  <a:pt x="4786" y="27069"/>
                </a:lnTo>
                <a:lnTo>
                  <a:pt x="4280" y="27175"/>
                </a:lnTo>
                <a:lnTo>
                  <a:pt x="3795" y="27280"/>
                </a:lnTo>
                <a:lnTo>
                  <a:pt x="3289" y="27407"/>
                </a:lnTo>
                <a:lnTo>
                  <a:pt x="2804" y="27554"/>
                </a:lnTo>
                <a:lnTo>
                  <a:pt x="2320" y="27723"/>
                </a:lnTo>
                <a:lnTo>
                  <a:pt x="1856" y="27934"/>
                </a:lnTo>
                <a:lnTo>
                  <a:pt x="1350" y="28166"/>
                </a:lnTo>
                <a:lnTo>
                  <a:pt x="886" y="28419"/>
                </a:lnTo>
                <a:lnTo>
                  <a:pt x="443" y="28735"/>
                </a:lnTo>
                <a:lnTo>
                  <a:pt x="1" y="29051"/>
                </a:lnTo>
                <a:lnTo>
                  <a:pt x="47371" y="29051"/>
                </a:lnTo>
                <a:lnTo>
                  <a:pt x="47371"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39" name="Google Shape;939;p17"/>
          <p:cNvGrpSpPr/>
          <p:nvPr/>
        </p:nvGrpSpPr>
        <p:grpSpPr>
          <a:xfrm>
            <a:off x="2128997" y="4785288"/>
            <a:ext cx="240526" cy="228204"/>
            <a:chOff x="4411275" y="4457400"/>
            <a:chExt cx="473850" cy="449575"/>
          </a:xfrm>
        </p:grpSpPr>
        <p:sp>
          <p:nvSpPr>
            <p:cNvPr id="940" name="Google Shape;940;p17"/>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1" name="Google Shape;941;p17"/>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42" name="Google Shape;942;p17"/>
          <p:cNvGrpSpPr/>
          <p:nvPr/>
        </p:nvGrpSpPr>
        <p:grpSpPr>
          <a:xfrm>
            <a:off x="1120375" y="4637625"/>
            <a:ext cx="473850" cy="449575"/>
            <a:chOff x="4411275" y="4457400"/>
            <a:chExt cx="473850" cy="449575"/>
          </a:xfrm>
        </p:grpSpPr>
        <p:sp>
          <p:nvSpPr>
            <p:cNvPr id="943" name="Google Shape;943;p17"/>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4" name="Google Shape;944;p17"/>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45" name="Google Shape;945;p17"/>
          <p:cNvGrpSpPr/>
          <p:nvPr/>
        </p:nvGrpSpPr>
        <p:grpSpPr>
          <a:xfrm>
            <a:off x="3882422" y="4709488"/>
            <a:ext cx="240526" cy="228204"/>
            <a:chOff x="4411275" y="4457400"/>
            <a:chExt cx="473850" cy="449575"/>
          </a:xfrm>
        </p:grpSpPr>
        <p:sp>
          <p:nvSpPr>
            <p:cNvPr id="946" name="Google Shape;946;p17"/>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7" name="Google Shape;947;p17"/>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48" name="Google Shape;948;p17"/>
          <p:cNvGrpSpPr/>
          <p:nvPr/>
        </p:nvGrpSpPr>
        <p:grpSpPr>
          <a:xfrm>
            <a:off x="5928522" y="4762938"/>
            <a:ext cx="240526" cy="228204"/>
            <a:chOff x="4411275" y="4457400"/>
            <a:chExt cx="473850" cy="449575"/>
          </a:xfrm>
        </p:grpSpPr>
        <p:sp>
          <p:nvSpPr>
            <p:cNvPr id="949" name="Google Shape;949;p17"/>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0" name="Google Shape;950;p17"/>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51" name="Google Shape;951;p17"/>
          <p:cNvGrpSpPr/>
          <p:nvPr/>
        </p:nvGrpSpPr>
        <p:grpSpPr>
          <a:xfrm>
            <a:off x="7680350" y="4557100"/>
            <a:ext cx="473850" cy="449575"/>
            <a:chOff x="4411275" y="4457400"/>
            <a:chExt cx="473850" cy="449575"/>
          </a:xfrm>
        </p:grpSpPr>
        <p:sp>
          <p:nvSpPr>
            <p:cNvPr id="952" name="Google Shape;952;p17"/>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3" name="Google Shape;953;p17"/>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54" name="Google Shape;954;p17"/>
          <p:cNvGrpSpPr/>
          <p:nvPr/>
        </p:nvGrpSpPr>
        <p:grpSpPr>
          <a:xfrm>
            <a:off x="7257372" y="4858988"/>
            <a:ext cx="240526" cy="228204"/>
            <a:chOff x="4411275" y="4457400"/>
            <a:chExt cx="473850" cy="449575"/>
          </a:xfrm>
        </p:grpSpPr>
        <p:sp>
          <p:nvSpPr>
            <p:cNvPr id="955" name="Google Shape;955;p17"/>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6" name="Google Shape;956;p17"/>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57" name="Google Shape;957;p17"/>
          <p:cNvGrpSpPr/>
          <p:nvPr/>
        </p:nvGrpSpPr>
        <p:grpSpPr>
          <a:xfrm>
            <a:off x="4942277" y="4637648"/>
            <a:ext cx="791911" cy="449534"/>
            <a:chOff x="5104925" y="-1571550"/>
            <a:chExt cx="1573750" cy="893350"/>
          </a:xfrm>
        </p:grpSpPr>
        <p:sp>
          <p:nvSpPr>
            <p:cNvPr id="958" name="Google Shape;958;p17"/>
            <p:cNvSpPr/>
            <p:nvPr/>
          </p:nvSpPr>
          <p:spPr>
            <a:xfrm>
              <a:off x="5104925" y="-1571550"/>
              <a:ext cx="1573750" cy="792175"/>
            </a:xfrm>
            <a:custGeom>
              <a:rect b="b" l="l" r="r" t="t"/>
              <a:pathLst>
                <a:path extrusionOk="0" h="31687" w="62950">
                  <a:moveTo>
                    <a:pt x="31601" y="1"/>
                  </a:moveTo>
                  <a:lnTo>
                    <a:pt x="30126" y="64"/>
                  </a:lnTo>
                  <a:lnTo>
                    <a:pt x="28629" y="148"/>
                  </a:lnTo>
                  <a:lnTo>
                    <a:pt x="27069" y="275"/>
                  </a:lnTo>
                  <a:lnTo>
                    <a:pt x="25467" y="444"/>
                  </a:lnTo>
                  <a:lnTo>
                    <a:pt x="23822" y="675"/>
                  </a:lnTo>
                  <a:lnTo>
                    <a:pt x="22136" y="928"/>
                  </a:lnTo>
                  <a:lnTo>
                    <a:pt x="20386" y="1245"/>
                  </a:lnTo>
                  <a:lnTo>
                    <a:pt x="18615" y="1603"/>
                  </a:lnTo>
                  <a:lnTo>
                    <a:pt x="16781" y="2004"/>
                  </a:lnTo>
                  <a:lnTo>
                    <a:pt x="14905" y="2446"/>
                  </a:lnTo>
                  <a:lnTo>
                    <a:pt x="14314" y="2615"/>
                  </a:lnTo>
                  <a:lnTo>
                    <a:pt x="13766" y="2763"/>
                  </a:lnTo>
                  <a:lnTo>
                    <a:pt x="13218" y="2952"/>
                  </a:lnTo>
                  <a:lnTo>
                    <a:pt x="12691" y="3142"/>
                  </a:lnTo>
                  <a:lnTo>
                    <a:pt x="12164" y="3332"/>
                  </a:lnTo>
                  <a:lnTo>
                    <a:pt x="11658" y="3543"/>
                  </a:lnTo>
                  <a:lnTo>
                    <a:pt x="11173" y="3753"/>
                  </a:lnTo>
                  <a:lnTo>
                    <a:pt x="10710" y="3985"/>
                  </a:lnTo>
                  <a:lnTo>
                    <a:pt x="10246" y="4217"/>
                  </a:lnTo>
                  <a:lnTo>
                    <a:pt x="9782" y="4470"/>
                  </a:lnTo>
                  <a:lnTo>
                    <a:pt x="9339" y="4723"/>
                  </a:lnTo>
                  <a:lnTo>
                    <a:pt x="8918" y="4976"/>
                  </a:lnTo>
                  <a:lnTo>
                    <a:pt x="8517" y="5250"/>
                  </a:lnTo>
                  <a:lnTo>
                    <a:pt x="8117" y="5524"/>
                  </a:lnTo>
                  <a:lnTo>
                    <a:pt x="7716" y="5819"/>
                  </a:lnTo>
                  <a:lnTo>
                    <a:pt x="7337" y="6114"/>
                  </a:lnTo>
                  <a:lnTo>
                    <a:pt x="6978" y="6431"/>
                  </a:lnTo>
                  <a:lnTo>
                    <a:pt x="6620" y="6726"/>
                  </a:lnTo>
                  <a:lnTo>
                    <a:pt x="6282" y="7063"/>
                  </a:lnTo>
                  <a:lnTo>
                    <a:pt x="5945" y="7379"/>
                  </a:lnTo>
                  <a:lnTo>
                    <a:pt x="5334" y="8054"/>
                  </a:lnTo>
                  <a:lnTo>
                    <a:pt x="4744" y="8750"/>
                  </a:lnTo>
                  <a:lnTo>
                    <a:pt x="4195" y="9466"/>
                  </a:lnTo>
                  <a:lnTo>
                    <a:pt x="3689" y="10183"/>
                  </a:lnTo>
                  <a:lnTo>
                    <a:pt x="3226" y="10942"/>
                  </a:lnTo>
                  <a:lnTo>
                    <a:pt x="2804" y="11722"/>
                  </a:lnTo>
                  <a:lnTo>
                    <a:pt x="2425" y="12502"/>
                  </a:lnTo>
                  <a:lnTo>
                    <a:pt x="2066" y="13282"/>
                  </a:lnTo>
                  <a:lnTo>
                    <a:pt x="1750" y="14083"/>
                  </a:lnTo>
                  <a:lnTo>
                    <a:pt x="1455" y="14905"/>
                  </a:lnTo>
                  <a:lnTo>
                    <a:pt x="1202" y="15707"/>
                  </a:lnTo>
                  <a:lnTo>
                    <a:pt x="970" y="16529"/>
                  </a:lnTo>
                  <a:lnTo>
                    <a:pt x="759" y="17351"/>
                  </a:lnTo>
                  <a:lnTo>
                    <a:pt x="590" y="18152"/>
                  </a:lnTo>
                  <a:lnTo>
                    <a:pt x="443" y="18974"/>
                  </a:lnTo>
                  <a:lnTo>
                    <a:pt x="316" y="19775"/>
                  </a:lnTo>
                  <a:lnTo>
                    <a:pt x="211" y="20576"/>
                  </a:lnTo>
                  <a:lnTo>
                    <a:pt x="127" y="21377"/>
                  </a:lnTo>
                  <a:lnTo>
                    <a:pt x="84" y="22136"/>
                  </a:lnTo>
                  <a:lnTo>
                    <a:pt x="42" y="22916"/>
                  </a:lnTo>
                  <a:lnTo>
                    <a:pt x="0" y="23654"/>
                  </a:lnTo>
                  <a:lnTo>
                    <a:pt x="0" y="24392"/>
                  </a:lnTo>
                  <a:lnTo>
                    <a:pt x="21" y="24729"/>
                  </a:lnTo>
                  <a:lnTo>
                    <a:pt x="42" y="25088"/>
                  </a:lnTo>
                  <a:lnTo>
                    <a:pt x="106" y="25404"/>
                  </a:lnTo>
                  <a:lnTo>
                    <a:pt x="190" y="25720"/>
                  </a:lnTo>
                  <a:lnTo>
                    <a:pt x="295" y="26036"/>
                  </a:lnTo>
                  <a:lnTo>
                    <a:pt x="422" y="26332"/>
                  </a:lnTo>
                  <a:lnTo>
                    <a:pt x="569" y="26627"/>
                  </a:lnTo>
                  <a:lnTo>
                    <a:pt x="738" y="26901"/>
                  </a:lnTo>
                  <a:lnTo>
                    <a:pt x="928" y="27175"/>
                  </a:lnTo>
                  <a:lnTo>
                    <a:pt x="1117" y="27428"/>
                  </a:lnTo>
                  <a:lnTo>
                    <a:pt x="1349" y="27660"/>
                  </a:lnTo>
                  <a:lnTo>
                    <a:pt x="1602" y="27913"/>
                  </a:lnTo>
                  <a:lnTo>
                    <a:pt x="1855" y="28145"/>
                  </a:lnTo>
                  <a:lnTo>
                    <a:pt x="2150" y="28355"/>
                  </a:lnTo>
                  <a:lnTo>
                    <a:pt x="2446" y="28566"/>
                  </a:lnTo>
                  <a:lnTo>
                    <a:pt x="2762" y="28756"/>
                  </a:lnTo>
                  <a:lnTo>
                    <a:pt x="3099" y="28946"/>
                  </a:lnTo>
                  <a:lnTo>
                    <a:pt x="3436" y="29135"/>
                  </a:lnTo>
                  <a:lnTo>
                    <a:pt x="3816" y="29304"/>
                  </a:lnTo>
                  <a:lnTo>
                    <a:pt x="4195" y="29473"/>
                  </a:lnTo>
                  <a:lnTo>
                    <a:pt x="4996" y="29789"/>
                  </a:lnTo>
                  <a:lnTo>
                    <a:pt x="5861" y="30063"/>
                  </a:lnTo>
                  <a:lnTo>
                    <a:pt x="6767" y="30316"/>
                  </a:lnTo>
                  <a:lnTo>
                    <a:pt x="7737" y="30548"/>
                  </a:lnTo>
                  <a:lnTo>
                    <a:pt x="8749" y="30738"/>
                  </a:lnTo>
                  <a:lnTo>
                    <a:pt x="9782" y="30906"/>
                  </a:lnTo>
                  <a:lnTo>
                    <a:pt x="10878" y="31075"/>
                  </a:lnTo>
                  <a:lnTo>
                    <a:pt x="11996" y="31201"/>
                  </a:lnTo>
                  <a:lnTo>
                    <a:pt x="13134" y="31307"/>
                  </a:lnTo>
                  <a:lnTo>
                    <a:pt x="14314" y="31412"/>
                  </a:lnTo>
                  <a:lnTo>
                    <a:pt x="15516" y="31476"/>
                  </a:lnTo>
                  <a:lnTo>
                    <a:pt x="16718" y="31539"/>
                  </a:lnTo>
                  <a:lnTo>
                    <a:pt x="17962" y="31602"/>
                  </a:lnTo>
                  <a:lnTo>
                    <a:pt x="19205" y="31623"/>
                  </a:lnTo>
                  <a:lnTo>
                    <a:pt x="21693" y="31686"/>
                  </a:lnTo>
                  <a:lnTo>
                    <a:pt x="36956" y="31686"/>
                  </a:lnTo>
                  <a:lnTo>
                    <a:pt x="39760" y="31623"/>
                  </a:lnTo>
                  <a:lnTo>
                    <a:pt x="42585" y="31539"/>
                  </a:lnTo>
                  <a:lnTo>
                    <a:pt x="43997" y="31476"/>
                  </a:lnTo>
                  <a:lnTo>
                    <a:pt x="45410" y="31412"/>
                  </a:lnTo>
                  <a:lnTo>
                    <a:pt x="46780" y="31307"/>
                  </a:lnTo>
                  <a:lnTo>
                    <a:pt x="48150" y="31201"/>
                  </a:lnTo>
                  <a:lnTo>
                    <a:pt x="49499" y="31075"/>
                  </a:lnTo>
                  <a:lnTo>
                    <a:pt x="50807" y="30906"/>
                  </a:lnTo>
                  <a:lnTo>
                    <a:pt x="52071" y="30738"/>
                  </a:lnTo>
                  <a:lnTo>
                    <a:pt x="53294" y="30548"/>
                  </a:lnTo>
                  <a:lnTo>
                    <a:pt x="54475" y="30316"/>
                  </a:lnTo>
                  <a:lnTo>
                    <a:pt x="55592" y="30063"/>
                  </a:lnTo>
                  <a:lnTo>
                    <a:pt x="56667" y="29789"/>
                  </a:lnTo>
                  <a:lnTo>
                    <a:pt x="57658" y="29473"/>
                  </a:lnTo>
                  <a:lnTo>
                    <a:pt x="58143" y="29304"/>
                  </a:lnTo>
                  <a:lnTo>
                    <a:pt x="58607" y="29135"/>
                  </a:lnTo>
                  <a:lnTo>
                    <a:pt x="59028" y="28946"/>
                  </a:lnTo>
                  <a:lnTo>
                    <a:pt x="59450" y="28756"/>
                  </a:lnTo>
                  <a:lnTo>
                    <a:pt x="59850" y="28566"/>
                  </a:lnTo>
                  <a:lnTo>
                    <a:pt x="60230" y="28355"/>
                  </a:lnTo>
                  <a:lnTo>
                    <a:pt x="60588" y="28145"/>
                  </a:lnTo>
                  <a:lnTo>
                    <a:pt x="60926" y="27913"/>
                  </a:lnTo>
                  <a:lnTo>
                    <a:pt x="61221" y="27660"/>
                  </a:lnTo>
                  <a:lnTo>
                    <a:pt x="61516" y="27428"/>
                  </a:lnTo>
                  <a:lnTo>
                    <a:pt x="61790" y="27175"/>
                  </a:lnTo>
                  <a:lnTo>
                    <a:pt x="62022" y="26901"/>
                  </a:lnTo>
                  <a:lnTo>
                    <a:pt x="62233" y="26627"/>
                  </a:lnTo>
                  <a:lnTo>
                    <a:pt x="62422" y="26332"/>
                  </a:lnTo>
                  <a:lnTo>
                    <a:pt x="62591" y="26036"/>
                  </a:lnTo>
                  <a:lnTo>
                    <a:pt x="62718" y="25720"/>
                  </a:lnTo>
                  <a:lnTo>
                    <a:pt x="62823" y="25404"/>
                  </a:lnTo>
                  <a:lnTo>
                    <a:pt x="62886" y="25088"/>
                  </a:lnTo>
                  <a:lnTo>
                    <a:pt x="62928" y="24729"/>
                  </a:lnTo>
                  <a:lnTo>
                    <a:pt x="62949" y="24392"/>
                  </a:lnTo>
                  <a:lnTo>
                    <a:pt x="62928" y="23612"/>
                  </a:lnTo>
                  <a:lnTo>
                    <a:pt x="62865" y="22769"/>
                  </a:lnTo>
                  <a:lnTo>
                    <a:pt x="62739" y="21820"/>
                  </a:lnTo>
                  <a:lnTo>
                    <a:pt x="62549" y="20829"/>
                  </a:lnTo>
                  <a:lnTo>
                    <a:pt x="62443" y="20302"/>
                  </a:lnTo>
                  <a:lnTo>
                    <a:pt x="62317" y="19754"/>
                  </a:lnTo>
                  <a:lnTo>
                    <a:pt x="62169" y="19206"/>
                  </a:lnTo>
                  <a:lnTo>
                    <a:pt x="62001" y="18637"/>
                  </a:lnTo>
                  <a:lnTo>
                    <a:pt x="61811" y="18068"/>
                  </a:lnTo>
                  <a:lnTo>
                    <a:pt x="61621" y="17477"/>
                  </a:lnTo>
                  <a:lnTo>
                    <a:pt x="61389" y="16887"/>
                  </a:lnTo>
                  <a:lnTo>
                    <a:pt x="61158" y="16276"/>
                  </a:lnTo>
                  <a:lnTo>
                    <a:pt x="60905" y="15685"/>
                  </a:lnTo>
                  <a:lnTo>
                    <a:pt x="60609" y="15074"/>
                  </a:lnTo>
                  <a:lnTo>
                    <a:pt x="60314" y="14463"/>
                  </a:lnTo>
                  <a:lnTo>
                    <a:pt x="59998" y="13830"/>
                  </a:lnTo>
                  <a:lnTo>
                    <a:pt x="59640" y="13219"/>
                  </a:lnTo>
                  <a:lnTo>
                    <a:pt x="59260" y="12608"/>
                  </a:lnTo>
                  <a:lnTo>
                    <a:pt x="58881" y="11996"/>
                  </a:lnTo>
                  <a:lnTo>
                    <a:pt x="58459" y="11385"/>
                  </a:lnTo>
                  <a:lnTo>
                    <a:pt x="58016" y="10773"/>
                  </a:lnTo>
                  <a:lnTo>
                    <a:pt x="57553" y="10162"/>
                  </a:lnTo>
                  <a:lnTo>
                    <a:pt x="57047" y="9572"/>
                  </a:lnTo>
                  <a:lnTo>
                    <a:pt x="56520" y="8982"/>
                  </a:lnTo>
                  <a:lnTo>
                    <a:pt x="55971" y="8391"/>
                  </a:lnTo>
                  <a:lnTo>
                    <a:pt x="55402" y="7822"/>
                  </a:lnTo>
                  <a:lnTo>
                    <a:pt x="54791" y="7253"/>
                  </a:lnTo>
                  <a:lnTo>
                    <a:pt x="54158" y="6705"/>
                  </a:lnTo>
                  <a:lnTo>
                    <a:pt x="53484" y="6178"/>
                  </a:lnTo>
                  <a:lnTo>
                    <a:pt x="52788" y="5651"/>
                  </a:lnTo>
                  <a:lnTo>
                    <a:pt x="52071" y="5145"/>
                  </a:lnTo>
                  <a:lnTo>
                    <a:pt x="51312" y="4639"/>
                  </a:lnTo>
                  <a:lnTo>
                    <a:pt x="50511" y="4175"/>
                  </a:lnTo>
                  <a:lnTo>
                    <a:pt x="49689" y="3711"/>
                  </a:lnTo>
                  <a:lnTo>
                    <a:pt x="48846" y="3290"/>
                  </a:lnTo>
                  <a:lnTo>
                    <a:pt x="47939" y="2868"/>
                  </a:lnTo>
                  <a:lnTo>
                    <a:pt x="47033" y="2488"/>
                  </a:lnTo>
                  <a:lnTo>
                    <a:pt x="46063" y="2109"/>
                  </a:lnTo>
                  <a:lnTo>
                    <a:pt x="45072" y="1772"/>
                  </a:lnTo>
                  <a:lnTo>
                    <a:pt x="44039" y="1455"/>
                  </a:lnTo>
                  <a:lnTo>
                    <a:pt x="42964" y="1181"/>
                  </a:lnTo>
                  <a:lnTo>
                    <a:pt x="41868" y="907"/>
                  </a:lnTo>
                  <a:lnTo>
                    <a:pt x="40730" y="675"/>
                  </a:lnTo>
                  <a:lnTo>
                    <a:pt x="39528" y="486"/>
                  </a:lnTo>
                  <a:lnTo>
                    <a:pt x="38326" y="317"/>
                  </a:lnTo>
                  <a:lnTo>
                    <a:pt x="37061" y="191"/>
                  </a:lnTo>
                  <a:lnTo>
                    <a:pt x="35754" y="85"/>
                  </a:lnTo>
                  <a:lnTo>
                    <a:pt x="34405" y="22"/>
                  </a:lnTo>
                  <a:lnTo>
                    <a:pt x="33035"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9" name="Google Shape;959;p17"/>
            <p:cNvSpPr/>
            <p:nvPr/>
          </p:nvSpPr>
          <p:spPr>
            <a:xfrm>
              <a:off x="5104925" y="-1571550"/>
              <a:ext cx="1573750" cy="792175"/>
            </a:xfrm>
            <a:custGeom>
              <a:rect b="b" l="l" r="r" t="t"/>
              <a:pathLst>
                <a:path extrusionOk="0" fill="none" h="31687" w="62950">
                  <a:moveTo>
                    <a:pt x="62949" y="24392"/>
                  </a:moveTo>
                  <a:lnTo>
                    <a:pt x="62949" y="24392"/>
                  </a:lnTo>
                  <a:lnTo>
                    <a:pt x="62928" y="24729"/>
                  </a:lnTo>
                  <a:lnTo>
                    <a:pt x="62886" y="25088"/>
                  </a:lnTo>
                  <a:lnTo>
                    <a:pt x="62823" y="25404"/>
                  </a:lnTo>
                  <a:lnTo>
                    <a:pt x="62718" y="25720"/>
                  </a:lnTo>
                  <a:lnTo>
                    <a:pt x="62591" y="26036"/>
                  </a:lnTo>
                  <a:lnTo>
                    <a:pt x="62422" y="26332"/>
                  </a:lnTo>
                  <a:lnTo>
                    <a:pt x="62233" y="26627"/>
                  </a:lnTo>
                  <a:lnTo>
                    <a:pt x="62022" y="26901"/>
                  </a:lnTo>
                  <a:lnTo>
                    <a:pt x="61790" y="27175"/>
                  </a:lnTo>
                  <a:lnTo>
                    <a:pt x="61516" y="27428"/>
                  </a:lnTo>
                  <a:lnTo>
                    <a:pt x="61221" y="27660"/>
                  </a:lnTo>
                  <a:lnTo>
                    <a:pt x="60926" y="27913"/>
                  </a:lnTo>
                  <a:lnTo>
                    <a:pt x="60588" y="28145"/>
                  </a:lnTo>
                  <a:lnTo>
                    <a:pt x="60230" y="28355"/>
                  </a:lnTo>
                  <a:lnTo>
                    <a:pt x="59850" y="28566"/>
                  </a:lnTo>
                  <a:lnTo>
                    <a:pt x="59450" y="28756"/>
                  </a:lnTo>
                  <a:lnTo>
                    <a:pt x="59028" y="28946"/>
                  </a:lnTo>
                  <a:lnTo>
                    <a:pt x="58607" y="29135"/>
                  </a:lnTo>
                  <a:lnTo>
                    <a:pt x="58143" y="29304"/>
                  </a:lnTo>
                  <a:lnTo>
                    <a:pt x="57658" y="29473"/>
                  </a:lnTo>
                  <a:lnTo>
                    <a:pt x="56667" y="29789"/>
                  </a:lnTo>
                  <a:lnTo>
                    <a:pt x="55592" y="30063"/>
                  </a:lnTo>
                  <a:lnTo>
                    <a:pt x="54475" y="30316"/>
                  </a:lnTo>
                  <a:lnTo>
                    <a:pt x="53294" y="30548"/>
                  </a:lnTo>
                  <a:lnTo>
                    <a:pt x="52071" y="30738"/>
                  </a:lnTo>
                  <a:lnTo>
                    <a:pt x="50807" y="30906"/>
                  </a:lnTo>
                  <a:lnTo>
                    <a:pt x="49499" y="31075"/>
                  </a:lnTo>
                  <a:lnTo>
                    <a:pt x="48150" y="31201"/>
                  </a:lnTo>
                  <a:lnTo>
                    <a:pt x="46780" y="31307"/>
                  </a:lnTo>
                  <a:lnTo>
                    <a:pt x="45410" y="31412"/>
                  </a:lnTo>
                  <a:lnTo>
                    <a:pt x="43997" y="31476"/>
                  </a:lnTo>
                  <a:lnTo>
                    <a:pt x="42585" y="31539"/>
                  </a:lnTo>
                  <a:lnTo>
                    <a:pt x="39760" y="31623"/>
                  </a:lnTo>
                  <a:lnTo>
                    <a:pt x="36956" y="31686"/>
                  </a:lnTo>
                  <a:lnTo>
                    <a:pt x="34215" y="31686"/>
                  </a:lnTo>
                  <a:lnTo>
                    <a:pt x="29114" y="31686"/>
                  </a:lnTo>
                  <a:lnTo>
                    <a:pt x="29114" y="31686"/>
                  </a:lnTo>
                  <a:lnTo>
                    <a:pt x="24202" y="31686"/>
                  </a:lnTo>
                  <a:lnTo>
                    <a:pt x="21693" y="31686"/>
                  </a:lnTo>
                  <a:lnTo>
                    <a:pt x="19205" y="31623"/>
                  </a:lnTo>
                  <a:lnTo>
                    <a:pt x="17962" y="31602"/>
                  </a:lnTo>
                  <a:lnTo>
                    <a:pt x="16718" y="31539"/>
                  </a:lnTo>
                  <a:lnTo>
                    <a:pt x="15516" y="31476"/>
                  </a:lnTo>
                  <a:lnTo>
                    <a:pt x="14314" y="31412"/>
                  </a:lnTo>
                  <a:lnTo>
                    <a:pt x="13134" y="31307"/>
                  </a:lnTo>
                  <a:lnTo>
                    <a:pt x="11996" y="31201"/>
                  </a:lnTo>
                  <a:lnTo>
                    <a:pt x="10878" y="31075"/>
                  </a:lnTo>
                  <a:lnTo>
                    <a:pt x="9782" y="30906"/>
                  </a:lnTo>
                  <a:lnTo>
                    <a:pt x="8749" y="30738"/>
                  </a:lnTo>
                  <a:lnTo>
                    <a:pt x="7737" y="30548"/>
                  </a:lnTo>
                  <a:lnTo>
                    <a:pt x="6767" y="30316"/>
                  </a:lnTo>
                  <a:lnTo>
                    <a:pt x="5861" y="30063"/>
                  </a:lnTo>
                  <a:lnTo>
                    <a:pt x="4996" y="29789"/>
                  </a:lnTo>
                  <a:lnTo>
                    <a:pt x="4195" y="29473"/>
                  </a:lnTo>
                  <a:lnTo>
                    <a:pt x="3816" y="29304"/>
                  </a:lnTo>
                  <a:lnTo>
                    <a:pt x="3436" y="29135"/>
                  </a:lnTo>
                  <a:lnTo>
                    <a:pt x="3099" y="28946"/>
                  </a:lnTo>
                  <a:lnTo>
                    <a:pt x="2762" y="28756"/>
                  </a:lnTo>
                  <a:lnTo>
                    <a:pt x="2446" y="28566"/>
                  </a:lnTo>
                  <a:lnTo>
                    <a:pt x="2150" y="28355"/>
                  </a:lnTo>
                  <a:lnTo>
                    <a:pt x="1855" y="28145"/>
                  </a:lnTo>
                  <a:lnTo>
                    <a:pt x="1602" y="27913"/>
                  </a:lnTo>
                  <a:lnTo>
                    <a:pt x="1349" y="27660"/>
                  </a:lnTo>
                  <a:lnTo>
                    <a:pt x="1117" y="27428"/>
                  </a:lnTo>
                  <a:lnTo>
                    <a:pt x="928" y="27175"/>
                  </a:lnTo>
                  <a:lnTo>
                    <a:pt x="738" y="26901"/>
                  </a:lnTo>
                  <a:lnTo>
                    <a:pt x="569" y="26627"/>
                  </a:lnTo>
                  <a:lnTo>
                    <a:pt x="422" y="26332"/>
                  </a:lnTo>
                  <a:lnTo>
                    <a:pt x="295" y="26036"/>
                  </a:lnTo>
                  <a:lnTo>
                    <a:pt x="190" y="25720"/>
                  </a:lnTo>
                  <a:lnTo>
                    <a:pt x="106" y="25404"/>
                  </a:lnTo>
                  <a:lnTo>
                    <a:pt x="42" y="25088"/>
                  </a:lnTo>
                  <a:lnTo>
                    <a:pt x="21" y="24729"/>
                  </a:lnTo>
                  <a:lnTo>
                    <a:pt x="0" y="24392"/>
                  </a:lnTo>
                  <a:lnTo>
                    <a:pt x="0" y="24392"/>
                  </a:lnTo>
                  <a:lnTo>
                    <a:pt x="0" y="23654"/>
                  </a:lnTo>
                  <a:lnTo>
                    <a:pt x="42" y="22916"/>
                  </a:lnTo>
                  <a:lnTo>
                    <a:pt x="84" y="22136"/>
                  </a:lnTo>
                  <a:lnTo>
                    <a:pt x="127" y="21377"/>
                  </a:lnTo>
                  <a:lnTo>
                    <a:pt x="211" y="20576"/>
                  </a:lnTo>
                  <a:lnTo>
                    <a:pt x="316" y="19775"/>
                  </a:lnTo>
                  <a:lnTo>
                    <a:pt x="443" y="18974"/>
                  </a:lnTo>
                  <a:lnTo>
                    <a:pt x="590" y="18152"/>
                  </a:lnTo>
                  <a:lnTo>
                    <a:pt x="759" y="17351"/>
                  </a:lnTo>
                  <a:lnTo>
                    <a:pt x="970" y="16529"/>
                  </a:lnTo>
                  <a:lnTo>
                    <a:pt x="1202" y="15707"/>
                  </a:lnTo>
                  <a:lnTo>
                    <a:pt x="1455" y="14905"/>
                  </a:lnTo>
                  <a:lnTo>
                    <a:pt x="1750" y="14083"/>
                  </a:lnTo>
                  <a:lnTo>
                    <a:pt x="2066" y="13282"/>
                  </a:lnTo>
                  <a:lnTo>
                    <a:pt x="2425" y="12502"/>
                  </a:lnTo>
                  <a:lnTo>
                    <a:pt x="2804" y="11722"/>
                  </a:lnTo>
                  <a:lnTo>
                    <a:pt x="3226" y="10942"/>
                  </a:lnTo>
                  <a:lnTo>
                    <a:pt x="3689" y="10183"/>
                  </a:lnTo>
                  <a:lnTo>
                    <a:pt x="4195" y="9466"/>
                  </a:lnTo>
                  <a:lnTo>
                    <a:pt x="4744" y="8750"/>
                  </a:lnTo>
                  <a:lnTo>
                    <a:pt x="5334" y="8054"/>
                  </a:lnTo>
                  <a:lnTo>
                    <a:pt x="5945" y="7379"/>
                  </a:lnTo>
                  <a:lnTo>
                    <a:pt x="6282" y="7063"/>
                  </a:lnTo>
                  <a:lnTo>
                    <a:pt x="6620" y="6726"/>
                  </a:lnTo>
                  <a:lnTo>
                    <a:pt x="6978" y="6431"/>
                  </a:lnTo>
                  <a:lnTo>
                    <a:pt x="7337" y="6114"/>
                  </a:lnTo>
                  <a:lnTo>
                    <a:pt x="7716" y="5819"/>
                  </a:lnTo>
                  <a:lnTo>
                    <a:pt x="8117" y="5524"/>
                  </a:lnTo>
                  <a:lnTo>
                    <a:pt x="8517" y="5250"/>
                  </a:lnTo>
                  <a:lnTo>
                    <a:pt x="8918" y="4976"/>
                  </a:lnTo>
                  <a:lnTo>
                    <a:pt x="9339" y="4723"/>
                  </a:lnTo>
                  <a:lnTo>
                    <a:pt x="9782" y="4470"/>
                  </a:lnTo>
                  <a:lnTo>
                    <a:pt x="10246" y="4217"/>
                  </a:lnTo>
                  <a:lnTo>
                    <a:pt x="10710" y="3985"/>
                  </a:lnTo>
                  <a:lnTo>
                    <a:pt x="11173" y="3753"/>
                  </a:lnTo>
                  <a:lnTo>
                    <a:pt x="11658" y="3543"/>
                  </a:lnTo>
                  <a:lnTo>
                    <a:pt x="12164" y="3332"/>
                  </a:lnTo>
                  <a:lnTo>
                    <a:pt x="12691" y="3142"/>
                  </a:lnTo>
                  <a:lnTo>
                    <a:pt x="13218" y="2952"/>
                  </a:lnTo>
                  <a:lnTo>
                    <a:pt x="13766" y="2763"/>
                  </a:lnTo>
                  <a:lnTo>
                    <a:pt x="14314" y="2615"/>
                  </a:lnTo>
                  <a:lnTo>
                    <a:pt x="14905" y="2446"/>
                  </a:lnTo>
                  <a:lnTo>
                    <a:pt x="14905" y="2446"/>
                  </a:lnTo>
                  <a:lnTo>
                    <a:pt x="16781" y="2004"/>
                  </a:lnTo>
                  <a:lnTo>
                    <a:pt x="18615" y="1603"/>
                  </a:lnTo>
                  <a:lnTo>
                    <a:pt x="20386" y="1245"/>
                  </a:lnTo>
                  <a:lnTo>
                    <a:pt x="22136" y="928"/>
                  </a:lnTo>
                  <a:lnTo>
                    <a:pt x="23822" y="675"/>
                  </a:lnTo>
                  <a:lnTo>
                    <a:pt x="25467" y="444"/>
                  </a:lnTo>
                  <a:lnTo>
                    <a:pt x="27069" y="275"/>
                  </a:lnTo>
                  <a:lnTo>
                    <a:pt x="28629" y="148"/>
                  </a:lnTo>
                  <a:lnTo>
                    <a:pt x="30126" y="64"/>
                  </a:lnTo>
                  <a:lnTo>
                    <a:pt x="31601" y="1"/>
                  </a:lnTo>
                  <a:lnTo>
                    <a:pt x="33035" y="1"/>
                  </a:lnTo>
                  <a:lnTo>
                    <a:pt x="34405" y="22"/>
                  </a:lnTo>
                  <a:lnTo>
                    <a:pt x="35754" y="85"/>
                  </a:lnTo>
                  <a:lnTo>
                    <a:pt x="37061" y="191"/>
                  </a:lnTo>
                  <a:lnTo>
                    <a:pt x="38326" y="317"/>
                  </a:lnTo>
                  <a:lnTo>
                    <a:pt x="39528" y="486"/>
                  </a:lnTo>
                  <a:lnTo>
                    <a:pt x="40730" y="675"/>
                  </a:lnTo>
                  <a:lnTo>
                    <a:pt x="41868" y="907"/>
                  </a:lnTo>
                  <a:lnTo>
                    <a:pt x="42964" y="1181"/>
                  </a:lnTo>
                  <a:lnTo>
                    <a:pt x="44039" y="1455"/>
                  </a:lnTo>
                  <a:lnTo>
                    <a:pt x="45072" y="1772"/>
                  </a:lnTo>
                  <a:lnTo>
                    <a:pt x="46063" y="2109"/>
                  </a:lnTo>
                  <a:lnTo>
                    <a:pt x="47033" y="2488"/>
                  </a:lnTo>
                  <a:lnTo>
                    <a:pt x="47939" y="2868"/>
                  </a:lnTo>
                  <a:lnTo>
                    <a:pt x="48846" y="3290"/>
                  </a:lnTo>
                  <a:lnTo>
                    <a:pt x="49689" y="3711"/>
                  </a:lnTo>
                  <a:lnTo>
                    <a:pt x="50511" y="4175"/>
                  </a:lnTo>
                  <a:lnTo>
                    <a:pt x="51312" y="4639"/>
                  </a:lnTo>
                  <a:lnTo>
                    <a:pt x="52071" y="5145"/>
                  </a:lnTo>
                  <a:lnTo>
                    <a:pt x="52788" y="5651"/>
                  </a:lnTo>
                  <a:lnTo>
                    <a:pt x="53484" y="6178"/>
                  </a:lnTo>
                  <a:lnTo>
                    <a:pt x="54158" y="6705"/>
                  </a:lnTo>
                  <a:lnTo>
                    <a:pt x="54791" y="7253"/>
                  </a:lnTo>
                  <a:lnTo>
                    <a:pt x="55402" y="7822"/>
                  </a:lnTo>
                  <a:lnTo>
                    <a:pt x="55971" y="8391"/>
                  </a:lnTo>
                  <a:lnTo>
                    <a:pt x="56520" y="8982"/>
                  </a:lnTo>
                  <a:lnTo>
                    <a:pt x="57047" y="9572"/>
                  </a:lnTo>
                  <a:lnTo>
                    <a:pt x="57553" y="10162"/>
                  </a:lnTo>
                  <a:lnTo>
                    <a:pt x="58016" y="10773"/>
                  </a:lnTo>
                  <a:lnTo>
                    <a:pt x="58459" y="11385"/>
                  </a:lnTo>
                  <a:lnTo>
                    <a:pt x="58881" y="11996"/>
                  </a:lnTo>
                  <a:lnTo>
                    <a:pt x="59260" y="12608"/>
                  </a:lnTo>
                  <a:lnTo>
                    <a:pt x="59640" y="13219"/>
                  </a:lnTo>
                  <a:lnTo>
                    <a:pt x="59998" y="13830"/>
                  </a:lnTo>
                  <a:lnTo>
                    <a:pt x="60314" y="14463"/>
                  </a:lnTo>
                  <a:lnTo>
                    <a:pt x="60609" y="15074"/>
                  </a:lnTo>
                  <a:lnTo>
                    <a:pt x="60905" y="15685"/>
                  </a:lnTo>
                  <a:lnTo>
                    <a:pt x="61158" y="16276"/>
                  </a:lnTo>
                  <a:lnTo>
                    <a:pt x="61389" y="16887"/>
                  </a:lnTo>
                  <a:lnTo>
                    <a:pt x="61621" y="17477"/>
                  </a:lnTo>
                  <a:lnTo>
                    <a:pt x="61811" y="18068"/>
                  </a:lnTo>
                  <a:lnTo>
                    <a:pt x="62001" y="18637"/>
                  </a:lnTo>
                  <a:lnTo>
                    <a:pt x="62169" y="19206"/>
                  </a:lnTo>
                  <a:lnTo>
                    <a:pt x="62317" y="19754"/>
                  </a:lnTo>
                  <a:lnTo>
                    <a:pt x="62443" y="20302"/>
                  </a:lnTo>
                  <a:lnTo>
                    <a:pt x="62549" y="20829"/>
                  </a:lnTo>
                  <a:lnTo>
                    <a:pt x="62739" y="21820"/>
                  </a:lnTo>
                  <a:lnTo>
                    <a:pt x="62865" y="22769"/>
                  </a:lnTo>
                  <a:lnTo>
                    <a:pt x="62928" y="23612"/>
                  </a:lnTo>
                  <a:lnTo>
                    <a:pt x="62949" y="24392"/>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0" name="Google Shape;960;p17"/>
            <p:cNvSpPr/>
            <p:nvPr/>
          </p:nvSpPr>
          <p:spPr>
            <a:xfrm>
              <a:off x="5246700" y="-1235825"/>
              <a:ext cx="62200" cy="173425"/>
            </a:xfrm>
            <a:custGeom>
              <a:rect b="b" l="l" r="r" t="t"/>
              <a:pathLst>
                <a:path extrusionOk="0" h="6937" w="2488">
                  <a:moveTo>
                    <a:pt x="2446" y="1"/>
                  </a:moveTo>
                  <a:lnTo>
                    <a:pt x="2193" y="380"/>
                  </a:lnTo>
                  <a:lnTo>
                    <a:pt x="1940" y="760"/>
                  </a:lnTo>
                  <a:lnTo>
                    <a:pt x="1708" y="1160"/>
                  </a:lnTo>
                  <a:lnTo>
                    <a:pt x="1476" y="1582"/>
                  </a:lnTo>
                  <a:lnTo>
                    <a:pt x="1265" y="2003"/>
                  </a:lnTo>
                  <a:lnTo>
                    <a:pt x="1075" y="2425"/>
                  </a:lnTo>
                  <a:lnTo>
                    <a:pt x="886" y="2847"/>
                  </a:lnTo>
                  <a:lnTo>
                    <a:pt x="717" y="3268"/>
                  </a:lnTo>
                  <a:lnTo>
                    <a:pt x="548" y="3711"/>
                  </a:lnTo>
                  <a:lnTo>
                    <a:pt x="401" y="4154"/>
                  </a:lnTo>
                  <a:lnTo>
                    <a:pt x="274" y="4618"/>
                  </a:lnTo>
                  <a:lnTo>
                    <a:pt x="169" y="5060"/>
                  </a:lnTo>
                  <a:lnTo>
                    <a:pt x="84" y="5524"/>
                  </a:lnTo>
                  <a:lnTo>
                    <a:pt x="42" y="5988"/>
                  </a:lnTo>
                  <a:lnTo>
                    <a:pt x="0" y="6452"/>
                  </a:lnTo>
                  <a:lnTo>
                    <a:pt x="21" y="6915"/>
                  </a:lnTo>
                  <a:lnTo>
                    <a:pt x="42" y="6937"/>
                  </a:lnTo>
                  <a:lnTo>
                    <a:pt x="274" y="6030"/>
                  </a:lnTo>
                  <a:lnTo>
                    <a:pt x="843" y="3816"/>
                  </a:lnTo>
                  <a:lnTo>
                    <a:pt x="991" y="3311"/>
                  </a:lnTo>
                  <a:lnTo>
                    <a:pt x="1160" y="2826"/>
                  </a:lnTo>
                  <a:lnTo>
                    <a:pt x="1349" y="2341"/>
                  </a:lnTo>
                  <a:lnTo>
                    <a:pt x="1539" y="1856"/>
                  </a:lnTo>
                  <a:lnTo>
                    <a:pt x="1750" y="1392"/>
                  </a:lnTo>
                  <a:lnTo>
                    <a:pt x="1982" y="928"/>
                  </a:lnTo>
                  <a:lnTo>
                    <a:pt x="2235" y="465"/>
                  </a:lnTo>
                  <a:lnTo>
                    <a:pt x="2488"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1" name="Google Shape;961;p17"/>
            <p:cNvSpPr/>
            <p:nvPr/>
          </p:nvSpPr>
          <p:spPr>
            <a:xfrm>
              <a:off x="5246700" y="-1235825"/>
              <a:ext cx="62200" cy="173425"/>
            </a:xfrm>
            <a:custGeom>
              <a:rect b="b" l="l" r="r" t="t"/>
              <a:pathLst>
                <a:path extrusionOk="0" fill="none" h="6937" w="2488">
                  <a:moveTo>
                    <a:pt x="2446" y="1"/>
                  </a:moveTo>
                  <a:lnTo>
                    <a:pt x="2446" y="1"/>
                  </a:lnTo>
                  <a:lnTo>
                    <a:pt x="2193" y="380"/>
                  </a:lnTo>
                  <a:lnTo>
                    <a:pt x="1940" y="760"/>
                  </a:lnTo>
                  <a:lnTo>
                    <a:pt x="1708" y="1160"/>
                  </a:lnTo>
                  <a:lnTo>
                    <a:pt x="1476" y="1582"/>
                  </a:lnTo>
                  <a:lnTo>
                    <a:pt x="1265" y="2003"/>
                  </a:lnTo>
                  <a:lnTo>
                    <a:pt x="1075" y="2425"/>
                  </a:lnTo>
                  <a:lnTo>
                    <a:pt x="886" y="2847"/>
                  </a:lnTo>
                  <a:lnTo>
                    <a:pt x="717" y="3268"/>
                  </a:lnTo>
                  <a:lnTo>
                    <a:pt x="717" y="3268"/>
                  </a:lnTo>
                  <a:lnTo>
                    <a:pt x="548" y="3711"/>
                  </a:lnTo>
                  <a:lnTo>
                    <a:pt x="401" y="4154"/>
                  </a:lnTo>
                  <a:lnTo>
                    <a:pt x="274" y="4618"/>
                  </a:lnTo>
                  <a:lnTo>
                    <a:pt x="169" y="5060"/>
                  </a:lnTo>
                  <a:lnTo>
                    <a:pt x="84" y="5524"/>
                  </a:lnTo>
                  <a:lnTo>
                    <a:pt x="42" y="5988"/>
                  </a:lnTo>
                  <a:lnTo>
                    <a:pt x="0" y="6452"/>
                  </a:lnTo>
                  <a:lnTo>
                    <a:pt x="21" y="6915"/>
                  </a:lnTo>
                  <a:lnTo>
                    <a:pt x="42" y="6937"/>
                  </a:lnTo>
                  <a:lnTo>
                    <a:pt x="42" y="6937"/>
                  </a:lnTo>
                  <a:lnTo>
                    <a:pt x="274" y="6030"/>
                  </a:lnTo>
                  <a:lnTo>
                    <a:pt x="274" y="6030"/>
                  </a:lnTo>
                  <a:lnTo>
                    <a:pt x="843" y="3816"/>
                  </a:lnTo>
                  <a:lnTo>
                    <a:pt x="843" y="3816"/>
                  </a:lnTo>
                  <a:lnTo>
                    <a:pt x="991" y="3311"/>
                  </a:lnTo>
                  <a:lnTo>
                    <a:pt x="1160" y="2826"/>
                  </a:lnTo>
                  <a:lnTo>
                    <a:pt x="1349" y="2341"/>
                  </a:lnTo>
                  <a:lnTo>
                    <a:pt x="1539" y="1856"/>
                  </a:lnTo>
                  <a:lnTo>
                    <a:pt x="1750" y="1392"/>
                  </a:lnTo>
                  <a:lnTo>
                    <a:pt x="1982" y="928"/>
                  </a:lnTo>
                  <a:lnTo>
                    <a:pt x="2235" y="465"/>
                  </a:lnTo>
                  <a:lnTo>
                    <a:pt x="2488" y="1"/>
                  </a:lnTo>
                  <a:lnTo>
                    <a:pt x="2446"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2" name="Google Shape;962;p17"/>
            <p:cNvSpPr/>
            <p:nvPr/>
          </p:nvSpPr>
          <p:spPr>
            <a:xfrm>
              <a:off x="5460675" y="-1429250"/>
              <a:ext cx="610325" cy="93325"/>
            </a:xfrm>
            <a:custGeom>
              <a:rect b="b" l="l" r="r" t="t"/>
              <a:pathLst>
                <a:path extrusionOk="0" h="3733" w="24413">
                  <a:moveTo>
                    <a:pt x="15579" y="1"/>
                  </a:moveTo>
                  <a:lnTo>
                    <a:pt x="14567" y="22"/>
                  </a:lnTo>
                  <a:lnTo>
                    <a:pt x="13556" y="64"/>
                  </a:lnTo>
                  <a:lnTo>
                    <a:pt x="12544" y="148"/>
                  </a:lnTo>
                  <a:lnTo>
                    <a:pt x="11553" y="254"/>
                  </a:lnTo>
                  <a:lnTo>
                    <a:pt x="10541" y="401"/>
                  </a:lnTo>
                  <a:lnTo>
                    <a:pt x="9550" y="549"/>
                  </a:lnTo>
                  <a:lnTo>
                    <a:pt x="8559" y="760"/>
                  </a:lnTo>
                  <a:lnTo>
                    <a:pt x="7568" y="971"/>
                  </a:lnTo>
                  <a:lnTo>
                    <a:pt x="6599" y="1224"/>
                  </a:lnTo>
                  <a:lnTo>
                    <a:pt x="5629" y="1498"/>
                  </a:lnTo>
                  <a:lnTo>
                    <a:pt x="4659" y="1814"/>
                  </a:lnTo>
                  <a:lnTo>
                    <a:pt x="3711" y="2151"/>
                  </a:lnTo>
                  <a:lnTo>
                    <a:pt x="2762" y="2510"/>
                  </a:lnTo>
                  <a:lnTo>
                    <a:pt x="1834" y="2889"/>
                  </a:lnTo>
                  <a:lnTo>
                    <a:pt x="907" y="3311"/>
                  </a:lnTo>
                  <a:lnTo>
                    <a:pt x="0" y="3732"/>
                  </a:lnTo>
                  <a:lnTo>
                    <a:pt x="949" y="3332"/>
                  </a:lnTo>
                  <a:lnTo>
                    <a:pt x="1897" y="2931"/>
                  </a:lnTo>
                  <a:lnTo>
                    <a:pt x="2846" y="2573"/>
                  </a:lnTo>
                  <a:lnTo>
                    <a:pt x="3795" y="2235"/>
                  </a:lnTo>
                  <a:lnTo>
                    <a:pt x="4765" y="1940"/>
                  </a:lnTo>
                  <a:lnTo>
                    <a:pt x="5713" y="1645"/>
                  </a:lnTo>
                  <a:lnTo>
                    <a:pt x="6662" y="1392"/>
                  </a:lnTo>
                  <a:lnTo>
                    <a:pt x="7632" y="1181"/>
                  </a:lnTo>
                  <a:lnTo>
                    <a:pt x="8601" y="971"/>
                  </a:lnTo>
                  <a:lnTo>
                    <a:pt x="9571" y="802"/>
                  </a:lnTo>
                  <a:lnTo>
                    <a:pt x="10541" y="654"/>
                  </a:lnTo>
                  <a:lnTo>
                    <a:pt x="11511" y="549"/>
                  </a:lnTo>
                  <a:lnTo>
                    <a:pt x="12480" y="444"/>
                  </a:lnTo>
                  <a:lnTo>
                    <a:pt x="13471" y="380"/>
                  </a:lnTo>
                  <a:lnTo>
                    <a:pt x="14441" y="359"/>
                  </a:lnTo>
                  <a:lnTo>
                    <a:pt x="15432" y="338"/>
                  </a:lnTo>
                  <a:lnTo>
                    <a:pt x="16359" y="338"/>
                  </a:lnTo>
                  <a:lnTo>
                    <a:pt x="17266" y="380"/>
                  </a:lnTo>
                  <a:lnTo>
                    <a:pt x="18193" y="444"/>
                  </a:lnTo>
                  <a:lnTo>
                    <a:pt x="19121" y="507"/>
                  </a:lnTo>
                  <a:lnTo>
                    <a:pt x="20049" y="612"/>
                  </a:lnTo>
                  <a:lnTo>
                    <a:pt x="20976" y="718"/>
                  </a:lnTo>
                  <a:lnTo>
                    <a:pt x="21925" y="865"/>
                  </a:lnTo>
                  <a:lnTo>
                    <a:pt x="22874" y="1034"/>
                  </a:lnTo>
                  <a:lnTo>
                    <a:pt x="24391" y="1329"/>
                  </a:lnTo>
                  <a:lnTo>
                    <a:pt x="24413" y="1308"/>
                  </a:lnTo>
                  <a:lnTo>
                    <a:pt x="22895" y="865"/>
                  </a:lnTo>
                  <a:lnTo>
                    <a:pt x="21988" y="675"/>
                  </a:lnTo>
                  <a:lnTo>
                    <a:pt x="21082" y="486"/>
                  </a:lnTo>
                  <a:lnTo>
                    <a:pt x="20175" y="338"/>
                  </a:lnTo>
                  <a:lnTo>
                    <a:pt x="19269" y="212"/>
                  </a:lnTo>
                  <a:lnTo>
                    <a:pt x="18341" y="127"/>
                  </a:lnTo>
                  <a:lnTo>
                    <a:pt x="17413" y="64"/>
                  </a:lnTo>
                  <a:lnTo>
                    <a:pt x="16507" y="22"/>
                  </a:lnTo>
                  <a:lnTo>
                    <a:pt x="15579"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3" name="Google Shape;963;p17"/>
            <p:cNvSpPr/>
            <p:nvPr/>
          </p:nvSpPr>
          <p:spPr>
            <a:xfrm>
              <a:off x="5460675" y="-1429250"/>
              <a:ext cx="610325" cy="93325"/>
            </a:xfrm>
            <a:custGeom>
              <a:rect b="b" l="l" r="r" t="t"/>
              <a:pathLst>
                <a:path extrusionOk="0" fill="none" h="3733" w="24413">
                  <a:moveTo>
                    <a:pt x="15579" y="1"/>
                  </a:moveTo>
                  <a:lnTo>
                    <a:pt x="15579" y="1"/>
                  </a:lnTo>
                  <a:lnTo>
                    <a:pt x="14567" y="22"/>
                  </a:lnTo>
                  <a:lnTo>
                    <a:pt x="13556" y="64"/>
                  </a:lnTo>
                  <a:lnTo>
                    <a:pt x="12544" y="148"/>
                  </a:lnTo>
                  <a:lnTo>
                    <a:pt x="11553" y="254"/>
                  </a:lnTo>
                  <a:lnTo>
                    <a:pt x="10541" y="401"/>
                  </a:lnTo>
                  <a:lnTo>
                    <a:pt x="9550" y="549"/>
                  </a:lnTo>
                  <a:lnTo>
                    <a:pt x="8559" y="760"/>
                  </a:lnTo>
                  <a:lnTo>
                    <a:pt x="7568" y="971"/>
                  </a:lnTo>
                  <a:lnTo>
                    <a:pt x="6599" y="1224"/>
                  </a:lnTo>
                  <a:lnTo>
                    <a:pt x="5629" y="1498"/>
                  </a:lnTo>
                  <a:lnTo>
                    <a:pt x="4659" y="1814"/>
                  </a:lnTo>
                  <a:lnTo>
                    <a:pt x="3711" y="2151"/>
                  </a:lnTo>
                  <a:lnTo>
                    <a:pt x="2762" y="2510"/>
                  </a:lnTo>
                  <a:lnTo>
                    <a:pt x="1834" y="2889"/>
                  </a:lnTo>
                  <a:lnTo>
                    <a:pt x="907" y="3311"/>
                  </a:lnTo>
                  <a:lnTo>
                    <a:pt x="0" y="3732"/>
                  </a:lnTo>
                  <a:lnTo>
                    <a:pt x="0" y="3732"/>
                  </a:lnTo>
                  <a:lnTo>
                    <a:pt x="949" y="3332"/>
                  </a:lnTo>
                  <a:lnTo>
                    <a:pt x="1897" y="2931"/>
                  </a:lnTo>
                  <a:lnTo>
                    <a:pt x="2846" y="2573"/>
                  </a:lnTo>
                  <a:lnTo>
                    <a:pt x="3795" y="2235"/>
                  </a:lnTo>
                  <a:lnTo>
                    <a:pt x="4765" y="1940"/>
                  </a:lnTo>
                  <a:lnTo>
                    <a:pt x="5713" y="1645"/>
                  </a:lnTo>
                  <a:lnTo>
                    <a:pt x="6662" y="1392"/>
                  </a:lnTo>
                  <a:lnTo>
                    <a:pt x="7632" y="1181"/>
                  </a:lnTo>
                  <a:lnTo>
                    <a:pt x="8601" y="971"/>
                  </a:lnTo>
                  <a:lnTo>
                    <a:pt x="9571" y="802"/>
                  </a:lnTo>
                  <a:lnTo>
                    <a:pt x="10541" y="654"/>
                  </a:lnTo>
                  <a:lnTo>
                    <a:pt x="11511" y="549"/>
                  </a:lnTo>
                  <a:lnTo>
                    <a:pt x="12480" y="444"/>
                  </a:lnTo>
                  <a:lnTo>
                    <a:pt x="13471" y="380"/>
                  </a:lnTo>
                  <a:lnTo>
                    <a:pt x="14441" y="359"/>
                  </a:lnTo>
                  <a:lnTo>
                    <a:pt x="15432" y="338"/>
                  </a:lnTo>
                  <a:lnTo>
                    <a:pt x="15432" y="338"/>
                  </a:lnTo>
                  <a:lnTo>
                    <a:pt x="16359" y="338"/>
                  </a:lnTo>
                  <a:lnTo>
                    <a:pt x="17266" y="380"/>
                  </a:lnTo>
                  <a:lnTo>
                    <a:pt x="18193" y="444"/>
                  </a:lnTo>
                  <a:lnTo>
                    <a:pt x="19121" y="507"/>
                  </a:lnTo>
                  <a:lnTo>
                    <a:pt x="20049" y="612"/>
                  </a:lnTo>
                  <a:lnTo>
                    <a:pt x="20976" y="718"/>
                  </a:lnTo>
                  <a:lnTo>
                    <a:pt x="21925" y="865"/>
                  </a:lnTo>
                  <a:lnTo>
                    <a:pt x="22874" y="1034"/>
                  </a:lnTo>
                  <a:lnTo>
                    <a:pt x="22874" y="1034"/>
                  </a:lnTo>
                  <a:lnTo>
                    <a:pt x="24391" y="1329"/>
                  </a:lnTo>
                  <a:lnTo>
                    <a:pt x="24413" y="1308"/>
                  </a:lnTo>
                  <a:lnTo>
                    <a:pt x="24413" y="1308"/>
                  </a:lnTo>
                  <a:lnTo>
                    <a:pt x="22895" y="865"/>
                  </a:lnTo>
                  <a:lnTo>
                    <a:pt x="22895" y="865"/>
                  </a:lnTo>
                  <a:lnTo>
                    <a:pt x="21988" y="675"/>
                  </a:lnTo>
                  <a:lnTo>
                    <a:pt x="21082" y="486"/>
                  </a:lnTo>
                  <a:lnTo>
                    <a:pt x="20175" y="338"/>
                  </a:lnTo>
                  <a:lnTo>
                    <a:pt x="19269" y="212"/>
                  </a:lnTo>
                  <a:lnTo>
                    <a:pt x="18341" y="127"/>
                  </a:lnTo>
                  <a:lnTo>
                    <a:pt x="17413" y="64"/>
                  </a:lnTo>
                  <a:lnTo>
                    <a:pt x="16507" y="22"/>
                  </a:lnTo>
                  <a:lnTo>
                    <a:pt x="15579"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4" name="Google Shape;964;p17"/>
            <p:cNvSpPr/>
            <p:nvPr/>
          </p:nvSpPr>
          <p:spPr>
            <a:xfrm>
              <a:off x="6221700" y="-1379175"/>
              <a:ext cx="231400" cy="122825"/>
            </a:xfrm>
            <a:custGeom>
              <a:rect b="b" l="l" r="r" t="t"/>
              <a:pathLst>
                <a:path extrusionOk="0" h="4913" w="9256">
                  <a:moveTo>
                    <a:pt x="1" y="1"/>
                  </a:moveTo>
                  <a:lnTo>
                    <a:pt x="1" y="22"/>
                  </a:lnTo>
                  <a:lnTo>
                    <a:pt x="654" y="106"/>
                  </a:lnTo>
                  <a:lnTo>
                    <a:pt x="1329" y="232"/>
                  </a:lnTo>
                  <a:lnTo>
                    <a:pt x="1982" y="380"/>
                  </a:lnTo>
                  <a:lnTo>
                    <a:pt x="2615" y="570"/>
                  </a:lnTo>
                  <a:lnTo>
                    <a:pt x="3100" y="717"/>
                  </a:lnTo>
                  <a:lnTo>
                    <a:pt x="3564" y="907"/>
                  </a:lnTo>
                  <a:lnTo>
                    <a:pt x="4006" y="1097"/>
                  </a:lnTo>
                  <a:lnTo>
                    <a:pt x="4470" y="1308"/>
                  </a:lnTo>
                  <a:lnTo>
                    <a:pt x="4913" y="1540"/>
                  </a:lnTo>
                  <a:lnTo>
                    <a:pt x="5334" y="1793"/>
                  </a:lnTo>
                  <a:lnTo>
                    <a:pt x="5756" y="2045"/>
                  </a:lnTo>
                  <a:lnTo>
                    <a:pt x="6178" y="2341"/>
                  </a:lnTo>
                  <a:lnTo>
                    <a:pt x="6979" y="2931"/>
                  </a:lnTo>
                  <a:lnTo>
                    <a:pt x="7759" y="3542"/>
                  </a:lnTo>
                  <a:lnTo>
                    <a:pt x="8138" y="3880"/>
                  </a:lnTo>
                  <a:lnTo>
                    <a:pt x="8497" y="4217"/>
                  </a:lnTo>
                  <a:lnTo>
                    <a:pt x="9234" y="4913"/>
                  </a:lnTo>
                  <a:lnTo>
                    <a:pt x="9256" y="4891"/>
                  </a:lnTo>
                  <a:lnTo>
                    <a:pt x="8855" y="4343"/>
                  </a:lnTo>
                  <a:lnTo>
                    <a:pt x="8539" y="3943"/>
                  </a:lnTo>
                  <a:lnTo>
                    <a:pt x="8202" y="3563"/>
                  </a:lnTo>
                  <a:lnTo>
                    <a:pt x="7822" y="3205"/>
                  </a:lnTo>
                  <a:lnTo>
                    <a:pt x="7443" y="2868"/>
                  </a:lnTo>
                  <a:lnTo>
                    <a:pt x="7063" y="2551"/>
                  </a:lnTo>
                  <a:lnTo>
                    <a:pt x="6641" y="2256"/>
                  </a:lnTo>
                  <a:lnTo>
                    <a:pt x="6220" y="1961"/>
                  </a:lnTo>
                  <a:lnTo>
                    <a:pt x="5777" y="1708"/>
                  </a:lnTo>
                  <a:lnTo>
                    <a:pt x="5103" y="1350"/>
                  </a:lnTo>
                  <a:lnTo>
                    <a:pt x="4428" y="1034"/>
                  </a:lnTo>
                  <a:lnTo>
                    <a:pt x="3711" y="738"/>
                  </a:lnTo>
                  <a:lnTo>
                    <a:pt x="2994" y="507"/>
                  </a:lnTo>
                  <a:lnTo>
                    <a:pt x="2257" y="296"/>
                  </a:lnTo>
                  <a:lnTo>
                    <a:pt x="1519" y="148"/>
                  </a:lnTo>
                  <a:lnTo>
                    <a:pt x="760" y="43"/>
                  </a:lnTo>
                  <a:lnTo>
                    <a:pt x="380" y="22"/>
                  </a:lnTo>
                  <a:lnTo>
                    <a:pt x="1"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5" name="Google Shape;965;p17"/>
            <p:cNvSpPr/>
            <p:nvPr/>
          </p:nvSpPr>
          <p:spPr>
            <a:xfrm>
              <a:off x="6221700" y="-1379175"/>
              <a:ext cx="231400" cy="122825"/>
            </a:xfrm>
            <a:custGeom>
              <a:rect b="b" l="l" r="r" t="t"/>
              <a:pathLst>
                <a:path extrusionOk="0" fill="none" h="4913" w="9256">
                  <a:moveTo>
                    <a:pt x="1" y="1"/>
                  </a:moveTo>
                  <a:lnTo>
                    <a:pt x="1" y="22"/>
                  </a:lnTo>
                  <a:lnTo>
                    <a:pt x="1" y="22"/>
                  </a:lnTo>
                  <a:lnTo>
                    <a:pt x="654" y="106"/>
                  </a:lnTo>
                  <a:lnTo>
                    <a:pt x="1329" y="232"/>
                  </a:lnTo>
                  <a:lnTo>
                    <a:pt x="1982" y="380"/>
                  </a:lnTo>
                  <a:lnTo>
                    <a:pt x="2615" y="570"/>
                  </a:lnTo>
                  <a:lnTo>
                    <a:pt x="2615" y="570"/>
                  </a:lnTo>
                  <a:lnTo>
                    <a:pt x="3100" y="717"/>
                  </a:lnTo>
                  <a:lnTo>
                    <a:pt x="3564" y="907"/>
                  </a:lnTo>
                  <a:lnTo>
                    <a:pt x="4006" y="1097"/>
                  </a:lnTo>
                  <a:lnTo>
                    <a:pt x="4470" y="1308"/>
                  </a:lnTo>
                  <a:lnTo>
                    <a:pt x="4913" y="1540"/>
                  </a:lnTo>
                  <a:lnTo>
                    <a:pt x="5334" y="1793"/>
                  </a:lnTo>
                  <a:lnTo>
                    <a:pt x="5756" y="2045"/>
                  </a:lnTo>
                  <a:lnTo>
                    <a:pt x="6178" y="2341"/>
                  </a:lnTo>
                  <a:lnTo>
                    <a:pt x="6178" y="2341"/>
                  </a:lnTo>
                  <a:lnTo>
                    <a:pt x="6979" y="2931"/>
                  </a:lnTo>
                  <a:lnTo>
                    <a:pt x="7759" y="3542"/>
                  </a:lnTo>
                  <a:lnTo>
                    <a:pt x="7759" y="3542"/>
                  </a:lnTo>
                  <a:lnTo>
                    <a:pt x="8138" y="3880"/>
                  </a:lnTo>
                  <a:lnTo>
                    <a:pt x="8497" y="4217"/>
                  </a:lnTo>
                  <a:lnTo>
                    <a:pt x="9234" y="4913"/>
                  </a:lnTo>
                  <a:lnTo>
                    <a:pt x="9256" y="4891"/>
                  </a:lnTo>
                  <a:lnTo>
                    <a:pt x="9256" y="4891"/>
                  </a:lnTo>
                  <a:lnTo>
                    <a:pt x="8855" y="4343"/>
                  </a:lnTo>
                  <a:lnTo>
                    <a:pt x="8855" y="4343"/>
                  </a:lnTo>
                  <a:lnTo>
                    <a:pt x="8539" y="3943"/>
                  </a:lnTo>
                  <a:lnTo>
                    <a:pt x="8202" y="3563"/>
                  </a:lnTo>
                  <a:lnTo>
                    <a:pt x="7822" y="3205"/>
                  </a:lnTo>
                  <a:lnTo>
                    <a:pt x="7443" y="2868"/>
                  </a:lnTo>
                  <a:lnTo>
                    <a:pt x="7063" y="2551"/>
                  </a:lnTo>
                  <a:lnTo>
                    <a:pt x="6641" y="2256"/>
                  </a:lnTo>
                  <a:lnTo>
                    <a:pt x="6220" y="1961"/>
                  </a:lnTo>
                  <a:lnTo>
                    <a:pt x="5777" y="1708"/>
                  </a:lnTo>
                  <a:lnTo>
                    <a:pt x="5777" y="1708"/>
                  </a:lnTo>
                  <a:lnTo>
                    <a:pt x="5103" y="1350"/>
                  </a:lnTo>
                  <a:lnTo>
                    <a:pt x="4428" y="1034"/>
                  </a:lnTo>
                  <a:lnTo>
                    <a:pt x="3711" y="738"/>
                  </a:lnTo>
                  <a:lnTo>
                    <a:pt x="2994" y="507"/>
                  </a:lnTo>
                  <a:lnTo>
                    <a:pt x="2257" y="296"/>
                  </a:lnTo>
                  <a:lnTo>
                    <a:pt x="1519" y="148"/>
                  </a:lnTo>
                  <a:lnTo>
                    <a:pt x="760" y="43"/>
                  </a:lnTo>
                  <a:lnTo>
                    <a:pt x="380" y="22"/>
                  </a:lnTo>
                  <a:lnTo>
                    <a:pt x="1"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6" name="Google Shape;966;p17"/>
            <p:cNvSpPr/>
            <p:nvPr/>
          </p:nvSpPr>
          <p:spPr>
            <a:xfrm>
              <a:off x="5386350" y="-1018675"/>
              <a:ext cx="689925" cy="340475"/>
            </a:xfrm>
            <a:custGeom>
              <a:rect b="b" l="l" r="r" t="t"/>
              <a:pathLst>
                <a:path extrusionOk="0" h="13619" w="27597">
                  <a:moveTo>
                    <a:pt x="15411" y="0"/>
                  </a:moveTo>
                  <a:lnTo>
                    <a:pt x="14779" y="21"/>
                  </a:lnTo>
                  <a:lnTo>
                    <a:pt x="14125" y="85"/>
                  </a:lnTo>
                  <a:lnTo>
                    <a:pt x="13472" y="169"/>
                  </a:lnTo>
                  <a:lnTo>
                    <a:pt x="12818" y="274"/>
                  </a:lnTo>
                  <a:lnTo>
                    <a:pt x="12165" y="422"/>
                  </a:lnTo>
                  <a:lnTo>
                    <a:pt x="11490" y="612"/>
                  </a:lnTo>
                  <a:lnTo>
                    <a:pt x="10837" y="822"/>
                  </a:lnTo>
                  <a:lnTo>
                    <a:pt x="10162" y="1054"/>
                  </a:lnTo>
                  <a:lnTo>
                    <a:pt x="9508" y="1307"/>
                  </a:lnTo>
                  <a:lnTo>
                    <a:pt x="8855" y="1581"/>
                  </a:lnTo>
                  <a:lnTo>
                    <a:pt x="8201" y="1877"/>
                  </a:lnTo>
                  <a:lnTo>
                    <a:pt x="7569" y="2193"/>
                  </a:lnTo>
                  <a:lnTo>
                    <a:pt x="6958" y="2530"/>
                  </a:lnTo>
                  <a:lnTo>
                    <a:pt x="6346" y="2867"/>
                  </a:lnTo>
                  <a:lnTo>
                    <a:pt x="5756" y="3226"/>
                  </a:lnTo>
                  <a:lnTo>
                    <a:pt x="5187" y="3605"/>
                  </a:lnTo>
                  <a:lnTo>
                    <a:pt x="4639" y="4006"/>
                  </a:lnTo>
                  <a:lnTo>
                    <a:pt x="4090" y="4406"/>
                  </a:lnTo>
                  <a:lnTo>
                    <a:pt x="3585" y="4807"/>
                  </a:lnTo>
                  <a:lnTo>
                    <a:pt x="3100" y="5207"/>
                  </a:lnTo>
                  <a:lnTo>
                    <a:pt x="2657" y="5629"/>
                  </a:lnTo>
                  <a:lnTo>
                    <a:pt x="2214" y="6051"/>
                  </a:lnTo>
                  <a:lnTo>
                    <a:pt x="1835" y="6472"/>
                  </a:lnTo>
                  <a:lnTo>
                    <a:pt x="1455" y="6894"/>
                  </a:lnTo>
                  <a:lnTo>
                    <a:pt x="1139" y="7295"/>
                  </a:lnTo>
                  <a:lnTo>
                    <a:pt x="844" y="7716"/>
                  </a:lnTo>
                  <a:lnTo>
                    <a:pt x="591" y="8117"/>
                  </a:lnTo>
                  <a:lnTo>
                    <a:pt x="380" y="8538"/>
                  </a:lnTo>
                  <a:lnTo>
                    <a:pt x="211" y="8918"/>
                  </a:lnTo>
                  <a:lnTo>
                    <a:pt x="106" y="9297"/>
                  </a:lnTo>
                  <a:lnTo>
                    <a:pt x="22" y="9677"/>
                  </a:lnTo>
                  <a:lnTo>
                    <a:pt x="1" y="10035"/>
                  </a:lnTo>
                  <a:lnTo>
                    <a:pt x="1" y="10204"/>
                  </a:lnTo>
                  <a:lnTo>
                    <a:pt x="22" y="10372"/>
                  </a:lnTo>
                  <a:lnTo>
                    <a:pt x="64" y="10541"/>
                  </a:lnTo>
                  <a:lnTo>
                    <a:pt x="106" y="10689"/>
                  </a:lnTo>
                  <a:lnTo>
                    <a:pt x="148" y="10857"/>
                  </a:lnTo>
                  <a:lnTo>
                    <a:pt x="211" y="11005"/>
                  </a:lnTo>
                  <a:lnTo>
                    <a:pt x="380" y="11279"/>
                  </a:lnTo>
                  <a:lnTo>
                    <a:pt x="591" y="11532"/>
                  </a:lnTo>
                  <a:lnTo>
                    <a:pt x="844" y="11764"/>
                  </a:lnTo>
                  <a:lnTo>
                    <a:pt x="1139" y="11975"/>
                  </a:lnTo>
                  <a:lnTo>
                    <a:pt x="1455" y="12185"/>
                  </a:lnTo>
                  <a:lnTo>
                    <a:pt x="1835" y="12375"/>
                  </a:lnTo>
                  <a:lnTo>
                    <a:pt x="2214" y="12544"/>
                  </a:lnTo>
                  <a:lnTo>
                    <a:pt x="2657" y="12691"/>
                  </a:lnTo>
                  <a:lnTo>
                    <a:pt x="3100" y="12818"/>
                  </a:lnTo>
                  <a:lnTo>
                    <a:pt x="3585" y="12944"/>
                  </a:lnTo>
                  <a:lnTo>
                    <a:pt x="4090" y="13050"/>
                  </a:lnTo>
                  <a:lnTo>
                    <a:pt x="4639" y="13155"/>
                  </a:lnTo>
                  <a:lnTo>
                    <a:pt x="5187" y="13239"/>
                  </a:lnTo>
                  <a:lnTo>
                    <a:pt x="6346" y="13387"/>
                  </a:lnTo>
                  <a:lnTo>
                    <a:pt x="7569" y="13471"/>
                  </a:lnTo>
                  <a:lnTo>
                    <a:pt x="8855" y="13556"/>
                  </a:lnTo>
                  <a:lnTo>
                    <a:pt x="10162" y="13598"/>
                  </a:lnTo>
                  <a:lnTo>
                    <a:pt x="11490" y="13619"/>
                  </a:lnTo>
                  <a:lnTo>
                    <a:pt x="16044" y="13619"/>
                  </a:lnTo>
                  <a:lnTo>
                    <a:pt x="16655" y="13598"/>
                  </a:lnTo>
                  <a:lnTo>
                    <a:pt x="17266" y="13535"/>
                  </a:lnTo>
                  <a:lnTo>
                    <a:pt x="17857" y="13492"/>
                  </a:lnTo>
                  <a:lnTo>
                    <a:pt x="18447" y="13408"/>
                  </a:lnTo>
                  <a:lnTo>
                    <a:pt x="19037" y="13324"/>
                  </a:lnTo>
                  <a:lnTo>
                    <a:pt x="19606" y="13218"/>
                  </a:lnTo>
                  <a:lnTo>
                    <a:pt x="20155" y="13092"/>
                  </a:lnTo>
                  <a:lnTo>
                    <a:pt x="20703" y="12944"/>
                  </a:lnTo>
                  <a:lnTo>
                    <a:pt x="21209" y="12797"/>
                  </a:lnTo>
                  <a:lnTo>
                    <a:pt x="21736" y="12628"/>
                  </a:lnTo>
                  <a:lnTo>
                    <a:pt x="22221" y="12459"/>
                  </a:lnTo>
                  <a:lnTo>
                    <a:pt x="22705" y="12270"/>
                  </a:lnTo>
                  <a:lnTo>
                    <a:pt x="23169" y="12059"/>
                  </a:lnTo>
                  <a:lnTo>
                    <a:pt x="23612" y="11848"/>
                  </a:lnTo>
                  <a:lnTo>
                    <a:pt x="24034" y="11637"/>
                  </a:lnTo>
                  <a:lnTo>
                    <a:pt x="24434" y="11384"/>
                  </a:lnTo>
                  <a:lnTo>
                    <a:pt x="24814" y="11152"/>
                  </a:lnTo>
                  <a:lnTo>
                    <a:pt x="25172" y="10878"/>
                  </a:lnTo>
                  <a:lnTo>
                    <a:pt x="25509" y="10625"/>
                  </a:lnTo>
                  <a:lnTo>
                    <a:pt x="25825" y="10351"/>
                  </a:lnTo>
                  <a:lnTo>
                    <a:pt x="26121" y="10056"/>
                  </a:lnTo>
                  <a:lnTo>
                    <a:pt x="26395" y="9761"/>
                  </a:lnTo>
                  <a:lnTo>
                    <a:pt x="26648" y="9466"/>
                  </a:lnTo>
                  <a:lnTo>
                    <a:pt x="26858" y="9150"/>
                  </a:lnTo>
                  <a:lnTo>
                    <a:pt x="27048" y="8833"/>
                  </a:lnTo>
                  <a:lnTo>
                    <a:pt x="27217" y="8517"/>
                  </a:lnTo>
                  <a:lnTo>
                    <a:pt x="27343" y="8180"/>
                  </a:lnTo>
                  <a:lnTo>
                    <a:pt x="27449" y="7843"/>
                  </a:lnTo>
                  <a:lnTo>
                    <a:pt x="27533" y="7505"/>
                  </a:lnTo>
                  <a:lnTo>
                    <a:pt x="27575" y="7168"/>
                  </a:lnTo>
                  <a:lnTo>
                    <a:pt x="27596" y="6810"/>
                  </a:lnTo>
                  <a:lnTo>
                    <a:pt x="27575" y="6472"/>
                  </a:lnTo>
                  <a:lnTo>
                    <a:pt x="27533" y="6114"/>
                  </a:lnTo>
                  <a:lnTo>
                    <a:pt x="27449" y="5777"/>
                  </a:lnTo>
                  <a:lnTo>
                    <a:pt x="27343" y="5439"/>
                  </a:lnTo>
                  <a:lnTo>
                    <a:pt x="27217" y="5102"/>
                  </a:lnTo>
                  <a:lnTo>
                    <a:pt x="27048" y="4786"/>
                  </a:lnTo>
                  <a:lnTo>
                    <a:pt x="26858" y="4470"/>
                  </a:lnTo>
                  <a:lnTo>
                    <a:pt x="26648" y="4153"/>
                  </a:lnTo>
                  <a:lnTo>
                    <a:pt x="26395" y="3858"/>
                  </a:lnTo>
                  <a:lnTo>
                    <a:pt x="26121" y="3563"/>
                  </a:lnTo>
                  <a:lnTo>
                    <a:pt x="25825" y="3289"/>
                  </a:lnTo>
                  <a:lnTo>
                    <a:pt x="25509" y="3015"/>
                  </a:lnTo>
                  <a:lnTo>
                    <a:pt x="25172" y="2741"/>
                  </a:lnTo>
                  <a:lnTo>
                    <a:pt x="24814" y="2488"/>
                  </a:lnTo>
                  <a:lnTo>
                    <a:pt x="24434" y="2235"/>
                  </a:lnTo>
                  <a:lnTo>
                    <a:pt x="24034" y="2003"/>
                  </a:lnTo>
                  <a:lnTo>
                    <a:pt x="23612" y="1771"/>
                  </a:lnTo>
                  <a:lnTo>
                    <a:pt x="23169" y="1560"/>
                  </a:lnTo>
                  <a:lnTo>
                    <a:pt x="22705" y="1350"/>
                  </a:lnTo>
                  <a:lnTo>
                    <a:pt x="22221" y="1160"/>
                  </a:lnTo>
                  <a:lnTo>
                    <a:pt x="21736" y="991"/>
                  </a:lnTo>
                  <a:lnTo>
                    <a:pt x="21209" y="822"/>
                  </a:lnTo>
                  <a:lnTo>
                    <a:pt x="20703" y="675"/>
                  </a:lnTo>
                  <a:lnTo>
                    <a:pt x="20155" y="548"/>
                  </a:lnTo>
                  <a:lnTo>
                    <a:pt x="19606" y="422"/>
                  </a:lnTo>
                  <a:lnTo>
                    <a:pt x="19037" y="317"/>
                  </a:lnTo>
                  <a:lnTo>
                    <a:pt x="18447" y="211"/>
                  </a:lnTo>
                  <a:lnTo>
                    <a:pt x="17857" y="148"/>
                  </a:lnTo>
                  <a:lnTo>
                    <a:pt x="17266" y="85"/>
                  </a:lnTo>
                  <a:lnTo>
                    <a:pt x="16655" y="42"/>
                  </a:lnTo>
                  <a:lnTo>
                    <a:pt x="16044" y="21"/>
                  </a:lnTo>
                  <a:lnTo>
                    <a:pt x="15411"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7" name="Google Shape;967;p17"/>
            <p:cNvSpPr/>
            <p:nvPr/>
          </p:nvSpPr>
          <p:spPr>
            <a:xfrm>
              <a:off x="5386350" y="-1018675"/>
              <a:ext cx="689925" cy="340475"/>
            </a:xfrm>
            <a:custGeom>
              <a:rect b="b" l="l" r="r" t="t"/>
              <a:pathLst>
                <a:path extrusionOk="0" fill="none" h="13619" w="27597">
                  <a:moveTo>
                    <a:pt x="27596" y="6810"/>
                  </a:moveTo>
                  <a:lnTo>
                    <a:pt x="27596" y="6810"/>
                  </a:lnTo>
                  <a:lnTo>
                    <a:pt x="27575" y="7168"/>
                  </a:lnTo>
                  <a:lnTo>
                    <a:pt x="27533" y="7505"/>
                  </a:lnTo>
                  <a:lnTo>
                    <a:pt x="27449" y="7843"/>
                  </a:lnTo>
                  <a:lnTo>
                    <a:pt x="27343" y="8180"/>
                  </a:lnTo>
                  <a:lnTo>
                    <a:pt x="27217" y="8517"/>
                  </a:lnTo>
                  <a:lnTo>
                    <a:pt x="27048" y="8833"/>
                  </a:lnTo>
                  <a:lnTo>
                    <a:pt x="26858" y="9150"/>
                  </a:lnTo>
                  <a:lnTo>
                    <a:pt x="26648" y="9466"/>
                  </a:lnTo>
                  <a:lnTo>
                    <a:pt x="26395" y="9761"/>
                  </a:lnTo>
                  <a:lnTo>
                    <a:pt x="26121" y="10056"/>
                  </a:lnTo>
                  <a:lnTo>
                    <a:pt x="25825" y="10351"/>
                  </a:lnTo>
                  <a:lnTo>
                    <a:pt x="25509" y="10625"/>
                  </a:lnTo>
                  <a:lnTo>
                    <a:pt x="25172" y="10878"/>
                  </a:lnTo>
                  <a:lnTo>
                    <a:pt x="24814" y="11152"/>
                  </a:lnTo>
                  <a:lnTo>
                    <a:pt x="24434" y="11384"/>
                  </a:lnTo>
                  <a:lnTo>
                    <a:pt x="24034" y="11637"/>
                  </a:lnTo>
                  <a:lnTo>
                    <a:pt x="23612" y="11848"/>
                  </a:lnTo>
                  <a:lnTo>
                    <a:pt x="23169" y="12059"/>
                  </a:lnTo>
                  <a:lnTo>
                    <a:pt x="22705" y="12270"/>
                  </a:lnTo>
                  <a:lnTo>
                    <a:pt x="22221" y="12459"/>
                  </a:lnTo>
                  <a:lnTo>
                    <a:pt x="21736" y="12628"/>
                  </a:lnTo>
                  <a:lnTo>
                    <a:pt x="21209" y="12797"/>
                  </a:lnTo>
                  <a:lnTo>
                    <a:pt x="20703" y="12944"/>
                  </a:lnTo>
                  <a:lnTo>
                    <a:pt x="20155" y="13092"/>
                  </a:lnTo>
                  <a:lnTo>
                    <a:pt x="19606" y="13218"/>
                  </a:lnTo>
                  <a:lnTo>
                    <a:pt x="19037" y="13324"/>
                  </a:lnTo>
                  <a:lnTo>
                    <a:pt x="18447" y="13408"/>
                  </a:lnTo>
                  <a:lnTo>
                    <a:pt x="17857" y="13492"/>
                  </a:lnTo>
                  <a:lnTo>
                    <a:pt x="17266" y="13535"/>
                  </a:lnTo>
                  <a:lnTo>
                    <a:pt x="16655" y="13598"/>
                  </a:lnTo>
                  <a:lnTo>
                    <a:pt x="16044" y="13619"/>
                  </a:lnTo>
                  <a:lnTo>
                    <a:pt x="15411" y="13619"/>
                  </a:lnTo>
                  <a:lnTo>
                    <a:pt x="15411" y="13619"/>
                  </a:lnTo>
                  <a:lnTo>
                    <a:pt x="12818" y="13619"/>
                  </a:lnTo>
                  <a:lnTo>
                    <a:pt x="11490" y="13619"/>
                  </a:lnTo>
                  <a:lnTo>
                    <a:pt x="10162" y="13598"/>
                  </a:lnTo>
                  <a:lnTo>
                    <a:pt x="8855" y="13556"/>
                  </a:lnTo>
                  <a:lnTo>
                    <a:pt x="7569" y="13471"/>
                  </a:lnTo>
                  <a:lnTo>
                    <a:pt x="6346" y="13387"/>
                  </a:lnTo>
                  <a:lnTo>
                    <a:pt x="5187" y="13239"/>
                  </a:lnTo>
                  <a:lnTo>
                    <a:pt x="4639" y="13155"/>
                  </a:lnTo>
                  <a:lnTo>
                    <a:pt x="4090" y="13050"/>
                  </a:lnTo>
                  <a:lnTo>
                    <a:pt x="3585" y="12944"/>
                  </a:lnTo>
                  <a:lnTo>
                    <a:pt x="3100" y="12818"/>
                  </a:lnTo>
                  <a:lnTo>
                    <a:pt x="2657" y="12691"/>
                  </a:lnTo>
                  <a:lnTo>
                    <a:pt x="2214" y="12544"/>
                  </a:lnTo>
                  <a:lnTo>
                    <a:pt x="1835" y="12375"/>
                  </a:lnTo>
                  <a:lnTo>
                    <a:pt x="1455" y="12185"/>
                  </a:lnTo>
                  <a:lnTo>
                    <a:pt x="1139" y="11975"/>
                  </a:lnTo>
                  <a:lnTo>
                    <a:pt x="844" y="11764"/>
                  </a:lnTo>
                  <a:lnTo>
                    <a:pt x="591" y="11532"/>
                  </a:lnTo>
                  <a:lnTo>
                    <a:pt x="380" y="11279"/>
                  </a:lnTo>
                  <a:lnTo>
                    <a:pt x="211" y="11005"/>
                  </a:lnTo>
                  <a:lnTo>
                    <a:pt x="148" y="10857"/>
                  </a:lnTo>
                  <a:lnTo>
                    <a:pt x="106" y="10689"/>
                  </a:lnTo>
                  <a:lnTo>
                    <a:pt x="64" y="10541"/>
                  </a:lnTo>
                  <a:lnTo>
                    <a:pt x="22" y="10372"/>
                  </a:lnTo>
                  <a:lnTo>
                    <a:pt x="1" y="10204"/>
                  </a:lnTo>
                  <a:lnTo>
                    <a:pt x="1" y="10035"/>
                  </a:lnTo>
                  <a:lnTo>
                    <a:pt x="1" y="10035"/>
                  </a:lnTo>
                  <a:lnTo>
                    <a:pt x="22" y="9677"/>
                  </a:lnTo>
                  <a:lnTo>
                    <a:pt x="106" y="9297"/>
                  </a:lnTo>
                  <a:lnTo>
                    <a:pt x="211" y="8918"/>
                  </a:lnTo>
                  <a:lnTo>
                    <a:pt x="380" y="8538"/>
                  </a:lnTo>
                  <a:lnTo>
                    <a:pt x="591" y="8117"/>
                  </a:lnTo>
                  <a:lnTo>
                    <a:pt x="844" y="7716"/>
                  </a:lnTo>
                  <a:lnTo>
                    <a:pt x="1139" y="7295"/>
                  </a:lnTo>
                  <a:lnTo>
                    <a:pt x="1455" y="6894"/>
                  </a:lnTo>
                  <a:lnTo>
                    <a:pt x="1835" y="6472"/>
                  </a:lnTo>
                  <a:lnTo>
                    <a:pt x="2214" y="6051"/>
                  </a:lnTo>
                  <a:lnTo>
                    <a:pt x="2657" y="5629"/>
                  </a:lnTo>
                  <a:lnTo>
                    <a:pt x="3100" y="5207"/>
                  </a:lnTo>
                  <a:lnTo>
                    <a:pt x="3585" y="4807"/>
                  </a:lnTo>
                  <a:lnTo>
                    <a:pt x="4090" y="4406"/>
                  </a:lnTo>
                  <a:lnTo>
                    <a:pt x="4639" y="4006"/>
                  </a:lnTo>
                  <a:lnTo>
                    <a:pt x="5187" y="3605"/>
                  </a:lnTo>
                  <a:lnTo>
                    <a:pt x="5756" y="3226"/>
                  </a:lnTo>
                  <a:lnTo>
                    <a:pt x="6346" y="2867"/>
                  </a:lnTo>
                  <a:lnTo>
                    <a:pt x="6958" y="2530"/>
                  </a:lnTo>
                  <a:lnTo>
                    <a:pt x="7569" y="2193"/>
                  </a:lnTo>
                  <a:lnTo>
                    <a:pt x="8201" y="1877"/>
                  </a:lnTo>
                  <a:lnTo>
                    <a:pt x="8855" y="1581"/>
                  </a:lnTo>
                  <a:lnTo>
                    <a:pt x="9508" y="1307"/>
                  </a:lnTo>
                  <a:lnTo>
                    <a:pt x="10162" y="1054"/>
                  </a:lnTo>
                  <a:lnTo>
                    <a:pt x="10837" y="822"/>
                  </a:lnTo>
                  <a:lnTo>
                    <a:pt x="11490" y="612"/>
                  </a:lnTo>
                  <a:lnTo>
                    <a:pt x="12165" y="422"/>
                  </a:lnTo>
                  <a:lnTo>
                    <a:pt x="12818" y="274"/>
                  </a:lnTo>
                  <a:lnTo>
                    <a:pt x="13472" y="169"/>
                  </a:lnTo>
                  <a:lnTo>
                    <a:pt x="14125" y="85"/>
                  </a:lnTo>
                  <a:lnTo>
                    <a:pt x="14779" y="21"/>
                  </a:lnTo>
                  <a:lnTo>
                    <a:pt x="15411" y="0"/>
                  </a:lnTo>
                  <a:lnTo>
                    <a:pt x="15411" y="0"/>
                  </a:lnTo>
                  <a:lnTo>
                    <a:pt x="16044" y="21"/>
                  </a:lnTo>
                  <a:lnTo>
                    <a:pt x="16655" y="42"/>
                  </a:lnTo>
                  <a:lnTo>
                    <a:pt x="17266" y="85"/>
                  </a:lnTo>
                  <a:lnTo>
                    <a:pt x="17857" y="148"/>
                  </a:lnTo>
                  <a:lnTo>
                    <a:pt x="18447" y="211"/>
                  </a:lnTo>
                  <a:lnTo>
                    <a:pt x="19037" y="317"/>
                  </a:lnTo>
                  <a:lnTo>
                    <a:pt x="19606" y="422"/>
                  </a:lnTo>
                  <a:lnTo>
                    <a:pt x="20155" y="548"/>
                  </a:lnTo>
                  <a:lnTo>
                    <a:pt x="20703" y="675"/>
                  </a:lnTo>
                  <a:lnTo>
                    <a:pt x="21209" y="822"/>
                  </a:lnTo>
                  <a:lnTo>
                    <a:pt x="21736" y="991"/>
                  </a:lnTo>
                  <a:lnTo>
                    <a:pt x="22221" y="1160"/>
                  </a:lnTo>
                  <a:lnTo>
                    <a:pt x="22705" y="1350"/>
                  </a:lnTo>
                  <a:lnTo>
                    <a:pt x="23169" y="1560"/>
                  </a:lnTo>
                  <a:lnTo>
                    <a:pt x="23612" y="1771"/>
                  </a:lnTo>
                  <a:lnTo>
                    <a:pt x="24034" y="2003"/>
                  </a:lnTo>
                  <a:lnTo>
                    <a:pt x="24434" y="2235"/>
                  </a:lnTo>
                  <a:lnTo>
                    <a:pt x="24814" y="2488"/>
                  </a:lnTo>
                  <a:lnTo>
                    <a:pt x="25172" y="2741"/>
                  </a:lnTo>
                  <a:lnTo>
                    <a:pt x="25509" y="3015"/>
                  </a:lnTo>
                  <a:lnTo>
                    <a:pt x="25825" y="3289"/>
                  </a:lnTo>
                  <a:lnTo>
                    <a:pt x="26121" y="3563"/>
                  </a:lnTo>
                  <a:lnTo>
                    <a:pt x="26395" y="3858"/>
                  </a:lnTo>
                  <a:lnTo>
                    <a:pt x="26648" y="4153"/>
                  </a:lnTo>
                  <a:lnTo>
                    <a:pt x="26858" y="4470"/>
                  </a:lnTo>
                  <a:lnTo>
                    <a:pt x="27048" y="4786"/>
                  </a:lnTo>
                  <a:lnTo>
                    <a:pt x="27217" y="5102"/>
                  </a:lnTo>
                  <a:lnTo>
                    <a:pt x="27343" y="5439"/>
                  </a:lnTo>
                  <a:lnTo>
                    <a:pt x="27449" y="5777"/>
                  </a:lnTo>
                  <a:lnTo>
                    <a:pt x="27533" y="6114"/>
                  </a:lnTo>
                  <a:lnTo>
                    <a:pt x="27575" y="6472"/>
                  </a:lnTo>
                  <a:lnTo>
                    <a:pt x="27596" y="6810"/>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8" name="Google Shape;968;p17"/>
            <p:cNvSpPr/>
            <p:nvPr/>
          </p:nvSpPr>
          <p:spPr>
            <a:xfrm>
              <a:off x="5573975" y="-979675"/>
              <a:ext cx="170800" cy="64325"/>
            </a:xfrm>
            <a:custGeom>
              <a:rect b="b" l="l" r="r" t="t"/>
              <a:pathLst>
                <a:path extrusionOk="0" h="2573" w="6832">
                  <a:moveTo>
                    <a:pt x="6810" y="0"/>
                  </a:moveTo>
                  <a:lnTo>
                    <a:pt x="5925" y="148"/>
                  </a:lnTo>
                  <a:lnTo>
                    <a:pt x="5018" y="338"/>
                  </a:lnTo>
                  <a:lnTo>
                    <a:pt x="4133" y="570"/>
                  </a:lnTo>
                  <a:lnTo>
                    <a:pt x="3268" y="865"/>
                  </a:lnTo>
                  <a:lnTo>
                    <a:pt x="2826" y="1012"/>
                  </a:lnTo>
                  <a:lnTo>
                    <a:pt x="2383" y="1160"/>
                  </a:lnTo>
                  <a:lnTo>
                    <a:pt x="1961" y="1350"/>
                  </a:lnTo>
                  <a:lnTo>
                    <a:pt x="1561" y="1539"/>
                  </a:lnTo>
                  <a:lnTo>
                    <a:pt x="1139" y="1771"/>
                  </a:lnTo>
                  <a:lnTo>
                    <a:pt x="760" y="2003"/>
                  </a:lnTo>
                  <a:lnTo>
                    <a:pt x="380" y="2256"/>
                  </a:lnTo>
                  <a:lnTo>
                    <a:pt x="1" y="2530"/>
                  </a:lnTo>
                  <a:lnTo>
                    <a:pt x="22" y="2572"/>
                  </a:lnTo>
                  <a:lnTo>
                    <a:pt x="443" y="2383"/>
                  </a:lnTo>
                  <a:lnTo>
                    <a:pt x="1181" y="2066"/>
                  </a:lnTo>
                  <a:lnTo>
                    <a:pt x="1898" y="1750"/>
                  </a:lnTo>
                  <a:lnTo>
                    <a:pt x="3353" y="1118"/>
                  </a:lnTo>
                  <a:lnTo>
                    <a:pt x="4196" y="780"/>
                  </a:lnTo>
                  <a:lnTo>
                    <a:pt x="5060" y="506"/>
                  </a:lnTo>
                  <a:lnTo>
                    <a:pt x="5946" y="253"/>
                  </a:lnTo>
                  <a:lnTo>
                    <a:pt x="6831" y="21"/>
                  </a:lnTo>
                  <a:lnTo>
                    <a:pt x="6810"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9" name="Google Shape;969;p17"/>
            <p:cNvSpPr/>
            <p:nvPr/>
          </p:nvSpPr>
          <p:spPr>
            <a:xfrm>
              <a:off x="5573975" y="-979675"/>
              <a:ext cx="170800" cy="64325"/>
            </a:xfrm>
            <a:custGeom>
              <a:rect b="b" l="l" r="r" t="t"/>
              <a:pathLst>
                <a:path extrusionOk="0" fill="none" h="2573" w="6832">
                  <a:moveTo>
                    <a:pt x="6810" y="0"/>
                  </a:moveTo>
                  <a:lnTo>
                    <a:pt x="6810" y="0"/>
                  </a:lnTo>
                  <a:lnTo>
                    <a:pt x="5925" y="148"/>
                  </a:lnTo>
                  <a:lnTo>
                    <a:pt x="5018" y="338"/>
                  </a:lnTo>
                  <a:lnTo>
                    <a:pt x="4133" y="570"/>
                  </a:lnTo>
                  <a:lnTo>
                    <a:pt x="3268" y="865"/>
                  </a:lnTo>
                  <a:lnTo>
                    <a:pt x="3268" y="865"/>
                  </a:lnTo>
                  <a:lnTo>
                    <a:pt x="2826" y="1012"/>
                  </a:lnTo>
                  <a:lnTo>
                    <a:pt x="2383" y="1160"/>
                  </a:lnTo>
                  <a:lnTo>
                    <a:pt x="1961" y="1350"/>
                  </a:lnTo>
                  <a:lnTo>
                    <a:pt x="1561" y="1539"/>
                  </a:lnTo>
                  <a:lnTo>
                    <a:pt x="1139" y="1771"/>
                  </a:lnTo>
                  <a:lnTo>
                    <a:pt x="760" y="2003"/>
                  </a:lnTo>
                  <a:lnTo>
                    <a:pt x="380" y="2256"/>
                  </a:lnTo>
                  <a:lnTo>
                    <a:pt x="1" y="2530"/>
                  </a:lnTo>
                  <a:lnTo>
                    <a:pt x="22" y="2572"/>
                  </a:lnTo>
                  <a:lnTo>
                    <a:pt x="22" y="2572"/>
                  </a:lnTo>
                  <a:lnTo>
                    <a:pt x="443" y="2383"/>
                  </a:lnTo>
                  <a:lnTo>
                    <a:pt x="443" y="2383"/>
                  </a:lnTo>
                  <a:lnTo>
                    <a:pt x="1181" y="2066"/>
                  </a:lnTo>
                  <a:lnTo>
                    <a:pt x="1898" y="1750"/>
                  </a:lnTo>
                  <a:lnTo>
                    <a:pt x="3353" y="1118"/>
                  </a:lnTo>
                  <a:lnTo>
                    <a:pt x="3353" y="1118"/>
                  </a:lnTo>
                  <a:lnTo>
                    <a:pt x="4196" y="780"/>
                  </a:lnTo>
                  <a:lnTo>
                    <a:pt x="5060" y="506"/>
                  </a:lnTo>
                  <a:lnTo>
                    <a:pt x="5946" y="253"/>
                  </a:lnTo>
                  <a:lnTo>
                    <a:pt x="6831" y="21"/>
                  </a:lnTo>
                  <a:lnTo>
                    <a:pt x="6810" y="0"/>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0" name="Google Shape;970;p17"/>
            <p:cNvSpPr/>
            <p:nvPr/>
          </p:nvSpPr>
          <p:spPr>
            <a:xfrm>
              <a:off x="5444325" y="-866375"/>
              <a:ext cx="67500" cy="44825"/>
            </a:xfrm>
            <a:custGeom>
              <a:rect b="b" l="l" r="r" t="t"/>
              <a:pathLst>
                <a:path extrusionOk="0" h="1793" w="2700">
                  <a:moveTo>
                    <a:pt x="2699" y="1"/>
                  </a:moveTo>
                  <a:lnTo>
                    <a:pt x="2488" y="22"/>
                  </a:lnTo>
                  <a:lnTo>
                    <a:pt x="2277" y="43"/>
                  </a:lnTo>
                  <a:lnTo>
                    <a:pt x="1877" y="148"/>
                  </a:lnTo>
                  <a:lnTo>
                    <a:pt x="1624" y="233"/>
                  </a:lnTo>
                  <a:lnTo>
                    <a:pt x="1371" y="338"/>
                  </a:lnTo>
                  <a:lnTo>
                    <a:pt x="1139" y="465"/>
                  </a:lnTo>
                  <a:lnTo>
                    <a:pt x="907" y="612"/>
                  </a:lnTo>
                  <a:lnTo>
                    <a:pt x="738" y="718"/>
                  </a:lnTo>
                  <a:lnTo>
                    <a:pt x="591" y="823"/>
                  </a:lnTo>
                  <a:lnTo>
                    <a:pt x="443" y="971"/>
                  </a:lnTo>
                  <a:lnTo>
                    <a:pt x="338" y="1097"/>
                  </a:lnTo>
                  <a:lnTo>
                    <a:pt x="211" y="1266"/>
                  </a:lnTo>
                  <a:lnTo>
                    <a:pt x="127" y="1434"/>
                  </a:lnTo>
                  <a:lnTo>
                    <a:pt x="43" y="1603"/>
                  </a:lnTo>
                  <a:lnTo>
                    <a:pt x="1" y="1793"/>
                  </a:lnTo>
                  <a:lnTo>
                    <a:pt x="22" y="1793"/>
                  </a:lnTo>
                  <a:lnTo>
                    <a:pt x="254" y="1603"/>
                  </a:lnTo>
                  <a:lnTo>
                    <a:pt x="486" y="1392"/>
                  </a:lnTo>
                  <a:lnTo>
                    <a:pt x="781" y="1118"/>
                  </a:lnTo>
                  <a:lnTo>
                    <a:pt x="1076" y="844"/>
                  </a:lnTo>
                  <a:lnTo>
                    <a:pt x="1266" y="697"/>
                  </a:lnTo>
                  <a:lnTo>
                    <a:pt x="1455" y="570"/>
                  </a:lnTo>
                  <a:lnTo>
                    <a:pt x="1645" y="465"/>
                  </a:lnTo>
                  <a:lnTo>
                    <a:pt x="1835" y="338"/>
                  </a:lnTo>
                  <a:lnTo>
                    <a:pt x="2046" y="254"/>
                  </a:lnTo>
                  <a:lnTo>
                    <a:pt x="2256" y="170"/>
                  </a:lnTo>
                  <a:lnTo>
                    <a:pt x="2488" y="85"/>
                  </a:lnTo>
                  <a:lnTo>
                    <a:pt x="2699" y="22"/>
                  </a:lnTo>
                  <a:lnTo>
                    <a:pt x="2699"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1" name="Google Shape;971;p17"/>
            <p:cNvSpPr/>
            <p:nvPr/>
          </p:nvSpPr>
          <p:spPr>
            <a:xfrm>
              <a:off x="5444325" y="-866375"/>
              <a:ext cx="67500" cy="44825"/>
            </a:xfrm>
            <a:custGeom>
              <a:rect b="b" l="l" r="r" t="t"/>
              <a:pathLst>
                <a:path extrusionOk="0" fill="none" h="1793" w="2700">
                  <a:moveTo>
                    <a:pt x="2699" y="1"/>
                  </a:moveTo>
                  <a:lnTo>
                    <a:pt x="2699" y="1"/>
                  </a:lnTo>
                  <a:lnTo>
                    <a:pt x="2488" y="22"/>
                  </a:lnTo>
                  <a:lnTo>
                    <a:pt x="2277" y="43"/>
                  </a:lnTo>
                  <a:lnTo>
                    <a:pt x="1877" y="148"/>
                  </a:lnTo>
                  <a:lnTo>
                    <a:pt x="1877" y="148"/>
                  </a:lnTo>
                  <a:lnTo>
                    <a:pt x="1624" y="233"/>
                  </a:lnTo>
                  <a:lnTo>
                    <a:pt x="1371" y="338"/>
                  </a:lnTo>
                  <a:lnTo>
                    <a:pt x="1139" y="465"/>
                  </a:lnTo>
                  <a:lnTo>
                    <a:pt x="907" y="612"/>
                  </a:lnTo>
                  <a:lnTo>
                    <a:pt x="907" y="612"/>
                  </a:lnTo>
                  <a:lnTo>
                    <a:pt x="738" y="718"/>
                  </a:lnTo>
                  <a:lnTo>
                    <a:pt x="591" y="823"/>
                  </a:lnTo>
                  <a:lnTo>
                    <a:pt x="443" y="971"/>
                  </a:lnTo>
                  <a:lnTo>
                    <a:pt x="338" y="1097"/>
                  </a:lnTo>
                  <a:lnTo>
                    <a:pt x="211" y="1266"/>
                  </a:lnTo>
                  <a:lnTo>
                    <a:pt x="127" y="1434"/>
                  </a:lnTo>
                  <a:lnTo>
                    <a:pt x="43" y="1603"/>
                  </a:lnTo>
                  <a:lnTo>
                    <a:pt x="1" y="1793"/>
                  </a:lnTo>
                  <a:lnTo>
                    <a:pt x="22" y="1793"/>
                  </a:lnTo>
                  <a:lnTo>
                    <a:pt x="22" y="1793"/>
                  </a:lnTo>
                  <a:lnTo>
                    <a:pt x="254" y="1603"/>
                  </a:lnTo>
                  <a:lnTo>
                    <a:pt x="486" y="1392"/>
                  </a:lnTo>
                  <a:lnTo>
                    <a:pt x="486" y="1392"/>
                  </a:lnTo>
                  <a:lnTo>
                    <a:pt x="781" y="1118"/>
                  </a:lnTo>
                  <a:lnTo>
                    <a:pt x="1076" y="844"/>
                  </a:lnTo>
                  <a:lnTo>
                    <a:pt x="1076" y="844"/>
                  </a:lnTo>
                  <a:lnTo>
                    <a:pt x="1266" y="697"/>
                  </a:lnTo>
                  <a:lnTo>
                    <a:pt x="1455" y="570"/>
                  </a:lnTo>
                  <a:lnTo>
                    <a:pt x="1645" y="465"/>
                  </a:lnTo>
                  <a:lnTo>
                    <a:pt x="1835" y="338"/>
                  </a:lnTo>
                  <a:lnTo>
                    <a:pt x="2046" y="254"/>
                  </a:lnTo>
                  <a:lnTo>
                    <a:pt x="2256" y="170"/>
                  </a:lnTo>
                  <a:lnTo>
                    <a:pt x="2488" y="85"/>
                  </a:lnTo>
                  <a:lnTo>
                    <a:pt x="2699" y="22"/>
                  </a:lnTo>
                  <a:lnTo>
                    <a:pt x="2699"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72" name="Google Shape;972;p17"/>
          <p:cNvSpPr/>
          <p:nvPr/>
        </p:nvSpPr>
        <p:spPr>
          <a:xfrm>
            <a:off x="8249274" y="4594797"/>
            <a:ext cx="894720" cy="548701"/>
          </a:xfrm>
          <a:custGeom>
            <a:rect b="b" l="l" r="r" t="t"/>
            <a:pathLst>
              <a:path extrusionOk="0" h="29051" w="47371">
                <a:moveTo>
                  <a:pt x="47371" y="1"/>
                </a:moveTo>
                <a:lnTo>
                  <a:pt x="46696" y="338"/>
                </a:lnTo>
                <a:lnTo>
                  <a:pt x="45979" y="675"/>
                </a:lnTo>
                <a:lnTo>
                  <a:pt x="45284" y="970"/>
                </a:lnTo>
                <a:lnTo>
                  <a:pt x="44567" y="1266"/>
                </a:lnTo>
                <a:lnTo>
                  <a:pt x="43850" y="1540"/>
                </a:lnTo>
                <a:lnTo>
                  <a:pt x="43133" y="1814"/>
                </a:lnTo>
                <a:lnTo>
                  <a:pt x="41658" y="2320"/>
                </a:lnTo>
                <a:lnTo>
                  <a:pt x="40182" y="2783"/>
                </a:lnTo>
                <a:lnTo>
                  <a:pt x="38706" y="3226"/>
                </a:lnTo>
                <a:lnTo>
                  <a:pt x="35734" y="4069"/>
                </a:lnTo>
                <a:lnTo>
                  <a:pt x="34132" y="4512"/>
                </a:lnTo>
                <a:lnTo>
                  <a:pt x="32529" y="4997"/>
                </a:lnTo>
                <a:lnTo>
                  <a:pt x="31707" y="5250"/>
                </a:lnTo>
                <a:lnTo>
                  <a:pt x="30906" y="5503"/>
                </a:lnTo>
                <a:lnTo>
                  <a:pt x="30105" y="5798"/>
                </a:lnTo>
                <a:lnTo>
                  <a:pt x="29304" y="6093"/>
                </a:lnTo>
                <a:lnTo>
                  <a:pt x="28503" y="6409"/>
                </a:lnTo>
                <a:lnTo>
                  <a:pt x="27723" y="6726"/>
                </a:lnTo>
                <a:lnTo>
                  <a:pt x="26964" y="7084"/>
                </a:lnTo>
                <a:lnTo>
                  <a:pt x="26205" y="7485"/>
                </a:lnTo>
                <a:lnTo>
                  <a:pt x="25467" y="7885"/>
                </a:lnTo>
                <a:lnTo>
                  <a:pt x="24771" y="8328"/>
                </a:lnTo>
                <a:lnTo>
                  <a:pt x="24076" y="8792"/>
                </a:lnTo>
                <a:lnTo>
                  <a:pt x="23401" y="9298"/>
                </a:lnTo>
                <a:lnTo>
                  <a:pt x="23169" y="9487"/>
                </a:lnTo>
                <a:lnTo>
                  <a:pt x="22937" y="9719"/>
                </a:lnTo>
                <a:lnTo>
                  <a:pt x="22726" y="9951"/>
                </a:lnTo>
                <a:lnTo>
                  <a:pt x="22537" y="10204"/>
                </a:lnTo>
                <a:lnTo>
                  <a:pt x="22368" y="10478"/>
                </a:lnTo>
                <a:lnTo>
                  <a:pt x="22220" y="10752"/>
                </a:lnTo>
                <a:lnTo>
                  <a:pt x="22094" y="11047"/>
                </a:lnTo>
                <a:lnTo>
                  <a:pt x="21989" y="11343"/>
                </a:lnTo>
                <a:lnTo>
                  <a:pt x="21925" y="11638"/>
                </a:lnTo>
                <a:lnTo>
                  <a:pt x="21904" y="11933"/>
                </a:lnTo>
                <a:lnTo>
                  <a:pt x="21904" y="12207"/>
                </a:lnTo>
                <a:lnTo>
                  <a:pt x="21968" y="12502"/>
                </a:lnTo>
                <a:lnTo>
                  <a:pt x="22073" y="12776"/>
                </a:lnTo>
                <a:lnTo>
                  <a:pt x="22220" y="13050"/>
                </a:lnTo>
                <a:lnTo>
                  <a:pt x="22326" y="13198"/>
                </a:lnTo>
                <a:lnTo>
                  <a:pt x="22431" y="13324"/>
                </a:lnTo>
                <a:lnTo>
                  <a:pt x="22537" y="13451"/>
                </a:lnTo>
                <a:lnTo>
                  <a:pt x="22684" y="13556"/>
                </a:lnTo>
                <a:lnTo>
                  <a:pt x="23001" y="13788"/>
                </a:lnTo>
                <a:lnTo>
                  <a:pt x="23338" y="14020"/>
                </a:lnTo>
                <a:lnTo>
                  <a:pt x="23675" y="14252"/>
                </a:lnTo>
                <a:lnTo>
                  <a:pt x="23991" y="14484"/>
                </a:lnTo>
                <a:lnTo>
                  <a:pt x="24139" y="14631"/>
                </a:lnTo>
                <a:lnTo>
                  <a:pt x="24265" y="14758"/>
                </a:lnTo>
                <a:lnTo>
                  <a:pt x="24371" y="14926"/>
                </a:lnTo>
                <a:lnTo>
                  <a:pt x="24455" y="15095"/>
                </a:lnTo>
                <a:lnTo>
                  <a:pt x="24518" y="15264"/>
                </a:lnTo>
                <a:lnTo>
                  <a:pt x="24539" y="15453"/>
                </a:lnTo>
                <a:lnTo>
                  <a:pt x="24518" y="15664"/>
                </a:lnTo>
                <a:lnTo>
                  <a:pt x="24476" y="15896"/>
                </a:lnTo>
                <a:lnTo>
                  <a:pt x="24392" y="16107"/>
                </a:lnTo>
                <a:lnTo>
                  <a:pt x="24286" y="16297"/>
                </a:lnTo>
                <a:lnTo>
                  <a:pt x="24139" y="16486"/>
                </a:lnTo>
                <a:lnTo>
                  <a:pt x="23991" y="16676"/>
                </a:lnTo>
                <a:lnTo>
                  <a:pt x="23823" y="16824"/>
                </a:lnTo>
                <a:lnTo>
                  <a:pt x="23654" y="16992"/>
                </a:lnTo>
                <a:lnTo>
                  <a:pt x="23443" y="17119"/>
                </a:lnTo>
                <a:lnTo>
                  <a:pt x="23232" y="17266"/>
                </a:lnTo>
                <a:lnTo>
                  <a:pt x="22811" y="17519"/>
                </a:lnTo>
                <a:lnTo>
                  <a:pt x="22368" y="17730"/>
                </a:lnTo>
                <a:lnTo>
                  <a:pt x="21546" y="18110"/>
                </a:lnTo>
                <a:lnTo>
                  <a:pt x="17793" y="19902"/>
                </a:lnTo>
                <a:lnTo>
                  <a:pt x="17077" y="20281"/>
                </a:lnTo>
                <a:lnTo>
                  <a:pt x="16697" y="20471"/>
                </a:lnTo>
                <a:lnTo>
                  <a:pt x="16360" y="20682"/>
                </a:lnTo>
                <a:lnTo>
                  <a:pt x="16001" y="20892"/>
                </a:lnTo>
                <a:lnTo>
                  <a:pt x="15685" y="21124"/>
                </a:lnTo>
                <a:lnTo>
                  <a:pt x="15369" y="21398"/>
                </a:lnTo>
                <a:lnTo>
                  <a:pt x="15074" y="21672"/>
                </a:lnTo>
                <a:lnTo>
                  <a:pt x="14779" y="21989"/>
                </a:lnTo>
                <a:lnTo>
                  <a:pt x="14505" y="22347"/>
                </a:lnTo>
                <a:lnTo>
                  <a:pt x="13999" y="23043"/>
                </a:lnTo>
                <a:lnTo>
                  <a:pt x="13746" y="23401"/>
                </a:lnTo>
                <a:lnTo>
                  <a:pt x="13493" y="23738"/>
                </a:lnTo>
                <a:lnTo>
                  <a:pt x="13219" y="24076"/>
                </a:lnTo>
                <a:lnTo>
                  <a:pt x="12902" y="24392"/>
                </a:lnTo>
                <a:lnTo>
                  <a:pt x="12565" y="24687"/>
                </a:lnTo>
                <a:lnTo>
                  <a:pt x="12207" y="24940"/>
                </a:lnTo>
                <a:lnTo>
                  <a:pt x="11827" y="25172"/>
                </a:lnTo>
                <a:lnTo>
                  <a:pt x="11427" y="25404"/>
                </a:lnTo>
                <a:lnTo>
                  <a:pt x="11026" y="25594"/>
                </a:lnTo>
                <a:lnTo>
                  <a:pt x="10626" y="25762"/>
                </a:lnTo>
                <a:lnTo>
                  <a:pt x="10204" y="25931"/>
                </a:lnTo>
                <a:lnTo>
                  <a:pt x="9782" y="26079"/>
                </a:lnTo>
                <a:lnTo>
                  <a:pt x="9298" y="26205"/>
                </a:lnTo>
                <a:lnTo>
                  <a:pt x="8813" y="26331"/>
                </a:lnTo>
                <a:lnTo>
                  <a:pt x="8307" y="26458"/>
                </a:lnTo>
                <a:lnTo>
                  <a:pt x="7801" y="26542"/>
                </a:lnTo>
                <a:lnTo>
                  <a:pt x="6789" y="26732"/>
                </a:lnTo>
                <a:lnTo>
                  <a:pt x="5777" y="26901"/>
                </a:lnTo>
                <a:lnTo>
                  <a:pt x="4786" y="27069"/>
                </a:lnTo>
                <a:lnTo>
                  <a:pt x="4280" y="27175"/>
                </a:lnTo>
                <a:lnTo>
                  <a:pt x="3795" y="27280"/>
                </a:lnTo>
                <a:lnTo>
                  <a:pt x="3289" y="27407"/>
                </a:lnTo>
                <a:lnTo>
                  <a:pt x="2804" y="27554"/>
                </a:lnTo>
                <a:lnTo>
                  <a:pt x="2320" y="27723"/>
                </a:lnTo>
                <a:lnTo>
                  <a:pt x="1856" y="27934"/>
                </a:lnTo>
                <a:lnTo>
                  <a:pt x="1350" y="28166"/>
                </a:lnTo>
                <a:lnTo>
                  <a:pt x="886" y="28419"/>
                </a:lnTo>
                <a:lnTo>
                  <a:pt x="443" y="28735"/>
                </a:lnTo>
                <a:lnTo>
                  <a:pt x="1" y="29051"/>
                </a:lnTo>
                <a:lnTo>
                  <a:pt x="47371" y="29051"/>
                </a:lnTo>
                <a:lnTo>
                  <a:pt x="47371"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3" name="Google Shape;973;p17"/>
          <p:cNvSpPr/>
          <p:nvPr/>
        </p:nvSpPr>
        <p:spPr>
          <a:xfrm>
            <a:off x="11" y="3382472"/>
            <a:ext cx="618814" cy="1218081"/>
          </a:xfrm>
          <a:custGeom>
            <a:rect b="b" l="l" r="r" t="t"/>
            <a:pathLst>
              <a:path extrusionOk="0" h="31532" w="16019">
                <a:moveTo>
                  <a:pt x="12238" y="0"/>
                </a:moveTo>
                <a:lnTo>
                  <a:pt x="12180" y="332"/>
                </a:lnTo>
                <a:lnTo>
                  <a:pt x="12160" y="624"/>
                </a:lnTo>
                <a:lnTo>
                  <a:pt x="12180" y="858"/>
                </a:lnTo>
                <a:lnTo>
                  <a:pt x="12199" y="1033"/>
                </a:lnTo>
                <a:lnTo>
                  <a:pt x="12141" y="1053"/>
                </a:lnTo>
                <a:lnTo>
                  <a:pt x="12082" y="1092"/>
                </a:lnTo>
                <a:lnTo>
                  <a:pt x="12063" y="1150"/>
                </a:lnTo>
                <a:lnTo>
                  <a:pt x="12063" y="1209"/>
                </a:lnTo>
                <a:lnTo>
                  <a:pt x="12063" y="1267"/>
                </a:lnTo>
                <a:lnTo>
                  <a:pt x="12102" y="1326"/>
                </a:lnTo>
                <a:lnTo>
                  <a:pt x="12141" y="1365"/>
                </a:lnTo>
                <a:lnTo>
                  <a:pt x="12199" y="1384"/>
                </a:lnTo>
                <a:lnTo>
                  <a:pt x="10621" y="8750"/>
                </a:lnTo>
                <a:lnTo>
                  <a:pt x="10211" y="8750"/>
                </a:lnTo>
                <a:lnTo>
                  <a:pt x="10289" y="9335"/>
                </a:lnTo>
                <a:lnTo>
                  <a:pt x="10621" y="9335"/>
                </a:lnTo>
                <a:lnTo>
                  <a:pt x="10621" y="12005"/>
                </a:lnTo>
                <a:lnTo>
                  <a:pt x="8243" y="11167"/>
                </a:lnTo>
                <a:lnTo>
                  <a:pt x="7737" y="11167"/>
                </a:lnTo>
                <a:lnTo>
                  <a:pt x="7737" y="9764"/>
                </a:lnTo>
                <a:lnTo>
                  <a:pt x="7951" y="9764"/>
                </a:lnTo>
                <a:lnTo>
                  <a:pt x="7951" y="9296"/>
                </a:lnTo>
                <a:lnTo>
                  <a:pt x="6879" y="9296"/>
                </a:lnTo>
                <a:lnTo>
                  <a:pt x="6879" y="9764"/>
                </a:lnTo>
                <a:lnTo>
                  <a:pt x="7016" y="9764"/>
                </a:lnTo>
                <a:lnTo>
                  <a:pt x="7016" y="11225"/>
                </a:lnTo>
                <a:lnTo>
                  <a:pt x="5242" y="11225"/>
                </a:lnTo>
                <a:lnTo>
                  <a:pt x="5242" y="10563"/>
                </a:lnTo>
                <a:lnTo>
                  <a:pt x="5476" y="10563"/>
                </a:lnTo>
                <a:lnTo>
                  <a:pt x="5476" y="10017"/>
                </a:lnTo>
                <a:lnTo>
                  <a:pt x="4677" y="10017"/>
                </a:lnTo>
                <a:lnTo>
                  <a:pt x="4677" y="10563"/>
                </a:lnTo>
                <a:lnTo>
                  <a:pt x="4911" y="10563"/>
                </a:lnTo>
                <a:lnTo>
                  <a:pt x="4911" y="11186"/>
                </a:lnTo>
                <a:lnTo>
                  <a:pt x="3936" y="11225"/>
                </a:lnTo>
                <a:lnTo>
                  <a:pt x="2183" y="5184"/>
                </a:lnTo>
                <a:lnTo>
                  <a:pt x="2183" y="4307"/>
                </a:lnTo>
                <a:lnTo>
                  <a:pt x="1637" y="3528"/>
                </a:lnTo>
                <a:lnTo>
                  <a:pt x="1637" y="4600"/>
                </a:lnTo>
                <a:lnTo>
                  <a:pt x="1345" y="4385"/>
                </a:lnTo>
                <a:lnTo>
                  <a:pt x="1345" y="215"/>
                </a:lnTo>
                <a:lnTo>
                  <a:pt x="741" y="429"/>
                </a:lnTo>
                <a:lnTo>
                  <a:pt x="741" y="3917"/>
                </a:lnTo>
                <a:lnTo>
                  <a:pt x="19" y="3372"/>
                </a:lnTo>
                <a:lnTo>
                  <a:pt x="19" y="20852"/>
                </a:lnTo>
                <a:lnTo>
                  <a:pt x="19" y="20872"/>
                </a:lnTo>
                <a:lnTo>
                  <a:pt x="0" y="25373"/>
                </a:lnTo>
                <a:lnTo>
                  <a:pt x="0" y="25451"/>
                </a:lnTo>
                <a:lnTo>
                  <a:pt x="0" y="30577"/>
                </a:lnTo>
                <a:lnTo>
                  <a:pt x="0" y="31531"/>
                </a:lnTo>
                <a:lnTo>
                  <a:pt x="15610" y="31375"/>
                </a:lnTo>
                <a:lnTo>
                  <a:pt x="16019" y="31375"/>
                </a:lnTo>
                <a:lnTo>
                  <a:pt x="16019" y="14714"/>
                </a:lnTo>
                <a:lnTo>
                  <a:pt x="14128" y="14714"/>
                </a:lnTo>
                <a:lnTo>
                  <a:pt x="14090" y="9335"/>
                </a:lnTo>
                <a:lnTo>
                  <a:pt x="14440" y="9335"/>
                </a:lnTo>
                <a:lnTo>
                  <a:pt x="14538" y="8750"/>
                </a:lnTo>
                <a:lnTo>
                  <a:pt x="14012" y="8750"/>
                </a:lnTo>
                <a:lnTo>
                  <a:pt x="12277" y="1384"/>
                </a:lnTo>
                <a:lnTo>
                  <a:pt x="12336" y="1345"/>
                </a:lnTo>
                <a:lnTo>
                  <a:pt x="12375" y="1306"/>
                </a:lnTo>
                <a:lnTo>
                  <a:pt x="12394" y="1267"/>
                </a:lnTo>
                <a:lnTo>
                  <a:pt x="12414" y="1209"/>
                </a:lnTo>
                <a:lnTo>
                  <a:pt x="12414" y="1150"/>
                </a:lnTo>
                <a:lnTo>
                  <a:pt x="12375" y="1092"/>
                </a:lnTo>
                <a:lnTo>
                  <a:pt x="12336" y="1053"/>
                </a:lnTo>
                <a:lnTo>
                  <a:pt x="12258" y="1033"/>
                </a:lnTo>
                <a:lnTo>
                  <a:pt x="12277" y="858"/>
                </a:lnTo>
                <a:lnTo>
                  <a:pt x="12297" y="702"/>
                </a:lnTo>
                <a:lnTo>
                  <a:pt x="12277" y="351"/>
                </a:lnTo>
                <a:lnTo>
                  <a:pt x="12238" y="0"/>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4" name="Google Shape;974;p17"/>
          <p:cNvSpPr/>
          <p:nvPr/>
        </p:nvSpPr>
        <p:spPr>
          <a:xfrm>
            <a:off x="657131" y="109425"/>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5" name="Google Shape;975;p17"/>
          <p:cNvSpPr/>
          <p:nvPr/>
        </p:nvSpPr>
        <p:spPr>
          <a:xfrm>
            <a:off x="6169056" y="182075"/>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76" name="Google Shape;976;p17"/>
          <p:cNvGrpSpPr/>
          <p:nvPr/>
        </p:nvGrpSpPr>
        <p:grpSpPr>
          <a:xfrm>
            <a:off x="8173507" y="3152350"/>
            <a:ext cx="1266610" cy="1483660"/>
            <a:chOff x="9897175" y="866775"/>
            <a:chExt cx="2589675" cy="3033450"/>
          </a:xfrm>
        </p:grpSpPr>
        <p:sp>
          <p:nvSpPr>
            <p:cNvPr id="977" name="Google Shape;977;p17"/>
            <p:cNvSpPr/>
            <p:nvPr/>
          </p:nvSpPr>
          <p:spPr>
            <a:xfrm>
              <a:off x="10630975" y="1822150"/>
              <a:ext cx="1132400" cy="2078075"/>
            </a:xfrm>
            <a:custGeom>
              <a:rect b="b" l="l" r="r" t="t"/>
              <a:pathLst>
                <a:path extrusionOk="0" h="83123" w="45296">
                  <a:moveTo>
                    <a:pt x="38629" y="0"/>
                  </a:moveTo>
                  <a:lnTo>
                    <a:pt x="6486" y="0"/>
                  </a:lnTo>
                  <a:lnTo>
                    <a:pt x="1" y="83122"/>
                  </a:lnTo>
                  <a:lnTo>
                    <a:pt x="45296" y="83122"/>
                  </a:lnTo>
                  <a:lnTo>
                    <a:pt x="38629"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8" name="Google Shape;978;p17"/>
            <p:cNvSpPr/>
            <p:nvPr/>
          </p:nvSpPr>
          <p:spPr>
            <a:xfrm>
              <a:off x="10909400" y="2955800"/>
              <a:ext cx="574925" cy="944425"/>
            </a:xfrm>
            <a:custGeom>
              <a:rect b="b" l="l" r="r" t="t"/>
              <a:pathLst>
                <a:path extrusionOk="0" h="37777" w="22997">
                  <a:moveTo>
                    <a:pt x="11498" y="1"/>
                  </a:moveTo>
                  <a:lnTo>
                    <a:pt x="11498" y="1"/>
                  </a:lnTo>
                  <a:lnTo>
                    <a:pt x="11498" y="1"/>
                  </a:lnTo>
                  <a:lnTo>
                    <a:pt x="10930" y="1"/>
                  </a:lnTo>
                  <a:lnTo>
                    <a:pt x="10335" y="52"/>
                  </a:lnTo>
                  <a:lnTo>
                    <a:pt x="9767" y="130"/>
                  </a:lnTo>
                  <a:lnTo>
                    <a:pt x="9199" y="233"/>
                  </a:lnTo>
                  <a:lnTo>
                    <a:pt x="8656" y="362"/>
                  </a:lnTo>
                  <a:lnTo>
                    <a:pt x="8088" y="517"/>
                  </a:lnTo>
                  <a:lnTo>
                    <a:pt x="7571" y="698"/>
                  </a:lnTo>
                  <a:lnTo>
                    <a:pt x="7054" y="905"/>
                  </a:lnTo>
                  <a:lnTo>
                    <a:pt x="6537" y="1138"/>
                  </a:lnTo>
                  <a:lnTo>
                    <a:pt x="6046" y="1396"/>
                  </a:lnTo>
                  <a:lnTo>
                    <a:pt x="5555" y="1654"/>
                  </a:lnTo>
                  <a:lnTo>
                    <a:pt x="5090" y="1964"/>
                  </a:lnTo>
                  <a:lnTo>
                    <a:pt x="4651" y="2274"/>
                  </a:lnTo>
                  <a:lnTo>
                    <a:pt x="4212" y="2636"/>
                  </a:lnTo>
                  <a:lnTo>
                    <a:pt x="3798" y="2998"/>
                  </a:lnTo>
                  <a:lnTo>
                    <a:pt x="3385" y="3360"/>
                  </a:lnTo>
                  <a:lnTo>
                    <a:pt x="2997" y="3773"/>
                  </a:lnTo>
                  <a:lnTo>
                    <a:pt x="2636" y="4186"/>
                  </a:lnTo>
                  <a:lnTo>
                    <a:pt x="2300" y="4626"/>
                  </a:lnTo>
                  <a:lnTo>
                    <a:pt x="1990" y="5065"/>
                  </a:lnTo>
                  <a:lnTo>
                    <a:pt x="1680" y="5530"/>
                  </a:lnTo>
                  <a:lnTo>
                    <a:pt x="1395" y="6021"/>
                  </a:lnTo>
                  <a:lnTo>
                    <a:pt x="1137" y="6512"/>
                  </a:lnTo>
                  <a:lnTo>
                    <a:pt x="930" y="7029"/>
                  </a:lnTo>
                  <a:lnTo>
                    <a:pt x="724" y="7545"/>
                  </a:lnTo>
                  <a:lnTo>
                    <a:pt x="517" y="8088"/>
                  </a:lnTo>
                  <a:lnTo>
                    <a:pt x="362" y="8631"/>
                  </a:lnTo>
                  <a:lnTo>
                    <a:pt x="233" y="9173"/>
                  </a:lnTo>
                  <a:lnTo>
                    <a:pt x="155" y="9742"/>
                  </a:lnTo>
                  <a:lnTo>
                    <a:pt x="78" y="10310"/>
                  </a:lnTo>
                  <a:lnTo>
                    <a:pt x="26" y="10904"/>
                  </a:lnTo>
                  <a:lnTo>
                    <a:pt x="0" y="11499"/>
                  </a:lnTo>
                  <a:lnTo>
                    <a:pt x="0" y="37776"/>
                  </a:lnTo>
                  <a:lnTo>
                    <a:pt x="22996" y="37776"/>
                  </a:lnTo>
                  <a:lnTo>
                    <a:pt x="22996" y="11499"/>
                  </a:lnTo>
                  <a:lnTo>
                    <a:pt x="22996" y="11499"/>
                  </a:lnTo>
                  <a:lnTo>
                    <a:pt x="22996" y="10904"/>
                  </a:lnTo>
                  <a:lnTo>
                    <a:pt x="22945" y="10310"/>
                  </a:lnTo>
                  <a:lnTo>
                    <a:pt x="22867" y="9742"/>
                  </a:lnTo>
                  <a:lnTo>
                    <a:pt x="22764" y="9173"/>
                  </a:lnTo>
                  <a:lnTo>
                    <a:pt x="22635" y="8631"/>
                  </a:lnTo>
                  <a:lnTo>
                    <a:pt x="22480" y="8088"/>
                  </a:lnTo>
                  <a:lnTo>
                    <a:pt x="22299" y="7545"/>
                  </a:lnTo>
                  <a:lnTo>
                    <a:pt x="22092" y="7029"/>
                  </a:lnTo>
                  <a:lnTo>
                    <a:pt x="21859" y="6512"/>
                  </a:lnTo>
                  <a:lnTo>
                    <a:pt x="21627" y="6021"/>
                  </a:lnTo>
                  <a:lnTo>
                    <a:pt x="21343" y="5530"/>
                  </a:lnTo>
                  <a:lnTo>
                    <a:pt x="21033" y="5065"/>
                  </a:lnTo>
                  <a:lnTo>
                    <a:pt x="20723" y="4626"/>
                  </a:lnTo>
                  <a:lnTo>
                    <a:pt x="20387" y="4186"/>
                  </a:lnTo>
                  <a:lnTo>
                    <a:pt x="19999" y="3773"/>
                  </a:lnTo>
                  <a:lnTo>
                    <a:pt x="19637" y="3360"/>
                  </a:lnTo>
                  <a:lnTo>
                    <a:pt x="19224" y="2998"/>
                  </a:lnTo>
                  <a:lnTo>
                    <a:pt x="18810" y="2636"/>
                  </a:lnTo>
                  <a:lnTo>
                    <a:pt x="18371" y="2274"/>
                  </a:lnTo>
                  <a:lnTo>
                    <a:pt x="17932" y="1964"/>
                  </a:lnTo>
                  <a:lnTo>
                    <a:pt x="17467" y="1654"/>
                  </a:lnTo>
                  <a:lnTo>
                    <a:pt x="16976" y="1396"/>
                  </a:lnTo>
                  <a:lnTo>
                    <a:pt x="16485" y="1138"/>
                  </a:lnTo>
                  <a:lnTo>
                    <a:pt x="15968" y="905"/>
                  </a:lnTo>
                  <a:lnTo>
                    <a:pt x="15451" y="698"/>
                  </a:lnTo>
                  <a:lnTo>
                    <a:pt x="14909" y="517"/>
                  </a:lnTo>
                  <a:lnTo>
                    <a:pt x="14366" y="362"/>
                  </a:lnTo>
                  <a:lnTo>
                    <a:pt x="13824" y="233"/>
                  </a:lnTo>
                  <a:lnTo>
                    <a:pt x="13255" y="130"/>
                  </a:lnTo>
                  <a:lnTo>
                    <a:pt x="12687" y="52"/>
                  </a:lnTo>
                  <a:lnTo>
                    <a:pt x="12092" y="1"/>
                  </a:lnTo>
                  <a:lnTo>
                    <a:pt x="11498" y="1"/>
                  </a:lnTo>
                  <a:lnTo>
                    <a:pt x="11498"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9" name="Google Shape;979;p17"/>
            <p:cNvSpPr/>
            <p:nvPr/>
          </p:nvSpPr>
          <p:spPr>
            <a:xfrm>
              <a:off x="10744675" y="1043750"/>
              <a:ext cx="905000" cy="779050"/>
            </a:xfrm>
            <a:custGeom>
              <a:rect b="b" l="l" r="r" t="t"/>
              <a:pathLst>
                <a:path extrusionOk="0" h="31162" w="36200">
                  <a:moveTo>
                    <a:pt x="36200" y="31162"/>
                  </a:moveTo>
                  <a:lnTo>
                    <a:pt x="0" y="31162"/>
                  </a:lnTo>
                  <a:lnTo>
                    <a:pt x="17855" y="1"/>
                  </a:lnTo>
                  <a:lnTo>
                    <a:pt x="36200" y="31162"/>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0" name="Google Shape;980;p17"/>
            <p:cNvSpPr/>
            <p:nvPr/>
          </p:nvSpPr>
          <p:spPr>
            <a:xfrm>
              <a:off x="11223325" y="866775"/>
              <a:ext cx="1263525" cy="1263525"/>
            </a:xfrm>
            <a:custGeom>
              <a:rect b="b" l="l" r="r" t="t"/>
              <a:pathLst>
                <a:path extrusionOk="0" h="50541" w="50541">
                  <a:moveTo>
                    <a:pt x="39611" y="10904"/>
                  </a:moveTo>
                  <a:lnTo>
                    <a:pt x="49197" y="20490"/>
                  </a:lnTo>
                  <a:lnTo>
                    <a:pt x="6357" y="49351"/>
                  </a:lnTo>
                  <a:lnTo>
                    <a:pt x="1189" y="44184"/>
                  </a:lnTo>
                  <a:lnTo>
                    <a:pt x="30025" y="1344"/>
                  </a:lnTo>
                  <a:lnTo>
                    <a:pt x="39611" y="10904"/>
                  </a:lnTo>
                  <a:lnTo>
                    <a:pt x="39611" y="10904"/>
                  </a:lnTo>
                  <a:close/>
                  <a:moveTo>
                    <a:pt x="50386" y="20206"/>
                  </a:moveTo>
                  <a:lnTo>
                    <a:pt x="30309" y="155"/>
                  </a:lnTo>
                  <a:lnTo>
                    <a:pt x="30309" y="155"/>
                  </a:lnTo>
                  <a:lnTo>
                    <a:pt x="30232" y="78"/>
                  </a:lnTo>
                  <a:lnTo>
                    <a:pt x="30232" y="78"/>
                  </a:lnTo>
                  <a:lnTo>
                    <a:pt x="30154" y="52"/>
                  </a:lnTo>
                  <a:lnTo>
                    <a:pt x="30051" y="0"/>
                  </a:lnTo>
                  <a:lnTo>
                    <a:pt x="29947" y="0"/>
                  </a:lnTo>
                  <a:lnTo>
                    <a:pt x="29844" y="0"/>
                  </a:lnTo>
                  <a:lnTo>
                    <a:pt x="29766" y="26"/>
                  </a:lnTo>
                  <a:lnTo>
                    <a:pt x="29663" y="78"/>
                  </a:lnTo>
                  <a:lnTo>
                    <a:pt x="29586" y="155"/>
                  </a:lnTo>
                  <a:lnTo>
                    <a:pt x="29534" y="233"/>
                  </a:lnTo>
                  <a:lnTo>
                    <a:pt x="78" y="43925"/>
                  </a:lnTo>
                  <a:lnTo>
                    <a:pt x="78" y="43925"/>
                  </a:lnTo>
                  <a:lnTo>
                    <a:pt x="52" y="44029"/>
                  </a:lnTo>
                  <a:lnTo>
                    <a:pt x="1" y="44106"/>
                  </a:lnTo>
                  <a:lnTo>
                    <a:pt x="1" y="44184"/>
                  </a:lnTo>
                  <a:lnTo>
                    <a:pt x="1" y="44287"/>
                  </a:lnTo>
                  <a:lnTo>
                    <a:pt x="1" y="44365"/>
                  </a:lnTo>
                  <a:lnTo>
                    <a:pt x="26" y="44468"/>
                  </a:lnTo>
                  <a:lnTo>
                    <a:pt x="78" y="44546"/>
                  </a:lnTo>
                  <a:lnTo>
                    <a:pt x="130" y="44623"/>
                  </a:lnTo>
                  <a:lnTo>
                    <a:pt x="5918" y="50385"/>
                  </a:lnTo>
                  <a:lnTo>
                    <a:pt x="5918" y="50385"/>
                  </a:lnTo>
                  <a:lnTo>
                    <a:pt x="5995" y="50437"/>
                  </a:lnTo>
                  <a:lnTo>
                    <a:pt x="6073" y="50488"/>
                  </a:lnTo>
                  <a:lnTo>
                    <a:pt x="6228" y="50540"/>
                  </a:lnTo>
                  <a:lnTo>
                    <a:pt x="6409" y="50514"/>
                  </a:lnTo>
                  <a:lnTo>
                    <a:pt x="6486" y="50488"/>
                  </a:lnTo>
                  <a:lnTo>
                    <a:pt x="6564" y="50463"/>
                  </a:lnTo>
                  <a:lnTo>
                    <a:pt x="50282" y="21033"/>
                  </a:lnTo>
                  <a:lnTo>
                    <a:pt x="50282" y="21033"/>
                  </a:lnTo>
                  <a:lnTo>
                    <a:pt x="50386" y="20955"/>
                  </a:lnTo>
                  <a:lnTo>
                    <a:pt x="50386" y="20955"/>
                  </a:lnTo>
                  <a:lnTo>
                    <a:pt x="50437" y="20852"/>
                  </a:lnTo>
                  <a:lnTo>
                    <a:pt x="50489" y="20774"/>
                  </a:lnTo>
                  <a:lnTo>
                    <a:pt x="50515" y="20671"/>
                  </a:lnTo>
                  <a:lnTo>
                    <a:pt x="50541" y="20567"/>
                  </a:lnTo>
                  <a:lnTo>
                    <a:pt x="50515" y="20464"/>
                  </a:lnTo>
                  <a:lnTo>
                    <a:pt x="50489" y="20387"/>
                  </a:lnTo>
                  <a:lnTo>
                    <a:pt x="50437" y="20283"/>
                  </a:lnTo>
                  <a:lnTo>
                    <a:pt x="50386" y="20206"/>
                  </a:lnTo>
                  <a:lnTo>
                    <a:pt x="50386" y="20206"/>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1" name="Google Shape;981;p17"/>
            <p:cNvSpPr/>
            <p:nvPr/>
          </p:nvSpPr>
          <p:spPr>
            <a:xfrm>
              <a:off x="11285350" y="1107700"/>
              <a:ext cx="960550" cy="960575"/>
            </a:xfrm>
            <a:custGeom>
              <a:rect b="b" l="l" r="r" t="t"/>
              <a:pathLst>
                <a:path extrusionOk="0" h="38423" w="38422">
                  <a:moveTo>
                    <a:pt x="37492" y="905"/>
                  </a:moveTo>
                  <a:lnTo>
                    <a:pt x="38422" y="1835"/>
                  </a:lnTo>
                  <a:lnTo>
                    <a:pt x="1835" y="38423"/>
                  </a:lnTo>
                  <a:lnTo>
                    <a:pt x="0" y="36588"/>
                  </a:lnTo>
                  <a:lnTo>
                    <a:pt x="36587" y="1"/>
                  </a:lnTo>
                  <a:lnTo>
                    <a:pt x="37492" y="90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2" name="Google Shape;982;p17"/>
            <p:cNvSpPr/>
            <p:nvPr/>
          </p:nvSpPr>
          <p:spPr>
            <a:xfrm>
              <a:off x="11894475" y="973350"/>
              <a:ext cx="485150" cy="485775"/>
            </a:xfrm>
            <a:custGeom>
              <a:rect b="b" l="l" r="r" t="t"/>
              <a:pathLst>
                <a:path extrusionOk="0" h="19431" w="19406">
                  <a:moveTo>
                    <a:pt x="19405" y="18837"/>
                  </a:moveTo>
                  <a:lnTo>
                    <a:pt x="18527" y="19431"/>
                  </a:lnTo>
                  <a:lnTo>
                    <a:pt x="1" y="879"/>
                  </a:lnTo>
                  <a:lnTo>
                    <a:pt x="595" y="0"/>
                  </a:lnTo>
                  <a:lnTo>
                    <a:pt x="19405" y="18837"/>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3" name="Google Shape;983;p17"/>
            <p:cNvSpPr/>
            <p:nvPr/>
          </p:nvSpPr>
          <p:spPr>
            <a:xfrm>
              <a:off x="11807925" y="1101250"/>
              <a:ext cx="443800" cy="443800"/>
            </a:xfrm>
            <a:custGeom>
              <a:rect b="b" l="l" r="r" t="t"/>
              <a:pathLst>
                <a:path extrusionOk="0" h="17752" w="17752">
                  <a:moveTo>
                    <a:pt x="17751" y="17157"/>
                  </a:moveTo>
                  <a:lnTo>
                    <a:pt x="16873" y="17751"/>
                  </a:lnTo>
                  <a:lnTo>
                    <a:pt x="0" y="879"/>
                  </a:lnTo>
                  <a:lnTo>
                    <a:pt x="595" y="0"/>
                  </a:lnTo>
                  <a:lnTo>
                    <a:pt x="17751" y="17157"/>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4" name="Google Shape;984;p17"/>
            <p:cNvSpPr/>
            <p:nvPr/>
          </p:nvSpPr>
          <p:spPr>
            <a:xfrm>
              <a:off x="11722000" y="1229150"/>
              <a:ext cx="401825" cy="402450"/>
            </a:xfrm>
            <a:custGeom>
              <a:rect b="b" l="l" r="r" t="t"/>
              <a:pathLst>
                <a:path extrusionOk="0" h="16098" w="16073">
                  <a:moveTo>
                    <a:pt x="16072" y="15503"/>
                  </a:moveTo>
                  <a:lnTo>
                    <a:pt x="15194" y="16098"/>
                  </a:lnTo>
                  <a:lnTo>
                    <a:pt x="1" y="879"/>
                  </a:lnTo>
                  <a:lnTo>
                    <a:pt x="595" y="0"/>
                  </a:lnTo>
                  <a:lnTo>
                    <a:pt x="16072" y="15503"/>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5" name="Google Shape;985;p17"/>
            <p:cNvSpPr/>
            <p:nvPr/>
          </p:nvSpPr>
          <p:spPr>
            <a:xfrm>
              <a:off x="11636100" y="1357050"/>
              <a:ext cx="359825" cy="360475"/>
            </a:xfrm>
            <a:custGeom>
              <a:rect b="b" l="l" r="r" t="t"/>
              <a:pathLst>
                <a:path extrusionOk="0" h="14419" w="14393">
                  <a:moveTo>
                    <a:pt x="14392" y="13824"/>
                  </a:moveTo>
                  <a:lnTo>
                    <a:pt x="13514" y="14418"/>
                  </a:lnTo>
                  <a:lnTo>
                    <a:pt x="0" y="879"/>
                  </a:lnTo>
                  <a:lnTo>
                    <a:pt x="569" y="0"/>
                  </a:lnTo>
                  <a:lnTo>
                    <a:pt x="14392" y="13824"/>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6" name="Google Shape;986;p17"/>
            <p:cNvSpPr/>
            <p:nvPr/>
          </p:nvSpPr>
          <p:spPr>
            <a:xfrm>
              <a:off x="11549525" y="1484950"/>
              <a:ext cx="318500" cy="318475"/>
            </a:xfrm>
            <a:custGeom>
              <a:rect b="b" l="l" r="r" t="t"/>
              <a:pathLst>
                <a:path extrusionOk="0" h="12739" w="12740">
                  <a:moveTo>
                    <a:pt x="12739" y="12145"/>
                  </a:moveTo>
                  <a:lnTo>
                    <a:pt x="11861" y="12739"/>
                  </a:lnTo>
                  <a:lnTo>
                    <a:pt x="1" y="879"/>
                  </a:lnTo>
                  <a:lnTo>
                    <a:pt x="595" y="0"/>
                  </a:lnTo>
                  <a:lnTo>
                    <a:pt x="12739" y="1214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7" name="Google Shape;987;p17"/>
            <p:cNvSpPr/>
            <p:nvPr/>
          </p:nvSpPr>
          <p:spPr>
            <a:xfrm>
              <a:off x="11463625" y="1612850"/>
              <a:ext cx="276500" cy="277150"/>
            </a:xfrm>
            <a:custGeom>
              <a:rect b="b" l="l" r="r" t="t"/>
              <a:pathLst>
                <a:path extrusionOk="0" h="11086" w="11060">
                  <a:moveTo>
                    <a:pt x="11059" y="10491"/>
                  </a:moveTo>
                  <a:lnTo>
                    <a:pt x="10181" y="11085"/>
                  </a:lnTo>
                  <a:lnTo>
                    <a:pt x="0" y="879"/>
                  </a:lnTo>
                  <a:lnTo>
                    <a:pt x="595" y="0"/>
                  </a:lnTo>
                  <a:lnTo>
                    <a:pt x="11059" y="1049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8" name="Google Shape;988;p17"/>
            <p:cNvSpPr/>
            <p:nvPr/>
          </p:nvSpPr>
          <p:spPr>
            <a:xfrm>
              <a:off x="11377700" y="1740750"/>
              <a:ext cx="234525" cy="235150"/>
            </a:xfrm>
            <a:custGeom>
              <a:rect b="b" l="l" r="r" t="t"/>
              <a:pathLst>
                <a:path extrusionOk="0" h="9406" w="9381">
                  <a:moveTo>
                    <a:pt x="9380" y="8811"/>
                  </a:moveTo>
                  <a:lnTo>
                    <a:pt x="8502" y="9406"/>
                  </a:lnTo>
                  <a:lnTo>
                    <a:pt x="1" y="879"/>
                  </a:lnTo>
                  <a:lnTo>
                    <a:pt x="569" y="0"/>
                  </a:lnTo>
                  <a:lnTo>
                    <a:pt x="9380" y="881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9" name="Google Shape;989;p17"/>
            <p:cNvSpPr/>
            <p:nvPr/>
          </p:nvSpPr>
          <p:spPr>
            <a:xfrm>
              <a:off x="11291150" y="1868650"/>
              <a:ext cx="193175" cy="193175"/>
            </a:xfrm>
            <a:custGeom>
              <a:rect b="b" l="l" r="r" t="t"/>
              <a:pathLst>
                <a:path extrusionOk="0" h="7727" w="7727">
                  <a:moveTo>
                    <a:pt x="7726" y="7132"/>
                  </a:moveTo>
                  <a:lnTo>
                    <a:pt x="6848" y="7726"/>
                  </a:lnTo>
                  <a:lnTo>
                    <a:pt x="1" y="879"/>
                  </a:lnTo>
                  <a:lnTo>
                    <a:pt x="595" y="0"/>
                  </a:lnTo>
                  <a:lnTo>
                    <a:pt x="7726" y="713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0" name="Google Shape;990;p17"/>
            <p:cNvSpPr/>
            <p:nvPr/>
          </p:nvSpPr>
          <p:spPr>
            <a:xfrm>
              <a:off x="11881550" y="960425"/>
              <a:ext cx="511650" cy="511625"/>
            </a:xfrm>
            <a:custGeom>
              <a:rect b="b" l="l" r="r" t="t"/>
              <a:pathLst>
                <a:path extrusionOk="0" h="20465" w="20466">
                  <a:moveTo>
                    <a:pt x="19354" y="20387"/>
                  </a:moveTo>
                  <a:lnTo>
                    <a:pt x="20207" y="19793"/>
                  </a:lnTo>
                  <a:lnTo>
                    <a:pt x="20207" y="19793"/>
                  </a:lnTo>
                  <a:lnTo>
                    <a:pt x="20310" y="19715"/>
                  </a:lnTo>
                  <a:lnTo>
                    <a:pt x="20310" y="19715"/>
                  </a:lnTo>
                  <a:lnTo>
                    <a:pt x="20362" y="19638"/>
                  </a:lnTo>
                  <a:lnTo>
                    <a:pt x="20413" y="19560"/>
                  </a:lnTo>
                  <a:lnTo>
                    <a:pt x="20439" y="19457"/>
                  </a:lnTo>
                  <a:lnTo>
                    <a:pt x="20465" y="19354"/>
                  </a:lnTo>
                  <a:lnTo>
                    <a:pt x="20439" y="19250"/>
                  </a:lnTo>
                  <a:lnTo>
                    <a:pt x="20413" y="19147"/>
                  </a:lnTo>
                  <a:lnTo>
                    <a:pt x="20362" y="19069"/>
                  </a:lnTo>
                  <a:lnTo>
                    <a:pt x="20310" y="18992"/>
                  </a:lnTo>
                  <a:lnTo>
                    <a:pt x="1474" y="156"/>
                  </a:lnTo>
                  <a:lnTo>
                    <a:pt x="1474" y="156"/>
                  </a:lnTo>
                  <a:lnTo>
                    <a:pt x="1396" y="78"/>
                  </a:lnTo>
                  <a:lnTo>
                    <a:pt x="1396" y="78"/>
                  </a:lnTo>
                  <a:lnTo>
                    <a:pt x="1293" y="52"/>
                  </a:lnTo>
                  <a:lnTo>
                    <a:pt x="1190" y="1"/>
                  </a:lnTo>
                  <a:lnTo>
                    <a:pt x="1112" y="1"/>
                  </a:lnTo>
                  <a:lnTo>
                    <a:pt x="1009" y="1"/>
                  </a:lnTo>
                  <a:lnTo>
                    <a:pt x="905" y="52"/>
                  </a:lnTo>
                  <a:lnTo>
                    <a:pt x="828" y="78"/>
                  </a:lnTo>
                  <a:lnTo>
                    <a:pt x="724" y="156"/>
                  </a:lnTo>
                  <a:lnTo>
                    <a:pt x="673" y="233"/>
                  </a:lnTo>
                  <a:lnTo>
                    <a:pt x="78" y="1086"/>
                  </a:lnTo>
                  <a:lnTo>
                    <a:pt x="78" y="1086"/>
                  </a:lnTo>
                  <a:lnTo>
                    <a:pt x="53" y="1163"/>
                  </a:lnTo>
                  <a:lnTo>
                    <a:pt x="1" y="1267"/>
                  </a:lnTo>
                  <a:lnTo>
                    <a:pt x="1" y="1344"/>
                  </a:lnTo>
                  <a:lnTo>
                    <a:pt x="1" y="1448"/>
                  </a:lnTo>
                  <a:lnTo>
                    <a:pt x="1" y="1525"/>
                  </a:lnTo>
                  <a:lnTo>
                    <a:pt x="27" y="1603"/>
                  </a:lnTo>
                  <a:lnTo>
                    <a:pt x="78" y="1706"/>
                  </a:lnTo>
                  <a:lnTo>
                    <a:pt x="130" y="1758"/>
                  </a:lnTo>
                  <a:lnTo>
                    <a:pt x="18682" y="20310"/>
                  </a:lnTo>
                  <a:lnTo>
                    <a:pt x="18682" y="20310"/>
                  </a:lnTo>
                  <a:lnTo>
                    <a:pt x="18760" y="20361"/>
                  </a:lnTo>
                  <a:lnTo>
                    <a:pt x="18837" y="20413"/>
                  </a:lnTo>
                  <a:lnTo>
                    <a:pt x="18992" y="20465"/>
                  </a:lnTo>
                  <a:lnTo>
                    <a:pt x="19173" y="20439"/>
                  </a:lnTo>
                  <a:lnTo>
                    <a:pt x="19251" y="20413"/>
                  </a:lnTo>
                  <a:lnTo>
                    <a:pt x="19354" y="20387"/>
                  </a:lnTo>
                  <a:lnTo>
                    <a:pt x="19354" y="20387"/>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1" name="Google Shape;991;p17"/>
            <p:cNvSpPr/>
            <p:nvPr/>
          </p:nvSpPr>
          <p:spPr>
            <a:xfrm>
              <a:off x="11795000" y="1088325"/>
              <a:ext cx="469650" cy="469650"/>
            </a:xfrm>
            <a:custGeom>
              <a:rect b="b" l="l" r="r" t="t"/>
              <a:pathLst>
                <a:path extrusionOk="0" h="18786" w="18786">
                  <a:moveTo>
                    <a:pt x="17700" y="18708"/>
                  </a:moveTo>
                  <a:lnTo>
                    <a:pt x="18553" y="18139"/>
                  </a:lnTo>
                  <a:lnTo>
                    <a:pt x="18553" y="18139"/>
                  </a:lnTo>
                  <a:lnTo>
                    <a:pt x="18656" y="18062"/>
                  </a:lnTo>
                  <a:lnTo>
                    <a:pt x="18656" y="18062"/>
                  </a:lnTo>
                  <a:lnTo>
                    <a:pt x="18708" y="17958"/>
                  </a:lnTo>
                  <a:lnTo>
                    <a:pt x="18759" y="17881"/>
                  </a:lnTo>
                  <a:lnTo>
                    <a:pt x="18785" y="17777"/>
                  </a:lnTo>
                  <a:lnTo>
                    <a:pt x="18785" y="17674"/>
                  </a:lnTo>
                  <a:lnTo>
                    <a:pt x="18785" y="17571"/>
                  </a:lnTo>
                  <a:lnTo>
                    <a:pt x="18759" y="17493"/>
                  </a:lnTo>
                  <a:lnTo>
                    <a:pt x="18708" y="17390"/>
                  </a:lnTo>
                  <a:lnTo>
                    <a:pt x="18656" y="17312"/>
                  </a:lnTo>
                  <a:lnTo>
                    <a:pt x="1473" y="156"/>
                  </a:lnTo>
                  <a:lnTo>
                    <a:pt x="1473" y="156"/>
                  </a:lnTo>
                  <a:lnTo>
                    <a:pt x="1396" y="104"/>
                  </a:lnTo>
                  <a:lnTo>
                    <a:pt x="1396" y="104"/>
                  </a:lnTo>
                  <a:lnTo>
                    <a:pt x="1318" y="52"/>
                  </a:lnTo>
                  <a:lnTo>
                    <a:pt x="1215" y="1"/>
                  </a:lnTo>
                  <a:lnTo>
                    <a:pt x="1112" y="1"/>
                  </a:lnTo>
                  <a:lnTo>
                    <a:pt x="1008" y="1"/>
                  </a:lnTo>
                  <a:lnTo>
                    <a:pt x="931" y="52"/>
                  </a:lnTo>
                  <a:lnTo>
                    <a:pt x="827" y="78"/>
                  </a:lnTo>
                  <a:lnTo>
                    <a:pt x="750" y="156"/>
                  </a:lnTo>
                  <a:lnTo>
                    <a:pt x="698" y="233"/>
                  </a:lnTo>
                  <a:lnTo>
                    <a:pt x="104" y="1086"/>
                  </a:lnTo>
                  <a:lnTo>
                    <a:pt x="104" y="1086"/>
                  </a:lnTo>
                  <a:lnTo>
                    <a:pt x="52" y="1163"/>
                  </a:lnTo>
                  <a:lnTo>
                    <a:pt x="26" y="1267"/>
                  </a:lnTo>
                  <a:lnTo>
                    <a:pt x="1" y="1344"/>
                  </a:lnTo>
                  <a:lnTo>
                    <a:pt x="1" y="1448"/>
                  </a:lnTo>
                  <a:lnTo>
                    <a:pt x="26" y="1525"/>
                  </a:lnTo>
                  <a:lnTo>
                    <a:pt x="52" y="1603"/>
                  </a:lnTo>
                  <a:lnTo>
                    <a:pt x="104" y="1706"/>
                  </a:lnTo>
                  <a:lnTo>
                    <a:pt x="156" y="1758"/>
                  </a:lnTo>
                  <a:lnTo>
                    <a:pt x="17028" y="18630"/>
                  </a:lnTo>
                  <a:lnTo>
                    <a:pt x="17028" y="18630"/>
                  </a:lnTo>
                  <a:lnTo>
                    <a:pt x="17106" y="18708"/>
                  </a:lnTo>
                  <a:lnTo>
                    <a:pt x="17183" y="18733"/>
                  </a:lnTo>
                  <a:lnTo>
                    <a:pt x="17338" y="18785"/>
                  </a:lnTo>
                  <a:lnTo>
                    <a:pt x="17519" y="18785"/>
                  </a:lnTo>
                  <a:lnTo>
                    <a:pt x="17597" y="18759"/>
                  </a:lnTo>
                  <a:lnTo>
                    <a:pt x="17700" y="18708"/>
                  </a:lnTo>
                  <a:lnTo>
                    <a:pt x="17700" y="18708"/>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2" name="Google Shape;992;p17"/>
            <p:cNvSpPr/>
            <p:nvPr/>
          </p:nvSpPr>
          <p:spPr>
            <a:xfrm>
              <a:off x="11709100" y="1216225"/>
              <a:ext cx="427650" cy="428300"/>
            </a:xfrm>
            <a:custGeom>
              <a:rect b="b" l="l" r="r" t="t"/>
              <a:pathLst>
                <a:path extrusionOk="0" h="17132" w="17106">
                  <a:moveTo>
                    <a:pt x="16020" y="17028"/>
                  </a:moveTo>
                  <a:lnTo>
                    <a:pt x="16873" y="16460"/>
                  </a:lnTo>
                  <a:lnTo>
                    <a:pt x="16873" y="16460"/>
                  </a:lnTo>
                  <a:lnTo>
                    <a:pt x="16976" y="16382"/>
                  </a:lnTo>
                  <a:lnTo>
                    <a:pt x="16976" y="16382"/>
                  </a:lnTo>
                  <a:lnTo>
                    <a:pt x="17028" y="16305"/>
                  </a:lnTo>
                  <a:lnTo>
                    <a:pt x="17079" y="16201"/>
                  </a:lnTo>
                  <a:lnTo>
                    <a:pt x="17105" y="16124"/>
                  </a:lnTo>
                  <a:lnTo>
                    <a:pt x="17105" y="16020"/>
                  </a:lnTo>
                  <a:lnTo>
                    <a:pt x="17105" y="15917"/>
                  </a:lnTo>
                  <a:lnTo>
                    <a:pt x="17079" y="15814"/>
                  </a:lnTo>
                  <a:lnTo>
                    <a:pt x="17028" y="15736"/>
                  </a:lnTo>
                  <a:lnTo>
                    <a:pt x="16976" y="15633"/>
                  </a:lnTo>
                  <a:lnTo>
                    <a:pt x="1473" y="156"/>
                  </a:lnTo>
                  <a:lnTo>
                    <a:pt x="1473" y="156"/>
                  </a:lnTo>
                  <a:lnTo>
                    <a:pt x="1395" y="104"/>
                  </a:lnTo>
                  <a:lnTo>
                    <a:pt x="1395" y="104"/>
                  </a:lnTo>
                  <a:lnTo>
                    <a:pt x="1318" y="52"/>
                  </a:lnTo>
                  <a:lnTo>
                    <a:pt x="1215" y="1"/>
                  </a:lnTo>
                  <a:lnTo>
                    <a:pt x="1111" y="1"/>
                  </a:lnTo>
                  <a:lnTo>
                    <a:pt x="1008" y="1"/>
                  </a:lnTo>
                  <a:lnTo>
                    <a:pt x="904" y="52"/>
                  </a:lnTo>
                  <a:lnTo>
                    <a:pt x="827" y="78"/>
                  </a:lnTo>
                  <a:lnTo>
                    <a:pt x="749" y="156"/>
                  </a:lnTo>
                  <a:lnTo>
                    <a:pt x="672" y="233"/>
                  </a:lnTo>
                  <a:lnTo>
                    <a:pt x="103" y="1086"/>
                  </a:lnTo>
                  <a:lnTo>
                    <a:pt x="103" y="1086"/>
                  </a:lnTo>
                  <a:lnTo>
                    <a:pt x="52" y="1163"/>
                  </a:lnTo>
                  <a:lnTo>
                    <a:pt x="26" y="1267"/>
                  </a:lnTo>
                  <a:lnTo>
                    <a:pt x="0" y="1344"/>
                  </a:lnTo>
                  <a:lnTo>
                    <a:pt x="0" y="1448"/>
                  </a:lnTo>
                  <a:lnTo>
                    <a:pt x="0" y="1525"/>
                  </a:lnTo>
                  <a:lnTo>
                    <a:pt x="52" y="1603"/>
                  </a:lnTo>
                  <a:lnTo>
                    <a:pt x="78" y="1706"/>
                  </a:lnTo>
                  <a:lnTo>
                    <a:pt x="155" y="1758"/>
                  </a:lnTo>
                  <a:lnTo>
                    <a:pt x="15348" y="16976"/>
                  </a:lnTo>
                  <a:lnTo>
                    <a:pt x="15348" y="16976"/>
                  </a:lnTo>
                  <a:lnTo>
                    <a:pt x="15426" y="17028"/>
                  </a:lnTo>
                  <a:lnTo>
                    <a:pt x="15503" y="17080"/>
                  </a:lnTo>
                  <a:lnTo>
                    <a:pt x="15658" y="17132"/>
                  </a:lnTo>
                  <a:lnTo>
                    <a:pt x="15839" y="17106"/>
                  </a:lnTo>
                  <a:lnTo>
                    <a:pt x="15917" y="17080"/>
                  </a:lnTo>
                  <a:lnTo>
                    <a:pt x="16020" y="17028"/>
                  </a:lnTo>
                  <a:lnTo>
                    <a:pt x="16020" y="17028"/>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3" name="Google Shape;993;p17"/>
            <p:cNvSpPr/>
            <p:nvPr/>
          </p:nvSpPr>
          <p:spPr>
            <a:xfrm>
              <a:off x="11623175" y="1344125"/>
              <a:ext cx="385675" cy="386325"/>
            </a:xfrm>
            <a:custGeom>
              <a:rect b="b" l="l" r="r" t="t"/>
              <a:pathLst>
                <a:path extrusionOk="0" h="15453" w="15427">
                  <a:moveTo>
                    <a:pt x="14315" y="15375"/>
                  </a:moveTo>
                  <a:lnTo>
                    <a:pt x="15194" y="14780"/>
                  </a:lnTo>
                  <a:lnTo>
                    <a:pt x="15194" y="14780"/>
                  </a:lnTo>
                  <a:lnTo>
                    <a:pt x="15297" y="14703"/>
                  </a:lnTo>
                  <a:lnTo>
                    <a:pt x="15297" y="14703"/>
                  </a:lnTo>
                  <a:lnTo>
                    <a:pt x="15349" y="14625"/>
                  </a:lnTo>
                  <a:lnTo>
                    <a:pt x="15400" y="14548"/>
                  </a:lnTo>
                  <a:lnTo>
                    <a:pt x="15426" y="14444"/>
                  </a:lnTo>
                  <a:lnTo>
                    <a:pt x="15426" y="14341"/>
                  </a:lnTo>
                  <a:lnTo>
                    <a:pt x="15426" y="14238"/>
                  </a:lnTo>
                  <a:lnTo>
                    <a:pt x="15400" y="14134"/>
                  </a:lnTo>
                  <a:lnTo>
                    <a:pt x="15349" y="14057"/>
                  </a:lnTo>
                  <a:lnTo>
                    <a:pt x="15297" y="13979"/>
                  </a:lnTo>
                  <a:lnTo>
                    <a:pt x="1473" y="156"/>
                  </a:lnTo>
                  <a:lnTo>
                    <a:pt x="1473" y="156"/>
                  </a:lnTo>
                  <a:lnTo>
                    <a:pt x="1396" y="104"/>
                  </a:lnTo>
                  <a:lnTo>
                    <a:pt x="1396" y="104"/>
                  </a:lnTo>
                  <a:lnTo>
                    <a:pt x="1293" y="52"/>
                  </a:lnTo>
                  <a:lnTo>
                    <a:pt x="1189" y="26"/>
                  </a:lnTo>
                  <a:lnTo>
                    <a:pt x="1086" y="1"/>
                  </a:lnTo>
                  <a:lnTo>
                    <a:pt x="1008" y="26"/>
                  </a:lnTo>
                  <a:lnTo>
                    <a:pt x="905" y="52"/>
                  </a:lnTo>
                  <a:lnTo>
                    <a:pt x="802" y="78"/>
                  </a:lnTo>
                  <a:lnTo>
                    <a:pt x="724" y="156"/>
                  </a:lnTo>
                  <a:lnTo>
                    <a:pt x="672" y="233"/>
                  </a:lnTo>
                  <a:lnTo>
                    <a:pt x="78" y="1086"/>
                  </a:lnTo>
                  <a:lnTo>
                    <a:pt x="78" y="1086"/>
                  </a:lnTo>
                  <a:lnTo>
                    <a:pt x="52" y="1163"/>
                  </a:lnTo>
                  <a:lnTo>
                    <a:pt x="1" y="1267"/>
                  </a:lnTo>
                  <a:lnTo>
                    <a:pt x="1" y="1344"/>
                  </a:lnTo>
                  <a:lnTo>
                    <a:pt x="1" y="1448"/>
                  </a:lnTo>
                  <a:lnTo>
                    <a:pt x="1" y="1525"/>
                  </a:lnTo>
                  <a:lnTo>
                    <a:pt x="26" y="1628"/>
                  </a:lnTo>
                  <a:lnTo>
                    <a:pt x="78" y="1706"/>
                  </a:lnTo>
                  <a:lnTo>
                    <a:pt x="130" y="1783"/>
                  </a:lnTo>
                  <a:lnTo>
                    <a:pt x="13669" y="15297"/>
                  </a:lnTo>
                  <a:lnTo>
                    <a:pt x="13669" y="15297"/>
                  </a:lnTo>
                  <a:lnTo>
                    <a:pt x="13747" y="15349"/>
                  </a:lnTo>
                  <a:lnTo>
                    <a:pt x="13824" y="15400"/>
                  </a:lnTo>
                  <a:lnTo>
                    <a:pt x="13979" y="15452"/>
                  </a:lnTo>
                  <a:lnTo>
                    <a:pt x="14160" y="15426"/>
                  </a:lnTo>
                  <a:lnTo>
                    <a:pt x="14238" y="15400"/>
                  </a:lnTo>
                  <a:lnTo>
                    <a:pt x="14315" y="15375"/>
                  </a:lnTo>
                  <a:lnTo>
                    <a:pt x="14315" y="1537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4" name="Google Shape;994;p17"/>
            <p:cNvSpPr/>
            <p:nvPr/>
          </p:nvSpPr>
          <p:spPr>
            <a:xfrm>
              <a:off x="11536625" y="1472025"/>
              <a:ext cx="344325" cy="344325"/>
            </a:xfrm>
            <a:custGeom>
              <a:rect b="b" l="l" r="r" t="t"/>
              <a:pathLst>
                <a:path extrusionOk="0" h="13773" w="13773">
                  <a:moveTo>
                    <a:pt x="12661" y="13695"/>
                  </a:moveTo>
                  <a:lnTo>
                    <a:pt x="13540" y="13127"/>
                  </a:lnTo>
                  <a:lnTo>
                    <a:pt x="13540" y="13127"/>
                  </a:lnTo>
                  <a:lnTo>
                    <a:pt x="13617" y="13049"/>
                  </a:lnTo>
                  <a:lnTo>
                    <a:pt x="13617" y="13049"/>
                  </a:lnTo>
                  <a:lnTo>
                    <a:pt x="13695" y="12946"/>
                  </a:lnTo>
                  <a:lnTo>
                    <a:pt x="13746" y="12868"/>
                  </a:lnTo>
                  <a:lnTo>
                    <a:pt x="13772" y="12765"/>
                  </a:lnTo>
                  <a:lnTo>
                    <a:pt x="13772" y="12662"/>
                  </a:lnTo>
                  <a:lnTo>
                    <a:pt x="13772" y="12584"/>
                  </a:lnTo>
                  <a:lnTo>
                    <a:pt x="13746" y="12481"/>
                  </a:lnTo>
                  <a:lnTo>
                    <a:pt x="13695" y="12377"/>
                  </a:lnTo>
                  <a:lnTo>
                    <a:pt x="13617" y="12300"/>
                  </a:lnTo>
                  <a:lnTo>
                    <a:pt x="1473" y="156"/>
                  </a:lnTo>
                  <a:lnTo>
                    <a:pt x="1473" y="156"/>
                  </a:lnTo>
                  <a:lnTo>
                    <a:pt x="1396" y="104"/>
                  </a:lnTo>
                  <a:lnTo>
                    <a:pt x="1396" y="104"/>
                  </a:lnTo>
                  <a:lnTo>
                    <a:pt x="1318" y="52"/>
                  </a:lnTo>
                  <a:lnTo>
                    <a:pt x="1215" y="26"/>
                  </a:lnTo>
                  <a:lnTo>
                    <a:pt x="1111" y="1"/>
                  </a:lnTo>
                  <a:lnTo>
                    <a:pt x="1008" y="26"/>
                  </a:lnTo>
                  <a:lnTo>
                    <a:pt x="930" y="52"/>
                  </a:lnTo>
                  <a:lnTo>
                    <a:pt x="827" y="78"/>
                  </a:lnTo>
                  <a:lnTo>
                    <a:pt x="750" y="156"/>
                  </a:lnTo>
                  <a:lnTo>
                    <a:pt x="672" y="233"/>
                  </a:lnTo>
                  <a:lnTo>
                    <a:pt x="104" y="1086"/>
                  </a:lnTo>
                  <a:lnTo>
                    <a:pt x="104" y="1086"/>
                  </a:lnTo>
                  <a:lnTo>
                    <a:pt x="52" y="1163"/>
                  </a:lnTo>
                  <a:lnTo>
                    <a:pt x="26" y="1267"/>
                  </a:lnTo>
                  <a:lnTo>
                    <a:pt x="0" y="1344"/>
                  </a:lnTo>
                  <a:lnTo>
                    <a:pt x="0" y="1448"/>
                  </a:lnTo>
                  <a:lnTo>
                    <a:pt x="26" y="1525"/>
                  </a:lnTo>
                  <a:lnTo>
                    <a:pt x="52" y="1628"/>
                  </a:lnTo>
                  <a:lnTo>
                    <a:pt x="104" y="1706"/>
                  </a:lnTo>
                  <a:lnTo>
                    <a:pt x="155" y="1784"/>
                  </a:lnTo>
                  <a:lnTo>
                    <a:pt x="12015" y="13643"/>
                  </a:lnTo>
                  <a:lnTo>
                    <a:pt x="12015" y="13643"/>
                  </a:lnTo>
                  <a:lnTo>
                    <a:pt x="12093" y="13695"/>
                  </a:lnTo>
                  <a:lnTo>
                    <a:pt x="12170" y="13747"/>
                  </a:lnTo>
                  <a:lnTo>
                    <a:pt x="12325" y="13773"/>
                  </a:lnTo>
                  <a:lnTo>
                    <a:pt x="12506" y="13773"/>
                  </a:lnTo>
                  <a:lnTo>
                    <a:pt x="12584" y="13747"/>
                  </a:lnTo>
                  <a:lnTo>
                    <a:pt x="12661" y="13695"/>
                  </a:lnTo>
                  <a:lnTo>
                    <a:pt x="12661" y="1369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5" name="Google Shape;995;p17"/>
            <p:cNvSpPr/>
            <p:nvPr/>
          </p:nvSpPr>
          <p:spPr>
            <a:xfrm>
              <a:off x="11450700" y="1599925"/>
              <a:ext cx="302350" cy="302975"/>
            </a:xfrm>
            <a:custGeom>
              <a:rect b="b" l="l" r="r" t="t"/>
              <a:pathLst>
                <a:path extrusionOk="0" h="12119" w="12094">
                  <a:moveTo>
                    <a:pt x="10982" y="12016"/>
                  </a:moveTo>
                  <a:lnTo>
                    <a:pt x="11861" y="11447"/>
                  </a:lnTo>
                  <a:lnTo>
                    <a:pt x="11861" y="11447"/>
                  </a:lnTo>
                  <a:lnTo>
                    <a:pt x="11938" y="11370"/>
                  </a:lnTo>
                  <a:lnTo>
                    <a:pt x="11938" y="11370"/>
                  </a:lnTo>
                  <a:lnTo>
                    <a:pt x="12016" y="11292"/>
                  </a:lnTo>
                  <a:lnTo>
                    <a:pt x="12067" y="11189"/>
                  </a:lnTo>
                  <a:lnTo>
                    <a:pt x="12093" y="11111"/>
                  </a:lnTo>
                  <a:lnTo>
                    <a:pt x="12093" y="11008"/>
                  </a:lnTo>
                  <a:lnTo>
                    <a:pt x="12093" y="10905"/>
                  </a:lnTo>
                  <a:lnTo>
                    <a:pt x="12067" y="10801"/>
                  </a:lnTo>
                  <a:lnTo>
                    <a:pt x="12016" y="10724"/>
                  </a:lnTo>
                  <a:lnTo>
                    <a:pt x="11938" y="10646"/>
                  </a:lnTo>
                  <a:lnTo>
                    <a:pt x="1474" y="156"/>
                  </a:lnTo>
                  <a:lnTo>
                    <a:pt x="1474" y="156"/>
                  </a:lnTo>
                  <a:lnTo>
                    <a:pt x="1396" y="104"/>
                  </a:lnTo>
                  <a:lnTo>
                    <a:pt x="1396" y="104"/>
                  </a:lnTo>
                  <a:lnTo>
                    <a:pt x="1293" y="52"/>
                  </a:lnTo>
                  <a:lnTo>
                    <a:pt x="1215" y="27"/>
                  </a:lnTo>
                  <a:lnTo>
                    <a:pt x="1112" y="1"/>
                  </a:lnTo>
                  <a:lnTo>
                    <a:pt x="1008" y="27"/>
                  </a:lnTo>
                  <a:lnTo>
                    <a:pt x="905" y="52"/>
                  </a:lnTo>
                  <a:lnTo>
                    <a:pt x="828" y="78"/>
                  </a:lnTo>
                  <a:lnTo>
                    <a:pt x="750" y="156"/>
                  </a:lnTo>
                  <a:lnTo>
                    <a:pt x="673" y="233"/>
                  </a:lnTo>
                  <a:lnTo>
                    <a:pt x="104" y="1086"/>
                  </a:lnTo>
                  <a:lnTo>
                    <a:pt x="104" y="1086"/>
                  </a:lnTo>
                  <a:lnTo>
                    <a:pt x="52" y="1163"/>
                  </a:lnTo>
                  <a:lnTo>
                    <a:pt x="27" y="1267"/>
                  </a:lnTo>
                  <a:lnTo>
                    <a:pt x="1" y="1344"/>
                  </a:lnTo>
                  <a:lnTo>
                    <a:pt x="1" y="1448"/>
                  </a:lnTo>
                  <a:lnTo>
                    <a:pt x="1" y="1525"/>
                  </a:lnTo>
                  <a:lnTo>
                    <a:pt x="52" y="1628"/>
                  </a:lnTo>
                  <a:lnTo>
                    <a:pt x="78" y="1706"/>
                  </a:lnTo>
                  <a:lnTo>
                    <a:pt x="156" y="1784"/>
                  </a:lnTo>
                  <a:lnTo>
                    <a:pt x="10336" y="11964"/>
                  </a:lnTo>
                  <a:lnTo>
                    <a:pt x="10336" y="11964"/>
                  </a:lnTo>
                  <a:lnTo>
                    <a:pt x="10414" y="12016"/>
                  </a:lnTo>
                  <a:lnTo>
                    <a:pt x="10491" y="12067"/>
                  </a:lnTo>
                  <a:lnTo>
                    <a:pt x="10646" y="12119"/>
                  </a:lnTo>
                  <a:lnTo>
                    <a:pt x="10827" y="12093"/>
                  </a:lnTo>
                  <a:lnTo>
                    <a:pt x="10905" y="12067"/>
                  </a:lnTo>
                  <a:lnTo>
                    <a:pt x="10982" y="12016"/>
                  </a:lnTo>
                  <a:lnTo>
                    <a:pt x="10982" y="12016"/>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6" name="Google Shape;996;p17"/>
            <p:cNvSpPr/>
            <p:nvPr/>
          </p:nvSpPr>
          <p:spPr>
            <a:xfrm>
              <a:off x="11364150" y="1727825"/>
              <a:ext cx="261000" cy="261000"/>
            </a:xfrm>
            <a:custGeom>
              <a:rect b="b" l="l" r="r" t="t"/>
              <a:pathLst>
                <a:path extrusionOk="0" h="10440" w="10440">
                  <a:moveTo>
                    <a:pt x="9328" y="10362"/>
                  </a:moveTo>
                  <a:lnTo>
                    <a:pt x="10207" y="9768"/>
                  </a:lnTo>
                  <a:lnTo>
                    <a:pt x="10207" y="9768"/>
                  </a:lnTo>
                  <a:lnTo>
                    <a:pt x="10284" y="9690"/>
                  </a:lnTo>
                  <a:lnTo>
                    <a:pt x="10284" y="9690"/>
                  </a:lnTo>
                  <a:lnTo>
                    <a:pt x="10362" y="9613"/>
                  </a:lnTo>
                  <a:lnTo>
                    <a:pt x="10413" y="9535"/>
                  </a:lnTo>
                  <a:lnTo>
                    <a:pt x="10439" y="9432"/>
                  </a:lnTo>
                  <a:lnTo>
                    <a:pt x="10439" y="9328"/>
                  </a:lnTo>
                  <a:lnTo>
                    <a:pt x="10439" y="9225"/>
                  </a:lnTo>
                  <a:lnTo>
                    <a:pt x="10413" y="9148"/>
                  </a:lnTo>
                  <a:lnTo>
                    <a:pt x="10362" y="9044"/>
                  </a:lnTo>
                  <a:lnTo>
                    <a:pt x="10284" y="8967"/>
                  </a:lnTo>
                  <a:lnTo>
                    <a:pt x="1499" y="156"/>
                  </a:lnTo>
                  <a:lnTo>
                    <a:pt x="1499" y="156"/>
                  </a:lnTo>
                  <a:lnTo>
                    <a:pt x="1421" y="104"/>
                  </a:lnTo>
                  <a:lnTo>
                    <a:pt x="1421" y="104"/>
                  </a:lnTo>
                  <a:lnTo>
                    <a:pt x="1318" y="52"/>
                  </a:lnTo>
                  <a:lnTo>
                    <a:pt x="1215" y="27"/>
                  </a:lnTo>
                  <a:lnTo>
                    <a:pt x="1111" y="1"/>
                  </a:lnTo>
                  <a:lnTo>
                    <a:pt x="1034" y="27"/>
                  </a:lnTo>
                  <a:lnTo>
                    <a:pt x="931" y="52"/>
                  </a:lnTo>
                  <a:lnTo>
                    <a:pt x="827" y="104"/>
                  </a:lnTo>
                  <a:lnTo>
                    <a:pt x="750" y="156"/>
                  </a:lnTo>
                  <a:lnTo>
                    <a:pt x="698" y="233"/>
                  </a:lnTo>
                  <a:lnTo>
                    <a:pt x="104" y="1086"/>
                  </a:lnTo>
                  <a:lnTo>
                    <a:pt x="104" y="1086"/>
                  </a:lnTo>
                  <a:lnTo>
                    <a:pt x="52" y="1163"/>
                  </a:lnTo>
                  <a:lnTo>
                    <a:pt x="26" y="1267"/>
                  </a:lnTo>
                  <a:lnTo>
                    <a:pt x="26" y="1344"/>
                  </a:lnTo>
                  <a:lnTo>
                    <a:pt x="0" y="1448"/>
                  </a:lnTo>
                  <a:lnTo>
                    <a:pt x="26" y="1525"/>
                  </a:lnTo>
                  <a:lnTo>
                    <a:pt x="52" y="1629"/>
                  </a:lnTo>
                  <a:lnTo>
                    <a:pt x="104" y="1706"/>
                  </a:lnTo>
                  <a:lnTo>
                    <a:pt x="155" y="1784"/>
                  </a:lnTo>
                  <a:lnTo>
                    <a:pt x="8682" y="10284"/>
                  </a:lnTo>
                  <a:lnTo>
                    <a:pt x="8682" y="10284"/>
                  </a:lnTo>
                  <a:lnTo>
                    <a:pt x="8760" y="10336"/>
                  </a:lnTo>
                  <a:lnTo>
                    <a:pt x="8837" y="10388"/>
                  </a:lnTo>
                  <a:lnTo>
                    <a:pt x="8992" y="10439"/>
                  </a:lnTo>
                  <a:lnTo>
                    <a:pt x="9173" y="10439"/>
                  </a:lnTo>
                  <a:lnTo>
                    <a:pt x="9251" y="10388"/>
                  </a:lnTo>
                  <a:lnTo>
                    <a:pt x="9328" y="10362"/>
                  </a:lnTo>
                  <a:lnTo>
                    <a:pt x="9328" y="1036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7" name="Google Shape;997;p17"/>
            <p:cNvSpPr/>
            <p:nvPr/>
          </p:nvSpPr>
          <p:spPr>
            <a:xfrm>
              <a:off x="11278225" y="1855725"/>
              <a:ext cx="219025" cy="219000"/>
            </a:xfrm>
            <a:custGeom>
              <a:rect b="b" l="l" r="r" t="t"/>
              <a:pathLst>
                <a:path extrusionOk="0" h="8760" w="8761">
                  <a:moveTo>
                    <a:pt x="7649" y="8682"/>
                  </a:moveTo>
                  <a:lnTo>
                    <a:pt x="8528" y="8114"/>
                  </a:lnTo>
                  <a:lnTo>
                    <a:pt x="8528" y="8114"/>
                  </a:lnTo>
                  <a:lnTo>
                    <a:pt x="8605" y="8036"/>
                  </a:lnTo>
                  <a:lnTo>
                    <a:pt x="8605" y="8036"/>
                  </a:lnTo>
                  <a:lnTo>
                    <a:pt x="8683" y="7959"/>
                  </a:lnTo>
                  <a:lnTo>
                    <a:pt x="8734" y="7856"/>
                  </a:lnTo>
                  <a:lnTo>
                    <a:pt x="8760" y="7752"/>
                  </a:lnTo>
                  <a:lnTo>
                    <a:pt x="8760" y="7649"/>
                  </a:lnTo>
                  <a:lnTo>
                    <a:pt x="8760" y="7571"/>
                  </a:lnTo>
                  <a:lnTo>
                    <a:pt x="8734" y="7468"/>
                  </a:lnTo>
                  <a:lnTo>
                    <a:pt x="8683" y="7365"/>
                  </a:lnTo>
                  <a:lnTo>
                    <a:pt x="8605" y="7287"/>
                  </a:lnTo>
                  <a:lnTo>
                    <a:pt x="1474" y="156"/>
                  </a:lnTo>
                  <a:lnTo>
                    <a:pt x="1474" y="156"/>
                  </a:lnTo>
                  <a:lnTo>
                    <a:pt x="1396" y="104"/>
                  </a:lnTo>
                  <a:lnTo>
                    <a:pt x="1396" y="104"/>
                  </a:lnTo>
                  <a:lnTo>
                    <a:pt x="1319" y="52"/>
                  </a:lnTo>
                  <a:lnTo>
                    <a:pt x="1215" y="27"/>
                  </a:lnTo>
                  <a:lnTo>
                    <a:pt x="1112" y="1"/>
                  </a:lnTo>
                  <a:lnTo>
                    <a:pt x="1009" y="27"/>
                  </a:lnTo>
                  <a:lnTo>
                    <a:pt x="931" y="52"/>
                  </a:lnTo>
                  <a:lnTo>
                    <a:pt x="828" y="104"/>
                  </a:lnTo>
                  <a:lnTo>
                    <a:pt x="750" y="156"/>
                  </a:lnTo>
                  <a:lnTo>
                    <a:pt x="673" y="233"/>
                  </a:lnTo>
                  <a:lnTo>
                    <a:pt x="104" y="1086"/>
                  </a:lnTo>
                  <a:lnTo>
                    <a:pt x="104" y="1086"/>
                  </a:lnTo>
                  <a:lnTo>
                    <a:pt x="53" y="1189"/>
                  </a:lnTo>
                  <a:lnTo>
                    <a:pt x="27" y="1267"/>
                  </a:lnTo>
                  <a:lnTo>
                    <a:pt x="1" y="1344"/>
                  </a:lnTo>
                  <a:lnTo>
                    <a:pt x="1" y="1448"/>
                  </a:lnTo>
                  <a:lnTo>
                    <a:pt x="27" y="1525"/>
                  </a:lnTo>
                  <a:lnTo>
                    <a:pt x="53" y="1629"/>
                  </a:lnTo>
                  <a:lnTo>
                    <a:pt x="104" y="1706"/>
                  </a:lnTo>
                  <a:lnTo>
                    <a:pt x="156" y="1784"/>
                  </a:lnTo>
                  <a:lnTo>
                    <a:pt x="7003" y="8631"/>
                  </a:lnTo>
                  <a:lnTo>
                    <a:pt x="7003" y="8631"/>
                  </a:lnTo>
                  <a:lnTo>
                    <a:pt x="7081" y="8682"/>
                  </a:lnTo>
                  <a:lnTo>
                    <a:pt x="7158" y="8734"/>
                  </a:lnTo>
                  <a:lnTo>
                    <a:pt x="7313" y="8760"/>
                  </a:lnTo>
                  <a:lnTo>
                    <a:pt x="7494" y="8760"/>
                  </a:lnTo>
                  <a:lnTo>
                    <a:pt x="7572" y="8734"/>
                  </a:lnTo>
                  <a:lnTo>
                    <a:pt x="7649" y="8682"/>
                  </a:lnTo>
                  <a:lnTo>
                    <a:pt x="7649" y="868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8" name="Google Shape;998;p17"/>
            <p:cNvSpPr/>
            <p:nvPr/>
          </p:nvSpPr>
          <p:spPr>
            <a:xfrm>
              <a:off x="9897175" y="2192275"/>
              <a:ext cx="1263525" cy="1263525"/>
            </a:xfrm>
            <a:custGeom>
              <a:rect b="b" l="l" r="r" t="t"/>
              <a:pathLst>
                <a:path extrusionOk="0" h="50541" w="50541">
                  <a:moveTo>
                    <a:pt x="10930" y="39637"/>
                  </a:moveTo>
                  <a:lnTo>
                    <a:pt x="20516" y="49223"/>
                  </a:lnTo>
                  <a:lnTo>
                    <a:pt x="49352" y="6357"/>
                  </a:lnTo>
                  <a:lnTo>
                    <a:pt x="44184" y="1189"/>
                  </a:lnTo>
                  <a:lnTo>
                    <a:pt x="1344" y="30051"/>
                  </a:lnTo>
                  <a:lnTo>
                    <a:pt x="10930" y="39637"/>
                  </a:lnTo>
                  <a:lnTo>
                    <a:pt x="10930" y="39637"/>
                  </a:lnTo>
                  <a:close/>
                  <a:moveTo>
                    <a:pt x="20206" y="50386"/>
                  </a:moveTo>
                  <a:lnTo>
                    <a:pt x="155" y="30335"/>
                  </a:lnTo>
                  <a:lnTo>
                    <a:pt x="155" y="30335"/>
                  </a:lnTo>
                  <a:lnTo>
                    <a:pt x="104" y="30257"/>
                  </a:lnTo>
                  <a:lnTo>
                    <a:pt x="104" y="30257"/>
                  </a:lnTo>
                  <a:lnTo>
                    <a:pt x="52" y="30180"/>
                  </a:lnTo>
                  <a:lnTo>
                    <a:pt x="26" y="30077"/>
                  </a:lnTo>
                  <a:lnTo>
                    <a:pt x="0" y="29973"/>
                  </a:lnTo>
                  <a:lnTo>
                    <a:pt x="26" y="29870"/>
                  </a:lnTo>
                  <a:lnTo>
                    <a:pt x="52" y="29766"/>
                  </a:lnTo>
                  <a:lnTo>
                    <a:pt x="104" y="29689"/>
                  </a:lnTo>
                  <a:lnTo>
                    <a:pt x="155" y="29611"/>
                  </a:lnTo>
                  <a:lnTo>
                    <a:pt x="233" y="29534"/>
                  </a:lnTo>
                  <a:lnTo>
                    <a:pt x="43951" y="104"/>
                  </a:lnTo>
                  <a:lnTo>
                    <a:pt x="43951" y="104"/>
                  </a:lnTo>
                  <a:lnTo>
                    <a:pt x="44029" y="52"/>
                  </a:lnTo>
                  <a:lnTo>
                    <a:pt x="44106" y="26"/>
                  </a:lnTo>
                  <a:lnTo>
                    <a:pt x="44210" y="1"/>
                  </a:lnTo>
                  <a:lnTo>
                    <a:pt x="44287" y="1"/>
                  </a:lnTo>
                  <a:lnTo>
                    <a:pt x="44391" y="26"/>
                  </a:lnTo>
                  <a:lnTo>
                    <a:pt x="44468" y="52"/>
                  </a:lnTo>
                  <a:lnTo>
                    <a:pt x="44546" y="104"/>
                  </a:lnTo>
                  <a:lnTo>
                    <a:pt x="44623" y="156"/>
                  </a:lnTo>
                  <a:lnTo>
                    <a:pt x="50385" y="5943"/>
                  </a:lnTo>
                  <a:lnTo>
                    <a:pt x="50385" y="5943"/>
                  </a:lnTo>
                  <a:lnTo>
                    <a:pt x="50463" y="5995"/>
                  </a:lnTo>
                  <a:lnTo>
                    <a:pt x="50489" y="6073"/>
                  </a:lnTo>
                  <a:lnTo>
                    <a:pt x="50540" y="6253"/>
                  </a:lnTo>
                  <a:lnTo>
                    <a:pt x="50540" y="6434"/>
                  </a:lnTo>
                  <a:lnTo>
                    <a:pt x="50514" y="6512"/>
                  </a:lnTo>
                  <a:lnTo>
                    <a:pt x="50463" y="6589"/>
                  </a:lnTo>
                  <a:lnTo>
                    <a:pt x="21033" y="50308"/>
                  </a:lnTo>
                  <a:lnTo>
                    <a:pt x="21033" y="50308"/>
                  </a:lnTo>
                  <a:lnTo>
                    <a:pt x="20955" y="50386"/>
                  </a:lnTo>
                  <a:lnTo>
                    <a:pt x="20955" y="50386"/>
                  </a:lnTo>
                  <a:lnTo>
                    <a:pt x="20878" y="50463"/>
                  </a:lnTo>
                  <a:lnTo>
                    <a:pt x="20774" y="50515"/>
                  </a:lnTo>
                  <a:lnTo>
                    <a:pt x="20697" y="50541"/>
                  </a:lnTo>
                  <a:lnTo>
                    <a:pt x="20593" y="50541"/>
                  </a:lnTo>
                  <a:lnTo>
                    <a:pt x="20490" y="50541"/>
                  </a:lnTo>
                  <a:lnTo>
                    <a:pt x="20387" y="50515"/>
                  </a:lnTo>
                  <a:lnTo>
                    <a:pt x="20309" y="50463"/>
                  </a:lnTo>
                  <a:lnTo>
                    <a:pt x="20206" y="50386"/>
                  </a:lnTo>
                  <a:lnTo>
                    <a:pt x="20206" y="50386"/>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9" name="Google Shape;999;p17"/>
            <p:cNvSpPr/>
            <p:nvPr/>
          </p:nvSpPr>
          <p:spPr>
            <a:xfrm>
              <a:off x="10138100" y="2254300"/>
              <a:ext cx="960575" cy="961200"/>
            </a:xfrm>
            <a:custGeom>
              <a:rect b="b" l="l" r="r" t="t"/>
              <a:pathLst>
                <a:path extrusionOk="0" h="38448" w="38423">
                  <a:moveTo>
                    <a:pt x="931" y="37517"/>
                  </a:moveTo>
                  <a:lnTo>
                    <a:pt x="1835" y="38448"/>
                  </a:lnTo>
                  <a:lnTo>
                    <a:pt x="38423" y="1860"/>
                  </a:lnTo>
                  <a:lnTo>
                    <a:pt x="36588" y="0"/>
                  </a:lnTo>
                  <a:lnTo>
                    <a:pt x="1" y="36587"/>
                  </a:lnTo>
                  <a:lnTo>
                    <a:pt x="931" y="37517"/>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0" name="Google Shape;1000;p17"/>
            <p:cNvSpPr/>
            <p:nvPr/>
          </p:nvSpPr>
          <p:spPr>
            <a:xfrm>
              <a:off x="10003750" y="2863425"/>
              <a:ext cx="485800" cy="485800"/>
            </a:xfrm>
            <a:custGeom>
              <a:rect b="b" l="l" r="r" t="t"/>
              <a:pathLst>
                <a:path extrusionOk="0" h="19432" w="19432">
                  <a:moveTo>
                    <a:pt x="18837" y="19431"/>
                  </a:moveTo>
                  <a:lnTo>
                    <a:pt x="19431" y="18553"/>
                  </a:lnTo>
                  <a:lnTo>
                    <a:pt x="879" y="1"/>
                  </a:lnTo>
                  <a:lnTo>
                    <a:pt x="1" y="595"/>
                  </a:lnTo>
                  <a:lnTo>
                    <a:pt x="18837" y="1943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1" name="Google Shape;1001;p17"/>
            <p:cNvSpPr/>
            <p:nvPr/>
          </p:nvSpPr>
          <p:spPr>
            <a:xfrm>
              <a:off x="10132300" y="2777525"/>
              <a:ext cx="443800" cy="443800"/>
            </a:xfrm>
            <a:custGeom>
              <a:rect b="b" l="l" r="r" t="t"/>
              <a:pathLst>
                <a:path extrusionOk="0" h="17752" w="17752">
                  <a:moveTo>
                    <a:pt x="17157" y="17751"/>
                  </a:moveTo>
                  <a:lnTo>
                    <a:pt x="17751" y="16873"/>
                  </a:lnTo>
                  <a:lnTo>
                    <a:pt x="879" y="0"/>
                  </a:lnTo>
                  <a:lnTo>
                    <a:pt x="0" y="594"/>
                  </a:lnTo>
                  <a:lnTo>
                    <a:pt x="17157" y="1775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2" name="Google Shape;1002;p17"/>
            <p:cNvSpPr/>
            <p:nvPr/>
          </p:nvSpPr>
          <p:spPr>
            <a:xfrm>
              <a:off x="10260200" y="2691600"/>
              <a:ext cx="401800" cy="401825"/>
            </a:xfrm>
            <a:custGeom>
              <a:rect b="b" l="l" r="r" t="t"/>
              <a:pathLst>
                <a:path extrusionOk="0" h="16073" w="16072">
                  <a:moveTo>
                    <a:pt x="15478" y="16072"/>
                  </a:moveTo>
                  <a:lnTo>
                    <a:pt x="16072" y="15194"/>
                  </a:lnTo>
                  <a:lnTo>
                    <a:pt x="879" y="1"/>
                  </a:lnTo>
                  <a:lnTo>
                    <a:pt x="0" y="595"/>
                  </a:lnTo>
                  <a:lnTo>
                    <a:pt x="15478" y="1607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3" name="Google Shape;1003;p17"/>
            <p:cNvSpPr/>
            <p:nvPr/>
          </p:nvSpPr>
          <p:spPr>
            <a:xfrm>
              <a:off x="10388100" y="2605050"/>
              <a:ext cx="359825" cy="360475"/>
            </a:xfrm>
            <a:custGeom>
              <a:rect b="b" l="l" r="r" t="t"/>
              <a:pathLst>
                <a:path extrusionOk="0" h="14419" w="14393">
                  <a:moveTo>
                    <a:pt x="13798" y="14418"/>
                  </a:moveTo>
                  <a:lnTo>
                    <a:pt x="14392" y="13540"/>
                  </a:lnTo>
                  <a:lnTo>
                    <a:pt x="879" y="0"/>
                  </a:lnTo>
                  <a:lnTo>
                    <a:pt x="0" y="595"/>
                  </a:lnTo>
                  <a:lnTo>
                    <a:pt x="13798" y="14418"/>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4" name="Google Shape;1004;p17"/>
            <p:cNvSpPr/>
            <p:nvPr/>
          </p:nvSpPr>
          <p:spPr>
            <a:xfrm>
              <a:off x="10516000" y="2519125"/>
              <a:ext cx="318475" cy="318500"/>
            </a:xfrm>
            <a:custGeom>
              <a:rect b="b" l="l" r="r" t="t"/>
              <a:pathLst>
                <a:path extrusionOk="0" h="12740" w="12739">
                  <a:moveTo>
                    <a:pt x="12145" y="12739"/>
                  </a:moveTo>
                  <a:lnTo>
                    <a:pt x="12739" y="11861"/>
                  </a:lnTo>
                  <a:lnTo>
                    <a:pt x="879" y="1"/>
                  </a:lnTo>
                  <a:lnTo>
                    <a:pt x="0" y="595"/>
                  </a:lnTo>
                  <a:lnTo>
                    <a:pt x="12145" y="12739"/>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5" name="Google Shape;1005;p17"/>
            <p:cNvSpPr/>
            <p:nvPr/>
          </p:nvSpPr>
          <p:spPr>
            <a:xfrm>
              <a:off x="10643900" y="2433225"/>
              <a:ext cx="276500" cy="276500"/>
            </a:xfrm>
            <a:custGeom>
              <a:rect b="b" l="l" r="r" t="t"/>
              <a:pathLst>
                <a:path extrusionOk="0" h="11060" w="11060">
                  <a:moveTo>
                    <a:pt x="10465" y="11059"/>
                  </a:moveTo>
                  <a:lnTo>
                    <a:pt x="11059" y="10181"/>
                  </a:lnTo>
                  <a:lnTo>
                    <a:pt x="879" y="0"/>
                  </a:lnTo>
                  <a:lnTo>
                    <a:pt x="0" y="569"/>
                  </a:lnTo>
                  <a:lnTo>
                    <a:pt x="10465" y="11059"/>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6" name="Google Shape;1006;p17"/>
            <p:cNvSpPr/>
            <p:nvPr/>
          </p:nvSpPr>
          <p:spPr>
            <a:xfrm>
              <a:off x="10771800" y="2346650"/>
              <a:ext cx="234500" cy="235175"/>
            </a:xfrm>
            <a:custGeom>
              <a:rect b="b" l="l" r="r" t="t"/>
              <a:pathLst>
                <a:path extrusionOk="0" h="9407" w="9380">
                  <a:moveTo>
                    <a:pt x="8786" y="9406"/>
                  </a:moveTo>
                  <a:lnTo>
                    <a:pt x="9380" y="8528"/>
                  </a:lnTo>
                  <a:lnTo>
                    <a:pt x="879" y="1"/>
                  </a:lnTo>
                  <a:lnTo>
                    <a:pt x="0" y="595"/>
                  </a:lnTo>
                  <a:lnTo>
                    <a:pt x="8786" y="9406"/>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7" name="Google Shape;1007;p17"/>
            <p:cNvSpPr/>
            <p:nvPr/>
          </p:nvSpPr>
          <p:spPr>
            <a:xfrm>
              <a:off x="10899700" y="2260750"/>
              <a:ext cx="193175" cy="193175"/>
            </a:xfrm>
            <a:custGeom>
              <a:rect b="b" l="l" r="r" t="t"/>
              <a:pathLst>
                <a:path extrusionOk="0" h="7727" w="7727">
                  <a:moveTo>
                    <a:pt x="7132" y="7726"/>
                  </a:moveTo>
                  <a:lnTo>
                    <a:pt x="7726" y="6848"/>
                  </a:lnTo>
                  <a:lnTo>
                    <a:pt x="879" y="0"/>
                  </a:lnTo>
                  <a:lnTo>
                    <a:pt x="1" y="595"/>
                  </a:lnTo>
                  <a:lnTo>
                    <a:pt x="7132" y="7726"/>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8" name="Google Shape;1008;p17"/>
            <p:cNvSpPr/>
            <p:nvPr/>
          </p:nvSpPr>
          <p:spPr>
            <a:xfrm>
              <a:off x="9990825" y="2850500"/>
              <a:ext cx="511625" cy="511650"/>
            </a:xfrm>
            <a:custGeom>
              <a:rect b="b" l="l" r="r" t="t"/>
              <a:pathLst>
                <a:path extrusionOk="0" h="20466" w="20465">
                  <a:moveTo>
                    <a:pt x="20387" y="19354"/>
                  </a:moveTo>
                  <a:lnTo>
                    <a:pt x="19819" y="20232"/>
                  </a:lnTo>
                  <a:lnTo>
                    <a:pt x="19819" y="20232"/>
                  </a:lnTo>
                  <a:lnTo>
                    <a:pt x="19741" y="20310"/>
                  </a:lnTo>
                  <a:lnTo>
                    <a:pt x="19741" y="20310"/>
                  </a:lnTo>
                  <a:lnTo>
                    <a:pt x="19638" y="20388"/>
                  </a:lnTo>
                  <a:lnTo>
                    <a:pt x="19561" y="20439"/>
                  </a:lnTo>
                  <a:lnTo>
                    <a:pt x="19457" y="20465"/>
                  </a:lnTo>
                  <a:lnTo>
                    <a:pt x="19354" y="20465"/>
                  </a:lnTo>
                  <a:lnTo>
                    <a:pt x="19250" y="20465"/>
                  </a:lnTo>
                  <a:lnTo>
                    <a:pt x="19173" y="20439"/>
                  </a:lnTo>
                  <a:lnTo>
                    <a:pt x="19070" y="20388"/>
                  </a:lnTo>
                  <a:lnTo>
                    <a:pt x="18992" y="20310"/>
                  </a:lnTo>
                  <a:lnTo>
                    <a:pt x="156" y="1474"/>
                  </a:lnTo>
                  <a:lnTo>
                    <a:pt x="156" y="1474"/>
                  </a:lnTo>
                  <a:lnTo>
                    <a:pt x="104" y="1396"/>
                  </a:lnTo>
                  <a:lnTo>
                    <a:pt x="104" y="1396"/>
                  </a:lnTo>
                  <a:lnTo>
                    <a:pt x="52" y="1319"/>
                  </a:lnTo>
                  <a:lnTo>
                    <a:pt x="27" y="1215"/>
                  </a:lnTo>
                  <a:lnTo>
                    <a:pt x="1" y="1112"/>
                  </a:lnTo>
                  <a:lnTo>
                    <a:pt x="27" y="1009"/>
                  </a:lnTo>
                  <a:lnTo>
                    <a:pt x="52" y="931"/>
                  </a:lnTo>
                  <a:lnTo>
                    <a:pt x="104" y="828"/>
                  </a:lnTo>
                  <a:lnTo>
                    <a:pt x="156" y="750"/>
                  </a:lnTo>
                  <a:lnTo>
                    <a:pt x="233" y="699"/>
                  </a:lnTo>
                  <a:lnTo>
                    <a:pt x="1112" y="104"/>
                  </a:lnTo>
                  <a:lnTo>
                    <a:pt x="1112" y="104"/>
                  </a:lnTo>
                  <a:lnTo>
                    <a:pt x="1189" y="53"/>
                  </a:lnTo>
                  <a:lnTo>
                    <a:pt x="1267" y="27"/>
                  </a:lnTo>
                  <a:lnTo>
                    <a:pt x="1344" y="1"/>
                  </a:lnTo>
                  <a:lnTo>
                    <a:pt x="1448" y="1"/>
                  </a:lnTo>
                  <a:lnTo>
                    <a:pt x="1525" y="27"/>
                  </a:lnTo>
                  <a:lnTo>
                    <a:pt x="1629" y="53"/>
                  </a:lnTo>
                  <a:lnTo>
                    <a:pt x="1706" y="104"/>
                  </a:lnTo>
                  <a:lnTo>
                    <a:pt x="1784" y="156"/>
                  </a:lnTo>
                  <a:lnTo>
                    <a:pt x="20310" y="18708"/>
                  </a:lnTo>
                  <a:lnTo>
                    <a:pt x="20310" y="18708"/>
                  </a:lnTo>
                  <a:lnTo>
                    <a:pt x="20387" y="18760"/>
                  </a:lnTo>
                  <a:lnTo>
                    <a:pt x="20413" y="18837"/>
                  </a:lnTo>
                  <a:lnTo>
                    <a:pt x="20465" y="19018"/>
                  </a:lnTo>
                  <a:lnTo>
                    <a:pt x="20465" y="19199"/>
                  </a:lnTo>
                  <a:lnTo>
                    <a:pt x="20439" y="19276"/>
                  </a:lnTo>
                  <a:lnTo>
                    <a:pt x="20387" y="19354"/>
                  </a:lnTo>
                  <a:lnTo>
                    <a:pt x="20387" y="19354"/>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9" name="Google Shape;1009;p17"/>
            <p:cNvSpPr/>
            <p:nvPr/>
          </p:nvSpPr>
          <p:spPr>
            <a:xfrm>
              <a:off x="10118725" y="2764600"/>
              <a:ext cx="470300" cy="469625"/>
            </a:xfrm>
            <a:custGeom>
              <a:rect b="b" l="l" r="r" t="t"/>
              <a:pathLst>
                <a:path extrusionOk="0" h="18785" w="18812">
                  <a:moveTo>
                    <a:pt x="18708" y="17674"/>
                  </a:moveTo>
                  <a:lnTo>
                    <a:pt x="18139" y="18527"/>
                  </a:lnTo>
                  <a:lnTo>
                    <a:pt x="18139" y="18527"/>
                  </a:lnTo>
                  <a:lnTo>
                    <a:pt x="18062" y="18630"/>
                  </a:lnTo>
                  <a:lnTo>
                    <a:pt x="18062" y="18630"/>
                  </a:lnTo>
                  <a:lnTo>
                    <a:pt x="17984" y="18707"/>
                  </a:lnTo>
                  <a:lnTo>
                    <a:pt x="17881" y="18759"/>
                  </a:lnTo>
                  <a:lnTo>
                    <a:pt x="17804" y="18785"/>
                  </a:lnTo>
                  <a:lnTo>
                    <a:pt x="17700" y="18785"/>
                  </a:lnTo>
                  <a:lnTo>
                    <a:pt x="17597" y="18785"/>
                  </a:lnTo>
                  <a:lnTo>
                    <a:pt x="17493" y="18759"/>
                  </a:lnTo>
                  <a:lnTo>
                    <a:pt x="17416" y="18707"/>
                  </a:lnTo>
                  <a:lnTo>
                    <a:pt x="17313" y="18630"/>
                  </a:lnTo>
                  <a:lnTo>
                    <a:pt x="156" y="1473"/>
                  </a:lnTo>
                  <a:lnTo>
                    <a:pt x="156" y="1473"/>
                  </a:lnTo>
                  <a:lnTo>
                    <a:pt x="104" y="1396"/>
                  </a:lnTo>
                  <a:lnTo>
                    <a:pt x="104" y="1396"/>
                  </a:lnTo>
                  <a:lnTo>
                    <a:pt x="52" y="1318"/>
                  </a:lnTo>
                  <a:lnTo>
                    <a:pt x="27" y="1215"/>
                  </a:lnTo>
                  <a:lnTo>
                    <a:pt x="1" y="1111"/>
                  </a:lnTo>
                  <a:lnTo>
                    <a:pt x="27" y="1008"/>
                  </a:lnTo>
                  <a:lnTo>
                    <a:pt x="52" y="905"/>
                  </a:lnTo>
                  <a:lnTo>
                    <a:pt x="104" y="827"/>
                  </a:lnTo>
                  <a:lnTo>
                    <a:pt x="156" y="750"/>
                  </a:lnTo>
                  <a:lnTo>
                    <a:pt x="233" y="672"/>
                  </a:lnTo>
                  <a:lnTo>
                    <a:pt x="1112" y="104"/>
                  </a:lnTo>
                  <a:lnTo>
                    <a:pt x="1112" y="104"/>
                  </a:lnTo>
                  <a:lnTo>
                    <a:pt x="1189" y="52"/>
                  </a:lnTo>
                  <a:lnTo>
                    <a:pt x="1267" y="26"/>
                  </a:lnTo>
                  <a:lnTo>
                    <a:pt x="1344" y="0"/>
                  </a:lnTo>
                  <a:lnTo>
                    <a:pt x="1448" y="0"/>
                  </a:lnTo>
                  <a:lnTo>
                    <a:pt x="1525" y="0"/>
                  </a:lnTo>
                  <a:lnTo>
                    <a:pt x="1629" y="52"/>
                  </a:lnTo>
                  <a:lnTo>
                    <a:pt x="1706" y="78"/>
                  </a:lnTo>
                  <a:lnTo>
                    <a:pt x="1784" y="155"/>
                  </a:lnTo>
                  <a:lnTo>
                    <a:pt x="18656" y="17028"/>
                  </a:lnTo>
                  <a:lnTo>
                    <a:pt x="18656" y="17028"/>
                  </a:lnTo>
                  <a:lnTo>
                    <a:pt x="18708" y="17080"/>
                  </a:lnTo>
                  <a:lnTo>
                    <a:pt x="18760" y="17157"/>
                  </a:lnTo>
                  <a:lnTo>
                    <a:pt x="18811" y="17338"/>
                  </a:lnTo>
                  <a:lnTo>
                    <a:pt x="18785" y="17519"/>
                  </a:lnTo>
                  <a:lnTo>
                    <a:pt x="18760" y="17596"/>
                  </a:lnTo>
                  <a:lnTo>
                    <a:pt x="18708" y="17674"/>
                  </a:lnTo>
                  <a:lnTo>
                    <a:pt x="18708" y="17674"/>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0" name="Google Shape;1010;p17"/>
            <p:cNvSpPr/>
            <p:nvPr/>
          </p:nvSpPr>
          <p:spPr>
            <a:xfrm>
              <a:off x="10246625" y="2678675"/>
              <a:ext cx="428300" cy="427650"/>
            </a:xfrm>
            <a:custGeom>
              <a:rect b="b" l="l" r="r" t="t"/>
              <a:pathLst>
                <a:path extrusionOk="0" h="17106" w="17132">
                  <a:moveTo>
                    <a:pt x="17054" y="15995"/>
                  </a:moveTo>
                  <a:lnTo>
                    <a:pt x="16460" y="16848"/>
                  </a:lnTo>
                  <a:lnTo>
                    <a:pt x="16460" y="16848"/>
                  </a:lnTo>
                  <a:lnTo>
                    <a:pt x="16382" y="16951"/>
                  </a:lnTo>
                  <a:lnTo>
                    <a:pt x="16382" y="16951"/>
                  </a:lnTo>
                  <a:lnTo>
                    <a:pt x="16305" y="17028"/>
                  </a:lnTo>
                  <a:lnTo>
                    <a:pt x="16227" y="17080"/>
                  </a:lnTo>
                  <a:lnTo>
                    <a:pt x="16124" y="17106"/>
                  </a:lnTo>
                  <a:lnTo>
                    <a:pt x="16021" y="17106"/>
                  </a:lnTo>
                  <a:lnTo>
                    <a:pt x="15917" y="17106"/>
                  </a:lnTo>
                  <a:lnTo>
                    <a:pt x="15814" y="17080"/>
                  </a:lnTo>
                  <a:lnTo>
                    <a:pt x="15736" y="17028"/>
                  </a:lnTo>
                  <a:lnTo>
                    <a:pt x="15659" y="16951"/>
                  </a:lnTo>
                  <a:lnTo>
                    <a:pt x="156" y="1474"/>
                  </a:lnTo>
                  <a:lnTo>
                    <a:pt x="156" y="1474"/>
                  </a:lnTo>
                  <a:lnTo>
                    <a:pt x="104" y="1396"/>
                  </a:lnTo>
                  <a:lnTo>
                    <a:pt x="104" y="1396"/>
                  </a:lnTo>
                  <a:lnTo>
                    <a:pt x="52" y="1293"/>
                  </a:lnTo>
                  <a:lnTo>
                    <a:pt x="27" y="1189"/>
                  </a:lnTo>
                  <a:lnTo>
                    <a:pt x="1" y="1112"/>
                  </a:lnTo>
                  <a:lnTo>
                    <a:pt x="27" y="1009"/>
                  </a:lnTo>
                  <a:lnTo>
                    <a:pt x="52" y="905"/>
                  </a:lnTo>
                  <a:lnTo>
                    <a:pt x="104" y="828"/>
                  </a:lnTo>
                  <a:lnTo>
                    <a:pt x="156" y="724"/>
                  </a:lnTo>
                  <a:lnTo>
                    <a:pt x="233" y="673"/>
                  </a:lnTo>
                  <a:lnTo>
                    <a:pt x="1112" y="78"/>
                  </a:lnTo>
                  <a:lnTo>
                    <a:pt x="1112" y="78"/>
                  </a:lnTo>
                  <a:lnTo>
                    <a:pt x="1189" y="53"/>
                  </a:lnTo>
                  <a:lnTo>
                    <a:pt x="1267" y="1"/>
                  </a:lnTo>
                  <a:lnTo>
                    <a:pt x="1344" y="1"/>
                  </a:lnTo>
                  <a:lnTo>
                    <a:pt x="1448" y="1"/>
                  </a:lnTo>
                  <a:lnTo>
                    <a:pt x="1525" y="1"/>
                  </a:lnTo>
                  <a:lnTo>
                    <a:pt x="1629" y="27"/>
                  </a:lnTo>
                  <a:lnTo>
                    <a:pt x="1706" y="78"/>
                  </a:lnTo>
                  <a:lnTo>
                    <a:pt x="1784" y="130"/>
                  </a:lnTo>
                  <a:lnTo>
                    <a:pt x="16977" y="15349"/>
                  </a:lnTo>
                  <a:lnTo>
                    <a:pt x="16977" y="15349"/>
                  </a:lnTo>
                  <a:lnTo>
                    <a:pt x="17028" y="15401"/>
                  </a:lnTo>
                  <a:lnTo>
                    <a:pt x="17080" y="15478"/>
                  </a:lnTo>
                  <a:lnTo>
                    <a:pt x="17132" y="15659"/>
                  </a:lnTo>
                  <a:lnTo>
                    <a:pt x="17106" y="15840"/>
                  </a:lnTo>
                  <a:lnTo>
                    <a:pt x="17080" y="15917"/>
                  </a:lnTo>
                  <a:lnTo>
                    <a:pt x="17054" y="15995"/>
                  </a:lnTo>
                  <a:lnTo>
                    <a:pt x="17054" y="1599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1" name="Google Shape;1011;p17"/>
            <p:cNvSpPr/>
            <p:nvPr/>
          </p:nvSpPr>
          <p:spPr>
            <a:xfrm>
              <a:off x="10374525" y="2592125"/>
              <a:ext cx="386325" cy="386300"/>
            </a:xfrm>
            <a:custGeom>
              <a:rect b="b" l="l" r="r" t="t"/>
              <a:pathLst>
                <a:path extrusionOk="0" h="15452" w="15453">
                  <a:moveTo>
                    <a:pt x="15375" y="14341"/>
                  </a:moveTo>
                  <a:lnTo>
                    <a:pt x="14806" y="15194"/>
                  </a:lnTo>
                  <a:lnTo>
                    <a:pt x="14806" y="15194"/>
                  </a:lnTo>
                  <a:lnTo>
                    <a:pt x="14729" y="15297"/>
                  </a:lnTo>
                  <a:lnTo>
                    <a:pt x="14729" y="15297"/>
                  </a:lnTo>
                  <a:lnTo>
                    <a:pt x="14625" y="15374"/>
                  </a:lnTo>
                  <a:lnTo>
                    <a:pt x="14548" y="15426"/>
                  </a:lnTo>
                  <a:lnTo>
                    <a:pt x="14445" y="15452"/>
                  </a:lnTo>
                  <a:lnTo>
                    <a:pt x="14341" y="15452"/>
                  </a:lnTo>
                  <a:lnTo>
                    <a:pt x="14264" y="15452"/>
                  </a:lnTo>
                  <a:lnTo>
                    <a:pt x="14160" y="15426"/>
                  </a:lnTo>
                  <a:lnTo>
                    <a:pt x="14057" y="15374"/>
                  </a:lnTo>
                  <a:lnTo>
                    <a:pt x="13979" y="15297"/>
                  </a:lnTo>
                  <a:lnTo>
                    <a:pt x="156" y="1473"/>
                  </a:lnTo>
                  <a:lnTo>
                    <a:pt x="156" y="1473"/>
                  </a:lnTo>
                  <a:lnTo>
                    <a:pt x="104" y="1396"/>
                  </a:lnTo>
                  <a:lnTo>
                    <a:pt x="104" y="1396"/>
                  </a:lnTo>
                  <a:lnTo>
                    <a:pt x="53" y="1318"/>
                  </a:lnTo>
                  <a:lnTo>
                    <a:pt x="27" y="1215"/>
                  </a:lnTo>
                  <a:lnTo>
                    <a:pt x="1" y="1112"/>
                  </a:lnTo>
                  <a:lnTo>
                    <a:pt x="27" y="1008"/>
                  </a:lnTo>
                  <a:lnTo>
                    <a:pt x="53" y="931"/>
                  </a:lnTo>
                  <a:lnTo>
                    <a:pt x="104" y="827"/>
                  </a:lnTo>
                  <a:lnTo>
                    <a:pt x="156" y="750"/>
                  </a:lnTo>
                  <a:lnTo>
                    <a:pt x="233" y="672"/>
                  </a:lnTo>
                  <a:lnTo>
                    <a:pt x="1112" y="104"/>
                  </a:lnTo>
                  <a:lnTo>
                    <a:pt x="1112" y="104"/>
                  </a:lnTo>
                  <a:lnTo>
                    <a:pt x="1189" y="52"/>
                  </a:lnTo>
                  <a:lnTo>
                    <a:pt x="1267" y="26"/>
                  </a:lnTo>
                  <a:lnTo>
                    <a:pt x="1370" y="1"/>
                  </a:lnTo>
                  <a:lnTo>
                    <a:pt x="1448" y="1"/>
                  </a:lnTo>
                  <a:lnTo>
                    <a:pt x="1525" y="26"/>
                  </a:lnTo>
                  <a:lnTo>
                    <a:pt x="1629" y="52"/>
                  </a:lnTo>
                  <a:lnTo>
                    <a:pt x="1706" y="104"/>
                  </a:lnTo>
                  <a:lnTo>
                    <a:pt x="1784" y="156"/>
                  </a:lnTo>
                  <a:lnTo>
                    <a:pt x="15323" y="13695"/>
                  </a:lnTo>
                  <a:lnTo>
                    <a:pt x="15323" y="13695"/>
                  </a:lnTo>
                  <a:lnTo>
                    <a:pt x="15375" y="13747"/>
                  </a:lnTo>
                  <a:lnTo>
                    <a:pt x="15401" y="13824"/>
                  </a:lnTo>
                  <a:lnTo>
                    <a:pt x="15452" y="14005"/>
                  </a:lnTo>
                  <a:lnTo>
                    <a:pt x="15452" y="14186"/>
                  </a:lnTo>
                  <a:lnTo>
                    <a:pt x="15426" y="14263"/>
                  </a:lnTo>
                  <a:lnTo>
                    <a:pt x="15375" y="14341"/>
                  </a:lnTo>
                  <a:lnTo>
                    <a:pt x="15375" y="1434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2" name="Google Shape;1012;p17"/>
            <p:cNvSpPr/>
            <p:nvPr/>
          </p:nvSpPr>
          <p:spPr>
            <a:xfrm>
              <a:off x="10373875" y="2591475"/>
              <a:ext cx="387625" cy="387600"/>
            </a:xfrm>
            <a:custGeom>
              <a:rect b="b" l="l" r="r" t="t"/>
              <a:pathLst>
                <a:path extrusionOk="0" h="15504" w="15505">
                  <a:moveTo>
                    <a:pt x="15427" y="14393"/>
                  </a:moveTo>
                  <a:lnTo>
                    <a:pt x="14858" y="15245"/>
                  </a:lnTo>
                  <a:lnTo>
                    <a:pt x="14858" y="15245"/>
                  </a:lnTo>
                  <a:lnTo>
                    <a:pt x="14806" y="15297"/>
                  </a:lnTo>
                  <a:lnTo>
                    <a:pt x="14806" y="15297"/>
                  </a:lnTo>
                  <a:lnTo>
                    <a:pt x="14755" y="15349"/>
                  </a:lnTo>
                  <a:lnTo>
                    <a:pt x="14755" y="15349"/>
                  </a:lnTo>
                  <a:lnTo>
                    <a:pt x="14677" y="15426"/>
                  </a:lnTo>
                  <a:lnTo>
                    <a:pt x="14574" y="15478"/>
                  </a:lnTo>
                  <a:lnTo>
                    <a:pt x="14471" y="15504"/>
                  </a:lnTo>
                  <a:lnTo>
                    <a:pt x="14367" y="15504"/>
                  </a:lnTo>
                  <a:lnTo>
                    <a:pt x="14367" y="15504"/>
                  </a:lnTo>
                  <a:lnTo>
                    <a:pt x="14264" y="15504"/>
                  </a:lnTo>
                  <a:lnTo>
                    <a:pt x="14160" y="15478"/>
                  </a:lnTo>
                  <a:lnTo>
                    <a:pt x="14083" y="15426"/>
                  </a:lnTo>
                  <a:lnTo>
                    <a:pt x="13980" y="15349"/>
                  </a:lnTo>
                  <a:lnTo>
                    <a:pt x="182" y="1525"/>
                  </a:lnTo>
                  <a:lnTo>
                    <a:pt x="130" y="1499"/>
                  </a:lnTo>
                  <a:lnTo>
                    <a:pt x="130" y="1499"/>
                  </a:lnTo>
                  <a:lnTo>
                    <a:pt x="104" y="1448"/>
                  </a:lnTo>
                  <a:lnTo>
                    <a:pt x="104" y="1448"/>
                  </a:lnTo>
                  <a:lnTo>
                    <a:pt x="53" y="1344"/>
                  </a:lnTo>
                  <a:lnTo>
                    <a:pt x="27" y="1241"/>
                  </a:lnTo>
                  <a:lnTo>
                    <a:pt x="1" y="1138"/>
                  </a:lnTo>
                  <a:lnTo>
                    <a:pt x="27" y="1034"/>
                  </a:lnTo>
                  <a:lnTo>
                    <a:pt x="27" y="1034"/>
                  </a:lnTo>
                  <a:lnTo>
                    <a:pt x="53" y="931"/>
                  </a:lnTo>
                  <a:lnTo>
                    <a:pt x="104" y="853"/>
                  </a:lnTo>
                  <a:lnTo>
                    <a:pt x="156" y="750"/>
                  </a:lnTo>
                  <a:lnTo>
                    <a:pt x="259" y="698"/>
                  </a:lnTo>
                  <a:lnTo>
                    <a:pt x="1112" y="104"/>
                  </a:lnTo>
                  <a:lnTo>
                    <a:pt x="1112" y="104"/>
                  </a:lnTo>
                  <a:lnTo>
                    <a:pt x="1190" y="52"/>
                  </a:lnTo>
                  <a:lnTo>
                    <a:pt x="1293" y="27"/>
                  </a:lnTo>
                  <a:lnTo>
                    <a:pt x="1370" y="1"/>
                  </a:lnTo>
                  <a:lnTo>
                    <a:pt x="1474" y="1"/>
                  </a:lnTo>
                  <a:lnTo>
                    <a:pt x="1474" y="1"/>
                  </a:lnTo>
                  <a:lnTo>
                    <a:pt x="1577" y="27"/>
                  </a:lnTo>
                  <a:lnTo>
                    <a:pt x="1655" y="52"/>
                  </a:lnTo>
                  <a:lnTo>
                    <a:pt x="1758" y="104"/>
                  </a:lnTo>
                  <a:lnTo>
                    <a:pt x="1836" y="156"/>
                  </a:lnTo>
                  <a:lnTo>
                    <a:pt x="15349" y="13695"/>
                  </a:lnTo>
                  <a:lnTo>
                    <a:pt x="15349" y="13695"/>
                  </a:lnTo>
                  <a:lnTo>
                    <a:pt x="15427" y="13773"/>
                  </a:lnTo>
                  <a:lnTo>
                    <a:pt x="15478" y="13850"/>
                  </a:lnTo>
                  <a:lnTo>
                    <a:pt x="15504" y="13928"/>
                  </a:lnTo>
                  <a:lnTo>
                    <a:pt x="15504" y="14031"/>
                  </a:lnTo>
                  <a:lnTo>
                    <a:pt x="15504" y="14031"/>
                  </a:lnTo>
                  <a:lnTo>
                    <a:pt x="15504" y="14109"/>
                  </a:lnTo>
                  <a:lnTo>
                    <a:pt x="15504" y="14212"/>
                  </a:lnTo>
                  <a:lnTo>
                    <a:pt x="15478" y="14289"/>
                  </a:lnTo>
                  <a:lnTo>
                    <a:pt x="15427" y="14393"/>
                  </a:lnTo>
                  <a:lnTo>
                    <a:pt x="15427" y="14393"/>
                  </a:lnTo>
                  <a:close/>
                  <a:moveTo>
                    <a:pt x="14806" y="15220"/>
                  </a:moveTo>
                  <a:lnTo>
                    <a:pt x="15375" y="14367"/>
                  </a:lnTo>
                  <a:lnTo>
                    <a:pt x="15375" y="14367"/>
                  </a:lnTo>
                  <a:lnTo>
                    <a:pt x="15427" y="14289"/>
                  </a:lnTo>
                  <a:lnTo>
                    <a:pt x="15452" y="14186"/>
                  </a:lnTo>
                  <a:lnTo>
                    <a:pt x="15452" y="14031"/>
                  </a:lnTo>
                  <a:lnTo>
                    <a:pt x="15452" y="14031"/>
                  </a:lnTo>
                  <a:lnTo>
                    <a:pt x="15401" y="13876"/>
                  </a:lnTo>
                  <a:lnTo>
                    <a:pt x="15323" y="13721"/>
                  </a:lnTo>
                  <a:lnTo>
                    <a:pt x="1784" y="207"/>
                  </a:lnTo>
                  <a:lnTo>
                    <a:pt x="1784" y="207"/>
                  </a:lnTo>
                  <a:lnTo>
                    <a:pt x="1706" y="156"/>
                  </a:lnTo>
                  <a:lnTo>
                    <a:pt x="1629" y="104"/>
                  </a:lnTo>
                  <a:lnTo>
                    <a:pt x="1474" y="52"/>
                  </a:lnTo>
                  <a:lnTo>
                    <a:pt x="1474" y="52"/>
                  </a:lnTo>
                  <a:lnTo>
                    <a:pt x="1293" y="78"/>
                  </a:lnTo>
                  <a:lnTo>
                    <a:pt x="1215" y="104"/>
                  </a:lnTo>
                  <a:lnTo>
                    <a:pt x="1138" y="156"/>
                  </a:lnTo>
                  <a:lnTo>
                    <a:pt x="285" y="724"/>
                  </a:lnTo>
                  <a:lnTo>
                    <a:pt x="285" y="724"/>
                  </a:lnTo>
                  <a:lnTo>
                    <a:pt x="208" y="802"/>
                  </a:lnTo>
                  <a:lnTo>
                    <a:pt x="156" y="879"/>
                  </a:lnTo>
                  <a:lnTo>
                    <a:pt x="104" y="957"/>
                  </a:lnTo>
                  <a:lnTo>
                    <a:pt x="79" y="1060"/>
                  </a:lnTo>
                  <a:lnTo>
                    <a:pt x="79" y="1060"/>
                  </a:lnTo>
                  <a:lnTo>
                    <a:pt x="79" y="1138"/>
                  </a:lnTo>
                  <a:lnTo>
                    <a:pt x="79" y="1241"/>
                  </a:lnTo>
                  <a:lnTo>
                    <a:pt x="104" y="1318"/>
                  </a:lnTo>
                  <a:lnTo>
                    <a:pt x="156" y="1422"/>
                  </a:lnTo>
                  <a:lnTo>
                    <a:pt x="156" y="1422"/>
                  </a:lnTo>
                  <a:lnTo>
                    <a:pt x="182" y="1448"/>
                  </a:lnTo>
                  <a:lnTo>
                    <a:pt x="208" y="1499"/>
                  </a:lnTo>
                  <a:lnTo>
                    <a:pt x="14031" y="15297"/>
                  </a:lnTo>
                  <a:lnTo>
                    <a:pt x="14031" y="15297"/>
                  </a:lnTo>
                  <a:lnTo>
                    <a:pt x="14109" y="15375"/>
                  </a:lnTo>
                  <a:lnTo>
                    <a:pt x="14186" y="15426"/>
                  </a:lnTo>
                  <a:lnTo>
                    <a:pt x="14290" y="15452"/>
                  </a:lnTo>
                  <a:lnTo>
                    <a:pt x="14367" y="15452"/>
                  </a:lnTo>
                  <a:lnTo>
                    <a:pt x="14367" y="15452"/>
                  </a:lnTo>
                  <a:lnTo>
                    <a:pt x="14471" y="15452"/>
                  </a:lnTo>
                  <a:lnTo>
                    <a:pt x="14574" y="15426"/>
                  </a:lnTo>
                  <a:lnTo>
                    <a:pt x="14651" y="15375"/>
                  </a:lnTo>
                  <a:lnTo>
                    <a:pt x="14729" y="15297"/>
                  </a:lnTo>
                  <a:lnTo>
                    <a:pt x="14729" y="15297"/>
                  </a:lnTo>
                  <a:lnTo>
                    <a:pt x="14755" y="15271"/>
                  </a:lnTo>
                  <a:lnTo>
                    <a:pt x="14755" y="15271"/>
                  </a:lnTo>
                  <a:lnTo>
                    <a:pt x="14806" y="15220"/>
                  </a:lnTo>
                  <a:lnTo>
                    <a:pt x="14806" y="1522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3" name="Google Shape;1013;p17"/>
            <p:cNvSpPr/>
            <p:nvPr/>
          </p:nvSpPr>
          <p:spPr>
            <a:xfrm>
              <a:off x="10503075" y="2506225"/>
              <a:ext cx="344325" cy="344300"/>
            </a:xfrm>
            <a:custGeom>
              <a:rect b="b" l="l" r="r" t="t"/>
              <a:pathLst>
                <a:path extrusionOk="0" h="13772" w="13773">
                  <a:moveTo>
                    <a:pt x="13669" y="12661"/>
                  </a:moveTo>
                  <a:lnTo>
                    <a:pt x="13101" y="13514"/>
                  </a:lnTo>
                  <a:lnTo>
                    <a:pt x="13101" y="13514"/>
                  </a:lnTo>
                  <a:lnTo>
                    <a:pt x="13023" y="13617"/>
                  </a:lnTo>
                  <a:lnTo>
                    <a:pt x="13023" y="13617"/>
                  </a:lnTo>
                  <a:lnTo>
                    <a:pt x="12946" y="13694"/>
                  </a:lnTo>
                  <a:lnTo>
                    <a:pt x="12842" y="13746"/>
                  </a:lnTo>
                  <a:lnTo>
                    <a:pt x="12765" y="13772"/>
                  </a:lnTo>
                  <a:lnTo>
                    <a:pt x="12662" y="13772"/>
                  </a:lnTo>
                  <a:lnTo>
                    <a:pt x="12558" y="13772"/>
                  </a:lnTo>
                  <a:lnTo>
                    <a:pt x="12455" y="13746"/>
                  </a:lnTo>
                  <a:lnTo>
                    <a:pt x="12377" y="13694"/>
                  </a:lnTo>
                  <a:lnTo>
                    <a:pt x="12274" y="13617"/>
                  </a:lnTo>
                  <a:lnTo>
                    <a:pt x="130" y="1473"/>
                  </a:lnTo>
                  <a:lnTo>
                    <a:pt x="130" y="1473"/>
                  </a:lnTo>
                  <a:lnTo>
                    <a:pt x="78" y="1395"/>
                  </a:lnTo>
                  <a:lnTo>
                    <a:pt x="78" y="1395"/>
                  </a:lnTo>
                  <a:lnTo>
                    <a:pt x="27" y="1292"/>
                  </a:lnTo>
                  <a:lnTo>
                    <a:pt x="1" y="1214"/>
                  </a:lnTo>
                  <a:lnTo>
                    <a:pt x="1" y="1111"/>
                  </a:lnTo>
                  <a:lnTo>
                    <a:pt x="1" y="1008"/>
                  </a:lnTo>
                  <a:lnTo>
                    <a:pt x="27" y="904"/>
                  </a:lnTo>
                  <a:lnTo>
                    <a:pt x="78" y="827"/>
                  </a:lnTo>
                  <a:lnTo>
                    <a:pt x="130" y="749"/>
                  </a:lnTo>
                  <a:lnTo>
                    <a:pt x="207" y="672"/>
                  </a:lnTo>
                  <a:lnTo>
                    <a:pt x="1086" y="103"/>
                  </a:lnTo>
                  <a:lnTo>
                    <a:pt x="1086" y="103"/>
                  </a:lnTo>
                  <a:lnTo>
                    <a:pt x="1163" y="52"/>
                  </a:lnTo>
                  <a:lnTo>
                    <a:pt x="1241" y="26"/>
                  </a:lnTo>
                  <a:lnTo>
                    <a:pt x="1344" y="0"/>
                  </a:lnTo>
                  <a:lnTo>
                    <a:pt x="1422" y="0"/>
                  </a:lnTo>
                  <a:lnTo>
                    <a:pt x="1525" y="0"/>
                  </a:lnTo>
                  <a:lnTo>
                    <a:pt x="1603" y="52"/>
                  </a:lnTo>
                  <a:lnTo>
                    <a:pt x="1680" y="78"/>
                  </a:lnTo>
                  <a:lnTo>
                    <a:pt x="1758" y="155"/>
                  </a:lnTo>
                  <a:lnTo>
                    <a:pt x="13618" y="12015"/>
                  </a:lnTo>
                  <a:lnTo>
                    <a:pt x="13618" y="12015"/>
                  </a:lnTo>
                  <a:lnTo>
                    <a:pt x="13669" y="12067"/>
                  </a:lnTo>
                  <a:lnTo>
                    <a:pt x="13721" y="12144"/>
                  </a:lnTo>
                  <a:lnTo>
                    <a:pt x="13773" y="12325"/>
                  </a:lnTo>
                  <a:lnTo>
                    <a:pt x="13747" y="12506"/>
                  </a:lnTo>
                  <a:lnTo>
                    <a:pt x="13721" y="12583"/>
                  </a:lnTo>
                  <a:lnTo>
                    <a:pt x="13669" y="12661"/>
                  </a:lnTo>
                  <a:lnTo>
                    <a:pt x="13669" y="1266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4" name="Google Shape;1014;p17"/>
            <p:cNvSpPr/>
            <p:nvPr/>
          </p:nvSpPr>
          <p:spPr>
            <a:xfrm>
              <a:off x="10630975" y="2419650"/>
              <a:ext cx="302350" cy="302975"/>
            </a:xfrm>
            <a:custGeom>
              <a:rect b="b" l="l" r="r" t="t"/>
              <a:pathLst>
                <a:path extrusionOk="0" h="12119" w="12094">
                  <a:moveTo>
                    <a:pt x="12016" y="11008"/>
                  </a:moveTo>
                  <a:lnTo>
                    <a:pt x="11421" y="11861"/>
                  </a:lnTo>
                  <a:lnTo>
                    <a:pt x="11421" y="11861"/>
                  </a:lnTo>
                  <a:lnTo>
                    <a:pt x="11344" y="11964"/>
                  </a:lnTo>
                  <a:lnTo>
                    <a:pt x="11344" y="11964"/>
                  </a:lnTo>
                  <a:lnTo>
                    <a:pt x="11266" y="12041"/>
                  </a:lnTo>
                  <a:lnTo>
                    <a:pt x="11189" y="12093"/>
                  </a:lnTo>
                  <a:lnTo>
                    <a:pt x="11085" y="12119"/>
                  </a:lnTo>
                  <a:lnTo>
                    <a:pt x="10982" y="12119"/>
                  </a:lnTo>
                  <a:lnTo>
                    <a:pt x="10879" y="12119"/>
                  </a:lnTo>
                  <a:lnTo>
                    <a:pt x="10801" y="12093"/>
                  </a:lnTo>
                  <a:lnTo>
                    <a:pt x="10698" y="12041"/>
                  </a:lnTo>
                  <a:lnTo>
                    <a:pt x="10620" y="11964"/>
                  </a:lnTo>
                  <a:lnTo>
                    <a:pt x="130" y="1499"/>
                  </a:lnTo>
                  <a:lnTo>
                    <a:pt x="130" y="1499"/>
                  </a:lnTo>
                  <a:lnTo>
                    <a:pt x="78" y="1422"/>
                  </a:lnTo>
                  <a:lnTo>
                    <a:pt x="78" y="1422"/>
                  </a:lnTo>
                  <a:lnTo>
                    <a:pt x="27" y="1318"/>
                  </a:lnTo>
                  <a:lnTo>
                    <a:pt x="1" y="1215"/>
                  </a:lnTo>
                  <a:lnTo>
                    <a:pt x="1" y="1112"/>
                  </a:lnTo>
                  <a:lnTo>
                    <a:pt x="1" y="1034"/>
                  </a:lnTo>
                  <a:lnTo>
                    <a:pt x="27" y="931"/>
                  </a:lnTo>
                  <a:lnTo>
                    <a:pt x="78" y="828"/>
                  </a:lnTo>
                  <a:lnTo>
                    <a:pt x="130" y="750"/>
                  </a:lnTo>
                  <a:lnTo>
                    <a:pt x="207" y="698"/>
                  </a:lnTo>
                  <a:lnTo>
                    <a:pt x="1086" y="104"/>
                  </a:lnTo>
                  <a:lnTo>
                    <a:pt x="1086" y="104"/>
                  </a:lnTo>
                  <a:lnTo>
                    <a:pt x="1163" y="52"/>
                  </a:lnTo>
                  <a:lnTo>
                    <a:pt x="1241" y="27"/>
                  </a:lnTo>
                  <a:lnTo>
                    <a:pt x="1344" y="27"/>
                  </a:lnTo>
                  <a:lnTo>
                    <a:pt x="1422" y="1"/>
                  </a:lnTo>
                  <a:lnTo>
                    <a:pt x="1525" y="27"/>
                  </a:lnTo>
                  <a:lnTo>
                    <a:pt x="1603" y="52"/>
                  </a:lnTo>
                  <a:lnTo>
                    <a:pt x="1680" y="104"/>
                  </a:lnTo>
                  <a:lnTo>
                    <a:pt x="1758" y="156"/>
                  </a:lnTo>
                  <a:lnTo>
                    <a:pt x="11938" y="10362"/>
                  </a:lnTo>
                  <a:lnTo>
                    <a:pt x="11938" y="10362"/>
                  </a:lnTo>
                  <a:lnTo>
                    <a:pt x="11990" y="10414"/>
                  </a:lnTo>
                  <a:lnTo>
                    <a:pt x="12041" y="10491"/>
                  </a:lnTo>
                  <a:lnTo>
                    <a:pt x="12093" y="10672"/>
                  </a:lnTo>
                  <a:lnTo>
                    <a:pt x="12093" y="10853"/>
                  </a:lnTo>
                  <a:lnTo>
                    <a:pt x="12041" y="10930"/>
                  </a:lnTo>
                  <a:lnTo>
                    <a:pt x="12016" y="11008"/>
                  </a:lnTo>
                  <a:lnTo>
                    <a:pt x="12016" y="11008"/>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5" name="Google Shape;1015;p17"/>
            <p:cNvSpPr/>
            <p:nvPr/>
          </p:nvSpPr>
          <p:spPr>
            <a:xfrm>
              <a:off x="10758875" y="2333750"/>
              <a:ext cx="260350" cy="260975"/>
            </a:xfrm>
            <a:custGeom>
              <a:rect b="b" l="l" r="r" t="t"/>
              <a:pathLst>
                <a:path extrusionOk="0" h="10439" w="10414">
                  <a:moveTo>
                    <a:pt x="10336" y="9328"/>
                  </a:moveTo>
                  <a:lnTo>
                    <a:pt x="9768" y="10181"/>
                  </a:lnTo>
                  <a:lnTo>
                    <a:pt x="9768" y="10181"/>
                  </a:lnTo>
                  <a:lnTo>
                    <a:pt x="9690" y="10284"/>
                  </a:lnTo>
                  <a:lnTo>
                    <a:pt x="9690" y="10284"/>
                  </a:lnTo>
                  <a:lnTo>
                    <a:pt x="9613" y="10361"/>
                  </a:lnTo>
                  <a:lnTo>
                    <a:pt x="9509" y="10387"/>
                  </a:lnTo>
                  <a:lnTo>
                    <a:pt x="9406" y="10439"/>
                  </a:lnTo>
                  <a:lnTo>
                    <a:pt x="9303" y="10439"/>
                  </a:lnTo>
                  <a:lnTo>
                    <a:pt x="9225" y="10439"/>
                  </a:lnTo>
                  <a:lnTo>
                    <a:pt x="9122" y="10387"/>
                  </a:lnTo>
                  <a:lnTo>
                    <a:pt x="9018" y="10361"/>
                  </a:lnTo>
                  <a:lnTo>
                    <a:pt x="8941" y="10284"/>
                  </a:lnTo>
                  <a:lnTo>
                    <a:pt x="130" y="1473"/>
                  </a:lnTo>
                  <a:lnTo>
                    <a:pt x="130" y="1473"/>
                  </a:lnTo>
                  <a:lnTo>
                    <a:pt x="78" y="1395"/>
                  </a:lnTo>
                  <a:lnTo>
                    <a:pt x="78" y="1395"/>
                  </a:lnTo>
                  <a:lnTo>
                    <a:pt x="27" y="1318"/>
                  </a:lnTo>
                  <a:lnTo>
                    <a:pt x="1" y="1215"/>
                  </a:lnTo>
                  <a:lnTo>
                    <a:pt x="1" y="1111"/>
                  </a:lnTo>
                  <a:lnTo>
                    <a:pt x="1" y="1008"/>
                  </a:lnTo>
                  <a:lnTo>
                    <a:pt x="27" y="930"/>
                  </a:lnTo>
                  <a:lnTo>
                    <a:pt x="78" y="827"/>
                  </a:lnTo>
                  <a:lnTo>
                    <a:pt x="130" y="749"/>
                  </a:lnTo>
                  <a:lnTo>
                    <a:pt x="207" y="672"/>
                  </a:lnTo>
                  <a:lnTo>
                    <a:pt x="1086" y="104"/>
                  </a:lnTo>
                  <a:lnTo>
                    <a:pt x="1086" y="104"/>
                  </a:lnTo>
                  <a:lnTo>
                    <a:pt x="1163" y="52"/>
                  </a:lnTo>
                  <a:lnTo>
                    <a:pt x="1241" y="26"/>
                  </a:lnTo>
                  <a:lnTo>
                    <a:pt x="1344" y="0"/>
                  </a:lnTo>
                  <a:lnTo>
                    <a:pt x="1422" y="0"/>
                  </a:lnTo>
                  <a:lnTo>
                    <a:pt x="1525" y="26"/>
                  </a:lnTo>
                  <a:lnTo>
                    <a:pt x="1603" y="52"/>
                  </a:lnTo>
                  <a:lnTo>
                    <a:pt x="1680" y="104"/>
                  </a:lnTo>
                  <a:lnTo>
                    <a:pt x="1758" y="155"/>
                  </a:lnTo>
                  <a:lnTo>
                    <a:pt x="10284" y="8682"/>
                  </a:lnTo>
                  <a:lnTo>
                    <a:pt x="10284" y="8682"/>
                  </a:lnTo>
                  <a:lnTo>
                    <a:pt x="10336" y="8734"/>
                  </a:lnTo>
                  <a:lnTo>
                    <a:pt x="10388" y="8811"/>
                  </a:lnTo>
                  <a:lnTo>
                    <a:pt x="10414" y="8992"/>
                  </a:lnTo>
                  <a:lnTo>
                    <a:pt x="10414" y="9173"/>
                  </a:lnTo>
                  <a:lnTo>
                    <a:pt x="10388" y="9250"/>
                  </a:lnTo>
                  <a:lnTo>
                    <a:pt x="10336" y="9328"/>
                  </a:lnTo>
                  <a:lnTo>
                    <a:pt x="10336" y="9328"/>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6" name="Google Shape;1016;p17"/>
            <p:cNvSpPr/>
            <p:nvPr/>
          </p:nvSpPr>
          <p:spPr>
            <a:xfrm>
              <a:off x="10886775" y="2247825"/>
              <a:ext cx="219000" cy="219000"/>
            </a:xfrm>
            <a:custGeom>
              <a:rect b="b" l="l" r="r" t="t"/>
              <a:pathLst>
                <a:path extrusionOk="0" h="8760" w="8760">
                  <a:moveTo>
                    <a:pt x="8657" y="7649"/>
                  </a:moveTo>
                  <a:lnTo>
                    <a:pt x="8088" y="8502"/>
                  </a:lnTo>
                  <a:lnTo>
                    <a:pt x="8088" y="8502"/>
                  </a:lnTo>
                  <a:lnTo>
                    <a:pt x="8011" y="8605"/>
                  </a:lnTo>
                  <a:lnTo>
                    <a:pt x="8011" y="8605"/>
                  </a:lnTo>
                  <a:lnTo>
                    <a:pt x="7933" y="8682"/>
                  </a:lnTo>
                  <a:lnTo>
                    <a:pt x="7830" y="8708"/>
                  </a:lnTo>
                  <a:lnTo>
                    <a:pt x="7752" y="8760"/>
                  </a:lnTo>
                  <a:lnTo>
                    <a:pt x="7649" y="8760"/>
                  </a:lnTo>
                  <a:lnTo>
                    <a:pt x="7546" y="8760"/>
                  </a:lnTo>
                  <a:lnTo>
                    <a:pt x="7442" y="8708"/>
                  </a:lnTo>
                  <a:lnTo>
                    <a:pt x="7365" y="8682"/>
                  </a:lnTo>
                  <a:lnTo>
                    <a:pt x="7287" y="8605"/>
                  </a:lnTo>
                  <a:lnTo>
                    <a:pt x="156" y="1473"/>
                  </a:lnTo>
                  <a:lnTo>
                    <a:pt x="156" y="1473"/>
                  </a:lnTo>
                  <a:lnTo>
                    <a:pt x="78" y="1396"/>
                  </a:lnTo>
                  <a:lnTo>
                    <a:pt x="78" y="1396"/>
                  </a:lnTo>
                  <a:lnTo>
                    <a:pt x="27" y="1293"/>
                  </a:lnTo>
                  <a:lnTo>
                    <a:pt x="1" y="1215"/>
                  </a:lnTo>
                  <a:lnTo>
                    <a:pt x="1" y="1112"/>
                  </a:lnTo>
                  <a:lnTo>
                    <a:pt x="1" y="1008"/>
                  </a:lnTo>
                  <a:lnTo>
                    <a:pt x="27" y="905"/>
                  </a:lnTo>
                  <a:lnTo>
                    <a:pt x="78" y="827"/>
                  </a:lnTo>
                  <a:lnTo>
                    <a:pt x="130" y="750"/>
                  </a:lnTo>
                  <a:lnTo>
                    <a:pt x="233" y="672"/>
                  </a:lnTo>
                  <a:lnTo>
                    <a:pt x="1086" y="104"/>
                  </a:lnTo>
                  <a:lnTo>
                    <a:pt x="1086" y="104"/>
                  </a:lnTo>
                  <a:lnTo>
                    <a:pt x="1163" y="52"/>
                  </a:lnTo>
                  <a:lnTo>
                    <a:pt x="1241" y="1"/>
                  </a:lnTo>
                  <a:lnTo>
                    <a:pt x="1344" y="1"/>
                  </a:lnTo>
                  <a:lnTo>
                    <a:pt x="1422" y="1"/>
                  </a:lnTo>
                  <a:lnTo>
                    <a:pt x="1525" y="1"/>
                  </a:lnTo>
                  <a:lnTo>
                    <a:pt x="1603" y="26"/>
                  </a:lnTo>
                  <a:lnTo>
                    <a:pt x="1680" y="78"/>
                  </a:lnTo>
                  <a:lnTo>
                    <a:pt x="1758" y="156"/>
                  </a:lnTo>
                  <a:lnTo>
                    <a:pt x="8605" y="7003"/>
                  </a:lnTo>
                  <a:lnTo>
                    <a:pt x="8605" y="7003"/>
                  </a:lnTo>
                  <a:lnTo>
                    <a:pt x="8657" y="7055"/>
                  </a:lnTo>
                  <a:lnTo>
                    <a:pt x="8708" y="7132"/>
                  </a:lnTo>
                  <a:lnTo>
                    <a:pt x="8760" y="7313"/>
                  </a:lnTo>
                  <a:lnTo>
                    <a:pt x="8734" y="7494"/>
                  </a:lnTo>
                  <a:lnTo>
                    <a:pt x="8708" y="7571"/>
                  </a:lnTo>
                  <a:lnTo>
                    <a:pt x="8657" y="7649"/>
                  </a:lnTo>
                  <a:lnTo>
                    <a:pt x="8657" y="7649"/>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7" name="Google Shape;1017;p17"/>
            <p:cNvSpPr/>
            <p:nvPr/>
          </p:nvSpPr>
          <p:spPr>
            <a:xfrm>
              <a:off x="9897175" y="866775"/>
              <a:ext cx="1263525" cy="1263525"/>
            </a:xfrm>
            <a:custGeom>
              <a:rect b="b" l="l" r="r" t="t"/>
              <a:pathLst>
                <a:path extrusionOk="0" h="50541" w="50541">
                  <a:moveTo>
                    <a:pt x="10930" y="10904"/>
                  </a:moveTo>
                  <a:lnTo>
                    <a:pt x="20516" y="1344"/>
                  </a:lnTo>
                  <a:lnTo>
                    <a:pt x="49352" y="44184"/>
                  </a:lnTo>
                  <a:lnTo>
                    <a:pt x="44184" y="49351"/>
                  </a:lnTo>
                  <a:lnTo>
                    <a:pt x="1344" y="20490"/>
                  </a:lnTo>
                  <a:lnTo>
                    <a:pt x="10930" y="10904"/>
                  </a:lnTo>
                  <a:lnTo>
                    <a:pt x="10930" y="10904"/>
                  </a:lnTo>
                  <a:close/>
                  <a:moveTo>
                    <a:pt x="20206" y="155"/>
                  </a:moveTo>
                  <a:lnTo>
                    <a:pt x="155" y="20206"/>
                  </a:lnTo>
                  <a:lnTo>
                    <a:pt x="155" y="20206"/>
                  </a:lnTo>
                  <a:lnTo>
                    <a:pt x="104" y="20283"/>
                  </a:lnTo>
                  <a:lnTo>
                    <a:pt x="104" y="20283"/>
                  </a:lnTo>
                  <a:lnTo>
                    <a:pt x="52" y="20387"/>
                  </a:lnTo>
                  <a:lnTo>
                    <a:pt x="26" y="20464"/>
                  </a:lnTo>
                  <a:lnTo>
                    <a:pt x="0" y="20567"/>
                  </a:lnTo>
                  <a:lnTo>
                    <a:pt x="26" y="20671"/>
                  </a:lnTo>
                  <a:lnTo>
                    <a:pt x="52" y="20774"/>
                  </a:lnTo>
                  <a:lnTo>
                    <a:pt x="104" y="20852"/>
                  </a:lnTo>
                  <a:lnTo>
                    <a:pt x="155" y="20929"/>
                  </a:lnTo>
                  <a:lnTo>
                    <a:pt x="233" y="21007"/>
                  </a:lnTo>
                  <a:lnTo>
                    <a:pt x="43951" y="50437"/>
                  </a:lnTo>
                  <a:lnTo>
                    <a:pt x="43951" y="50437"/>
                  </a:lnTo>
                  <a:lnTo>
                    <a:pt x="44029" y="50488"/>
                  </a:lnTo>
                  <a:lnTo>
                    <a:pt x="44106" y="50514"/>
                  </a:lnTo>
                  <a:lnTo>
                    <a:pt x="44210" y="50540"/>
                  </a:lnTo>
                  <a:lnTo>
                    <a:pt x="44287" y="50540"/>
                  </a:lnTo>
                  <a:lnTo>
                    <a:pt x="44391" y="50514"/>
                  </a:lnTo>
                  <a:lnTo>
                    <a:pt x="44468" y="50488"/>
                  </a:lnTo>
                  <a:lnTo>
                    <a:pt x="44546" y="50463"/>
                  </a:lnTo>
                  <a:lnTo>
                    <a:pt x="44623" y="50385"/>
                  </a:lnTo>
                  <a:lnTo>
                    <a:pt x="50385" y="44623"/>
                  </a:lnTo>
                  <a:lnTo>
                    <a:pt x="50385" y="44623"/>
                  </a:lnTo>
                  <a:lnTo>
                    <a:pt x="50463" y="44546"/>
                  </a:lnTo>
                  <a:lnTo>
                    <a:pt x="50489" y="44468"/>
                  </a:lnTo>
                  <a:lnTo>
                    <a:pt x="50540" y="44287"/>
                  </a:lnTo>
                  <a:lnTo>
                    <a:pt x="50540" y="44132"/>
                  </a:lnTo>
                  <a:lnTo>
                    <a:pt x="50514" y="44029"/>
                  </a:lnTo>
                  <a:lnTo>
                    <a:pt x="50463" y="43951"/>
                  </a:lnTo>
                  <a:lnTo>
                    <a:pt x="21033" y="258"/>
                  </a:lnTo>
                  <a:lnTo>
                    <a:pt x="21033" y="258"/>
                  </a:lnTo>
                  <a:lnTo>
                    <a:pt x="20955" y="155"/>
                  </a:lnTo>
                  <a:lnTo>
                    <a:pt x="20955" y="155"/>
                  </a:lnTo>
                  <a:lnTo>
                    <a:pt x="20878" y="78"/>
                  </a:lnTo>
                  <a:lnTo>
                    <a:pt x="20774" y="26"/>
                  </a:lnTo>
                  <a:lnTo>
                    <a:pt x="20697" y="0"/>
                  </a:lnTo>
                  <a:lnTo>
                    <a:pt x="20593" y="0"/>
                  </a:lnTo>
                  <a:lnTo>
                    <a:pt x="20490" y="0"/>
                  </a:lnTo>
                  <a:lnTo>
                    <a:pt x="20387" y="26"/>
                  </a:lnTo>
                  <a:lnTo>
                    <a:pt x="20309" y="78"/>
                  </a:lnTo>
                  <a:lnTo>
                    <a:pt x="20206" y="155"/>
                  </a:lnTo>
                  <a:lnTo>
                    <a:pt x="20206" y="15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8" name="Google Shape;1018;p17"/>
            <p:cNvSpPr/>
            <p:nvPr/>
          </p:nvSpPr>
          <p:spPr>
            <a:xfrm>
              <a:off x="10138100" y="1107700"/>
              <a:ext cx="960575" cy="960575"/>
            </a:xfrm>
            <a:custGeom>
              <a:rect b="b" l="l" r="r" t="t"/>
              <a:pathLst>
                <a:path extrusionOk="0" h="38423" w="38423">
                  <a:moveTo>
                    <a:pt x="931" y="905"/>
                  </a:moveTo>
                  <a:lnTo>
                    <a:pt x="1835" y="1"/>
                  </a:lnTo>
                  <a:lnTo>
                    <a:pt x="38423" y="36588"/>
                  </a:lnTo>
                  <a:lnTo>
                    <a:pt x="36588" y="38423"/>
                  </a:lnTo>
                  <a:lnTo>
                    <a:pt x="1" y="1835"/>
                  </a:lnTo>
                  <a:lnTo>
                    <a:pt x="931" y="90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9" name="Google Shape;1019;p17"/>
            <p:cNvSpPr/>
            <p:nvPr/>
          </p:nvSpPr>
          <p:spPr>
            <a:xfrm>
              <a:off x="10003750" y="973350"/>
              <a:ext cx="485800" cy="485775"/>
            </a:xfrm>
            <a:custGeom>
              <a:rect b="b" l="l" r="r" t="t"/>
              <a:pathLst>
                <a:path extrusionOk="0" h="19431" w="19432">
                  <a:moveTo>
                    <a:pt x="18837" y="0"/>
                  </a:moveTo>
                  <a:lnTo>
                    <a:pt x="19431" y="879"/>
                  </a:lnTo>
                  <a:lnTo>
                    <a:pt x="879" y="19431"/>
                  </a:lnTo>
                  <a:lnTo>
                    <a:pt x="1" y="18837"/>
                  </a:lnTo>
                  <a:lnTo>
                    <a:pt x="18837"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0" name="Google Shape;1020;p17"/>
            <p:cNvSpPr/>
            <p:nvPr/>
          </p:nvSpPr>
          <p:spPr>
            <a:xfrm>
              <a:off x="10132300" y="1101250"/>
              <a:ext cx="443800" cy="443800"/>
            </a:xfrm>
            <a:custGeom>
              <a:rect b="b" l="l" r="r" t="t"/>
              <a:pathLst>
                <a:path extrusionOk="0" h="17752" w="17752">
                  <a:moveTo>
                    <a:pt x="17157" y="0"/>
                  </a:moveTo>
                  <a:lnTo>
                    <a:pt x="17751" y="879"/>
                  </a:lnTo>
                  <a:lnTo>
                    <a:pt x="879" y="17751"/>
                  </a:lnTo>
                  <a:lnTo>
                    <a:pt x="0" y="17157"/>
                  </a:lnTo>
                  <a:lnTo>
                    <a:pt x="17157"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1" name="Google Shape;1021;p17"/>
            <p:cNvSpPr/>
            <p:nvPr/>
          </p:nvSpPr>
          <p:spPr>
            <a:xfrm>
              <a:off x="10260200" y="1229150"/>
              <a:ext cx="401800" cy="402450"/>
            </a:xfrm>
            <a:custGeom>
              <a:rect b="b" l="l" r="r" t="t"/>
              <a:pathLst>
                <a:path extrusionOk="0" h="16098" w="16072">
                  <a:moveTo>
                    <a:pt x="15478" y="0"/>
                  </a:moveTo>
                  <a:lnTo>
                    <a:pt x="16072" y="879"/>
                  </a:lnTo>
                  <a:lnTo>
                    <a:pt x="879" y="16098"/>
                  </a:lnTo>
                  <a:lnTo>
                    <a:pt x="0" y="15503"/>
                  </a:lnTo>
                  <a:lnTo>
                    <a:pt x="15478"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2" name="Google Shape;1022;p17"/>
            <p:cNvSpPr/>
            <p:nvPr/>
          </p:nvSpPr>
          <p:spPr>
            <a:xfrm>
              <a:off x="10388100" y="1357050"/>
              <a:ext cx="359825" cy="360475"/>
            </a:xfrm>
            <a:custGeom>
              <a:rect b="b" l="l" r="r" t="t"/>
              <a:pathLst>
                <a:path extrusionOk="0" h="14419" w="14393">
                  <a:moveTo>
                    <a:pt x="13798" y="0"/>
                  </a:moveTo>
                  <a:lnTo>
                    <a:pt x="14392" y="879"/>
                  </a:lnTo>
                  <a:lnTo>
                    <a:pt x="879" y="14418"/>
                  </a:lnTo>
                  <a:lnTo>
                    <a:pt x="0" y="13824"/>
                  </a:lnTo>
                  <a:lnTo>
                    <a:pt x="13798"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3" name="Google Shape;1023;p17"/>
            <p:cNvSpPr/>
            <p:nvPr/>
          </p:nvSpPr>
          <p:spPr>
            <a:xfrm>
              <a:off x="10516000" y="1484950"/>
              <a:ext cx="318475" cy="318475"/>
            </a:xfrm>
            <a:custGeom>
              <a:rect b="b" l="l" r="r" t="t"/>
              <a:pathLst>
                <a:path extrusionOk="0" h="12739" w="12739">
                  <a:moveTo>
                    <a:pt x="12145" y="0"/>
                  </a:moveTo>
                  <a:lnTo>
                    <a:pt x="12739" y="879"/>
                  </a:lnTo>
                  <a:lnTo>
                    <a:pt x="879" y="12739"/>
                  </a:lnTo>
                  <a:lnTo>
                    <a:pt x="0" y="12145"/>
                  </a:lnTo>
                  <a:lnTo>
                    <a:pt x="12145"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4" name="Google Shape;1024;p17"/>
            <p:cNvSpPr/>
            <p:nvPr/>
          </p:nvSpPr>
          <p:spPr>
            <a:xfrm>
              <a:off x="10643900" y="1612850"/>
              <a:ext cx="276500" cy="277150"/>
            </a:xfrm>
            <a:custGeom>
              <a:rect b="b" l="l" r="r" t="t"/>
              <a:pathLst>
                <a:path extrusionOk="0" h="11086" w="11060">
                  <a:moveTo>
                    <a:pt x="10465" y="0"/>
                  </a:moveTo>
                  <a:lnTo>
                    <a:pt x="11059" y="879"/>
                  </a:lnTo>
                  <a:lnTo>
                    <a:pt x="879" y="11085"/>
                  </a:lnTo>
                  <a:lnTo>
                    <a:pt x="0" y="10491"/>
                  </a:lnTo>
                  <a:lnTo>
                    <a:pt x="10465"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5" name="Google Shape;1025;p17"/>
            <p:cNvSpPr/>
            <p:nvPr/>
          </p:nvSpPr>
          <p:spPr>
            <a:xfrm>
              <a:off x="10771800" y="1740750"/>
              <a:ext cx="234500" cy="235150"/>
            </a:xfrm>
            <a:custGeom>
              <a:rect b="b" l="l" r="r" t="t"/>
              <a:pathLst>
                <a:path extrusionOk="0" h="9406" w="9380">
                  <a:moveTo>
                    <a:pt x="8786" y="0"/>
                  </a:moveTo>
                  <a:lnTo>
                    <a:pt x="9380" y="879"/>
                  </a:lnTo>
                  <a:lnTo>
                    <a:pt x="879" y="9406"/>
                  </a:lnTo>
                  <a:lnTo>
                    <a:pt x="0" y="8811"/>
                  </a:lnTo>
                  <a:lnTo>
                    <a:pt x="8786"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6" name="Google Shape;1026;p17"/>
            <p:cNvSpPr/>
            <p:nvPr/>
          </p:nvSpPr>
          <p:spPr>
            <a:xfrm>
              <a:off x="10899700" y="1868650"/>
              <a:ext cx="193175" cy="193175"/>
            </a:xfrm>
            <a:custGeom>
              <a:rect b="b" l="l" r="r" t="t"/>
              <a:pathLst>
                <a:path extrusionOk="0" h="7727" w="7727">
                  <a:moveTo>
                    <a:pt x="7132" y="0"/>
                  </a:moveTo>
                  <a:lnTo>
                    <a:pt x="7726" y="879"/>
                  </a:lnTo>
                  <a:lnTo>
                    <a:pt x="879" y="7726"/>
                  </a:lnTo>
                  <a:lnTo>
                    <a:pt x="1" y="7132"/>
                  </a:lnTo>
                  <a:lnTo>
                    <a:pt x="7132"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7" name="Google Shape;1027;p17"/>
            <p:cNvSpPr/>
            <p:nvPr/>
          </p:nvSpPr>
          <p:spPr>
            <a:xfrm>
              <a:off x="9990825" y="960425"/>
              <a:ext cx="511625" cy="511625"/>
            </a:xfrm>
            <a:custGeom>
              <a:rect b="b" l="l" r="r" t="t"/>
              <a:pathLst>
                <a:path extrusionOk="0" h="20465" w="20465">
                  <a:moveTo>
                    <a:pt x="20387" y="1112"/>
                  </a:moveTo>
                  <a:lnTo>
                    <a:pt x="19819" y="259"/>
                  </a:lnTo>
                  <a:lnTo>
                    <a:pt x="19819" y="259"/>
                  </a:lnTo>
                  <a:lnTo>
                    <a:pt x="19741" y="156"/>
                  </a:lnTo>
                  <a:lnTo>
                    <a:pt x="19741" y="156"/>
                  </a:lnTo>
                  <a:lnTo>
                    <a:pt x="19638" y="78"/>
                  </a:lnTo>
                  <a:lnTo>
                    <a:pt x="19561" y="52"/>
                  </a:lnTo>
                  <a:lnTo>
                    <a:pt x="19457" y="1"/>
                  </a:lnTo>
                  <a:lnTo>
                    <a:pt x="19354" y="1"/>
                  </a:lnTo>
                  <a:lnTo>
                    <a:pt x="19250" y="1"/>
                  </a:lnTo>
                  <a:lnTo>
                    <a:pt x="19173" y="52"/>
                  </a:lnTo>
                  <a:lnTo>
                    <a:pt x="19070" y="78"/>
                  </a:lnTo>
                  <a:lnTo>
                    <a:pt x="18992" y="156"/>
                  </a:lnTo>
                  <a:lnTo>
                    <a:pt x="156" y="18992"/>
                  </a:lnTo>
                  <a:lnTo>
                    <a:pt x="156" y="18992"/>
                  </a:lnTo>
                  <a:lnTo>
                    <a:pt x="104" y="19069"/>
                  </a:lnTo>
                  <a:lnTo>
                    <a:pt x="104" y="19069"/>
                  </a:lnTo>
                  <a:lnTo>
                    <a:pt x="52" y="19147"/>
                  </a:lnTo>
                  <a:lnTo>
                    <a:pt x="27" y="19250"/>
                  </a:lnTo>
                  <a:lnTo>
                    <a:pt x="1" y="19354"/>
                  </a:lnTo>
                  <a:lnTo>
                    <a:pt x="27" y="19457"/>
                  </a:lnTo>
                  <a:lnTo>
                    <a:pt x="52" y="19560"/>
                  </a:lnTo>
                  <a:lnTo>
                    <a:pt x="104" y="19638"/>
                  </a:lnTo>
                  <a:lnTo>
                    <a:pt x="156" y="19715"/>
                  </a:lnTo>
                  <a:lnTo>
                    <a:pt x="233" y="19793"/>
                  </a:lnTo>
                  <a:lnTo>
                    <a:pt x="1112" y="20361"/>
                  </a:lnTo>
                  <a:lnTo>
                    <a:pt x="1112" y="20361"/>
                  </a:lnTo>
                  <a:lnTo>
                    <a:pt x="1189" y="20413"/>
                  </a:lnTo>
                  <a:lnTo>
                    <a:pt x="1267" y="20439"/>
                  </a:lnTo>
                  <a:lnTo>
                    <a:pt x="1344" y="20465"/>
                  </a:lnTo>
                  <a:lnTo>
                    <a:pt x="1448" y="20465"/>
                  </a:lnTo>
                  <a:lnTo>
                    <a:pt x="1525" y="20439"/>
                  </a:lnTo>
                  <a:lnTo>
                    <a:pt x="1629" y="20413"/>
                  </a:lnTo>
                  <a:lnTo>
                    <a:pt x="1706" y="20387"/>
                  </a:lnTo>
                  <a:lnTo>
                    <a:pt x="1784" y="20310"/>
                  </a:lnTo>
                  <a:lnTo>
                    <a:pt x="20310" y="1758"/>
                  </a:lnTo>
                  <a:lnTo>
                    <a:pt x="20310" y="1758"/>
                  </a:lnTo>
                  <a:lnTo>
                    <a:pt x="20387" y="1706"/>
                  </a:lnTo>
                  <a:lnTo>
                    <a:pt x="20413" y="1628"/>
                  </a:lnTo>
                  <a:lnTo>
                    <a:pt x="20465" y="1448"/>
                  </a:lnTo>
                  <a:lnTo>
                    <a:pt x="20465" y="1267"/>
                  </a:lnTo>
                  <a:lnTo>
                    <a:pt x="20439" y="1189"/>
                  </a:lnTo>
                  <a:lnTo>
                    <a:pt x="20387" y="1112"/>
                  </a:lnTo>
                  <a:lnTo>
                    <a:pt x="20387" y="111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8" name="Google Shape;1028;p17"/>
            <p:cNvSpPr/>
            <p:nvPr/>
          </p:nvSpPr>
          <p:spPr>
            <a:xfrm>
              <a:off x="10118725" y="1088325"/>
              <a:ext cx="470300" cy="469650"/>
            </a:xfrm>
            <a:custGeom>
              <a:rect b="b" l="l" r="r" t="t"/>
              <a:pathLst>
                <a:path extrusionOk="0" h="18786" w="18812">
                  <a:moveTo>
                    <a:pt x="18708" y="1112"/>
                  </a:moveTo>
                  <a:lnTo>
                    <a:pt x="18139" y="259"/>
                  </a:lnTo>
                  <a:lnTo>
                    <a:pt x="18139" y="259"/>
                  </a:lnTo>
                  <a:lnTo>
                    <a:pt x="18062" y="156"/>
                  </a:lnTo>
                  <a:lnTo>
                    <a:pt x="18062" y="156"/>
                  </a:lnTo>
                  <a:lnTo>
                    <a:pt x="17984" y="78"/>
                  </a:lnTo>
                  <a:lnTo>
                    <a:pt x="17881" y="52"/>
                  </a:lnTo>
                  <a:lnTo>
                    <a:pt x="17804" y="1"/>
                  </a:lnTo>
                  <a:lnTo>
                    <a:pt x="17700" y="1"/>
                  </a:lnTo>
                  <a:lnTo>
                    <a:pt x="17597" y="1"/>
                  </a:lnTo>
                  <a:lnTo>
                    <a:pt x="17493" y="52"/>
                  </a:lnTo>
                  <a:lnTo>
                    <a:pt x="17416" y="78"/>
                  </a:lnTo>
                  <a:lnTo>
                    <a:pt x="17313" y="156"/>
                  </a:lnTo>
                  <a:lnTo>
                    <a:pt x="156" y="17312"/>
                  </a:lnTo>
                  <a:lnTo>
                    <a:pt x="156" y="17312"/>
                  </a:lnTo>
                  <a:lnTo>
                    <a:pt x="104" y="17390"/>
                  </a:lnTo>
                  <a:lnTo>
                    <a:pt x="104" y="17390"/>
                  </a:lnTo>
                  <a:lnTo>
                    <a:pt x="52" y="17493"/>
                  </a:lnTo>
                  <a:lnTo>
                    <a:pt x="27" y="17571"/>
                  </a:lnTo>
                  <a:lnTo>
                    <a:pt x="1" y="17674"/>
                  </a:lnTo>
                  <a:lnTo>
                    <a:pt x="27" y="17777"/>
                  </a:lnTo>
                  <a:lnTo>
                    <a:pt x="52" y="17881"/>
                  </a:lnTo>
                  <a:lnTo>
                    <a:pt x="104" y="17958"/>
                  </a:lnTo>
                  <a:lnTo>
                    <a:pt x="156" y="18036"/>
                  </a:lnTo>
                  <a:lnTo>
                    <a:pt x="233" y="18113"/>
                  </a:lnTo>
                  <a:lnTo>
                    <a:pt x="1112" y="18682"/>
                  </a:lnTo>
                  <a:lnTo>
                    <a:pt x="1112" y="18682"/>
                  </a:lnTo>
                  <a:lnTo>
                    <a:pt x="1189" y="18733"/>
                  </a:lnTo>
                  <a:lnTo>
                    <a:pt x="1267" y="18785"/>
                  </a:lnTo>
                  <a:lnTo>
                    <a:pt x="1344" y="18785"/>
                  </a:lnTo>
                  <a:lnTo>
                    <a:pt x="1448" y="18785"/>
                  </a:lnTo>
                  <a:lnTo>
                    <a:pt x="1525" y="18785"/>
                  </a:lnTo>
                  <a:lnTo>
                    <a:pt x="1629" y="18759"/>
                  </a:lnTo>
                  <a:lnTo>
                    <a:pt x="1706" y="18708"/>
                  </a:lnTo>
                  <a:lnTo>
                    <a:pt x="1784" y="18630"/>
                  </a:lnTo>
                  <a:lnTo>
                    <a:pt x="18656" y="1758"/>
                  </a:lnTo>
                  <a:lnTo>
                    <a:pt x="18656" y="1758"/>
                  </a:lnTo>
                  <a:lnTo>
                    <a:pt x="18708" y="1706"/>
                  </a:lnTo>
                  <a:lnTo>
                    <a:pt x="18760" y="1628"/>
                  </a:lnTo>
                  <a:lnTo>
                    <a:pt x="18811" y="1448"/>
                  </a:lnTo>
                  <a:lnTo>
                    <a:pt x="18785" y="1267"/>
                  </a:lnTo>
                  <a:lnTo>
                    <a:pt x="18760" y="1189"/>
                  </a:lnTo>
                  <a:lnTo>
                    <a:pt x="18708" y="1112"/>
                  </a:lnTo>
                  <a:lnTo>
                    <a:pt x="18708" y="111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9" name="Google Shape;1029;p17"/>
            <p:cNvSpPr/>
            <p:nvPr/>
          </p:nvSpPr>
          <p:spPr>
            <a:xfrm>
              <a:off x="10246625" y="1216225"/>
              <a:ext cx="428300" cy="428300"/>
            </a:xfrm>
            <a:custGeom>
              <a:rect b="b" l="l" r="r" t="t"/>
              <a:pathLst>
                <a:path extrusionOk="0" h="17132" w="17132">
                  <a:moveTo>
                    <a:pt x="17054" y="1112"/>
                  </a:moveTo>
                  <a:lnTo>
                    <a:pt x="16460" y="259"/>
                  </a:lnTo>
                  <a:lnTo>
                    <a:pt x="16460" y="259"/>
                  </a:lnTo>
                  <a:lnTo>
                    <a:pt x="16382" y="156"/>
                  </a:lnTo>
                  <a:lnTo>
                    <a:pt x="16382" y="156"/>
                  </a:lnTo>
                  <a:lnTo>
                    <a:pt x="16305" y="78"/>
                  </a:lnTo>
                  <a:lnTo>
                    <a:pt x="16227" y="52"/>
                  </a:lnTo>
                  <a:lnTo>
                    <a:pt x="16124" y="1"/>
                  </a:lnTo>
                  <a:lnTo>
                    <a:pt x="16021" y="1"/>
                  </a:lnTo>
                  <a:lnTo>
                    <a:pt x="15917" y="1"/>
                  </a:lnTo>
                  <a:lnTo>
                    <a:pt x="15814" y="52"/>
                  </a:lnTo>
                  <a:lnTo>
                    <a:pt x="15736" y="78"/>
                  </a:lnTo>
                  <a:lnTo>
                    <a:pt x="15659" y="156"/>
                  </a:lnTo>
                  <a:lnTo>
                    <a:pt x="156" y="15633"/>
                  </a:lnTo>
                  <a:lnTo>
                    <a:pt x="156" y="15633"/>
                  </a:lnTo>
                  <a:lnTo>
                    <a:pt x="104" y="15710"/>
                  </a:lnTo>
                  <a:lnTo>
                    <a:pt x="104" y="15710"/>
                  </a:lnTo>
                  <a:lnTo>
                    <a:pt x="52" y="15814"/>
                  </a:lnTo>
                  <a:lnTo>
                    <a:pt x="27" y="15917"/>
                  </a:lnTo>
                  <a:lnTo>
                    <a:pt x="1" y="16020"/>
                  </a:lnTo>
                  <a:lnTo>
                    <a:pt x="27" y="16124"/>
                  </a:lnTo>
                  <a:lnTo>
                    <a:pt x="52" y="16201"/>
                  </a:lnTo>
                  <a:lnTo>
                    <a:pt x="104" y="16305"/>
                  </a:lnTo>
                  <a:lnTo>
                    <a:pt x="156" y="16382"/>
                  </a:lnTo>
                  <a:lnTo>
                    <a:pt x="233" y="16434"/>
                  </a:lnTo>
                  <a:lnTo>
                    <a:pt x="1112" y="17028"/>
                  </a:lnTo>
                  <a:lnTo>
                    <a:pt x="1112" y="17028"/>
                  </a:lnTo>
                  <a:lnTo>
                    <a:pt x="1189" y="17080"/>
                  </a:lnTo>
                  <a:lnTo>
                    <a:pt x="1267" y="17106"/>
                  </a:lnTo>
                  <a:lnTo>
                    <a:pt x="1344" y="17132"/>
                  </a:lnTo>
                  <a:lnTo>
                    <a:pt x="1448" y="17132"/>
                  </a:lnTo>
                  <a:lnTo>
                    <a:pt x="1525" y="17106"/>
                  </a:lnTo>
                  <a:lnTo>
                    <a:pt x="1629" y="17080"/>
                  </a:lnTo>
                  <a:lnTo>
                    <a:pt x="1706" y="17028"/>
                  </a:lnTo>
                  <a:lnTo>
                    <a:pt x="1784" y="16976"/>
                  </a:lnTo>
                  <a:lnTo>
                    <a:pt x="16977" y="1758"/>
                  </a:lnTo>
                  <a:lnTo>
                    <a:pt x="16977" y="1758"/>
                  </a:lnTo>
                  <a:lnTo>
                    <a:pt x="17028" y="1706"/>
                  </a:lnTo>
                  <a:lnTo>
                    <a:pt x="17080" y="1628"/>
                  </a:lnTo>
                  <a:lnTo>
                    <a:pt x="17132" y="1448"/>
                  </a:lnTo>
                  <a:lnTo>
                    <a:pt x="17106" y="1267"/>
                  </a:lnTo>
                  <a:lnTo>
                    <a:pt x="17080" y="1189"/>
                  </a:lnTo>
                  <a:lnTo>
                    <a:pt x="17054" y="1112"/>
                  </a:lnTo>
                  <a:lnTo>
                    <a:pt x="17054" y="111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0" name="Google Shape;1030;p17"/>
            <p:cNvSpPr/>
            <p:nvPr/>
          </p:nvSpPr>
          <p:spPr>
            <a:xfrm>
              <a:off x="10374525" y="1344125"/>
              <a:ext cx="386325" cy="386325"/>
            </a:xfrm>
            <a:custGeom>
              <a:rect b="b" l="l" r="r" t="t"/>
              <a:pathLst>
                <a:path extrusionOk="0" h="15453" w="15453">
                  <a:moveTo>
                    <a:pt x="15375" y="1112"/>
                  </a:moveTo>
                  <a:lnTo>
                    <a:pt x="14806" y="259"/>
                  </a:lnTo>
                  <a:lnTo>
                    <a:pt x="14806" y="259"/>
                  </a:lnTo>
                  <a:lnTo>
                    <a:pt x="14729" y="156"/>
                  </a:lnTo>
                  <a:lnTo>
                    <a:pt x="14729" y="156"/>
                  </a:lnTo>
                  <a:lnTo>
                    <a:pt x="14625" y="78"/>
                  </a:lnTo>
                  <a:lnTo>
                    <a:pt x="14548" y="52"/>
                  </a:lnTo>
                  <a:lnTo>
                    <a:pt x="14445" y="26"/>
                  </a:lnTo>
                  <a:lnTo>
                    <a:pt x="14341" y="1"/>
                  </a:lnTo>
                  <a:lnTo>
                    <a:pt x="14264" y="26"/>
                  </a:lnTo>
                  <a:lnTo>
                    <a:pt x="14160" y="52"/>
                  </a:lnTo>
                  <a:lnTo>
                    <a:pt x="14057" y="78"/>
                  </a:lnTo>
                  <a:lnTo>
                    <a:pt x="13979" y="156"/>
                  </a:lnTo>
                  <a:lnTo>
                    <a:pt x="156" y="13979"/>
                  </a:lnTo>
                  <a:lnTo>
                    <a:pt x="156" y="13979"/>
                  </a:lnTo>
                  <a:lnTo>
                    <a:pt x="104" y="14057"/>
                  </a:lnTo>
                  <a:lnTo>
                    <a:pt x="104" y="14057"/>
                  </a:lnTo>
                  <a:lnTo>
                    <a:pt x="53" y="14134"/>
                  </a:lnTo>
                  <a:lnTo>
                    <a:pt x="27" y="14238"/>
                  </a:lnTo>
                  <a:lnTo>
                    <a:pt x="1" y="14341"/>
                  </a:lnTo>
                  <a:lnTo>
                    <a:pt x="27" y="14444"/>
                  </a:lnTo>
                  <a:lnTo>
                    <a:pt x="53" y="14548"/>
                  </a:lnTo>
                  <a:lnTo>
                    <a:pt x="104" y="14625"/>
                  </a:lnTo>
                  <a:lnTo>
                    <a:pt x="156" y="14703"/>
                  </a:lnTo>
                  <a:lnTo>
                    <a:pt x="233" y="14780"/>
                  </a:lnTo>
                  <a:lnTo>
                    <a:pt x="1112" y="15349"/>
                  </a:lnTo>
                  <a:lnTo>
                    <a:pt x="1112" y="15349"/>
                  </a:lnTo>
                  <a:lnTo>
                    <a:pt x="1189" y="15400"/>
                  </a:lnTo>
                  <a:lnTo>
                    <a:pt x="1267" y="15426"/>
                  </a:lnTo>
                  <a:lnTo>
                    <a:pt x="1370" y="15452"/>
                  </a:lnTo>
                  <a:lnTo>
                    <a:pt x="1448" y="15452"/>
                  </a:lnTo>
                  <a:lnTo>
                    <a:pt x="1525" y="15426"/>
                  </a:lnTo>
                  <a:lnTo>
                    <a:pt x="1629" y="15400"/>
                  </a:lnTo>
                  <a:lnTo>
                    <a:pt x="1706" y="15375"/>
                  </a:lnTo>
                  <a:lnTo>
                    <a:pt x="1784" y="15297"/>
                  </a:lnTo>
                  <a:lnTo>
                    <a:pt x="15323" y="1783"/>
                  </a:lnTo>
                  <a:lnTo>
                    <a:pt x="15323" y="1783"/>
                  </a:lnTo>
                  <a:lnTo>
                    <a:pt x="15375" y="1706"/>
                  </a:lnTo>
                  <a:lnTo>
                    <a:pt x="15401" y="1628"/>
                  </a:lnTo>
                  <a:lnTo>
                    <a:pt x="15452" y="1448"/>
                  </a:lnTo>
                  <a:lnTo>
                    <a:pt x="15452" y="1293"/>
                  </a:lnTo>
                  <a:lnTo>
                    <a:pt x="15426" y="1189"/>
                  </a:lnTo>
                  <a:lnTo>
                    <a:pt x="15375" y="1112"/>
                  </a:lnTo>
                  <a:lnTo>
                    <a:pt x="15375" y="111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1" name="Google Shape;1031;p17"/>
            <p:cNvSpPr/>
            <p:nvPr/>
          </p:nvSpPr>
          <p:spPr>
            <a:xfrm>
              <a:off x="10503075" y="1472025"/>
              <a:ext cx="344325" cy="344325"/>
            </a:xfrm>
            <a:custGeom>
              <a:rect b="b" l="l" r="r" t="t"/>
              <a:pathLst>
                <a:path extrusionOk="0" h="13773" w="13773">
                  <a:moveTo>
                    <a:pt x="13669" y="1112"/>
                  </a:moveTo>
                  <a:lnTo>
                    <a:pt x="13101" y="259"/>
                  </a:lnTo>
                  <a:lnTo>
                    <a:pt x="13101" y="259"/>
                  </a:lnTo>
                  <a:lnTo>
                    <a:pt x="13023" y="156"/>
                  </a:lnTo>
                  <a:lnTo>
                    <a:pt x="13023" y="156"/>
                  </a:lnTo>
                  <a:lnTo>
                    <a:pt x="12946" y="78"/>
                  </a:lnTo>
                  <a:lnTo>
                    <a:pt x="12842" y="52"/>
                  </a:lnTo>
                  <a:lnTo>
                    <a:pt x="12765" y="26"/>
                  </a:lnTo>
                  <a:lnTo>
                    <a:pt x="12662" y="1"/>
                  </a:lnTo>
                  <a:lnTo>
                    <a:pt x="12558" y="26"/>
                  </a:lnTo>
                  <a:lnTo>
                    <a:pt x="12455" y="52"/>
                  </a:lnTo>
                  <a:lnTo>
                    <a:pt x="12377" y="78"/>
                  </a:lnTo>
                  <a:lnTo>
                    <a:pt x="12274" y="156"/>
                  </a:lnTo>
                  <a:lnTo>
                    <a:pt x="130" y="12300"/>
                  </a:lnTo>
                  <a:lnTo>
                    <a:pt x="130" y="12300"/>
                  </a:lnTo>
                  <a:lnTo>
                    <a:pt x="78" y="12377"/>
                  </a:lnTo>
                  <a:lnTo>
                    <a:pt x="78" y="12377"/>
                  </a:lnTo>
                  <a:lnTo>
                    <a:pt x="27" y="12481"/>
                  </a:lnTo>
                  <a:lnTo>
                    <a:pt x="1" y="12584"/>
                  </a:lnTo>
                  <a:lnTo>
                    <a:pt x="1" y="12662"/>
                  </a:lnTo>
                  <a:lnTo>
                    <a:pt x="1" y="12765"/>
                  </a:lnTo>
                  <a:lnTo>
                    <a:pt x="27" y="12868"/>
                  </a:lnTo>
                  <a:lnTo>
                    <a:pt x="78" y="12946"/>
                  </a:lnTo>
                  <a:lnTo>
                    <a:pt x="130" y="13023"/>
                  </a:lnTo>
                  <a:lnTo>
                    <a:pt x="207" y="13101"/>
                  </a:lnTo>
                  <a:lnTo>
                    <a:pt x="1086" y="13669"/>
                  </a:lnTo>
                  <a:lnTo>
                    <a:pt x="1086" y="13669"/>
                  </a:lnTo>
                  <a:lnTo>
                    <a:pt x="1163" y="13721"/>
                  </a:lnTo>
                  <a:lnTo>
                    <a:pt x="1241" y="13773"/>
                  </a:lnTo>
                  <a:lnTo>
                    <a:pt x="1344" y="13773"/>
                  </a:lnTo>
                  <a:lnTo>
                    <a:pt x="1422" y="13773"/>
                  </a:lnTo>
                  <a:lnTo>
                    <a:pt x="1525" y="13773"/>
                  </a:lnTo>
                  <a:lnTo>
                    <a:pt x="1603" y="13747"/>
                  </a:lnTo>
                  <a:lnTo>
                    <a:pt x="1680" y="13695"/>
                  </a:lnTo>
                  <a:lnTo>
                    <a:pt x="1758" y="13643"/>
                  </a:lnTo>
                  <a:lnTo>
                    <a:pt x="13618" y="1784"/>
                  </a:lnTo>
                  <a:lnTo>
                    <a:pt x="13618" y="1784"/>
                  </a:lnTo>
                  <a:lnTo>
                    <a:pt x="13669" y="1706"/>
                  </a:lnTo>
                  <a:lnTo>
                    <a:pt x="13721" y="1628"/>
                  </a:lnTo>
                  <a:lnTo>
                    <a:pt x="13773" y="1448"/>
                  </a:lnTo>
                  <a:lnTo>
                    <a:pt x="13747" y="1293"/>
                  </a:lnTo>
                  <a:lnTo>
                    <a:pt x="13721" y="1189"/>
                  </a:lnTo>
                  <a:lnTo>
                    <a:pt x="13669" y="1112"/>
                  </a:lnTo>
                  <a:lnTo>
                    <a:pt x="13669" y="111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2" name="Google Shape;1032;p17"/>
            <p:cNvSpPr/>
            <p:nvPr/>
          </p:nvSpPr>
          <p:spPr>
            <a:xfrm>
              <a:off x="10630975" y="1599925"/>
              <a:ext cx="302350" cy="302975"/>
            </a:xfrm>
            <a:custGeom>
              <a:rect b="b" l="l" r="r" t="t"/>
              <a:pathLst>
                <a:path extrusionOk="0" h="12119" w="12094">
                  <a:moveTo>
                    <a:pt x="12016" y="1112"/>
                  </a:moveTo>
                  <a:lnTo>
                    <a:pt x="11421" y="259"/>
                  </a:lnTo>
                  <a:lnTo>
                    <a:pt x="11421" y="259"/>
                  </a:lnTo>
                  <a:lnTo>
                    <a:pt x="11344" y="156"/>
                  </a:lnTo>
                  <a:lnTo>
                    <a:pt x="11344" y="156"/>
                  </a:lnTo>
                  <a:lnTo>
                    <a:pt x="11266" y="104"/>
                  </a:lnTo>
                  <a:lnTo>
                    <a:pt x="11189" y="52"/>
                  </a:lnTo>
                  <a:lnTo>
                    <a:pt x="11085" y="27"/>
                  </a:lnTo>
                  <a:lnTo>
                    <a:pt x="10982" y="1"/>
                  </a:lnTo>
                  <a:lnTo>
                    <a:pt x="10879" y="27"/>
                  </a:lnTo>
                  <a:lnTo>
                    <a:pt x="10801" y="52"/>
                  </a:lnTo>
                  <a:lnTo>
                    <a:pt x="10698" y="104"/>
                  </a:lnTo>
                  <a:lnTo>
                    <a:pt x="10620" y="156"/>
                  </a:lnTo>
                  <a:lnTo>
                    <a:pt x="130" y="10646"/>
                  </a:lnTo>
                  <a:lnTo>
                    <a:pt x="130" y="10646"/>
                  </a:lnTo>
                  <a:lnTo>
                    <a:pt x="78" y="10724"/>
                  </a:lnTo>
                  <a:lnTo>
                    <a:pt x="78" y="10724"/>
                  </a:lnTo>
                  <a:lnTo>
                    <a:pt x="27" y="10801"/>
                  </a:lnTo>
                  <a:lnTo>
                    <a:pt x="1" y="10905"/>
                  </a:lnTo>
                  <a:lnTo>
                    <a:pt x="1" y="11008"/>
                  </a:lnTo>
                  <a:lnTo>
                    <a:pt x="1" y="11111"/>
                  </a:lnTo>
                  <a:lnTo>
                    <a:pt x="27" y="11189"/>
                  </a:lnTo>
                  <a:lnTo>
                    <a:pt x="78" y="11292"/>
                  </a:lnTo>
                  <a:lnTo>
                    <a:pt x="130" y="11370"/>
                  </a:lnTo>
                  <a:lnTo>
                    <a:pt x="207" y="11421"/>
                  </a:lnTo>
                  <a:lnTo>
                    <a:pt x="1086" y="12016"/>
                  </a:lnTo>
                  <a:lnTo>
                    <a:pt x="1086" y="12016"/>
                  </a:lnTo>
                  <a:lnTo>
                    <a:pt x="1163" y="12067"/>
                  </a:lnTo>
                  <a:lnTo>
                    <a:pt x="1241" y="12093"/>
                  </a:lnTo>
                  <a:lnTo>
                    <a:pt x="1344" y="12119"/>
                  </a:lnTo>
                  <a:lnTo>
                    <a:pt x="1422" y="12119"/>
                  </a:lnTo>
                  <a:lnTo>
                    <a:pt x="1525" y="12093"/>
                  </a:lnTo>
                  <a:lnTo>
                    <a:pt x="1603" y="12067"/>
                  </a:lnTo>
                  <a:lnTo>
                    <a:pt x="1680" y="12016"/>
                  </a:lnTo>
                  <a:lnTo>
                    <a:pt x="1758" y="11964"/>
                  </a:lnTo>
                  <a:lnTo>
                    <a:pt x="11938" y="1784"/>
                  </a:lnTo>
                  <a:lnTo>
                    <a:pt x="11938" y="1784"/>
                  </a:lnTo>
                  <a:lnTo>
                    <a:pt x="11990" y="1706"/>
                  </a:lnTo>
                  <a:lnTo>
                    <a:pt x="12041" y="1628"/>
                  </a:lnTo>
                  <a:lnTo>
                    <a:pt x="12093" y="1448"/>
                  </a:lnTo>
                  <a:lnTo>
                    <a:pt x="12093" y="1293"/>
                  </a:lnTo>
                  <a:lnTo>
                    <a:pt x="12041" y="1189"/>
                  </a:lnTo>
                  <a:lnTo>
                    <a:pt x="12016" y="1112"/>
                  </a:lnTo>
                  <a:lnTo>
                    <a:pt x="12016" y="111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3" name="Google Shape;1033;p17"/>
            <p:cNvSpPr/>
            <p:nvPr/>
          </p:nvSpPr>
          <p:spPr>
            <a:xfrm>
              <a:off x="10758875" y="1727825"/>
              <a:ext cx="260350" cy="261000"/>
            </a:xfrm>
            <a:custGeom>
              <a:rect b="b" l="l" r="r" t="t"/>
              <a:pathLst>
                <a:path extrusionOk="0" h="10440" w="10414">
                  <a:moveTo>
                    <a:pt x="10336" y="1112"/>
                  </a:moveTo>
                  <a:lnTo>
                    <a:pt x="9768" y="259"/>
                  </a:lnTo>
                  <a:lnTo>
                    <a:pt x="9768" y="259"/>
                  </a:lnTo>
                  <a:lnTo>
                    <a:pt x="9690" y="156"/>
                  </a:lnTo>
                  <a:lnTo>
                    <a:pt x="9690" y="156"/>
                  </a:lnTo>
                  <a:lnTo>
                    <a:pt x="9613" y="104"/>
                  </a:lnTo>
                  <a:lnTo>
                    <a:pt x="9509" y="52"/>
                  </a:lnTo>
                  <a:lnTo>
                    <a:pt x="9406" y="27"/>
                  </a:lnTo>
                  <a:lnTo>
                    <a:pt x="9303" y="1"/>
                  </a:lnTo>
                  <a:lnTo>
                    <a:pt x="9225" y="27"/>
                  </a:lnTo>
                  <a:lnTo>
                    <a:pt x="9122" y="52"/>
                  </a:lnTo>
                  <a:lnTo>
                    <a:pt x="9018" y="104"/>
                  </a:lnTo>
                  <a:lnTo>
                    <a:pt x="8941" y="156"/>
                  </a:lnTo>
                  <a:lnTo>
                    <a:pt x="130" y="8967"/>
                  </a:lnTo>
                  <a:lnTo>
                    <a:pt x="130" y="8967"/>
                  </a:lnTo>
                  <a:lnTo>
                    <a:pt x="78" y="9044"/>
                  </a:lnTo>
                  <a:lnTo>
                    <a:pt x="78" y="9044"/>
                  </a:lnTo>
                  <a:lnTo>
                    <a:pt x="27" y="9122"/>
                  </a:lnTo>
                  <a:lnTo>
                    <a:pt x="1" y="9225"/>
                  </a:lnTo>
                  <a:lnTo>
                    <a:pt x="1" y="9328"/>
                  </a:lnTo>
                  <a:lnTo>
                    <a:pt x="1" y="9432"/>
                  </a:lnTo>
                  <a:lnTo>
                    <a:pt x="27" y="9535"/>
                  </a:lnTo>
                  <a:lnTo>
                    <a:pt x="78" y="9613"/>
                  </a:lnTo>
                  <a:lnTo>
                    <a:pt x="130" y="9690"/>
                  </a:lnTo>
                  <a:lnTo>
                    <a:pt x="207" y="9768"/>
                  </a:lnTo>
                  <a:lnTo>
                    <a:pt x="1086" y="10336"/>
                  </a:lnTo>
                  <a:lnTo>
                    <a:pt x="1086" y="10336"/>
                  </a:lnTo>
                  <a:lnTo>
                    <a:pt x="1163" y="10388"/>
                  </a:lnTo>
                  <a:lnTo>
                    <a:pt x="1241" y="10414"/>
                  </a:lnTo>
                  <a:lnTo>
                    <a:pt x="1344" y="10439"/>
                  </a:lnTo>
                  <a:lnTo>
                    <a:pt x="1422" y="10439"/>
                  </a:lnTo>
                  <a:lnTo>
                    <a:pt x="1525" y="10439"/>
                  </a:lnTo>
                  <a:lnTo>
                    <a:pt x="1603" y="10388"/>
                  </a:lnTo>
                  <a:lnTo>
                    <a:pt x="1680" y="10362"/>
                  </a:lnTo>
                  <a:lnTo>
                    <a:pt x="1758" y="10284"/>
                  </a:lnTo>
                  <a:lnTo>
                    <a:pt x="10284" y="1784"/>
                  </a:lnTo>
                  <a:lnTo>
                    <a:pt x="10284" y="1784"/>
                  </a:lnTo>
                  <a:lnTo>
                    <a:pt x="10336" y="1706"/>
                  </a:lnTo>
                  <a:lnTo>
                    <a:pt x="10388" y="1629"/>
                  </a:lnTo>
                  <a:lnTo>
                    <a:pt x="10414" y="1448"/>
                  </a:lnTo>
                  <a:lnTo>
                    <a:pt x="10414" y="1293"/>
                  </a:lnTo>
                  <a:lnTo>
                    <a:pt x="10388" y="1189"/>
                  </a:lnTo>
                  <a:lnTo>
                    <a:pt x="10336" y="1112"/>
                  </a:lnTo>
                  <a:lnTo>
                    <a:pt x="10336" y="111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4" name="Google Shape;1034;p17"/>
            <p:cNvSpPr/>
            <p:nvPr/>
          </p:nvSpPr>
          <p:spPr>
            <a:xfrm>
              <a:off x="10886775" y="1855725"/>
              <a:ext cx="219000" cy="219000"/>
            </a:xfrm>
            <a:custGeom>
              <a:rect b="b" l="l" r="r" t="t"/>
              <a:pathLst>
                <a:path extrusionOk="0" h="8760" w="8760">
                  <a:moveTo>
                    <a:pt x="8657" y="1112"/>
                  </a:moveTo>
                  <a:lnTo>
                    <a:pt x="8088" y="259"/>
                  </a:lnTo>
                  <a:lnTo>
                    <a:pt x="8088" y="259"/>
                  </a:lnTo>
                  <a:lnTo>
                    <a:pt x="8011" y="156"/>
                  </a:lnTo>
                  <a:lnTo>
                    <a:pt x="8011" y="156"/>
                  </a:lnTo>
                  <a:lnTo>
                    <a:pt x="7933" y="104"/>
                  </a:lnTo>
                  <a:lnTo>
                    <a:pt x="7830" y="52"/>
                  </a:lnTo>
                  <a:lnTo>
                    <a:pt x="7752" y="27"/>
                  </a:lnTo>
                  <a:lnTo>
                    <a:pt x="7649" y="1"/>
                  </a:lnTo>
                  <a:lnTo>
                    <a:pt x="7546" y="27"/>
                  </a:lnTo>
                  <a:lnTo>
                    <a:pt x="7442" y="52"/>
                  </a:lnTo>
                  <a:lnTo>
                    <a:pt x="7365" y="104"/>
                  </a:lnTo>
                  <a:lnTo>
                    <a:pt x="7287" y="156"/>
                  </a:lnTo>
                  <a:lnTo>
                    <a:pt x="156" y="7287"/>
                  </a:lnTo>
                  <a:lnTo>
                    <a:pt x="156" y="7287"/>
                  </a:lnTo>
                  <a:lnTo>
                    <a:pt x="78" y="7365"/>
                  </a:lnTo>
                  <a:lnTo>
                    <a:pt x="78" y="7365"/>
                  </a:lnTo>
                  <a:lnTo>
                    <a:pt x="27" y="7468"/>
                  </a:lnTo>
                  <a:lnTo>
                    <a:pt x="1" y="7571"/>
                  </a:lnTo>
                  <a:lnTo>
                    <a:pt x="1" y="7649"/>
                  </a:lnTo>
                  <a:lnTo>
                    <a:pt x="1" y="7752"/>
                  </a:lnTo>
                  <a:lnTo>
                    <a:pt x="27" y="7856"/>
                  </a:lnTo>
                  <a:lnTo>
                    <a:pt x="78" y="7933"/>
                  </a:lnTo>
                  <a:lnTo>
                    <a:pt x="130" y="8036"/>
                  </a:lnTo>
                  <a:lnTo>
                    <a:pt x="233" y="8088"/>
                  </a:lnTo>
                  <a:lnTo>
                    <a:pt x="1086" y="8682"/>
                  </a:lnTo>
                  <a:lnTo>
                    <a:pt x="1086" y="8682"/>
                  </a:lnTo>
                  <a:lnTo>
                    <a:pt x="1163" y="8708"/>
                  </a:lnTo>
                  <a:lnTo>
                    <a:pt x="1241" y="8760"/>
                  </a:lnTo>
                  <a:lnTo>
                    <a:pt x="1344" y="8760"/>
                  </a:lnTo>
                  <a:lnTo>
                    <a:pt x="1422" y="8760"/>
                  </a:lnTo>
                  <a:lnTo>
                    <a:pt x="1525" y="8760"/>
                  </a:lnTo>
                  <a:lnTo>
                    <a:pt x="1603" y="8734"/>
                  </a:lnTo>
                  <a:lnTo>
                    <a:pt x="1680" y="8682"/>
                  </a:lnTo>
                  <a:lnTo>
                    <a:pt x="1758" y="8631"/>
                  </a:lnTo>
                  <a:lnTo>
                    <a:pt x="8605" y="1784"/>
                  </a:lnTo>
                  <a:lnTo>
                    <a:pt x="8605" y="1784"/>
                  </a:lnTo>
                  <a:lnTo>
                    <a:pt x="8657" y="1706"/>
                  </a:lnTo>
                  <a:lnTo>
                    <a:pt x="8708" y="1629"/>
                  </a:lnTo>
                  <a:lnTo>
                    <a:pt x="8760" y="1448"/>
                  </a:lnTo>
                  <a:lnTo>
                    <a:pt x="8734" y="1293"/>
                  </a:lnTo>
                  <a:lnTo>
                    <a:pt x="8708" y="1189"/>
                  </a:lnTo>
                  <a:lnTo>
                    <a:pt x="8657" y="1112"/>
                  </a:lnTo>
                  <a:lnTo>
                    <a:pt x="8657" y="111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5" name="Google Shape;1035;p17"/>
            <p:cNvSpPr/>
            <p:nvPr/>
          </p:nvSpPr>
          <p:spPr>
            <a:xfrm>
              <a:off x="11223325" y="2192275"/>
              <a:ext cx="1263525" cy="1263525"/>
            </a:xfrm>
            <a:custGeom>
              <a:rect b="b" l="l" r="r" t="t"/>
              <a:pathLst>
                <a:path extrusionOk="0" h="50541" w="50541">
                  <a:moveTo>
                    <a:pt x="39611" y="39637"/>
                  </a:moveTo>
                  <a:lnTo>
                    <a:pt x="49197" y="30051"/>
                  </a:lnTo>
                  <a:lnTo>
                    <a:pt x="6357" y="1189"/>
                  </a:lnTo>
                  <a:lnTo>
                    <a:pt x="1189" y="6357"/>
                  </a:lnTo>
                  <a:lnTo>
                    <a:pt x="30025" y="49223"/>
                  </a:lnTo>
                  <a:lnTo>
                    <a:pt x="39611" y="39637"/>
                  </a:lnTo>
                  <a:lnTo>
                    <a:pt x="39611" y="39637"/>
                  </a:lnTo>
                  <a:close/>
                  <a:moveTo>
                    <a:pt x="50386" y="30335"/>
                  </a:moveTo>
                  <a:lnTo>
                    <a:pt x="30309" y="50386"/>
                  </a:lnTo>
                  <a:lnTo>
                    <a:pt x="30309" y="50386"/>
                  </a:lnTo>
                  <a:lnTo>
                    <a:pt x="30232" y="50463"/>
                  </a:lnTo>
                  <a:lnTo>
                    <a:pt x="30232" y="50463"/>
                  </a:lnTo>
                  <a:lnTo>
                    <a:pt x="30154" y="50515"/>
                  </a:lnTo>
                  <a:lnTo>
                    <a:pt x="30051" y="50541"/>
                  </a:lnTo>
                  <a:lnTo>
                    <a:pt x="29947" y="50541"/>
                  </a:lnTo>
                  <a:lnTo>
                    <a:pt x="29844" y="50541"/>
                  </a:lnTo>
                  <a:lnTo>
                    <a:pt x="29766" y="50515"/>
                  </a:lnTo>
                  <a:lnTo>
                    <a:pt x="29663" y="50463"/>
                  </a:lnTo>
                  <a:lnTo>
                    <a:pt x="29586" y="50386"/>
                  </a:lnTo>
                  <a:lnTo>
                    <a:pt x="29534" y="50308"/>
                  </a:lnTo>
                  <a:lnTo>
                    <a:pt x="78" y="6615"/>
                  </a:lnTo>
                  <a:lnTo>
                    <a:pt x="78" y="6615"/>
                  </a:lnTo>
                  <a:lnTo>
                    <a:pt x="52" y="6538"/>
                  </a:lnTo>
                  <a:lnTo>
                    <a:pt x="1" y="6434"/>
                  </a:lnTo>
                  <a:lnTo>
                    <a:pt x="1" y="6357"/>
                  </a:lnTo>
                  <a:lnTo>
                    <a:pt x="1" y="6253"/>
                  </a:lnTo>
                  <a:lnTo>
                    <a:pt x="1" y="6176"/>
                  </a:lnTo>
                  <a:lnTo>
                    <a:pt x="26" y="6098"/>
                  </a:lnTo>
                  <a:lnTo>
                    <a:pt x="78" y="5995"/>
                  </a:lnTo>
                  <a:lnTo>
                    <a:pt x="130" y="5943"/>
                  </a:lnTo>
                  <a:lnTo>
                    <a:pt x="5918" y="156"/>
                  </a:lnTo>
                  <a:lnTo>
                    <a:pt x="5918" y="156"/>
                  </a:lnTo>
                  <a:lnTo>
                    <a:pt x="5995" y="104"/>
                  </a:lnTo>
                  <a:lnTo>
                    <a:pt x="6073" y="52"/>
                  </a:lnTo>
                  <a:lnTo>
                    <a:pt x="6228" y="1"/>
                  </a:lnTo>
                  <a:lnTo>
                    <a:pt x="6409" y="26"/>
                  </a:lnTo>
                  <a:lnTo>
                    <a:pt x="6486" y="52"/>
                  </a:lnTo>
                  <a:lnTo>
                    <a:pt x="6564" y="104"/>
                  </a:lnTo>
                  <a:lnTo>
                    <a:pt x="50282" y="29534"/>
                  </a:lnTo>
                  <a:lnTo>
                    <a:pt x="50282" y="29534"/>
                  </a:lnTo>
                  <a:lnTo>
                    <a:pt x="50386" y="29611"/>
                  </a:lnTo>
                  <a:lnTo>
                    <a:pt x="50386" y="29611"/>
                  </a:lnTo>
                  <a:lnTo>
                    <a:pt x="50437" y="29689"/>
                  </a:lnTo>
                  <a:lnTo>
                    <a:pt x="50489" y="29766"/>
                  </a:lnTo>
                  <a:lnTo>
                    <a:pt x="50515" y="29870"/>
                  </a:lnTo>
                  <a:lnTo>
                    <a:pt x="50541" y="29973"/>
                  </a:lnTo>
                  <a:lnTo>
                    <a:pt x="50515" y="30077"/>
                  </a:lnTo>
                  <a:lnTo>
                    <a:pt x="50489" y="30154"/>
                  </a:lnTo>
                  <a:lnTo>
                    <a:pt x="50437" y="30257"/>
                  </a:lnTo>
                  <a:lnTo>
                    <a:pt x="50386" y="30335"/>
                  </a:lnTo>
                  <a:lnTo>
                    <a:pt x="50386" y="3033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6" name="Google Shape;1036;p17"/>
            <p:cNvSpPr/>
            <p:nvPr/>
          </p:nvSpPr>
          <p:spPr>
            <a:xfrm>
              <a:off x="11285350" y="2254300"/>
              <a:ext cx="960550" cy="961200"/>
            </a:xfrm>
            <a:custGeom>
              <a:rect b="b" l="l" r="r" t="t"/>
              <a:pathLst>
                <a:path extrusionOk="0" h="38448" w="38422">
                  <a:moveTo>
                    <a:pt x="37492" y="37517"/>
                  </a:moveTo>
                  <a:lnTo>
                    <a:pt x="38422" y="36587"/>
                  </a:lnTo>
                  <a:lnTo>
                    <a:pt x="1835" y="0"/>
                  </a:lnTo>
                  <a:lnTo>
                    <a:pt x="0" y="1860"/>
                  </a:lnTo>
                  <a:lnTo>
                    <a:pt x="36587" y="38448"/>
                  </a:lnTo>
                  <a:lnTo>
                    <a:pt x="37492" y="37517"/>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7" name="Google Shape;1037;p17"/>
            <p:cNvSpPr/>
            <p:nvPr/>
          </p:nvSpPr>
          <p:spPr>
            <a:xfrm>
              <a:off x="11894475" y="2863425"/>
              <a:ext cx="485150" cy="485800"/>
            </a:xfrm>
            <a:custGeom>
              <a:rect b="b" l="l" r="r" t="t"/>
              <a:pathLst>
                <a:path extrusionOk="0" h="19432" w="19406">
                  <a:moveTo>
                    <a:pt x="19405" y="595"/>
                  </a:moveTo>
                  <a:lnTo>
                    <a:pt x="18527" y="1"/>
                  </a:lnTo>
                  <a:lnTo>
                    <a:pt x="1" y="18553"/>
                  </a:lnTo>
                  <a:lnTo>
                    <a:pt x="595" y="19431"/>
                  </a:lnTo>
                  <a:lnTo>
                    <a:pt x="19405" y="59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8" name="Google Shape;1038;p17"/>
            <p:cNvSpPr/>
            <p:nvPr/>
          </p:nvSpPr>
          <p:spPr>
            <a:xfrm>
              <a:off x="11807925" y="2777525"/>
              <a:ext cx="443800" cy="443800"/>
            </a:xfrm>
            <a:custGeom>
              <a:rect b="b" l="l" r="r" t="t"/>
              <a:pathLst>
                <a:path extrusionOk="0" h="17752" w="17752">
                  <a:moveTo>
                    <a:pt x="17751" y="594"/>
                  </a:moveTo>
                  <a:lnTo>
                    <a:pt x="16873" y="0"/>
                  </a:lnTo>
                  <a:lnTo>
                    <a:pt x="0" y="16873"/>
                  </a:lnTo>
                  <a:lnTo>
                    <a:pt x="595" y="17751"/>
                  </a:lnTo>
                  <a:lnTo>
                    <a:pt x="17751" y="594"/>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9" name="Google Shape;1039;p17"/>
            <p:cNvSpPr/>
            <p:nvPr/>
          </p:nvSpPr>
          <p:spPr>
            <a:xfrm>
              <a:off x="11722000" y="2691600"/>
              <a:ext cx="401825" cy="401825"/>
            </a:xfrm>
            <a:custGeom>
              <a:rect b="b" l="l" r="r" t="t"/>
              <a:pathLst>
                <a:path extrusionOk="0" h="16073" w="16073">
                  <a:moveTo>
                    <a:pt x="16072" y="595"/>
                  </a:moveTo>
                  <a:lnTo>
                    <a:pt x="15194" y="1"/>
                  </a:lnTo>
                  <a:lnTo>
                    <a:pt x="1" y="15194"/>
                  </a:lnTo>
                  <a:lnTo>
                    <a:pt x="595" y="16072"/>
                  </a:lnTo>
                  <a:lnTo>
                    <a:pt x="16072" y="59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0" name="Google Shape;1040;p17"/>
            <p:cNvSpPr/>
            <p:nvPr/>
          </p:nvSpPr>
          <p:spPr>
            <a:xfrm>
              <a:off x="11636100" y="2605050"/>
              <a:ext cx="359825" cy="360475"/>
            </a:xfrm>
            <a:custGeom>
              <a:rect b="b" l="l" r="r" t="t"/>
              <a:pathLst>
                <a:path extrusionOk="0" h="14419" w="14393">
                  <a:moveTo>
                    <a:pt x="14392" y="595"/>
                  </a:moveTo>
                  <a:lnTo>
                    <a:pt x="13514" y="0"/>
                  </a:lnTo>
                  <a:lnTo>
                    <a:pt x="0" y="13540"/>
                  </a:lnTo>
                  <a:lnTo>
                    <a:pt x="569" y="14418"/>
                  </a:lnTo>
                  <a:lnTo>
                    <a:pt x="14392" y="59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1" name="Google Shape;1041;p17"/>
            <p:cNvSpPr/>
            <p:nvPr/>
          </p:nvSpPr>
          <p:spPr>
            <a:xfrm>
              <a:off x="11549525" y="2519125"/>
              <a:ext cx="318500" cy="318500"/>
            </a:xfrm>
            <a:custGeom>
              <a:rect b="b" l="l" r="r" t="t"/>
              <a:pathLst>
                <a:path extrusionOk="0" h="12740" w="12740">
                  <a:moveTo>
                    <a:pt x="12739" y="595"/>
                  </a:moveTo>
                  <a:lnTo>
                    <a:pt x="11861" y="1"/>
                  </a:lnTo>
                  <a:lnTo>
                    <a:pt x="1" y="11861"/>
                  </a:lnTo>
                  <a:lnTo>
                    <a:pt x="595" y="12739"/>
                  </a:lnTo>
                  <a:lnTo>
                    <a:pt x="12739" y="59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2" name="Google Shape;1042;p17"/>
            <p:cNvSpPr/>
            <p:nvPr/>
          </p:nvSpPr>
          <p:spPr>
            <a:xfrm>
              <a:off x="11463625" y="2433225"/>
              <a:ext cx="276500" cy="276500"/>
            </a:xfrm>
            <a:custGeom>
              <a:rect b="b" l="l" r="r" t="t"/>
              <a:pathLst>
                <a:path extrusionOk="0" h="11060" w="11060">
                  <a:moveTo>
                    <a:pt x="11059" y="569"/>
                  </a:moveTo>
                  <a:lnTo>
                    <a:pt x="10181" y="0"/>
                  </a:lnTo>
                  <a:lnTo>
                    <a:pt x="0" y="10181"/>
                  </a:lnTo>
                  <a:lnTo>
                    <a:pt x="595" y="11059"/>
                  </a:lnTo>
                  <a:lnTo>
                    <a:pt x="11059" y="569"/>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3" name="Google Shape;1043;p17"/>
            <p:cNvSpPr/>
            <p:nvPr/>
          </p:nvSpPr>
          <p:spPr>
            <a:xfrm>
              <a:off x="11377700" y="2346650"/>
              <a:ext cx="234525" cy="235175"/>
            </a:xfrm>
            <a:custGeom>
              <a:rect b="b" l="l" r="r" t="t"/>
              <a:pathLst>
                <a:path extrusionOk="0" h="9407" w="9381">
                  <a:moveTo>
                    <a:pt x="9380" y="595"/>
                  </a:moveTo>
                  <a:lnTo>
                    <a:pt x="8502" y="1"/>
                  </a:lnTo>
                  <a:lnTo>
                    <a:pt x="1" y="8528"/>
                  </a:lnTo>
                  <a:lnTo>
                    <a:pt x="569" y="9406"/>
                  </a:lnTo>
                  <a:lnTo>
                    <a:pt x="9380" y="59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4" name="Google Shape;1044;p17"/>
            <p:cNvSpPr/>
            <p:nvPr/>
          </p:nvSpPr>
          <p:spPr>
            <a:xfrm>
              <a:off x="11291150" y="2260750"/>
              <a:ext cx="193175" cy="193175"/>
            </a:xfrm>
            <a:custGeom>
              <a:rect b="b" l="l" r="r" t="t"/>
              <a:pathLst>
                <a:path extrusionOk="0" h="7727" w="7727">
                  <a:moveTo>
                    <a:pt x="7726" y="595"/>
                  </a:moveTo>
                  <a:lnTo>
                    <a:pt x="6848" y="0"/>
                  </a:lnTo>
                  <a:lnTo>
                    <a:pt x="1" y="6848"/>
                  </a:lnTo>
                  <a:lnTo>
                    <a:pt x="595" y="7726"/>
                  </a:lnTo>
                  <a:lnTo>
                    <a:pt x="7726" y="59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5" name="Google Shape;1045;p17"/>
            <p:cNvSpPr/>
            <p:nvPr/>
          </p:nvSpPr>
          <p:spPr>
            <a:xfrm>
              <a:off x="11881550" y="2850500"/>
              <a:ext cx="511650" cy="511650"/>
            </a:xfrm>
            <a:custGeom>
              <a:rect b="b" l="l" r="r" t="t"/>
              <a:pathLst>
                <a:path extrusionOk="0" h="20466" w="20466">
                  <a:moveTo>
                    <a:pt x="19354" y="104"/>
                  </a:moveTo>
                  <a:lnTo>
                    <a:pt x="20207" y="673"/>
                  </a:lnTo>
                  <a:lnTo>
                    <a:pt x="20207" y="673"/>
                  </a:lnTo>
                  <a:lnTo>
                    <a:pt x="20310" y="750"/>
                  </a:lnTo>
                  <a:lnTo>
                    <a:pt x="20310" y="750"/>
                  </a:lnTo>
                  <a:lnTo>
                    <a:pt x="20362" y="828"/>
                  </a:lnTo>
                  <a:lnTo>
                    <a:pt x="20413" y="931"/>
                  </a:lnTo>
                  <a:lnTo>
                    <a:pt x="20439" y="1009"/>
                  </a:lnTo>
                  <a:lnTo>
                    <a:pt x="20465" y="1112"/>
                  </a:lnTo>
                  <a:lnTo>
                    <a:pt x="20439" y="1215"/>
                  </a:lnTo>
                  <a:lnTo>
                    <a:pt x="20413" y="1319"/>
                  </a:lnTo>
                  <a:lnTo>
                    <a:pt x="20362" y="1396"/>
                  </a:lnTo>
                  <a:lnTo>
                    <a:pt x="20310" y="1474"/>
                  </a:lnTo>
                  <a:lnTo>
                    <a:pt x="1474" y="20310"/>
                  </a:lnTo>
                  <a:lnTo>
                    <a:pt x="1474" y="20310"/>
                  </a:lnTo>
                  <a:lnTo>
                    <a:pt x="1396" y="20388"/>
                  </a:lnTo>
                  <a:lnTo>
                    <a:pt x="1396" y="20388"/>
                  </a:lnTo>
                  <a:lnTo>
                    <a:pt x="1293" y="20439"/>
                  </a:lnTo>
                  <a:lnTo>
                    <a:pt x="1190" y="20465"/>
                  </a:lnTo>
                  <a:lnTo>
                    <a:pt x="1112" y="20465"/>
                  </a:lnTo>
                  <a:lnTo>
                    <a:pt x="1009" y="20465"/>
                  </a:lnTo>
                  <a:lnTo>
                    <a:pt x="905" y="20439"/>
                  </a:lnTo>
                  <a:lnTo>
                    <a:pt x="828" y="20388"/>
                  </a:lnTo>
                  <a:lnTo>
                    <a:pt x="724" y="20310"/>
                  </a:lnTo>
                  <a:lnTo>
                    <a:pt x="673" y="20232"/>
                  </a:lnTo>
                  <a:lnTo>
                    <a:pt x="78" y="19380"/>
                  </a:lnTo>
                  <a:lnTo>
                    <a:pt x="78" y="19380"/>
                  </a:lnTo>
                  <a:lnTo>
                    <a:pt x="53" y="19302"/>
                  </a:lnTo>
                  <a:lnTo>
                    <a:pt x="1" y="19225"/>
                  </a:lnTo>
                  <a:lnTo>
                    <a:pt x="1" y="19121"/>
                  </a:lnTo>
                  <a:lnTo>
                    <a:pt x="1" y="19044"/>
                  </a:lnTo>
                  <a:lnTo>
                    <a:pt x="1" y="18941"/>
                  </a:lnTo>
                  <a:lnTo>
                    <a:pt x="27" y="18863"/>
                  </a:lnTo>
                  <a:lnTo>
                    <a:pt x="78" y="18786"/>
                  </a:lnTo>
                  <a:lnTo>
                    <a:pt x="130" y="18708"/>
                  </a:lnTo>
                  <a:lnTo>
                    <a:pt x="18682" y="156"/>
                  </a:lnTo>
                  <a:lnTo>
                    <a:pt x="18682" y="156"/>
                  </a:lnTo>
                  <a:lnTo>
                    <a:pt x="18760" y="104"/>
                  </a:lnTo>
                  <a:lnTo>
                    <a:pt x="18837" y="53"/>
                  </a:lnTo>
                  <a:lnTo>
                    <a:pt x="18992" y="1"/>
                  </a:lnTo>
                  <a:lnTo>
                    <a:pt x="19173" y="27"/>
                  </a:lnTo>
                  <a:lnTo>
                    <a:pt x="19251" y="53"/>
                  </a:lnTo>
                  <a:lnTo>
                    <a:pt x="19354" y="104"/>
                  </a:lnTo>
                  <a:lnTo>
                    <a:pt x="19354" y="104"/>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6" name="Google Shape;1046;p17"/>
            <p:cNvSpPr/>
            <p:nvPr/>
          </p:nvSpPr>
          <p:spPr>
            <a:xfrm>
              <a:off x="11795000" y="2764600"/>
              <a:ext cx="469650" cy="469625"/>
            </a:xfrm>
            <a:custGeom>
              <a:rect b="b" l="l" r="r" t="t"/>
              <a:pathLst>
                <a:path extrusionOk="0" h="18785" w="18786">
                  <a:moveTo>
                    <a:pt x="17700" y="78"/>
                  </a:moveTo>
                  <a:lnTo>
                    <a:pt x="18553" y="672"/>
                  </a:lnTo>
                  <a:lnTo>
                    <a:pt x="18553" y="672"/>
                  </a:lnTo>
                  <a:lnTo>
                    <a:pt x="18656" y="750"/>
                  </a:lnTo>
                  <a:lnTo>
                    <a:pt x="18656" y="750"/>
                  </a:lnTo>
                  <a:lnTo>
                    <a:pt x="18708" y="827"/>
                  </a:lnTo>
                  <a:lnTo>
                    <a:pt x="18759" y="905"/>
                  </a:lnTo>
                  <a:lnTo>
                    <a:pt x="18785" y="1008"/>
                  </a:lnTo>
                  <a:lnTo>
                    <a:pt x="18785" y="1111"/>
                  </a:lnTo>
                  <a:lnTo>
                    <a:pt x="18785" y="1215"/>
                  </a:lnTo>
                  <a:lnTo>
                    <a:pt x="18759" y="1292"/>
                  </a:lnTo>
                  <a:lnTo>
                    <a:pt x="18708" y="1396"/>
                  </a:lnTo>
                  <a:lnTo>
                    <a:pt x="18656" y="1473"/>
                  </a:lnTo>
                  <a:lnTo>
                    <a:pt x="1473" y="18630"/>
                  </a:lnTo>
                  <a:lnTo>
                    <a:pt x="1473" y="18630"/>
                  </a:lnTo>
                  <a:lnTo>
                    <a:pt x="1396" y="18707"/>
                  </a:lnTo>
                  <a:lnTo>
                    <a:pt x="1396" y="18707"/>
                  </a:lnTo>
                  <a:lnTo>
                    <a:pt x="1318" y="18759"/>
                  </a:lnTo>
                  <a:lnTo>
                    <a:pt x="1215" y="18785"/>
                  </a:lnTo>
                  <a:lnTo>
                    <a:pt x="1112" y="18785"/>
                  </a:lnTo>
                  <a:lnTo>
                    <a:pt x="1008" y="18785"/>
                  </a:lnTo>
                  <a:lnTo>
                    <a:pt x="931" y="18759"/>
                  </a:lnTo>
                  <a:lnTo>
                    <a:pt x="827" y="18707"/>
                  </a:lnTo>
                  <a:lnTo>
                    <a:pt x="750" y="18630"/>
                  </a:lnTo>
                  <a:lnTo>
                    <a:pt x="698" y="18552"/>
                  </a:lnTo>
                  <a:lnTo>
                    <a:pt x="104" y="17700"/>
                  </a:lnTo>
                  <a:lnTo>
                    <a:pt x="104" y="17700"/>
                  </a:lnTo>
                  <a:lnTo>
                    <a:pt x="52" y="17622"/>
                  </a:lnTo>
                  <a:lnTo>
                    <a:pt x="26" y="17545"/>
                  </a:lnTo>
                  <a:lnTo>
                    <a:pt x="1" y="17441"/>
                  </a:lnTo>
                  <a:lnTo>
                    <a:pt x="1" y="17364"/>
                  </a:lnTo>
                  <a:lnTo>
                    <a:pt x="26" y="17261"/>
                  </a:lnTo>
                  <a:lnTo>
                    <a:pt x="52" y="17183"/>
                  </a:lnTo>
                  <a:lnTo>
                    <a:pt x="104" y="17105"/>
                  </a:lnTo>
                  <a:lnTo>
                    <a:pt x="156" y="17028"/>
                  </a:lnTo>
                  <a:lnTo>
                    <a:pt x="17028" y="155"/>
                  </a:lnTo>
                  <a:lnTo>
                    <a:pt x="17028" y="155"/>
                  </a:lnTo>
                  <a:lnTo>
                    <a:pt x="17106" y="78"/>
                  </a:lnTo>
                  <a:lnTo>
                    <a:pt x="17183" y="52"/>
                  </a:lnTo>
                  <a:lnTo>
                    <a:pt x="17338" y="0"/>
                  </a:lnTo>
                  <a:lnTo>
                    <a:pt x="17519" y="0"/>
                  </a:lnTo>
                  <a:lnTo>
                    <a:pt x="17597" y="52"/>
                  </a:lnTo>
                  <a:lnTo>
                    <a:pt x="17700" y="78"/>
                  </a:lnTo>
                  <a:lnTo>
                    <a:pt x="17700" y="78"/>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7" name="Google Shape;1047;p17"/>
            <p:cNvSpPr/>
            <p:nvPr/>
          </p:nvSpPr>
          <p:spPr>
            <a:xfrm>
              <a:off x="11709100" y="2678675"/>
              <a:ext cx="427650" cy="427650"/>
            </a:xfrm>
            <a:custGeom>
              <a:rect b="b" l="l" r="r" t="t"/>
              <a:pathLst>
                <a:path extrusionOk="0" h="17106" w="17106">
                  <a:moveTo>
                    <a:pt x="16020" y="78"/>
                  </a:moveTo>
                  <a:lnTo>
                    <a:pt x="16873" y="647"/>
                  </a:lnTo>
                  <a:lnTo>
                    <a:pt x="16873" y="647"/>
                  </a:lnTo>
                  <a:lnTo>
                    <a:pt x="16976" y="724"/>
                  </a:lnTo>
                  <a:lnTo>
                    <a:pt x="16976" y="724"/>
                  </a:lnTo>
                  <a:lnTo>
                    <a:pt x="17028" y="802"/>
                  </a:lnTo>
                  <a:lnTo>
                    <a:pt x="17079" y="905"/>
                  </a:lnTo>
                  <a:lnTo>
                    <a:pt x="17105" y="1009"/>
                  </a:lnTo>
                  <a:lnTo>
                    <a:pt x="17105" y="1112"/>
                  </a:lnTo>
                  <a:lnTo>
                    <a:pt x="17105" y="1189"/>
                  </a:lnTo>
                  <a:lnTo>
                    <a:pt x="17079" y="1293"/>
                  </a:lnTo>
                  <a:lnTo>
                    <a:pt x="17028" y="1396"/>
                  </a:lnTo>
                  <a:lnTo>
                    <a:pt x="16976" y="1474"/>
                  </a:lnTo>
                  <a:lnTo>
                    <a:pt x="1473" y="16951"/>
                  </a:lnTo>
                  <a:lnTo>
                    <a:pt x="1473" y="16951"/>
                  </a:lnTo>
                  <a:lnTo>
                    <a:pt x="1395" y="17028"/>
                  </a:lnTo>
                  <a:lnTo>
                    <a:pt x="1395" y="17028"/>
                  </a:lnTo>
                  <a:lnTo>
                    <a:pt x="1318" y="17080"/>
                  </a:lnTo>
                  <a:lnTo>
                    <a:pt x="1215" y="17106"/>
                  </a:lnTo>
                  <a:lnTo>
                    <a:pt x="1111" y="17106"/>
                  </a:lnTo>
                  <a:lnTo>
                    <a:pt x="1008" y="17106"/>
                  </a:lnTo>
                  <a:lnTo>
                    <a:pt x="904" y="17080"/>
                  </a:lnTo>
                  <a:lnTo>
                    <a:pt x="827" y="17028"/>
                  </a:lnTo>
                  <a:lnTo>
                    <a:pt x="749" y="16951"/>
                  </a:lnTo>
                  <a:lnTo>
                    <a:pt x="672" y="16873"/>
                  </a:lnTo>
                  <a:lnTo>
                    <a:pt x="103" y="16021"/>
                  </a:lnTo>
                  <a:lnTo>
                    <a:pt x="103" y="16021"/>
                  </a:lnTo>
                  <a:lnTo>
                    <a:pt x="52" y="15943"/>
                  </a:lnTo>
                  <a:lnTo>
                    <a:pt x="26" y="15866"/>
                  </a:lnTo>
                  <a:lnTo>
                    <a:pt x="0" y="15762"/>
                  </a:lnTo>
                  <a:lnTo>
                    <a:pt x="0" y="15685"/>
                  </a:lnTo>
                  <a:lnTo>
                    <a:pt x="0" y="15582"/>
                  </a:lnTo>
                  <a:lnTo>
                    <a:pt x="52" y="15504"/>
                  </a:lnTo>
                  <a:lnTo>
                    <a:pt x="78" y="15426"/>
                  </a:lnTo>
                  <a:lnTo>
                    <a:pt x="155" y="15349"/>
                  </a:lnTo>
                  <a:lnTo>
                    <a:pt x="15348" y="130"/>
                  </a:lnTo>
                  <a:lnTo>
                    <a:pt x="15348" y="130"/>
                  </a:lnTo>
                  <a:lnTo>
                    <a:pt x="15426" y="78"/>
                  </a:lnTo>
                  <a:lnTo>
                    <a:pt x="15503" y="27"/>
                  </a:lnTo>
                  <a:lnTo>
                    <a:pt x="15658" y="1"/>
                  </a:lnTo>
                  <a:lnTo>
                    <a:pt x="15839" y="1"/>
                  </a:lnTo>
                  <a:lnTo>
                    <a:pt x="15917" y="27"/>
                  </a:lnTo>
                  <a:lnTo>
                    <a:pt x="16020" y="78"/>
                  </a:lnTo>
                  <a:lnTo>
                    <a:pt x="16020" y="78"/>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8" name="Google Shape;1048;p17"/>
            <p:cNvSpPr/>
            <p:nvPr/>
          </p:nvSpPr>
          <p:spPr>
            <a:xfrm>
              <a:off x="11623175" y="2592125"/>
              <a:ext cx="385675" cy="386300"/>
            </a:xfrm>
            <a:custGeom>
              <a:rect b="b" l="l" r="r" t="t"/>
              <a:pathLst>
                <a:path extrusionOk="0" h="15452" w="15427">
                  <a:moveTo>
                    <a:pt x="14315" y="104"/>
                  </a:moveTo>
                  <a:lnTo>
                    <a:pt x="15194" y="672"/>
                  </a:lnTo>
                  <a:lnTo>
                    <a:pt x="15194" y="672"/>
                  </a:lnTo>
                  <a:lnTo>
                    <a:pt x="15297" y="750"/>
                  </a:lnTo>
                  <a:lnTo>
                    <a:pt x="15297" y="750"/>
                  </a:lnTo>
                  <a:lnTo>
                    <a:pt x="15349" y="827"/>
                  </a:lnTo>
                  <a:lnTo>
                    <a:pt x="15400" y="931"/>
                  </a:lnTo>
                  <a:lnTo>
                    <a:pt x="15426" y="1008"/>
                  </a:lnTo>
                  <a:lnTo>
                    <a:pt x="15426" y="1112"/>
                  </a:lnTo>
                  <a:lnTo>
                    <a:pt x="15426" y="1215"/>
                  </a:lnTo>
                  <a:lnTo>
                    <a:pt x="15400" y="1318"/>
                  </a:lnTo>
                  <a:lnTo>
                    <a:pt x="15349" y="1396"/>
                  </a:lnTo>
                  <a:lnTo>
                    <a:pt x="15297" y="1473"/>
                  </a:lnTo>
                  <a:lnTo>
                    <a:pt x="1473" y="15297"/>
                  </a:lnTo>
                  <a:lnTo>
                    <a:pt x="1473" y="15297"/>
                  </a:lnTo>
                  <a:lnTo>
                    <a:pt x="1396" y="15374"/>
                  </a:lnTo>
                  <a:lnTo>
                    <a:pt x="1396" y="15374"/>
                  </a:lnTo>
                  <a:lnTo>
                    <a:pt x="1293" y="15426"/>
                  </a:lnTo>
                  <a:lnTo>
                    <a:pt x="1189" y="15452"/>
                  </a:lnTo>
                  <a:lnTo>
                    <a:pt x="1086" y="15452"/>
                  </a:lnTo>
                  <a:lnTo>
                    <a:pt x="1008" y="15452"/>
                  </a:lnTo>
                  <a:lnTo>
                    <a:pt x="905" y="15426"/>
                  </a:lnTo>
                  <a:lnTo>
                    <a:pt x="802" y="15374"/>
                  </a:lnTo>
                  <a:lnTo>
                    <a:pt x="724" y="15297"/>
                  </a:lnTo>
                  <a:lnTo>
                    <a:pt x="672" y="15219"/>
                  </a:lnTo>
                  <a:lnTo>
                    <a:pt x="78" y="14367"/>
                  </a:lnTo>
                  <a:lnTo>
                    <a:pt x="78" y="14367"/>
                  </a:lnTo>
                  <a:lnTo>
                    <a:pt x="52" y="14289"/>
                  </a:lnTo>
                  <a:lnTo>
                    <a:pt x="1" y="14212"/>
                  </a:lnTo>
                  <a:lnTo>
                    <a:pt x="1" y="14108"/>
                  </a:lnTo>
                  <a:lnTo>
                    <a:pt x="1" y="14031"/>
                  </a:lnTo>
                  <a:lnTo>
                    <a:pt x="1" y="13927"/>
                  </a:lnTo>
                  <a:lnTo>
                    <a:pt x="26" y="13850"/>
                  </a:lnTo>
                  <a:lnTo>
                    <a:pt x="78" y="13772"/>
                  </a:lnTo>
                  <a:lnTo>
                    <a:pt x="130" y="13695"/>
                  </a:lnTo>
                  <a:lnTo>
                    <a:pt x="13669" y="156"/>
                  </a:lnTo>
                  <a:lnTo>
                    <a:pt x="13669" y="156"/>
                  </a:lnTo>
                  <a:lnTo>
                    <a:pt x="13747" y="104"/>
                  </a:lnTo>
                  <a:lnTo>
                    <a:pt x="13824" y="52"/>
                  </a:lnTo>
                  <a:lnTo>
                    <a:pt x="13979" y="1"/>
                  </a:lnTo>
                  <a:lnTo>
                    <a:pt x="14160" y="26"/>
                  </a:lnTo>
                  <a:lnTo>
                    <a:pt x="14238" y="52"/>
                  </a:lnTo>
                  <a:lnTo>
                    <a:pt x="14315" y="104"/>
                  </a:lnTo>
                  <a:lnTo>
                    <a:pt x="14315" y="104"/>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9" name="Google Shape;1049;p17"/>
            <p:cNvSpPr/>
            <p:nvPr/>
          </p:nvSpPr>
          <p:spPr>
            <a:xfrm>
              <a:off x="11536625" y="2506225"/>
              <a:ext cx="344325" cy="344300"/>
            </a:xfrm>
            <a:custGeom>
              <a:rect b="b" l="l" r="r" t="t"/>
              <a:pathLst>
                <a:path extrusionOk="0" h="13772" w="13773">
                  <a:moveTo>
                    <a:pt x="12661" y="78"/>
                  </a:moveTo>
                  <a:lnTo>
                    <a:pt x="13540" y="672"/>
                  </a:lnTo>
                  <a:lnTo>
                    <a:pt x="13540" y="672"/>
                  </a:lnTo>
                  <a:lnTo>
                    <a:pt x="13617" y="749"/>
                  </a:lnTo>
                  <a:lnTo>
                    <a:pt x="13617" y="749"/>
                  </a:lnTo>
                  <a:lnTo>
                    <a:pt x="13695" y="827"/>
                  </a:lnTo>
                  <a:lnTo>
                    <a:pt x="13746" y="904"/>
                  </a:lnTo>
                  <a:lnTo>
                    <a:pt x="13772" y="1008"/>
                  </a:lnTo>
                  <a:lnTo>
                    <a:pt x="13772" y="1111"/>
                  </a:lnTo>
                  <a:lnTo>
                    <a:pt x="13772" y="1214"/>
                  </a:lnTo>
                  <a:lnTo>
                    <a:pt x="13746" y="1292"/>
                  </a:lnTo>
                  <a:lnTo>
                    <a:pt x="13695" y="1395"/>
                  </a:lnTo>
                  <a:lnTo>
                    <a:pt x="13617" y="1473"/>
                  </a:lnTo>
                  <a:lnTo>
                    <a:pt x="1473" y="13617"/>
                  </a:lnTo>
                  <a:lnTo>
                    <a:pt x="1473" y="13617"/>
                  </a:lnTo>
                  <a:lnTo>
                    <a:pt x="1396" y="13694"/>
                  </a:lnTo>
                  <a:lnTo>
                    <a:pt x="1396" y="13694"/>
                  </a:lnTo>
                  <a:lnTo>
                    <a:pt x="1318" y="13746"/>
                  </a:lnTo>
                  <a:lnTo>
                    <a:pt x="1215" y="13772"/>
                  </a:lnTo>
                  <a:lnTo>
                    <a:pt x="1111" y="13772"/>
                  </a:lnTo>
                  <a:lnTo>
                    <a:pt x="1008" y="13772"/>
                  </a:lnTo>
                  <a:lnTo>
                    <a:pt x="930" y="13746"/>
                  </a:lnTo>
                  <a:lnTo>
                    <a:pt x="827" y="13694"/>
                  </a:lnTo>
                  <a:lnTo>
                    <a:pt x="750" y="13617"/>
                  </a:lnTo>
                  <a:lnTo>
                    <a:pt x="672" y="13539"/>
                  </a:lnTo>
                  <a:lnTo>
                    <a:pt x="104" y="12687"/>
                  </a:lnTo>
                  <a:lnTo>
                    <a:pt x="104" y="12687"/>
                  </a:lnTo>
                  <a:lnTo>
                    <a:pt x="52" y="12609"/>
                  </a:lnTo>
                  <a:lnTo>
                    <a:pt x="26" y="12506"/>
                  </a:lnTo>
                  <a:lnTo>
                    <a:pt x="0" y="12428"/>
                  </a:lnTo>
                  <a:lnTo>
                    <a:pt x="0" y="12351"/>
                  </a:lnTo>
                  <a:lnTo>
                    <a:pt x="26" y="12247"/>
                  </a:lnTo>
                  <a:lnTo>
                    <a:pt x="52" y="12170"/>
                  </a:lnTo>
                  <a:lnTo>
                    <a:pt x="104" y="12092"/>
                  </a:lnTo>
                  <a:lnTo>
                    <a:pt x="155" y="12015"/>
                  </a:lnTo>
                  <a:lnTo>
                    <a:pt x="12015" y="155"/>
                  </a:lnTo>
                  <a:lnTo>
                    <a:pt x="12015" y="155"/>
                  </a:lnTo>
                  <a:lnTo>
                    <a:pt x="12093" y="78"/>
                  </a:lnTo>
                  <a:lnTo>
                    <a:pt x="12170" y="52"/>
                  </a:lnTo>
                  <a:lnTo>
                    <a:pt x="12325" y="0"/>
                  </a:lnTo>
                  <a:lnTo>
                    <a:pt x="12506" y="0"/>
                  </a:lnTo>
                  <a:lnTo>
                    <a:pt x="12584" y="52"/>
                  </a:lnTo>
                  <a:lnTo>
                    <a:pt x="12661" y="78"/>
                  </a:lnTo>
                  <a:lnTo>
                    <a:pt x="12661" y="78"/>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0" name="Google Shape;1050;p17"/>
            <p:cNvSpPr/>
            <p:nvPr/>
          </p:nvSpPr>
          <p:spPr>
            <a:xfrm>
              <a:off x="11450700" y="2420300"/>
              <a:ext cx="302350" cy="302325"/>
            </a:xfrm>
            <a:custGeom>
              <a:rect b="b" l="l" r="r" t="t"/>
              <a:pathLst>
                <a:path extrusionOk="0" h="12093" w="12094">
                  <a:moveTo>
                    <a:pt x="10982" y="78"/>
                  </a:moveTo>
                  <a:lnTo>
                    <a:pt x="11861" y="646"/>
                  </a:lnTo>
                  <a:lnTo>
                    <a:pt x="11861" y="646"/>
                  </a:lnTo>
                  <a:lnTo>
                    <a:pt x="11938" y="724"/>
                  </a:lnTo>
                  <a:lnTo>
                    <a:pt x="11938" y="724"/>
                  </a:lnTo>
                  <a:lnTo>
                    <a:pt x="12016" y="802"/>
                  </a:lnTo>
                  <a:lnTo>
                    <a:pt x="12067" y="905"/>
                  </a:lnTo>
                  <a:lnTo>
                    <a:pt x="12093" y="1008"/>
                  </a:lnTo>
                  <a:lnTo>
                    <a:pt x="12093" y="1086"/>
                  </a:lnTo>
                  <a:lnTo>
                    <a:pt x="12093" y="1189"/>
                  </a:lnTo>
                  <a:lnTo>
                    <a:pt x="12067" y="1292"/>
                  </a:lnTo>
                  <a:lnTo>
                    <a:pt x="12016" y="1396"/>
                  </a:lnTo>
                  <a:lnTo>
                    <a:pt x="11938" y="1473"/>
                  </a:lnTo>
                  <a:lnTo>
                    <a:pt x="1474" y="11938"/>
                  </a:lnTo>
                  <a:lnTo>
                    <a:pt x="1474" y="11938"/>
                  </a:lnTo>
                  <a:lnTo>
                    <a:pt x="1396" y="12015"/>
                  </a:lnTo>
                  <a:lnTo>
                    <a:pt x="1396" y="12015"/>
                  </a:lnTo>
                  <a:lnTo>
                    <a:pt x="1293" y="12041"/>
                  </a:lnTo>
                  <a:lnTo>
                    <a:pt x="1215" y="12093"/>
                  </a:lnTo>
                  <a:lnTo>
                    <a:pt x="1112" y="12093"/>
                  </a:lnTo>
                  <a:lnTo>
                    <a:pt x="1008" y="12093"/>
                  </a:lnTo>
                  <a:lnTo>
                    <a:pt x="905" y="12067"/>
                  </a:lnTo>
                  <a:lnTo>
                    <a:pt x="828" y="12015"/>
                  </a:lnTo>
                  <a:lnTo>
                    <a:pt x="750" y="11938"/>
                  </a:lnTo>
                  <a:lnTo>
                    <a:pt x="673" y="11860"/>
                  </a:lnTo>
                  <a:lnTo>
                    <a:pt x="104" y="11008"/>
                  </a:lnTo>
                  <a:lnTo>
                    <a:pt x="104" y="11008"/>
                  </a:lnTo>
                  <a:lnTo>
                    <a:pt x="52" y="10930"/>
                  </a:lnTo>
                  <a:lnTo>
                    <a:pt x="27" y="10827"/>
                  </a:lnTo>
                  <a:lnTo>
                    <a:pt x="1" y="10749"/>
                  </a:lnTo>
                  <a:lnTo>
                    <a:pt x="1" y="10646"/>
                  </a:lnTo>
                  <a:lnTo>
                    <a:pt x="1" y="10568"/>
                  </a:lnTo>
                  <a:lnTo>
                    <a:pt x="52" y="10491"/>
                  </a:lnTo>
                  <a:lnTo>
                    <a:pt x="78" y="10388"/>
                  </a:lnTo>
                  <a:lnTo>
                    <a:pt x="156" y="10336"/>
                  </a:lnTo>
                  <a:lnTo>
                    <a:pt x="10336" y="130"/>
                  </a:lnTo>
                  <a:lnTo>
                    <a:pt x="10336" y="130"/>
                  </a:lnTo>
                  <a:lnTo>
                    <a:pt x="10414" y="78"/>
                  </a:lnTo>
                  <a:lnTo>
                    <a:pt x="10491" y="26"/>
                  </a:lnTo>
                  <a:lnTo>
                    <a:pt x="10646" y="1"/>
                  </a:lnTo>
                  <a:lnTo>
                    <a:pt x="10827" y="1"/>
                  </a:lnTo>
                  <a:lnTo>
                    <a:pt x="10905" y="26"/>
                  </a:lnTo>
                  <a:lnTo>
                    <a:pt x="10982" y="78"/>
                  </a:lnTo>
                  <a:lnTo>
                    <a:pt x="10982" y="78"/>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1" name="Google Shape;1051;p17"/>
            <p:cNvSpPr/>
            <p:nvPr/>
          </p:nvSpPr>
          <p:spPr>
            <a:xfrm>
              <a:off x="11364150" y="2333750"/>
              <a:ext cx="261000" cy="260975"/>
            </a:xfrm>
            <a:custGeom>
              <a:rect b="b" l="l" r="r" t="t"/>
              <a:pathLst>
                <a:path extrusionOk="0" h="10439" w="10440">
                  <a:moveTo>
                    <a:pt x="9328" y="104"/>
                  </a:moveTo>
                  <a:lnTo>
                    <a:pt x="10207" y="672"/>
                  </a:lnTo>
                  <a:lnTo>
                    <a:pt x="10207" y="672"/>
                  </a:lnTo>
                  <a:lnTo>
                    <a:pt x="10284" y="749"/>
                  </a:lnTo>
                  <a:lnTo>
                    <a:pt x="10284" y="749"/>
                  </a:lnTo>
                  <a:lnTo>
                    <a:pt x="10362" y="827"/>
                  </a:lnTo>
                  <a:lnTo>
                    <a:pt x="10413" y="930"/>
                  </a:lnTo>
                  <a:lnTo>
                    <a:pt x="10439" y="1008"/>
                  </a:lnTo>
                  <a:lnTo>
                    <a:pt x="10439" y="1111"/>
                  </a:lnTo>
                  <a:lnTo>
                    <a:pt x="10439" y="1215"/>
                  </a:lnTo>
                  <a:lnTo>
                    <a:pt x="10413" y="1318"/>
                  </a:lnTo>
                  <a:lnTo>
                    <a:pt x="10362" y="1395"/>
                  </a:lnTo>
                  <a:lnTo>
                    <a:pt x="10284" y="1473"/>
                  </a:lnTo>
                  <a:lnTo>
                    <a:pt x="1499" y="10284"/>
                  </a:lnTo>
                  <a:lnTo>
                    <a:pt x="1499" y="10284"/>
                  </a:lnTo>
                  <a:lnTo>
                    <a:pt x="1421" y="10361"/>
                  </a:lnTo>
                  <a:lnTo>
                    <a:pt x="1421" y="10361"/>
                  </a:lnTo>
                  <a:lnTo>
                    <a:pt x="1318" y="10387"/>
                  </a:lnTo>
                  <a:lnTo>
                    <a:pt x="1215" y="10439"/>
                  </a:lnTo>
                  <a:lnTo>
                    <a:pt x="1111" y="10439"/>
                  </a:lnTo>
                  <a:lnTo>
                    <a:pt x="1034" y="10439"/>
                  </a:lnTo>
                  <a:lnTo>
                    <a:pt x="931" y="10387"/>
                  </a:lnTo>
                  <a:lnTo>
                    <a:pt x="827" y="10361"/>
                  </a:lnTo>
                  <a:lnTo>
                    <a:pt x="750" y="10284"/>
                  </a:lnTo>
                  <a:lnTo>
                    <a:pt x="698" y="10206"/>
                  </a:lnTo>
                  <a:lnTo>
                    <a:pt x="104" y="9354"/>
                  </a:lnTo>
                  <a:lnTo>
                    <a:pt x="104" y="9354"/>
                  </a:lnTo>
                  <a:lnTo>
                    <a:pt x="52" y="9276"/>
                  </a:lnTo>
                  <a:lnTo>
                    <a:pt x="26" y="9173"/>
                  </a:lnTo>
                  <a:lnTo>
                    <a:pt x="26" y="9095"/>
                  </a:lnTo>
                  <a:lnTo>
                    <a:pt x="0" y="8992"/>
                  </a:lnTo>
                  <a:lnTo>
                    <a:pt x="26" y="8914"/>
                  </a:lnTo>
                  <a:lnTo>
                    <a:pt x="52" y="8837"/>
                  </a:lnTo>
                  <a:lnTo>
                    <a:pt x="104" y="8734"/>
                  </a:lnTo>
                  <a:lnTo>
                    <a:pt x="155" y="8682"/>
                  </a:lnTo>
                  <a:lnTo>
                    <a:pt x="8682" y="155"/>
                  </a:lnTo>
                  <a:lnTo>
                    <a:pt x="8682" y="155"/>
                  </a:lnTo>
                  <a:lnTo>
                    <a:pt x="8760" y="104"/>
                  </a:lnTo>
                  <a:lnTo>
                    <a:pt x="8837" y="52"/>
                  </a:lnTo>
                  <a:lnTo>
                    <a:pt x="8992" y="0"/>
                  </a:lnTo>
                  <a:lnTo>
                    <a:pt x="9173" y="26"/>
                  </a:lnTo>
                  <a:lnTo>
                    <a:pt x="9251" y="52"/>
                  </a:lnTo>
                  <a:lnTo>
                    <a:pt x="9328" y="104"/>
                  </a:lnTo>
                  <a:lnTo>
                    <a:pt x="9328" y="104"/>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2" name="Google Shape;1052;p17"/>
            <p:cNvSpPr/>
            <p:nvPr/>
          </p:nvSpPr>
          <p:spPr>
            <a:xfrm>
              <a:off x="11278225" y="2247825"/>
              <a:ext cx="219025" cy="219000"/>
            </a:xfrm>
            <a:custGeom>
              <a:rect b="b" l="l" r="r" t="t"/>
              <a:pathLst>
                <a:path extrusionOk="0" h="8760" w="8761">
                  <a:moveTo>
                    <a:pt x="7649" y="78"/>
                  </a:moveTo>
                  <a:lnTo>
                    <a:pt x="8528" y="672"/>
                  </a:lnTo>
                  <a:lnTo>
                    <a:pt x="8528" y="672"/>
                  </a:lnTo>
                  <a:lnTo>
                    <a:pt x="8605" y="750"/>
                  </a:lnTo>
                  <a:lnTo>
                    <a:pt x="8605" y="750"/>
                  </a:lnTo>
                  <a:lnTo>
                    <a:pt x="8683" y="827"/>
                  </a:lnTo>
                  <a:lnTo>
                    <a:pt x="8734" y="905"/>
                  </a:lnTo>
                  <a:lnTo>
                    <a:pt x="8760" y="1008"/>
                  </a:lnTo>
                  <a:lnTo>
                    <a:pt x="8760" y="1112"/>
                  </a:lnTo>
                  <a:lnTo>
                    <a:pt x="8760" y="1215"/>
                  </a:lnTo>
                  <a:lnTo>
                    <a:pt x="8734" y="1293"/>
                  </a:lnTo>
                  <a:lnTo>
                    <a:pt x="8683" y="1396"/>
                  </a:lnTo>
                  <a:lnTo>
                    <a:pt x="8605" y="1473"/>
                  </a:lnTo>
                  <a:lnTo>
                    <a:pt x="1474" y="8605"/>
                  </a:lnTo>
                  <a:lnTo>
                    <a:pt x="1474" y="8605"/>
                  </a:lnTo>
                  <a:lnTo>
                    <a:pt x="1396" y="8657"/>
                  </a:lnTo>
                  <a:lnTo>
                    <a:pt x="1396" y="8657"/>
                  </a:lnTo>
                  <a:lnTo>
                    <a:pt x="1319" y="8708"/>
                  </a:lnTo>
                  <a:lnTo>
                    <a:pt x="1215" y="8760"/>
                  </a:lnTo>
                  <a:lnTo>
                    <a:pt x="1112" y="8760"/>
                  </a:lnTo>
                  <a:lnTo>
                    <a:pt x="1009" y="8760"/>
                  </a:lnTo>
                  <a:lnTo>
                    <a:pt x="931" y="8708"/>
                  </a:lnTo>
                  <a:lnTo>
                    <a:pt x="828" y="8682"/>
                  </a:lnTo>
                  <a:lnTo>
                    <a:pt x="750" y="8605"/>
                  </a:lnTo>
                  <a:lnTo>
                    <a:pt x="673" y="8527"/>
                  </a:lnTo>
                  <a:lnTo>
                    <a:pt x="104" y="7675"/>
                  </a:lnTo>
                  <a:lnTo>
                    <a:pt x="104" y="7675"/>
                  </a:lnTo>
                  <a:lnTo>
                    <a:pt x="53" y="7597"/>
                  </a:lnTo>
                  <a:lnTo>
                    <a:pt x="27" y="7494"/>
                  </a:lnTo>
                  <a:lnTo>
                    <a:pt x="1" y="7416"/>
                  </a:lnTo>
                  <a:lnTo>
                    <a:pt x="1" y="7313"/>
                  </a:lnTo>
                  <a:lnTo>
                    <a:pt x="27" y="7235"/>
                  </a:lnTo>
                  <a:lnTo>
                    <a:pt x="53" y="7158"/>
                  </a:lnTo>
                  <a:lnTo>
                    <a:pt x="104" y="7055"/>
                  </a:lnTo>
                  <a:lnTo>
                    <a:pt x="156" y="7003"/>
                  </a:lnTo>
                  <a:lnTo>
                    <a:pt x="7003" y="156"/>
                  </a:lnTo>
                  <a:lnTo>
                    <a:pt x="7003" y="156"/>
                  </a:lnTo>
                  <a:lnTo>
                    <a:pt x="7081" y="78"/>
                  </a:lnTo>
                  <a:lnTo>
                    <a:pt x="7158" y="52"/>
                  </a:lnTo>
                  <a:lnTo>
                    <a:pt x="7313" y="1"/>
                  </a:lnTo>
                  <a:lnTo>
                    <a:pt x="7494" y="1"/>
                  </a:lnTo>
                  <a:lnTo>
                    <a:pt x="7572" y="26"/>
                  </a:lnTo>
                  <a:lnTo>
                    <a:pt x="7649" y="78"/>
                  </a:lnTo>
                  <a:lnTo>
                    <a:pt x="7649" y="78"/>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3" name="Google Shape;1053;p17"/>
            <p:cNvSpPr/>
            <p:nvPr/>
          </p:nvSpPr>
          <p:spPr>
            <a:xfrm>
              <a:off x="10998525" y="1966200"/>
              <a:ext cx="388250" cy="388875"/>
            </a:xfrm>
            <a:custGeom>
              <a:rect b="b" l="l" r="r" t="t"/>
              <a:pathLst>
                <a:path extrusionOk="0" h="15555" w="15530">
                  <a:moveTo>
                    <a:pt x="13256" y="2274"/>
                  </a:moveTo>
                  <a:lnTo>
                    <a:pt x="13256" y="2274"/>
                  </a:lnTo>
                  <a:lnTo>
                    <a:pt x="12972" y="2015"/>
                  </a:lnTo>
                  <a:lnTo>
                    <a:pt x="12662" y="1757"/>
                  </a:lnTo>
                  <a:lnTo>
                    <a:pt x="12352" y="1499"/>
                  </a:lnTo>
                  <a:lnTo>
                    <a:pt x="12042" y="1292"/>
                  </a:lnTo>
                  <a:lnTo>
                    <a:pt x="11706" y="1085"/>
                  </a:lnTo>
                  <a:lnTo>
                    <a:pt x="11370" y="904"/>
                  </a:lnTo>
                  <a:lnTo>
                    <a:pt x="11034" y="724"/>
                  </a:lnTo>
                  <a:lnTo>
                    <a:pt x="10698" y="569"/>
                  </a:lnTo>
                  <a:lnTo>
                    <a:pt x="10336" y="439"/>
                  </a:lnTo>
                  <a:lnTo>
                    <a:pt x="9974" y="336"/>
                  </a:lnTo>
                  <a:lnTo>
                    <a:pt x="9613" y="233"/>
                  </a:lnTo>
                  <a:lnTo>
                    <a:pt x="9251" y="155"/>
                  </a:lnTo>
                  <a:lnTo>
                    <a:pt x="8889" y="78"/>
                  </a:lnTo>
                  <a:lnTo>
                    <a:pt x="8502" y="52"/>
                  </a:lnTo>
                  <a:lnTo>
                    <a:pt x="8140" y="26"/>
                  </a:lnTo>
                  <a:lnTo>
                    <a:pt x="7778" y="0"/>
                  </a:lnTo>
                  <a:lnTo>
                    <a:pt x="7391" y="26"/>
                  </a:lnTo>
                  <a:lnTo>
                    <a:pt x="7029" y="52"/>
                  </a:lnTo>
                  <a:lnTo>
                    <a:pt x="6641" y="78"/>
                  </a:lnTo>
                  <a:lnTo>
                    <a:pt x="6280" y="155"/>
                  </a:lnTo>
                  <a:lnTo>
                    <a:pt x="5918" y="233"/>
                  </a:lnTo>
                  <a:lnTo>
                    <a:pt x="5556" y="336"/>
                  </a:lnTo>
                  <a:lnTo>
                    <a:pt x="5194" y="439"/>
                  </a:lnTo>
                  <a:lnTo>
                    <a:pt x="4833" y="569"/>
                  </a:lnTo>
                  <a:lnTo>
                    <a:pt x="4497" y="724"/>
                  </a:lnTo>
                  <a:lnTo>
                    <a:pt x="4161" y="904"/>
                  </a:lnTo>
                  <a:lnTo>
                    <a:pt x="3825" y="1085"/>
                  </a:lnTo>
                  <a:lnTo>
                    <a:pt x="3489" y="1292"/>
                  </a:lnTo>
                  <a:lnTo>
                    <a:pt x="3179" y="1499"/>
                  </a:lnTo>
                  <a:lnTo>
                    <a:pt x="2869" y="1757"/>
                  </a:lnTo>
                  <a:lnTo>
                    <a:pt x="2559" y="2015"/>
                  </a:lnTo>
                  <a:lnTo>
                    <a:pt x="2275" y="2274"/>
                  </a:lnTo>
                  <a:lnTo>
                    <a:pt x="2275" y="2274"/>
                  </a:lnTo>
                  <a:lnTo>
                    <a:pt x="1990" y="2584"/>
                  </a:lnTo>
                  <a:lnTo>
                    <a:pt x="1732" y="2868"/>
                  </a:lnTo>
                  <a:lnTo>
                    <a:pt x="1499" y="3178"/>
                  </a:lnTo>
                  <a:lnTo>
                    <a:pt x="1267" y="3488"/>
                  </a:lnTo>
                  <a:lnTo>
                    <a:pt x="1060" y="3824"/>
                  </a:lnTo>
                  <a:lnTo>
                    <a:pt x="879" y="4160"/>
                  </a:lnTo>
                  <a:lnTo>
                    <a:pt x="698" y="4496"/>
                  </a:lnTo>
                  <a:lnTo>
                    <a:pt x="569" y="4858"/>
                  </a:lnTo>
                  <a:lnTo>
                    <a:pt x="414" y="5219"/>
                  </a:lnTo>
                  <a:lnTo>
                    <a:pt x="311" y="5555"/>
                  </a:lnTo>
                  <a:lnTo>
                    <a:pt x="208" y="5917"/>
                  </a:lnTo>
                  <a:lnTo>
                    <a:pt x="130" y="6305"/>
                  </a:lnTo>
                  <a:lnTo>
                    <a:pt x="78" y="6666"/>
                  </a:lnTo>
                  <a:lnTo>
                    <a:pt x="27" y="7028"/>
                  </a:lnTo>
                  <a:lnTo>
                    <a:pt x="1" y="7416"/>
                  </a:lnTo>
                  <a:lnTo>
                    <a:pt x="1" y="7777"/>
                  </a:lnTo>
                  <a:lnTo>
                    <a:pt x="1" y="8139"/>
                  </a:lnTo>
                  <a:lnTo>
                    <a:pt x="27" y="8527"/>
                  </a:lnTo>
                  <a:lnTo>
                    <a:pt x="78" y="8889"/>
                  </a:lnTo>
                  <a:lnTo>
                    <a:pt x="130" y="9276"/>
                  </a:lnTo>
                  <a:lnTo>
                    <a:pt x="208" y="9638"/>
                  </a:lnTo>
                  <a:lnTo>
                    <a:pt x="311" y="10000"/>
                  </a:lnTo>
                  <a:lnTo>
                    <a:pt x="414" y="10361"/>
                  </a:lnTo>
                  <a:lnTo>
                    <a:pt x="569" y="10697"/>
                  </a:lnTo>
                  <a:lnTo>
                    <a:pt x="698" y="11059"/>
                  </a:lnTo>
                  <a:lnTo>
                    <a:pt x="879" y="11395"/>
                  </a:lnTo>
                  <a:lnTo>
                    <a:pt x="1060" y="11731"/>
                  </a:lnTo>
                  <a:lnTo>
                    <a:pt x="1267" y="12067"/>
                  </a:lnTo>
                  <a:lnTo>
                    <a:pt x="1499" y="12377"/>
                  </a:lnTo>
                  <a:lnTo>
                    <a:pt x="1732" y="12687"/>
                  </a:lnTo>
                  <a:lnTo>
                    <a:pt x="1990" y="12997"/>
                  </a:lnTo>
                  <a:lnTo>
                    <a:pt x="2275" y="13281"/>
                  </a:lnTo>
                  <a:lnTo>
                    <a:pt x="2275" y="13281"/>
                  </a:lnTo>
                  <a:lnTo>
                    <a:pt x="2559" y="13565"/>
                  </a:lnTo>
                  <a:lnTo>
                    <a:pt x="2869" y="13798"/>
                  </a:lnTo>
                  <a:lnTo>
                    <a:pt x="3179" y="14056"/>
                  </a:lnTo>
                  <a:lnTo>
                    <a:pt x="3489" y="14263"/>
                  </a:lnTo>
                  <a:lnTo>
                    <a:pt x="3825" y="14470"/>
                  </a:lnTo>
                  <a:lnTo>
                    <a:pt x="4161" y="14676"/>
                  </a:lnTo>
                  <a:lnTo>
                    <a:pt x="4497" y="14831"/>
                  </a:lnTo>
                  <a:lnTo>
                    <a:pt x="4833" y="14986"/>
                  </a:lnTo>
                  <a:lnTo>
                    <a:pt x="5194" y="15116"/>
                  </a:lnTo>
                  <a:lnTo>
                    <a:pt x="5556" y="15245"/>
                  </a:lnTo>
                  <a:lnTo>
                    <a:pt x="5918" y="15322"/>
                  </a:lnTo>
                  <a:lnTo>
                    <a:pt x="6280" y="15400"/>
                  </a:lnTo>
                  <a:lnTo>
                    <a:pt x="6641" y="15477"/>
                  </a:lnTo>
                  <a:lnTo>
                    <a:pt x="7029" y="15529"/>
                  </a:lnTo>
                  <a:lnTo>
                    <a:pt x="7391" y="15555"/>
                  </a:lnTo>
                  <a:lnTo>
                    <a:pt x="7778" y="15555"/>
                  </a:lnTo>
                  <a:lnTo>
                    <a:pt x="8140" y="15555"/>
                  </a:lnTo>
                  <a:lnTo>
                    <a:pt x="8502" y="15529"/>
                  </a:lnTo>
                  <a:lnTo>
                    <a:pt x="8889" y="15477"/>
                  </a:lnTo>
                  <a:lnTo>
                    <a:pt x="9251" y="15400"/>
                  </a:lnTo>
                  <a:lnTo>
                    <a:pt x="9613" y="15322"/>
                  </a:lnTo>
                  <a:lnTo>
                    <a:pt x="9974" y="15245"/>
                  </a:lnTo>
                  <a:lnTo>
                    <a:pt x="10336" y="15116"/>
                  </a:lnTo>
                  <a:lnTo>
                    <a:pt x="10698" y="14986"/>
                  </a:lnTo>
                  <a:lnTo>
                    <a:pt x="11034" y="14831"/>
                  </a:lnTo>
                  <a:lnTo>
                    <a:pt x="11370" y="14676"/>
                  </a:lnTo>
                  <a:lnTo>
                    <a:pt x="11706" y="14470"/>
                  </a:lnTo>
                  <a:lnTo>
                    <a:pt x="12042" y="14263"/>
                  </a:lnTo>
                  <a:lnTo>
                    <a:pt x="12352" y="14056"/>
                  </a:lnTo>
                  <a:lnTo>
                    <a:pt x="12662" y="13798"/>
                  </a:lnTo>
                  <a:lnTo>
                    <a:pt x="12972" y="13565"/>
                  </a:lnTo>
                  <a:lnTo>
                    <a:pt x="13256" y="13281"/>
                  </a:lnTo>
                  <a:lnTo>
                    <a:pt x="13256" y="13281"/>
                  </a:lnTo>
                  <a:lnTo>
                    <a:pt x="13540" y="12997"/>
                  </a:lnTo>
                  <a:lnTo>
                    <a:pt x="13799" y="12687"/>
                  </a:lnTo>
                  <a:lnTo>
                    <a:pt x="14031" y="12377"/>
                  </a:lnTo>
                  <a:lnTo>
                    <a:pt x="14264" y="12067"/>
                  </a:lnTo>
                  <a:lnTo>
                    <a:pt x="14470" y="11731"/>
                  </a:lnTo>
                  <a:lnTo>
                    <a:pt x="14651" y="11395"/>
                  </a:lnTo>
                  <a:lnTo>
                    <a:pt x="14832" y="11059"/>
                  </a:lnTo>
                  <a:lnTo>
                    <a:pt x="14961" y="10697"/>
                  </a:lnTo>
                  <a:lnTo>
                    <a:pt x="15116" y="10361"/>
                  </a:lnTo>
                  <a:lnTo>
                    <a:pt x="15220" y="10000"/>
                  </a:lnTo>
                  <a:lnTo>
                    <a:pt x="15323" y="9638"/>
                  </a:lnTo>
                  <a:lnTo>
                    <a:pt x="15401" y="9276"/>
                  </a:lnTo>
                  <a:lnTo>
                    <a:pt x="15452" y="8889"/>
                  </a:lnTo>
                  <a:lnTo>
                    <a:pt x="15504" y="8527"/>
                  </a:lnTo>
                  <a:lnTo>
                    <a:pt x="15530" y="8139"/>
                  </a:lnTo>
                  <a:lnTo>
                    <a:pt x="15530" y="7777"/>
                  </a:lnTo>
                  <a:lnTo>
                    <a:pt x="15530" y="7416"/>
                  </a:lnTo>
                  <a:lnTo>
                    <a:pt x="15504" y="7028"/>
                  </a:lnTo>
                  <a:lnTo>
                    <a:pt x="15452" y="6666"/>
                  </a:lnTo>
                  <a:lnTo>
                    <a:pt x="15401" y="6305"/>
                  </a:lnTo>
                  <a:lnTo>
                    <a:pt x="15323" y="5917"/>
                  </a:lnTo>
                  <a:lnTo>
                    <a:pt x="15220" y="5555"/>
                  </a:lnTo>
                  <a:lnTo>
                    <a:pt x="15116" y="5219"/>
                  </a:lnTo>
                  <a:lnTo>
                    <a:pt x="14961" y="4858"/>
                  </a:lnTo>
                  <a:lnTo>
                    <a:pt x="14832" y="4496"/>
                  </a:lnTo>
                  <a:lnTo>
                    <a:pt x="14651" y="4160"/>
                  </a:lnTo>
                  <a:lnTo>
                    <a:pt x="14470" y="3824"/>
                  </a:lnTo>
                  <a:lnTo>
                    <a:pt x="14264" y="3488"/>
                  </a:lnTo>
                  <a:lnTo>
                    <a:pt x="14031" y="3178"/>
                  </a:lnTo>
                  <a:lnTo>
                    <a:pt x="13799" y="2868"/>
                  </a:lnTo>
                  <a:lnTo>
                    <a:pt x="13540" y="2584"/>
                  </a:lnTo>
                  <a:lnTo>
                    <a:pt x="13256" y="2274"/>
                  </a:lnTo>
                  <a:lnTo>
                    <a:pt x="13256" y="2274"/>
                  </a:lnTo>
                  <a:close/>
                </a:path>
              </a:pathLst>
            </a:custGeom>
            <a:solidFill>
              <a:srgbClr val="999A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4" name="Google Shape;1054;p17"/>
            <p:cNvSpPr/>
            <p:nvPr/>
          </p:nvSpPr>
          <p:spPr>
            <a:xfrm>
              <a:off x="11085725" y="2054050"/>
              <a:ext cx="213850" cy="213175"/>
            </a:xfrm>
            <a:custGeom>
              <a:rect b="b" l="l" r="r" t="t"/>
              <a:pathLst>
                <a:path extrusionOk="0" h="8527" w="8554">
                  <a:moveTo>
                    <a:pt x="7287" y="1240"/>
                  </a:moveTo>
                  <a:lnTo>
                    <a:pt x="7287" y="1240"/>
                  </a:lnTo>
                  <a:lnTo>
                    <a:pt x="6977" y="956"/>
                  </a:lnTo>
                  <a:lnTo>
                    <a:pt x="6616" y="698"/>
                  </a:lnTo>
                  <a:lnTo>
                    <a:pt x="6254" y="491"/>
                  </a:lnTo>
                  <a:lnTo>
                    <a:pt x="5892" y="310"/>
                  </a:lnTo>
                  <a:lnTo>
                    <a:pt x="5505" y="181"/>
                  </a:lnTo>
                  <a:lnTo>
                    <a:pt x="5091" y="78"/>
                  </a:lnTo>
                  <a:lnTo>
                    <a:pt x="4678" y="26"/>
                  </a:lnTo>
                  <a:lnTo>
                    <a:pt x="4264" y="0"/>
                  </a:lnTo>
                  <a:lnTo>
                    <a:pt x="3877" y="26"/>
                  </a:lnTo>
                  <a:lnTo>
                    <a:pt x="3463" y="78"/>
                  </a:lnTo>
                  <a:lnTo>
                    <a:pt x="3050" y="181"/>
                  </a:lnTo>
                  <a:lnTo>
                    <a:pt x="2662" y="310"/>
                  </a:lnTo>
                  <a:lnTo>
                    <a:pt x="2301" y="491"/>
                  </a:lnTo>
                  <a:lnTo>
                    <a:pt x="1939" y="698"/>
                  </a:lnTo>
                  <a:lnTo>
                    <a:pt x="1577" y="956"/>
                  </a:lnTo>
                  <a:lnTo>
                    <a:pt x="1267" y="1240"/>
                  </a:lnTo>
                  <a:lnTo>
                    <a:pt x="1267" y="1240"/>
                  </a:lnTo>
                  <a:lnTo>
                    <a:pt x="957" y="1576"/>
                  </a:lnTo>
                  <a:lnTo>
                    <a:pt x="724" y="1912"/>
                  </a:lnTo>
                  <a:lnTo>
                    <a:pt x="492" y="2274"/>
                  </a:lnTo>
                  <a:lnTo>
                    <a:pt x="337" y="2661"/>
                  </a:lnTo>
                  <a:lnTo>
                    <a:pt x="182" y="3049"/>
                  </a:lnTo>
                  <a:lnTo>
                    <a:pt x="79" y="3462"/>
                  </a:lnTo>
                  <a:lnTo>
                    <a:pt x="27" y="3850"/>
                  </a:lnTo>
                  <a:lnTo>
                    <a:pt x="1" y="4263"/>
                  </a:lnTo>
                  <a:lnTo>
                    <a:pt x="27" y="4677"/>
                  </a:lnTo>
                  <a:lnTo>
                    <a:pt x="79" y="5090"/>
                  </a:lnTo>
                  <a:lnTo>
                    <a:pt x="182" y="5478"/>
                  </a:lnTo>
                  <a:lnTo>
                    <a:pt x="337" y="5865"/>
                  </a:lnTo>
                  <a:lnTo>
                    <a:pt x="492" y="6253"/>
                  </a:lnTo>
                  <a:lnTo>
                    <a:pt x="724" y="6615"/>
                  </a:lnTo>
                  <a:lnTo>
                    <a:pt x="957" y="6951"/>
                  </a:lnTo>
                  <a:lnTo>
                    <a:pt x="1267" y="7287"/>
                  </a:lnTo>
                  <a:lnTo>
                    <a:pt x="1267" y="7287"/>
                  </a:lnTo>
                  <a:lnTo>
                    <a:pt x="1577" y="7571"/>
                  </a:lnTo>
                  <a:lnTo>
                    <a:pt x="1939" y="7829"/>
                  </a:lnTo>
                  <a:lnTo>
                    <a:pt x="2301" y="8036"/>
                  </a:lnTo>
                  <a:lnTo>
                    <a:pt x="2662" y="8217"/>
                  </a:lnTo>
                  <a:lnTo>
                    <a:pt x="3050" y="8346"/>
                  </a:lnTo>
                  <a:lnTo>
                    <a:pt x="3463" y="8449"/>
                  </a:lnTo>
                  <a:lnTo>
                    <a:pt x="3877" y="8501"/>
                  </a:lnTo>
                  <a:lnTo>
                    <a:pt x="4264" y="8527"/>
                  </a:lnTo>
                  <a:lnTo>
                    <a:pt x="4678" y="8501"/>
                  </a:lnTo>
                  <a:lnTo>
                    <a:pt x="5091" y="8449"/>
                  </a:lnTo>
                  <a:lnTo>
                    <a:pt x="5505" y="8346"/>
                  </a:lnTo>
                  <a:lnTo>
                    <a:pt x="5892" y="8217"/>
                  </a:lnTo>
                  <a:lnTo>
                    <a:pt x="6254" y="8036"/>
                  </a:lnTo>
                  <a:lnTo>
                    <a:pt x="6616" y="7829"/>
                  </a:lnTo>
                  <a:lnTo>
                    <a:pt x="6977" y="7571"/>
                  </a:lnTo>
                  <a:lnTo>
                    <a:pt x="7287" y="7287"/>
                  </a:lnTo>
                  <a:lnTo>
                    <a:pt x="7287" y="7287"/>
                  </a:lnTo>
                  <a:lnTo>
                    <a:pt x="7597" y="6951"/>
                  </a:lnTo>
                  <a:lnTo>
                    <a:pt x="7830" y="6615"/>
                  </a:lnTo>
                  <a:lnTo>
                    <a:pt x="8063" y="6253"/>
                  </a:lnTo>
                  <a:lnTo>
                    <a:pt x="8243" y="5865"/>
                  </a:lnTo>
                  <a:lnTo>
                    <a:pt x="8373" y="5478"/>
                  </a:lnTo>
                  <a:lnTo>
                    <a:pt x="8476" y="5090"/>
                  </a:lnTo>
                  <a:lnTo>
                    <a:pt x="8528" y="4677"/>
                  </a:lnTo>
                  <a:lnTo>
                    <a:pt x="8554" y="4263"/>
                  </a:lnTo>
                  <a:lnTo>
                    <a:pt x="8528" y="3850"/>
                  </a:lnTo>
                  <a:lnTo>
                    <a:pt x="8476" y="3462"/>
                  </a:lnTo>
                  <a:lnTo>
                    <a:pt x="8373" y="3049"/>
                  </a:lnTo>
                  <a:lnTo>
                    <a:pt x="8243" y="2661"/>
                  </a:lnTo>
                  <a:lnTo>
                    <a:pt x="8063" y="2274"/>
                  </a:lnTo>
                  <a:lnTo>
                    <a:pt x="7830" y="1912"/>
                  </a:lnTo>
                  <a:lnTo>
                    <a:pt x="7597" y="1576"/>
                  </a:lnTo>
                  <a:lnTo>
                    <a:pt x="7287" y="1240"/>
                  </a:lnTo>
                  <a:lnTo>
                    <a:pt x="7287" y="124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5" name="Google Shape;1055;p17"/>
            <p:cNvSpPr/>
            <p:nvPr/>
          </p:nvSpPr>
          <p:spPr>
            <a:xfrm>
              <a:off x="11058600" y="2570175"/>
              <a:ext cx="277150" cy="276475"/>
            </a:xfrm>
            <a:custGeom>
              <a:rect b="b" l="l" r="r" t="t"/>
              <a:pathLst>
                <a:path extrusionOk="0" h="11059" w="11086">
                  <a:moveTo>
                    <a:pt x="10310" y="0"/>
                  </a:moveTo>
                  <a:lnTo>
                    <a:pt x="776" y="0"/>
                  </a:lnTo>
                  <a:lnTo>
                    <a:pt x="776" y="0"/>
                  </a:lnTo>
                  <a:lnTo>
                    <a:pt x="621" y="0"/>
                  </a:lnTo>
                  <a:lnTo>
                    <a:pt x="466" y="52"/>
                  </a:lnTo>
                  <a:lnTo>
                    <a:pt x="337" y="129"/>
                  </a:lnTo>
                  <a:lnTo>
                    <a:pt x="233" y="207"/>
                  </a:lnTo>
                  <a:lnTo>
                    <a:pt x="130" y="336"/>
                  </a:lnTo>
                  <a:lnTo>
                    <a:pt x="52" y="465"/>
                  </a:lnTo>
                  <a:lnTo>
                    <a:pt x="27" y="594"/>
                  </a:lnTo>
                  <a:lnTo>
                    <a:pt x="1" y="749"/>
                  </a:lnTo>
                  <a:lnTo>
                    <a:pt x="1" y="10310"/>
                  </a:lnTo>
                  <a:lnTo>
                    <a:pt x="1" y="10310"/>
                  </a:lnTo>
                  <a:lnTo>
                    <a:pt x="27" y="10465"/>
                  </a:lnTo>
                  <a:lnTo>
                    <a:pt x="52" y="10594"/>
                  </a:lnTo>
                  <a:lnTo>
                    <a:pt x="130" y="10723"/>
                  </a:lnTo>
                  <a:lnTo>
                    <a:pt x="233" y="10852"/>
                  </a:lnTo>
                  <a:lnTo>
                    <a:pt x="337" y="10930"/>
                  </a:lnTo>
                  <a:lnTo>
                    <a:pt x="466" y="11007"/>
                  </a:lnTo>
                  <a:lnTo>
                    <a:pt x="621" y="11059"/>
                  </a:lnTo>
                  <a:lnTo>
                    <a:pt x="776" y="11059"/>
                  </a:lnTo>
                  <a:lnTo>
                    <a:pt x="10310" y="11059"/>
                  </a:lnTo>
                  <a:lnTo>
                    <a:pt x="10310" y="11059"/>
                  </a:lnTo>
                  <a:lnTo>
                    <a:pt x="10465" y="11059"/>
                  </a:lnTo>
                  <a:lnTo>
                    <a:pt x="10620" y="11007"/>
                  </a:lnTo>
                  <a:lnTo>
                    <a:pt x="10750" y="10930"/>
                  </a:lnTo>
                  <a:lnTo>
                    <a:pt x="10853" y="10852"/>
                  </a:lnTo>
                  <a:lnTo>
                    <a:pt x="10956" y="10723"/>
                  </a:lnTo>
                  <a:lnTo>
                    <a:pt x="11034" y="10594"/>
                  </a:lnTo>
                  <a:lnTo>
                    <a:pt x="11060" y="10465"/>
                  </a:lnTo>
                  <a:lnTo>
                    <a:pt x="11085" y="10310"/>
                  </a:lnTo>
                  <a:lnTo>
                    <a:pt x="11085" y="749"/>
                  </a:lnTo>
                  <a:lnTo>
                    <a:pt x="11085" y="749"/>
                  </a:lnTo>
                  <a:lnTo>
                    <a:pt x="11060" y="594"/>
                  </a:lnTo>
                  <a:lnTo>
                    <a:pt x="11034" y="465"/>
                  </a:lnTo>
                  <a:lnTo>
                    <a:pt x="10956" y="336"/>
                  </a:lnTo>
                  <a:lnTo>
                    <a:pt x="10853" y="207"/>
                  </a:lnTo>
                  <a:lnTo>
                    <a:pt x="10750" y="129"/>
                  </a:lnTo>
                  <a:lnTo>
                    <a:pt x="10620" y="52"/>
                  </a:lnTo>
                  <a:lnTo>
                    <a:pt x="10465" y="0"/>
                  </a:lnTo>
                  <a:lnTo>
                    <a:pt x="10310" y="0"/>
                  </a:lnTo>
                  <a:lnTo>
                    <a:pt x="1031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CUSTOM_22_1_1">
    <p:spTree>
      <p:nvGrpSpPr>
        <p:cNvPr id="1056" name="Shape 1056"/>
        <p:cNvGrpSpPr/>
        <p:nvPr/>
      </p:nvGrpSpPr>
      <p:grpSpPr>
        <a:xfrm>
          <a:off x="0" y="0"/>
          <a:ext cx="0" cy="0"/>
          <a:chOff x="0" y="0"/>
          <a:chExt cx="0" cy="0"/>
        </a:xfrm>
      </p:grpSpPr>
      <p:sp>
        <p:nvSpPr>
          <p:cNvPr id="1057" name="Google Shape;1057;p18"/>
          <p:cNvSpPr txBox="1"/>
          <p:nvPr>
            <p:ph type="title"/>
          </p:nvPr>
        </p:nvSpPr>
        <p:spPr>
          <a:xfrm>
            <a:off x="720000" y="365760"/>
            <a:ext cx="7704000" cy="548700"/>
          </a:xfrm>
          <a:prstGeom prst="rect">
            <a:avLst/>
          </a:prstGeom>
          <a:noFill/>
        </p:spPr>
        <p:txBody>
          <a:bodyPr anchorCtr="0" anchor="t" bIns="91425" lIns="91425" spcFirstLastPara="1" rIns="91425" wrap="square" tIns="91425">
            <a:noAutofit/>
          </a:bodyPr>
          <a:lstStyle>
            <a:lvl1pPr lvl="0" rtl="0" algn="ctr">
              <a:spcBef>
                <a:spcPts val="0"/>
              </a:spcBef>
              <a:spcAft>
                <a:spcPts val="0"/>
              </a:spcAft>
              <a:buSzPts val="2800"/>
              <a:buNone/>
              <a:defRPr/>
            </a:lvl1pPr>
            <a:lvl2pPr lvl="1" rtl="0" algn="ctr">
              <a:spcBef>
                <a:spcPts val="0"/>
              </a:spcBef>
              <a:spcAft>
                <a:spcPts val="0"/>
              </a:spcAft>
              <a:buSzPts val="3500"/>
              <a:buNone/>
              <a:defRPr/>
            </a:lvl2pPr>
            <a:lvl3pPr lvl="2" rtl="0" algn="ctr">
              <a:spcBef>
                <a:spcPts val="0"/>
              </a:spcBef>
              <a:spcAft>
                <a:spcPts val="0"/>
              </a:spcAft>
              <a:buSzPts val="3500"/>
              <a:buNone/>
              <a:defRPr/>
            </a:lvl3pPr>
            <a:lvl4pPr lvl="3" rtl="0" algn="ctr">
              <a:spcBef>
                <a:spcPts val="0"/>
              </a:spcBef>
              <a:spcAft>
                <a:spcPts val="0"/>
              </a:spcAft>
              <a:buSzPts val="3500"/>
              <a:buNone/>
              <a:defRPr/>
            </a:lvl4pPr>
            <a:lvl5pPr lvl="4" rtl="0" algn="ctr">
              <a:spcBef>
                <a:spcPts val="0"/>
              </a:spcBef>
              <a:spcAft>
                <a:spcPts val="0"/>
              </a:spcAft>
              <a:buSzPts val="3500"/>
              <a:buNone/>
              <a:defRPr/>
            </a:lvl5pPr>
            <a:lvl6pPr lvl="5" rtl="0" algn="ctr">
              <a:spcBef>
                <a:spcPts val="0"/>
              </a:spcBef>
              <a:spcAft>
                <a:spcPts val="0"/>
              </a:spcAft>
              <a:buSzPts val="3500"/>
              <a:buNone/>
              <a:defRPr/>
            </a:lvl6pPr>
            <a:lvl7pPr lvl="6" rtl="0" algn="ctr">
              <a:spcBef>
                <a:spcPts val="0"/>
              </a:spcBef>
              <a:spcAft>
                <a:spcPts val="0"/>
              </a:spcAft>
              <a:buSzPts val="3500"/>
              <a:buNone/>
              <a:defRPr/>
            </a:lvl7pPr>
            <a:lvl8pPr lvl="7" rtl="0" algn="ctr">
              <a:spcBef>
                <a:spcPts val="0"/>
              </a:spcBef>
              <a:spcAft>
                <a:spcPts val="0"/>
              </a:spcAft>
              <a:buSzPts val="3500"/>
              <a:buNone/>
              <a:defRPr/>
            </a:lvl8pPr>
            <a:lvl9pPr lvl="8" rtl="0" algn="ctr">
              <a:spcBef>
                <a:spcPts val="0"/>
              </a:spcBef>
              <a:spcAft>
                <a:spcPts val="0"/>
              </a:spcAft>
              <a:buSzPts val="3500"/>
              <a:buNone/>
              <a:defRPr/>
            </a:lvl9pPr>
          </a:lstStyle>
          <a:p/>
        </p:txBody>
      </p:sp>
      <p:sp>
        <p:nvSpPr>
          <p:cNvPr id="1058" name="Google Shape;1058;p18"/>
          <p:cNvSpPr/>
          <p:nvPr/>
        </p:nvSpPr>
        <p:spPr>
          <a:xfrm flipH="1">
            <a:off x="7832933" y="4148100"/>
            <a:ext cx="1707517" cy="460843"/>
          </a:xfrm>
          <a:custGeom>
            <a:rect b="b" l="l" r="r" t="t"/>
            <a:pathLst>
              <a:path extrusionOk="0" h="12734" w="47182">
                <a:moveTo>
                  <a:pt x="7105" y="1"/>
                </a:moveTo>
                <a:lnTo>
                  <a:pt x="6979" y="22"/>
                </a:lnTo>
                <a:lnTo>
                  <a:pt x="6831" y="64"/>
                </a:lnTo>
                <a:lnTo>
                  <a:pt x="6705" y="106"/>
                </a:lnTo>
                <a:lnTo>
                  <a:pt x="6557" y="190"/>
                </a:lnTo>
                <a:lnTo>
                  <a:pt x="6410" y="296"/>
                </a:lnTo>
                <a:lnTo>
                  <a:pt x="6241" y="422"/>
                </a:lnTo>
                <a:lnTo>
                  <a:pt x="5862" y="760"/>
                </a:lnTo>
                <a:lnTo>
                  <a:pt x="5419" y="1202"/>
                </a:lnTo>
                <a:lnTo>
                  <a:pt x="4808" y="1835"/>
                </a:lnTo>
                <a:lnTo>
                  <a:pt x="4006" y="2678"/>
                </a:lnTo>
                <a:lnTo>
                  <a:pt x="2214" y="4617"/>
                </a:lnTo>
                <a:lnTo>
                  <a:pt x="1" y="7021"/>
                </a:lnTo>
                <a:lnTo>
                  <a:pt x="1" y="12734"/>
                </a:lnTo>
                <a:lnTo>
                  <a:pt x="47181" y="12333"/>
                </a:lnTo>
                <a:lnTo>
                  <a:pt x="46907" y="11870"/>
                </a:lnTo>
                <a:lnTo>
                  <a:pt x="46612" y="11385"/>
                </a:lnTo>
                <a:lnTo>
                  <a:pt x="46212" y="10815"/>
                </a:lnTo>
                <a:lnTo>
                  <a:pt x="45769" y="10204"/>
                </a:lnTo>
                <a:lnTo>
                  <a:pt x="45537" y="9909"/>
                </a:lnTo>
                <a:lnTo>
                  <a:pt x="45284" y="9614"/>
                </a:lnTo>
                <a:lnTo>
                  <a:pt x="45031" y="9361"/>
                </a:lnTo>
                <a:lnTo>
                  <a:pt x="44799" y="9108"/>
                </a:lnTo>
                <a:lnTo>
                  <a:pt x="44546" y="8918"/>
                </a:lnTo>
                <a:lnTo>
                  <a:pt x="44314" y="8749"/>
                </a:lnTo>
                <a:lnTo>
                  <a:pt x="44019" y="8602"/>
                </a:lnTo>
                <a:lnTo>
                  <a:pt x="43661" y="8454"/>
                </a:lnTo>
                <a:lnTo>
                  <a:pt x="43218" y="8328"/>
                </a:lnTo>
                <a:lnTo>
                  <a:pt x="42733" y="8180"/>
                </a:lnTo>
                <a:lnTo>
                  <a:pt x="41616" y="7885"/>
                </a:lnTo>
                <a:lnTo>
                  <a:pt x="40435" y="7611"/>
                </a:lnTo>
                <a:lnTo>
                  <a:pt x="38264" y="7105"/>
                </a:lnTo>
                <a:lnTo>
                  <a:pt x="37484" y="6915"/>
                </a:lnTo>
                <a:lnTo>
                  <a:pt x="37210" y="6831"/>
                </a:lnTo>
                <a:lnTo>
                  <a:pt x="37041" y="6768"/>
                </a:lnTo>
                <a:lnTo>
                  <a:pt x="36894" y="6662"/>
                </a:lnTo>
                <a:lnTo>
                  <a:pt x="36704" y="6515"/>
                </a:lnTo>
                <a:lnTo>
                  <a:pt x="36177" y="6072"/>
                </a:lnTo>
                <a:lnTo>
                  <a:pt x="35544" y="5482"/>
                </a:lnTo>
                <a:lnTo>
                  <a:pt x="34849" y="4849"/>
                </a:lnTo>
                <a:lnTo>
                  <a:pt x="33542" y="3584"/>
                </a:lnTo>
                <a:lnTo>
                  <a:pt x="32762" y="2762"/>
                </a:lnTo>
                <a:lnTo>
                  <a:pt x="32593" y="2615"/>
                </a:lnTo>
                <a:lnTo>
                  <a:pt x="32445" y="2467"/>
                </a:lnTo>
                <a:lnTo>
                  <a:pt x="32298" y="2362"/>
                </a:lnTo>
                <a:lnTo>
                  <a:pt x="32150" y="2277"/>
                </a:lnTo>
                <a:lnTo>
                  <a:pt x="32003" y="2193"/>
                </a:lnTo>
                <a:lnTo>
                  <a:pt x="31876" y="2151"/>
                </a:lnTo>
                <a:lnTo>
                  <a:pt x="31729" y="2130"/>
                </a:lnTo>
                <a:lnTo>
                  <a:pt x="31433" y="2130"/>
                </a:lnTo>
                <a:lnTo>
                  <a:pt x="31286" y="2151"/>
                </a:lnTo>
                <a:lnTo>
                  <a:pt x="31138" y="2193"/>
                </a:lnTo>
                <a:lnTo>
                  <a:pt x="30970" y="2256"/>
                </a:lnTo>
                <a:lnTo>
                  <a:pt x="30632" y="2425"/>
                </a:lnTo>
                <a:lnTo>
                  <a:pt x="30295" y="2636"/>
                </a:lnTo>
                <a:lnTo>
                  <a:pt x="28292" y="3859"/>
                </a:lnTo>
                <a:lnTo>
                  <a:pt x="27006" y="4639"/>
                </a:lnTo>
                <a:lnTo>
                  <a:pt x="26859" y="4512"/>
                </a:lnTo>
                <a:lnTo>
                  <a:pt x="26479" y="4175"/>
                </a:lnTo>
                <a:lnTo>
                  <a:pt x="26205" y="3964"/>
                </a:lnTo>
                <a:lnTo>
                  <a:pt x="25910" y="3753"/>
                </a:lnTo>
                <a:lnTo>
                  <a:pt x="25573" y="3542"/>
                </a:lnTo>
                <a:lnTo>
                  <a:pt x="25214" y="3332"/>
                </a:lnTo>
                <a:lnTo>
                  <a:pt x="25025" y="3205"/>
                </a:lnTo>
                <a:lnTo>
                  <a:pt x="24814" y="3057"/>
                </a:lnTo>
                <a:lnTo>
                  <a:pt x="24582" y="2868"/>
                </a:lnTo>
                <a:lnTo>
                  <a:pt x="24371" y="2657"/>
                </a:lnTo>
                <a:lnTo>
                  <a:pt x="23886" y="2193"/>
                </a:lnTo>
                <a:lnTo>
                  <a:pt x="23401" y="1708"/>
                </a:lnTo>
                <a:lnTo>
                  <a:pt x="22579" y="802"/>
                </a:lnTo>
                <a:lnTo>
                  <a:pt x="22263" y="486"/>
                </a:lnTo>
                <a:lnTo>
                  <a:pt x="22158" y="359"/>
                </a:lnTo>
                <a:lnTo>
                  <a:pt x="22052" y="296"/>
                </a:lnTo>
                <a:lnTo>
                  <a:pt x="21968" y="296"/>
                </a:lnTo>
                <a:lnTo>
                  <a:pt x="21841" y="317"/>
                </a:lnTo>
                <a:lnTo>
                  <a:pt x="21652" y="401"/>
                </a:lnTo>
                <a:lnTo>
                  <a:pt x="21441" y="507"/>
                </a:lnTo>
                <a:lnTo>
                  <a:pt x="20956" y="823"/>
                </a:lnTo>
                <a:lnTo>
                  <a:pt x="20408" y="1202"/>
                </a:lnTo>
                <a:lnTo>
                  <a:pt x="19860" y="1624"/>
                </a:lnTo>
                <a:lnTo>
                  <a:pt x="19354" y="2046"/>
                </a:lnTo>
                <a:lnTo>
                  <a:pt x="18932" y="2404"/>
                </a:lnTo>
                <a:lnTo>
                  <a:pt x="18637" y="2657"/>
                </a:lnTo>
                <a:lnTo>
                  <a:pt x="18342" y="2931"/>
                </a:lnTo>
                <a:lnTo>
                  <a:pt x="17857" y="3310"/>
                </a:lnTo>
                <a:lnTo>
                  <a:pt x="16655" y="4238"/>
                </a:lnTo>
                <a:lnTo>
                  <a:pt x="15074" y="5440"/>
                </a:lnTo>
                <a:lnTo>
                  <a:pt x="13873" y="4892"/>
                </a:lnTo>
                <a:lnTo>
                  <a:pt x="12818" y="4386"/>
                </a:lnTo>
                <a:lnTo>
                  <a:pt x="12291" y="4112"/>
                </a:lnTo>
                <a:lnTo>
                  <a:pt x="11828" y="3859"/>
                </a:lnTo>
                <a:lnTo>
                  <a:pt x="11617" y="3711"/>
                </a:lnTo>
                <a:lnTo>
                  <a:pt x="11385" y="3542"/>
                </a:lnTo>
                <a:lnTo>
                  <a:pt x="11174" y="3332"/>
                </a:lnTo>
                <a:lnTo>
                  <a:pt x="10942" y="3100"/>
                </a:lnTo>
                <a:lnTo>
                  <a:pt x="10500" y="2573"/>
                </a:lnTo>
                <a:lnTo>
                  <a:pt x="10036" y="2024"/>
                </a:lnTo>
                <a:lnTo>
                  <a:pt x="9572" y="1476"/>
                </a:lnTo>
                <a:lnTo>
                  <a:pt x="9340" y="1223"/>
                </a:lnTo>
                <a:lnTo>
                  <a:pt x="9108" y="970"/>
                </a:lnTo>
                <a:lnTo>
                  <a:pt x="8876" y="760"/>
                </a:lnTo>
                <a:lnTo>
                  <a:pt x="8644" y="570"/>
                </a:lnTo>
                <a:lnTo>
                  <a:pt x="8412" y="422"/>
                </a:lnTo>
                <a:lnTo>
                  <a:pt x="8181" y="296"/>
                </a:lnTo>
                <a:lnTo>
                  <a:pt x="7759" y="127"/>
                </a:lnTo>
                <a:lnTo>
                  <a:pt x="7569" y="64"/>
                </a:lnTo>
                <a:lnTo>
                  <a:pt x="7422" y="22"/>
                </a:lnTo>
                <a:lnTo>
                  <a:pt x="7253" y="1"/>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9" name="Google Shape;1059;p18"/>
          <p:cNvSpPr/>
          <p:nvPr/>
        </p:nvSpPr>
        <p:spPr>
          <a:xfrm>
            <a:off x="0" y="4594800"/>
            <a:ext cx="9144000" cy="548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60" name="Google Shape;1060;p18"/>
          <p:cNvGrpSpPr/>
          <p:nvPr/>
        </p:nvGrpSpPr>
        <p:grpSpPr>
          <a:xfrm>
            <a:off x="2931547" y="4785288"/>
            <a:ext cx="240526" cy="228204"/>
            <a:chOff x="4411275" y="4457400"/>
            <a:chExt cx="473850" cy="449575"/>
          </a:xfrm>
        </p:grpSpPr>
        <p:sp>
          <p:nvSpPr>
            <p:cNvPr id="1061" name="Google Shape;1061;p18"/>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2" name="Google Shape;1062;p18"/>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63" name="Google Shape;1063;p18"/>
          <p:cNvGrpSpPr/>
          <p:nvPr/>
        </p:nvGrpSpPr>
        <p:grpSpPr>
          <a:xfrm>
            <a:off x="5219400" y="4644363"/>
            <a:ext cx="473850" cy="449575"/>
            <a:chOff x="4411275" y="4457400"/>
            <a:chExt cx="473850" cy="449575"/>
          </a:xfrm>
        </p:grpSpPr>
        <p:sp>
          <p:nvSpPr>
            <p:cNvPr id="1064" name="Google Shape;1064;p18"/>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5" name="Google Shape;1065;p18"/>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66" name="Google Shape;1066;p18"/>
          <p:cNvGrpSpPr/>
          <p:nvPr/>
        </p:nvGrpSpPr>
        <p:grpSpPr>
          <a:xfrm>
            <a:off x="3882422" y="4709488"/>
            <a:ext cx="240526" cy="228204"/>
            <a:chOff x="4411275" y="4457400"/>
            <a:chExt cx="473850" cy="449575"/>
          </a:xfrm>
        </p:grpSpPr>
        <p:sp>
          <p:nvSpPr>
            <p:cNvPr id="1067" name="Google Shape;1067;p18"/>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8" name="Google Shape;1068;p18"/>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69" name="Google Shape;1069;p18"/>
          <p:cNvGrpSpPr/>
          <p:nvPr/>
        </p:nvGrpSpPr>
        <p:grpSpPr>
          <a:xfrm>
            <a:off x="7395647" y="4824188"/>
            <a:ext cx="240526" cy="228204"/>
            <a:chOff x="4411275" y="4457400"/>
            <a:chExt cx="473850" cy="449575"/>
          </a:xfrm>
        </p:grpSpPr>
        <p:sp>
          <p:nvSpPr>
            <p:cNvPr id="1070" name="Google Shape;1070;p18"/>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1" name="Google Shape;1071;p18"/>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72" name="Google Shape;1072;p18"/>
          <p:cNvGrpSpPr/>
          <p:nvPr/>
        </p:nvGrpSpPr>
        <p:grpSpPr>
          <a:xfrm>
            <a:off x="6301597" y="4785288"/>
            <a:ext cx="240526" cy="228204"/>
            <a:chOff x="4411275" y="4457400"/>
            <a:chExt cx="473850" cy="449575"/>
          </a:xfrm>
        </p:grpSpPr>
        <p:sp>
          <p:nvSpPr>
            <p:cNvPr id="1073" name="Google Shape;1073;p18"/>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4" name="Google Shape;1074;p18"/>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75" name="Google Shape;1075;p18"/>
          <p:cNvGrpSpPr/>
          <p:nvPr/>
        </p:nvGrpSpPr>
        <p:grpSpPr>
          <a:xfrm>
            <a:off x="8034814" y="4644385"/>
            <a:ext cx="791911" cy="449534"/>
            <a:chOff x="5104925" y="-1571550"/>
            <a:chExt cx="1573750" cy="893350"/>
          </a:xfrm>
        </p:grpSpPr>
        <p:sp>
          <p:nvSpPr>
            <p:cNvPr id="1076" name="Google Shape;1076;p18"/>
            <p:cNvSpPr/>
            <p:nvPr/>
          </p:nvSpPr>
          <p:spPr>
            <a:xfrm>
              <a:off x="5104925" y="-1571550"/>
              <a:ext cx="1573750" cy="792175"/>
            </a:xfrm>
            <a:custGeom>
              <a:rect b="b" l="l" r="r" t="t"/>
              <a:pathLst>
                <a:path extrusionOk="0" h="31687" w="62950">
                  <a:moveTo>
                    <a:pt x="31601" y="1"/>
                  </a:moveTo>
                  <a:lnTo>
                    <a:pt x="30126" y="64"/>
                  </a:lnTo>
                  <a:lnTo>
                    <a:pt x="28629" y="148"/>
                  </a:lnTo>
                  <a:lnTo>
                    <a:pt x="27069" y="275"/>
                  </a:lnTo>
                  <a:lnTo>
                    <a:pt x="25467" y="444"/>
                  </a:lnTo>
                  <a:lnTo>
                    <a:pt x="23822" y="675"/>
                  </a:lnTo>
                  <a:lnTo>
                    <a:pt x="22136" y="928"/>
                  </a:lnTo>
                  <a:lnTo>
                    <a:pt x="20386" y="1245"/>
                  </a:lnTo>
                  <a:lnTo>
                    <a:pt x="18615" y="1603"/>
                  </a:lnTo>
                  <a:lnTo>
                    <a:pt x="16781" y="2004"/>
                  </a:lnTo>
                  <a:lnTo>
                    <a:pt x="14905" y="2446"/>
                  </a:lnTo>
                  <a:lnTo>
                    <a:pt x="14314" y="2615"/>
                  </a:lnTo>
                  <a:lnTo>
                    <a:pt x="13766" y="2763"/>
                  </a:lnTo>
                  <a:lnTo>
                    <a:pt x="13218" y="2952"/>
                  </a:lnTo>
                  <a:lnTo>
                    <a:pt x="12691" y="3142"/>
                  </a:lnTo>
                  <a:lnTo>
                    <a:pt x="12164" y="3332"/>
                  </a:lnTo>
                  <a:lnTo>
                    <a:pt x="11658" y="3543"/>
                  </a:lnTo>
                  <a:lnTo>
                    <a:pt x="11173" y="3753"/>
                  </a:lnTo>
                  <a:lnTo>
                    <a:pt x="10710" y="3985"/>
                  </a:lnTo>
                  <a:lnTo>
                    <a:pt x="10246" y="4217"/>
                  </a:lnTo>
                  <a:lnTo>
                    <a:pt x="9782" y="4470"/>
                  </a:lnTo>
                  <a:lnTo>
                    <a:pt x="9339" y="4723"/>
                  </a:lnTo>
                  <a:lnTo>
                    <a:pt x="8918" y="4976"/>
                  </a:lnTo>
                  <a:lnTo>
                    <a:pt x="8517" y="5250"/>
                  </a:lnTo>
                  <a:lnTo>
                    <a:pt x="8117" y="5524"/>
                  </a:lnTo>
                  <a:lnTo>
                    <a:pt x="7716" y="5819"/>
                  </a:lnTo>
                  <a:lnTo>
                    <a:pt x="7337" y="6114"/>
                  </a:lnTo>
                  <a:lnTo>
                    <a:pt x="6978" y="6431"/>
                  </a:lnTo>
                  <a:lnTo>
                    <a:pt x="6620" y="6726"/>
                  </a:lnTo>
                  <a:lnTo>
                    <a:pt x="6282" y="7063"/>
                  </a:lnTo>
                  <a:lnTo>
                    <a:pt x="5945" y="7379"/>
                  </a:lnTo>
                  <a:lnTo>
                    <a:pt x="5334" y="8054"/>
                  </a:lnTo>
                  <a:lnTo>
                    <a:pt x="4744" y="8750"/>
                  </a:lnTo>
                  <a:lnTo>
                    <a:pt x="4195" y="9466"/>
                  </a:lnTo>
                  <a:lnTo>
                    <a:pt x="3689" y="10183"/>
                  </a:lnTo>
                  <a:lnTo>
                    <a:pt x="3226" y="10942"/>
                  </a:lnTo>
                  <a:lnTo>
                    <a:pt x="2804" y="11722"/>
                  </a:lnTo>
                  <a:lnTo>
                    <a:pt x="2425" y="12502"/>
                  </a:lnTo>
                  <a:lnTo>
                    <a:pt x="2066" y="13282"/>
                  </a:lnTo>
                  <a:lnTo>
                    <a:pt x="1750" y="14083"/>
                  </a:lnTo>
                  <a:lnTo>
                    <a:pt x="1455" y="14905"/>
                  </a:lnTo>
                  <a:lnTo>
                    <a:pt x="1202" y="15707"/>
                  </a:lnTo>
                  <a:lnTo>
                    <a:pt x="970" y="16529"/>
                  </a:lnTo>
                  <a:lnTo>
                    <a:pt x="759" y="17351"/>
                  </a:lnTo>
                  <a:lnTo>
                    <a:pt x="590" y="18152"/>
                  </a:lnTo>
                  <a:lnTo>
                    <a:pt x="443" y="18974"/>
                  </a:lnTo>
                  <a:lnTo>
                    <a:pt x="316" y="19775"/>
                  </a:lnTo>
                  <a:lnTo>
                    <a:pt x="211" y="20576"/>
                  </a:lnTo>
                  <a:lnTo>
                    <a:pt x="127" y="21377"/>
                  </a:lnTo>
                  <a:lnTo>
                    <a:pt x="84" y="22136"/>
                  </a:lnTo>
                  <a:lnTo>
                    <a:pt x="42" y="22916"/>
                  </a:lnTo>
                  <a:lnTo>
                    <a:pt x="0" y="23654"/>
                  </a:lnTo>
                  <a:lnTo>
                    <a:pt x="0" y="24392"/>
                  </a:lnTo>
                  <a:lnTo>
                    <a:pt x="21" y="24729"/>
                  </a:lnTo>
                  <a:lnTo>
                    <a:pt x="42" y="25088"/>
                  </a:lnTo>
                  <a:lnTo>
                    <a:pt x="106" y="25404"/>
                  </a:lnTo>
                  <a:lnTo>
                    <a:pt x="190" y="25720"/>
                  </a:lnTo>
                  <a:lnTo>
                    <a:pt x="295" y="26036"/>
                  </a:lnTo>
                  <a:lnTo>
                    <a:pt x="422" y="26332"/>
                  </a:lnTo>
                  <a:lnTo>
                    <a:pt x="569" y="26627"/>
                  </a:lnTo>
                  <a:lnTo>
                    <a:pt x="738" y="26901"/>
                  </a:lnTo>
                  <a:lnTo>
                    <a:pt x="928" y="27175"/>
                  </a:lnTo>
                  <a:lnTo>
                    <a:pt x="1117" y="27428"/>
                  </a:lnTo>
                  <a:lnTo>
                    <a:pt x="1349" y="27660"/>
                  </a:lnTo>
                  <a:lnTo>
                    <a:pt x="1602" y="27913"/>
                  </a:lnTo>
                  <a:lnTo>
                    <a:pt x="1855" y="28145"/>
                  </a:lnTo>
                  <a:lnTo>
                    <a:pt x="2150" y="28355"/>
                  </a:lnTo>
                  <a:lnTo>
                    <a:pt x="2446" y="28566"/>
                  </a:lnTo>
                  <a:lnTo>
                    <a:pt x="2762" y="28756"/>
                  </a:lnTo>
                  <a:lnTo>
                    <a:pt x="3099" y="28946"/>
                  </a:lnTo>
                  <a:lnTo>
                    <a:pt x="3436" y="29135"/>
                  </a:lnTo>
                  <a:lnTo>
                    <a:pt x="3816" y="29304"/>
                  </a:lnTo>
                  <a:lnTo>
                    <a:pt x="4195" y="29473"/>
                  </a:lnTo>
                  <a:lnTo>
                    <a:pt x="4996" y="29789"/>
                  </a:lnTo>
                  <a:lnTo>
                    <a:pt x="5861" y="30063"/>
                  </a:lnTo>
                  <a:lnTo>
                    <a:pt x="6767" y="30316"/>
                  </a:lnTo>
                  <a:lnTo>
                    <a:pt x="7737" y="30548"/>
                  </a:lnTo>
                  <a:lnTo>
                    <a:pt x="8749" y="30738"/>
                  </a:lnTo>
                  <a:lnTo>
                    <a:pt x="9782" y="30906"/>
                  </a:lnTo>
                  <a:lnTo>
                    <a:pt x="10878" y="31075"/>
                  </a:lnTo>
                  <a:lnTo>
                    <a:pt x="11996" y="31201"/>
                  </a:lnTo>
                  <a:lnTo>
                    <a:pt x="13134" y="31307"/>
                  </a:lnTo>
                  <a:lnTo>
                    <a:pt x="14314" y="31412"/>
                  </a:lnTo>
                  <a:lnTo>
                    <a:pt x="15516" y="31476"/>
                  </a:lnTo>
                  <a:lnTo>
                    <a:pt x="16718" y="31539"/>
                  </a:lnTo>
                  <a:lnTo>
                    <a:pt x="17962" y="31602"/>
                  </a:lnTo>
                  <a:lnTo>
                    <a:pt x="19205" y="31623"/>
                  </a:lnTo>
                  <a:lnTo>
                    <a:pt x="21693" y="31686"/>
                  </a:lnTo>
                  <a:lnTo>
                    <a:pt x="36956" y="31686"/>
                  </a:lnTo>
                  <a:lnTo>
                    <a:pt x="39760" y="31623"/>
                  </a:lnTo>
                  <a:lnTo>
                    <a:pt x="42585" y="31539"/>
                  </a:lnTo>
                  <a:lnTo>
                    <a:pt x="43997" y="31476"/>
                  </a:lnTo>
                  <a:lnTo>
                    <a:pt x="45410" y="31412"/>
                  </a:lnTo>
                  <a:lnTo>
                    <a:pt x="46780" y="31307"/>
                  </a:lnTo>
                  <a:lnTo>
                    <a:pt x="48150" y="31201"/>
                  </a:lnTo>
                  <a:lnTo>
                    <a:pt x="49499" y="31075"/>
                  </a:lnTo>
                  <a:lnTo>
                    <a:pt x="50807" y="30906"/>
                  </a:lnTo>
                  <a:lnTo>
                    <a:pt x="52071" y="30738"/>
                  </a:lnTo>
                  <a:lnTo>
                    <a:pt x="53294" y="30548"/>
                  </a:lnTo>
                  <a:lnTo>
                    <a:pt x="54475" y="30316"/>
                  </a:lnTo>
                  <a:lnTo>
                    <a:pt x="55592" y="30063"/>
                  </a:lnTo>
                  <a:lnTo>
                    <a:pt x="56667" y="29789"/>
                  </a:lnTo>
                  <a:lnTo>
                    <a:pt x="57658" y="29473"/>
                  </a:lnTo>
                  <a:lnTo>
                    <a:pt x="58143" y="29304"/>
                  </a:lnTo>
                  <a:lnTo>
                    <a:pt x="58607" y="29135"/>
                  </a:lnTo>
                  <a:lnTo>
                    <a:pt x="59028" y="28946"/>
                  </a:lnTo>
                  <a:lnTo>
                    <a:pt x="59450" y="28756"/>
                  </a:lnTo>
                  <a:lnTo>
                    <a:pt x="59850" y="28566"/>
                  </a:lnTo>
                  <a:lnTo>
                    <a:pt x="60230" y="28355"/>
                  </a:lnTo>
                  <a:lnTo>
                    <a:pt x="60588" y="28145"/>
                  </a:lnTo>
                  <a:lnTo>
                    <a:pt x="60926" y="27913"/>
                  </a:lnTo>
                  <a:lnTo>
                    <a:pt x="61221" y="27660"/>
                  </a:lnTo>
                  <a:lnTo>
                    <a:pt x="61516" y="27428"/>
                  </a:lnTo>
                  <a:lnTo>
                    <a:pt x="61790" y="27175"/>
                  </a:lnTo>
                  <a:lnTo>
                    <a:pt x="62022" y="26901"/>
                  </a:lnTo>
                  <a:lnTo>
                    <a:pt x="62233" y="26627"/>
                  </a:lnTo>
                  <a:lnTo>
                    <a:pt x="62422" y="26332"/>
                  </a:lnTo>
                  <a:lnTo>
                    <a:pt x="62591" y="26036"/>
                  </a:lnTo>
                  <a:lnTo>
                    <a:pt x="62718" y="25720"/>
                  </a:lnTo>
                  <a:lnTo>
                    <a:pt x="62823" y="25404"/>
                  </a:lnTo>
                  <a:lnTo>
                    <a:pt x="62886" y="25088"/>
                  </a:lnTo>
                  <a:lnTo>
                    <a:pt x="62928" y="24729"/>
                  </a:lnTo>
                  <a:lnTo>
                    <a:pt x="62949" y="24392"/>
                  </a:lnTo>
                  <a:lnTo>
                    <a:pt x="62928" y="23612"/>
                  </a:lnTo>
                  <a:lnTo>
                    <a:pt x="62865" y="22769"/>
                  </a:lnTo>
                  <a:lnTo>
                    <a:pt x="62739" y="21820"/>
                  </a:lnTo>
                  <a:lnTo>
                    <a:pt x="62549" y="20829"/>
                  </a:lnTo>
                  <a:lnTo>
                    <a:pt x="62443" y="20302"/>
                  </a:lnTo>
                  <a:lnTo>
                    <a:pt x="62317" y="19754"/>
                  </a:lnTo>
                  <a:lnTo>
                    <a:pt x="62169" y="19206"/>
                  </a:lnTo>
                  <a:lnTo>
                    <a:pt x="62001" y="18637"/>
                  </a:lnTo>
                  <a:lnTo>
                    <a:pt x="61811" y="18068"/>
                  </a:lnTo>
                  <a:lnTo>
                    <a:pt x="61621" y="17477"/>
                  </a:lnTo>
                  <a:lnTo>
                    <a:pt x="61389" y="16887"/>
                  </a:lnTo>
                  <a:lnTo>
                    <a:pt x="61158" y="16276"/>
                  </a:lnTo>
                  <a:lnTo>
                    <a:pt x="60905" y="15685"/>
                  </a:lnTo>
                  <a:lnTo>
                    <a:pt x="60609" y="15074"/>
                  </a:lnTo>
                  <a:lnTo>
                    <a:pt x="60314" y="14463"/>
                  </a:lnTo>
                  <a:lnTo>
                    <a:pt x="59998" y="13830"/>
                  </a:lnTo>
                  <a:lnTo>
                    <a:pt x="59640" y="13219"/>
                  </a:lnTo>
                  <a:lnTo>
                    <a:pt x="59260" y="12608"/>
                  </a:lnTo>
                  <a:lnTo>
                    <a:pt x="58881" y="11996"/>
                  </a:lnTo>
                  <a:lnTo>
                    <a:pt x="58459" y="11385"/>
                  </a:lnTo>
                  <a:lnTo>
                    <a:pt x="58016" y="10773"/>
                  </a:lnTo>
                  <a:lnTo>
                    <a:pt x="57553" y="10162"/>
                  </a:lnTo>
                  <a:lnTo>
                    <a:pt x="57047" y="9572"/>
                  </a:lnTo>
                  <a:lnTo>
                    <a:pt x="56520" y="8982"/>
                  </a:lnTo>
                  <a:lnTo>
                    <a:pt x="55971" y="8391"/>
                  </a:lnTo>
                  <a:lnTo>
                    <a:pt x="55402" y="7822"/>
                  </a:lnTo>
                  <a:lnTo>
                    <a:pt x="54791" y="7253"/>
                  </a:lnTo>
                  <a:lnTo>
                    <a:pt x="54158" y="6705"/>
                  </a:lnTo>
                  <a:lnTo>
                    <a:pt x="53484" y="6178"/>
                  </a:lnTo>
                  <a:lnTo>
                    <a:pt x="52788" y="5651"/>
                  </a:lnTo>
                  <a:lnTo>
                    <a:pt x="52071" y="5145"/>
                  </a:lnTo>
                  <a:lnTo>
                    <a:pt x="51312" y="4639"/>
                  </a:lnTo>
                  <a:lnTo>
                    <a:pt x="50511" y="4175"/>
                  </a:lnTo>
                  <a:lnTo>
                    <a:pt x="49689" y="3711"/>
                  </a:lnTo>
                  <a:lnTo>
                    <a:pt x="48846" y="3290"/>
                  </a:lnTo>
                  <a:lnTo>
                    <a:pt x="47939" y="2868"/>
                  </a:lnTo>
                  <a:lnTo>
                    <a:pt x="47033" y="2488"/>
                  </a:lnTo>
                  <a:lnTo>
                    <a:pt x="46063" y="2109"/>
                  </a:lnTo>
                  <a:lnTo>
                    <a:pt x="45072" y="1772"/>
                  </a:lnTo>
                  <a:lnTo>
                    <a:pt x="44039" y="1455"/>
                  </a:lnTo>
                  <a:lnTo>
                    <a:pt x="42964" y="1181"/>
                  </a:lnTo>
                  <a:lnTo>
                    <a:pt x="41868" y="907"/>
                  </a:lnTo>
                  <a:lnTo>
                    <a:pt x="40730" y="675"/>
                  </a:lnTo>
                  <a:lnTo>
                    <a:pt x="39528" y="486"/>
                  </a:lnTo>
                  <a:lnTo>
                    <a:pt x="38326" y="317"/>
                  </a:lnTo>
                  <a:lnTo>
                    <a:pt x="37061" y="191"/>
                  </a:lnTo>
                  <a:lnTo>
                    <a:pt x="35754" y="85"/>
                  </a:lnTo>
                  <a:lnTo>
                    <a:pt x="34405" y="22"/>
                  </a:lnTo>
                  <a:lnTo>
                    <a:pt x="33035"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7" name="Google Shape;1077;p18"/>
            <p:cNvSpPr/>
            <p:nvPr/>
          </p:nvSpPr>
          <p:spPr>
            <a:xfrm>
              <a:off x="5104925" y="-1571550"/>
              <a:ext cx="1573750" cy="792175"/>
            </a:xfrm>
            <a:custGeom>
              <a:rect b="b" l="l" r="r" t="t"/>
              <a:pathLst>
                <a:path extrusionOk="0" fill="none" h="31687" w="62950">
                  <a:moveTo>
                    <a:pt x="62949" y="24392"/>
                  </a:moveTo>
                  <a:lnTo>
                    <a:pt x="62949" y="24392"/>
                  </a:lnTo>
                  <a:lnTo>
                    <a:pt x="62928" y="24729"/>
                  </a:lnTo>
                  <a:lnTo>
                    <a:pt x="62886" y="25088"/>
                  </a:lnTo>
                  <a:lnTo>
                    <a:pt x="62823" y="25404"/>
                  </a:lnTo>
                  <a:lnTo>
                    <a:pt x="62718" y="25720"/>
                  </a:lnTo>
                  <a:lnTo>
                    <a:pt x="62591" y="26036"/>
                  </a:lnTo>
                  <a:lnTo>
                    <a:pt x="62422" y="26332"/>
                  </a:lnTo>
                  <a:lnTo>
                    <a:pt x="62233" y="26627"/>
                  </a:lnTo>
                  <a:lnTo>
                    <a:pt x="62022" y="26901"/>
                  </a:lnTo>
                  <a:lnTo>
                    <a:pt x="61790" y="27175"/>
                  </a:lnTo>
                  <a:lnTo>
                    <a:pt x="61516" y="27428"/>
                  </a:lnTo>
                  <a:lnTo>
                    <a:pt x="61221" y="27660"/>
                  </a:lnTo>
                  <a:lnTo>
                    <a:pt x="60926" y="27913"/>
                  </a:lnTo>
                  <a:lnTo>
                    <a:pt x="60588" y="28145"/>
                  </a:lnTo>
                  <a:lnTo>
                    <a:pt x="60230" y="28355"/>
                  </a:lnTo>
                  <a:lnTo>
                    <a:pt x="59850" y="28566"/>
                  </a:lnTo>
                  <a:lnTo>
                    <a:pt x="59450" y="28756"/>
                  </a:lnTo>
                  <a:lnTo>
                    <a:pt x="59028" y="28946"/>
                  </a:lnTo>
                  <a:lnTo>
                    <a:pt x="58607" y="29135"/>
                  </a:lnTo>
                  <a:lnTo>
                    <a:pt x="58143" y="29304"/>
                  </a:lnTo>
                  <a:lnTo>
                    <a:pt x="57658" y="29473"/>
                  </a:lnTo>
                  <a:lnTo>
                    <a:pt x="56667" y="29789"/>
                  </a:lnTo>
                  <a:lnTo>
                    <a:pt x="55592" y="30063"/>
                  </a:lnTo>
                  <a:lnTo>
                    <a:pt x="54475" y="30316"/>
                  </a:lnTo>
                  <a:lnTo>
                    <a:pt x="53294" y="30548"/>
                  </a:lnTo>
                  <a:lnTo>
                    <a:pt x="52071" y="30738"/>
                  </a:lnTo>
                  <a:lnTo>
                    <a:pt x="50807" y="30906"/>
                  </a:lnTo>
                  <a:lnTo>
                    <a:pt x="49499" y="31075"/>
                  </a:lnTo>
                  <a:lnTo>
                    <a:pt x="48150" y="31201"/>
                  </a:lnTo>
                  <a:lnTo>
                    <a:pt x="46780" y="31307"/>
                  </a:lnTo>
                  <a:lnTo>
                    <a:pt x="45410" y="31412"/>
                  </a:lnTo>
                  <a:lnTo>
                    <a:pt x="43997" y="31476"/>
                  </a:lnTo>
                  <a:lnTo>
                    <a:pt x="42585" y="31539"/>
                  </a:lnTo>
                  <a:lnTo>
                    <a:pt x="39760" y="31623"/>
                  </a:lnTo>
                  <a:lnTo>
                    <a:pt x="36956" y="31686"/>
                  </a:lnTo>
                  <a:lnTo>
                    <a:pt x="34215" y="31686"/>
                  </a:lnTo>
                  <a:lnTo>
                    <a:pt x="29114" y="31686"/>
                  </a:lnTo>
                  <a:lnTo>
                    <a:pt x="29114" y="31686"/>
                  </a:lnTo>
                  <a:lnTo>
                    <a:pt x="24202" y="31686"/>
                  </a:lnTo>
                  <a:lnTo>
                    <a:pt x="21693" y="31686"/>
                  </a:lnTo>
                  <a:lnTo>
                    <a:pt x="19205" y="31623"/>
                  </a:lnTo>
                  <a:lnTo>
                    <a:pt x="17962" y="31602"/>
                  </a:lnTo>
                  <a:lnTo>
                    <a:pt x="16718" y="31539"/>
                  </a:lnTo>
                  <a:lnTo>
                    <a:pt x="15516" y="31476"/>
                  </a:lnTo>
                  <a:lnTo>
                    <a:pt x="14314" y="31412"/>
                  </a:lnTo>
                  <a:lnTo>
                    <a:pt x="13134" y="31307"/>
                  </a:lnTo>
                  <a:lnTo>
                    <a:pt x="11996" y="31201"/>
                  </a:lnTo>
                  <a:lnTo>
                    <a:pt x="10878" y="31075"/>
                  </a:lnTo>
                  <a:lnTo>
                    <a:pt x="9782" y="30906"/>
                  </a:lnTo>
                  <a:lnTo>
                    <a:pt x="8749" y="30738"/>
                  </a:lnTo>
                  <a:lnTo>
                    <a:pt x="7737" y="30548"/>
                  </a:lnTo>
                  <a:lnTo>
                    <a:pt x="6767" y="30316"/>
                  </a:lnTo>
                  <a:lnTo>
                    <a:pt x="5861" y="30063"/>
                  </a:lnTo>
                  <a:lnTo>
                    <a:pt x="4996" y="29789"/>
                  </a:lnTo>
                  <a:lnTo>
                    <a:pt x="4195" y="29473"/>
                  </a:lnTo>
                  <a:lnTo>
                    <a:pt x="3816" y="29304"/>
                  </a:lnTo>
                  <a:lnTo>
                    <a:pt x="3436" y="29135"/>
                  </a:lnTo>
                  <a:lnTo>
                    <a:pt x="3099" y="28946"/>
                  </a:lnTo>
                  <a:lnTo>
                    <a:pt x="2762" y="28756"/>
                  </a:lnTo>
                  <a:lnTo>
                    <a:pt x="2446" y="28566"/>
                  </a:lnTo>
                  <a:lnTo>
                    <a:pt x="2150" y="28355"/>
                  </a:lnTo>
                  <a:lnTo>
                    <a:pt x="1855" y="28145"/>
                  </a:lnTo>
                  <a:lnTo>
                    <a:pt x="1602" y="27913"/>
                  </a:lnTo>
                  <a:lnTo>
                    <a:pt x="1349" y="27660"/>
                  </a:lnTo>
                  <a:lnTo>
                    <a:pt x="1117" y="27428"/>
                  </a:lnTo>
                  <a:lnTo>
                    <a:pt x="928" y="27175"/>
                  </a:lnTo>
                  <a:lnTo>
                    <a:pt x="738" y="26901"/>
                  </a:lnTo>
                  <a:lnTo>
                    <a:pt x="569" y="26627"/>
                  </a:lnTo>
                  <a:lnTo>
                    <a:pt x="422" y="26332"/>
                  </a:lnTo>
                  <a:lnTo>
                    <a:pt x="295" y="26036"/>
                  </a:lnTo>
                  <a:lnTo>
                    <a:pt x="190" y="25720"/>
                  </a:lnTo>
                  <a:lnTo>
                    <a:pt x="106" y="25404"/>
                  </a:lnTo>
                  <a:lnTo>
                    <a:pt x="42" y="25088"/>
                  </a:lnTo>
                  <a:lnTo>
                    <a:pt x="21" y="24729"/>
                  </a:lnTo>
                  <a:lnTo>
                    <a:pt x="0" y="24392"/>
                  </a:lnTo>
                  <a:lnTo>
                    <a:pt x="0" y="24392"/>
                  </a:lnTo>
                  <a:lnTo>
                    <a:pt x="0" y="23654"/>
                  </a:lnTo>
                  <a:lnTo>
                    <a:pt x="42" y="22916"/>
                  </a:lnTo>
                  <a:lnTo>
                    <a:pt x="84" y="22136"/>
                  </a:lnTo>
                  <a:lnTo>
                    <a:pt x="127" y="21377"/>
                  </a:lnTo>
                  <a:lnTo>
                    <a:pt x="211" y="20576"/>
                  </a:lnTo>
                  <a:lnTo>
                    <a:pt x="316" y="19775"/>
                  </a:lnTo>
                  <a:lnTo>
                    <a:pt x="443" y="18974"/>
                  </a:lnTo>
                  <a:lnTo>
                    <a:pt x="590" y="18152"/>
                  </a:lnTo>
                  <a:lnTo>
                    <a:pt x="759" y="17351"/>
                  </a:lnTo>
                  <a:lnTo>
                    <a:pt x="970" y="16529"/>
                  </a:lnTo>
                  <a:lnTo>
                    <a:pt x="1202" y="15707"/>
                  </a:lnTo>
                  <a:lnTo>
                    <a:pt x="1455" y="14905"/>
                  </a:lnTo>
                  <a:lnTo>
                    <a:pt x="1750" y="14083"/>
                  </a:lnTo>
                  <a:lnTo>
                    <a:pt x="2066" y="13282"/>
                  </a:lnTo>
                  <a:lnTo>
                    <a:pt x="2425" y="12502"/>
                  </a:lnTo>
                  <a:lnTo>
                    <a:pt x="2804" y="11722"/>
                  </a:lnTo>
                  <a:lnTo>
                    <a:pt x="3226" y="10942"/>
                  </a:lnTo>
                  <a:lnTo>
                    <a:pt x="3689" y="10183"/>
                  </a:lnTo>
                  <a:lnTo>
                    <a:pt x="4195" y="9466"/>
                  </a:lnTo>
                  <a:lnTo>
                    <a:pt x="4744" y="8750"/>
                  </a:lnTo>
                  <a:lnTo>
                    <a:pt x="5334" y="8054"/>
                  </a:lnTo>
                  <a:lnTo>
                    <a:pt x="5945" y="7379"/>
                  </a:lnTo>
                  <a:lnTo>
                    <a:pt x="6282" y="7063"/>
                  </a:lnTo>
                  <a:lnTo>
                    <a:pt x="6620" y="6726"/>
                  </a:lnTo>
                  <a:lnTo>
                    <a:pt x="6978" y="6431"/>
                  </a:lnTo>
                  <a:lnTo>
                    <a:pt x="7337" y="6114"/>
                  </a:lnTo>
                  <a:lnTo>
                    <a:pt x="7716" y="5819"/>
                  </a:lnTo>
                  <a:lnTo>
                    <a:pt x="8117" y="5524"/>
                  </a:lnTo>
                  <a:lnTo>
                    <a:pt x="8517" y="5250"/>
                  </a:lnTo>
                  <a:lnTo>
                    <a:pt x="8918" y="4976"/>
                  </a:lnTo>
                  <a:lnTo>
                    <a:pt x="9339" y="4723"/>
                  </a:lnTo>
                  <a:lnTo>
                    <a:pt x="9782" y="4470"/>
                  </a:lnTo>
                  <a:lnTo>
                    <a:pt x="10246" y="4217"/>
                  </a:lnTo>
                  <a:lnTo>
                    <a:pt x="10710" y="3985"/>
                  </a:lnTo>
                  <a:lnTo>
                    <a:pt x="11173" y="3753"/>
                  </a:lnTo>
                  <a:lnTo>
                    <a:pt x="11658" y="3543"/>
                  </a:lnTo>
                  <a:lnTo>
                    <a:pt x="12164" y="3332"/>
                  </a:lnTo>
                  <a:lnTo>
                    <a:pt x="12691" y="3142"/>
                  </a:lnTo>
                  <a:lnTo>
                    <a:pt x="13218" y="2952"/>
                  </a:lnTo>
                  <a:lnTo>
                    <a:pt x="13766" y="2763"/>
                  </a:lnTo>
                  <a:lnTo>
                    <a:pt x="14314" y="2615"/>
                  </a:lnTo>
                  <a:lnTo>
                    <a:pt x="14905" y="2446"/>
                  </a:lnTo>
                  <a:lnTo>
                    <a:pt x="14905" y="2446"/>
                  </a:lnTo>
                  <a:lnTo>
                    <a:pt x="16781" y="2004"/>
                  </a:lnTo>
                  <a:lnTo>
                    <a:pt x="18615" y="1603"/>
                  </a:lnTo>
                  <a:lnTo>
                    <a:pt x="20386" y="1245"/>
                  </a:lnTo>
                  <a:lnTo>
                    <a:pt x="22136" y="928"/>
                  </a:lnTo>
                  <a:lnTo>
                    <a:pt x="23822" y="675"/>
                  </a:lnTo>
                  <a:lnTo>
                    <a:pt x="25467" y="444"/>
                  </a:lnTo>
                  <a:lnTo>
                    <a:pt x="27069" y="275"/>
                  </a:lnTo>
                  <a:lnTo>
                    <a:pt x="28629" y="148"/>
                  </a:lnTo>
                  <a:lnTo>
                    <a:pt x="30126" y="64"/>
                  </a:lnTo>
                  <a:lnTo>
                    <a:pt x="31601" y="1"/>
                  </a:lnTo>
                  <a:lnTo>
                    <a:pt x="33035" y="1"/>
                  </a:lnTo>
                  <a:lnTo>
                    <a:pt x="34405" y="22"/>
                  </a:lnTo>
                  <a:lnTo>
                    <a:pt x="35754" y="85"/>
                  </a:lnTo>
                  <a:lnTo>
                    <a:pt x="37061" y="191"/>
                  </a:lnTo>
                  <a:lnTo>
                    <a:pt x="38326" y="317"/>
                  </a:lnTo>
                  <a:lnTo>
                    <a:pt x="39528" y="486"/>
                  </a:lnTo>
                  <a:lnTo>
                    <a:pt x="40730" y="675"/>
                  </a:lnTo>
                  <a:lnTo>
                    <a:pt x="41868" y="907"/>
                  </a:lnTo>
                  <a:lnTo>
                    <a:pt x="42964" y="1181"/>
                  </a:lnTo>
                  <a:lnTo>
                    <a:pt x="44039" y="1455"/>
                  </a:lnTo>
                  <a:lnTo>
                    <a:pt x="45072" y="1772"/>
                  </a:lnTo>
                  <a:lnTo>
                    <a:pt x="46063" y="2109"/>
                  </a:lnTo>
                  <a:lnTo>
                    <a:pt x="47033" y="2488"/>
                  </a:lnTo>
                  <a:lnTo>
                    <a:pt x="47939" y="2868"/>
                  </a:lnTo>
                  <a:lnTo>
                    <a:pt x="48846" y="3290"/>
                  </a:lnTo>
                  <a:lnTo>
                    <a:pt x="49689" y="3711"/>
                  </a:lnTo>
                  <a:lnTo>
                    <a:pt x="50511" y="4175"/>
                  </a:lnTo>
                  <a:lnTo>
                    <a:pt x="51312" y="4639"/>
                  </a:lnTo>
                  <a:lnTo>
                    <a:pt x="52071" y="5145"/>
                  </a:lnTo>
                  <a:lnTo>
                    <a:pt x="52788" y="5651"/>
                  </a:lnTo>
                  <a:lnTo>
                    <a:pt x="53484" y="6178"/>
                  </a:lnTo>
                  <a:lnTo>
                    <a:pt x="54158" y="6705"/>
                  </a:lnTo>
                  <a:lnTo>
                    <a:pt x="54791" y="7253"/>
                  </a:lnTo>
                  <a:lnTo>
                    <a:pt x="55402" y="7822"/>
                  </a:lnTo>
                  <a:lnTo>
                    <a:pt x="55971" y="8391"/>
                  </a:lnTo>
                  <a:lnTo>
                    <a:pt x="56520" y="8982"/>
                  </a:lnTo>
                  <a:lnTo>
                    <a:pt x="57047" y="9572"/>
                  </a:lnTo>
                  <a:lnTo>
                    <a:pt x="57553" y="10162"/>
                  </a:lnTo>
                  <a:lnTo>
                    <a:pt x="58016" y="10773"/>
                  </a:lnTo>
                  <a:lnTo>
                    <a:pt x="58459" y="11385"/>
                  </a:lnTo>
                  <a:lnTo>
                    <a:pt x="58881" y="11996"/>
                  </a:lnTo>
                  <a:lnTo>
                    <a:pt x="59260" y="12608"/>
                  </a:lnTo>
                  <a:lnTo>
                    <a:pt x="59640" y="13219"/>
                  </a:lnTo>
                  <a:lnTo>
                    <a:pt x="59998" y="13830"/>
                  </a:lnTo>
                  <a:lnTo>
                    <a:pt x="60314" y="14463"/>
                  </a:lnTo>
                  <a:lnTo>
                    <a:pt x="60609" y="15074"/>
                  </a:lnTo>
                  <a:lnTo>
                    <a:pt x="60905" y="15685"/>
                  </a:lnTo>
                  <a:lnTo>
                    <a:pt x="61158" y="16276"/>
                  </a:lnTo>
                  <a:lnTo>
                    <a:pt x="61389" y="16887"/>
                  </a:lnTo>
                  <a:lnTo>
                    <a:pt x="61621" y="17477"/>
                  </a:lnTo>
                  <a:lnTo>
                    <a:pt x="61811" y="18068"/>
                  </a:lnTo>
                  <a:lnTo>
                    <a:pt x="62001" y="18637"/>
                  </a:lnTo>
                  <a:lnTo>
                    <a:pt x="62169" y="19206"/>
                  </a:lnTo>
                  <a:lnTo>
                    <a:pt x="62317" y="19754"/>
                  </a:lnTo>
                  <a:lnTo>
                    <a:pt x="62443" y="20302"/>
                  </a:lnTo>
                  <a:lnTo>
                    <a:pt x="62549" y="20829"/>
                  </a:lnTo>
                  <a:lnTo>
                    <a:pt x="62739" y="21820"/>
                  </a:lnTo>
                  <a:lnTo>
                    <a:pt x="62865" y="22769"/>
                  </a:lnTo>
                  <a:lnTo>
                    <a:pt x="62928" y="23612"/>
                  </a:lnTo>
                  <a:lnTo>
                    <a:pt x="62949" y="24392"/>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8" name="Google Shape;1078;p18"/>
            <p:cNvSpPr/>
            <p:nvPr/>
          </p:nvSpPr>
          <p:spPr>
            <a:xfrm>
              <a:off x="5246700" y="-1235825"/>
              <a:ext cx="62200" cy="173425"/>
            </a:xfrm>
            <a:custGeom>
              <a:rect b="b" l="l" r="r" t="t"/>
              <a:pathLst>
                <a:path extrusionOk="0" h="6937" w="2488">
                  <a:moveTo>
                    <a:pt x="2446" y="1"/>
                  </a:moveTo>
                  <a:lnTo>
                    <a:pt x="2193" y="380"/>
                  </a:lnTo>
                  <a:lnTo>
                    <a:pt x="1940" y="760"/>
                  </a:lnTo>
                  <a:lnTo>
                    <a:pt x="1708" y="1160"/>
                  </a:lnTo>
                  <a:lnTo>
                    <a:pt x="1476" y="1582"/>
                  </a:lnTo>
                  <a:lnTo>
                    <a:pt x="1265" y="2003"/>
                  </a:lnTo>
                  <a:lnTo>
                    <a:pt x="1075" y="2425"/>
                  </a:lnTo>
                  <a:lnTo>
                    <a:pt x="886" y="2847"/>
                  </a:lnTo>
                  <a:lnTo>
                    <a:pt x="717" y="3268"/>
                  </a:lnTo>
                  <a:lnTo>
                    <a:pt x="548" y="3711"/>
                  </a:lnTo>
                  <a:lnTo>
                    <a:pt x="401" y="4154"/>
                  </a:lnTo>
                  <a:lnTo>
                    <a:pt x="274" y="4618"/>
                  </a:lnTo>
                  <a:lnTo>
                    <a:pt x="169" y="5060"/>
                  </a:lnTo>
                  <a:lnTo>
                    <a:pt x="84" y="5524"/>
                  </a:lnTo>
                  <a:lnTo>
                    <a:pt x="42" y="5988"/>
                  </a:lnTo>
                  <a:lnTo>
                    <a:pt x="0" y="6452"/>
                  </a:lnTo>
                  <a:lnTo>
                    <a:pt x="21" y="6915"/>
                  </a:lnTo>
                  <a:lnTo>
                    <a:pt x="42" y="6937"/>
                  </a:lnTo>
                  <a:lnTo>
                    <a:pt x="274" y="6030"/>
                  </a:lnTo>
                  <a:lnTo>
                    <a:pt x="843" y="3816"/>
                  </a:lnTo>
                  <a:lnTo>
                    <a:pt x="991" y="3311"/>
                  </a:lnTo>
                  <a:lnTo>
                    <a:pt x="1160" y="2826"/>
                  </a:lnTo>
                  <a:lnTo>
                    <a:pt x="1349" y="2341"/>
                  </a:lnTo>
                  <a:lnTo>
                    <a:pt x="1539" y="1856"/>
                  </a:lnTo>
                  <a:lnTo>
                    <a:pt x="1750" y="1392"/>
                  </a:lnTo>
                  <a:lnTo>
                    <a:pt x="1982" y="928"/>
                  </a:lnTo>
                  <a:lnTo>
                    <a:pt x="2235" y="465"/>
                  </a:lnTo>
                  <a:lnTo>
                    <a:pt x="2488"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9" name="Google Shape;1079;p18"/>
            <p:cNvSpPr/>
            <p:nvPr/>
          </p:nvSpPr>
          <p:spPr>
            <a:xfrm>
              <a:off x="5246700" y="-1235825"/>
              <a:ext cx="62200" cy="173425"/>
            </a:xfrm>
            <a:custGeom>
              <a:rect b="b" l="l" r="r" t="t"/>
              <a:pathLst>
                <a:path extrusionOk="0" fill="none" h="6937" w="2488">
                  <a:moveTo>
                    <a:pt x="2446" y="1"/>
                  </a:moveTo>
                  <a:lnTo>
                    <a:pt x="2446" y="1"/>
                  </a:lnTo>
                  <a:lnTo>
                    <a:pt x="2193" y="380"/>
                  </a:lnTo>
                  <a:lnTo>
                    <a:pt x="1940" y="760"/>
                  </a:lnTo>
                  <a:lnTo>
                    <a:pt x="1708" y="1160"/>
                  </a:lnTo>
                  <a:lnTo>
                    <a:pt x="1476" y="1582"/>
                  </a:lnTo>
                  <a:lnTo>
                    <a:pt x="1265" y="2003"/>
                  </a:lnTo>
                  <a:lnTo>
                    <a:pt x="1075" y="2425"/>
                  </a:lnTo>
                  <a:lnTo>
                    <a:pt x="886" y="2847"/>
                  </a:lnTo>
                  <a:lnTo>
                    <a:pt x="717" y="3268"/>
                  </a:lnTo>
                  <a:lnTo>
                    <a:pt x="717" y="3268"/>
                  </a:lnTo>
                  <a:lnTo>
                    <a:pt x="548" y="3711"/>
                  </a:lnTo>
                  <a:lnTo>
                    <a:pt x="401" y="4154"/>
                  </a:lnTo>
                  <a:lnTo>
                    <a:pt x="274" y="4618"/>
                  </a:lnTo>
                  <a:lnTo>
                    <a:pt x="169" y="5060"/>
                  </a:lnTo>
                  <a:lnTo>
                    <a:pt x="84" y="5524"/>
                  </a:lnTo>
                  <a:lnTo>
                    <a:pt x="42" y="5988"/>
                  </a:lnTo>
                  <a:lnTo>
                    <a:pt x="0" y="6452"/>
                  </a:lnTo>
                  <a:lnTo>
                    <a:pt x="21" y="6915"/>
                  </a:lnTo>
                  <a:lnTo>
                    <a:pt x="42" y="6937"/>
                  </a:lnTo>
                  <a:lnTo>
                    <a:pt x="42" y="6937"/>
                  </a:lnTo>
                  <a:lnTo>
                    <a:pt x="274" y="6030"/>
                  </a:lnTo>
                  <a:lnTo>
                    <a:pt x="274" y="6030"/>
                  </a:lnTo>
                  <a:lnTo>
                    <a:pt x="843" y="3816"/>
                  </a:lnTo>
                  <a:lnTo>
                    <a:pt x="843" y="3816"/>
                  </a:lnTo>
                  <a:lnTo>
                    <a:pt x="991" y="3311"/>
                  </a:lnTo>
                  <a:lnTo>
                    <a:pt x="1160" y="2826"/>
                  </a:lnTo>
                  <a:lnTo>
                    <a:pt x="1349" y="2341"/>
                  </a:lnTo>
                  <a:lnTo>
                    <a:pt x="1539" y="1856"/>
                  </a:lnTo>
                  <a:lnTo>
                    <a:pt x="1750" y="1392"/>
                  </a:lnTo>
                  <a:lnTo>
                    <a:pt x="1982" y="928"/>
                  </a:lnTo>
                  <a:lnTo>
                    <a:pt x="2235" y="465"/>
                  </a:lnTo>
                  <a:lnTo>
                    <a:pt x="2488" y="1"/>
                  </a:lnTo>
                  <a:lnTo>
                    <a:pt x="2446"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0" name="Google Shape;1080;p18"/>
            <p:cNvSpPr/>
            <p:nvPr/>
          </p:nvSpPr>
          <p:spPr>
            <a:xfrm>
              <a:off x="5460675" y="-1429250"/>
              <a:ext cx="610325" cy="93325"/>
            </a:xfrm>
            <a:custGeom>
              <a:rect b="b" l="l" r="r" t="t"/>
              <a:pathLst>
                <a:path extrusionOk="0" h="3733" w="24413">
                  <a:moveTo>
                    <a:pt x="15579" y="1"/>
                  </a:moveTo>
                  <a:lnTo>
                    <a:pt x="14567" y="22"/>
                  </a:lnTo>
                  <a:lnTo>
                    <a:pt x="13556" y="64"/>
                  </a:lnTo>
                  <a:lnTo>
                    <a:pt x="12544" y="148"/>
                  </a:lnTo>
                  <a:lnTo>
                    <a:pt x="11553" y="254"/>
                  </a:lnTo>
                  <a:lnTo>
                    <a:pt x="10541" y="401"/>
                  </a:lnTo>
                  <a:lnTo>
                    <a:pt x="9550" y="549"/>
                  </a:lnTo>
                  <a:lnTo>
                    <a:pt x="8559" y="760"/>
                  </a:lnTo>
                  <a:lnTo>
                    <a:pt x="7568" y="971"/>
                  </a:lnTo>
                  <a:lnTo>
                    <a:pt x="6599" y="1224"/>
                  </a:lnTo>
                  <a:lnTo>
                    <a:pt x="5629" y="1498"/>
                  </a:lnTo>
                  <a:lnTo>
                    <a:pt x="4659" y="1814"/>
                  </a:lnTo>
                  <a:lnTo>
                    <a:pt x="3711" y="2151"/>
                  </a:lnTo>
                  <a:lnTo>
                    <a:pt x="2762" y="2510"/>
                  </a:lnTo>
                  <a:lnTo>
                    <a:pt x="1834" y="2889"/>
                  </a:lnTo>
                  <a:lnTo>
                    <a:pt x="907" y="3311"/>
                  </a:lnTo>
                  <a:lnTo>
                    <a:pt x="0" y="3732"/>
                  </a:lnTo>
                  <a:lnTo>
                    <a:pt x="949" y="3332"/>
                  </a:lnTo>
                  <a:lnTo>
                    <a:pt x="1897" y="2931"/>
                  </a:lnTo>
                  <a:lnTo>
                    <a:pt x="2846" y="2573"/>
                  </a:lnTo>
                  <a:lnTo>
                    <a:pt x="3795" y="2235"/>
                  </a:lnTo>
                  <a:lnTo>
                    <a:pt x="4765" y="1940"/>
                  </a:lnTo>
                  <a:lnTo>
                    <a:pt x="5713" y="1645"/>
                  </a:lnTo>
                  <a:lnTo>
                    <a:pt x="6662" y="1392"/>
                  </a:lnTo>
                  <a:lnTo>
                    <a:pt x="7632" y="1181"/>
                  </a:lnTo>
                  <a:lnTo>
                    <a:pt x="8601" y="971"/>
                  </a:lnTo>
                  <a:lnTo>
                    <a:pt x="9571" y="802"/>
                  </a:lnTo>
                  <a:lnTo>
                    <a:pt x="10541" y="654"/>
                  </a:lnTo>
                  <a:lnTo>
                    <a:pt x="11511" y="549"/>
                  </a:lnTo>
                  <a:lnTo>
                    <a:pt x="12480" y="444"/>
                  </a:lnTo>
                  <a:lnTo>
                    <a:pt x="13471" y="380"/>
                  </a:lnTo>
                  <a:lnTo>
                    <a:pt x="14441" y="359"/>
                  </a:lnTo>
                  <a:lnTo>
                    <a:pt x="15432" y="338"/>
                  </a:lnTo>
                  <a:lnTo>
                    <a:pt x="16359" y="338"/>
                  </a:lnTo>
                  <a:lnTo>
                    <a:pt x="17266" y="380"/>
                  </a:lnTo>
                  <a:lnTo>
                    <a:pt x="18193" y="444"/>
                  </a:lnTo>
                  <a:lnTo>
                    <a:pt x="19121" y="507"/>
                  </a:lnTo>
                  <a:lnTo>
                    <a:pt x="20049" y="612"/>
                  </a:lnTo>
                  <a:lnTo>
                    <a:pt x="20976" y="718"/>
                  </a:lnTo>
                  <a:lnTo>
                    <a:pt x="21925" y="865"/>
                  </a:lnTo>
                  <a:lnTo>
                    <a:pt x="22874" y="1034"/>
                  </a:lnTo>
                  <a:lnTo>
                    <a:pt x="24391" y="1329"/>
                  </a:lnTo>
                  <a:lnTo>
                    <a:pt x="24413" y="1308"/>
                  </a:lnTo>
                  <a:lnTo>
                    <a:pt x="22895" y="865"/>
                  </a:lnTo>
                  <a:lnTo>
                    <a:pt x="21988" y="675"/>
                  </a:lnTo>
                  <a:lnTo>
                    <a:pt x="21082" y="486"/>
                  </a:lnTo>
                  <a:lnTo>
                    <a:pt x="20175" y="338"/>
                  </a:lnTo>
                  <a:lnTo>
                    <a:pt x="19269" y="212"/>
                  </a:lnTo>
                  <a:lnTo>
                    <a:pt x="18341" y="127"/>
                  </a:lnTo>
                  <a:lnTo>
                    <a:pt x="17413" y="64"/>
                  </a:lnTo>
                  <a:lnTo>
                    <a:pt x="16507" y="22"/>
                  </a:lnTo>
                  <a:lnTo>
                    <a:pt x="15579"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1" name="Google Shape;1081;p18"/>
            <p:cNvSpPr/>
            <p:nvPr/>
          </p:nvSpPr>
          <p:spPr>
            <a:xfrm>
              <a:off x="5460675" y="-1429250"/>
              <a:ext cx="610325" cy="93325"/>
            </a:xfrm>
            <a:custGeom>
              <a:rect b="b" l="l" r="r" t="t"/>
              <a:pathLst>
                <a:path extrusionOk="0" fill="none" h="3733" w="24413">
                  <a:moveTo>
                    <a:pt x="15579" y="1"/>
                  </a:moveTo>
                  <a:lnTo>
                    <a:pt x="15579" y="1"/>
                  </a:lnTo>
                  <a:lnTo>
                    <a:pt x="14567" y="22"/>
                  </a:lnTo>
                  <a:lnTo>
                    <a:pt x="13556" y="64"/>
                  </a:lnTo>
                  <a:lnTo>
                    <a:pt x="12544" y="148"/>
                  </a:lnTo>
                  <a:lnTo>
                    <a:pt x="11553" y="254"/>
                  </a:lnTo>
                  <a:lnTo>
                    <a:pt x="10541" y="401"/>
                  </a:lnTo>
                  <a:lnTo>
                    <a:pt x="9550" y="549"/>
                  </a:lnTo>
                  <a:lnTo>
                    <a:pt x="8559" y="760"/>
                  </a:lnTo>
                  <a:lnTo>
                    <a:pt x="7568" y="971"/>
                  </a:lnTo>
                  <a:lnTo>
                    <a:pt x="6599" y="1224"/>
                  </a:lnTo>
                  <a:lnTo>
                    <a:pt x="5629" y="1498"/>
                  </a:lnTo>
                  <a:lnTo>
                    <a:pt x="4659" y="1814"/>
                  </a:lnTo>
                  <a:lnTo>
                    <a:pt x="3711" y="2151"/>
                  </a:lnTo>
                  <a:lnTo>
                    <a:pt x="2762" y="2510"/>
                  </a:lnTo>
                  <a:lnTo>
                    <a:pt x="1834" y="2889"/>
                  </a:lnTo>
                  <a:lnTo>
                    <a:pt x="907" y="3311"/>
                  </a:lnTo>
                  <a:lnTo>
                    <a:pt x="0" y="3732"/>
                  </a:lnTo>
                  <a:lnTo>
                    <a:pt x="0" y="3732"/>
                  </a:lnTo>
                  <a:lnTo>
                    <a:pt x="949" y="3332"/>
                  </a:lnTo>
                  <a:lnTo>
                    <a:pt x="1897" y="2931"/>
                  </a:lnTo>
                  <a:lnTo>
                    <a:pt x="2846" y="2573"/>
                  </a:lnTo>
                  <a:lnTo>
                    <a:pt x="3795" y="2235"/>
                  </a:lnTo>
                  <a:lnTo>
                    <a:pt x="4765" y="1940"/>
                  </a:lnTo>
                  <a:lnTo>
                    <a:pt x="5713" y="1645"/>
                  </a:lnTo>
                  <a:lnTo>
                    <a:pt x="6662" y="1392"/>
                  </a:lnTo>
                  <a:lnTo>
                    <a:pt x="7632" y="1181"/>
                  </a:lnTo>
                  <a:lnTo>
                    <a:pt x="8601" y="971"/>
                  </a:lnTo>
                  <a:lnTo>
                    <a:pt x="9571" y="802"/>
                  </a:lnTo>
                  <a:lnTo>
                    <a:pt x="10541" y="654"/>
                  </a:lnTo>
                  <a:lnTo>
                    <a:pt x="11511" y="549"/>
                  </a:lnTo>
                  <a:lnTo>
                    <a:pt x="12480" y="444"/>
                  </a:lnTo>
                  <a:lnTo>
                    <a:pt x="13471" y="380"/>
                  </a:lnTo>
                  <a:lnTo>
                    <a:pt x="14441" y="359"/>
                  </a:lnTo>
                  <a:lnTo>
                    <a:pt x="15432" y="338"/>
                  </a:lnTo>
                  <a:lnTo>
                    <a:pt x="15432" y="338"/>
                  </a:lnTo>
                  <a:lnTo>
                    <a:pt x="16359" y="338"/>
                  </a:lnTo>
                  <a:lnTo>
                    <a:pt x="17266" y="380"/>
                  </a:lnTo>
                  <a:lnTo>
                    <a:pt x="18193" y="444"/>
                  </a:lnTo>
                  <a:lnTo>
                    <a:pt x="19121" y="507"/>
                  </a:lnTo>
                  <a:lnTo>
                    <a:pt x="20049" y="612"/>
                  </a:lnTo>
                  <a:lnTo>
                    <a:pt x="20976" y="718"/>
                  </a:lnTo>
                  <a:lnTo>
                    <a:pt x="21925" y="865"/>
                  </a:lnTo>
                  <a:lnTo>
                    <a:pt x="22874" y="1034"/>
                  </a:lnTo>
                  <a:lnTo>
                    <a:pt x="22874" y="1034"/>
                  </a:lnTo>
                  <a:lnTo>
                    <a:pt x="24391" y="1329"/>
                  </a:lnTo>
                  <a:lnTo>
                    <a:pt x="24413" y="1308"/>
                  </a:lnTo>
                  <a:lnTo>
                    <a:pt x="24413" y="1308"/>
                  </a:lnTo>
                  <a:lnTo>
                    <a:pt x="22895" y="865"/>
                  </a:lnTo>
                  <a:lnTo>
                    <a:pt x="22895" y="865"/>
                  </a:lnTo>
                  <a:lnTo>
                    <a:pt x="21988" y="675"/>
                  </a:lnTo>
                  <a:lnTo>
                    <a:pt x="21082" y="486"/>
                  </a:lnTo>
                  <a:lnTo>
                    <a:pt x="20175" y="338"/>
                  </a:lnTo>
                  <a:lnTo>
                    <a:pt x="19269" y="212"/>
                  </a:lnTo>
                  <a:lnTo>
                    <a:pt x="18341" y="127"/>
                  </a:lnTo>
                  <a:lnTo>
                    <a:pt x="17413" y="64"/>
                  </a:lnTo>
                  <a:lnTo>
                    <a:pt x="16507" y="22"/>
                  </a:lnTo>
                  <a:lnTo>
                    <a:pt x="15579"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2" name="Google Shape;1082;p18"/>
            <p:cNvSpPr/>
            <p:nvPr/>
          </p:nvSpPr>
          <p:spPr>
            <a:xfrm>
              <a:off x="6221700" y="-1379175"/>
              <a:ext cx="231400" cy="122825"/>
            </a:xfrm>
            <a:custGeom>
              <a:rect b="b" l="l" r="r" t="t"/>
              <a:pathLst>
                <a:path extrusionOk="0" h="4913" w="9256">
                  <a:moveTo>
                    <a:pt x="1" y="1"/>
                  </a:moveTo>
                  <a:lnTo>
                    <a:pt x="1" y="22"/>
                  </a:lnTo>
                  <a:lnTo>
                    <a:pt x="654" y="106"/>
                  </a:lnTo>
                  <a:lnTo>
                    <a:pt x="1329" y="232"/>
                  </a:lnTo>
                  <a:lnTo>
                    <a:pt x="1982" y="380"/>
                  </a:lnTo>
                  <a:lnTo>
                    <a:pt x="2615" y="570"/>
                  </a:lnTo>
                  <a:lnTo>
                    <a:pt x="3100" y="717"/>
                  </a:lnTo>
                  <a:lnTo>
                    <a:pt x="3564" y="907"/>
                  </a:lnTo>
                  <a:lnTo>
                    <a:pt x="4006" y="1097"/>
                  </a:lnTo>
                  <a:lnTo>
                    <a:pt x="4470" y="1308"/>
                  </a:lnTo>
                  <a:lnTo>
                    <a:pt x="4913" y="1540"/>
                  </a:lnTo>
                  <a:lnTo>
                    <a:pt x="5334" y="1793"/>
                  </a:lnTo>
                  <a:lnTo>
                    <a:pt x="5756" y="2045"/>
                  </a:lnTo>
                  <a:lnTo>
                    <a:pt x="6178" y="2341"/>
                  </a:lnTo>
                  <a:lnTo>
                    <a:pt x="6979" y="2931"/>
                  </a:lnTo>
                  <a:lnTo>
                    <a:pt x="7759" y="3542"/>
                  </a:lnTo>
                  <a:lnTo>
                    <a:pt x="8138" y="3880"/>
                  </a:lnTo>
                  <a:lnTo>
                    <a:pt x="8497" y="4217"/>
                  </a:lnTo>
                  <a:lnTo>
                    <a:pt x="9234" y="4913"/>
                  </a:lnTo>
                  <a:lnTo>
                    <a:pt x="9256" y="4891"/>
                  </a:lnTo>
                  <a:lnTo>
                    <a:pt x="8855" y="4343"/>
                  </a:lnTo>
                  <a:lnTo>
                    <a:pt x="8539" y="3943"/>
                  </a:lnTo>
                  <a:lnTo>
                    <a:pt x="8202" y="3563"/>
                  </a:lnTo>
                  <a:lnTo>
                    <a:pt x="7822" y="3205"/>
                  </a:lnTo>
                  <a:lnTo>
                    <a:pt x="7443" y="2868"/>
                  </a:lnTo>
                  <a:lnTo>
                    <a:pt x="7063" y="2551"/>
                  </a:lnTo>
                  <a:lnTo>
                    <a:pt x="6641" y="2256"/>
                  </a:lnTo>
                  <a:lnTo>
                    <a:pt x="6220" y="1961"/>
                  </a:lnTo>
                  <a:lnTo>
                    <a:pt x="5777" y="1708"/>
                  </a:lnTo>
                  <a:lnTo>
                    <a:pt x="5103" y="1350"/>
                  </a:lnTo>
                  <a:lnTo>
                    <a:pt x="4428" y="1034"/>
                  </a:lnTo>
                  <a:lnTo>
                    <a:pt x="3711" y="738"/>
                  </a:lnTo>
                  <a:lnTo>
                    <a:pt x="2994" y="507"/>
                  </a:lnTo>
                  <a:lnTo>
                    <a:pt x="2257" y="296"/>
                  </a:lnTo>
                  <a:lnTo>
                    <a:pt x="1519" y="148"/>
                  </a:lnTo>
                  <a:lnTo>
                    <a:pt x="760" y="43"/>
                  </a:lnTo>
                  <a:lnTo>
                    <a:pt x="380" y="22"/>
                  </a:lnTo>
                  <a:lnTo>
                    <a:pt x="1"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3" name="Google Shape;1083;p18"/>
            <p:cNvSpPr/>
            <p:nvPr/>
          </p:nvSpPr>
          <p:spPr>
            <a:xfrm>
              <a:off x="6221700" y="-1379175"/>
              <a:ext cx="231400" cy="122825"/>
            </a:xfrm>
            <a:custGeom>
              <a:rect b="b" l="l" r="r" t="t"/>
              <a:pathLst>
                <a:path extrusionOk="0" fill="none" h="4913" w="9256">
                  <a:moveTo>
                    <a:pt x="1" y="1"/>
                  </a:moveTo>
                  <a:lnTo>
                    <a:pt x="1" y="22"/>
                  </a:lnTo>
                  <a:lnTo>
                    <a:pt x="1" y="22"/>
                  </a:lnTo>
                  <a:lnTo>
                    <a:pt x="654" y="106"/>
                  </a:lnTo>
                  <a:lnTo>
                    <a:pt x="1329" y="232"/>
                  </a:lnTo>
                  <a:lnTo>
                    <a:pt x="1982" y="380"/>
                  </a:lnTo>
                  <a:lnTo>
                    <a:pt x="2615" y="570"/>
                  </a:lnTo>
                  <a:lnTo>
                    <a:pt x="2615" y="570"/>
                  </a:lnTo>
                  <a:lnTo>
                    <a:pt x="3100" y="717"/>
                  </a:lnTo>
                  <a:lnTo>
                    <a:pt x="3564" y="907"/>
                  </a:lnTo>
                  <a:lnTo>
                    <a:pt x="4006" y="1097"/>
                  </a:lnTo>
                  <a:lnTo>
                    <a:pt x="4470" y="1308"/>
                  </a:lnTo>
                  <a:lnTo>
                    <a:pt x="4913" y="1540"/>
                  </a:lnTo>
                  <a:lnTo>
                    <a:pt x="5334" y="1793"/>
                  </a:lnTo>
                  <a:lnTo>
                    <a:pt x="5756" y="2045"/>
                  </a:lnTo>
                  <a:lnTo>
                    <a:pt x="6178" y="2341"/>
                  </a:lnTo>
                  <a:lnTo>
                    <a:pt x="6178" y="2341"/>
                  </a:lnTo>
                  <a:lnTo>
                    <a:pt x="6979" y="2931"/>
                  </a:lnTo>
                  <a:lnTo>
                    <a:pt x="7759" y="3542"/>
                  </a:lnTo>
                  <a:lnTo>
                    <a:pt x="7759" y="3542"/>
                  </a:lnTo>
                  <a:lnTo>
                    <a:pt x="8138" y="3880"/>
                  </a:lnTo>
                  <a:lnTo>
                    <a:pt x="8497" y="4217"/>
                  </a:lnTo>
                  <a:lnTo>
                    <a:pt x="9234" y="4913"/>
                  </a:lnTo>
                  <a:lnTo>
                    <a:pt x="9256" y="4891"/>
                  </a:lnTo>
                  <a:lnTo>
                    <a:pt x="9256" y="4891"/>
                  </a:lnTo>
                  <a:lnTo>
                    <a:pt x="8855" y="4343"/>
                  </a:lnTo>
                  <a:lnTo>
                    <a:pt x="8855" y="4343"/>
                  </a:lnTo>
                  <a:lnTo>
                    <a:pt x="8539" y="3943"/>
                  </a:lnTo>
                  <a:lnTo>
                    <a:pt x="8202" y="3563"/>
                  </a:lnTo>
                  <a:lnTo>
                    <a:pt x="7822" y="3205"/>
                  </a:lnTo>
                  <a:lnTo>
                    <a:pt x="7443" y="2868"/>
                  </a:lnTo>
                  <a:lnTo>
                    <a:pt x="7063" y="2551"/>
                  </a:lnTo>
                  <a:lnTo>
                    <a:pt x="6641" y="2256"/>
                  </a:lnTo>
                  <a:lnTo>
                    <a:pt x="6220" y="1961"/>
                  </a:lnTo>
                  <a:lnTo>
                    <a:pt x="5777" y="1708"/>
                  </a:lnTo>
                  <a:lnTo>
                    <a:pt x="5777" y="1708"/>
                  </a:lnTo>
                  <a:lnTo>
                    <a:pt x="5103" y="1350"/>
                  </a:lnTo>
                  <a:lnTo>
                    <a:pt x="4428" y="1034"/>
                  </a:lnTo>
                  <a:lnTo>
                    <a:pt x="3711" y="738"/>
                  </a:lnTo>
                  <a:lnTo>
                    <a:pt x="2994" y="507"/>
                  </a:lnTo>
                  <a:lnTo>
                    <a:pt x="2257" y="296"/>
                  </a:lnTo>
                  <a:lnTo>
                    <a:pt x="1519" y="148"/>
                  </a:lnTo>
                  <a:lnTo>
                    <a:pt x="760" y="43"/>
                  </a:lnTo>
                  <a:lnTo>
                    <a:pt x="380" y="22"/>
                  </a:lnTo>
                  <a:lnTo>
                    <a:pt x="1"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4" name="Google Shape;1084;p18"/>
            <p:cNvSpPr/>
            <p:nvPr/>
          </p:nvSpPr>
          <p:spPr>
            <a:xfrm>
              <a:off x="5386350" y="-1018675"/>
              <a:ext cx="689925" cy="340475"/>
            </a:xfrm>
            <a:custGeom>
              <a:rect b="b" l="l" r="r" t="t"/>
              <a:pathLst>
                <a:path extrusionOk="0" h="13619" w="27597">
                  <a:moveTo>
                    <a:pt x="15411" y="0"/>
                  </a:moveTo>
                  <a:lnTo>
                    <a:pt x="14779" y="21"/>
                  </a:lnTo>
                  <a:lnTo>
                    <a:pt x="14125" y="85"/>
                  </a:lnTo>
                  <a:lnTo>
                    <a:pt x="13472" y="169"/>
                  </a:lnTo>
                  <a:lnTo>
                    <a:pt x="12818" y="274"/>
                  </a:lnTo>
                  <a:lnTo>
                    <a:pt x="12165" y="422"/>
                  </a:lnTo>
                  <a:lnTo>
                    <a:pt x="11490" y="612"/>
                  </a:lnTo>
                  <a:lnTo>
                    <a:pt x="10837" y="822"/>
                  </a:lnTo>
                  <a:lnTo>
                    <a:pt x="10162" y="1054"/>
                  </a:lnTo>
                  <a:lnTo>
                    <a:pt x="9508" y="1307"/>
                  </a:lnTo>
                  <a:lnTo>
                    <a:pt x="8855" y="1581"/>
                  </a:lnTo>
                  <a:lnTo>
                    <a:pt x="8201" y="1877"/>
                  </a:lnTo>
                  <a:lnTo>
                    <a:pt x="7569" y="2193"/>
                  </a:lnTo>
                  <a:lnTo>
                    <a:pt x="6958" y="2530"/>
                  </a:lnTo>
                  <a:lnTo>
                    <a:pt x="6346" y="2867"/>
                  </a:lnTo>
                  <a:lnTo>
                    <a:pt x="5756" y="3226"/>
                  </a:lnTo>
                  <a:lnTo>
                    <a:pt x="5187" y="3605"/>
                  </a:lnTo>
                  <a:lnTo>
                    <a:pt x="4639" y="4006"/>
                  </a:lnTo>
                  <a:lnTo>
                    <a:pt x="4090" y="4406"/>
                  </a:lnTo>
                  <a:lnTo>
                    <a:pt x="3585" y="4807"/>
                  </a:lnTo>
                  <a:lnTo>
                    <a:pt x="3100" y="5207"/>
                  </a:lnTo>
                  <a:lnTo>
                    <a:pt x="2657" y="5629"/>
                  </a:lnTo>
                  <a:lnTo>
                    <a:pt x="2214" y="6051"/>
                  </a:lnTo>
                  <a:lnTo>
                    <a:pt x="1835" y="6472"/>
                  </a:lnTo>
                  <a:lnTo>
                    <a:pt x="1455" y="6894"/>
                  </a:lnTo>
                  <a:lnTo>
                    <a:pt x="1139" y="7295"/>
                  </a:lnTo>
                  <a:lnTo>
                    <a:pt x="844" y="7716"/>
                  </a:lnTo>
                  <a:lnTo>
                    <a:pt x="591" y="8117"/>
                  </a:lnTo>
                  <a:lnTo>
                    <a:pt x="380" y="8538"/>
                  </a:lnTo>
                  <a:lnTo>
                    <a:pt x="211" y="8918"/>
                  </a:lnTo>
                  <a:lnTo>
                    <a:pt x="106" y="9297"/>
                  </a:lnTo>
                  <a:lnTo>
                    <a:pt x="22" y="9677"/>
                  </a:lnTo>
                  <a:lnTo>
                    <a:pt x="1" y="10035"/>
                  </a:lnTo>
                  <a:lnTo>
                    <a:pt x="1" y="10204"/>
                  </a:lnTo>
                  <a:lnTo>
                    <a:pt x="22" y="10372"/>
                  </a:lnTo>
                  <a:lnTo>
                    <a:pt x="64" y="10541"/>
                  </a:lnTo>
                  <a:lnTo>
                    <a:pt x="106" y="10689"/>
                  </a:lnTo>
                  <a:lnTo>
                    <a:pt x="148" y="10857"/>
                  </a:lnTo>
                  <a:lnTo>
                    <a:pt x="211" y="11005"/>
                  </a:lnTo>
                  <a:lnTo>
                    <a:pt x="380" y="11279"/>
                  </a:lnTo>
                  <a:lnTo>
                    <a:pt x="591" y="11532"/>
                  </a:lnTo>
                  <a:lnTo>
                    <a:pt x="844" y="11764"/>
                  </a:lnTo>
                  <a:lnTo>
                    <a:pt x="1139" y="11975"/>
                  </a:lnTo>
                  <a:lnTo>
                    <a:pt x="1455" y="12185"/>
                  </a:lnTo>
                  <a:lnTo>
                    <a:pt x="1835" y="12375"/>
                  </a:lnTo>
                  <a:lnTo>
                    <a:pt x="2214" y="12544"/>
                  </a:lnTo>
                  <a:lnTo>
                    <a:pt x="2657" y="12691"/>
                  </a:lnTo>
                  <a:lnTo>
                    <a:pt x="3100" y="12818"/>
                  </a:lnTo>
                  <a:lnTo>
                    <a:pt x="3585" y="12944"/>
                  </a:lnTo>
                  <a:lnTo>
                    <a:pt x="4090" y="13050"/>
                  </a:lnTo>
                  <a:lnTo>
                    <a:pt x="4639" y="13155"/>
                  </a:lnTo>
                  <a:lnTo>
                    <a:pt x="5187" y="13239"/>
                  </a:lnTo>
                  <a:lnTo>
                    <a:pt x="6346" y="13387"/>
                  </a:lnTo>
                  <a:lnTo>
                    <a:pt x="7569" y="13471"/>
                  </a:lnTo>
                  <a:lnTo>
                    <a:pt x="8855" y="13556"/>
                  </a:lnTo>
                  <a:lnTo>
                    <a:pt x="10162" y="13598"/>
                  </a:lnTo>
                  <a:lnTo>
                    <a:pt x="11490" y="13619"/>
                  </a:lnTo>
                  <a:lnTo>
                    <a:pt x="16044" y="13619"/>
                  </a:lnTo>
                  <a:lnTo>
                    <a:pt x="16655" y="13598"/>
                  </a:lnTo>
                  <a:lnTo>
                    <a:pt x="17266" y="13535"/>
                  </a:lnTo>
                  <a:lnTo>
                    <a:pt x="17857" y="13492"/>
                  </a:lnTo>
                  <a:lnTo>
                    <a:pt x="18447" y="13408"/>
                  </a:lnTo>
                  <a:lnTo>
                    <a:pt x="19037" y="13324"/>
                  </a:lnTo>
                  <a:lnTo>
                    <a:pt x="19606" y="13218"/>
                  </a:lnTo>
                  <a:lnTo>
                    <a:pt x="20155" y="13092"/>
                  </a:lnTo>
                  <a:lnTo>
                    <a:pt x="20703" y="12944"/>
                  </a:lnTo>
                  <a:lnTo>
                    <a:pt x="21209" y="12797"/>
                  </a:lnTo>
                  <a:lnTo>
                    <a:pt x="21736" y="12628"/>
                  </a:lnTo>
                  <a:lnTo>
                    <a:pt x="22221" y="12459"/>
                  </a:lnTo>
                  <a:lnTo>
                    <a:pt x="22705" y="12270"/>
                  </a:lnTo>
                  <a:lnTo>
                    <a:pt x="23169" y="12059"/>
                  </a:lnTo>
                  <a:lnTo>
                    <a:pt x="23612" y="11848"/>
                  </a:lnTo>
                  <a:lnTo>
                    <a:pt x="24034" y="11637"/>
                  </a:lnTo>
                  <a:lnTo>
                    <a:pt x="24434" y="11384"/>
                  </a:lnTo>
                  <a:lnTo>
                    <a:pt x="24814" y="11152"/>
                  </a:lnTo>
                  <a:lnTo>
                    <a:pt x="25172" y="10878"/>
                  </a:lnTo>
                  <a:lnTo>
                    <a:pt x="25509" y="10625"/>
                  </a:lnTo>
                  <a:lnTo>
                    <a:pt x="25825" y="10351"/>
                  </a:lnTo>
                  <a:lnTo>
                    <a:pt x="26121" y="10056"/>
                  </a:lnTo>
                  <a:lnTo>
                    <a:pt x="26395" y="9761"/>
                  </a:lnTo>
                  <a:lnTo>
                    <a:pt x="26648" y="9466"/>
                  </a:lnTo>
                  <a:lnTo>
                    <a:pt x="26858" y="9150"/>
                  </a:lnTo>
                  <a:lnTo>
                    <a:pt x="27048" y="8833"/>
                  </a:lnTo>
                  <a:lnTo>
                    <a:pt x="27217" y="8517"/>
                  </a:lnTo>
                  <a:lnTo>
                    <a:pt x="27343" y="8180"/>
                  </a:lnTo>
                  <a:lnTo>
                    <a:pt x="27449" y="7843"/>
                  </a:lnTo>
                  <a:lnTo>
                    <a:pt x="27533" y="7505"/>
                  </a:lnTo>
                  <a:lnTo>
                    <a:pt x="27575" y="7168"/>
                  </a:lnTo>
                  <a:lnTo>
                    <a:pt x="27596" y="6810"/>
                  </a:lnTo>
                  <a:lnTo>
                    <a:pt x="27575" y="6472"/>
                  </a:lnTo>
                  <a:lnTo>
                    <a:pt x="27533" y="6114"/>
                  </a:lnTo>
                  <a:lnTo>
                    <a:pt x="27449" y="5777"/>
                  </a:lnTo>
                  <a:lnTo>
                    <a:pt x="27343" y="5439"/>
                  </a:lnTo>
                  <a:lnTo>
                    <a:pt x="27217" y="5102"/>
                  </a:lnTo>
                  <a:lnTo>
                    <a:pt x="27048" y="4786"/>
                  </a:lnTo>
                  <a:lnTo>
                    <a:pt x="26858" y="4470"/>
                  </a:lnTo>
                  <a:lnTo>
                    <a:pt x="26648" y="4153"/>
                  </a:lnTo>
                  <a:lnTo>
                    <a:pt x="26395" y="3858"/>
                  </a:lnTo>
                  <a:lnTo>
                    <a:pt x="26121" y="3563"/>
                  </a:lnTo>
                  <a:lnTo>
                    <a:pt x="25825" y="3289"/>
                  </a:lnTo>
                  <a:lnTo>
                    <a:pt x="25509" y="3015"/>
                  </a:lnTo>
                  <a:lnTo>
                    <a:pt x="25172" y="2741"/>
                  </a:lnTo>
                  <a:lnTo>
                    <a:pt x="24814" y="2488"/>
                  </a:lnTo>
                  <a:lnTo>
                    <a:pt x="24434" y="2235"/>
                  </a:lnTo>
                  <a:lnTo>
                    <a:pt x="24034" y="2003"/>
                  </a:lnTo>
                  <a:lnTo>
                    <a:pt x="23612" y="1771"/>
                  </a:lnTo>
                  <a:lnTo>
                    <a:pt x="23169" y="1560"/>
                  </a:lnTo>
                  <a:lnTo>
                    <a:pt x="22705" y="1350"/>
                  </a:lnTo>
                  <a:lnTo>
                    <a:pt x="22221" y="1160"/>
                  </a:lnTo>
                  <a:lnTo>
                    <a:pt x="21736" y="991"/>
                  </a:lnTo>
                  <a:lnTo>
                    <a:pt x="21209" y="822"/>
                  </a:lnTo>
                  <a:lnTo>
                    <a:pt x="20703" y="675"/>
                  </a:lnTo>
                  <a:lnTo>
                    <a:pt x="20155" y="548"/>
                  </a:lnTo>
                  <a:lnTo>
                    <a:pt x="19606" y="422"/>
                  </a:lnTo>
                  <a:lnTo>
                    <a:pt x="19037" y="317"/>
                  </a:lnTo>
                  <a:lnTo>
                    <a:pt x="18447" y="211"/>
                  </a:lnTo>
                  <a:lnTo>
                    <a:pt x="17857" y="148"/>
                  </a:lnTo>
                  <a:lnTo>
                    <a:pt x="17266" y="85"/>
                  </a:lnTo>
                  <a:lnTo>
                    <a:pt x="16655" y="42"/>
                  </a:lnTo>
                  <a:lnTo>
                    <a:pt x="16044" y="21"/>
                  </a:lnTo>
                  <a:lnTo>
                    <a:pt x="15411"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5" name="Google Shape;1085;p18"/>
            <p:cNvSpPr/>
            <p:nvPr/>
          </p:nvSpPr>
          <p:spPr>
            <a:xfrm>
              <a:off x="5386350" y="-1018675"/>
              <a:ext cx="689925" cy="340475"/>
            </a:xfrm>
            <a:custGeom>
              <a:rect b="b" l="l" r="r" t="t"/>
              <a:pathLst>
                <a:path extrusionOk="0" fill="none" h="13619" w="27597">
                  <a:moveTo>
                    <a:pt x="27596" y="6810"/>
                  </a:moveTo>
                  <a:lnTo>
                    <a:pt x="27596" y="6810"/>
                  </a:lnTo>
                  <a:lnTo>
                    <a:pt x="27575" y="7168"/>
                  </a:lnTo>
                  <a:lnTo>
                    <a:pt x="27533" y="7505"/>
                  </a:lnTo>
                  <a:lnTo>
                    <a:pt x="27449" y="7843"/>
                  </a:lnTo>
                  <a:lnTo>
                    <a:pt x="27343" y="8180"/>
                  </a:lnTo>
                  <a:lnTo>
                    <a:pt x="27217" y="8517"/>
                  </a:lnTo>
                  <a:lnTo>
                    <a:pt x="27048" y="8833"/>
                  </a:lnTo>
                  <a:lnTo>
                    <a:pt x="26858" y="9150"/>
                  </a:lnTo>
                  <a:lnTo>
                    <a:pt x="26648" y="9466"/>
                  </a:lnTo>
                  <a:lnTo>
                    <a:pt x="26395" y="9761"/>
                  </a:lnTo>
                  <a:lnTo>
                    <a:pt x="26121" y="10056"/>
                  </a:lnTo>
                  <a:lnTo>
                    <a:pt x="25825" y="10351"/>
                  </a:lnTo>
                  <a:lnTo>
                    <a:pt x="25509" y="10625"/>
                  </a:lnTo>
                  <a:lnTo>
                    <a:pt x="25172" y="10878"/>
                  </a:lnTo>
                  <a:lnTo>
                    <a:pt x="24814" y="11152"/>
                  </a:lnTo>
                  <a:lnTo>
                    <a:pt x="24434" y="11384"/>
                  </a:lnTo>
                  <a:lnTo>
                    <a:pt x="24034" y="11637"/>
                  </a:lnTo>
                  <a:lnTo>
                    <a:pt x="23612" y="11848"/>
                  </a:lnTo>
                  <a:lnTo>
                    <a:pt x="23169" y="12059"/>
                  </a:lnTo>
                  <a:lnTo>
                    <a:pt x="22705" y="12270"/>
                  </a:lnTo>
                  <a:lnTo>
                    <a:pt x="22221" y="12459"/>
                  </a:lnTo>
                  <a:lnTo>
                    <a:pt x="21736" y="12628"/>
                  </a:lnTo>
                  <a:lnTo>
                    <a:pt x="21209" y="12797"/>
                  </a:lnTo>
                  <a:lnTo>
                    <a:pt x="20703" y="12944"/>
                  </a:lnTo>
                  <a:lnTo>
                    <a:pt x="20155" y="13092"/>
                  </a:lnTo>
                  <a:lnTo>
                    <a:pt x="19606" y="13218"/>
                  </a:lnTo>
                  <a:lnTo>
                    <a:pt x="19037" y="13324"/>
                  </a:lnTo>
                  <a:lnTo>
                    <a:pt x="18447" y="13408"/>
                  </a:lnTo>
                  <a:lnTo>
                    <a:pt x="17857" y="13492"/>
                  </a:lnTo>
                  <a:lnTo>
                    <a:pt x="17266" y="13535"/>
                  </a:lnTo>
                  <a:lnTo>
                    <a:pt x="16655" y="13598"/>
                  </a:lnTo>
                  <a:lnTo>
                    <a:pt x="16044" y="13619"/>
                  </a:lnTo>
                  <a:lnTo>
                    <a:pt x="15411" y="13619"/>
                  </a:lnTo>
                  <a:lnTo>
                    <a:pt x="15411" y="13619"/>
                  </a:lnTo>
                  <a:lnTo>
                    <a:pt x="12818" y="13619"/>
                  </a:lnTo>
                  <a:lnTo>
                    <a:pt x="11490" y="13619"/>
                  </a:lnTo>
                  <a:lnTo>
                    <a:pt x="10162" y="13598"/>
                  </a:lnTo>
                  <a:lnTo>
                    <a:pt x="8855" y="13556"/>
                  </a:lnTo>
                  <a:lnTo>
                    <a:pt x="7569" y="13471"/>
                  </a:lnTo>
                  <a:lnTo>
                    <a:pt x="6346" y="13387"/>
                  </a:lnTo>
                  <a:lnTo>
                    <a:pt x="5187" y="13239"/>
                  </a:lnTo>
                  <a:lnTo>
                    <a:pt x="4639" y="13155"/>
                  </a:lnTo>
                  <a:lnTo>
                    <a:pt x="4090" y="13050"/>
                  </a:lnTo>
                  <a:lnTo>
                    <a:pt x="3585" y="12944"/>
                  </a:lnTo>
                  <a:lnTo>
                    <a:pt x="3100" y="12818"/>
                  </a:lnTo>
                  <a:lnTo>
                    <a:pt x="2657" y="12691"/>
                  </a:lnTo>
                  <a:lnTo>
                    <a:pt x="2214" y="12544"/>
                  </a:lnTo>
                  <a:lnTo>
                    <a:pt x="1835" y="12375"/>
                  </a:lnTo>
                  <a:lnTo>
                    <a:pt x="1455" y="12185"/>
                  </a:lnTo>
                  <a:lnTo>
                    <a:pt x="1139" y="11975"/>
                  </a:lnTo>
                  <a:lnTo>
                    <a:pt x="844" y="11764"/>
                  </a:lnTo>
                  <a:lnTo>
                    <a:pt x="591" y="11532"/>
                  </a:lnTo>
                  <a:lnTo>
                    <a:pt x="380" y="11279"/>
                  </a:lnTo>
                  <a:lnTo>
                    <a:pt x="211" y="11005"/>
                  </a:lnTo>
                  <a:lnTo>
                    <a:pt x="148" y="10857"/>
                  </a:lnTo>
                  <a:lnTo>
                    <a:pt x="106" y="10689"/>
                  </a:lnTo>
                  <a:lnTo>
                    <a:pt x="64" y="10541"/>
                  </a:lnTo>
                  <a:lnTo>
                    <a:pt x="22" y="10372"/>
                  </a:lnTo>
                  <a:lnTo>
                    <a:pt x="1" y="10204"/>
                  </a:lnTo>
                  <a:lnTo>
                    <a:pt x="1" y="10035"/>
                  </a:lnTo>
                  <a:lnTo>
                    <a:pt x="1" y="10035"/>
                  </a:lnTo>
                  <a:lnTo>
                    <a:pt x="22" y="9677"/>
                  </a:lnTo>
                  <a:lnTo>
                    <a:pt x="106" y="9297"/>
                  </a:lnTo>
                  <a:lnTo>
                    <a:pt x="211" y="8918"/>
                  </a:lnTo>
                  <a:lnTo>
                    <a:pt x="380" y="8538"/>
                  </a:lnTo>
                  <a:lnTo>
                    <a:pt x="591" y="8117"/>
                  </a:lnTo>
                  <a:lnTo>
                    <a:pt x="844" y="7716"/>
                  </a:lnTo>
                  <a:lnTo>
                    <a:pt x="1139" y="7295"/>
                  </a:lnTo>
                  <a:lnTo>
                    <a:pt x="1455" y="6894"/>
                  </a:lnTo>
                  <a:lnTo>
                    <a:pt x="1835" y="6472"/>
                  </a:lnTo>
                  <a:lnTo>
                    <a:pt x="2214" y="6051"/>
                  </a:lnTo>
                  <a:lnTo>
                    <a:pt x="2657" y="5629"/>
                  </a:lnTo>
                  <a:lnTo>
                    <a:pt x="3100" y="5207"/>
                  </a:lnTo>
                  <a:lnTo>
                    <a:pt x="3585" y="4807"/>
                  </a:lnTo>
                  <a:lnTo>
                    <a:pt x="4090" y="4406"/>
                  </a:lnTo>
                  <a:lnTo>
                    <a:pt x="4639" y="4006"/>
                  </a:lnTo>
                  <a:lnTo>
                    <a:pt x="5187" y="3605"/>
                  </a:lnTo>
                  <a:lnTo>
                    <a:pt x="5756" y="3226"/>
                  </a:lnTo>
                  <a:lnTo>
                    <a:pt x="6346" y="2867"/>
                  </a:lnTo>
                  <a:lnTo>
                    <a:pt x="6958" y="2530"/>
                  </a:lnTo>
                  <a:lnTo>
                    <a:pt x="7569" y="2193"/>
                  </a:lnTo>
                  <a:lnTo>
                    <a:pt x="8201" y="1877"/>
                  </a:lnTo>
                  <a:lnTo>
                    <a:pt x="8855" y="1581"/>
                  </a:lnTo>
                  <a:lnTo>
                    <a:pt x="9508" y="1307"/>
                  </a:lnTo>
                  <a:lnTo>
                    <a:pt x="10162" y="1054"/>
                  </a:lnTo>
                  <a:lnTo>
                    <a:pt x="10837" y="822"/>
                  </a:lnTo>
                  <a:lnTo>
                    <a:pt x="11490" y="612"/>
                  </a:lnTo>
                  <a:lnTo>
                    <a:pt x="12165" y="422"/>
                  </a:lnTo>
                  <a:lnTo>
                    <a:pt x="12818" y="274"/>
                  </a:lnTo>
                  <a:lnTo>
                    <a:pt x="13472" y="169"/>
                  </a:lnTo>
                  <a:lnTo>
                    <a:pt x="14125" y="85"/>
                  </a:lnTo>
                  <a:lnTo>
                    <a:pt x="14779" y="21"/>
                  </a:lnTo>
                  <a:lnTo>
                    <a:pt x="15411" y="0"/>
                  </a:lnTo>
                  <a:lnTo>
                    <a:pt x="15411" y="0"/>
                  </a:lnTo>
                  <a:lnTo>
                    <a:pt x="16044" y="21"/>
                  </a:lnTo>
                  <a:lnTo>
                    <a:pt x="16655" y="42"/>
                  </a:lnTo>
                  <a:lnTo>
                    <a:pt x="17266" y="85"/>
                  </a:lnTo>
                  <a:lnTo>
                    <a:pt x="17857" y="148"/>
                  </a:lnTo>
                  <a:lnTo>
                    <a:pt x="18447" y="211"/>
                  </a:lnTo>
                  <a:lnTo>
                    <a:pt x="19037" y="317"/>
                  </a:lnTo>
                  <a:lnTo>
                    <a:pt x="19606" y="422"/>
                  </a:lnTo>
                  <a:lnTo>
                    <a:pt x="20155" y="548"/>
                  </a:lnTo>
                  <a:lnTo>
                    <a:pt x="20703" y="675"/>
                  </a:lnTo>
                  <a:lnTo>
                    <a:pt x="21209" y="822"/>
                  </a:lnTo>
                  <a:lnTo>
                    <a:pt x="21736" y="991"/>
                  </a:lnTo>
                  <a:lnTo>
                    <a:pt x="22221" y="1160"/>
                  </a:lnTo>
                  <a:lnTo>
                    <a:pt x="22705" y="1350"/>
                  </a:lnTo>
                  <a:lnTo>
                    <a:pt x="23169" y="1560"/>
                  </a:lnTo>
                  <a:lnTo>
                    <a:pt x="23612" y="1771"/>
                  </a:lnTo>
                  <a:lnTo>
                    <a:pt x="24034" y="2003"/>
                  </a:lnTo>
                  <a:lnTo>
                    <a:pt x="24434" y="2235"/>
                  </a:lnTo>
                  <a:lnTo>
                    <a:pt x="24814" y="2488"/>
                  </a:lnTo>
                  <a:lnTo>
                    <a:pt x="25172" y="2741"/>
                  </a:lnTo>
                  <a:lnTo>
                    <a:pt x="25509" y="3015"/>
                  </a:lnTo>
                  <a:lnTo>
                    <a:pt x="25825" y="3289"/>
                  </a:lnTo>
                  <a:lnTo>
                    <a:pt x="26121" y="3563"/>
                  </a:lnTo>
                  <a:lnTo>
                    <a:pt x="26395" y="3858"/>
                  </a:lnTo>
                  <a:lnTo>
                    <a:pt x="26648" y="4153"/>
                  </a:lnTo>
                  <a:lnTo>
                    <a:pt x="26858" y="4470"/>
                  </a:lnTo>
                  <a:lnTo>
                    <a:pt x="27048" y="4786"/>
                  </a:lnTo>
                  <a:lnTo>
                    <a:pt x="27217" y="5102"/>
                  </a:lnTo>
                  <a:lnTo>
                    <a:pt x="27343" y="5439"/>
                  </a:lnTo>
                  <a:lnTo>
                    <a:pt x="27449" y="5777"/>
                  </a:lnTo>
                  <a:lnTo>
                    <a:pt x="27533" y="6114"/>
                  </a:lnTo>
                  <a:lnTo>
                    <a:pt x="27575" y="6472"/>
                  </a:lnTo>
                  <a:lnTo>
                    <a:pt x="27596" y="6810"/>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6" name="Google Shape;1086;p18"/>
            <p:cNvSpPr/>
            <p:nvPr/>
          </p:nvSpPr>
          <p:spPr>
            <a:xfrm>
              <a:off x="5573975" y="-979675"/>
              <a:ext cx="170800" cy="64325"/>
            </a:xfrm>
            <a:custGeom>
              <a:rect b="b" l="l" r="r" t="t"/>
              <a:pathLst>
                <a:path extrusionOk="0" h="2573" w="6832">
                  <a:moveTo>
                    <a:pt x="6810" y="0"/>
                  </a:moveTo>
                  <a:lnTo>
                    <a:pt x="5925" y="148"/>
                  </a:lnTo>
                  <a:lnTo>
                    <a:pt x="5018" y="338"/>
                  </a:lnTo>
                  <a:lnTo>
                    <a:pt x="4133" y="570"/>
                  </a:lnTo>
                  <a:lnTo>
                    <a:pt x="3268" y="865"/>
                  </a:lnTo>
                  <a:lnTo>
                    <a:pt x="2826" y="1012"/>
                  </a:lnTo>
                  <a:lnTo>
                    <a:pt x="2383" y="1160"/>
                  </a:lnTo>
                  <a:lnTo>
                    <a:pt x="1961" y="1350"/>
                  </a:lnTo>
                  <a:lnTo>
                    <a:pt x="1561" y="1539"/>
                  </a:lnTo>
                  <a:lnTo>
                    <a:pt x="1139" y="1771"/>
                  </a:lnTo>
                  <a:lnTo>
                    <a:pt x="760" y="2003"/>
                  </a:lnTo>
                  <a:lnTo>
                    <a:pt x="380" y="2256"/>
                  </a:lnTo>
                  <a:lnTo>
                    <a:pt x="1" y="2530"/>
                  </a:lnTo>
                  <a:lnTo>
                    <a:pt x="22" y="2572"/>
                  </a:lnTo>
                  <a:lnTo>
                    <a:pt x="443" y="2383"/>
                  </a:lnTo>
                  <a:lnTo>
                    <a:pt x="1181" y="2066"/>
                  </a:lnTo>
                  <a:lnTo>
                    <a:pt x="1898" y="1750"/>
                  </a:lnTo>
                  <a:lnTo>
                    <a:pt x="3353" y="1118"/>
                  </a:lnTo>
                  <a:lnTo>
                    <a:pt x="4196" y="780"/>
                  </a:lnTo>
                  <a:lnTo>
                    <a:pt x="5060" y="506"/>
                  </a:lnTo>
                  <a:lnTo>
                    <a:pt x="5946" y="253"/>
                  </a:lnTo>
                  <a:lnTo>
                    <a:pt x="6831" y="21"/>
                  </a:lnTo>
                  <a:lnTo>
                    <a:pt x="6810"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7" name="Google Shape;1087;p18"/>
            <p:cNvSpPr/>
            <p:nvPr/>
          </p:nvSpPr>
          <p:spPr>
            <a:xfrm>
              <a:off x="5573975" y="-979675"/>
              <a:ext cx="170800" cy="64325"/>
            </a:xfrm>
            <a:custGeom>
              <a:rect b="b" l="l" r="r" t="t"/>
              <a:pathLst>
                <a:path extrusionOk="0" fill="none" h="2573" w="6832">
                  <a:moveTo>
                    <a:pt x="6810" y="0"/>
                  </a:moveTo>
                  <a:lnTo>
                    <a:pt x="6810" y="0"/>
                  </a:lnTo>
                  <a:lnTo>
                    <a:pt x="5925" y="148"/>
                  </a:lnTo>
                  <a:lnTo>
                    <a:pt x="5018" y="338"/>
                  </a:lnTo>
                  <a:lnTo>
                    <a:pt x="4133" y="570"/>
                  </a:lnTo>
                  <a:lnTo>
                    <a:pt x="3268" y="865"/>
                  </a:lnTo>
                  <a:lnTo>
                    <a:pt x="3268" y="865"/>
                  </a:lnTo>
                  <a:lnTo>
                    <a:pt x="2826" y="1012"/>
                  </a:lnTo>
                  <a:lnTo>
                    <a:pt x="2383" y="1160"/>
                  </a:lnTo>
                  <a:lnTo>
                    <a:pt x="1961" y="1350"/>
                  </a:lnTo>
                  <a:lnTo>
                    <a:pt x="1561" y="1539"/>
                  </a:lnTo>
                  <a:lnTo>
                    <a:pt x="1139" y="1771"/>
                  </a:lnTo>
                  <a:lnTo>
                    <a:pt x="760" y="2003"/>
                  </a:lnTo>
                  <a:lnTo>
                    <a:pt x="380" y="2256"/>
                  </a:lnTo>
                  <a:lnTo>
                    <a:pt x="1" y="2530"/>
                  </a:lnTo>
                  <a:lnTo>
                    <a:pt x="22" y="2572"/>
                  </a:lnTo>
                  <a:lnTo>
                    <a:pt x="22" y="2572"/>
                  </a:lnTo>
                  <a:lnTo>
                    <a:pt x="443" y="2383"/>
                  </a:lnTo>
                  <a:lnTo>
                    <a:pt x="443" y="2383"/>
                  </a:lnTo>
                  <a:lnTo>
                    <a:pt x="1181" y="2066"/>
                  </a:lnTo>
                  <a:lnTo>
                    <a:pt x="1898" y="1750"/>
                  </a:lnTo>
                  <a:lnTo>
                    <a:pt x="3353" y="1118"/>
                  </a:lnTo>
                  <a:lnTo>
                    <a:pt x="3353" y="1118"/>
                  </a:lnTo>
                  <a:lnTo>
                    <a:pt x="4196" y="780"/>
                  </a:lnTo>
                  <a:lnTo>
                    <a:pt x="5060" y="506"/>
                  </a:lnTo>
                  <a:lnTo>
                    <a:pt x="5946" y="253"/>
                  </a:lnTo>
                  <a:lnTo>
                    <a:pt x="6831" y="21"/>
                  </a:lnTo>
                  <a:lnTo>
                    <a:pt x="6810" y="0"/>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8" name="Google Shape;1088;p18"/>
            <p:cNvSpPr/>
            <p:nvPr/>
          </p:nvSpPr>
          <p:spPr>
            <a:xfrm>
              <a:off x="5444325" y="-866375"/>
              <a:ext cx="67500" cy="44825"/>
            </a:xfrm>
            <a:custGeom>
              <a:rect b="b" l="l" r="r" t="t"/>
              <a:pathLst>
                <a:path extrusionOk="0" h="1793" w="2700">
                  <a:moveTo>
                    <a:pt x="2699" y="1"/>
                  </a:moveTo>
                  <a:lnTo>
                    <a:pt x="2488" y="22"/>
                  </a:lnTo>
                  <a:lnTo>
                    <a:pt x="2277" y="43"/>
                  </a:lnTo>
                  <a:lnTo>
                    <a:pt x="1877" y="148"/>
                  </a:lnTo>
                  <a:lnTo>
                    <a:pt x="1624" y="233"/>
                  </a:lnTo>
                  <a:lnTo>
                    <a:pt x="1371" y="338"/>
                  </a:lnTo>
                  <a:lnTo>
                    <a:pt x="1139" y="465"/>
                  </a:lnTo>
                  <a:lnTo>
                    <a:pt x="907" y="612"/>
                  </a:lnTo>
                  <a:lnTo>
                    <a:pt x="738" y="718"/>
                  </a:lnTo>
                  <a:lnTo>
                    <a:pt x="591" y="823"/>
                  </a:lnTo>
                  <a:lnTo>
                    <a:pt x="443" y="971"/>
                  </a:lnTo>
                  <a:lnTo>
                    <a:pt x="338" y="1097"/>
                  </a:lnTo>
                  <a:lnTo>
                    <a:pt x="211" y="1266"/>
                  </a:lnTo>
                  <a:lnTo>
                    <a:pt x="127" y="1434"/>
                  </a:lnTo>
                  <a:lnTo>
                    <a:pt x="43" y="1603"/>
                  </a:lnTo>
                  <a:lnTo>
                    <a:pt x="1" y="1793"/>
                  </a:lnTo>
                  <a:lnTo>
                    <a:pt x="22" y="1793"/>
                  </a:lnTo>
                  <a:lnTo>
                    <a:pt x="254" y="1603"/>
                  </a:lnTo>
                  <a:lnTo>
                    <a:pt x="486" y="1392"/>
                  </a:lnTo>
                  <a:lnTo>
                    <a:pt x="781" y="1118"/>
                  </a:lnTo>
                  <a:lnTo>
                    <a:pt x="1076" y="844"/>
                  </a:lnTo>
                  <a:lnTo>
                    <a:pt x="1266" y="697"/>
                  </a:lnTo>
                  <a:lnTo>
                    <a:pt x="1455" y="570"/>
                  </a:lnTo>
                  <a:lnTo>
                    <a:pt x="1645" y="465"/>
                  </a:lnTo>
                  <a:lnTo>
                    <a:pt x="1835" y="338"/>
                  </a:lnTo>
                  <a:lnTo>
                    <a:pt x="2046" y="254"/>
                  </a:lnTo>
                  <a:lnTo>
                    <a:pt x="2256" y="170"/>
                  </a:lnTo>
                  <a:lnTo>
                    <a:pt x="2488" y="85"/>
                  </a:lnTo>
                  <a:lnTo>
                    <a:pt x="2699" y="22"/>
                  </a:lnTo>
                  <a:lnTo>
                    <a:pt x="2699"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9" name="Google Shape;1089;p18"/>
            <p:cNvSpPr/>
            <p:nvPr/>
          </p:nvSpPr>
          <p:spPr>
            <a:xfrm>
              <a:off x="5444325" y="-866375"/>
              <a:ext cx="67500" cy="44825"/>
            </a:xfrm>
            <a:custGeom>
              <a:rect b="b" l="l" r="r" t="t"/>
              <a:pathLst>
                <a:path extrusionOk="0" fill="none" h="1793" w="2700">
                  <a:moveTo>
                    <a:pt x="2699" y="1"/>
                  </a:moveTo>
                  <a:lnTo>
                    <a:pt x="2699" y="1"/>
                  </a:lnTo>
                  <a:lnTo>
                    <a:pt x="2488" y="22"/>
                  </a:lnTo>
                  <a:lnTo>
                    <a:pt x="2277" y="43"/>
                  </a:lnTo>
                  <a:lnTo>
                    <a:pt x="1877" y="148"/>
                  </a:lnTo>
                  <a:lnTo>
                    <a:pt x="1877" y="148"/>
                  </a:lnTo>
                  <a:lnTo>
                    <a:pt x="1624" y="233"/>
                  </a:lnTo>
                  <a:lnTo>
                    <a:pt x="1371" y="338"/>
                  </a:lnTo>
                  <a:lnTo>
                    <a:pt x="1139" y="465"/>
                  </a:lnTo>
                  <a:lnTo>
                    <a:pt x="907" y="612"/>
                  </a:lnTo>
                  <a:lnTo>
                    <a:pt x="907" y="612"/>
                  </a:lnTo>
                  <a:lnTo>
                    <a:pt x="738" y="718"/>
                  </a:lnTo>
                  <a:lnTo>
                    <a:pt x="591" y="823"/>
                  </a:lnTo>
                  <a:lnTo>
                    <a:pt x="443" y="971"/>
                  </a:lnTo>
                  <a:lnTo>
                    <a:pt x="338" y="1097"/>
                  </a:lnTo>
                  <a:lnTo>
                    <a:pt x="211" y="1266"/>
                  </a:lnTo>
                  <a:lnTo>
                    <a:pt x="127" y="1434"/>
                  </a:lnTo>
                  <a:lnTo>
                    <a:pt x="43" y="1603"/>
                  </a:lnTo>
                  <a:lnTo>
                    <a:pt x="1" y="1793"/>
                  </a:lnTo>
                  <a:lnTo>
                    <a:pt x="22" y="1793"/>
                  </a:lnTo>
                  <a:lnTo>
                    <a:pt x="22" y="1793"/>
                  </a:lnTo>
                  <a:lnTo>
                    <a:pt x="254" y="1603"/>
                  </a:lnTo>
                  <a:lnTo>
                    <a:pt x="486" y="1392"/>
                  </a:lnTo>
                  <a:lnTo>
                    <a:pt x="486" y="1392"/>
                  </a:lnTo>
                  <a:lnTo>
                    <a:pt x="781" y="1118"/>
                  </a:lnTo>
                  <a:lnTo>
                    <a:pt x="1076" y="844"/>
                  </a:lnTo>
                  <a:lnTo>
                    <a:pt x="1076" y="844"/>
                  </a:lnTo>
                  <a:lnTo>
                    <a:pt x="1266" y="697"/>
                  </a:lnTo>
                  <a:lnTo>
                    <a:pt x="1455" y="570"/>
                  </a:lnTo>
                  <a:lnTo>
                    <a:pt x="1645" y="465"/>
                  </a:lnTo>
                  <a:lnTo>
                    <a:pt x="1835" y="338"/>
                  </a:lnTo>
                  <a:lnTo>
                    <a:pt x="2046" y="254"/>
                  </a:lnTo>
                  <a:lnTo>
                    <a:pt x="2256" y="170"/>
                  </a:lnTo>
                  <a:lnTo>
                    <a:pt x="2488" y="85"/>
                  </a:lnTo>
                  <a:lnTo>
                    <a:pt x="2699" y="22"/>
                  </a:lnTo>
                  <a:lnTo>
                    <a:pt x="2699"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90" name="Google Shape;1090;p18"/>
          <p:cNvGrpSpPr/>
          <p:nvPr/>
        </p:nvGrpSpPr>
        <p:grpSpPr>
          <a:xfrm>
            <a:off x="985350" y="4644363"/>
            <a:ext cx="473850" cy="449575"/>
            <a:chOff x="4411275" y="4457400"/>
            <a:chExt cx="473850" cy="449575"/>
          </a:xfrm>
        </p:grpSpPr>
        <p:sp>
          <p:nvSpPr>
            <p:cNvPr id="1091" name="Google Shape;1091;p18"/>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2" name="Google Shape;1092;p18"/>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93" name="Google Shape;1093;p18"/>
          <p:cNvGrpSpPr/>
          <p:nvPr/>
        </p:nvGrpSpPr>
        <p:grpSpPr>
          <a:xfrm>
            <a:off x="8424005" y="2893381"/>
            <a:ext cx="1169326" cy="1706042"/>
            <a:chOff x="-2776889" y="-1062437"/>
            <a:chExt cx="2413967" cy="3521969"/>
          </a:xfrm>
        </p:grpSpPr>
        <p:sp>
          <p:nvSpPr>
            <p:cNvPr id="1094" name="Google Shape;1094;p18"/>
            <p:cNvSpPr/>
            <p:nvPr/>
          </p:nvSpPr>
          <p:spPr>
            <a:xfrm>
              <a:off x="-1665383" y="-1032845"/>
              <a:ext cx="248342" cy="814890"/>
            </a:xfrm>
            <a:custGeom>
              <a:rect b="b" l="l" r="r" t="t"/>
              <a:pathLst>
                <a:path extrusionOk="0" h="17624" w="5371">
                  <a:moveTo>
                    <a:pt x="4769" y="1"/>
                  </a:moveTo>
                  <a:lnTo>
                    <a:pt x="4731" y="39"/>
                  </a:lnTo>
                  <a:lnTo>
                    <a:pt x="4692" y="78"/>
                  </a:lnTo>
                  <a:lnTo>
                    <a:pt x="4653" y="136"/>
                  </a:lnTo>
                  <a:lnTo>
                    <a:pt x="4595" y="272"/>
                  </a:lnTo>
                  <a:lnTo>
                    <a:pt x="4556" y="447"/>
                  </a:lnTo>
                  <a:lnTo>
                    <a:pt x="4479" y="834"/>
                  </a:lnTo>
                  <a:lnTo>
                    <a:pt x="4382" y="1416"/>
                  </a:lnTo>
                  <a:lnTo>
                    <a:pt x="4246" y="2211"/>
                  </a:lnTo>
                  <a:lnTo>
                    <a:pt x="4149" y="2676"/>
                  </a:lnTo>
                  <a:lnTo>
                    <a:pt x="4033" y="3199"/>
                  </a:lnTo>
                  <a:lnTo>
                    <a:pt x="3897" y="3800"/>
                  </a:lnTo>
                  <a:lnTo>
                    <a:pt x="3723" y="4440"/>
                  </a:lnTo>
                  <a:lnTo>
                    <a:pt x="0" y="16867"/>
                  </a:lnTo>
                  <a:lnTo>
                    <a:pt x="737" y="17623"/>
                  </a:lnTo>
                  <a:lnTo>
                    <a:pt x="2230" y="12660"/>
                  </a:lnTo>
                  <a:lnTo>
                    <a:pt x="3432" y="8570"/>
                  </a:lnTo>
                  <a:lnTo>
                    <a:pt x="3955" y="6747"/>
                  </a:lnTo>
                  <a:lnTo>
                    <a:pt x="4382" y="5313"/>
                  </a:lnTo>
                  <a:lnTo>
                    <a:pt x="4944" y="3258"/>
                  </a:lnTo>
                  <a:lnTo>
                    <a:pt x="5138" y="2463"/>
                  </a:lnTo>
                  <a:lnTo>
                    <a:pt x="5293" y="1784"/>
                  </a:lnTo>
                  <a:lnTo>
                    <a:pt x="5332" y="1493"/>
                  </a:lnTo>
                  <a:lnTo>
                    <a:pt x="5370" y="1222"/>
                  </a:lnTo>
                  <a:lnTo>
                    <a:pt x="5370" y="989"/>
                  </a:lnTo>
                  <a:lnTo>
                    <a:pt x="5351" y="776"/>
                  </a:lnTo>
                  <a:lnTo>
                    <a:pt x="5332" y="582"/>
                  </a:lnTo>
                  <a:lnTo>
                    <a:pt x="5273" y="427"/>
                  </a:lnTo>
                  <a:lnTo>
                    <a:pt x="5196" y="272"/>
                  </a:lnTo>
                  <a:lnTo>
                    <a:pt x="5080" y="156"/>
                  </a:lnTo>
                  <a:lnTo>
                    <a:pt x="5002" y="78"/>
                  </a:lnTo>
                  <a:lnTo>
                    <a:pt x="4944" y="39"/>
                  </a:lnTo>
                  <a:lnTo>
                    <a:pt x="486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5" name="Google Shape;1095;p18"/>
            <p:cNvSpPr/>
            <p:nvPr/>
          </p:nvSpPr>
          <p:spPr>
            <a:xfrm>
              <a:off x="-1714672" y="-1005935"/>
              <a:ext cx="249220" cy="814843"/>
            </a:xfrm>
            <a:custGeom>
              <a:rect b="b" l="l" r="r" t="t"/>
              <a:pathLst>
                <a:path extrusionOk="0" h="17623" w="5390">
                  <a:moveTo>
                    <a:pt x="504" y="0"/>
                  </a:moveTo>
                  <a:lnTo>
                    <a:pt x="446" y="39"/>
                  </a:lnTo>
                  <a:lnTo>
                    <a:pt x="368" y="78"/>
                  </a:lnTo>
                  <a:lnTo>
                    <a:pt x="291" y="155"/>
                  </a:lnTo>
                  <a:lnTo>
                    <a:pt x="194" y="272"/>
                  </a:lnTo>
                  <a:lnTo>
                    <a:pt x="116" y="427"/>
                  </a:lnTo>
                  <a:lnTo>
                    <a:pt x="58" y="582"/>
                  </a:lnTo>
                  <a:lnTo>
                    <a:pt x="19" y="776"/>
                  </a:lnTo>
                  <a:lnTo>
                    <a:pt x="0" y="989"/>
                  </a:lnTo>
                  <a:lnTo>
                    <a:pt x="19" y="1222"/>
                  </a:lnTo>
                  <a:lnTo>
                    <a:pt x="39" y="1493"/>
                  </a:lnTo>
                  <a:lnTo>
                    <a:pt x="97" y="1784"/>
                  </a:lnTo>
                  <a:lnTo>
                    <a:pt x="233" y="2462"/>
                  </a:lnTo>
                  <a:lnTo>
                    <a:pt x="446" y="3257"/>
                  </a:lnTo>
                  <a:lnTo>
                    <a:pt x="1008" y="5312"/>
                  </a:lnTo>
                  <a:lnTo>
                    <a:pt x="1415" y="6747"/>
                  </a:lnTo>
                  <a:lnTo>
                    <a:pt x="1939" y="8569"/>
                  </a:lnTo>
                  <a:lnTo>
                    <a:pt x="3141" y="12660"/>
                  </a:lnTo>
                  <a:lnTo>
                    <a:pt x="4633" y="17623"/>
                  </a:lnTo>
                  <a:lnTo>
                    <a:pt x="5390" y="16867"/>
                  </a:lnTo>
                  <a:lnTo>
                    <a:pt x="1667" y="4440"/>
                  </a:lnTo>
                  <a:lnTo>
                    <a:pt x="1473" y="3800"/>
                  </a:lnTo>
                  <a:lnTo>
                    <a:pt x="1338" y="3199"/>
                  </a:lnTo>
                  <a:lnTo>
                    <a:pt x="1221" y="2676"/>
                  </a:lnTo>
                  <a:lnTo>
                    <a:pt x="1124" y="2210"/>
                  </a:lnTo>
                  <a:lnTo>
                    <a:pt x="989" y="1416"/>
                  </a:lnTo>
                  <a:lnTo>
                    <a:pt x="892" y="834"/>
                  </a:lnTo>
                  <a:lnTo>
                    <a:pt x="814" y="446"/>
                  </a:lnTo>
                  <a:lnTo>
                    <a:pt x="776" y="272"/>
                  </a:lnTo>
                  <a:lnTo>
                    <a:pt x="717" y="136"/>
                  </a:lnTo>
                  <a:lnTo>
                    <a:pt x="698" y="78"/>
                  </a:lnTo>
                  <a:lnTo>
                    <a:pt x="659" y="39"/>
                  </a:lnTo>
                  <a:lnTo>
                    <a:pt x="60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6" name="Google Shape;1096;p18"/>
            <p:cNvSpPr/>
            <p:nvPr/>
          </p:nvSpPr>
          <p:spPr>
            <a:xfrm>
              <a:off x="-1603517" y="-1062437"/>
              <a:ext cx="66351" cy="927848"/>
            </a:xfrm>
            <a:custGeom>
              <a:rect b="b" l="l" r="r" t="t"/>
              <a:pathLst>
                <a:path extrusionOk="0" h="20067" w="1435">
                  <a:moveTo>
                    <a:pt x="349" y="1"/>
                  </a:moveTo>
                  <a:lnTo>
                    <a:pt x="291" y="20"/>
                  </a:lnTo>
                  <a:lnTo>
                    <a:pt x="233" y="40"/>
                  </a:lnTo>
                  <a:lnTo>
                    <a:pt x="174" y="98"/>
                  </a:lnTo>
                  <a:lnTo>
                    <a:pt x="116" y="175"/>
                  </a:lnTo>
                  <a:lnTo>
                    <a:pt x="78" y="311"/>
                  </a:lnTo>
                  <a:lnTo>
                    <a:pt x="58" y="486"/>
                  </a:lnTo>
                  <a:lnTo>
                    <a:pt x="19" y="718"/>
                  </a:lnTo>
                  <a:lnTo>
                    <a:pt x="0" y="1280"/>
                  </a:lnTo>
                  <a:lnTo>
                    <a:pt x="0" y="1940"/>
                  </a:lnTo>
                  <a:lnTo>
                    <a:pt x="19" y="2657"/>
                  </a:lnTo>
                  <a:lnTo>
                    <a:pt x="58" y="3374"/>
                  </a:lnTo>
                  <a:lnTo>
                    <a:pt x="116" y="4072"/>
                  </a:lnTo>
                  <a:lnTo>
                    <a:pt x="174" y="4693"/>
                  </a:lnTo>
                  <a:lnTo>
                    <a:pt x="213" y="5100"/>
                  </a:lnTo>
                  <a:lnTo>
                    <a:pt x="252" y="5778"/>
                  </a:lnTo>
                  <a:lnTo>
                    <a:pt x="330" y="7717"/>
                  </a:lnTo>
                  <a:lnTo>
                    <a:pt x="485" y="12932"/>
                  </a:lnTo>
                  <a:lnTo>
                    <a:pt x="620" y="17875"/>
                  </a:lnTo>
                  <a:lnTo>
                    <a:pt x="659" y="20066"/>
                  </a:lnTo>
                  <a:lnTo>
                    <a:pt x="1435" y="19814"/>
                  </a:lnTo>
                  <a:lnTo>
                    <a:pt x="1396" y="17623"/>
                  </a:lnTo>
                  <a:lnTo>
                    <a:pt x="1280" y="12641"/>
                  </a:lnTo>
                  <a:lnTo>
                    <a:pt x="1202" y="9888"/>
                  </a:lnTo>
                  <a:lnTo>
                    <a:pt x="1124" y="7329"/>
                  </a:lnTo>
                  <a:lnTo>
                    <a:pt x="1047" y="5293"/>
                  </a:lnTo>
                  <a:lnTo>
                    <a:pt x="1008" y="4557"/>
                  </a:lnTo>
                  <a:lnTo>
                    <a:pt x="969" y="4072"/>
                  </a:lnTo>
                  <a:lnTo>
                    <a:pt x="892" y="3335"/>
                  </a:lnTo>
                  <a:lnTo>
                    <a:pt x="853" y="2560"/>
                  </a:lnTo>
                  <a:lnTo>
                    <a:pt x="795" y="1823"/>
                  </a:lnTo>
                  <a:lnTo>
                    <a:pt x="756" y="1145"/>
                  </a:lnTo>
                  <a:lnTo>
                    <a:pt x="717" y="835"/>
                  </a:lnTo>
                  <a:lnTo>
                    <a:pt x="679" y="583"/>
                  </a:lnTo>
                  <a:lnTo>
                    <a:pt x="620" y="350"/>
                  </a:lnTo>
                  <a:lnTo>
                    <a:pt x="562" y="175"/>
                  </a:lnTo>
                  <a:lnTo>
                    <a:pt x="485" y="59"/>
                  </a:lnTo>
                  <a:lnTo>
                    <a:pt x="446" y="20"/>
                  </a:lnTo>
                  <a:lnTo>
                    <a:pt x="407"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7" name="Google Shape;1097;p18"/>
            <p:cNvSpPr/>
            <p:nvPr/>
          </p:nvSpPr>
          <p:spPr>
            <a:xfrm>
              <a:off x="-1798038" y="-883128"/>
              <a:ext cx="393527" cy="735084"/>
            </a:xfrm>
            <a:custGeom>
              <a:rect b="b" l="l" r="r" t="t"/>
              <a:pathLst>
                <a:path extrusionOk="0" h="15898" w="8511">
                  <a:moveTo>
                    <a:pt x="175" y="0"/>
                  </a:moveTo>
                  <a:lnTo>
                    <a:pt x="136" y="20"/>
                  </a:lnTo>
                  <a:lnTo>
                    <a:pt x="58" y="136"/>
                  </a:lnTo>
                  <a:lnTo>
                    <a:pt x="0" y="291"/>
                  </a:lnTo>
                  <a:lnTo>
                    <a:pt x="0" y="427"/>
                  </a:lnTo>
                  <a:lnTo>
                    <a:pt x="0" y="582"/>
                  </a:lnTo>
                  <a:lnTo>
                    <a:pt x="39" y="815"/>
                  </a:lnTo>
                  <a:lnTo>
                    <a:pt x="97" y="1125"/>
                  </a:lnTo>
                  <a:lnTo>
                    <a:pt x="213" y="1493"/>
                  </a:lnTo>
                  <a:lnTo>
                    <a:pt x="368" y="1939"/>
                  </a:lnTo>
                  <a:lnTo>
                    <a:pt x="582" y="2443"/>
                  </a:lnTo>
                  <a:lnTo>
                    <a:pt x="1066" y="3412"/>
                  </a:lnTo>
                  <a:lnTo>
                    <a:pt x="1939" y="5080"/>
                  </a:lnTo>
                  <a:lnTo>
                    <a:pt x="4246" y="9500"/>
                  </a:lnTo>
                  <a:lnTo>
                    <a:pt x="6456" y="13726"/>
                  </a:lnTo>
                  <a:lnTo>
                    <a:pt x="7193" y="15141"/>
                  </a:lnTo>
                  <a:lnTo>
                    <a:pt x="7522" y="15781"/>
                  </a:lnTo>
                  <a:lnTo>
                    <a:pt x="7561" y="15839"/>
                  </a:lnTo>
                  <a:lnTo>
                    <a:pt x="7600" y="15878"/>
                  </a:lnTo>
                  <a:lnTo>
                    <a:pt x="7658" y="15897"/>
                  </a:lnTo>
                  <a:lnTo>
                    <a:pt x="7735" y="15897"/>
                  </a:lnTo>
                  <a:lnTo>
                    <a:pt x="7813" y="15859"/>
                  </a:lnTo>
                  <a:lnTo>
                    <a:pt x="7910" y="15820"/>
                  </a:lnTo>
                  <a:lnTo>
                    <a:pt x="8084" y="15703"/>
                  </a:lnTo>
                  <a:lnTo>
                    <a:pt x="8239" y="15568"/>
                  </a:lnTo>
                  <a:lnTo>
                    <a:pt x="8395" y="15451"/>
                  </a:lnTo>
                  <a:lnTo>
                    <a:pt x="8511" y="15316"/>
                  </a:lnTo>
                  <a:lnTo>
                    <a:pt x="7852" y="14133"/>
                  </a:lnTo>
                  <a:lnTo>
                    <a:pt x="6301" y="11400"/>
                  </a:lnTo>
                  <a:lnTo>
                    <a:pt x="5428" y="9829"/>
                  </a:lnTo>
                  <a:lnTo>
                    <a:pt x="4595" y="8298"/>
                  </a:lnTo>
                  <a:lnTo>
                    <a:pt x="3916" y="6999"/>
                  </a:lnTo>
                  <a:lnTo>
                    <a:pt x="3664" y="6475"/>
                  </a:lnTo>
                  <a:lnTo>
                    <a:pt x="3470" y="6049"/>
                  </a:lnTo>
                  <a:lnTo>
                    <a:pt x="3257" y="5545"/>
                  </a:lnTo>
                  <a:lnTo>
                    <a:pt x="2947" y="4983"/>
                  </a:lnTo>
                  <a:lnTo>
                    <a:pt x="2230" y="3723"/>
                  </a:lnTo>
                  <a:lnTo>
                    <a:pt x="1861" y="3063"/>
                  </a:lnTo>
                  <a:lnTo>
                    <a:pt x="1512" y="2424"/>
                  </a:lnTo>
                  <a:lnTo>
                    <a:pt x="1202" y="1803"/>
                  </a:lnTo>
                  <a:lnTo>
                    <a:pt x="931" y="1222"/>
                  </a:lnTo>
                  <a:lnTo>
                    <a:pt x="737" y="756"/>
                  </a:lnTo>
                  <a:lnTo>
                    <a:pt x="562" y="407"/>
                  </a:lnTo>
                  <a:lnTo>
                    <a:pt x="427" y="175"/>
                  </a:lnTo>
                  <a:lnTo>
                    <a:pt x="368" y="97"/>
                  </a:lnTo>
                  <a:lnTo>
                    <a:pt x="310" y="39"/>
                  </a:lnTo>
                  <a:lnTo>
                    <a:pt x="25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8" name="Google Shape;1098;p18"/>
            <p:cNvSpPr/>
            <p:nvPr/>
          </p:nvSpPr>
          <p:spPr>
            <a:xfrm>
              <a:off x="-1681520" y="-948554"/>
              <a:ext cx="338875" cy="760145"/>
            </a:xfrm>
            <a:custGeom>
              <a:rect b="b" l="l" r="r" t="t"/>
              <a:pathLst>
                <a:path extrusionOk="0" h="16440" w="7329">
                  <a:moveTo>
                    <a:pt x="7076" y="0"/>
                  </a:moveTo>
                  <a:lnTo>
                    <a:pt x="7038" y="19"/>
                  </a:lnTo>
                  <a:lnTo>
                    <a:pt x="6980" y="58"/>
                  </a:lnTo>
                  <a:lnTo>
                    <a:pt x="6921" y="116"/>
                  </a:lnTo>
                  <a:lnTo>
                    <a:pt x="6883" y="194"/>
                  </a:lnTo>
                  <a:lnTo>
                    <a:pt x="6747" y="446"/>
                  </a:lnTo>
                  <a:lnTo>
                    <a:pt x="6611" y="795"/>
                  </a:lnTo>
                  <a:lnTo>
                    <a:pt x="6456" y="1299"/>
                  </a:lnTo>
                  <a:lnTo>
                    <a:pt x="6243" y="1881"/>
                  </a:lnTo>
                  <a:lnTo>
                    <a:pt x="5971" y="2520"/>
                  </a:lnTo>
                  <a:lnTo>
                    <a:pt x="5661" y="3199"/>
                  </a:lnTo>
                  <a:lnTo>
                    <a:pt x="5351" y="3877"/>
                  </a:lnTo>
                  <a:lnTo>
                    <a:pt x="4731" y="5196"/>
                  </a:lnTo>
                  <a:lnTo>
                    <a:pt x="4479" y="5777"/>
                  </a:lnTo>
                  <a:lnTo>
                    <a:pt x="4285" y="6301"/>
                  </a:lnTo>
                  <a:lnTo>
                    <a:pt x="4130" y="6727"/>
                  </a:lnTo>
                  <a:lnTo>
                    <a:pt x="3916" y="7270"/>
                  </a:lnTo>
                  <a:lnTo>
                    <a:pt x="3354" y="8627"/>
                  </a:lnTo>
                  <a:lnTo>
                    <a:pt x="2656" y="10217"/>
                  </a:lnTo>
                  <a:lnTo>
                    <a:pt x="1900" y="11845"/>
                  </a:lnTo>
                  <a:lnTo>
                    <a:pt x="582" y="14695"/>
                  </a:lnTo>
                  <a:lnTo>
                    <a:pt x="0" y="15936"/>
                  </a:lnTo>
                  <a:lnTo>
                    <a:pt x="136" y="16052"/>
                  </a:lnTo>
                  <a:lnTo>
                    <a:pt x="291" y="16168"/>
                  </a:lnTo>
                  <a:lnTo>
                    <a:pt x="466" y="16285"/>
                  </a:lnTo>
                  <a:lnTo>
                    <a:pt x="660" y="16382"/>
                  </a:lnTo>
                  <a:lnTo>
                    <a:pt x="737" y="16421"/>
                  </a:lnTo>
                  <a:lnTo>
                    <a:pt x="815" y="16440"/>
                  </a:lnTo>
                  <a:lnTo>
                    <a:pt x="892" y="16440"/>
                  </a:lnTo>
                  <a:lnTo>
                    <a:pt x="950" y="16421"/>
                  </a:lnTo>
                  <a:lnTo>
                    <a:pt x="1008" y="16382"/>
                  </a:lnTo>
                  <a:lnTo>
                    <a:pt x="1047" y="16324"/>
                  </a:lnTo>
                  <a:lnTo>
                    <a:pt x="1299" y="15664"/>
                  </a:lnTo>
                  <a:lnTo>
                    <a:pt x="1920" y="14172"/>
                  </a:lnTo>
                  <a:lnTo>
                    <a:pt x="3800" y="9790"/>
                  </a:lnTo>
                  <a:lnTo>
                    <a:pt x="5758" y="5196"/>
                  </a:lnTo>
                  <a:lnTo>
                    <a:pt x="6495" y="3470"/>
                  </a:lnTo>
                  <a:lnTo>
                    <a:pt x="6902" y="2462"/>
                  </a:lnTo>
                  <a:lnTo>
                    <a:pt x="7076" y="1939"/>
                  </a:lnTo>
                  <a:lnTo>
                    <a:pt x="7193" y="1493"/>
                  </a:lnTo>
                  <a:lnTo>
                    <a:pt x="7270" y="1124"/>
                  </a:lnTo>
                  <a:lnTo>
                    <a:pt x="7309" y="814"/>
                  </a:lnTo>
                  <a:lnTo>
                    <a:pt x="7328" y="582"/>
                  </a:lnTo>
                  <a:lnTo>
                    <a:pt x="7328" y="407"/>
                  </a:lnTo>
                  <a:lnTo>
                    <a:pt x="7309" y="271"/>
                  </a:lnTo>
                  <a:lnTo>
                    <a:pt x="7232" y="116"/>
                  </a:lnTo>
                  <a:lnTo>
                    <a:pt x="7154" y="19"/>
                  </a:lnTo>
                  <a:lnTo>
                    <a:pt x="711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9" name="Google Shape;1099;p18"/>
            <p:cNvSpPr/>
            <p:nvPr/>
          </p:nvSpPr>
          <p:spPr>
            <a:xfrm>
              <a:off x="-2776889" y="-350700"/>
              <a:ext cx="2413967" cy="2810223"/>
            </a:xfrm>
            <a:custGeom>
              <a:rect b="b" l="l" r="r" t="t"/>
              <a:pathLst>
                <a:path extrusionOk="0" h="60778" w="52208">
                  <a:moveTo>
                    <a:pt x="23089" y="1"/>
                  </a:moveTo>
                  <a:lnTo>
                    <a:pt x="0" y="60778"/>
                  </a:lnTo>
                  <a:lnTo>
                    <a:pt x="52208" y="60778"/>
                  </a:lnTo>
                  <a:lnTo>
                    <a:pt x="29099"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0" name="Google Shape;1100;p18"/>
            <p:cNvSpPr/>
            <p:nvPr/>
          </p:nvSpPr>
          <p:spPr>
            <a:xfrm>
              <a:off x="-2084897" y="-350700"/>
              <a:ext cx="914347" cy="2810223"/>
            </a:xfrm>
            <a:custGeom>
              <a:rect b="b" l="l" r="r" t="t"/>
              <a:pathLst>
                <a:path extrusionOk="0" h="60778" w="19775">
                  <a:moveTo>
                    <a:pt x="9849" y="1"/>
                  </a:moveTo>
                  <a:lnTo>
                    <a:pt x="0" y="60778"/>
                  </a:lnTo>
                  <a:lnTo>
                    <a:pt x="19775" y="60778"/>
                  </a:lnTo>
                  <a:lnTo>
                    <a:pt x="12117"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1" name="Google Shape;1101;p18"/>
            <p:cNvSpPr/>
            <p:nvPr/>
          </p:nvSpPr>
          <p:spPr>
            <a:xfrm>
              <a:off x="-2468577" y="1278071"/>
              <a:ext cx="593458" cy="1181461"/>
            </a:xfrm>
            <a:custGeom>
              <a:rect b="b" l="l" r="r" t="t"/>
              <a:pathLst>
                <a:path extrusionOk="0" h="25552" w="12835">
                  <a:moveTo>
                    <a:pt x="12602" y="0"/>
                  </a:moveTo>
                  <a:lnTo>
                    <a:pt x="11672" y="1144"/>
                  </a:lnTo>
                  <a:lnTo>
                    <a:pt x="10683" y="2424"/>
                  </a:lnTo>
                  <a:lnTo>
                    <a:pt x="9481" y="3994"/>
                  </a:lnTo>
                  <a:lnTo>
                    <a:pt x="8841" y="4847"/>
                  </a:lnTo>
                  <a:lnTo>
                    <a:pt x="8201" y="5739"/>
                  </a:lnTo>
                  <a:lnTo>
                    <a:pt x="7581" y="6650"/>
                  </a:lnTo>
                  <a:lnTo>
                    <a:pt x="6961" y="7581"/>
                  </a:lnTo>
                  <a:lnTo>
                    <a:pt x="6399" y="8492"/>
                  </a:lnTo>
                  <a:lnTo>
                    <a:pt x="5875" y="9364"/>
                  </a:lnTo>
                  <a:lnTo>
                    <a:pt x="5429" y="10217"/>
                  </a:lnTo>
                  <a:lnTo>
                    <a:pt x="5216" y="10624"/>
                  </a:lnTo>
                  <a:lnTo>
                    <a:pt x="5041" y="11012"/>
                  </a:lnTo>
                  <a:lnTo>
                    <a:pt x="4693" y="11846"/>
                  </a:lnTo>
                  <a:lnTo>
                    <a:pt x="4324" y="12796"/>
                  </a:lnTo>
                  <a:lnTo>
                    <a:pt x="3936" y="13862"/>
                  </a:lnTo>
                  <a:lnTo>
                    <a:pt x="3529" y="14986"/>
                  </a:lnTo>
                  <a:lnTo>
                    <a:pt x="2676" y="17390"/>
                  </a:lnTo>
                  <a:lnTo>
                    <a:pt x="1862" y="19794"/>
                  </a:lnTo>
                  <a:lnTo>
                    <a:pt x="1145" y="22024"/>
                  </a:lnTo>
                  <a:lnTo>
                    <a:pt x="544" y="23846"/>
                  </a:lnTo>
                  <a:lnTo>
                    <a:pt x="1" y="25552"/>
                  </a:lnTo>
                  <a:lnTo>
                    <a:pt x="12447" y="25552"/>
                  </a:lnTo>
                  <a:lnTo>
                    <a:pt x="12408" y="23924"/>
                  </a:lnTo>
                  <a:lnTo>
                    <a:pt x="12370" y="22101"/>
                  </a:lnTo>
                  <a:lnTo>
                    <a:pt x="12331" y="19833"/>
                  </a:lnTo>
                  <a:lnTo>
                    <a:pt x="12331" y="17235"/>
                  </a:lnTo>
                  <a:lnTo>
                    <a:pt x="12350" y="15878"/>
                  </a:lnTo>
                  <a:lnTo>
                    <a:pt x="12370" y="14502"/>
                  </a:lnTo>
                  <a:lnTo>
                    <a:pt x="12408" y="13125"/>
                  </a:lnTo>
                  <a:lnTo>
                    <a:pt x="12447" y="11768"/>
                  </a:lnTo>
                  <a:lnTo>
                    <a:pt x="12525" y="10450"/>
                  </a:lnTo>
                  <a:lnTo>
                    <a:pt x="12602" y="9190"/>
                  </a:lnTo>
                  <a:lnTo>
                    <a:pt x="12680" y="8007"/>
                  </a:lnTo>
                  <a:lnTo>
                    <a:pt x="12738" y="6902"/>
                  </a:lnTo>
                  <a:lnTo>
                    <a:pt x="12796" y="5894"/>
                  </a:lnTo>
                  <a:lnTo>
                    <a:pt x="12815" y="4983"/>
                  </a:lnTo>
                  <a:lnTo>
                    <a:pt x="12835" y="4149"/>
                  </a:lnTo>
                  <a:lnTo>
                    <a:pt x="12815" y="3393"/>
                  </a:lnTo>
                  <a:lnTo>
                    <a:pt x="12796" y="2133"/>
                  </a:lnTo>
                  <a:lnTo>
                    <a:pt x="12738" y="1183"/>
                  </a:lnTo>
                  <a:lnTo>
                    <a:pt x="12680" y="524"/>
                  </a:lnTo>
                  <a:lnTo>
                    <a:pt x="12622" y="136"/>
                  </a:lnTo>
                  <a:lnTo>
                    <a:pt x="1260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2" name="Google Shape;1102;p18"/>
            <p:cNvSpPr/>
            <p:nvPr/>
          </p:nvSpPr>
          <p:spPr>
            <a:xfrm>
              <a:off x="-2031122" y="1278071"/>
              <a:ext cx="543244" cy="1181461"/>
            </a:xfrm>
            <a:custGeom>
              <a:rect b="b" l="l" r="r" t="t"/>
              <a:pathLst>
                <a:path extrusionOk="0" h="25552" w="11749">
                  <a:moveTo>
                    <a:pt x="3141" y="0"/>
                  </a:moveTo>
                  <a:lnTo>
                    <a:pt x="2967" y="815"/>
                  </a:lnTo>
                  <a:lnTo>
                    <a:pt x="2754" y="1803"/>
                  </a:lnTo>
                  <a:lnTo>
                    <a:pt x="2482" y="3160"/>
                  </a:lnTo>
                  <a:lnTo>
                    <a:pt x="2172" y="4828"/>
                  </a:lnTo>
                  <a:lnTo>
                    <a:pt x="1823" y="6805"/>
                  </a:lnTo>
                  <a:lnTo>
                    <a:pt x="1474" y="9054"/>
                  </a:lnTo>
                  <a:lnTo>
                    <a:pt x="1106" y="11574"/>
                  </a:lnTo>
                  <a:lnTo>
                    <a:pt x="912" y="13086"/>
                  </a:lnTo>
                  <a:lnTo>
                    <a:pt x="679" y="14889"/>
                  </a:lnTo>
                  <a:lnTo>
                    <a:pt x="466" y="16867"/>
                  </a:lnTo>
                  <a:lnTo>
                    <a:pt x="272" y="18922"/>
                  </a:lnTo>
                  <a:lnTo>
                    <a:pt x="117" y="20919"/>
                  </a:lnTo>
                  <a:lnTo>
                    <a:pt x="59" y="21869"/>
                  </a:lnTo>
                  <a:lnTo>
                    <a:pt x="20" y="22780"/>
                  </a:lnTo>
                  <a:lnTo>
                    <a:pt x="1" y="23613"/>
                  </a:lnTo>
                  <a:lnTo>
                    <a:pt x="1" y="24350"/>
                  </a:lnTo>
                  <a:lnTo>
                    <a:pt x="39" y="25009"/>
                  </a:lnTo>
                  <a:lnTo>
                    <a:pt x="98" y="25552"/>
                  </a:lnTo>
                  <a:lnTo>
                    <a:pt x="2986" y="25552"/>
                  </a:lnTo>
                  <a:lnTo>
                    <a:pt x="3607" y="25009"/>
                  </a:lnTo>
                  <a:lnTo>
                    <a:pt x="5041" y="23749"/>
                  </a:lnTo>
                  <a:lnTo>
                    <a:pt x="5855" y="23051"/>
                  </a:lnTo>
                  <a:lnTo>
                    <a:pt x="6670" y="22392"/>
                  </a:lnTo>
                  <a:lnTo>
                    <a:pt x="7038" y="22101"/>
                  </a:lnTo>
                  <a:lnTo>
                    <a:pt x="7368" y="21869"/>
                  </a:lnTo>
                  <a:lnTo>
                    <a:pt x="7658" y="21675"/>
                  </a:lnTo>
                  <a:lnTo>
                    <a:pt x="7910" y="21539"/>
                  </a:lnTo>
                  <a:lnTo>
                    <a:pt x="8007" y="21481"/>
                  </a:lnTo>
                  <a:lnTo>
                    <a:pt x="8085" y="21423"/>
                  </a:lnTo>
                  <a:lnTo>
                    <a:pt x="8162" y="21326"/>
                  </a:lnTo>
                  <a:lnTo>
                    <a:pt x="8221" y="21248"/>
                  </a:lnTo>
                  <a:lnTo>
                    <a:pt x="8259" y="21132"/>
                  </a:lnTo>
                  <a:lnTo>
                    <a:pt x="8317" y="21035"/>
                  </a:lnTo>
                  <a:lnTo>
                    <a:pt x="8376" y="20783"/>
                  </a:lnTo>
                  <a:lnTo>
                    <a:pt x="8395" y="20511"/>
                  </a:lnTo>
                  <a:lnTo>
                    <a:pt x="8414" y="20201"/>
                  </a:lnTo>
                  <a:lnTo>
                    <a:pt x="8395" y="19562"/>
                  </a:lnTo>
                  <a:lnTo>
                    <a:pt x="8376" y="18922"/>
                  </a:lnTo>
                  <a:lnTo>
                    <a:pt x="8376" y="18592"/>
                  </a:lnTo>
                  <a:lnTo>
                    <a:pt x="8376" y="18301"/>
                  </a:lnTo>
                  <a:lnTo>
                    <a:pt x="8414" y="18011"/>
                  </a:lnTo>
                  <a:lnTo>
                    <a:pt x="8492" y="17759"/>
                  </a:lnTo>
                  <a:lnTo>
                    <a:pt x="8531" y="17642"/>
                  </a:lnTo>
                  <a:lnTo>
                    <a:pt x="8589" y="17526"/>
                  </a:lnTo>
                  <a:lnTo>
                    <a:pt x="8647" y="17429"/>
                  </a:lnTo>
                  <a:lnTo>
                    <a:pt x="8725" y="17351"/>
                  </a:lnTo>
                  <a:lnTo>
                    <a:pt x="8802" y="17274"/>
                  </a:lnTo>
                  <a:lnTo>
                    <a:pt x="8899" y="17196"/>
                  </a:lnTo>
                  <a:lnTo>
                    <a:pt x="9112" y="17099"/>
                  </a:lnTo>
                  <a:lnTo>
                    <a:pt x="9326" y="17041"/>
                  </a:lnTo>
                  <a:lnTo>
                    <a:pt x="9558" y="17002"/>
                  </a:lnTo>
                  <a:lnTo>
                    <a:pt x="9810" y="16983"/>
                  </a:lnTo>
                  <a:lnTo>
                    <a:pt x="10062" y="16964"/>
                  </a:lnTo>
                  <a:lnTo>
                    <a:pt x="10547" y="16925"/>
                  </a:lnTo>
                  <a:lnTo>
                    <a:pt x="10780" y="16886"/>
                  </a:lnTo>
                  <a:lnTo>
                    <a:pt x="11012" y="16847"/>
                  </a:lnTo>
                  <a:lnTo>
                    <a:pt x="11206" y="16750"/>
                  </a:lnTo>
                  <a:lnTo>
                    <a:pt x="11303" y="16692"/>
                  </a:lnTo>
                  <a:lnTo>
                    <a:pt x="11381" y="16634"/>
                  </a:lnTo>
                  <a:lnTo>
                    <a:pt x="11458" y="16557"/>
                  </a:lnTo>
                  <a:lnTo>
                    <a:pt x="11536" y="16460"/>
                  </a:lnTo>
                  <a:lnTo>
                    <a:pt x="11594" y="16343"/>
                  </a:lnTo>
                  <a:lnTo>
                    <a:pt x="11633" y="16227"/>
                  </a:lnTo>
                  <a:lnTo>
                    <a:pt x="11691" y="16091"/>
                  </a:lnTo>
                  <a:lnTo>
                    <a:pt x="11710" y="15936"/>
                  </a:lnTo>
                  <a:lnTo>
                    <a:pt x="11729" y="15781"/>
                  </a:lnTo>
                  <a:lnTo>
                    <a:pt x="11749" y="15587"/>
                  </a:lnTo>
                  <a:lnTo>
                    <a:pt x="11749" y="15180"/>
                  </a:lnTo>
                  <a:lnTo>
                    <a:pt x="11710" y="14734"/>
                  </a:lnTo>
                  <a:lnTo>
                    <a:pt x="11652" y="14250"/>
                  </a:lnTo>
                  <a:lnTo>
                    <a:pt x="11555" y="13726"/>
                  </a:lnTo>
                  <a:lnTo>
                    <a:pt x="11458" y="13203"/>
                  </a:lnTo>
                  <a:lnTo>
                    <a:pt x="11322" y="12621"/>
                  </a:lnTo>
                  <a:lnTo>
                    <a:pt x="11148" y="12040"/>
                  </a:lnTo>
                  <a:lnTo>
                    <a:pt x="10973" y="11419"/>
                  </a:lnTo>
                  <a:lnTo>
                    <a:pt x="10760" y="10799"/>
                  </a:lnTo>
                  <a:lnTo>
                    <a:pt x="10547" y="10140"/>
                  </a:lnTo>
                  <a:lnTo>
                    <a:pt x="10295" y="9480"/>
                  </a:lnTo>
                  <a:lnTo>
                    <a:pt x="10023" y="8783"/>
                  </a:lnTo>
                  <a:lnTo>
                    <a:pt x="9733" y="8104"/>
                  </a:lnTo>
                  <a:lnTo>
                    <a:pt x="9403" y="7387"/>
                  </a:lnTo>
                  <a:lnTo>
                    <a:pt x="9074" y="6669"/>
                  </a:lnTo>
                  <a:lnTo>
                    <a:pt x="8725" y="5952"/>
                  </a:lnTo>
                  <a:lnTo>
                    <a:pt x="8531" y="5603"/>
                  </a:lnTo>
                  <a:lnTo>
                    <a:pt x="8337" y="5254"/>
                  </a:lnTo>
                  <a:lnTo>
                    <a:pt x="8143" y="4925"/>
                  </a:lnTo>
                  <a:lnTo>
                    <a:pt x="7930" y="4595"/>
                  </a:lnTo>
                  <a:lnTo>
                    <a:pt x="7484" y="3975"/>
                  </a:lnTo>
                  <a:lnTo>
                    <a:pt x="7038" y="3393"/>
                  </a:lnTo>
                  <a:lnTo>
                    <a:pt x="6573" y="2870"/>
                  </a:lnTo>
                  <a:lnTo>
                    <a:pt x="6107" y="2385"/>
                  </a:lnTo>
                  <a:lnTo>
                    <a:pt x="5642" y="1939"/>
                  </a:lnTo>
                  <a:lnTo>
                    <a:pt x="5216" y="1532"/>
                  </a:lnTo>
                  <a:lnTo>
                    <a:pt x="4789" y="1183"/>
                  </a:lnTo>
                  <a:lnTo>
                    <a:pt x="4401" y="873"/>
                  </a:lnTo>
                  <a:lnTo>
                    <a:pt x="4052" y="601"/>
                  </a:lnTo>
                  <a:lnTo>
                    <a:pt x="3742" y="388"/>
                  </a:lnTo>
                  <a:lnTo>
                    <a:pt x="3296" y="97"/>
                  </a:lnTo>
                  <a:lnTo>
                    <a:pt x="314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3" name="Google Shape;1103;p18"/>
            <p:cNvSpPr/>
            <p:nvPr/>
          </p:nvSpPr>
          <p:spPr>
            <a:xfrm>
              <a:off x="-2183522" y="761734"/>
              <a:ext cx="1227236" cy="136308"/>
            </a:xfrm>
            <a:custGeom>
              <a:rect b="b" l="l" r="r" t="t"/>
              <a:pathLst>
                <a:path extrusionOk="0" h="2948" w="26542">
                  <a:moveTo>
                    <a:pt x="1106" y="1"/>
                  </a:moveTo>
                  <a:lnTo>
                    <a:pt x="1" y="2947"/>
                  </a:lnTo>
                  <a:lnTo>
                    <a:pt x="26541" y="2947"/>
                  </a:lnTo>
                  <a:lnTo>
                    <a:pt x="25417" y="1"/>
                  </a:lnTo>
                  <a:close/>
                </a:path>
              </a:pathLst>
            </a:custGeom>
            <a:solidFill>
              <a:srgbClr val="6D1B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4" name="Google Shape;1104;p18"/>
            <p:cNvSpPr/>
            <p:nvPr/>
          </p:nvSpPr>
          <p:spPr>
            <a:xfrm>
              <a:off x="-1140123" y="1674282"/>
              <a:ext cx="294995" cy="349648"/>
            </a:xfrm>
            <a:custGeom>
              <a:rect b="b" l="l" r="r" t="t"/>
              <a:pathLst>
                <a:path extrusionOk="0" h="7562" w="6380">
                  <a:moveTo>
                    <a:pt x="3684" y="0"/>
                  </a:moveTo>
                  <a:lnTo>
                    <a:pt x="3646" y="20"/>
                  </a:lnTo>
                  <a:lnTo>
                    <a:pt x="3607" y="58"/>
                  </a:lnTo>
                  <a:lnTo>
                    <a:pt x="3587" y="97"/>
                  </a:lnTo>
                  <a:lnTo>
                    <a:pt x="3568" y="136"/>
                  </a:lnTo>
                  <a:lnTo>
                    <a:pt x="3568" y="194"/>
                  </a:lnTo>
                  <a:lnTo>
                    <a:pt x="3626" y="388"/>
                  </a:lnTo>
                  <a:lnTo>
                    <a:pt x="3704" y="621"/>
                  </a:lnTo>
                  <a:lnTo>
                    <a:pt x="3859" y="1047"/>
                  </a:lnTo>
                  <a:lnTo>
                    <a:pt x="3684" y="853"/>
                  </a:lnTo>
                  <a:lnTo>
                    <a:pt x="3471" y="640"/>
                  </a:lnTo>
                  <a:lnTo>
                    <a:pt x="3238" y="446"/>
                  </a:lnTo>
                  <a:lnTo>
                    <a:pt x="3122" y="388"/>
                  </a:lnTo>
                  <a:lnTo>
                    <a:pt x="3045" y="349"/>
                  </a:lnTo>
                  <a:lnTo>
                    <a:pt x="2928" y="349"/>
                  </a:lnTo>
                  <a:lnTo>
                    <a:pt x="2889" y="369"/>
                  </a:lnTo>
                  <a:lnTo>
                    <a:pt x="2870" y="388"/>
                  </a:lnTo>
                  <a:lnTo>
                    <a:pt x="2851" y="446"/>
                  </a:lnTo>
                  <a:lnTo>
                    <a:pt x="2851" y="543"/>
                  </a:lnTo>
                  <a:lnTo>
                    <a:pt x="2870" y="659"/>
                  </a:lnTo>
                  <a:lnTo>
                    <a:pt x="2928" y="756"/>
                  </a:lnTo>
                  <a:lnTo>
                    <a:pt x="2986" y="853"/>
                  </a:lnTo>
                  <a:lnTo>
                    <a:pt x="3045" y="931"/>
                  </a:lnTo>
                  <a:lnTo>
                    <a:pt x="4169" y="2075"/>
                  </a:lnTo>
                  <a:lnTo>
                    <a:pt x="3975" y="2288"/>
                  </a:lnTo>
                  <a:lnTo>
                    <a:pt x="3781" y="2462"/>
                  </a:lnTo>
                  <a:lnTo>
                    <a:pt x="3607" y="2637"/>
                  </a:lnTo>
                  <a:lnTo>
                    <a:pt x="3394" y="2792"/>
                  </a:lnTo>
                  <a:lnTo>
                    <a:pt x="3200" y="2928"/>
                  </a:lnTo>
                  <a:lnTo>
                    <a:pt x="2967" y="3063"/>
                  </a:lnTo>
                  <a:lnTo>
                    <a:pt x="2734" y="3199"/>
                  </a:lnTo>
                  <a:lnTo>
                    <a:pt x="2482" y="3335"/>
                  </a:lnTo>
                  <a:lnTo>
                    <a:pt x="2192" y="3490"/>
                  </a:lnTo>
                  <a:lnTo>
                    <a:pt x="1920" y="3645"/>
                  </a:lnTo>
                  <a:lnTo>
                    <a:pt x="1687" y="3839"/>
                  </a:lnTo>
                  <a:lnTo>
                    <a:pt x="1571" y="3936"/>
                  </a:lnTo>
                  <a:lnTo>
                    <a:pt x="1474" y="4071"/>
                  </a:lnTo>
                  <a:lnTo>
                    <a:pt x="1300" y="4091"/>
                  </a:lnTo>
                  <a:lnTo>
                    <a:pt x="1125" y="4130"/>
                  </a:lnTo>
                  <a:lnTo>
                    <a:pt x="970" y="4227"/>
                  </a:lnTo>
                  <a:lnTo>
                    <a:pt x="815" y="4324"/>
                  </a:lnTo>
                  <a:lnTo>
                    <a:pt x="679" y="4459"/>
                  </a:lnTo>
                  <a:lnTo>
                    <a:pt x="544" y="4614"/>
                  </a:lnTo>
                  <a:lnTo>
                    <a:pt x="427" y="4769"/>
                  </a:lnTo>
                  <a:lnTo>
                    <a:pt x="311" y="4944"/>
                  </a:lnTo>
                  <a:lnTo>
                    <a:pt x="214" y="5138"/>
                  </a:lnTo>
                  <a:lnTo>
                    <a:pt x="137" y="5332"/>
                  </a:lnTo>
                  <a:lnTo>
                    <a:pt x="78" y="5525"/>
                  </a:lnTo>
                  <a:lnTo>
                    <a:pt x="40" y="5719"/>
                  </a:lnTo>
                  <a:lnTo>
                    <a:pt x="1" y="5913"/>
                  </a:lnTo>
                  <a:lnTo>
                    <a:pt x="1" y="6088"/>
                  </a:lnTo>
                  <a:lnTo>
                    <a:pt x="1" y="6262"/>
                  </a:lnTo>
                  <a:lnTo>
                    <a:pt x="40" y="6417"/>
                  </a:lnTo>
                  <a:lnTo>
                    <a:pt x="59" y="6456"/>
                  </a:lnTo>
                  <a:lnTo>
                    <a:pt x="98" y="6456"/>
                  </a:lnTo>
                  <a:lnTo>
                    <a:pt x="137" y="6437"/>
                  </a:lnTo>
                  <a:lnTo>
                    <a:pt x="156" y="6398"/>
                  </a:lnTo>
                  <a:lnTo>
                    <a:pt x="156" y="6146"/>
                  </a:lnTo>
                  <a:lnTo>
                    <a:pt x="195" y="5874"/>
                  </a:lnTo>
                  <a:lnTo>
                    <a:pt x="272" y="5622"/>
                  </a:lnTo>
                  <a:lnTo>
                    <a:pt x="350" y="5370"/>
                  </a:lnTo>
                  <a:lnTo>
                    <a:pt x="369" y="5293"/>
                  </a:lnTo>
                  <a:lnTo>
                    <a:pt x="447" y="5138"/>
                  </a:lnTo>
                  <a:lnTo>
                    <a:pt x="544" y="4983"/>
                  </a:lnTo>
                  <a:lnTo>
                    <a:pt x="641" y="4847"/>
                  </a:lnTo>
                  <a:lnTo>
                    <a:pt x="738" y="4731"/>
                  </a:lnTo>
                  <a:lnTo>
                    <a:pt x="854" y="4634"/>
                  </a:lnTo>
                  <a:lnTo>
                    <a:pt x="970" y="4556"/>
                  </a:lnTo>
                  <a:lnTo>
                    <a:pt x="1087" y="4498"/>
                  </a:lnTo>
                  <a:lnTo>
                    <a:pt x="1222" y="4459"/>
                  </a:lnTo>
                  <a:lnTo>
                    <a:pt x="1164" y="4614"/>
                  </a:lnTo>
                  <a:lnTo>
                    <a:pt x="1106" y="4769"/>
                  </a:lnTo>
                  <a:lnTo>
                    <a:pt x="1028" y="5080"/>
                  </a:lnTo>
                  <a:lnTo>
                    <a:pt x="970" y="5409"/>
                  </a:lnTo>
                  <a:lnTo>
                    <a:pt x="970" y="5758"/>
                  </a:lnTo>
                  <a:lnTo>
                    <a:pt x="970" y="6088"/>
                  </a:lnTo>
                  <a:lnTo>
                    <a:pt x="990" y="6437"/>
                  </a:lnTo>
                  <a:lnTo>
                    <a:pt x="1067" y="7096"/>
                  </a:lnTo>
                  <a:lnTo>
                    <a:pt x="1106" y="7290"/>
                  </a:lnTo>
                  <a:lnTo>
                    <a:pt x="1164" y="7445"/>
                  </a:lnTo>
                  <a:lnTo>
                    <a:pt x="1222" y="7522"/>
                  </a:lnTo>
                  <a:lnTo>
                    <a:pt x="1300" y="7561"/>
                  </a:lnTo>
                  <a:lnTo>
                    <a:pt x="1377" y="7561"/>
                  </a:lnTo>
                  <a:lnTo>
                    <a:pt x="1435" y="7503"/>
                  </a:lnTo>
                  <a:lnTo>
                    <a:pt x="1494" y="7406"/>
                  </a:lnTo>
                  <a:lnTo>
                    <a:pt x="1532" y="7270"/>
                  </a:lnTo>
                  <a:lnTo>
                    <a:pt x="1571" y="6979"/>
                  </a:lnTo>
                  <a:lnTo>
                    <a:pt x="1610" y="6708"/>
                  </a:lnTo>
                  <a:lnTo>
                    <a:pt x="1629" y="6126"/>
                  </a:lnTo>
                  <a:lnTo>
                    <a:pt x="1649" y="5545"/>
                  </a:lnTo>
                  <a:lnTo>
                    <a:pt x="1668" y="4963"/>
                  </a:lnTo>
                  <a:lnTo>
                    <a:pt x="2017" y="4925"/>
                  </a:lnTo>
                  <a:lnTo>
                    <a:pt x="2385" y="4866"/>
                  </a:lnTo>
                  <a:lnTo>
                    <a:pt x="2715" y="4750"/>
                  </a:lnTo>
                  <a:lnTo>
                    <a:pt x="3025" y="4595"/>
                  </a:lnTo>
                  <a:lnTo>
                    <a:pt x="3335" y="4420"/>
                  </a:lnTo>
                  <a:lnTo>
                    <a:pt x="3607" y="4207"/>
                  </a:lnTo>
                  <a:lnTo>
                    <a:pt x="3878" y="3955"/>
                  </a:lnTo>
                  <a:lnTo>
                    <a:pt x="4111" y="3684"/>
                  </a:lnTo>
                  <a:lnTo>
                    <a:pt x="4266" y="3975"/>
                  </a:lnTo>
                  <a:lnTo>
                    <a:pt x="4440" y="4285"/>
                  </a:lnTo>
                  <a:lnTo>
                    <a:pt x="4654" y="4576"/>
                  </a:lnTo>
                  <a:lnTo>
                    <a:pt x="4867" y="4847"/>
                  </a:lnTo>
                  <a:lnTo>
                    <a:pt x="5313" y="5409"/>
                  </a:lnTo>
                  <a:lnTo>
                    <a:pt x="5759" y="5933"/>
                  </a:lnTo>
                  <a:lnTo>
                    <a:pt x="5797" y="5971"/>
                  </a:lnTo>
                  <a:lnTo>
                    <a:pt x="5836" y="5991"/>
                  </a:lnTo>
                  <a:lnTo>
                    <a:pt x="5933" y="5991"/>
                  </a:lnTo>
                  <a:lnTo>
                    <a:pt x="5972" y="5971"/>
                  </a:lnTo>
                  <a:lnTo>
                    <a:pt x="6011" y="5933"/>
                  </a:lnTo>
                  <a:lnTo>
                    <a:pt x="6049" y="5894"/>
                  </a:lnTo>
                  <a:lnTo>
                    <a:pt x="6069" y="5855"/>
                  </a:lnTo>
                  <a:lnTo>
                    <a:pt x="6069" y="5642"/>
                  </a:lnTo>
                  <a:lnTo>
                    <a:pt x="6049" y="5467"/>
                  </a:lnTo>
                  <a:lnTo>
                    <a:pt x="5991" y="5273"/>
                  </a:lnTo>
                  <a:lnTo>
                    <a:pt x="5914" y="5118"/>
                  </a:lnTo>
                  <a:lnTo>
                    <a:pt x="5817" y="4963"/>
                  </a:lnTo>
                  <a:lnTo>
                    <a:pt x="5701" y="4808"/>
                  </a:lnTo>
                  <a:lnTo>
                    <a:pt x="5429" y="4498"/>
                  </a:lnTo>
                  <a:lnTo>
                    <a:pt x="5216" y="4265"/>
                  </a:lnTo>
                  <a:lnTo>
                    <a:pt x="5022" y="4091"/>
                  </a:lnTo>
                  <a:lnTo>
                    <a:pt x="4925" y="3994"/>
                  </a:lnTo>
                  <a:lnTo>
                    <a:pt x="4828" y="3897"/>
                  </a:lnTo>
                  <a:lnTo>
                    <a:pt x="4751" y="3781"/>
                  </a:lnTo>
                  <a:lnTo>
                    <a:pt x="4673" y="3645"/>
                  </a:lnTo>
                  <a:lnTo>
                    <a:pt x="4615" y="3471"/>
                  </a:lnTo>
                  <a:lnTo>
                    <a:pt x="4576" y="3277"/>
                  </a:lnTo>
                  <a:lnTo>
                    <a:pt x="4537" y="3102"/>
                  </a:lnTo>
                  <a:lnTo>
                    <a:pt x="4537" y="2908"/>
                  </a:lnTo>
                  <a:lnTo>
                    <a:pt x="4499" y="2152"/>
                  </a:lnTo>
                  <a:lnTo>
                    <a:pt x="5332" y="2598"/>
                  </a:lnTo>
                  <a:lnTo>
                    <a:pt x="5778" y="2811"/>
                  </a:lnTo>
                  <a:lnTo>
                    <a:pt x="5972" y="2889"/>
                  </a:lnTo>
                  <a:lnTo>
                    <a:pt x="6146" y="2928"/>
                  </a:lnTo>
                  <a:lnTo>
                    <a:pt x="6243" y="2928"/>
                  </a:lnTo>
                  <a:lnTo>
                    <a:pt x="6301" y="2889"/>
                  </a:lnTo>
                  <a:lnTo>
                    <a:pt x="6340" y="2850"/>
                  </a:lnTo>
                  <a:lnTo>
                    <a:pt x="6379" y="2811"/>
                  </a:lnTo>
                  <a:lnTo>
                    <a:pt x="6379" y="2753"/>
                  </a:lnTo>
                  <a:lnTo>
                    <a:pt x="6379" y="2714"/>
                  </a:lnTo>
                  <a:lnTo>
                    <a:pt x="6360" y="2656"/>
                  </a:lnTo>
                  <a:lnTo>
                    <a:pt x="6224" y="2482"/>
                  </a:lnTo>
                  <a:lnTo>
                    <a:pt x="6069" y="2327"/>
                  </a:lnTo>
                  <a:lnTo>
                    <a:pt x="5914" y="2172"/>
                  </a:lnTo>
                  <a:lnTo>
                    <a:pt x="5739" y="2055"/>
                  </a:lnTo>
                  <a:lnTo>
                    <a:pt x="5545" y="1939"/>
                  </a:lnTo>
                  <a:lnTo>
                    <a:pt x="5371" y="1823"/>
                  </a:lnTo>
                  <a:lnTo>
                    <a:pt x="4983" y="1629"/>
                  </a:lnTo>
                  <a:lnTo>
                    <a:pt x="4847" y="1571"/>
                  </a:lnTo>
                  <a:lnTo>
                    <a:pt x="4731" y="1532"/>
                  </a:lnTo>
                  <a:lnTo>
                    <a:pt x="4595" y="1512"/>
                  </a:lnTo>
                  <a:lnTo>
                    <a:pt x="4479" y="1512"/>
                  </a:lnTo>
                  <a:lnTo>
                    <a:pt x="4460" y="1299"/>
                  </a:lnTo>
                  <a:lnTo>
                    <a:pt x="4402" y="1105"/>
                  </a:lnTo>
                  <a:lnTo>
                    <a:pt x="4343" y="911"/>
                  </a:lnTo>
                  <a:lnTo>
                    <a:pt x="4285" y="718"/>
                  </a:lnTo>
                  <a:lnTo>
                    <a:pt x="4188" y="543"/>
                  </a:lnTo>
                  <a:lnTo>
                    <a:pt x="4072" y="369"/>
                  </a:lnTo>
                  <a:lnTo>
                    <a:pt x="3956" y="194"/>
                  </a:lnTo>
                  <a:lnTo>
                    <a:pt x="3820" y="39"/>
                  </a:lnTo>
                  <a:lnTo>
                    <a:pt x="3781" y="20"/>
                  </a:lnTo>
                  <a:lnTo>
                    <a:pt x="374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5" name="Google Shape;1105;p18"/>
            <p:cNvSpPr/>
            <p:nvPr/>
          </p:nvSpPr>
          <p:spPr>
            <a:xfrm>
              <a:off x="-960813" y="1914487"/>
              <a:ext cx="323616" cy="318299"/>
            </a:xfrm>
            <a:custGeom>
              <a:rect b="b" l="l" r="r" t="t"/>
              <a:pathLst>
                <a:path extrusionOk="0" h="6884" w="6999">
                  <a:moveTo>
                    <a:pt x="4886" y="1"/>
                  </a:moveTo>
                  <a:lnTo>
                    <a:pt x="4847" y="20"/>
                  </a:lnTo>
                  <a:lnTo>
                    <a:pt x="4808" y="59"/>
                  </a:lnTo>
                  <a:lnTo>
                    <a:pt x="4789" y="98"/>
                  </a:lnTo>
                  <a:lnTo>
                    <a:pt x="4789" y="156"/>
                  </a:lnTo>
                  <a:lnTo>
                    <a:pt x="4789" y="350"/>
                  </a:lnTo>
                  <a:lnTo>
                    <a:pt x="4827" y="602"/>
                  </a:lnTo>
                  <a:lnTo>
                    <a:pt x="4866" y="1048"/>
                  </a:lnTo>
                  <a:lnTo>
                    <a:pt x="4750" y="835"/>
                  </a:lnTo>
                  <a:lnTo>
                    <a:pt x="4595" y="563"/>
                  </a:lnTo>
                  <a:lnTo>
                    <a:pt x="4401" y="330"/>
                  </a:lnTo>
                  <a:lnTo>
                    <a:pt x="4304" y="253"/>
                  </a:lnTo>
                  <a:lnTo>
                    <a:pt x="4226" y="195"/>
                  </a:lnTo>
                  <a:lnTo>
                    <a:pt x="4168" y="175"/>
                  </a:lnTo>
                  <a:lnTo>
                    <a:pt x="4091" y="175"/>
                  </a:lnTo>
                  <a:lnTo>
                    <a:pt x="4052" y="195"/>
                  </a:lnTo>
                  <a:lnTo>
                    <a:pt x="4013" y="253"/>
                  </a:lnTo>
                  <a:lnTo>
                    <a:pt x="3994" y="350"/>
                  </a:lnTo>
                  <a:lnTo>
                    <a:pt x="4013" y="447"/>
                  </a:lnTo>
                  <a:lnTo>
                    <a:pt x="4033" y="563"/>
                  </a:lnTo>
                  <a:lnTo>
                    <a:pt x="4071" y="679"/>
                  </a:lnTo>
                  <a:lnTo>
                    <a:pt x="4110" y="757"/>
                  </a:lnTo>
                  <a:lnTo>
                    <a:pt x="4963" y="2133"/>
                  </a:lnTo>
                  <a:lnTo>
                    <a:pt x="4730" y="2289"/>
                  </a:lnTo>
                  <a:lnTo>
                    <a:pt x="4517" y="2424"/>
                  </a:lnTo>
                  <a:lnTo>
                    <a:pt x="4285" y="2541"/>
                  </a:lnTo>
                  <a:lnTo>
                    <a:pt x="4071" y="2657"/>
                  </a:lnTo>
                  <a:lnTo>
                    <a:pt x="3839" y="2754"/>
                  </a:lnTo>
                  <a:lnTo>
                    <a:pt x="3587" y="2831"/>
                  </a:lnTo>
                  <a:lnTo>
                    <a:pt x="3335" y="2928"/>
                  </a:lnTo>
                  <a:lnTo>
                    <a:pt x="3044" y="2986"/>
                  </a:lnTo>
                  <a:lnTo>
                    <a:pt x="2734" y="3083"/>
                  </a:lnTo>
                  <a:lnTo>
                    <a:pt x="2443" y="3180"/>
                  </a:lnTo>
                  <a:lnTo>
                    <a:pt x="2171" y="3316"/>
                  </a:lnTo>
                  <a:lnTo>
                    <a:pt x="2036" y="3394"/>
                  </a:lnTo>
                  <a:lnTo>
                    <a:pt x="1900" y="3491"/>
                  </a:lnTo>
                  <a:lnTo>
                    <a:pt x="1726" y="3471"/>
                  </a:lnTo>
                  <a:lnTo>
                    <a:pt x="1551" y="3491"/>
                  </a:lnTo>
                  <a:lnTo>
                    <a:pt x="1377" y="3529"/>
                  </a:lnTo>
                  <a:lnTo>
                    <a:pt x="1202" y="3607"/>
                  </a:lnTo>
                  <a:lnTo>
                    <a:pt x="1047" y="3704"/>
                  </a:lnTo>
                  <a:lnTo>
                    <a:pt x="892" y="3820"/>
                  </a:lnTo>
                  <a:lnTo>
                    <a:pt x="737" y="3956"/>
                  </a:lnTo>
                  <a:lnTo>
                    <a:pt x="582" y="4111"/>
                  </a:lnTo>
                  <a:lnTo>
                    <a:pt x="465" y="4266"/>
                  </a:lnTo>
                  <a:lnTo>
                    <a:pt x="349" y="4440"/>
                  </a:lnTo>
                  <a:lnTo>
                    <a:pt x="233" y="4615"/>
                  </a:lnTo>
                  <a:lnTo>
                    <a:pt x="155" y="4809"/>
                  </a:lnTo>
                  <a:lnTo>
                    <a:pt x="78" y="4983"/>
                  </a:lnTo>
                  <a:lnTo>
                    <a:pt x="39" y="5158"/>
                  </a:lnTo>
                  <a:lnTo>
                    <a:pt x="0" y="5332"/>
                  </a:lnTo>
                  <a:lnTo>
                    <a:pt x="0" y="5487"/>
                  </a:lnTo>
                  <a:lnTo>
                    <a:pt x="20" y="5526"/>
                  </a:lnTo>
                  <a:lnTo>
                    <a:pt x="58" y="5545"/>
                  </a:lnTo>
                  <a:lnTo>
                    <a:pt x="97" y="5526"/>
                  </a:lnTo>
                  <a:lnTo>
                    <a:pt x="116" y="5507"/>
                  </a:lnTo>
                  <a:lnTo>
                    <a:pt x="194" y="5235"/>
                  </a:lnTo>
                  <a:lnTo>
                    <a:pt x="291" y="5003"/>
                  </a:lnTo>
                  <a:lnTo>
                    <a:pt x="388" y="4770"/>
                  </a:lnTo>
                  <a:lnTo>
                    <a:pt x="524" y="4537"/>
                  </a:lnTo>
                  <a:lnTo>
                    <a:pt x="582" y="4460"/>
                  </a:lnTo>
                  <a:lnTo>
                    <a:pt x="679" y="4324"/>
                  </a:lnTo>
                  <a:lnTo>
                    <a:pt x="814" y="4188"/>
                  </a:lnTo>
                  <a:lnTo>
                    <a:pt x="931" y="4091"/>
                  </a:lnTo>
                  <a:lnTo>
                    <a:pt x="1047" y="3995"/>
                  </a:lnTo>
                  <a:lnTo>
                    <a:pt x="1183" y="3917"/>
                  </a:lnTo>
                  <a:lnTo>
                    <a:pt x="1318" y="3878"/>
                  </a:lnTo>
                  <a:lnTo>
                    <a:pt x="1454" y="3839"/>
                  </a:lnTo>
                  <a:lnTo>
                    <a:pt x="1590" y="3820"/>
                  </a:lnTo>
                  <a:lnTo>
                    <a:pt x="1590" y="3820"/>
                  </a:lnTo>
                  <a:lnTo>
                    <a:pt x="1493" y="3956"/>
                  </a:lnTo>
                  <a:lnTo>
                    <a:pt x="1396" y="4091"/>
                  </a:lnTo>
                  <a:lnTo>
                    <a:pt x="1260" y="4402"/>
                  </a:lnTo>
                  <a:lnTo>
                    <a:pt x="1144" y="4712"/>
                  </a:lnTo>
                  <a:lnTo>
                    <a:pt x="1047" y="5041"/>
                  </a:lnTo>
                  <a:lnTo>
                    <a:pt x="989" y="5371"/>
                  </a:lnTo>
                  <a:lnTo>
                    <a:pt x="931" y="5701"/>
                  </a:lnTo>
                  <a:lnTo>
                    <a:pt x="873" y="6379"/>
                  </a:lnTo>
                  <a:lnTo>
                    <a:pt x="853" y="6573"/>
                  </a:lnTo>
                  <a:lnTo>
                    <a:pt x="892" y="6728"/>
                  </a:lnTo>
                  <a:lnTo>
                    <a:pt x="931" y="6825"/>
                  </a:lnTo>
                  <a:lnTo>
                    <a:pt x="989" y="6883"/>
                  </a:lnTo>
                  <a:lnTo>
                    <a:pt x="1066" y="6883"/>
                  </a:lnTo>
                  <a:lnTo>
                    <a:pt x="1144" y="6844"/>
                  </a:lnTo>
                  <a:lnTo>
                    <a:pt x="1222" y="6767"/>
                  </a:lnTo>
                  <a:lnTo>
                    <a:pt x="1299" y="6631"/>
                  </a:lnTo>
                  <a:lnTo>
                    <a:pt x="1396" y="6360"/>
                  </a:lnTo>
                  <a:lnTo>
                    <a:pt x="1474" y="6088"/>
                  </a:lnTo>
                  <a:lnTo>
                    <a:pt x="1629" y="5545"/>
                  </a:lnTo>
                  <a:lnTo>
                    <a:pt x="1764" y="4983"/>
                  </a:lnTo>
                  <a:lnTo>
                    <a:pt x="1900" y="4421"/>
                  </a:lnTo>
                  <a:lnTo>
                    <a:pt x="2268" y="4460"/>
                  </a:lnTo>
                  <a:lnTo>
                    <a:pt x="2617" y="4460"/>
                  </a:lnTo>
                  <a:lnTo>
                    <a:pt x="2986" y="4421"/>
                  </a:lnTo>
                  <a:lnTo>
                    <a:pt x="3315" y="4344"/>
                  </a:lnTo>
                  <a:lnTo>
                    <a:pt x="3645" y="4227"/>
                  </a:lnTo>
                  <a:lnTo>
                    <a:pt x="3974" y="4091"/>
                  </a:lnTo>
                  <a:lnTo>
                    <a:pt x="4285" y="3898"/>
                  </a:lnTo>
                  <a:lnTo>
                    <a:pt x="4575" y="3665"/>
                  </a:lnTo>
                  <a:lnTo>
                    <a:pt x="4653" y="3995"/>
                  </a:lnTo>
                  <a:lnTo>
                    <a:pt x="4769" y="4324"/>
                  </a:lnTo>
                  <a:lnTo>
                    <a:pt x="4905" y="4654"/>
                  </a:lnTo>
                  <a:lnTo>
                    <a:pt x="5060" y="4983"/>
                  </a:lnTo>
                  <a:lnTo>
                    <a:pt x="5390" y="5623"/>
                  </a:lnTo>
                  <a:lnTo>
                    <a:pt x="5700" y="6224"/>
                  </a:lnTo>
                  <a:lnTo>
                    <a:pt x="5719" y="6263"/>
                  </a:lnTo>
                  <a:lnTo>
                    <a:pt x="5758" y="6302"/>
                  </a:lnTo>
                  <a:lnTo>
                    <a:pt x="5816" y="6302"/>
                  </a:lnTo>
                  <a:lnTo>
                    <a:pt x="5855" y="6321"/>
                  </a:lnTo>
                  <a:lnTo>
                    <a:pt x="5913" y="6302"/>
                  </a:lnTo>
                  <a:lnTo>
                    <a:pt x="5952" y="6282"/>
                  </a:lnTo>
                  <a:lnTo>
                    <a:pt x="5991" y="6263"/>
                  </a:lnTo>
                  <a:lnTo>
                    <a:pt x="6010" y="6205"/>
                  </a:lnTo>
                  <a:lnTo>
                    <a:pt x="6068" y="6011"/>
                  </a:lnTo>
                  <a:lnTo>
                    <a:pt x="6088" y="5817"/>
                  </a:lnTo>
                  <a:lnTo>
                    <a:pt x="6068" y="5642"/>
                  </a:lnTo>
                  <a:lnTo>
                    <a:pt x="6029" y="5468"/>
                  </a:lnTo>
                  <a:lnTo>
                    <a:pt x="5952" y="5274"/>
                  </a:lnTo>
                  <a:lnTo>
                    <a:pt x="5874" y="5100"/>
                  </a:lnTo>
                  <a:lnTo>
                    <a:pt x="5680" y="4751"/>
                  </a:lnTo>
                  <a:lnTo>
                    <a:pt x="5525" y="4499"/>
                  </a:lnTo>
                  <a:lnTo>
                    <a:pt x="5370" y="4266"/>
                  </a:lnTo>
                  <a:lnTo>
                    <a:pt x="5293" y="4169"/>
                  </a:lnTo>
                  <a:lnTo>
                    <a:pt x="5235" y="4033"/>
                  </a:lnTo>
                  <a:lnTo>
                    <a:pt x="5176" y="3917"/>
                  </a:lnTo>
                  <a:lnTo>
                    <a:pt x="5138" y="3762"/>
                  </a:lnTo>
                  <a:lnTo>
                    <a:pt x="5118" y="3568"/>
                  </a:lnTo>
                  <a:lnTo>
                    <a:pt x="5099" y="3394"/>
                  </a:lnTo>
                  <a:lnTo>
                    <a:pt x="5118" y="3200"/>
                  </a:lnTo>
                  <a:lnTo>
                    <a:pt x="5138" y="3025"/>
                  </a:lnTo>
                  <a:lnTo>
                    <a:pt x="5273" y="2269"/>
                  </a:lnTo>
                  <a:lnTo>
                    <a:pt x="5991" y="2890"/>
                  </a:lnTo>
                  <a:lnTo>
                    <a:pt x="6398" y="3180"/>
                  </a:lnTo>
                  <a:lnTo>
                    <a:pt x="6572" y="3297"/>
                  </a:lnTo>
                  <a:lnTo>
                    <a:pt x="6708" y="3374"/>
                  </a:lnTo>
                  <a:lnTo>
                    <a:pt x="6766" y="3394"/>
                  </a:lnTo>
                  <a:lnTo>
                    <a:pt x="6824" y="3394"/>
                  </a:lnTo>
                  <a:lnTo>
                    <a:pt x="6882" y="3374"/>
                  </a:lnTo>
                  <a:lnTo>
                    <a:pt x="6921" y="3355"/>
                  </a:lnTo>
                  <a:lnTo>
                    <a:pt x="6960" y="3316"/>
                  </a:lnTo>
                  <a:lnTo>
                    <a:pt x="6979" y="3258"/>
                  </a:lnTo>
                  <a:lnTo>
                    <a:pt x="6999" y="3200"/>
                  </a:lnTo>
                  <a:lnTo>
                    <a:pt x="6979" y="3142"/>
                  </a:lnTo>
                  <a:lnTo>
                    <a:pt x="6882" y="2948"/>
                  </a:lnTo>
                  <a:lnTo>
                    <a:pt x="6766" y="2773"/>
                  </a:lnTo>
                  <a:lnTo>
                    <a:pt x="6650" y="2599"/>
                  </a:lnTo>
                  <a:lnTo>
                    <a:pt x="6495" y="2424"/>
                  </a:lnTo>
                  <a:lnTo>
                    <a:pt x="6359" y="2269"/>
                  </a:lnTo>
                  <a:lnTo>
                    <a:pt x="6184" y="2133"/>
                  </a:lnTo>
                  <a:lnTo>
                    <a:pt x="5855" y="1862"/>
                  </a:lnTo>
                  <a:lnTo>
                    <a:pt x="5739" y="1784"/>
                  </a:lnTo>
                  <a:lnTo>
                    <a:pt x="5622" y="1707"/>
                  </a:lnTo>
                  <a:lnTo>
                    <a:pt x="5506" y="1649"/>
                  </a:lnTo>
                  <a:lnTo>
                    <a:pt x="5390" y="1629"/>
                  </a:lnTo>
                  <a:lnTo>
                    <a:pt x="5409" y="1436"/>
                  </a:lnTo>
                  <a:lnTo>
                    <a:pt x="5409" y="1222"/>
                  </a:lnTo>
                  <a:lnTo>
                    <a:pt x="5390" y="1028"/>
                  </a:lnTo>
                  <a:lnTo>
                    <a:pt x="5351" y="815"/>
                  </a:lnTo>
                  <a:lnTo>
                    <a:pt x="5312" y="621"/>
                  </a:lnTo>
                  <a:lnTo>
                    <a:pt x="5235" y="427"/>
                  </a:lnTo>
                  <a:lnTo>
                    <a:pt x="5157" y="253"/>
                  </a:lnTo>
                  <a:lnTo>
                    <a:pt x="5060" y="59"/>
                  </a:lnTo>
                  <a:lnTo>
                    <a:pt x="5021" y="20"/>
                  </a:lnTo>
                  <a:lnTo>
                    <a:pt x="4983"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6" name="Google Shape;1106;p18"/>
            <p:cNvSpPr/>
            <p:nvPr/>
          </p:nvSpPr>
          <p:spPr>
            <a:xfrm>
              <a:off x="-908842" y="1541626"/>
              <a:ext cx="124656" cy="133580"/>
            </a:xfrm>
            <a:custGeom>
              <a:rect b="b" l="l" r="r" t="t"/>
              <a:pathLst>
                <a:path extrusionOk="0" h="2889" w="2696">
                  <a:moveTo>
                    <a:pt x="1106" y="271"/>
                  </a:moveTo>
                  <a:lnTo>
                    <a:pt x="1164" y="756"/>
                  </a:lnTo>
                  <a:lnTo>
                    <a:pt x="1241" y="1221"/>
                  </a:lnTo>
                  <a:lnTo>
                    <a:pt x="873" y="950"/>
                  </a:lnTo>
                  <a:lnTo>
                    <a:pt x="505" y="717"/>
                  </a:lnTo>
                  <a:lnTo>
                    <a:pt x="621" y="562"/>
                  </a:lnTo>
                  <a:lnTo>
                    <a:pt x="757" y="427"/>
                  </a:lnTo>
                  <a:lnTo>
                    <a:pt x="931" y="330"/>
                  </a:lnTo>
                  <a:lnTo>
                    <a:pt x="1009" y="291"/>
                  </a:lnTo>
                  <a:lnTo>
                    <a:pt x="1106" y="271"/>
                  </a:lnTo>
                  <a:close/>
                  <a:moveTo>
                    <a:pt x="2152" y="698"/>
                  </a:moveTo>
                  <a:lnTo>
                    <a:pt x="2230" y="834"/>
                  </a:lnTo>
                  <a:lnTo>
                    <a:pt x="2288" y="950"/>
                  </a:lnTo>
                  <a:lnTo>
                    <a:pt x="2346" y="1086"/>
                  </a:lnTo>
                  <a:lnTo>
                    <a:pt x="2405" y="1241"/>
                  </a:lnTo>
                  <a:lnTo>
                    <a:pt x="2230" y="1221"/>
                  </a:lnTo>
                  <a:lnTo>
                    <a:pt x="2075" y="1221"/>
                  </a:lnTo>
                  <a:lnTo>
                    <a:pt x="1726" y="1260"/>
                  </a:lnTo>
                  <a:lnTo>
                    <a:pt x="1939" y="989"/>
                  </a:lnTo>
                  <a:lnTo>
                    <a:pt x="2152" y="698"/>
                  </a:lnTo>
                  <a:close/>
                  <a:moveTo>
                    <a:pt x="1241" y="252"/>
                  </a:moveTo>
                  <a:lnTo>
                    <a:pt x="1435" y="271"/>
                  </a:lnTo>
                  <a:lnTo>
                    <a:pt x="1532" y="291"/>
                  </a:lnTo>
                  <a:lnTo>
                    <a:pt x="1648" y="310"/>
                  </a:lnTo>
                  <a:lnTo>
                    <a:pt x="1765" y="368"/>
                  </a:lnTo>
                  <a:lnTo>
                    <a:pt x="1900" y="446"/>
                  </a:lnTo>
                  <a:lnTo>
                    <a:pt x="1997" y="543"/>
                  </a:lnTo>
                  <a:lnTo>
                    <a:pt x="2094" y="640"/>
                  </a:lnTo>
                  <a:lnTo>
                    <a:pt x="1939" y="795"/>
                  </a:lnTo>
                  <a:lnTo>
                    <a:pt x="1804" y="950"/>
                  </a:lnTo>
                  <a:lnTo>
                    <a:pt x="1532" y="1280"/>
                  </a:lnTo>
                  <a:lnTo>
                    <a:pt x="1455" y="1299"/>
                  </a:lnTo>
                  <a:lnTo>
                    <a:pt x="1358" y="776"/>
                  </a:lnTo>
                  <a:lnTo>
                    <a:pt x="1241" y="252"/>
                  </a:lnTo>
                  <a:close/>
                  <a:moveTo>
                    <a:pt x="466" y="795"/>
                  </a:moveTo>
                  <a:lnTo>
                    <a:pt x="757" y="1066"/>
                  </a:lnTo>
                  <a:lnTo>
                    <a:pt x="1067" y="1338"/>
                  </a:lnTo>
                  <a:lnTo>
                    <a:pt x="679" y="1396"/>
                  </a:lnTo>
                  <a:lnTo>
                    <a:pt x="485" y="1435"/>
                  </a:lnTo>
                  <a:lnTo>
                    <a:pt x="311" y="1512"/>
                  </a:lnTo>
                  <a:lnTo>
                    <a:pt x="311" y="1318"/>
                  </a:lnTo>
                  <a:lnTo>
                    <a:pt x="350" y="1144"/>
                  </a:lnTo>
                  <a:lnTo>
                    <a:pt x="388" y="969"/>
                  </a:lnTo>
                  <a:lnTo>
                    <a:pt x="466" y="795"/>
                  </a:lnTo>
                  <a:close/>
                  <a:moveTo>
                    <a:pt x="2424" y="1396"/>
                  </a:moveTo>
                  <a:lnTo>
                    <a:pt x="2443" y="1609"/>
                  </a:lnTo>
                  <a:lnTo>
                    <a:pt x="2424" y="1803"/>
                  </a:lnTo>
                  <a:lnTo>
                    <a:pt x="2385" y="1997"/>
                  </a:lnTo>
                  <a:lnTo>
                    <a:pt x="2308" y="2171"/>
                  </a:lnTo>
                  <a:lnTo>
                    <a:pt x="1959" y="1842"/>
                  </a:lnTo>
                  <a:lnTo>
                    <a:pt x="1571" y="1512"/>
                  </a:lnTo>
                  <a:lnTo>
                    <a:pt x="2017" y="1473"/>
                  </a:lnTo>
                  <a:lnTo>
                    <a:pt x="2230" y="1454"/>
                  </a:lnTo>
                  <a:lnTo>
                    <a:pt x="2424" y="1396"/>
                  </a:lnTo>
                  <a:close/>
                  <a:moveTo>
                    <a:pt x="1299" y="1532"/>
                  </a:moveTo>
                  <a:lnTo>
                    <a:pt x="1319" y="1551"/>
                  </a:lnTo>
                  <a:lnTo>
                    <a:pt x="1319" y="1570"/>
                  </a:lnTo>
                  <a:lnTo>
                    <a:pt x="1028" y="1958"/>
                  </a:lnTo>
                  <a:lnTo>
                    <a:pt x="757" y="2385"/>
                  </a:lnTo>
                  <a:lnTo>
                    <a:pt x="582" y="2210"/>
                  </a:lnTo>
                  <a:lnTo>
                    <a:pt x="446" y="2036"/>
                  </a:lnTo>
                  <a:lnTo>
                    <a:pt x="388" y="1939"/>
                  </a:lnTo>
                  <a:lnTo>
                    <a:pt x="350" y="1822"/>
                  </a:lnTo>
                  <a:lnTo>
                    <a:pt x="330" y="1725"/>
                  </a:lnTo>
                  <a:lnTo>
                    <a:pt x="311" y="1609"/>
                  </a:lnTo>
                  <a:lnTo>
                    <a:pt x="543" y="1609"/>
                  </a:lnTo>
                  <a:lnTo>
                    <a:pt x="795" y="1590"/>
                  </a:lnTo>
                  <a:lnTo>
                    <a:pt x="1299" y="1532"/>
                  </a:lnTo>
                  <a:close/>
                  <a:moveTo>
                    <a:pt x="1552" y="1784"/>
                  </a:moveTo>
                  <a:lnTo>
                    <a:pt x="2152" y="2365"/>
                  </a:lnTo>
                  <a:lnTo>
                    <a:pt x="2056" y="2443"/>
                  </a:lnTo>
                  <a:lnTo>
                    <a:pt x="1959" y="2501"/>
                  </a:lnTo>
                  <a:lnTo>
                    <a:pt x="1842" y="2559"/>
                  </a:lnTo>
                  <a:lnTo>
                    <a:pt x="1707" y="2598"/>
                  </a:lnTo>
                  <a:lnTo>
                    <a:pt x="1552" y="1784"/>
                  </a:lnTo>
                  <a:close/>
                  <a:moveTo>
                    <a:pt x="1358" y="1745"/>
                  </a:moveTo>
                  <a:lnTo>
                    <a:pt x="1474" y="2191"/>
                  </a:lnTo>
                  <a:lnTo>
                    <a:pt x="1590" y="2617"/>
                  </a:lnTo>
                  <a:lnTo>
                    <a:pt x="1396" y="2617"/>
                  </a:lnTo>
                  <a:lnTo>
                    <a:pt x="1203" y="2598"/>
                  </a:lnTo>
                  <a:lnTo>
                    <a:pt x="1028" y="2540"/>
                  </a:lnTo>
                  <a:lnTo>
                    <a:pt x="873" y="2443"/>
                  </a:lnTo>
                  <a:lnTo>
                    <a:pt x="1358" y="1745"/>
                  </a:lnTo>
                  <a:close/>
                  <a:moveTo>
                    <a:pt x="1203" y="0"/>
                  </a:moveTo>
                  <a:lnTo>
                    <a:pt x="1047" y="19"/>
                  </a:lnTo>
                  <a:lnTo>
                    <a:pt x="912" y="58"/>
                  </a:lnTo>
                  <a:lnTo>
                    <a:pt x="757" y="116"/>
                  </a:lnTo>
                  <a:lnTo>
                    <a:pt x="621" y="194"/>
                  </a:lnTo>
                  <a:lnTo>
                    <a:pt x="485" y="291"/>
                  </a:lnTo>
                  <a:lnTo>
                    <a:pt x="369" y="407"/>
                  </a:lnTo>
                  <a:lnTo>
                    <a:pt x="272" y="524"/>
                  </a:lnTo>
                  <a:lnTo>
                    <a:pt x="175" y="659"/>
                  </a:lnTo>
                  <a:lnTo>
                    <a:pt x="98" y="814"/>
                  </a:lnTo>
                  <a:lnTo>
                    <a:pt x="59" y="989"/>
                  </a:lnTo>
                  <a:lnTo>
                    <a:pt x="20" y="1163"/>
                  </a:lnTo>
                  <a:lnTo>
                    <a:pt x="1" y="1338"/>
                  </a:lnTo>
                  <a:lnTo>
                    <a:pt x="20" y="1532"/>
                  </a:lnTo>
                  <a:lnTo>
                    <a:pt x="59" y="1725"/>
                  </a:lnTo>
                  <a:lnTo>
                    <a:pt x="136" y="1900"/>
                  </a:lnTo>
                  <a:lnTo>
                    <a:pt x="214" y="2074"/>
                  </a:lnTo>
                  <a:lnTo>
                    <a:pt x="311" y="2249"/>
                  </a:lnTo>
                  <a:lnTo>
                    <a:pt x="427" y="2385"/>
                  </a:lnTo>
                  <a:lnTo>
                    <a:pt x="563" y="2520"/>
                  </a:lnTo>
                  <a:lnTo>
                    <a:pt x="718" y="2637"/>
                  </a:lnTo>
                  <a:lnTo>
                    <a:pt x="873" y="2734"/>
                  </a:lnTo>
                  <a:lnTo>
                    <a:pt x="1047" y="2811"/>
                  </a:lnTo>
                  <a:lnTo>
                    <a:pt x="1222" y="2850"/>
                  </a:lnTo>
                  <a:lnTo>
                    <a:pt x="1396" y="2889"/>
                  </a:lnTo>
                  <a:lnTo>
                    <a:pt x="1590" y="2869"/>
                  </a:lnTo>
                  <a:lnTo>
                    <a:pt x="1784" y="2850"/>
                  </a:lnTo>
                  <a:lnTo>
                    <a:pt x="1959" y="2792"/>
                  </a:lnTo>
                  <a:lnTo>
                    <a:pt x="2152" y="2695"/>
                  </a:lnTo>
                  <a:lnTo>
                    <a:pt x="2308" y="2579"/>
                  </a:lnTo>
                  <a:lnTo>
                    <a:pt x="2424" y="2423"/>
                  </a:lnTo>
                  <a:lnTo>
                    <a:pt x="2540" y="2268"/>
                  </a:lnTo>
                  <a:lnTo>
                    <a:pt x="2618" y="2113"/>
                  </a:lnTo>
                  <a:lnTo>
                    <a:pt x="2657" y="1919"/>
                  </a:lnTo>
                  <a:lnTo>
                    <a:pt x="2695" y="1745"/>
                  </a:lnTo>
                  <a:lnTo>
                    <a:pt x="2695" y="1551"/>
                  </a:lnTo>
                  <a:lnTo>
                    <a:pt x="2676" y="1357"/>
                  </a:lnTo>
                  <a:lnTo>
                    <a:pt x="2637" y="1163"/>
                  </a:lnTo>
                  <a:lnTo>
                    <a:pt x="2579" y="969"/>
                  </a:lnTo>
                  <a:lnTo>
                    <a:pt x="2501" y="795"/>
                  </a:lnTo>
                  <a:lnTo>
                    <a:pt x="2405" y="620"/>
                  </a:lnTo>
                  <a:lnTo>
                    <a:pt x="2288" y="465"/>
                  </a:lnTo>
                  <a:lnTo>
                    <a:pt x="2152" y="330"/>
                  </a:lnTo>
                  <a:lnTo>
                    <a:pt x="1997" y="213"/>
                  </a:lnTo>
                  <a:lnTo>
                    <a:pt x="1842" y="116"/>
                  </a:lnTo>
                  <a:lnTo>
                    <a:pt x="1687" y="58"/>
                  </a:lnTo>
                  <a:lnTo>
                    <a:pt x="1532" y="19"/>
                  </a:lnTo>
                  <a:lnTo>
                    <a:pt x="137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7" name="Google Shape;1107;p18"/>
            <p:cNvSpPr/>
            <p:nvPr/>
          </p:nvSpPr>
          <p:spPr>
            <a:xfrm>
              <a:off x="-1140123" y="2099161"/>
              <a:ext cx="123778" cy="133626"/>
            </a:xfrm>
            <a:custGeom>
              <a:rect b="b" l="l" r="r" t="t"/>
              <a:pathLst>
                <a:path extrusionOk="0" h="2890" w="2677">
                  <a:moveTo>
                    <a:pt x="1106" y="272"/>
                  </a:moveTo>
                  <a:lnTo>
                    <a:pt x="1145" y="757"/>
                  </a:lnTo>
                  <a:lnTo>
                    <a:pt x="1242" y="1241"/>
                  </a:lnTo>
                  <a:lnTo>
                    <a:pt x="873" y="970"/>
                  </a:lnTo>
                  <a:lnTo>
                    <a:pt x="486" y="737"/>
                  </a:lnTo>
                  <a:lnTo>
                    <a:pt x="602" y="582"/>
                  </a:lnTo>
                  <a:lnTo>
                    <a:pt x="738" y="446"/>
                  </a:lnTo>
                  <a:lnTo>
                    <a:pt x="912" y="330"/>
                  </a:lnTo>
                  <a:lnTo>
                    <a:pt x="1009" y="311"/>
                  </a:lnTo>
                  <a:lnTo>
                    <a:pt x="1106" y="272"/>
                  </a:lnTo>
                  <a:close/>
                  <a:moveTo>
                    <a:pt x="2133" y="718"/>
                  </a:moveTo>
                  <a:lnTo>
                    <a:pt x="2211" y="834"/>
                  </a:lnTo>
                  <a:lnTo>
                    <a:pt x="2288" y="970"/>
                  </a:lnTo>
                  <a:lnTo>
                    <a:pt x="2347" y="1106"/>
                  </a:lnTo>
                  <a:lnTo>
                    <a:pt x="2385" y="1241"/>
                  </a:lnTo>
                  <a:lnTo>
                    <a:pt x="2056" y="1241"/>
                  </a:lnTo>
                  <a:lnTo>
                    <a:pt x="1726" y="1261"/>
                  </a:lnTo>
                  <a:lnTo>
                    <a:pt x="1940" y="989"/>
                  </a:lnTo>
                  <a:lnTo>
                    <a:pt x="2133" y="718"/>
                  </a:lnTo>
                  <a:close/>
                  <a:moveTo>
                    <a:pt x="1416" y="272"/>
                  </a:moveTo>
                  <a:lnTo>
                    <a:pt x="1513" y="291"/>
                  </a:lnTo>
                  <a:lnTo>
                    <a:pt x="1629" y="330"/>
                  </a:lnTo>
                  <a:lnTo>
                    <a:pt x="1765" y="388"/>
                  </a:lnTo>
                  <a:lnTo>
                    <a:pt x="1881" y="466"/>
                  </a:lnTo>
                  <a:lnTo>
                    <a:pt x="1998" y="543"/>
                  </a:lnTo>
                  <a:lnTo>
                    <a:pt x="2095" y="660"/>
                  </a:lnTo>
                  <a:lnTo>
                    <a:pt x="1940" y="795"/>
                  </a:lnTo>
                  <a:lnTo>
                    <a:pt x="1784" y="951"/>
                  </a:lnTo>
                  <a:lnTo>
                    <a:pt x="1513" y="1299"/>
                  </a:lnTo>
                  <a:lnTo>
                    <a:pt x="1455" y="1299"/>
                  </a:lnTo>
                  <a:lnTo>
                    <a:pt x="1339" y="776"/>
                  </a:lnTo>
                  <a:lnTo>
                    <a:pt x="1222" y="272"/>
                  </a:lnTo>
                  <a:close/>
                  <a:moveTo>
                    <a:pt x="447" y="795"/>
                  </a:moveTo>
                  <a:lnTo>
                    <a:pt x="757" y="1086"/>
                  </a:lnTo>
                  <a:lnTo>
                    <a:pt x="1048" y="1338"/>
                  </a:lnTo>
                  <a:lnTo>
                    <a:pt x="660" y="1396"/>
                  </a:lnTo>
                  <a:lnTo>
                    <a:pt x="466" y="1455"/>
                  </a:lnTo>
                  <a:lnTo>
                    <a:pt x="292" y="1513"/>
                  </a:lnTo>
                  <a:lnTo>
                    <a:pt x="292" y="1338"/>
                  </a:lnTo>
                  <a:lnTo>
                    <a:pt x="330" y="1144"/>
                  </a:lnTo>
                  <a:lnTo>
                    <a:pt x="389" y="970"/>
                  </a:lnTo>
                  <a:lnTo>
                    <a:pt x="447" y="795"/>
                  </a:lnTo>
                  <a:close/>
                  <a:moveTo>
                    <a:pt x="2424" y="1416"/>
                  </a:moveTo>
                  <a:lnTo>
                    <a:pt x="2424" y="1610"/>
                  </a:lnTo>
                  <a:lnTo>
                    <a:pt x="2405" y="1823"/>
                  </a:lnTo>
                  <a:lnTo>
                    <a:pt x="2366" y="1997"/>
                  </a:lnTo>
                  <a:lnTo>
                    <a:pt x="2288" y="2172"/>
                  </a:lnTo>
                  <a:lnTo>
                    <a:pt x="1940" y="1842"/>
                  </a:lnTo>
                  <a:lnTo>
                    <a:pt x="1571" y="1513"/>
                  </a:lnTo>
                  <a:lnTo>
                    <a:pt x="1998" y="1474"/>
                  </a:lnTo>
                  <a:lnTo>
                    <a:pt x="2211" y="1455"/>
                  </a:lnTo>
                  <a:lnTo>
                    <a:pt x="2424" y="1416"/>
                  </a:lnTo>
                  <a:close/>
                  <a:moveTo>
                    <a:pt x="1280" y="1532"/>
                  </a:moveTo>
                  <a:lnTo>
                    <a:pt x="1300" y="1551"/>
                  </a:lnTo>
                  <a:lnTo>
                    <a:pt x="1300" y="1571"/>
                  </a:lnTo>
                  <a:lnTo>
                    <a:pt x="1009" y="1978"/>
                  </a:lnTo>
                  <a:lnTo>
                    <a:pt x="738" y="2385"/>
                  </a:lnTo>
                  <a:lnTo>
                    <a:pt x="563" y="2230"/>
                  </a:lnTo>
                  <a:lnTo>
                    <a:pt x="427" y="2036"/>
                  </a:lnTo>
                  <a:lnTo>
                    <a:pt x="389" y="1939"/>
                  </a:lnTo>
                  <a:lnTo>
                    <a:pt x="350" y="1842"/>
                  </a:lnTo>
                  <a:lnTo>
                    <a:pt x="311" y="1726"/>
                  </a:lnTo>
                  <a:lnTo>
                    <a:pt x="292" y="1610"/>
                  </a:lnTo>
                  <a:lnTo>
                    <a:pt x="544" y="1629"/>
                  </a:lnTo>
                  <a:lnTo>
                    <a:pt x="796" y="1610"/>
                  </a:lnTo>
                  <a:lnTo>
                    <a:pt x="1280" y="1532"/>
                  </a:lnTo>
                  <a:close/>
                  <a:moveTo>
                    <a:pt x="1552" y="1804"/>
                  </a:moveTo>
                  <a:lnTo>
                    <a:pt x="2133" y="2366"/>
                  </a:lnTo>
                  <a:lnTo>
                    <a:pt x="2036" y="2443"/>
                  </a:lnTo>
                  <a:lnTo>
                    <a:pt x="1940" y="2521"/>
                  </a:lnTo>
                  <a:lnTo>
                    <a:pt x="1823" y="2560"/>
                  </a:lnTo>
                  <a:lnTo>
                    <a:pt x="1687" y="2598"/>
                  </a:lnTo>
                  <a:lnTo>
                    <a:pt x="1552" y="1804"/>
                  </a:lnTo>
                  <a:close/>
                  <a:moveTo>
                    <a:pt x="1358" y="1765"/>
                  </a:moveTo>
                  <a:lnTo>
                    <a:pt x="1455" y="2191"/>
                  </a:lnTo>
                  <a:lnTo>
                    <a:pt x="1571" y="2618"/>
                  </a:lnTo>
                  <a:lnTo>
                    <a:pt x="1377" y="2618"/>
                  </a:lnTo>
                  <a:lnTo>
                    <a:pt x="1183" y="2598"/>
                  </a:lnTo>
                  <a:lnTo>
                    <a:pt x="1009" y="2540"/>
                  </a:lnTo>
                  <a:lnTo>
                    <a:pt x="854" y="2463"/>
                  </a:lnTo>
                  <a:lnTo>
                    <a:pt x="1358" y="1765"/>
                  </a:lnTo>
                  <a:close/>
                  <a:moveTo>
                    <a:pt x="1358" y="1"/>
                  </a:moveTo>
                  <a:lnTo>
                    <a:pt x="1203" y="20"/>
                  </a:lnTo>
                  <a:lnTo>
                    <a:pt x="1048" y="39"/>
                  </a:lnTo>
                  <a:lnTo>
                    <a:pt x="893" y="78"/>
                  </a:lnTo>
                  <a:lnTo>
                    <a:pt x="738" y="136"/>
                  </a:lnTo>
                  <a:lnTo>
                    <a:pt x="602" y="214"/>
                  </a:lnTo>
                  <a:lnTo>
                    <a:pt x="466" y="311"/>
                  </a:lnTo>
                  <a:lnTo>
                    <a:pt x="350" y="408"/>
                  </a:lnTo>
                  <a:lnTo>
                    <a:pt x="253" y="543"/>
                  </a:lnTo>
                  <a:lnTo>
                    <a:pt x="156" y="679"/>
                  </a:lnTo>
                  <a:lnTo>
                    <a:pt x="98" y="834"/>
                  </a:lnTo>
                  <a:lnTo>
                    <a:pt x="40" y="989"/>
                  </a:lnTo>
                  <a:lnTo>
                    <a:pt x="1" y="1164"/>
                  </a:lnTo>
                  <a:lnTo>
                    <a:pt x="1" y="1358"/>
                  </a:lnTo>
                  <a:lnTo>
                    <a:pt x="20" y="1551"/>
                  </a:lnTo>
                  <a:lnTo>
                    <a:pt x="59" y="1726"/>
                  </a:lnTo>
                  <a:lnTo>
                    <a:pt x="117" y="1920"/>
                  </a:lnTo>
                  <a:lnTo>
                    <a:pt x="195" y="2094"/>
                  </a:lnTo>
                  <a:lnTo>
                    <a:pt x="292" y="2249"/>
                  </a:lnTo>
                  <a:lnTo>
                    <a:pt x="427" y="2405"/>
                  </a:lnTo>
                  <a:lnTo>
                    <a:pt x="563" y="2521"/>
                  </a:lnTo>
                  <a:lnTo>
                    <a:pt x="699" y="2637"/>
                  </a:lnTo>
                  <a:lnTo>
                    <a:pt x="854" y="2734"/>
                  </a:lnTo>
                  <a:lnTo>
                    <a:pt x="1028" y="2812"/>
                  </a:lnTo>
                  <a:lnTo>
                    <a:pt x="1203" y="2870"/>
                  </a:lnTo>
                  <a:lnTo>
                    <a:pt x="1397" y="2889"/>
                  </a:lnTo>
                  <a:lnTo>
                    <a:pt x="1571" y="2889"/>
                  </a:lnTo>
                  <a:lnTo>
                    <a:pt x="1765" y="2850"/>
                  </a:lnTo>
                  <a:lnTo>
                    <a:pt x="1940" y="2792"/>
                  </a:lnTo>
                  <a:lnTo>
                    <a:pt x="2133" y="2695"/>
                  </a:lnTo>
                  <a:lnTo>
                    <a:pt x="2288" y="2579"/>
                  </a:lnTo>
                  <a:lnTo>
                    <a:pt x="2424" y="2443"/>
                  </a:lnTo>
                  <a:lnTo>
                    <a:pt x="2521" y="2288"/>
                  </a:lnTo>
                  <a:lnTo>
                    <a:pt x="2599" y="2114"/>
                  </a:lnTo>
                  <a:lnTo>
                    <a:pt x="2657" y="1939"/>
                  </a:lnTo>
                  <a:lnTo>
                    <a:pt x="2676" y="1745"/>
                  </a:lnTo>
                  <a:lnTo>
                    <a:pt x="2676" y="1551"/>
                  </a:lnTo>
                  <a:lnTo>
                    <a:pt x="2657" y="1358"/>
                  </a:lnTo>
                  <a:lnTo>
                    <a:pt x="2618" y="1164"/>
                  </a:lnTo>
                  <a:lnTo>
                    <a:pt x="2560" y="989"/>
                  </a:lnTo>
                  <a:lnTo>
                    <a:pt x="2482" y="795"/>
                  </a:lnTo>
                  <a:lnTo>
                    <a:pt x="2385" y="640"/>
                  </a:lnTo>
                  <a:lnTo>
                    <a:pt x="2269" y="485"/>
                  </a:lnTo>
                  <a:lnTo>
                    <a:pt x="2133" y="350"/>
                  </a:lnTo>
                  <a:lnTo>
                    <a:pt x="1998" y="214"/>
                  </a:lnTo>
                  <a:lnTo>
                    <a:pt x="1823" y="136"/>
                  </a:lnTo>
                  <a:lnTo>
                    <a:pt x="1668" y="59"/>
                  </a:lnTo>
                  <a:lnTo>
                    <a:pt x="1513" y="20"/>
                  </a:lnTo>
                  <a:lnTo>
                    <a:pt x="1358"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8" name="Google Shape;1108;p18"/>
            <p:cNvSpPr/>
            <p:nvPr/>
          </p:nvSpPr>
          <p:spPr>
            <a:xfrm>
              <a:off x="-637242" y="2217483"/>
              <a:ext cx="123778" cy="133626"/>
            </a:xfrm>
            <a:custGeom>
              <a:rect b="b" l="l" r="r" t="t"/>
              <a:pathLst>
                <a:path extrusionOk="0" h="2890" w="2677">
                  <a:moveTo>
                    <a:pt x="1106" y="272"/>
                  </a:moveTo>
                  <a:lnTo>
                    <a:pt x="1164" y="757"/>
                  </a:lnTo>
                  <a:lnTo>
                    <a:pt x="1241" y="1241"/>
                  </a:lnTo>
                  <a:lnTo>
                    <a:pt x="1241" y="1241"/>
                  </a:lnTo>
                  <a:lnTo>
                    <a:pt x="873" y="970"/>
                  </a:lnTo>
                  <a:lnTo>
                    <a:pt x="485" y="737"/>
                  </a:lnTo>
                  <a:lnTo>
                    <a:pt x="602" y="563"/>
                  </a:lnTo>
                  <a:lnTo>
                    <a:pt x="757" y="446"/>
                  </a:lnTo>
                  <a:lnTo>
                    <a:pt x="912" y="330"/>
                  </a:lnTo>
                  <a:lnTo>
                    <a:pt x="1009" y="311"/>
                  </a:lnTo>
                  <a:lnTo>
                    <a:pt x="1106" y="272"/>
                  </a:lnTo>
                  <a:close/>
                  <a:moveTo>
                    <a:pt x="2133" y="718"/>
                  </a:moveTo>
                  <a:lnTo>
                    <a:pt x="2211" y="834"/>
                  </a:lnTo>
                  <a:lnTo>
                    <a:pt x="2288" y="970"/>
                  </a:lnTo>
                  <a:lnTo>
                    <a:pt x="2346" y="1106"/>
                  </a:lnTo>
                  <a:lnTo>
                    <a:pt x="2385" y="1241"/>
                  </a:lnTo>
                  <a:lnTo>
                    <a:pt x="2056" y="1241"/>
                  </a:lnTo>
                  <a:lnTo>
                    <a:pt x="1726" y="1261"/>
                  </a:lnTo>
                  <a:lnTo>
                    <a:pt x="1939" y="989"/>
                  </a:lnTo>
                  <a:lnTo>
                    <a:pt x="2133" y="718"/>
                  </a:lnTo>
                  <a:close/>
                  <a:moveTo>
                    <a:pt x="1416" y="272"/>
                  </a:moveTo>
                  <a:lnTo>
                    <a:pt x="1532" y="291"/>
                  </a:lnTo>
                  <a:lnTo>
                    <a:pt x="1629" y="330"/>
                  </a:lnTo>
                  <a:lnTo>
                    <a:pt x="1765" y="388"/>
                  </a:lnTo>
                  <a:lnTo>
                    <a:pt x="1881" y="466"/>
                  </a:lnTo>
                  <a:lnTo>
                    <a:pt x="1998" y="543"/>
                  </a:lnTo>
                  <a:lnTo>
                    <a:pt x="2094" y="660"/>
                  </a:lnTo>
                  <a:lnTo>
                    <a:pt x="1939" y="795"/>
                  </a:lnTo>
                  <a:lnTo>
                    <a:pt x="1784" y="951"/>
                  </a:lnTo>
                  <a:lnTo>
                    <a:pt x="1513" y="1280"/>
                  </a:lnTo>
                  <a:lnTo>
                    <a:pt x="1455" y="1300"/>
                  </a:lnTo>
                  <a:lnTo>
                    <a:pt x="1338" y="776"/>
                  </a:lnTo>
                  <a:lnTo>
                    <a:pt x="1222" y="272"/>
                  </a:lnTo>
                  <a:close/>
                  <a:moveTo>
                    <a:pt x="466" y="795"/>
                  </a:moveTo>
                  <a:lnTo>
                    <a:pt x="757" y="1086"/>
                  </a:lnTo>
                  <a:lnTo>
                    <a:pt x="1067" y="1338"/>
                  </a:lnTo>
                  <a:lnTo>
                    <a:pt x="660" y="1396"/>
                  </a:lnTo>
                  <a:lnTo>
                    <a:pt x="466" y="1435"/>
                  </a:lnTo>
                  <a:lnTo>
                    <a:pt x="292" y="1513"/>
                  </a:lnTo>
                  <a:lnTo>
                    <a:pt x="292" y="1319"/>
                  </a:lnTo>
                  <a:lnTo>
                    <a:pt x="330" y="1144"/>
                  </a:lnTo>
                  <a:lnTo>
                    <a:pt x="388" y="970"/>
                  </a:lnTo>
                  <a:lnTo>
                    <a:pt x="466" y="795"/>
                  </a:lnTo>
                  <a:close/>
                  <a:moveTo>
                    <a:pt x="2424" y="1416"/>
                  </a:moveTo>
                  <a:lnTo>
                    <a:pt x="2424" y="1610"/>
                  </a:lnTo>
                  <a:lnTo>
                    <a:pt x="2424" y="1804"/>
                  </a:lnTo>
                  <a:lnTo>
                    <a:pt x="2366" y="1997"/>
                  </a:lnTo>
                  <a:lnTo>
                    <a:pt x="2288" y="2172"/>
                  </a:lnTo>
                  <a:lnTo>
                    <a:pt x="1939" y="1842"/>
                  </a:lnTo>
                  <a:lnTo>
                    <a:pt x="1571" y="1513"/>
                  </a:lnTo>
                  <a:lnTo>
                    <a:pt x="1998" y="1474"/>
                  </a:lnTo>
                  <a:lnTo>
                    <a:pt x="2211" y="1455"/>
                  </a:lnTo>
                  <a:lnTo>
                    <a:pt x="2424" y="1416"/>
                  </a:lnTo>
                  <a:close/>
                  <a:moveTo>
                    <a:pt x="1280" y="1532"/>
                  </a:moveTo>
                  <a:lnTo>
                    <a:pt x="1300" y="1552"/>
                  </a:lnTo>
                  <a:lnTo>
                    <a:pt x="1300" y="1571"/>
                  </a:lnTo>
                  <a:lnTo>
                    <a:pt x="1009" y="1978"/>
                  </a:lnTo>
                  <a:lnTo>
                    <a:pt x="737" y="2385"/>
                  </a:lnTo>
                  <a:lnTo>
                    <a:pt x="563" y="2230"/>
                  </a:lnTo>
                  <a:lnTo>
                    <a:pt x="447" y="2036"/>
                  </a:lnTo>
                  <a:lnTo>
                    <a:pt x="388" y="1939"/>
                  </a:lnTo>
                  <a:lnTo>
                    <a:pt x="350" y="1842"/>
                  </a:lnTo>
                  <a:lnTo>
                    <a:pt x="311" y="1726"/>
                  </a:lnTo>
                  <a:lnTo>
                    <a:pt x="292" y="1610"/>
                  </a:lnTo>
                  <a:lnTo>
                    <a:pt x="292" y="1610"/>
                  </a:lnTo>
                  <a:lnTo>
                    <a:pt x="544" y="1629"/>
                  </a:lnTo>
                  <a:lnTo>
                    <a:pt x="796" y="1610"/>
                  </a:lnTo>
                  <a:lnTo>
                    <a:pt x="1280" y="1532"/>
                  </a:lnTo>
                  <a:close/>
                  <a:moveTo>
                    <a:pt x="1552" y="1804"/>
                  </a:moveTo>
                  <a:lnTo>
                    <a:pt x="2133" y="2366"/>
                  </a:lnTo>
                  <a:lnTo>
                    <a:pt x="2036" y="2443"/>
                  </a:lnTo>
                  <a:lnTo>
                    <a:pt x="1939" y="2521"/>
                  </a:lnTo>
                  <a:lnTo>
                    <a:pt x="1823" y="2560"/>
                  </a:lnTo>
                  <a:lnTo>
                    <a:pt x="1687" y="2598"/>
                  </a:lnTo>
                  <a:lnTo>
                    <a:pt x="1552" y="1804"/>
                  </a:lnTo>
                  <a:close/>
                  <a:moveTo>
                    <a:pt x="1358" y="1765"/>
                  </a:moveTo>
                  <a:lnTo>
                    <a:pt x="1455" y="2191"/>
                  </a:lnTo>
                  <a:lnTo>
                    <a:pt x="1571" y="2618"/>
                  </a:lnTo>
                  <a:lnTo>
                    <a:pt x="1377" y="2618"/>
                  </a:lnTo>
                  <a:lnTo>
                    <a:pt x="1203" y="2598"/>
                  </a:lnTo>
                  <a:lnTo>
                    <a:pt x="1009" y="2540"/>
                  </a:lnTo>
                  <a:lnTo>
                    <a:pt x="854" y="2463"/>
                  </a:lnTo>
                  <a:lnTo>
                    <a:pt x="1358" y="1765"/>
                  </a:lnTo>
                  <a:close/>
                  <a:moveTo>
                    <a:pt x="1203" y="1"/>
                  </a:moveTo>
                  <a:lnTo>
                    <a:pt x="1048" y="39"/>
                  </a:lnTo>
                  <a:lnTo>
                    <a:pt x="892" y="78"/>
                  </a:lnTo>
                  <a:lnTo>
                    <a:pt x="737" y="136"/>
                  </a:lnTo>
                  <a:lnTo>
                    <a:pt x="602" y="214"/>
                  </a:lnTo>
                  <a:lnTo>
                    <a:pt x="485" y="311"/>
                  </a:lnTo>
                  <a:lnTo>
                    <a:pt x="350" y="408"/>
                  </a:lnTo>
                  <a:lnTo>
                    <a:pt x="253" y="543"/>
                  </a:lnTo>
                  <a:lnTo>
                    <a:pt x="175" y="679"/>
                  </a:lnTo>
                  <a:lnTo>
                    <a:pt x="98" y="815"/>
                  </a:lnTo>
                  <a:lnTo>
                    <a:pt x="39" y="989"/>
                  </a:lnTo>
                  <a:lnTo>
                    <a:pt x="1" y="1164"/>
                  </a:lnTo>
                  <a:lnTo>
                    <a:pt x="1" y="1358"/>
                  </a:lnTo>
                  <a:lnTo>
                    <a:pt x="20" y="1552"/>
                  </a:lnTo>
                  <a:lnTo>
                    <a:pt x="59" y="1726"/>
                  </a:lnTo>
                  <a:lnTo>
                    <a:pt x="117" y="1920"/>
                  </a:lnTo>
                  <a:lnTo>
                    <a:pt x="195" y="2094"/>
                  </a:lnTo>
                  <a:lnTo>
                    <a:pt x="311" y="2249"/>
                  </a:lnTo>
                  <a:lnTo>
                    <a:pt x="427" y="2405"/>
                  </a:lnTo>
                  <a:lnTo>
                    <a:pt x="563" y="2521"/>
                  </a:lnTo>
                  <a:lnTo>
                    <a:pt x="699" y="2637"/>
                  </a:lnTo>
                  <a:lnTo>
                    <a:pt x="873" y="2734"/>
                  </a:lnTo>
                  <a:lnTo>
                    <a:pt x="1028" y="2812"/>
                  </a:lnTo>
                  <a:lnTo>
                    <a:pt x="1203" y="2870"/>
                  </a:lnTo>
                  <a:lnTo>
                    <a:pt x="1397" y="2889"/>
                  </a:lnTo>
                  <a:lnTo>
                    <a:pt x="1571" y="2889"/>
                  </a:lnTo>
                  <a:lnTo>
                    <a:pt x="1765" y="2850"/>
                  </a:lnTo>
                  <a:lnTo>
                    <a:pt x="1959" y="2792"/>
                  </a:lnTo>
                  <a:lnTo>
                    <a:pt x="2133" y="2695"/>
                  </a:lnTo>
                  <a:lnTo>
                    <a:pt x="2288" y="2579"/>
                  </a:lnTo>
                  <a:lnTo>
                    <a:pt x="2424" y="2443"/>
                  </a:lnTo>
                  <a:lnTo>
                    <a:pt x="2521" y="2288"/>
                  </a:lnTo>
                  <a:lnTo>
                    <a:pt x="2599" y="2114"/>
                  </a:lnTo>
                  <a:lnTo>
                    <a:pt x="2657" y="1939"/>
                  </a:lnTo>
                  <a:lnTo>
                    <a:pt x="2676" y="1745"/>
                  </a:lnTo>
                  <a:lnTo>
                    <a:pt x="2676" y="1552"/>
                  </a:lnTo>
                  <a:lnTo>
                    <a:pt x="2657" y="1358"/>
                  </a:lnTo>
                  <a:lnTo>
                    <a:pt x="2618" y="1164"/>
                  </a:lnTo>
                  <a:lnTo>
                    <a:pt x="2560" y="970"/>
                  </a:lnTo>
                  <a:lnTo>
                    <a:pt x="2482" y="795"/>
                  </a:lnTo>
                  <a:lnTo>
                    <a:pt x="2385" y="621"/>
                  </a:lnTo>
                  <a:lnTo>
                    <a:pt x="2269" y="466"/>
                  </a:lnTo>
                  <a:lnTo>
                    <a:pt x="2133" y="330"/>
                  </a:lnTo>
                  <a:lnTo>
                    <a:pt x="1998" y="214"/>
                  </a:lnTo>
                  <a:lnTo>
                    <a:pt x="1842" y="136"/>
                  </a:lnTo>
                  <a:lnTo>
                    <a:pt x="1687" y="59"/>
                  </a:lnTo>
                  <a:lnTo>
                    <a:pt x="1513" y="20"/>
                  </a:lnTo>
                  <a:lnTo>
                    <a:pt x="1358"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9" name="Google Shape;1109;p18"/>
            <p:cNvSpPr/>
            <p:nvPr/>
          </p:nvSpPr>
          <p:spPr>
            <a:xfrm>
              <a:off x="-2243538" y="1012712"/>
              <a:ext cx="1346390" cy="41290"/>
            </a:xfrm>
            <a:custGeom>
              <a:rect b="b" l="l" r="r" t="t"/>
              <a:pathLst>
                <a:path extrusionOk="0" h="893" w="29119">
                  <a:moveTo>
                    <a:pt x="349" y="1"/>
                  </a:moveTo>
                  <a:lnTo>
                    <a:pt x="0" y="893"/>
                  </a:lnTo>
                  <a:lnTo>
                    <a:pt x="29119" y="893"/>
                  </a:lnTo>
                  <a:lnTo>
                    <a:pt x="28770"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0" name="Google Shape;1110;p18"/>
            <p:cNvSpPr/>
            <p:nvPr/>
          </p:nvSpPr>
          <p:spPr>
            <a:xfrm>
              <a:off x="-2279419" y="1114019"/>
              <a:ext cx="1419907" cy="41290"/>
            </a:xfrm>
            <a:custGeom>
              <a:rect b="b" l="l" r="r" t="t"/>
              <a:pathLst>
                <a:path extrusionOk="0" h="893" w="30709">
                  <a:moveTo>
                    <a:pt x="330" y="1"/>
                  </a:moveTo>
                  <a:lnTo>
                    <a:pt x="1" y="892"/>
                  </a:lnTo>
                  <a:lnTo>
                    <a:pt x="30709" y="892"/>
                  </a:lnTo>
                  <a:lnTo>
                    <a:pt x="30379"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1" name="Google Shape;1111;p18"/>
            <p:cNvSpPr/>
            <p:nvPr/>
          </p:nvSpPr>
          <p:spPr>
            <a:xfrm>
              <a:off x="-1994363" y="1268222"/>
              <a:ext cx="186476" cy="22425"/>
            </a:xfrm>
            <a:custGeom>
              <a:rect b="b" l="l" r="r" t="t"/>
              <a:pathLst>
                <a:path extrusionOk="0" h="485" w="4033">
                  <a:moveTo>
                    <a:pt x="621" y="0"/>
                  </a:moveTo>
                  <a:lnTo>
                    <a:pt x="369" y="20"/>
                  </a:lnTo>
                  <a:lnTo>
                    <a:pt x="194" y="39"/>
                  </a:lnTo>
                  <a:lnTo>
                    <a:pt x="59" y="78"/>
                  </a:lnTo>
                  <a:lnTo>
                    <a:pt x="20" y="116"/>
                  </a:lnTo>
                  <a:lnTo>
                    <a:pt x="0" y="155"/>
                  </a:lnTo>
                  <a:lnTo>
                    <a:pt x="0" y="194"/>
                  </a:lnTo>
                  <a:lnTo>
                    <a:pt x="0" y="252"/>
                  </a:lnTo>
                  <a:lnTo>
                    <a:pt x="20" y="272"/>
                  </a:lnTo>
                  <a:lnTo>
                    <a:pt x="59" y="310"/>
                  </a:lnTo>
                  <a:lnTo>
                    <a:pt x="156" y="369"/>
                  </a:lnTo>
                  <a:lnTo>
                    <a:pt x="291" y="407"/>
                  </a:lnTo>
                  <a:lnTo>
                    <a:pt x="466" y="446"/>
                  </a:lnTo>
                  <a:lnTo>
                    <a:pt x="660" y="465"/>
                  </a:lnTo>
                  <a:lnTo>
                    <a:pt x="1881" y="465"/>
                  </a:lnTo>
                  <a:lnTo>
                    <a:pt x="2850" y="485"/>
                  </a:lnTo>
                  <a:lnTo>
                    <a:pt x="3316" y="465"/>
                  </a:lnTo>
                  <a:lnTo>
                    <a:pt x="3703" y="446"/>
                  </a:lnTo>
                  <a:lnTo>
                    <a:pt x="3839" y="427"/>
                  </a:lnTo>
                  <a:lnTo>
                    <a:pt x="3955" y="407"/>
                  </a:lnTo>
                  <a:lnTo>
                    <a:pt x="4013" y="369"/>
                  </a:lnTo>
                  <a:lnTo>
                    <a:pt x="4033" y="349"/>
                  </a:lnTo>
                  <a:lnTo>
                    <a:pt x="4033" y="330"/>
                  </a:lnTo>
                  <a:lnTo>
                    <a:pt x="4013" y="272"/>
                  </a:lnTo>
                  <a:lnTo>
                    <a:pt x="3975" y="233"/>
                  </a:lnTo>
                  <a:lnTo>
                    <a:pt x="3917" y="175"/>
                  </a:lnTo>
                  <a:lnTo>
                    <a:pt x="3820" y="155"/>
                  </a:lnTo>
                  <a:lnTo>
                    <a:pt x="3587" y="97"/>
                  </a:lnTo>
                  <a:lnTo>
                    <a:pt x="3316" y="58"/>
                  </a:lnTo>
                  <a:lnTo>
                    <a:pt x="2986" y="39"/>
                  </a:lnTo>
                  <a:lnTo>
                    <a:pt x="1881" y="39"/>
                  </a:lnTo>
                  <a:lnTo>
                    <a:pt x="1202" y="20"/>
                  </a:lnTo>
                  <a:lnTo>
                    <a:pt x="62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2" name="Google Shape;1112;p18"/>
            <p:cNvSpPr/>
            <p:nvPr/>
          </p:nvSpPr>
          <p:spPr>
            <a:xfrm>
              <a:off x="-1978227" y="1165112"/>
              <a:ext cx="186476" cy="22471"/>
            </a:xfrm>
            <a:custGeom>
              <a:rect b="b" l="l" r="r" t="t"/>
              <a:pathLst>
                <a:path extrusionOk="0" h="486" w="4033">
                  <a:moveTo>
                    <a:pt x="621" y="1"/>
                  </a:moveTo>
                  <a:lnTo>
                    <a:pt x="388" y="20"/>
                  </a:lnTo>
                  <a:lnTo>
                    <a:pt x="194" y="39"/>
                  </a:lnTo>
                  <a:lnTo>
                    <a:pt x="59" y="78"/>
                  </a:lnTo>
                  <a:lnTo>
                    <a:pt x="20" y="117"/>
                  </a:lnTo>
                  <a:lnTo>
                    <a:pt x="0" y="156"/>
                  </a:lnTo>
                  <a:lnTo>
                    <a:pt x="0" y="195"/>
                  </a:lnTo>
                  <a:lnTo>
                    <a:pt x="0" y="233"/>
                  </a:lnTo>
                  <a:lnTo>
                    <a:pt x="20" y="272"/>
                  </a:lnTo>
                  <a:lnTo>
                    <a:pt x="59" y="311"/>
                  </a:lnTo>
                  <a:lnTo>
                    <a:pt x="156" y="369"/>
                  </a:lnTo>
                  <a:lnTo>
                    <a:pt x="291" y="408"/>
                  </a:lnTo>
                  <a:lnTo>
                    <a:pt x="466" y="427"/>
                  </a:lnTo>
                  <a:lnTo>
                    <a:pt x="660" y="447"/>
                  </a:lnTo>
                  <a:lnTo>
                    <a:pt x="1144" y="466"/>
                  </a:lnTo>
                  <a:lnTo>
                    <a:pt x="1881" y="466"/>
                  </a:lnTo>
                  <a:lnTo>
                    <a:pt x="2850" y="485"/>
                  </a:lnTo>
                  <a:lnTo>
                    <a:pt x="3316" y="466"/>
                  </a:lnTo>
                  <a:lnTo>
                    <a:pt x="3703" y="447"/>
                  </a:lnTo>
                  <a:lnTo>
                    <a:pt x="3839" y="427"/>
                  </a:lnTo>
                  <a:lnTo>
                    <a:pt x="3955" y="408"/>
                  </a:lnTo>
                  <a:lnTo>
                    <a:pt x="4013" y="369"/>
                  </a:lnTo>
                  <a:lnTo>
                    <a:pt x="4033" y="350"/>
                  </a:lnTo>
                  <a:lnTo>
                    <a:pt x="4033" y="330"/>
                  </a:lnTo>
                  <a:lnTo>
                    <a:pt x="4013" y="272"/>
                  </a:lnTo>
                  <a:lnTo>
                    <a:pt x="3975" y="214"/>
                  </a:lnTo>
                  <a:lnTo>
                    <a:pt x="3917" y="175"/>
                  </a:lnTo>
                  <a:lnTo>
                    <a:pt x="3820" y="136"/>
                  </a:lnTo>
                  <a:lnTo>
                    <a:pt x="3606" y="98"/>
                  </a:lnTo>
                  <a:lnTo>
                    <a:pt x="3316" y="59"/>
                  </a:lnTo>
                  <a:lnTo>
                    <a:pt x="2986" y="39"/>
                  </a:lnTo>
                  <a:lnTo>
                    <a:pt x="1881" y="39"/>
                  </a:lnTo>
                  <a:lnTo>
                    <a:pt x="1202" y="20"/>
                  </a:lnTo>
                  <a:lnTo>
                    <a:pt x="62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3" name="Google Shape;1113;p18"/>
            <p:cNvSpPr/>
            <p:nvPr/>
          </p:nvSpPr>
          <p:spPr>
            <a:xfrm>
              <a:off x="-1955801" y="1056638"/>
              <a:ext cx="186476" cy="21593"/>
            </a:xfrm>
            <a:custGeom>
              <a:rect b="b" l="l" r="r" t="t"/>
              <a:pathLst>
                <a:path extrusionOk="0" h="467" w="4033">
                  <a:moveTo>
                    <a:pt x="368" y="1"/>
                  </a:moveTo>
                  <a:lnTo>
                    <a:pt x="194" y="20"/>
                  </a:lnTo>
                  <a:lnTo>
                    <a:pt x="58" y="78"/>
                  </a:lnTo>
                  <a:lnTo>
                    <a:pt x="19" y="98"/>
                  </a:lnTo>
                  <a:lnTo>
                    <a:pt x="0" y="137"/>
                  </a:lnTo>
                  <a:lnTo>
                    <a:pt x="0" y="195"/>
                  </a:lnTo>
                  <a:lnTo>
                    <a:pt x="0" y="234"/>
                  </a:lnTo>
                  <a:lnTo>
                    <a:pt x="19" y="272"/>
                  </a:lnTo>
                  <a:lnTo>
                    <a:pt x="58" y="292"/>
                  </a:lnTo>
                  <a:lnTo>
                    <a:pt x="155" y="350"/>
                  </a:lnTo>
                  <a:lnTo>
                    <a:pt x="291" y="389"/>
                  </a:lnTo>
                  <a:lnTo>
                    <a:pt x="465" y="427"/>
                  </a:lnTo>
                  <a:lnTo>
                    <a:pt x="659" y="447"/>
                  </a:lnTo>
                  <a:lnTo>
                    <a:pt x="1881" y="447"/>
                  </a:lnTo>
                  <a:lnTo>
                    <a:pt x="2850" y="466"/>
                  </a:lnTo>
                  <a:lnTo>
                    <a:pt x="3315" y="466"/>
                  </a:lnTo>
                  <a:lnTo>
                    <a:pt x="3684" y="427"/>
                  </a:lnTo>
                  <a:lnTo>
                    <a:pt x="3839" y="408"/>
                  </a:lnTo>
                  <a:lnTo>
                    <a:pt x="3955" y="389"/>
                  </a:lnTo>
                  <a:lnTo>
                    <a:pt x="4013" y="350"/>
                  </a:lnTo>
                  <a:lnTo>
                    <a:pt x="4032" y="330"/>
                  </a:lnTo>
                  <a:lnTo>
                    <a:pt x="4032" y="311"/>
                  </a:lnTo>
                  <a:lnTo>
                    <a:pt x="4013" y="253"/>
                  </a:lnTo>
                  <a:lnTo>
                    <a:pt x="3974" y="214"/>
                  </a:lnTo>
                  <a:lnTo>
                    <a:pt x="3916" y="175"/>
                  </a:lnTo>
                  <a:lnTo>
                    <a:pt x="3819" y="137"/>
                  </a:lnTo>
                  <a:lnTo>
                    <a:pt x="3587" y="78"/>
                  </a:lnTo>
                  <a:lnTo>
                    <a:pt x="3315" y="40"/>
                  </a:lnTo>
                  <a:lnTo>
                    <a:pt x="2986" y="20"/>
                  </a:lnTo>
                  <a:lnTo>
                    <a:pt x="1881" y="20"/>
                  </a:lnTo>
                  <a:lnTo>
                    <a:pt x="120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4" name="Google Shape;1114;p18"/>
            <p:cNvSpPr/>
            <p:nvPr/>
          </p:nvSpPr>
          <p:spPr>
            <a:xfrm>
              <a:off x="-1936104" y="944604"/>
              <a:ext cx="187401" cy="21547"/>
            </a:xfrm>
            <a:custGeom>
              <a:rect b="b" l="l" r="r" t="t"/>
              <a:pathLst>
                <a:path extrusionOk="0" h="466" w="4053">
                  <a:moveTo>
                    <a:pt x="388" y="1"/>
                  </a:moveTo>
                  <a:lnTo>
                    <a:pt x="194" y="20"/>
                  </a:lnTo>
                  <a:lnTo>
                    <a:pt x="78" y="78"/>
                  </a:lnTo>
                  <a:lnTo>
                    <a:pt x="39" y="98"/>
                  </a:lnTo>
                  <a:lnTo>
                    <a:pt x="20" y="156"/>
                  </a:lnTo>
                  <a:lnTo>
                    <a:pt x="1" y="194"/>
                  </a:lnTo>
                  <a:lnTo>
                    <a:pt x="20" y="233"/>
                  </a:lnTo>
                  <a:lnTo>
                    <a:pt x="39" y="272"/>
                  </a:lnTo>
                  <a:lnTo>
                    <a:pt x="59" y="311"/>
                  </a:lnTo>
                  <a:lnTo>
                    <a:pt x="156" y="350"/>
                  </a:lnTo>
                  <a:lnTo>
                    <a:pt x="291" y="408"/>
                  </a:lnTo>
                  <a:lnTo>
                    <a:pt x="466" y="427"/>
                  </a:lnTo>
                  <a:lnTo>
                    <a:pt x="679" y="446"/>
                  </a:lnTo>
                  <a:lnTo>
                    <a:pt x="1144" y="446"/>
                  </a:lnTo>
                  <a:lnTo>
                    <a:pt x="1900" y="466"/>
                  </a:lnTo>
                  <a:lnTo>
                    <a:pt x="3316" y="466"/>
                  </a:lnTo>
                  <a:lnTo>
                    <a:pt x="3703" y="446"/>
                  </a:lnTo>
                  <a:lnTo>
                    <a:pt x="3859" y="427"/>
                  </a:lnTo>
                  <a:lnTo>
                    <a:pt x="3955" y="388"/>
                  </a:lnTo>
                  <a:lnTo>
                    <a:pt x="4033" y="369"/>
                  </a:lnTo>
                  <a:lnTo>
                    <a:pt x="4052" y="350"/>
                  </a:lnTo>
                  <a:lnTo>
                    <a:pt x="4052" y="311"/>
                  </a:lnTo>
                  <a:lnTo>
                    <a:pt x="4033" y="272"/>
                  </a:lnTo>
                  <a:lnTo>
                    <a:pt x="3975" y="214"/>
                  </a:lnTo>
                  <a:lnTo>
                    <a:pt x="3917" y="175"/>
                  </a:lnTo>
                  <a:lnTo>
                    <a:pt x="3839" y="136"/>
                  </a:lnTo>
                  <a:lnTo>
                    <a:pt x="3606" y="78"/>
                  </a:lnTo>
                  <a:lnTo>
                    <a:pt x="3316" y="59"/>
                  </a:lnTo>
                  <a:lnTo>
                    <a:pt x="2986" y="39"/>
                  </a:lnTo>
                  <a:lnTo>
                    <a:pt x="2637" y="20"/>
                  </a:lnTo>
                  <a:lnTo>
                    <a:pt x="1203" y="20"/>
                  </a:lnTo>
                  <a:lnTo>
                    <a:pt x="62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5" name="Google Shape;1115;p18"/>
            <p:cNvSpPr/>
            <p:nvPr/>
          </p:nvSpPr>
          <p:spPr>
            <a:xfrm>
              <a:off x="-1893057" y="693626"/>
              <a:ext cx="186476" cy="21547"/>
            </a:xfrm>
            <a:custGeom>
              <a:rect b="b" l="l" r="r" t="t"/>
              <a:pathLst>
                <a:path extrusionOk="0" h="466" w="4033">
                  <a:moveTo>
                    <a:pt x="368" y="0"/>
                  </a:moveTo>
                  <a:lnTo>
                    <a:pt x="194" y="39"/>
                  </a:lnTo>
                  <a:lnTo>
                    <a:pt x="58" y="78"/>
                  </a:lnTo>
                  <a:lnTo>
                    <a:pt x="20" y="117"/>
                  </a:lnTo>
                  <a:lnTo>
                    <a:pt x="0" y="155"/>
                  </a:lnTo>
                  <a:lnTo>
                    <a:pt x="0" y="194"/>
                  </a:lnTo>
                  <a:lnTo>
                    <a:pt x="0" y="233"/>
                  </a:lnTo>
                  <a:lnTo>
                    <a:pt x="20" y="272"/>
                  </a:lnTo>
                  <a:lnTo>
                    <a:pt x="58" y="311"/>
                  </a:lnTo>
                  <a:lnTo>
                    <a:pt x="155" y="369"/>
                  </a:lnTo>
                  <a:lnTo>
                    <a:pt x="291" y="407"/>
                  </a:lnTo>
                  <a:lnTo>
                    <a:pt x="465" y="427"/>
                  </a:lnTo>
                  <a:lnTo>
                    <a:pt x="659" y="446"/>
                  </a:lnTo>
                  <a:lnTo>
                    <a:pt x="1144" y="466"/>
                  </a:lnTo>
                  <a:lnTo>
                    <a:pt x="3315" y="466"/>
                  </a:lnTo>
                  <a:lnTo>
                    <a:pt x="3684" y="446"/>
                  </a:lnTo>
                  <a:lnTo>
                    <a:pt x="3839" y="427"/>
                  </a:lnTo>
                  <a:lnTo>
                    <a:pt x="3955" y="388"/>
                  </a:lnTo>
                  <a:lnTo>
                    <a:pt x="4013" y="369"/>
                  </a:lnTo>
                  <a:lnTo>
                    <a:pt x="4033" y="349"/>
                  </a:lnTo>
                  <a:lnTo>
                    <a:pt x="4033" y="330"/>
                  </a:lnTo>
                  <a:lnTo>
                    <a:pt x="4013" y="272"/>
                  </a:lnTo>
                  <a:lnTo>
                    <a:pt x="3974" y="214"/>
                  </a:lnTo>
                  <a:lnTo>
                    <a:pt x="3916" y="175"/>
                  </a:lnTo>
                  <a:lnTo>
                    <a:pt x="3819" y="136"/>
                  </a:lnTo>
                  <a:lnTo>
                    <a:pt x="3587" y="97"/>
                  </a:lnTo>
                  <a:lnTo>
                    <a:pt x="3315" y="58"/>
                  </a:lnTo>
                  <a:lnTo>
                    <a:pt x="2986" y="39"/>
                  </a:lnTo>
                  <a:lnTo>
                    <a:pt x="2617" y="20"/>
                  </a:lnTo>
                  <a:lnTo>
                    <a:pt x="1202" y="20"/>
                  </a:lnTo>
                  <a:lnTo>
                    <a:pt x="60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6" name="Google Shape;1116;p18"/>
            <p:cNvSpPr/>
            <p:nvPr/>
          </p:nvSpPr>
          <p:spPr>
            <a:xfrm>
              <a:off x="-1875163" y="599486"/>
              <a:ext cx="186522" cy="22471"/>
            </a:xfrm>
            <a:custGeom>
              <a:rect b="b" l="l" r="r" t="t"/>
              <a:pathLst>
                <a:path extrusionOk="0" h="486" w="4034">
                  <a:moveTo>
                    <a:pt x="602" y="1"/>
                  </a:moveTo>
                  <a:lnTo>
                    <a:pt x="369" y="20"/>
                  </a:lnTo>
                  <a:lnTo>
                    <a:pt x="195" y="40"/>
                  </a:lnTo>
                  <a:lnTo>
                    <a:pt x="59" y="78"/>
                  </a:lnTo>
                  <a:lnTo>
                    <a:pt x="20" y="117"/>
                  </a:lnTo>
                  <a:lnTo>
                    <a:pt x="1" y="156"/>
                  </a:lnTo>
                  <a:lnTo>
                    <a:pt x="1" y="195"/>
                  </a:lnTo>
                  <a:lnTo>
                    <a:pt x="1" y="233"/>
                  </a:lnTo>
                  <a:lnTo>
                    <a:pt x="20" y="272"/>
                  </a:lnTo>
                  <a:lnTo>
                    <a:pt x="59" y="311"/>
                  </a:lnTo>
                  <a:lnTo>
                    <a:pt x="156" y="369"/>
                  </a:lnTo>
                  <a:lnTo>
                    <a:pt x="292" y="408"/>
                  </a:lnTo>
                  <a:lnTo>
                    <a:pt x="466" y="447"/>
                  </a:lnTo>
                  <a:lnTo>
                    <a:pt x="660" y="466"/>
                  </a:lnTo>
                  <a:lnTo>
                    <a:pt x="1881" y="466"/>
                  </a:lnTo>
                  <a:lnTo>
                    <a:pt x="2851" y="485"/>
                  </a:lnTo>
                  <a:lnTo>
                    <a:pt x="3316" y="466"/>
                  </a:lnTo>
                  <a:lnTo>
                    <a:pt x="3684" y="447"/>
                  </a:lnTo>
                  <a:lnTo>
                    <a:pt x="3839" y="427"/>
                  </a:lnTo>
                  <a:lnTo>
                    <a:pt x="3956" y="408"/>
                  </a:lnTo>
                  <a:lnTo>
                    <a:pt x="4014" y="369"/>
                  </a:lnTo>
                  <a:lnTo>
                    <a:pt x="4033" y="350"/>
                  </a:lnTo>
                  <a:lnTo>
                    <a:pt x="4033" y="330"/>
                  </a:lnTo>
                  <a:lnTo>
                    <a:pt x="4014" y="272"/>
                  </a:lnTo>
                  <a:lnTo>
                    <a:pt x="3975" y="233"/>
                  </a:lnTo>
                  <a:lnTo>
                    <a:pt x="3898" y="175"/>
                  </a:lnTo>
                  <a:lnTo>
                    <a:pt x="3820" y="156"/>
                  </a:lnTo>
                  <a:lnTo>
                    <a:pt x="3587" y="98"/>
                  </a:lnTo>
                  <a:lnTo>
                    <a:pt x="3316" y="59"/>
                  </a:lnTo>
                  <a:lnTo>
                    <a:pt x="2986" y="40"/>
                  </a:lnTo>
                  <a:lnTo>
                    <a:pt x="1881" y="40"/>
                  </a:lnTo>
                  <a:lnTo>
                    <a:pt x="1183" y="20"/>
                  </a:lnTo>
                  <a:lnTo>
                    <a:pt x="60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7" name="Google Shape;1117;p18"/>
            <p:cNvSpPr/>
            <p:nvPr/>
          </p:nvSpPr>
          <p:spPr>
            <a:xfrm>
              <a:off x="-1862586" y="504467"/>
              <a:ext cx="186476" cy="21593"/>
            </a:xfrm>
            <a:custGeom>
              <a:rect b="b" l="l" r="r" t="t"/>
              <a:pathLst>
                <a:path extrusionOk="0" h="467" w="4033">
                  <a:moveTo>
                    <a:pt x="621" y="1"/>
                  </a:moveTo>
                  <a:lnTo>
                    <a:pt x="388" y="20"/>
                  </a:lnTo>
                  <a:lnTo>
                    <a:pt x="194" y="40"/>
                  </a:lnTo>
                  <a:lnTo>
                    <a:pt x="78" y="78"/>
                  </a:lnTo>
                  <a:lnTo>
                    <a:pt x="20" y="117"/>
                  </a:lnTo>
                  <a:lnTo>
                    <a:pt x="0" y="156"/>
                  </a:lnTo>
                  <a:lnTo>
                    <a:pt x="0" y="195"/>
                  </a:lnTo>
                  <a:lnTo>
                    <a:pt x="0" y="233"/>
                  </a:lnTo>
                  <a:lnTo>
                    <a:pt x="20" y="272"/>
                  </a:lnTo>
                  <a:lnTo>
                    <a:pt x="58" y="311"/>
                  </a:lnTo>
                  <a:lnTo>
                    <a:pt x="155" y="369"/>
                  </a:lnTo>
                  <a:lnTo>
                    <a:pt x="291" y="408"/>
                  </a:lnTo>
                  <a:lnTo>
                    <a:pt x="466" y="427"/>
                  </a:lnTo>
                  <a:lnTo>
                    <a:pt x="679" y="447"/>
                  </a:lnTo>
                  <a:lnTo>
                    <a:pt x="1144" y="466"/>
                  </a:lnTo>
                  <a:lnTo>
                    <a:pt x="3315" y="466"/>
                  </a:lnTo>
                  <a:lnTo>
                    <a:pt x="3703" y="447"/>
                  </a:lnTo>
                  <a:lnTo>
                    <a:pt x="3839" y="427"/>
                  </a:lnTo>
                  <a:lnTo>
                    <a:pt x="3955" y="408"/>
                  </a:lnTo>
                  <a:lnTo>
                    <a:pt x="4013" y="369"/>
                  </a:lnTo>
                  <a:lnTo>
                    <a:pt x="4033" y="350"/>
                  </a:lnTo>
                  <a:lnTo>
                    <a:pt x="4033" y="330"/>
                  </a:lnTo>
                  <a:lnTo>
                    <a:pt x="4013" y="272"/>
                  </a:lnTo>
                  <a:lnTo>
                    <a:pt x="3975" y="214"/>
                  </a:lnTo>
                  <a:lnTo>
                    <a:pt x="3916" y="175"/>
                  </a:lnTo>
                  <a:lnTo>
                    <a:pt x="3819" y="136"/>
                  </a:lnTo>
                  <a:lnTo>
                    <a:pt x="3606" y="98"/>
                  </a:lnTo>
                  <a:lnTo>
                    <a:pt x="3315" y="59"/>
                  </a:lnTo>
                  <a:lnTo>
                    <a:pt x="2986" y="40"/>
                  </a:lnTo>
                  <a:lnTo>
                    <a:pt x="1900" y="40"/>
                  </a:lnTo>
                  <a:lnTo>
                    <a:pt x="1202" y="20"/>
                  </a:lnTo>
                  <a:lnTo>
                    <a:pt x="62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8" name="Google Shape;1118;p18"/>
            <p:cNvSpPr/>
            <p:nvPr/>
          </p:nvSpPr>
          <p:spPr>
            <a:xfrm>
              <a:off x="-1838404" y="422904"/>
              <a:ext cx="157809" cy="19790"/>
            </a:xfrm>
            <a:custGeom>
              <a:rect b="b" l="l" r="r" t="t"/>
              <a:pathLst>
                <a:path extrusionOk="0" h="428" w="3413">
                  <a:moveTo>
                    <a:pt x="292" y="1"/>
                  </a:moveTo>
                  <a:lnTo>
                    <a:pt x="156" y="20"/>
                  </a:lnTo>
                  <a:lnTo>
                    <a:pt x="78" y="59"/>
                  </a:lnTo>
                  <a:lnTo>
                    <a:pt x="20" y="117"/>
                  </a:lnTo>
                  <a:lnTo>
                    <a:pt x="1" y="194"/>
                  </a:lnTo>
                  <a:lnTo>
                    <a:pt x="20" y="253"/>
                  </a:lnTo>
                  <a:lnTo>
                    <a:pt x="78" y="330"/>
                  </a:lnTo>
                  <a:lnTo>
                    <a:pt x="175" y="369"/>
                  </a:lnTo>
                  <a:lnTo>
                    <a:pt x="292" y="408"/>
                  </a:lnTo>
                  <a:lnTo>
                    <a:pt x="815" y="408"/>
                  </a:lnTo>
                  <a:lnTo>
                    <a:pt x="1649" y="427"/>
                  </a:lnTo>
                  <a:lnTo>
                    <a:pt x="2502" y="427"/>
                  </a:lnTo>
                  <a:lnTo>
                    <a:pt x="3083" y="408"/>
                  </a:lnTo>
                  <a:lnTo>
                    <a:pt x="3219" y="388"/>
                  </a:lnTo>
                  <a:lnTo>
                    <a:pt x="3335" y="330"/>
                  </a:lnTo>
                  <a:lnTo>
                    <a:pt x="3393" y="272"/>
                  </a:lnTo>
                  <a:lnTo>
                    <a:pt x="3413" y="194"/>
                  </a:lnTo>
                  <a:lnTo>
                    <a:pt x="3374" y="117"/>
                  </a:lnTo>
                  <a:lnTo>
                    <a:pt x="3316" y="59"/>
                  </a:lnTo>
                  <a:lnTo>
                    <a:pt x="3219" y="20"/>
                  </a:lnTo>
                  <a:lnTo>
                    <a:pt x="1687" y="20"/>
                  </a:lnTo>
                  <a:lnTo>
                    <a:pt x="29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9" name="Google Shape;1119;p18"/>
            <p:cNvSpPr/>
            <p:nvPr/>
          </p:nvSpPr>
          <p:spPr>
            <a:xfrm>
              <a:off x="-1823145" y="335977"/>
              <a:ext cx="147035" cy="18865"/>
            </a:xfrm>
            <a:custGeom>
              <a:rect b="b" l="l" r="r" t="t"/>
              <a:pathLst>
                <a:path extrusionOk="0" h="408" w="3180">
                  <a:moveTo>
                    <a:pt x="291" y="0"/>
                  </a:moveTo>
                  <a:lnTo>
                    <a:pt x="175" y="19"/>
                  </a:lnTo>
                  <a:lnTo>
                    <a:pt x="78" y="58"/>
                  </a:lnTo>
                  <a:lnTo>
                    <a:pt x="20" y="116"/>
                  </a:lnTo>
                  <a:lnTo>
                    <a:pt x="0" y="175"/>
                  </a:lnTo>
                  <a:lnTo>
                    <a:pt x="20" y="252"/>
                  </a:lnTo>
                  <a:lnTo>
                    <a:pt x="78" y="330"/>
                  </a:lnTo>
                  <a:lnTo>
                    <a:pt x="175" y="368"/>
                  </a:lnTo>
                  <a:lnTo>
                    <a:pt x="291" y="388"/>
                  </a:lnTo>
                  <a:lnTo>
                    <a:pt x="795" y="407"/>
                  </a:lnTo>
                  <a:lnTo>
                    <a:pt x="2327" y="407"/>
                  </a:lnTo>
                  <a:lnTo>
                    <a:pt x="2870" y="388"/>
                  </a:lnTo>
                  <a:lnTo>
                    <a:pt x="3005" y="368"/>
                  </a:lnTo>
                  <a:lnTo>
                    <a:pt x="3102" y="330"/>
                  </a:lnTo>
                  <a:lnTo>
                    <a:pt x="3180" y="252"/>
                  </a:lnTo>
                  <a:lnTo>
                    <a:pt x="3180" y="175"/>
                  </a:lnTo>
                  <a:lnTo>
                    <a:pt x="3160" y="116"/>
                  </a:lnTo>
                  <a:lnTo>
                    <a:pt x="3102" y="58"/>
                  </a:lnTo>
                  <a:lnTo>
                    <a:pt x="3005" y="19"/>
                  </a:lnTo>
                  <a:lnTo>
                    <a:pt x="2870" y="0"/>
                  </a:lnTo>
                  <a:lnTo>
                    <a:pt x="2346" y="19"/>
                  </a:lnTo>
                  <a:lnTo>
                    <a:pt x="1590" y="19"/>
                  </a:lnTo>
                  <a:lnTo>
                    <a:pt x="29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0" name="Google Shape;1120;p18"/>
            <p:cNvSpPr/>
            <p:nvPr/>
          </p:nvSpPr>
          <p:spPr>
            <a:xfrm>
              <a:off x="-1804327" y="249004"/>
              <a:ext cx="136308" cy="19790"/>
            </a:xfrm>
            <a:custGeom>
              <a:rect b="b" l="l" r="r" t="t"/>
              <a:pathLst>
                <a:path extrusionOk="0" h="428" w="2948">
                  <a:moveTo>
                    <a:pt x="156" y="1"/>
                  </a:moveTo>
                  <a:lnTo>
                    <a:pt x="59" y="59"/>
                  </a:lnTo>
                  <a:lnTo>
                    <a:pt x="0" y="117"/>
                  </a:lnTo>
                  <a:lnTo>
                    <a:pt x="0" y="175"/>
                  </a:lnTo>
                  <a:lnTo>
                    <a:pt x="20" y="253"/>
                  </a:lnTo>
                  <a:lnTo>
                    <a:pt x="78" y="311"/>
                  </a:lnTo>
                  <a:lnTo>
                    <a:pt x="156" y="369"/>
                  </a:lnTo>
                  <a:lnTo>
                    <a:pt x="272" y="388"/>
                  </a:lnTo>
                  <a:lnTo>
                    <a:pt x="1416" y="408"/>
                  </a:lnTo>
                  <a:lnTo>
                    <a:pt x="2114" y="427"/>
                  </a:lnTo>
                  <a:lnTo>
                    <a:pt x="2618" y="408"/>
                  </a:lnTo>
                  <a:lnTo>
                    <a:pt x="2773" y="388"/>
                  </a:lnTo>
                  <a:lnTo>
                    <a:pt x="2870" y="330"/>
                  </a:lnTo>
                  <a:lnTo>
                    <a:pt x="2928" y="272"/>
                  </a:lnTo>
                  <a:lnTo>
                    <a:pt x="2947" y="194"/>
                  </a:lnTo>
                  <a:lnTo>
                    <a:pt x="2928" y="117"/>
                  </a:lnTo>
                  <a:lnTo>
                    <a:pt x="2850" y="59"/>
                  </a:lnTo>
                  <a:lnTo>
                    <a:pt x="2753" y="20"/>
                  </a:lnTo>
                  <a:lnTo>
                    <a:pt x="1454" y="20"/>
                  </a:lnTo>
                  <a:lnTo>
                    <a:pt x="27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1" name="Google Shape;1121;p18"/>
            <p:cNvSpPr/>
            <p:nvPr/>
          </p:nvSpPr>
          <p:spPr>
            <a:xfrm>
              <a:off x="-1787311" y="166562"/>
              <a:ext cx="136308" cy="19743"/>
            </a:xfrm>
            <a:custGeom>
              <a:rect b="b" l="l" r="r" t="t"/>
              <a:pathLst>
                <a:path extrusionOk="0" h="427" w="2948">
                  <a:moveTo>
                    <a:pt x="292" y="0"/>
                  </a:moveTo>
                  <a:lnTo>
                    <a:pt x="156" y="19"/>
                  </a:lnTo>
                  <a:lnTo>
                    <a:pt x="59" y="58"/>
                  </a:lnTo>
                  <a:lnTo>
                    <a:pt x="20" y="116"/>
                  </a:lnTo>
                  <a:lnTo>
                    <a:pt x="1" y="194"/>
                  </a:lnTo>
                  <a:lnTo>
                    <a:pt x="20" y="271"/>
                  </a:lnTo>
                  <a:lnTo>
                    <a:pt x="78" y="330"/>
                  </a:lnTo>
                  <a:lnTo>
                    <a:pt x="156" y="368"/>
                  </a:lnTo>
                  <a:lnTo>
                    <a:pt x="292" y="407"/>
                  </a:lnTo>
                  <a:lnTo>
                    <a:pt x="1416" y="427"/>
                  </a:lnTo>
                  <a:lnTo>
                    <a:pt x="2618" y="427"/>
                  </a:lnTo>
                  <a:lnTo>
                    <a:pt x="2773" y="388"/>
                  </a:lnTo>
                  <a:lnTo>
                    <a:pt x="2870" y="349"/>
                  </a:lnTo>
                  <a:lnTo>
                    <a:pt x="2928" y="271"/>
                  </a:lnTo>
                  <a:lnTo>
                    <a:pt x="2948" y="213"/>
                  </a:lnTo>
                  <a:lnTo>
                    <a:pt x="2928" y="136"/>
                  </a:lnTo>
                  <a:lnTo>
                    <a:pt x="2870" y="78"/>
                  </a:lnTo>
                  <a:lnTo>
                    <a:pt x="2754" y="39"/>
                  </a:lnTo>
                  <a:lnTo>
                    <a:pt x="2618" y="19"/>
                  </a:lnTo>
                  <a:lnTo>
                    <a:pt x="2133" y="39"/>
                  </a:lnTo>
                  <a:lnTo>
                    <a:pt x="1455" y="39"/>
                  </a:lnTo>
                  <a:lnTo>
                    <a:pt x="29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2" name="Google Shape;1122;p18"/>
            <p:cNvSpPr/>
            <p:nvPr/>
          </p:nvSpPr>
          <p:spPr>
            <a:xfrm>
              <a:off x="-1771174" y="84952"/>
              <a:ext cx="136308" cy="19790"/>
            </a:xfrm>
            <a:custGeom>
              <a:rect b="b" l="l" r="r" t="t"/>
              <a:pathLst>
                <a:path extrusionOk="0" h="428" w="2948">
                  <a:moveTo>
                    <a:pt x="156" y="1"/>
                  </a:moveTo>
                  <a:lnTo>
                    <a:pt x="78" y="40"/>
                  </a:lnTo>
                  <a:lnTo>
                    <a:pt x="20" y="117"/>
                  </a:lnTo>
                  <a:lnTo>
                    <a:pt x="1" y="175"/>
                  </a:lnTo>
                  <a:lnTo>
                    <a:pt x="20" y="253"/>
                  </a:lnTo>
                  <a:lnTo>
                    <a:pt x="78" y="311"/>
                  </a:lnTo>
                  <a:lnTo>
                    <a:pt x="156" y="369"/>
                  </a:lnTo>
                  <a:lnTo>
                    <a:pt x="292" y="389"/>
                  </a:lnTo>
                  <a:lnTo>
                    <a:pt x="1416" y="408"/>
                  </a:lnTo>
                  <a:lnTo>
                    <a:pt x="2114" y="427"/>
                  </a:lnTo>
                  <a:lnTo>
                    <a:pt x="2618" y="408"/>
                  </a:lnTo>
                  <a:lnTo>
                    <a:pt x="2773" y="389"/>
                  </a:lnTo>
                  <a:lnTo>
                    <a:pt x="2870" y="330"/>
                  </a:lnTo>
                  <a:lnTo>
                    <a:pt x="2928" y="272"/>
                  </a:lnTo>
                  <a:lnTo>
                    <a:pt x="2947" y="195"/>
                  </a:lnTo>
                  <a:lnTo>
                    <a:pt x="2928" y="117"/>
                  </a:lnTo>
                  <a:lnTo>
                    <a:pt x="2870" y="59"/>
                  </a:lnTo>
                  <a:lnTo>
                    <a:pt x="2754" y="20"/>
                  </a:lnTo>
                  <a:lnTo>
                    <a:pt x="1455" y="20"/>
                  </a:lnTo>
                  <a:lnTo>
                    <a:pt x="29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3" name="Google Shape;1123;p18"/>
            <p:cNvSpPr/>
            <p:nvPr/>
          </p:nvSpPr>
          <p:spPr>
            <a:xfrm>
              <a:off x="-1749674" y="6070"/>
              <a:ext cx="113929" cy="19790"/>
            </a:xfrm>
            <a:custGeom>
              <a:rect b="b" l="l" r="r" t="t"/>
              <a:pathLst>
                <a:path extrusionOk="0" h="428" w="2464">
                  <a:moveTo>
                    <a:pt x="292" y="1"/>
                  </a:moveTo>
                  <a:lnTo>
                    <a:pt x="175" y="20"/>
                  </a:lnTo>
                  <a:lnTo>
                    <a:pt x="79" y="59"/>
                  </a:lnTo>
                  <a:lnTo>
                    <a:pt x="20" y="117"/>
                  </a:lnTo>
                  <a:lnTo>
                    <a:pt x="1" y="195"/>
                  </a:lnTo>
                  <a:lnTo>
                    <a:pt x="20" y="272"/>
                  </a:lnTo>
                  <a:lnTo>
                    <a:pt x="79" y="330"/>
                  </a:lnTo>
                  <a:lnTo>
                    <a:pt x="175" y="369"/>
                  </a:lnTo>
                  <a:lnTo>
                    <a:pt x="292" y="408"/>
                  </a:lnTo>
                  <a:lnTo>
                    <a:pt x="1184" y="427"/>
                  </a:lnTo>
                  <a:lnTo>
                    <a:pt x="1707" y="427"/>
                  </a:lnTo>
                  <a:lnTo>
                    <a:pt x="2134" y="408"/>
                  </a:lnTo>
                  <a:lnTo>
                    <a:pt x="2289" y="389"/>
                  </a:lnTo>
                  <a:lnTo>
                    <a:pt x="2386" y="330"/>
                  </a:lnTo>
                  <a:lnTo>
                    <a:pt x="2444" y="272"/>
                  </a:lnTo>
                  <a:lnTo>
                    <a:pt x="2463" y="195"/>
                  </a:lnTo>
                  <a:lnTo>
                    <a:pt x="2444" y="117"/>
                  </a:lnTo>
                  <a:lnTo>
                    <a:pt x="2386" y="59"/>
                  </a:lnTo>
                  <a:lnTo>
                    <a:pt x="2269" y="20"/>
                  </a:lnTo>
                  <a:lnTo>
                    <a:pt x="1222" y="20"/>
                  </a:lnTo>
                  <a:lnTo>
                    <a:pt x="29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4" name="Google Shape;1124;p18"/>
            <p:cNvSpPr/>
            <p:nvPr/>
          </p:nvSpPr>
          <p:spPr>
            <a:xfrm>
              <a:off x="-1732612" y="-71008"/>
              <a:ext cx="113883" cy="19790"/>
            </a:xfrm>
            <a:custGeom>
              <a:rect b="b" l="l" r="r" t="t"/>
              <a:pathLst>
                <a:path extrusionOk="0" h="428" w="2463">
                  <a:moveTo>
                    <a:pt x="291" y="1"/>
                  </a:moveTo>
                  <a:lnTo>
                    <a:pt x="155" y="20"/>
                  </a:lnTo>
                  <a:lnTo>
                    <a:pt x="78" y="59"/>
                  </a:lnTo>
                  <a:lnTo>
                    <a:pt x="20" y="117"/>
                  </a:lnTo>
                  <a:lnTo>
                    <a:pt x="0" y="194"/>
                  </a:lnTo>
                  <a:lnTo>
                    <a:pt x="20" y="272"/>
                  </a:lnTo>
                  <a:lnTo>
                    <a:pt x="78" y="330"/>
                  </a:lnTo>
                  <a:lnTo>
                    <a:pt x="175" y="388"/>
                  </a:lnTo>
                  <a:lnTo>
                    <a:pt x="291" y="408"/>
                  </a:lnTo>
                  <a:lnTo>
                    <a:pt x="1183" y="427"/>
                  </a:lnTo>
                  <a:lnTo>
                    <a:pt x="1706" y="427"/>
                  </a:lnTo>
                  <a:lnTo>
                    <a:pt x="2133" y="408"/>
                  </a:lnTo>
                  <a:lnTo>
                    <a:pt x="2288" y="388"/>
                  </a:lnTo>
                  <a:lnTo>
                    <a:pt x="2385" y="330"/>
                  </a:lnTo>
                  <a:lnTo>
                    <a:pt x="2443" y="272"/>
                  </a:lnTo>
                  <a:lnTo>
                    <a:pt x="2462" y="194"/>
                  </a:lnTo>
                  <a:lnTo>
                    <a:pt x="2443" y="136"/>
                  </a:lnTo>
                  <a:lnTo>
                    <a:pt x="2366" y="78"/>
                  </a:lnTo>
                  <a:lnTo>
                    <a:pt x="2269" y="20"/>
                  </a:lnTo>
                  <a:lnTo>
                    <a:pt x="1222" y="20"/>
                  </a:lnTo>
                  <a:lnTo>
                    <a:pt x="29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5" name="Google Shape;1125;p18"/>
            <p:cNvSpPr/>
            <p:nvPr/>
          </p:nvSpPr>
          <p:spPr>
            <a:xfrm>
              <a:off x="-1722764" y="-144526"/>
              <a:ext cx="113883" cy="19790"/>
            </a:xfrm>
            <a:custGeom>
              <a:rect b="b" l="l" r="r" t="t"/>
              <a:pathLst>
                <a:path extrusionOk="0" h="428" w="2463">
                  <a:moveTo>
                    <a:pt x="291" y="1"/>
                  </a:moveTo>
                  <a:lnTo>
                    <a:pt x="156" y="20"/>
                  </a:lnTo>
                  <a:lnTo>
                    <a:pt x="78" y="59"/>
                  </a:lnTo>
                  <a:lnTo>
                    <a:pt x="20" y="117"/>
                  </a:lnTo>
                  <a:lnTo>
                    <a:pt x="1" y="195"/>
                  </a:lnTo>
                  <a:lnTo>
                    <a:pt x="20" y="272"/>
                  </a:lnTo>
                  <a:lnTo>
                    <a:pt x="78" y="330"/>
                  </a:lnTo>
                  <a:lnTo>
                    <a:pt x="175" y="369"/>
                  </a:lnTo>
                  <a:lnTo>
                    <a:pt x="291" y="408"/>
                  </a:lnTo>
                  <a:lnTo>
                    <a:pt x="1183" y="427"/>
                  </a:lnTo>
                  <a:lnTo>
                    <a:pt x="1707" y="427"/>
                  </a:lnTo>
                  <a:lnTo>
                    <a:pt x="2133" y="408"/>
                  </a:lnTo>
                  <a:lnTo>
                    <a:pt x="2288" y="389"/>
                  </a:lnTo>
                  <a:lnTo>
                    <a:pt x="2385" y="330"/>
                  </a:lnTo>
                  <a:lnTo>
                    <a:pt x="2443" y="272"/>
                  </a:lnTo>
                  <a:lnTo>
                    <a:pt x="2463" y="195"/>
                  </a:lnTo>
                  <a:lnTo>
                    <a:pt x="2443" y="117"/>
                  </a:lnTo>
                  <a:lnTo>
                    <a:pt x="2366" y="59"/>
                  </a:lnTo>
                  <a:lnTo>
                    <a:pt x="2269" y="20"/>
                  </a:lnTo>
                  <a:lnTo>
                    <a:pt x="1222" y="20"/>
                  </a:lnTo>
                  <a:lnTo>
                    <a:pt x="29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6" name="Google Shape;1126;p18"/>
            <p:cNvSpPr/>
            <p:nvPr/>
          </p:nvSpPr>
          <p:spPr>
            <a:xfrm>
              <a:off x="-1707505" y="-227893"/>
              <a:ext cx="113883" cy="19790"/>
            </a:xfrm>
            <a:custGeom>
              <a:rect b="b" l="l" r="r" t="t"/>
              <a:pathLst>
                <a:path extrusionOk="0" h="428" w="2463">
                  <a:moveTo>
                    <a:pt x="291" y="1"/>
                  </a:moveTo>
                  <a:lnTo>
                    <a:pt x="155" y="20"/>
                  </a:lnTo>
                  <a:lnTo>
                    <a:pt x="58" y="59"/>
                  </a:lnTo>
                  <a:lnTo>
                    <a:pt x="20" y="117"/>
                  </a:lnTo>
                  <a:lnTo>
                    <a:pt x="0" y="195"/>
                  </a:lnTo>
                  <a:lnTo>
                    <a:pt x="20" y="272"/>
                  </a:lnTo>
                  <a:lnTo>
                    <a:pt x="78" y="330"/>
                  </a:lnTo>
                  <a:lnTo>
                    <a:pt x="155" y="389"/>
                  </a:lnTo>
                  <a:lnTo>
                    <a:pt x="291" y="408"/>
                  </a:lnTo>
                  <a:lnTo>
                    <a:pt x="1163" y="427"/>
                  </a:lnTo>
                  <a:lnTo>
                    <a:pt x="1687" y="427"/>
                  </a:lnTo>
                  <a:lnTo>
                    <a:pt x="2133" y="408"/>
                  </a:lnTo>
                  <a:lnTo>
                    <a:pt x="2268" y="389"/>
                  </a:lnTo>
                  <a:lnTo>
                    <a:pt x="2385" y="330"/>
                  </a:lnTo>
                  <a:lnTo>
                    <a:pt x="2443" y="272"/>
                  </a:lnTo>
                  <a:lnTo>
                    <a:pt x="2462" y="195"/>
                  </a:lnTo>
                  <a:lnTo>
                    <a:pt x="2423" y="137"/>
                  </a:lnTo>
                  <a:lnTo>
                    <a:pt x="2365" y="59"/>
                  </a:lnTo>
                  <a:lnTo>
                    <a:pt x="2268" y="20"/>
                  </a:lnTo>
                  <a:lnTo>
                    <a:pt x="1202" y="20"/>
                  </a:lnTo>
                  <a:lnTo>
                    <a:pt x="29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7" name="Google Shape;1127;p18"/>
            <p:cNvSpPr/>
            <p:nvPr/>
          </p:nvSpPr>
          <p:spPr>
            <a:xfrm>
              <a:off x="-1692293" y="-304046"/>
              <a:ext cx="113004" cy="18865"/>
            </a:xfrm>
            <a:custGeom>
              <a:rect b="b" l="l" r="r" t="t"/>
              <a:pathLst>
                <a:path extrusionOk="0" h="408" w="2444">
                  <a:moveTo>
                    <a:pt x="156" y="0"/>
                  </a:moveTo>
                  <a:lnTo>
                    <a:pt x="59" y="39"/>
                  </a:lnTo>
                  <a:lnTo>
                    <a:pt x="20" y="97"/>
                  </a:lnTo>
                  <a:lnTo>
                    <a:pt x="1" y="175"/>
                  </a:lnTo>
                  <a:lnTo>
                    <a:pt x="20" y="252"/>
                  </a:lnTo>
                  <a:lnTo>
                    <a:pt x="78" y="310"/>
                  </a:lnTo>
                  <a:lnTo>
                    <a:pt x="156" y="368"/>
                  </a:lnTo>
                  <a:lnTo>
                    <a:pt x="292" y="388"/>
                  </a:lnTo>
                  <a:lnTo>
                    <a:pt x="1164" y="407"/>
                  </a:lnTo>
                  <a:lnTo>
                    <a:pt x="1687" y="407"/>
                  </a:lnTo>
                  <a:lnTo>
                    <a:pt x="2133" y="388"/>
                  </a:lnTo>
                  <a:lnTo>
                    <a:pt x="2269" y="368"/>
                  </a:lnTo>
                  <a:lnTo>
                    <a:pt x="2366" y="330"/>
                  </a:lnTo>
                  <a:lnTo>
                    <a:pt x="2443" y="252"/>
                  </a:lnTo>
                  <a:lnTo>
                    <a:pt x="2443" y="175"/>
                  </a:lnTo>
                  <a:lnTo>
                    <a:pt x="2424" y="116"/>
                  </a:lnTo>
                  <a:lnTo>
                    <a:pt x="2366" y="58"/>
                  </a:lnTo>
                  <a:lnTo>
                    <a:pt x="2269" y="19"/>
                  </a:lnTo>
                  <a:lnTo>
                    <a:pt x="2133" y="0"/>
                  </a:lnTo>
                  <a:lnTo>
                    <a:pt x="1726" y="19"/>
                  </a:lnTo>
                  <a:lnTo>
                    <a:pt x="1203" y="19"/>
                  </a:lnTo>
                  <a:lnTo>
                    <a:pt x="29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8" name="Google Shape;1128;p18"/>
            <p:cNvSpPr/>
            <p:nvPr/>
          </p:nvSpPr>
          <p:spPr>
            <a:xfrm>
              <a:off x="-2031122" y="1278071"/>
              <a:ext cx="543244" cy="1181461"/>
            </a:xfrm>
            <a:custGeom>
              <a:rect b="b" l="l" r="r" t="t"/>
              <a:pathLst>
                <a:path extrusionOk="0" h="25552" w="11749">
                  <a:moveTo>
                    <a:pt x="3141" y="0"/>
                  </a:moveTo>
                  <a:lnTo>
                    <a:pt x="2967" y="815"/>
                  </a:lnTo>
                  <a:lnTo>
                    <a:pt x="2754" y="1803"/>
                  </a:lnTo>
                  <a:lnTo>
                    <a:pt x="2482" y="3160"/>
                  </a:lnTo>
                  <a:lnTo>
                    <a:pt x="2172" y="4828"/>
                  </a:lnTo>
                  <a:lnTo>
                    <a:pt x="1823" y="6805"/>
                  </a:lnTo>
                  <a:lnTo>
                    <a:pt x="1474" y="9054"/>
                  </a:lnTo>
                  <a:lnTo>
                    <a:pt x="1106" y="11574"/>
                  </a:lnTo>
                  <a:lnTo>
                    <a:pt x="912" y="13086"/>
                  </a:lnTo>
                  <a:lnTo>
                    <a:pt x="679" y="14889"/>
                  </a:lnTo>
                  <a:lnTo>
                    <a:pt x="466" y="16867"/>
                  </a:lnTo>
                  <a:lnTo>
                    <a:pt x="272" y="18922"/>
                  </a:lnTo>
                  <a:lnTo>
                    <a:pt x="117" y="20919"/>
                  </a:lnTo>
                  <a:lnTo>
                    <a:pt x="59" y="21869"/>
                  </a:lnTo>
                  <a:lnTo>
                    <a:pt x="20" y="22780"/>
                  </a:lnTo>
                  <a:lnTo>
                    <a:pt x="1" y="23613"/>
                  </a:lnTo>
                  <a:lnTo>
                    <a:pt x="1" y="24350"/>
                  </a:lnTo>
                  <a:lnTo>
                    <a:pt x="39" y="25009"/>
                  </a:lnTo>
                  <a:lnTo>
                    <a:pt x="98" y="25552"/>
                  </a:lnTo>
                  <a:lnTo>
                    <a:pt x="2986" y="25552"/>
                  </a:lnTo>
                  <a:lnTo>
                    <a:pt x="3607" y="25009"/>
                  </a:lnTo>
                  <a:lnTo>
                    <a:pt x="5041" y="23749"/>
                  </a:lnTo>
                  <a:lnTo>
                    <a:pt x="5855" y="23051"/>
                  </a:lnTo>
                  <a:lnTo>
                    <a:pt x="6670" y="22392"/>
                  </a:lnTo>
                  <a:lnTo>
                    <a:pt x="7038" y="22101"/>
                  </a:lnTo>
                  <a:lnTo>
                    <a:pt x="7368" y="21869"/>
                  </a:lnTo>
                  <a:lnTo>
                    <a:pt x="7658" y="21675"/>
                  </a:lnTo>
                  <a:lnTo>
                    <a:pt x="7910" y="21539"/>
                  </a:lnTo>
                  <a:lnTo>
                    <a:pt x="8007" y="21481"/>
                  </a:lnTo>
                  <a:lnTo>
                    <a:pt x="8085" y="21423"/>
                  </a:lnTo>
                  <a:lnTo>
                    <a:pt x="8162" y="21326"/>
                  </a:lnTo>
                  <a:lnTo>
                    <a:pt x="8221" y="21248"/>
                  </a:lnTo>
                  <a:lnTo>
                    <a:pt x="8259" y="21132"/>
                  </a:lnTo>
                  <a:lnTo>
                    <a:pt x="8317" y="21035"/>
                  </a:lnTo>
                  <a:lnTo>
                    <a:pt x="8376" y="20783"/>
                  </a:lnTo>
                  <a:lnTo>
                    <a:pt x="8395" y="20511"/>
                  </a:lnTo>
                  <a:lnTo>
                    <a:pt x="8414" y="20201"/>
                  </a:lnTo>
                  <a:lnTo>
                    <a:pt x="8395" y="19562"/>
                  </a:lnTo>
                  <a:lnTo>
                    <a:pt x="8376" y="18922"/>
                  </a:lnTo>
                  <a:lnTo>
                    <a:pt x="8376" y="18592"/>
                  </a:lnTo>
                  <a:lnTo>
                    <a:pt x="8376" y="18301"/>
                  </a:lnTo>
                  <a:lnTo>
                    <a:pt x="8414" y="18011"/>
                  </a:lnTo>
                  <a:lnTo>
                    <a:pt x="8492" y="17759"/>
                  </a:lnTo>
                  <a:lnTo>
                    <a:pt x="8531" y="17642"/>
                  </a:lnTo>
                  <a:lnTo>
                    <a:pt x="8589" y="17526"/>
                  </a:lnTo>
                  <a:lnTo>
                    <a:pt x="8647" y="17429"/>
                  </a:lnTo>
                  <a:lnTo>
                    <a:pt x="8725" y="17351"/>
                  </a:lnTo>
                  <a:lnTo>
                    <a:pt x="8802" y="17274"/>
                  </a:lnTo>
                  <a:lnTo>
                    <a:pt x="8899" y="17196"/>
                  </a:lnTo>
                  <a:lnTo>
                    <a:pt x="9112" y="17099"/>
                  </a:lnTo>
                  <a:lnTo>
                    <a:pt x="9326" y="17041"/>
                  </a:lnTo>
                  <a:lnTo>
                    <a:pt x="9558" y="17002"/>
                  </a:lnTo>
                  <a:lnTo>
                    <a:pt x="9810" y="16983"/>
                  </a:lnTo>
                  <a:lnTo>
                    <a:pt x="10062" y="16964"/>
                  </a:lnTo>
                  <a:lnTo>
                    <a:pt x="10547" y="16925"/>
                  </a:lnTo>
                  <a:lnTo>
                    <a:pt x="10780" y="16886"/>
                  </a:lnTo>
                  <a:lnTo>
                    <a:pt x="11012" y="16847"/>
                  </a:lnTo>
                  <a:lnTo>
                    <a:pt x="11206" y="16750"/>
                  </a:lnTo>
                  <a:lnTo>
                    <a:pt x="11303" y="16692"/>
                  </a:lnTo>
                  <a:lnTo>
                    <a:pt x="11381" y="16634"/>
                  </a:lnTo>
                  <a:lnTo>
                    <a:pt x="11458" y="16557"/>
                  </a:lnTo>
                  <a:lnTo>
                    <a:pt x="11536" y="16460"/>
                  </a:lnTo>
                  <a:lnTo>
                    <a:pt x="11594" y="16343"/>
                  </a:lnTo>
                  <a:lnTo>
                    <a:pt x="11633" y="16227"/>
                  </a:lnTo>
                  <a:lnTo>
                    <a:pt x="11691" y="16091"/>
                  </a:lnTo>
                  <a:lnTo>
                    <a:pt x="11710" y="15936"/>
                  </a:lnTo>
                  <a:lnTo>
                    <a:pt x="11729" y="15781"/>
                  </a:lnTo>
                  <a:lnTo>
                    <a:pt x="11749" y="15587"/>
                  </a:lnTo>
                  <a:lnTo>
                    <a:pt x="11749" y="15180"/>
                  </a:lnTo>
                  <a:lnTo>
                    <a:pt x="11710" y="14734"/>
                  </a:lnTo>
                  <a:lnTo>
                    <a:pt x="11652" y="14250"/>
                  </a:lnTo>
                  <a:lnTo>
                    <a:pt x="11555" y="13726"/>
                  </a:lnTo>
                  <a:lnTo>
                    <a:pt x="11458" y="13203"/>
                  </a:lnTo>
                  <a:lnTo>
                    <a:pt x="11322" y="12621"/>
                  </a:lnTo>
                  <a:lnTo>
                    <a:pt x="11148" y="12040"/>
                  </a:lnTo>
                  <a:lnTo>
                    <a:pt x="10973" y="11419"/>
                  </a:lnTo>
                  <a:lnTo>
                    <a:pt x="10760" y="10799"/>
                  </a:lnTo>
                  <a:lnTo>
                    <a:pt x="10547" y="10140"/>
                  </a:lnTo>
                  <a:lnTo>
                    <a:pt x="10295" y="9480"/>
                  </a:lnTo>
                  <a:lnTo>
                    <a:pt x="10023" y="8783"/>
                  </a:lnTo>
                  <a:lnTo>
                    <a:pt x="9733" y="8104"/>
                  </a:lnTo>
                  <a:lnTo>
                    <a:pt x="9403" y="7387"/>
                  </a:lnTo>
                  <a:lnTo>
                    <a:pt x="9074" y="6669"/>
                  </a:lnTo>
                  <a:lnTo>
                    <a:pt x="8725" y="5952"/>
                  </a:lnTo>
                  <a:lnTo>
                    <a:pt x="8531" y="5603"/>
                  </a:lnTo>
                  <a:lnTo>
                    <a:pt x="8337" y="5254"/>
                  </a:lnTo>
                  <a:lnTo>
                    <a:pt x="8143" y="4925"/>
                  </a:lnTo>
                  <a:lnTo>
                    <a:pt x="7930" y="4595"/>
                  </a:lnTo>
                  <a:lnTo>
                    <a:pt x="7484" y="3975"/>
                  </a:lnTo>
                  <a:lnTo>
                    <a:pt x="7038" y="3393"/>
                  </a:lnTo>
                  <a:lnTo>
                    <a:pt x="6573" y="2870"/>
                  </a:lnTo>
                  <a:lnTo>
                    <a:pt x="6107" y="2385"/>
                  </a:lnTo>
                  <a:lnTo>
                    <a:pt x="5642" y="1939"/>
                  </a:lnTo>
                  <a:lnTo>
                    <a:pt x="5216" y="1532"/>
                  </a:lnTo>
                  <a:lnTo>
                    <a:pt x="4789" y="1183"/>
                  </a:lnTo>
                  <a:lnTo>
                    <a:pt x="4401" y="873"/>
                  </a:lnTo>
                  <a:lnTo>
                    <a:pt x="4052" y="601"/>
                  </a:lnTo>
                  <a:lnTo>
                    <a:pt x="3742" y="388"/>
                  </a:lnTo>
                  <a:lnTo>
                    <a:pt x="3296" y="97"/>
                  </a:lnTo>
                  <a:lnTo>
                    <a:pt x="314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29" name="Google Shape;1129;p18"/>
          <p:cNvGrpSpPr/>
          <p:nvPr/>
        </p:nvGrpSpPr>
        <p:grpSpPr>
          <a:xfrm>
            <a:off x="245700" y="4374625"/>
            <a:ext cx="473850" cy="449575"/>
            <a:chOff x="4411275" y="4457400"/>
            <a:chExt cx="473850" cy="449575"/>
          </a:xfrm>
        </p:grpSpPr>
        <p:sp>
          <p:nvSpPr>
            <p:cNvPr id="1130" name="Google Shape;1130;p18"/>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1" name="Google Shape;1131;p18"/>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32" name="Google Shape;1132;p18"/>
          <p:cNvGrpSpPr/>
          <p:nvPr/>
        </p:nvGrpSpPr>
        <p:grpSpPr>
          <a:xfrm flipH="1">
            <a:off x="1989914" y="4598835"/>
            <a:ext cx="791911" cy="449534"/>
            <a:chOff x="5104925" y="-1571550"/>
            <a:chExt cx="1573750" cy="893350"/>
          </a:xfrm>
        </p:grpSpPr>
        <p:sp>
          <p:nvSpPr>
            <p:cNvPr id="1133" name="Google Shape;1133;p18"/>
            <p:cNvSpPr/>
            <p:nvPr/>
          </p:nvSpPr>
          <p:spPr>
            <a:xfrm>
              <a:off x="5104925" y="-1571550"/>
              <a:ext cx="1573750" cy="792175"/>
            </a:xfrm>
            <a:custGeom>
              <a:rect b="b" l="l" r="r" t="t"/>
              <a:pathLst>
                <a:path extrusionOk="0" h="31687" w="62950">
                  <a:moveTo>
                    <a:pt x="31601" y="1"/>
                  </a:moveTo>
                  <a:lnTo>
                    <a:pt x="30126" y="64"/>
                  </a:lnTo>
                  <a:lnTo>
                    <a:pt x="28629" y="148"/>
                  </a:lnTo>
                  <a:lnTo>
                    <a:pt x="27069" y="275"/>
                  </a:lnTo>
                  <a:lnTo>
                    <a:pt x="25467" y="444"/>
                  </a:lnTo>
                  <a:lnTo>
                    <a:pt x="23822" y="675"/>
                  </a:lnTo>
                  <a:lnTo>
                    <a:pt x="22136" y="928"/>
                  </a:lnTo>
                  <a:lnTo>
                    <a:pt x="20386" y="1245"/>
                  </a:lnTo>
                  <a:lnTo>
                    <a:pt x="18615" y="1603"/>
                  </a:lnTo>
                  <a:lnTo>
                    <a:pt x="16781" y="2004"/>
                  </a:lnTo>
                  <a:lnTo>
                    <a:pt x="14905" y="2446"/>
                  </a:lnTo>
                  <a:lnTo>
                    <a:pt x="14314" y="2615"/>
                  </a:lnTo>
                  <a:lnTo>
                    <a:pt x="13766" y="2763"/>
                  </a:lnTo>
                  <a:lnTo>
                    <a:pt x="13218" y="2952"/>
                  </a:lnTo>
                  <a:lnTo>
                    <a:pt x="12691" y="3142"/>
                  </a:lnTo>
                  <a:lnTo>
                    <a:pt x="12164" y="3332"/>
                  </a:lnTo>
                  <a:lnTo>
                    <a:pt x="11658" y="3543"/>
                  </a:lnTo>
                  <a:lnTo>
                    <a:pt x="11173" y="3753"/>
                  </a:lnTo>
                  <a:lnTo>
                    <a:pt x="10710" y="3985"/>
                  </a:lnTo>
                  <a:lnTo>
                    <a:pt x="10246" y="4217"/>
                  </a:lnTo>
                  <a:lnTo>
                    <a:pt x="9782" y="4470"/>
                  </a:lnTo>
                  <a:lnTo>
                    <a:pt x="9339" y="4723"/>
                  </a:lnTo>
                  <a:lnTo>
                    <a:pt x="8918" y="4976"/>
                  </a:lnTo>
                  <a:lnTo>
                    <a:pt x="8517" y="5250"/>
                  </a:lnTo>
                  <a:lnTo>
                    <a:pt x="8117" y="5524"/>
                  </a:lnTo>
                  <a:lnTo>
                    <a:pt x="7716" y="5819"/>
                  </a:lnTo>
                  <a:lnTo>
                    <a:pt x="7337" y="6114"/>
                  </a:lnTo>
                  <a:lnTo>
                    <a:pt x="6978" y="6431"/>
                  </a:lnTo>
                  <a:lnTo>
                    <a:pt x="6620" y="6726"/>
                  </a:lnTo>
                  <a:lnTo>
                    <a:pt x="6282" y="7063"/>
                  </a:lnTo>
                  <a:lnTo>
                    <a:pt x="5945" y="7379"/>
                  </a:lnTo>
                  <a:lnTo>
                    <a:pt x="5334" y="8054"/>
                  </a:lnTo>
                  <a:lnTo>
                    <a:pt x="4744" y="8750"/>
                  </a:lnTo>
                  <a:lnTo>
                    <a:pt x="4195" y="9466"/>
                  </a:lnTo>
                  <a:lnTo>
                    <a:pt x="3689" y="10183"/>
                  </a:lnTo>
                  <a:lnTo>
                    <a:pt x="3226" y="10942"/>
                  </a:lnTo>
                  <a:lnTo>
                    <a:pt x="2804" y="11722"/>
                  </a:lnTo>
                  <a:lnTo>
                    <a:pt x="2425" y="12502"/>
                  </a:lnTo>
                  <a:lnTo>
                    <a:pt x="2066" y="13282"/>
                  </a:lnTo>
                  <a:lnTo>
                    <a:pt x="1750" y="14083"/>
                  </a:lnTo>
                  <a:lnTo>
                    <a:pt x="1455" y="14905"/>
                  </a:lnTo>
                  <a:lnTo>
                    <a:pt x="1202" y="15707"/>
                  </a:lnTo>
                  <a:lnTo>
                    <a:pt x="970" y="16529"/>
                  </a:lnTo>
                  <a:lnTo>
                    <a:pt x="759" y="17351"/>
                  </a:lnTo>
                  <a:lnTo>
                    <a:pt x="590" y="18152"/>
                  </a:lnTo>
                  <a:lnTo>
                    <a:pt x="443" y="18974"/>
                  </a:lnTo>
                  <a:lnTo>
                    <a:pt x="316" y="19775"/>
                  </a:lnTo>
                  <a:lnTo>
                    <a:pt x="211" y="20576"/>
                  </a:lnTo>
                  <a:lnTo>
                    <a:pt x="127" y="21377"/>
                  </a:lnTo>
                  <a:lnTo>
                    <a:pt x="84" y="22136"/>
                  </a:lnTo>
                  <a:lnTo>
                    <a:pt x="42" y="22916"/>
                  </a:lnTo>
                  <a:lnTo>
                    <a:pt x="0" y="23654"/>
                  </a:lnTo>
                  <a:lnTo>
                    <a:pt x="0" y="24392"/>
                  </a:lnTo>
                  <a:lnTo>
                    <a:pt x="21" y="24729"/>
                  </a:lnTo>
                  <a:lnTo>
                    <a:pt x="42" y="25088"/>
                  </a:lnTo>
                  <a:lnTo>
                    <a:pt x="106" y="25404"/>
                  </a:lnTo>
                  <a:lnTo>
                    <a:pt x="190" y="25720"/>
                  </a:lnTo>
                  <a:lnTo>
                    <a:pt x="295" y="26036"/>
                  </a:lnTo>
                  <a:lnTo>
                    <a:pt x="422" y="26332"/>
                  </a:lnTo>
                  <a:lnTo>
                    <a:pt x="569" y="26627"/>
                  </a:lnTo>
                  <a:lnTo>
                    <a:pt x="738" y="26901"/>
                  </a:lnTo>
                  <a:lnTo>
                    <a:pt x="928" y="27175"/>
                  </a:lnTo>
                  <a:lnTo>
                    <a:pt x="1117" y="27428"/>
                  </a:lnTo>
                  <a:lnTo>
                    <a:pt x="1349" y="27660"/>
                  </a:lnTo>
                  <a:lnTo>
                    <a:pt x="1602" y="27913"/>
                  </a:lnTo>
                  <a:lnTo>
                    <a:pt x="1855" y="28145"/>
                  </a:lnTo>
                  <a:lnTo>
                    <a:pt x="2150" y="28355"/>
                  </a:lnTo>
                  <a:lnTo>
                    <a:pt x="2446" y="28566"/>
                  </a:lnTo>
                  <a:lnTo>
                    <a:pt x="2762" y="28756"/>
                  </a:lnTo>
                  <a:lnTo>
                    <a:pt x="3099" y="28946"/>
                  </a:lnTo>
                  <a:lnTo>
                    <a:pt x="3436" y="29135"/>
                  </a:lnTo>
                  <a:lnTo>
                    <a:pt x="3816" y="29304"/>
                  </a:lnTo>
                  <a:lnTo>
                    <a:pt x="4195" y="29473"/>
                  </a:lnTo>
                  <a:lnTo>
                    <a:pt x="4996" y="29789"/>
                  </a:lnTo>
                  <a:lnTo>
                    <a:pt x="5861" y="30063"/>
                  </a:lnTo>
                  <a:lnTo>
                    <a:pt x="6767" y="30316"/>
                  </a:lnTo>
                  <a:lnTo>
                    <a:pt x="7737" y="30548"/>
                  </a:lnTo>
                  <a:lnTo>
                    <a:pt x="8749" y="30738"/>
                  </a:lnTo>
                  <a:lnTo>
                    <a:pt x="9782" y="30906"/>
                  </a:lnTo>
                  <a:lnTo>
                    <a:pt x="10878" y="31075"/>
                  </a:lnTo>
                  <a:lnTo>
                    <a:pt x="11996" y="31201"/>
                  </a:lnTo>
                  <a:lnTo>
                    <a:pt x="13134" y="31307"/>
                  </a:lnTo>
                  <a:lnTo>
                    <a:pt x="14314" y="31412"/>
                  </a:lnTo>
                  <a:lnTo>
                    <a:pt x="15516" y="31476"/>
                  </a:lnTo>
                  <a:lnTo>
                    <a:pt x="16718" y="31539"/>
                  </a:lnTo>
                  <a:lnTo>
                    <a:pt x="17962" y="31602"/>
                  </a:lnTo>
                  <a:lnTo>
                    <a:pt x="19205" y="31623"/>
                  </a:lnTo>
                  <a:lnTo>
                    <a:pt x="21693" y="31686"/>
                  </a:lnTo>
                  <a:lnTo>
                    <a:pt x="36956" y="31686"/>
                  </a:lnTo>
                  <a:lnTo>
                    <a:pt x="39760" y="31623"/>
                  </a:lnTo>
                  <a:lnTo>
                    <a:pt x="42585" y="31539"/>
                  </a:lnTo>
                  <a:lnTo>
                    <a:pt x="43997" y="31476"/>
                  </a:lnTo>
                  <a:lnTo>
                    <a:pt x="45410" y="31412"/>
                  </a:lnTo>
                  <a:lnTo>
                    <a:pt x="46780" y="31307"/>
                  </a:lnTo>
                  <a:lnTo>
                    <a:pt x="48150" y="31201"/>
                  </a:lnTo>
                  <a:lnTo>
                    <a:pt x="49499" y="31075"/>
                  </a:lnTo>
                  <a:lnTo>
                    <a:pt x="50807" y="30906"/>
                  </a:lnTo>
                  <a:lnTo>
                    <a:pt x="52071" y="30738"/>
                  </a:lnTo>
                  <a:lnTo>
                    <a:pt x="53294" y="30548"/>
                  </a:lnTo>
                  <a:lnTo>
                    <a:pt x="54475" y="30316"/>
                  </a:lnTo>
                  <a:lnTo>
                    <a:pt x="55592" y="30063"/>
                  </a:lnTo>
                  <a:lnTo>
                    <a:pt x="56667" y="29789"/>
                  </a:lnTo>
                  <a:lnTo>
                    <a:pt x="57658" y="29473"/>
                  </a:lnTo>
                  <a:lnTo>
                    <a:pt x="58143" y="29304"/>
                  </a:lnTo>
                  <a:lnTo>
                    <a:pt x="58607" y="29135"/>
                  </a:lnTo>
                  <a:lnTo>
                    <a:pt x="59028" y="28946"/>
                  </a:lnTo>
                  <a:lnTo>
                    <a:pt x="59450" y="28756"/>
                  </a:lnTo>
                  <a:lnTo>
                    <a:pt x="59850" y="28566"/>
                  </a:lnTo>
                  <a:lnTo>
                    <a:pt x="60230" y="28355"/>
                  </a:lnTo>
                  <a:lnTo>
                    <a:pt x="60588" y="28145"/>
                  </a:lnTo>
                  <a:lnTo>
                    <a:pt x="60926" y="27913"/>
                  </a:lnTo>
                  <a:lnTo>
                    <a:pt x="61221" y="27660"/>
                  </a:lnTo>
                  <a:lnTo>
                    <a:pt x="61516" y="27428"/>
                  </a:lnTo>
                  <a:lnTo>
                    <a:pt x="61790" y="27175"/>
                  </a:lnTo>
                  <a:lnTo>
                    <a:pt x="62022" y="26901"/>
                  </a:lnTo>
                  <a:lnTo>
                    <a:pt x="62233" y="26627"/>
                  </a:lnTo>
                  <a:lnTo>
                    <a:pt x="62422" y="26332"/>
                  </a:lnTo>
                  <a:lnTo>
                    <a:pt x="62591" y="26036"/>
                  </a:lnTo>
                  <a:lnTo>
                    <a:pt x="62718" y="25720"/>
                  </a:lnTo>
                  <a:lnTo>
                    <a:pt x="62823" y="25404"/>
                  </a:lnTo>
                  <a:lnTo>
                    <a:pt x="62886" y="25088"/>
                  </a:lnTo>
                  <a:lnTo>
                    <a:pt x="62928" y="24729"/>
                  </a:lnTo>
                  <a:lnTo>
                    <a:pt x="62949" y="24392"/>
                  </a:lnTo>
                  <a:lnTo>
                    <a:pt x="62928" y="23612"/>
                  </a:lnTo>
                  <a:lnTo>
                    <a:pt x="62865" y="22769"/>
                  </a:lnTo>
                  <a:lnTo>
                    <a:pt x="62739" y="21820"/>
                  </a:lnTo>
                  <a:lnTo>
                    <a:pt x="62549" y="20829"/>
                  </a:lnTo>
                  <a:lnTo>
                    <a:pt x="62443" y="20302"/>
                  </a:lnTo>
                  <a:lnTo>
                    <a:pt x="62317" y="19754"/>
                  </a:lnTo>
                  <a:lnTo>
                    <a:pt x="62169" y="19206"/>
                  </a:lnTo>
                  <a:lnTo>
                    <a:pt x="62001" y="18637"/>
                  </a:lnTo>
                  <a:lnTo>
                    <a:pt x="61811" y="18068"/>
                  </a:lnTo>
                  <a:lnTo>
                    <a:pt x="61621" y="17477"/>
                  </a:lnTo>
                  <a:lnTo>
                    <a:pt x="61389" y="16887"/>
                  </a:lnTo>
                  <a:lnTo>
                    <a:pt x="61158" y="16276"/>
                  </a:lnTo>
                  <a:lnTo>
                    <a:pt x="60905" y="15685"/>
                  </a:lnTo>
                  <a:lnTo>
                    <a:pt x="60609" y="15074"/>
                  </a:lnTo>
                  <a:lnTo>
                    <a:pt x="60314" y="14463"/>
                  </a:lnTo>
                  <a:lnTo>
                    <a:pt x="59998" y="13830"/>
                  </a:lnTo>
                  <a:lnTo>
                    <a:pt x="59640" y="13219"/>
                  </a:lnTo>
                  <a:lnTo>
                    <a:pt x="59260" y="12608"/>
                  </a:lnTo>
                  <a:lnTo>
                    <a:pt x="58881" y="11996"/>
                  </a:lnTo>
                  <a:lnTo>
                    <a:pt x="58459" y="11385"/>
                  </a:lnTo>
                  <a:lnTo>
                    <a:pt x="58016" y="10773"/>
                  </a:lnTo>
                  <a:lnTo>
                    <a:pt x="57553" y="10162"/>
                  </a:lnTo>
                  <a:lnTo>
                    <a:pt x="57047" y="9572"/>
                  </a:lnTo>
                  <a:lnTo>
                    <a:pt x="56520" y="8982"/>
                  </a:lnTo>
                  <a:lnTo>
                    <a:pt x="55971" y="8391"/>
                  </a:lnTo>
                  <a:lnTo>
                    <a:pt x="55402" y="7822"/>
                  </a:lnTo>
                  <a:lnTo>
                    <a:pt x="54791" y="7253"/>
                  </a:lnTo>
                  <a:lnTo>
                    <a:pt x="54158" y="6705"/>
                  </a:lnTo>
                  <a:lnTo>
                    <a:pt x="53484" y="6178"/>
                  </a:lnTo>
                  <a:lnTo>
                    <a:pt x="52788" y="5651"/>
                  </a:lnTo>
                  <a:lnTo>
                    <a:pt x="52071" y="5145"/>
                  </a:lnTo>
                  <a:lnTo>
                    <a:pt x="51312" y="4639"/>
                  </a:lnTo>
                  <a:lnTo>
                    <a:pt x="50511" y="4175"/>
                  </a:lnTo>
                  <a:lnTo>
                    <a:pt x="49689" y="3711"/>
                  </a:lnTo>
                  <a:lnTo>
                    <a:pt x="48846" y="3290"/>
                  </a:lnTo>
                  <a:lnTo>
                    <a:pt x="47939" y="2868"/>
                  </a:lnTo>
                  <a:lnTo>
                    <a:pt x="47033" y="2488"/>
                  </a:lnTo>
                  <a:lnTo>
                    <a:pt x="46063" y="2109"/>
                  </a:lnTo>
                  <a:lnTo>
                    <a:pt x="45072" y="1772"/>
                  </a:lnTo>
                  <a:lnTo>
                    <a:pt x="44039" y="1455"/>
                  </a:lnTo>
                  <a:lnTo>
                    <a:pt x="42964" y="1181"/>
                  </a:lnTo>
                  <a:lnTo>
                    <a:pt x="41868" y="907"/>
                  </a:lnTo>
                  <a:lnTo>
                    <a:pt x="40730" y="675"/>
                  </a:lnTo>
                  <a:lnTo>
                    <a:pt x="39528" y="486"/>
                  </a:lnTo>
                  <a:lnTo>
                    <a:pt x="38326" y="317"/>
                  </a:lnTo>
                  <a:lnTo>
                    <a:pt x="37061" y="191"/>
                  </a:lnTo>
                  <a:lnTo>
                    <a:pt x="35754" y="85"/>
                  </a:lnTo>
                  <a:lnTo>
                    <a:pt x="34405" y="22"/>
                  </a:lnTo>
                  <a:lnTo>
                    <a:pt x="33035"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4" name="Google Shape;1134;p18"/>
            <p:cNvSpPr/>
            <p:nvPr/>
          </p:nvSpPr>
          <p:spPr>
            <a:xfrm>
              <a:off x="5104925" y="-1571550"/>
              <a:ext cx="1573750" cy="792175"/>
            </a:xfrm>
            <a:custGeom>
              <a:rect b="b" l="l" r="r" t="t"/>
              <a:pathLst>
                <a:path extrusionOk="0" fill="none" h="31687" w="62950">
                  <a:moveTo>
                    <a:pt x="62949" y="24392"/>
                  </a:moveTo>
                  <a:lnTo>
                    <a:pt x="62949" y="24392"/>
                  </a:lnTo>
                  <a:lnTo>
                    <a:pt x="62928" y="24729"/>
                  </a:lnTo>
                  <a:lnTo>
                    <a:pt x="62886" y="25088"/>
                  </a:lnTo>
                  <a:lnTo>
                    <a:pt x="62823" y="25404"/>
                  </a:lnTo>
                  <a:lnTo>
                    <a:pt x="62718" y="25720"/>
                  </a:lnTo>
                  <a:lnTo>
                    <a:pt x="62591" y="26036"/>
                  </a:lnTo>
                  <a:lnTo>
                    <a:pt x="62422" y="26332"/>
                  </a:lnTo>
                  <a:lnTo>
                    <a:pt x="62233" y="26627"/>
                  </a:lnTo>
                  <a:lnTo>
                    <a:pt x="62022" y="26901"/>
                  </a:lnTo>
                  <a:lnTo>
                    <a:pt x="61790" y="27175"/>
                  </a:lnTo>
                  <a:lnTo>
                    <a:pt x="61516" y="27428"/>
                  </a:lnTo>
                  <a:lnTo>
                    <a:pt x="61221" y="27660"/>
                  </a:lnTo>
                  <a:lnTo>
                    <a:pt x="60926" y="27913"/>
                  </a:lnTo>
                  <a:lnTo>
                    <a:pt x="60588" y="28145"/>
                  </a:lnTo>
                  <a:lnTo>
                    <a:pt x="60230" y="28355"/>
                  </a:lnTo>
                  <a:lnTo>
                    <a:pt x="59850" y="28566"/>
                  </a:lnTo>
                  <a:lnTo>
                    <a:pt x="59450" y="28756"/>
                  </a:lnTo>
                  <a:lnTo>
                    <a:pt x="59028" y="28946"/>
                  </a:lnTo>
                  <a:lnTo>
                    <a:pt x="58607" y="29135"/>
                  </a:lnTo>
                  <a:lnTo>
                    <a:pt x="58143" y="29304"/>
                  </a:lnTo>
                  <a:lnTo>
                    <a:pt x="57658" y="29473"/>
                  </a:lnTo>
                  <a:lnTo>
                    <a:pt x="56667" y="29789"/>
                  </a:lnTo>
                  <a:lnTo>
                    <a:pt x="55592" y="30063"/>
                  </a:lnTo>
                  <a:lnTo>
                    <a:pt x="54475" y="30316"/>
                  </a:lnTo>
                  <a:lnTo>
                    <a:pt x="53294" y="30548"/>
                  </a:lnTo>
                  <a:lnTo>
                    <a:pt x="52071" y="30738"/>
                  </a:lnTo>
                  <a:lnTo>
                    <a:pt x="50807" y="30906"/>
                  </a:lnTo>
                  <a:lnTo>
                    <a:pt x="49499" y="31075"/>
                  </a:lnTo>
                  <a:lnTo>
                    <a:pt x="48150" y="31201"/>
                  </a:lnTo>
                  <a:lnTo>
                    <a:pt x="46780" y="31307"/>
                  </a:lnTo>
                  <a:lnTo>
                    <a:pt x="45410" y="31412"/>
                  </a:lnTo>
                  <a:lnTo>
                    <a:pt x="43997" y="31476"/>
                  </a:lnTo>
                  <a:lnTo>
                    <a:pt x="42585" y="31539"/>
                  </a:lnTo>
                  <a:lnTo>
                    <a:pt x="39760" y="31623"/>
                  </a:lnTo>
                  <a:lnTo>
                    <a:pt x="36956" y="31686"/>
                  </a:lnTo>
                  <a:lnTo>
                    <a:pt x="34215" y="31686"/>
                  </a:lnTo>
                  <a:lnTo>
                    <a:pt x="29114" y="31686"/>
                  </a:lnTo>
                  <a:lnTo>
                    <a:pt x="29114" y="31686"/>
                  </a:lnTo>
                  <a:lnTo>
                    <a:pt x="24202" y="31686"/>
                  </a:lnTo>
                  <a:lnTo>
                    <a:pt x="21693" y="31686"/>
                  </a:lnTo>
                  <a:lnTo>
                    <a:pt x="19205" y="31623"/>
                  </a:lnTo>
                  <a:lnTo>
                    <a:pt x="17962" y="31602"/>
                  </a:lnTo>
                  <a:lnTo>
                    <a:pt x="16718" y="31539"/>
                  </a:lnTo>
                  <a:lnTo>
                    <a:pt x="15516" y="31476"/>
                  </a:lnTo>
                  <a:lnTo>
                    <a:pt x="14314" y="31412"/>
                  </a:lnTo>
                  <a:lnTo>
                    <a:pt x="13134" y="31307"/>
                  </a:lnTo>
                  <a:lnTo>
                    <a:pt x="11996" y="31201"/>
                  </a:lnTo>
                  <a:lnTo>
                    <a:pt x="10878" y="31075"/>
                  </a:lnTo>
                  <a:lnTo>
                    <a:pt x="9782" y="30906"/>
                  </a:lnTo>
                  <a:lnTo>
                    <a:pt x="8749" y="30738"/>
                  </a:lnTo>
                  <a:lnTo>
                    <a:pt x="7737" y="30548"/>
                  </a:lnTo>
                  <a:lnTo>
                    <a:pt x="6767" y="30316"/>
                  </a:lnTo>
                  <a:lnTo>
                    <a:pt x="5861" y="30063"/>
                  </a:lnTo>
                  <a:lnTo>
                    <a:pt x="4996" y="29789"/>
                  </a:lnTo>
                  <a:lnTo>
                    <a:pt x="4195" y="29473"/>
                  </a:lnTo>
                  <a:lnTo>
                    <a:pt x="3816" y="29304"/>
                  </a:lnTo>
                  <a:lnTo>
                    <a:pt x="3436" y="29135"/>
                  </a:lnTo>
                  <a:lnTo>
                    <a:pt x="3099" y="28946"/>
                  </a:lnTo>
                  <a:lnTo>
                    <a:pt x="2762" y="28756"/>
                  </a:lnTo>
                  <a:lnTo>
                    <a:pt x="2446" y="28566"/>
                  </a:lnTo>
                  <a:lnTo>
                    <a:pt x="2150" y="28355"/>
                  </a:lnTo>
                  <a:lnTo>
                    <a:pt x="1855" y="28145"/>
                  </a:lnTo>
                  <a:lnTo>
                    <a:pt x="1602" y="27913"/>
                  </a:lnTo>
                  <a:lnTo>
                    <a:pt x="1349" y="27660"/>
                  </a:lnTo>
                  <a:lnTo>
                    <a:pt x="1117" y="27428"/>
                  </a:lnTo>
                  <a:lnTo>
                    <a:pt x="928" y="27175"/>
                  </a:lnTo>
                  <a:lnTo>
                    <a:pt x="738" y="26901"/>
                  </a:lnTo>
                  <a:lnTo>
                    <a:pt x="569" y="26627"/>
                  </a:lnTo>
                  <a:lnTo>
                    <a:pt x="422" y="26332"/>
                  </a:lnTo>
                  <a:lnTo>
                    <a:pt x="295" y="26036"/>
                  </a:lnTo>
                  <a:lnTo>
                    <a:pt x="190" y="25720"/>
                  </a:lnTo>
                  <a:lnTo>
                    <a:pt x="106" y="25404"/>
                  </a:lnTo>
                  <a:lnTo>
                    <a:pt x="42" y="25088"/>
                  </a:lnTo>
                  <a:lnTo>
                    <a:pt x="21" y="24729"/>
                  </a:lnTo>
                  <a:lnTo>
                    <a:pt x="0" y="24392"/>
                  </a:lnTo>
                  <a:lnTo>
                    <a:pt x="0" y="24392"/>
                  </a:lnTo>
                  <a:lnTo>
                    <a:pt x="0" y="23654"/>
                  </a:lnTo>
                  <a:lnTo>
                    <a:pt x="42" y="22916"/>
                  </a:lnTo>
                  <a:lnTo>
                    <a:pt x="84" y="22136"/>
                  </a:lnTo>
                  <a:lnTo>
                    <a:pt x="127" y="21377"/>
                  </a:lnTo>
                  <a:lnTo>
                    <a:pt x="211" y="20576"/>
                  </a:lnTo>
                  <a:lnTo>
                    <a:pt x="316" y="19775"/>
                  </a:lnTo>
                  <a:lnTo>
                    <a:pt x="443" y="18974"/>
                  </a:lnTo>
                  <a:lnTo>
                    <a:pt x="590" y="18152"/>
                  </a:lnTo>
                  <a:lnTo>
                    <a:pt x="759" y="17351"/>
                  </a:lnTo>
                  <a:lnTo>
                    <a:pt x="970" y="16529"/>
                  </a:lnTo>
                  <a:lnTo>
                    <a:pt x="1202" y="15707"/>
                  </a:lnTo>
                  <a:lnTo>
                    <a:pt x="1455" y="14905"/>
                  </a:lnTo>
                  <a:lnTo>
                    <a:pt x="1750" y="14083"/>
                  </a:lnTo>
                  <a:lnTo>
                    <a:pt x="2066" y="13282"/>
                  </a:lnTo>
                  <a:lnTo>
                    <a:pt x="2425" y="12502"/>
                  </a:lnTo>
                  <a:lnTo>
                    <a:pt x="2804" y="11722"/>
                  </a:lnTo>
                  <a:lnTo>
                    <a:pt x="3226" y="10942"/>
                  </a:lnTo>
                  <a:lnTo>
                    <a:pt x="3689" y="10183"/>
                  </a:lnTo>
                  <a:lnTo>
                    <a:pt x="4195" y="9466"/>
                  </a:lnTo>
                  <a:lnTo>
                    <a:pt x="4744" y="8750"/>
                  </a:lnTo>
                  <a:lnTo>
                    <a:pt x="5334" y="8054"/>
                  </a:lnTo>
                  <a:lnTo>
                    <a:pt x="5945" y="7379"/>
                  </a:lnTo>
                  <a:lnTo>
                    <a:pt x="6282" y="7063"/>
                  </a:lnTo>
                  <a:lnTo>
                    <a:pt x="6620" y="6726"/>
                  </a:lnTo>
                  <a:lnTo>
                    <a:pt x="6978" y="6431"/>
                  </a:lnTo>
                  <a:lnTo>
                    <a:pt x="7337" y="6114"/>
                  </a:lnTo>
                  <a:lnTo>
                    <a:pt x="7716" y="5819"/>
                  </a:lnTo>
                  <a:lnTo>
                    <a:pt x="8117" y="5524"/>
                  </a:lnTo>
                  <a:lnTo>
                    <a:pt x="8517" y="5250"/>
                  </a:lnTo>
                  <a:lnTo>
                    <a:pt x="8918" y="4976"/>
                  </a:lnTo>
                  <a:lnTo>
                    <a:pt x="9339" y="4723"/>
                  </a:lnTo>
                  <a:lnTo>
                    <a:pt x="9782" y="4470"/>
                  </a:lnTo>
                  <a:lnTo>
                    <a:pt x="10246" y="4217"/>
                  </a:lnTo>
                  <a:lnTo>
                    <a:pt x="10710" y="3985"/>
                  </a:lnTo>
                  <a:lnTo>
                    <a:pt x="11173" y="3753"/>
                  </a:lnTo>
                  <a:lnTo>
                    <a:pt x="11658" y="3543"/>
                  </a:lnTo>
                  <a:lnTo>
                    <a:pt x="12164" y="3332"/>
                  </a:lnTo>
                  <a:lnTo>
                    <a:pt x="12691" y="3142"/>
                  </a:lnTo>
                  <a:lnTo>
                    <a:pt x="13218" y="2952"/>
                  </a:lnTo>
                  <a:lnTo>
                    <a:pt x="13766" y="2763"/>
                  </a:lnTo>
                  <a:lnTo>
                    <a:pt x="14314" y="2615"/>
                  </a:lnTo>
                  <a:lnTo>
                    <a:pt x="14905" y="2446"/>
                  </a:lnTo>
                  <a:lnTo>
                    <a:pt x="14905" y="2446"/>
                  </a:lnTo>
                  <a:lnTo>
                    <a:pt x="16781" y="2004"/>
                  </a:lnTo>
                  <a:lnTo>
                    <a:pt x="18615" y="1603"/>
                  </a:lnTo>
                  <a:lnTo>
                    <a:pt x="20386" y="1245"/>
                  </a:lnTo>
                  <a:lnTo>
                    <a:pt x="22136" y="928"/>
                  </a:lnTo>
                  <a:lnTo>
                    <a:pt x="23822" y="675"/>
                  </a:lnTo>
                  <a:lnTo>
                    <a:pt x="25467" y="444"/>
                  </a:lnTo>
                  <a:lnTo>
                    <a:pt x="27069" y="275"/>
                  </a:lnTo>
                  <a:lnTo>
                    <a:pt x="28629" y="148"/>
                  </a:lnTo>
                  <a:lnTo>
                    <a:pt x="30126" y="64"/>
                  </a:lnTo>
                  <a:lnTo>
                    <a:pt x="31601" y="1"/>
                  </a:lnTo>
                  <a:lnTo>
                    <a:pt x="33035" y="1"/>
                  </a:lnTo>
                  <a:lnTo>
                    <a:pt x="34405" y="22"/>
                  </a:lnTo>
                  <a:lnTo>
                    <a:pt x="35754" y="85"/>
                  </a:lnTo>
                  <a:lnTo>
                    <a:pt x="37061" y="191"/>
                  </a:lnTo>
                  <a:lnTo>
                    <a:pt x="38326" y="317"/>
                  </a:lnTo>
                  <a:lnTo>
                    <a:pt x="39528" y="486"/>
                  </a:lnTo>
                  <a:lnTo>
                    <a:pt x="40730" y="675"/>
                  </a:lnTo>
                  <a:lnTo>
                    <a:pt x="41868" y="907"/>
                  </a:lnTo>
                  <a:lnTo>
                    <a:pt x="42964" y="1181"/>
                  </a:lnTo>
                  <a:lnTo>
                    <a:pt x="44039" y="1455"/>
                  </a:lnTo>
                  <a:lnTo>
                    <a:pt x="45072" y="1772"/>
                  </a:lnTo>
                  <a:lnTo>
                    <a:pt x="46063" y="2109"/>
                  </a:lnTo>
                  <a:lnTo>
                    <a:pt x="47033" y="2488"/>
                  </a:lnTo>
                  <a:lnTo>
                    <a:pt x="47939" y="2868"/>
                  </a:lnTo>
                  <a:lnTo>
                    <a:pt x="48846" y="3290"/>
                  </a:lnTo>
                  <a:lnTo>
                    <a:pt x="49689" y="3711"/>
                  </a:lnTo>
                  <a:lnTo>
                    <a:pt x="50511" y="4175"/>
                  </a:lnTo>
                  <a:lnTo>
                    <a:pt x="51312" y="4639"/>
                  </a:lnTo>
                  <a:lnTo>
                    <a:pt x="52071" y="5145"/>
                  </a:lnTo>
                  <a:lnTo>
                    <a:pt x="52788" y="5651"/>
                  </a:lnTo>
                  <a:lnTo>
                    <a:pt x="53484" y="6178"/>
                  </a:lnTo>
                  <a:lnTo>
                    <a:pt x="54158" y="6705"/>
                  </a:lnTo>
                  <a:lnTo>
                    <a:pt x="54791" y="7253"/>
                  </a:lnTo>
                  <a:lnTo>
                    <a:pt x="55402" y="7822"/>
                  </a:lnTo>
                  <a:lnTo>
                    <a:pt x="55971" y="8391"/>
                  </a:lnTo>
                  <a:lnTo>
                    <a:pt x="56520" y="8982"/>
                  </a:lnTo>
                  <a:lnTo>
                    <a:pt x="57047" y="9572"/>
                  </a:lnTo>
                  <a:lnTo>
                    <a:pt x="57553" y="10162"/>
                  </a:lnTo>
                  <a:lnTo>
                    <a:pt x="58016" y="10773"/>
                  </a:lnTo>
                  <a:lnTo>
                    <a:pt x="58459" y="11385"/>
                  </a:lnTo>
                  <a:lnTo>
                    <a:pt x="58881" y="11996"/>
                  </a:lnTo>
                  <a:lnTo>
                    <a:pt x="59260" y="12608"/>
                  </a:lnTo>
                  <a:lnTo>
                    <a:pt x="59640" y="13219"/>
                  </a:lnTo>
                  <a:lnTo>
                    <a:pt x="59998" y="13830"/>
                  </a:lnTo>
                  <a:lnTo>
                    <a:pt x="60314" y="14463"/>
                  </a:lnTo>
                  <a:lnTo>
                    <a:pt x="60609" y="15074"/>
                  </a:lnTo>
                  <a:lnTo>
                    <a:pt x="60905" y="15685"/>
                  </a:lnTo>
                  <a:lnTo>
                    <a:pt x="61158" y="16276"/>
                  </a:lnTo>
                  <a:lnTo>
                    <a:pt x="61389" y="16887"/>
                  </a:lnTo>
                  <a:lnTo>
                    <a:pt x="61621" y="17477"/>
                  </a:lnTo>
                  <a:lnTo>
                    <a:pt x="61811" y="18068"/>
                  </a:lnTo>
                  <a:lnTo>
                    <a:pt x="62001" y="18637"/>
                  </a:lnTo>
                  <a:lnTo>
                    <a:pt x="62169" y="19206"/>
                  </a:lnTo>
                  <a:lnTo>
                    <a:pt x="62317" y="19754"/>
                  </a:lnTo>
                  <a:lnTo>
                    <a:pt x="62443" y="20302"/>
                  </a:lnTo>
                  <a:lnTo>
                    <a:pt x="62549" y="20829"/>
                  </a:lnTo>
                  <a:lnTo>
                    <a:pt x="62739" y="21820"/>
                  </a:lnTo>
                  <a:lnTo>
                    <a:pt x="62865" y="22769"/>
                  </a:lnTo>
                  <a:lnTo>
                    <a:pt x="62928" y="23612"/>
                  </a:lnTo>
                  <a:lnTo>
                    <a:pt x="62949" y="24392"/>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5" name="Google Shape;1135;p18"/>
            <p:cNvSpPr/>
            <p:nvPr/>
          </p:nvSpPr>
          <p:spPr>
            <a:xfrm>
              <a:off x="5246700" y="-1235825"/>
              <a:ext cx="62200" cy="173425"/>
            </a:xfrm>
            <a:custGeom>
              <a:rect b="b" l="l" r="r" t="t"/>
              <a:pathLst>
                <a:path extrusionOk="0" h="6937" w="2488">
                  <a:moveTo>
                    <a:pt x="2446" y="1"/>
                  </a:moveTo>
                  <a:lnTo>
                    <a:pt x="2193" y="380"/>
                  </a:lnTo>
                  <a:lnTo>
                    <a:pt x="1940" y="760"/>
                  </a:lnTo>
                  <a:lnTo>
                    <a:pt x="1708" y="1160"/>
                  </a:lnTo>
                  <a:lnTo>
                    <a:pt x="1476" y="1582"/>
                  </a:lnTo>
                  <a:lnTo>
                    <a:pt x="1265" y="2003"/>
                  </a:lnTo>
                  <a:lnTo>
                    <a:pt x="1075" y="2425"/>
                  </a:lnTo>
                  <a:lnTo>
                    <a:pt x="886" y="2847"/>
                  </a:lnTo>
                  <a:lnTo>
                    <a:pt x="717" y="3268"/>
                  </a:lnTo>
                  <a:lnTo>
                    <a:pt x="548" y="3711"/>
                  </a:lnTo>
                  <a:lnTo>
                    <a:pt x="401" y="4154"/>
                  </a:lnTo>
                  <a:lnTo>
                    <a:pt x="274" y="4618"/>
                  </a:lnTo>
                  <a:lnTo>
                    <a:pt x="169" y="5060"/>
                  </a:lnTo>
                  <a:lnTo>
                    <a:pt x="84" y="5524"/>
                  </a:lnTo>
                  <a:lnTo>
                    <a:pt x="42" y="5988"/>
                  </a:lnTo>
                  <a:lnTo>
                    <a:pt x="0" y="6452"/>
                  </a:lnTo>
                  <a:lnTo>
                    <a:pt x="21" y="6915"/>
                  </a:lnTo>
                  <a:lnTo>
                    <a:pt x="42" y="6937"/>
                  </a:lnTo>
                  <a:lnTo>
                    <a:pt x="274" y="6030"/>
                  </a:lnTo>
                  <a:lnTo>
                    <a:pt x="843" y="3816"/>
                  </a:lnTo>
                  <a:lnTo>
                    <a:pt x="991" y="3311"/>
                  </a:lnTo>
                  <a:lnTo>
                    <a:pt x="1160" y="2826"/>
                  </a:lnTo>
                  <a:lnTo>
                    <a:pt x="1349" y="2341"/>
                  </a:lnTo>
                  <a:lnTo>
                    <a:pt x="1539" y="1856"/>
                  </a:lnTo>
                  <a:lnTo>
                    <a:pt x="1750" y="1392"/>
                  </a:lnTo>
                  <a:lnTo>
                    <a:pt x="1982" y="928"/>
                  </a:lnTo>
                  <a:lnTo>
                    <a:pt x="2235" y="465"/>
                  </a:lnTo>
                  <a:lnTo>
                    <a:pt x="2488"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6" name="Google Shape;1136;p18"/>
            <p:cNvSpPr/>
            <p:nvPr/>
          </p:nvSpPr>
          <p:spPr>
            <a:xfrm>
              <a:off x="5246700" y="-1235825"/>
              <a:ext cx="62200" cy="173425"/>
            </a:xfrm>
            <a:custGeom>
              <a:rect b="b" l="l" r="r" t="t"/>
              <a:pathLst>
                <a:path extrusionOk="0" fill="none" h="6937" w="2488">
                  <a:moveTo>
                    <a:pt x="2446" y="1"/>
                  </a:moveTo>
                  <a:lnTo>
                    <a:pt x="2446" y="1"/>
                  </a:lnTo>
                  <a:lnTo>
                    <a:pt x="2193" y="380"/>
                  </a:lnTo>
                  <a:lnTo>
                    <a:pt x="1940" y="760"/>
                  </a:lnTo>
                  <a:lnTo>
                    <a:pt x="1708" y="1160"/>
                  </a:lnTo>
                  <a:lnTo>
                    <a:pt x="1476" y="1582"/>
                  </a:lnTo>
                  <a:lnTo>
                    <a:pt x="1265" y="2003"/>
                  </a:lnTo>
                  <a:lnTo>
                    <a:pt x="1075" y="2425"/>
                  </a:lnTo>
                  <a:lnTo>
                    <a:pt x="886" y="2847"/>
                  </a:lnTo>
                  <a:lnTo>
                    <a:pt x="717" y="3268"/>
                  </a:lnTo>
                  <a:lnTo>
                    <a:pt x="717" y="3268"/>
                  </a:lnTo>
                  <a:lnTo>
                    <a:pt x="548" y="3711"/>
                  </a:lnTo>
                  <a:lnTo>
                    <a:pt x="401" y="4154"/>
                  </a:lnTo>
                  <a:lnTo>
                    <a:pt x="274" y="4618"/>
                  </a:lnTo>
                  <a:lnTo>
                    <a:pt x="169" y="5060"/>
                  </a:lnTo>
                  <a:lnTo>
                    <a:pt x="84" y="5524"/>
                  </a:lnTo>
                  <a:lnTo>
                    <a:pt x="42" y="5988"/>
                  </a:lnTo>
                  <a:lnTo>
                    <a:pt x="0" y="6452"/>
                  </a:lnTo>
                  <a:lnTo>
                    <a:pt x="21" y="6915"/>
                  </a:lnTo>
                  <a:lnTo>
                    <a:pt x="42" y="6937"/>
                  </a:lnTo>
                  <a:lnTo>
                    <a:pt x="42" y="6937"/>
                  </a:lnTo>
                  <a:lnTo>
                    <a:pt x="274" y="6030"/>
                  </a:lnTo>
                  <a:lnTo>
                    <a:pt x="274" y="6030"/>
                  </a:lnTo>
                  <a:lnTo>
                    <a:pt x="843" y="3816"/>
                  </a:lnTo>
                  <a:lnTo>
                    <a:pt x="843" y="3816"/>
                  </a:lnTo>
                  <a:lnTo>
                    <a:pt x="991" y="3311"/>
                  </a:lnTo>
                  <a:lnTo>
                    <a:pt x="1160" y="2826"/>
                  </a:lnTo>
                  <a:lnTo>
                    <a:pt x="1349" y="2341"/>
                  </a:lnTo>
                  <a:lnTo>
                    <a:pt x="1539" y="1856"/>
                  </a:lnTo>
                  <a:lnTo>
                    <a:pt x="1750" y="1392"/>
                  </a:lnTo>
                  <a:lnTo>
                    <a:pt x="1982" y="928"/>
                  </a:lnTo>
                  <a:lnTo>
                    <a:pt x="2235" y="465"/>
                  </a:lnTo>
                  <a:lnTo>
                    <a:pt x="2488" y="1"/>
                  </a:lnTo>
                  <a:lnTo>
                    <a:pt x="2446"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7" name="Google Shape;1137;p18"/>
            <p:cNvSpPr/>
            <p:nvPr/>
          </p:nvSpPr>
          <p:spPr>
            <a:xfrm>
              <a:off x="5460675" y="-1429250"/>
              <a:ext cx="610325" cy="93325"/>
            </a:xfrm>
            <a:custGeom>
              <a:rect b="b" l="l" r="r" t="t"/>
              <a:pathLst>
                <a:path extrusionOk="0" h="3733" w="24413">
                  <a:moveTo>
                    <a:pt x="15579" y="1"/>
                  </a:moveTo>
                  <a:lnTo>
                    <a:pt x="14567" y="22"/>
                  </a:lnTo>
                  <a:lnTo>
                    <a:pt x="13556" y="64"/>
                  </a:lnTo>
                  <a:lnTo>
                    <a:pt x="12544" y="148"/>
                  </a:lnTo>
                  <a:lnTo>
                    <a:pt x="11553" y="254"/>
                  </a:lnTo>
                  <a:lnTo>
                    <a:pt x="10541" y="401"/>
                  </a:lnTo>
                  <a:lnTo>
                    <a:pt x="9550" y="549"/>
                  </a:lnTo>
                  <a:lnTo>
                    <a:pt x="8559" y="760"/>
                  </a:lnTo>
                  <a:lnTo>
                    <a:pt x="7568" y="971"/>
                  </a:lnTo>
                  <a:lnTo>
                    <a:pt x="6599" y="1224"/>
                  </a:lnTo>
                  <a:lnTo>
                    <a:pt x="5629" y="1498"/>
                  </a:lnTo>
                  <a:lnTo>
                    <a:pt x="4659" y="1814"/>
                  </a:lnTo>
                  <a:lnTo>
                    <a:pt x="3711" y="2151"/>
                  </a:lnTo>
                  <a:lnTo>
                    <a:pt x="2762" y="2510"/>
                  </a:lnTo>
                  <a:lnTo>
                    <a:pt x="1834" y="2889"/>
                  </a:lnTo>
                  <a:lnTo>
                    <a:pt x="907" y="3311"/>
                  </a:lnTo>
                  <a:lnTo>
                    <a:pt x="0" y="3732"/>
                  </a:lnTo>
                  <a:lnTo>
                    <a:pt x="949" y="3332"/>
                  </a:lnTo>
                  <a:lnTo>
                    <a:pt x="1897" y="2931"/>
                  </a:lnTo>
                  <a:lnTo>
                    <a:pt x="2846" y="2573"/>
                  </a:lnTo>
                  <a:lnTo>
                    <a:pt x="3795" y="2235"/>
                  </a:lnTo>
                  <a:lnTo>
                    <a:pt x="4765" y="1940"/>
                  </a:lnTo>
                  <a:lnTo>
                    <a:pt x="5713" y="1645"/>
                  </a:lnTo>
                  <a:lnTo>
                    <a:pt x="6662" y="1392"/>
                  </a:lnTo>
                  <a:lnTo>
                    <a:pt x="7632" y="1181"/>
                  </a:lnTo>
                  <a:lnTo>
                    <a:pt x="8601" y="971"/>
                  </a:lnTo>
                  <a:lnTo>
                    <a:pt x="9571" y="802"/>
                  </a:lnTo>
                  <a:lnTo>
                    <a:pt x="10541" y="654"/>
                  </a:lnTo>
                  <a:lnTo>
                    <a:pt x="11511" y="549"/>
                  </a:lnTo>
                  <a:lnTo>
                    <a:pt x="12480" y="444"/>
                  </a:lnTo>
                  <a:lnTo>
                    <a:pt x="13471" y="380"/>
                  </a:lnTo>
                  <a:lnTo>
                    <a:pt x="14441" y="359"/>
                  </a:lnTo>
                  <a:lnTo>
                    <a:pt x="15432" y="338"/>
                  </a:lnTo>
                  <a:lnTo>
                    <a:pt x="16359" y="338"/>
                  </a:lnTo>
                  <a:lnTo>
                    <a:pt x="17266" y="380"/>
                  </a:lnTo>
                  <a:lnTo>
                    <a:pt x="18193" y="444"/>
                  </a:lnTo>
                  <a:lnTo>
                    <a:pt x="19121" y="507"/>
                  </a:lnTo>
                  <a:lnTo>
                    <a:pt x="20049" y="612"/>
                  </a:lnTo>
                  <a:lnTo>
                    <a:pt x="20976" y="718"/>
                  </a:lnTo>
                  <a:lnTo>
                    <a:pt x="21925" y="865"/>
                  </a:lnTo>
                  <a:lnTo>
                    <a:pt x="22874" y="1034"/>
                  </a:lnTo>
                  <a:lnTo>
                    <a:pt x="24391" y="1329"/>
                  </a:lnTo>
                  <a:lnTo>
                    <a:pt x="24413" y="1308"/>
                  </a:lnTo>
                  <a:lnTo>
                    <a:pt x="22895" y="865"/>
                  </a:lnTo>
                  <a:lnTo>
                    <a:pt x="21988" y="675"/>
                  </a:lnTo>
                  <a:lnTo>
                    <a:pt x="21082" y="486"/>
                  </a:lnTo>
                  <a:lnTo>
                    <a:pt x="20175" y="338"/>
                  </a:lnTo>
                  <a:lnTo>
                    <a:pt x="19269" y="212"/>
                  </a:lnTo>
                  <a:lnTo>
                    <a:pt x="18341" y="127"/>
                  </a:lnTo>
                  <a:lnTo>
                    <a:pt x="17413" y="64"/>
                  </a:lnTo>
                  <a:lnTo>
                    <a:pt x="16507" y="22"/>
                  </a:lnTo>
                  <a:lnTo>
                    <a:pt x="15579"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8" name="Google Shape;1138;p18"/>
            <p:cNvSpPr/>
            <p:nvPr/>
          </p:nvSpPr>
          <p:spPr>
            <a:xfrm>
              <a:off x="5460675" y="-1429250"/>
              <a:ext cx="610325" cy="93325"/>
            </a:xfrm>
            <a:custGeom>
              <a:rect b="b" l="l" r="r" t="t"/>
              <a:pathLst>
                <a:path extrusionOk="0" fill="none" h="3733" w="24413">
                  <a:moveTo>
                    <a:pt x="15579" y="1"/>
                  </a:moveTo>
                  <a:lnTo>
                    <a:pt x="15579" y="1"/>
                  </a:lnTo>
                  <a:lnTo>
                    <a:pt x="14567" y="22"/>
                  </a:lnTo>
                  <a:lnTo>
                    <a:pt x="13556" y="64"/>
                  </a:lnTo>
                  <a:lnTo>
                    <a:pt x="12544" y="148"/>
                  </a:lnTo>
                  <a:lnTo>
                    <a:pt x="11553" y="254"/>
                  </a:lnTo>
                  <a:lnTo>
                    <a:pt x="10541" y="401"/>
                  </a:lnTo>
                  <a:lnTo>
                    <a:pt x="9550" y="549"/>
                  </a:lnTo>
                  <a:lnTo>
                    <a:pt x="8559" y="760"/>
                  </a:lnTo>
                  <a:lnTo>
                    <a:pt x="7568" y="971"/>
                  </a:lnTo>
                  <a:lnTo>
                    <a:pt x="6599" y="1224"/>
                  </a:lnTo>
                  <a:lnTo>
                    <a:pt x="5629" y="1498"/>
                  </a:lnTo>
                  <a:lnTo>
                    <a:pt x="4659" y="1814"/>
                  </a:lnTo>
                  <a:lnTo>
                    <a:pt x="3711" y="2151"/>
                  </a:lnTo>
                  <a:lnTo>
                    <a:pt x="2762" y="2510"/>
                  </a:lnTo>
                  <a:lnTo>
                    <a:pt x="1834" y="2889"/>
                  </a:lnTo>
                  <a:lnTo>
                    <a:pt x="907" y="3311"/>
                  </a:lnTo>
                  <a:lnTo>
                    <a:pt x="0" y="3732"/>
                  </a:lnTo>
                  <a:lnTo>
                    <a:pt x="0" y="3732"/>
                  </a:lnTo>
                  <a:lnTo>
                    <a:pt x="949" y="3332"/>
                  </a:lnTo>
                  <a:lnTo>
                    <a:pt x="1897" y="2931"/>
                  </a:lnTo>
                  <a:lnTo>
                    <a:pt x="2846" y="2573"/>
                  </a:lnTo>
                  <a:lnTo>
                    <a:pt x="3795" y="2235"/>
                  </a:lnTo>
                  <a:lnTo>
                    <a:pt x="4765" y="1940"/>
                  </a:lnTo>
                  <a:lnTo>
                    <a:pt x="5713" y="1645"/>
                  </a:lnTo>
                  <a:lnTo>
                    <a:pt x="6662" y="1392"/>
                  </a:lnTo>
                  <a:lnTo>
                    <a:pt x="7632" y="1181"/>
                  </a:lnTo>
                  <a:lnTo>
                    <a:pt x="8601" y="971"/>
                  </a:lnTo>
                  <a:lnTo>
                    <a:pt x="9571" y="802"/>
                  </a:lnTo>
                  <a:lnTo>
                    <a:pt x="10541" y="654"/>
                  </a:lnTo>
                  <a:lnTo>
                    <a:pt x="11511" y="549"/>
                  </a:lnTo>
                  <a:lnTo>
                    <a:pt x="12480" y="444"/>
                  </a:lnTo>
                  <a:lnTo>
                    <a:pt x="13471" y="380"/>
                  </a:lnTo>
                  <a:lnTo>
                    <a:pt x="14441" y="359"/>
                  </a:lnTo>
                  <a:lnTo>
                    <a:pt x="15432" y="338"/>
                  </a:lnTo>
                  <a:lnTo>
                    <a:pt x="15432" y="338"/>
                  </a:lnTo>
                  <a:lnTo>
                    <a:pt x="16359" y="338"/>
                  </a:lnTo>
                  <a:lnTo>
                    <a:pt x="17266" y="380"/>
                  </a:lnTo>
                  <a:lnTo>
                    <a:pt x="18193" y="444"/>
                  </a:lnTo>
                  <a:lnTo>
                    <a:pt x="19121" y="507"/>
                  </a:lnTo>
                  <a:lnTo>
                    <a:pt x="20049" y="612"/>
                  </a:lnTo>
                  <a:lnTo>
                    <a:pt x="20976" y="718"/>
                  </a:lnTo>
                  <a:lnTo>
                    <a:pt x="21925" y="865"/>
                  </a:lnTo>
                  <a:lnTo>
                    <a:pt x="22874" y="1034"/>
                  </a:lnTo>
                  <a:lnTo>
                    <a:pt x="22874" y="1034"/>
                  </a:lnTo>
                  <a:lnTo>
                    <a:pt x="24391" y="1329"/>
                  </a:lnTo>
                  <a:lnTo>
                    <a:pt x="24413" y="1308"/>
                  </a:lnTo>
                  <a:lnTo>
                    <a:pt x="24413" y="1308"/>
                  </a:lnTo>
                  <a:lnTo>
                    <a:pt x="22895" y="865"/>
                  </a:lnTo>
                  <a:lnTo>
                    <a:pt x="22895" y="865"/>
                  </a:lnTo>
                  <a:lnTo>
                    <a:pt x="21988" y="675"/>
                  </a:lnTo>
                  <a:lnTo>
                    <a:pt x="21082" y="486"/>
                  </a:lnTo>
                  <a:lnTo>
                    <a:pt x="20175" y="338"/>
                  </a:lnTo>
                  <a:lnTo>
                    <a:pt x="19269" y="212"/>
                  </a:lnTo>
                  <a:lnTo>
                    <a:pt x="18341" y="127"/>
                  </a:lnTo>
                  <a:lnTo>
                    <a:pt x="17413" y="64"/>
                  </a:lnTo>
                  <a:lnTo>
                    <a:pt x="16507" y="22"/>
                  </a:lnTo>
                  <a:lnTo>
                    <a:pt x="15579"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9" name="Google Shape;1139;p18"/>
            <p:cNvSpPr/>
            <p:nvPr/>
          </p:nvSpPr>
          <p:spPr>
            <a:xfrm>
              <a:off x="6221700" y="-1379175"/>
              <a:ext cx="231400" cy="122825"/>
            </a:xfrm>
            <a:custGeom>
              <a:rect b="b" l="l" r="r" t="t"/>
              <a:pathLst>
                <a:path extrusionOk="0" h="4913" w="9256">
                  <a:moveTo>
                    <a:pt x="1" y="1"/>
                  </a:moveTo>
                  <a:lnTo>
                    <a:pt x="1" y="22"/>
                  </a:lnTo>
                  <a:lnTo>
                    <a:pt x="654" y="106"/>
                  </a:lnTo>
                  <a:lnTo>
                    <a:pt x="1329" y="232"/>
                  </a:lnTo>
                  <a:lnTo>
                    <a:pt x="1982" y="380"/>
                  </a:lnTo>
                  <a:lnTo>
                    <a:pt x="2615" y="570"/>
                  </a:lnTo>
                  <a:lnTo>
                    <a:pt x="3100" y="717"/>
                  </a:lnTo>
                  <a:lnTo>
                    <a:pt x="3564" y="907"/>
                  </a:lnTo>
                  <a:lnTo>
                    <a:pt x="4006" y="1097"/>
                  </a:lnTo>
                  <a:lnTo>
                    <a:pt x="4470" y="1308"/>
                  </a:lnTo>
                  <a:lnTo>
                    <a:pt x="4913" y="1540"/>
                  </a:lnTo>
                  <a:lnTo>
                    <a:pt x="5334" y="1793"/>
                  </a:lnTo>
                  <a:lnTo>
                    <a:pt x="5756" y="2045"/>
                  </a:lnTo>
                  <a:lnTo>
                    <a:pt x="6178" y="2341"/>
                  </a:lnTo>
                  <a:lnTo>
                    <a:pt x="6979" y="2931"/>
                  </a:lnTo>
                  <a:lnTo>
                    <a:pt x="7759" y="3542"/>
                  </a:lnTo>
                  <a:lnTo>
                    <a:pt x="8138" y="3880"/>
                  </a:lnTo>
                  <a:lnTo>
                    <a:pt x="8497" y="4217"/>
                  </a:lnTo>
                  <a:lnTo>
                    <a:pt x="9234" y="4913"/>
                  </a:lnTo>
                  <a:lnTo>
                    <a:pt x="9256" y="4891"/>
                  </a:lnTo>
                  <a:lnTo>
                    <a:pt x="8855" y="4343"/>
                  </a:lnTo>
                  <a:lnTo>
                    <a:pt x="8539" y="3943"/>
                  </a:lnTo>
                  <a:lnTo>
                    <a:pt x="8202" y="3563"/>
                  </a:lnTo>
                  <a:lnTo>
                    <a:pt x="7822" y="3205"/>
                  </a:lnTo>
                  <a:lnTo>
                    <a:pt x="7443" y="2868"/>
                  </a:lnTo>
                  <a:lnTo>
                    <a:pt x="7063" y="2551"/>
                  </a:lnTo>
                  <a:lnTo>
                    <a:pt x="6641" y="2256"/>
                  </a:lnTo>
                  <a:lnTo>
                    <a:pt x="6220" y="1961"/>
                  </a:lnTo>
                  <a:lnTo>
                    <a:pt x="5777" y="1708"/>
                  </a:lnTo>
                  <a:lnTo>
                    <a:pt x="5103" y="1350"/>
                  </a:lnTo>
                  <a:lnTo>
                    <a:pt x="4428" y="1034"/>
                  </a:lnTo>
                  <a:lnTo>
                    <a:pt x="3711" y="738"/>
                  </a:lnTo>
                  <a:lnTo>
                    <a:pt x="2994" y="507"/>
                  </a:lnTo>
                  <a:lnTo>
                    <a:pt x="2257" y="296"/>
                  </a:lnTo>
                  <a:lnTo>
                    <a:pt x="1519" y="148"/>
                  </a:lnTo>
                  <a:lnTo>
                    <a:pt x="760" y="43"/>
                  </a:lnTo>
                  <a:lnTo>
                    <a:pt x="380" y="22"/>
                  </a:lnTo>
                  <a:lnTo>
                    <a:pt x="1"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0" name="Google Shape;1140;p18"/>
            <p:cNvSpPr/>
            <p:nvPr/>
          </p:nvSpPr>
          <p:spPr>
            <a:xfrm>
              <a:off x="6221700" y="-1379175"/>
              <a:ext cx="231400" cy="122825"/>
            </a:xfrm>
            <a:custGeom>
              <a:rect b="b" l="l" r="r" t="t"/>
              <a:pathLst>
                <a:path extrusionOk="0" fill="none" h="4913" w="9256">
                  <a:moveTo>
                    <a:pt x="1" y="1"/>
                  </a:moveTo>
                  <a:lnTo>
                    <a:pt x="1" y="22"/>
                  </a:lnTo>
                  <a:lnTo>
                    <a:pt x="1" y="22"/>
                  </a:lnTo>
                  <a:lnTo>
                    <a:pt x="654" y="106"/>
                  </a:lnTo>
                  <a:lnTo>
                    <a:pt x="1329" y="232"/>
                  </a:lnTo>
                  <a:lnTo>
                    <a:pt x="1982" y="380"/>
                  </a:lnTo>
                  <a:lnTo>
                    <a:pt x="2615" y="570"/>
                  </a:lnTo>
                  <a:lnTo>
                    <a:pt x="2615" y="570"/>
                  </a:lnTo>
                  <a:lnTo>
                    <a:pt x="3100" y="717"/>
                  </a:lnTo>
                  <a:lnTo>
                    <a:pt x="3564" y="907"/>
                  </a:lnTo>
                  <a:lnTo>
                    <a:pt x="4006" y="1097"/>
                  </a:lnTo>
                  <a:lnTo>
                    <a:pt x="4470" y="1308"/>
                  </a:lnTo>
                  <a:lnTo>
                    <a:pt x="4913" y="1540"/>
                  </a:lnTo>
                  <a:lnTo>
                    <a:pt x="5334" y="1793"/>
                  </a:lnTo>
                  <a:lnTo>
                    <a:pt x="5756" y="2045"/>
                  </a:lnTo>
                  <a:lnTo>
                    <a:pt x="6178" y="2341"/>
                  </a:lnTo>
                  <a:lnTo>
                    <a:pt x="6178" y="2341"/>
                  </a:lnTo>
                  <a:lnTo>
                    <a:pt x="6979" y="2931"/>
                  </a:lnTo>
                  <a:lnTo>
                    <a:pt x="7759" y="3542"/>
                  </a:lnTo>
                  <a:lnTo>
                    <a:pt x="7759" y="3542"/>
                  </a:lnTo>
                  <a:lnTo>
                    <a:pt x="8138" y="3880"/>
                  </a:lnTo>
                  <a:lnTo>
                    <a:pt x="8497" y="4217"/>
                  </a:lnTo>
                  <a:lnTo>
                    <a:pt x="9234" y="4913"/>
                  </a:lnTo>
                  <a:lnTo>
                    <a:pt x="9256" y="4891"/>
                  </a:lnTo>
                  <a:lnTo>
                    <a:pt x="9256" y="4891"/>
                  </a:lnTo>
                  <a:lnTo>
                    <a:pt x="8855" y="4343"/>
                  </a:lnTo>
                  <a:lnTo>
                    <a:pt x="8855" y="4343"/>
                  </a:lnTo>
                  <a:lnTo>
                    <a:pt x="8539" y="3943"/>
                  </a:lnTo>
                  <a:lnTo>
                    <a:pt x="8202" y="3563"/>
                  </a:lnTo>
                  <a:lnTo>
                    <a:pt x="7822" y="3205"/>
                  </a:lnTo>
                  <a:lnTo>
                    <a:pt x="7443" y="2868"/>
                  </a:lnTo>
                  <a:lnTo>
                    <a:pt x="7063" y="2551"/>
                  </a:lnTo>
                  <a:lnTo>
                    <a:pt x="6641" y="2256"/>
                  </a:lnTo>
                  <a:lnTo>
                    <a:pt x="6220" y="1961"/>
                  </a:lnTo>
                  <a:lnTo>
                    <a:pt x="5777" y="1708"/>
                  </a:lnTo>
                  <a:lnTo>
                    <a:pt x="5777" y="1708"/>
                  </a:lnTo>
                  <a:lnTo>
                    <a:pt x="5103" y="1350"/>
                  </a:lnTo>
                  <a:lnTo>
                    <a:pt x="4428" y="1034"/>
                  </a:lnTo>
                  <a:lnTo>
                    <a:pt x="3711" y="738"/>
                  </a:lnTo>
                  <a:lnTo>
                    <a:pt x="2994" y="507"/>
                  </a:lnTo>
                  <a:lnTo>
                    <a:pt x="2257" y="296"/>
                  </a:lnTo>
                  <a:lnTo>
                    <a:pt x="1519" y="148"/>
                  </a:lnTo>
                  <a:lnTo>
                    <a:pt x="760" y="43"/>
                  </a:lnTo>
                  <a:lnTo>
                    <a:pt x="380" y="22"/>
                  </a:lnTo>
                  <a:lnTo>
                    <a:pt x="1"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1" name="Google Shape;1141;p18"/>
            <p:cNvSpPr/>
            <p:nvPr/>
          </p:nvSpPr>
          <p:spPr>
            <a:xfrm>
              <a:off x="5386350" y="-1018675"/>
              <a:ext cx="689925" cy="340475"/>
            </a:xfrm>
            <a:custGeom>
              <a:rect b="b" l="l" r="r" t="t"/>
              <a:pathLst>
                <a:path extrusionOk="0" h="13619" w="27597">
                  <a:moveTo>
                    <a:pt x="15411" y="0"/>
                  </a:moveTo>
                  <a:lnTo>
                    <a:pt x="14779" y="21"/>
                  </a:lnTo>
                  <a:lnTo>
                    <a:pt x="14125" y="85"/>
                  </a:lnTo>
                  <a:lnTo>
                    <a:pt x="13472" y="169"/>
                  </a:lnTo>
                  <a:lnTo>
                    <a:pt x="12818" y="274"/>
                  </a:lnTo>
                  <a:lnTo>
                    <a:pt x="12165" y="422"/>
                  </a:lnTo>
                  <a:lnTo>
                    <a:pt x="11490" y="612"/>
                  </a:lnTo>
                  <a:lnTo>
                    <a:pt x="10837" y="822"/>
                  </a:lnTo>
                  <a:lnTo>
                    <a:pt x="10162" y="1054"/>
                  </a:lnTo>
                  <a:lnTo>
                    <a:pt x="9508" y="1307"/>
                  </a:lnTo>
                  <a:lnTo>
                    <a:pt x="8855" y="1581"/>
                  </a:lnTo>
                  <a:lnTo>
                    <a:pt x="8201" y="1877"/>
                  </a:lnTo>
                  <a:lnTo>
                    <a:pt x="7569" y="2193"/>
                  </a:lnTo>
                  <a:lnTo>
                    <a:pt x="6958" y="2530"/>
                  </a:lnTo>
                  <a:lnTo>
                    <a:pt x="6346" y="2867"/>
                  </a:lnTo>
                  <a:lnTo>
                    <a:pt x="5756" y="3226"/>
                  </a:lnTo>
                  <a:lnTo>
                    <a:pt x="5187" y="3605"/>
                  </a:lnTo>
                  <a:lnTo>
                    <a:pt x="4639" y="4006"/>
                  </a:lnTo>
                  <a:lnTo>
                    <a:pt x="4090" y="4406"/>
                  </a:lnTo>
                  <a:lnTo>
                    <a:pt x="3585" y="4807"/>
                  </a:lnTo>
                  <a:lnTo>
                    <a:pt x="3100" y="5207"/>
                  </a:lnTo>
                  <a:lnTo>
                    <a:pt x="2657" y="5629"/>
                  </a:lnTo>
                  <a:lnTo>
                    <a:pt x="2214" y="6051"/>
                  </a:lnTo>
                  <a:lnTo>
                    <a:pt x="1835" y="6472"/>
                  </a:lnTo>
                  <a:lnTo>
                    <a:pt x="1455" y="6894"/>
                  </a:lnTo>
                  <a:lnTo>
                    <a:pt x="1139" y="7295"/>
                  </a:lnTo>
                  <a:lnTo>
                    <a:pt x="844" y="7716"/>
                  </a:lnTo>
                  <a:lnTo>
                    <a:pt x="591" y="8117"/>
                  </a:lnTo>
                  <a:lnTo>
                    <a:pt x="380" y="8538"/>
                  </a:lnTo>
                  <a:lnTo>
                    <a:pt x="211" y="8918"/>
                  </a:lnTo>
                  <a:lnTo>
                    <a:pt x="106" y="9297"/>
                  </a:lnTo>
                  <a:lnTo>
                    <a:pt x="22" y="9677"/>
                  </a:lnTo>
                  <a:lnTo>
                    <a:pt x="1" y="10035"/>
                  </a:lnTo>
                  <a:lnTo>
                    <a:pt x="1" y="10204"/>
                  </a:lnTo>
                  <a:lnTo>
                    <a:pt x="22" y="10372"/>
                  </a:lnTo>
                  <a:lnTo>
                    <a:pt x="64" y="10541"/>
                  </a:lnTo>
                  <a:lnTo>
                    <a:pt x="106" y="10689"/>
                  </a:lnTo>
                  <a:lnTo>
                    <a:pt x="148" y="10857"/>
                  </a:lnTo>
                  <a:lnTo>
                    <a:pt x="211" y="11005"/>
                  </a:lnTo>
                  <a:lnTo>
                    <a:pt x="380" y="11279"/>
                  </a:lnTo>
                  <a:lnTo>
                    <a:pt x="591" y="11532"/>
                  </a:lnTo>
                  <a:lnTo>
                    <a:pt x="844" y="11764"/>
                  </a:lnTo>
                  <a:lnTo>
                    <a:pt x="1139" y="11975"/>
                  </a:lnTo>
                  <a:lnTo>
                    <a:pt x="1455" y="12185"/>
                  </a:lnTo>
                  <a:lnTo>
                    <a:pt x="1835" y="12375"/>
                  </a:lnTo>
                  <a:lnTo>
                    <a:pt x="2214" y="12544"/>
                  </a:lnTo>
                  <a:lnTo>
                    <a:pt x="2657" y="12691"/>
                  </a:lnTo>
                  <a:lnTo>
                    <a:pt x="3100" y="12818"/>
                  </a:lnTo>
                  <a:lnTo>
                    <a:pt x="3585" y="12944"/>
                  </a:lnTo>
                  <a:lnTo>
                    <a:pt x="4090" y="13050"/>
                  </a:lnTo>
                  <a:lnTo>
                    <a:pt x="4639" y="13155"/>
                  </a:lnTo>
                  <a:lnTo>
                    <a:pt x="5187" y="13239"/>
                  </a:lnTo>
                  <a:lnTo>
                    <a:pt x="6346" y="13387"/>
                  </a:lnTo>
                  <a:lnTo>
                    <a:pt x="7569" y="13471"/>
                  </a:lnTo>
                  <a:lnTo>
                    <a:pt x="8855" y="13556"/>
                  </a:lnTo>
                  <a:lnTo>
                    <a:pt x="10162" y="13598"/>
                  </a:lnTo>
                  <a:lnTo>
                    <a:pt x="11490" y="13619"/>
                  </a:lnTo>
                  <a:lnTo>
                    <a:pt x="16044" y="13619"/>
                  </a:lnTo>
                  <a:lnTo>
                    <a:pt x="16655" y="13598"/>
                  </a:lnTo>
                  <a:lnTo>
                    <a:pt x="17266" y="13535"/>
                  </a:lnTo>
                  <a:lnTo>
                    <a:pt x="17857" y="13492"/>
                  </a:lnTo>
                  <a:lnTo>
                    <a:pt x="18447" y="13408"/>
                  </a:lnTo>
                  <a:lnTo>
                    <a:pt x="19037" y="13324"/>
                  </a:lnTo>
                  <a:lnTo>
                    <a:pt x="19606" y="13218"/>
                  </a:lnTo>
                  <a:lnTo>
                    <a:pt x="20155" y="13092"/>
                  </a:lnTo>
                  <a:lnTo>
                    <a:pt x="20703" y="12944"/>
                  </a:lnTo>
                  <a:lnTo>
                    <a:pt x="21209" y="12797"/>
                  </a:lnTo>
                  <a:lnTo>
                    <a:pt x="21736" y="12628"/>
                  </a:lnTo>
                  <a:lnTo>
                    <a:pt x="22221" y="12459"/>
                  </a:lnTo>
                  <a:lnTo>
                    <a:pt x="22705" y="12270"/>
                  </a:lnTo>
                  <a:lnTo>
                    <a:pt x="23169" y="12059"/>
                  </a:lnTo>
                  <a:lnTo>
                    <a:pt x="23612" y="11848"/>
                  </a:lnTo>
                  <a:lnTo>
                    <a:pt x="24034" y="11637"/>
                  </a:lnTo>
                  <a:lnTo>
                    <a:pt x="24434" y="11384"/>
                  </a:lnTo>
                  <a:lnTo>
                    <a:pt x="24814" y="11152"/>
                  </a:lnTo>
                  <a:lnTo>
                    <a:pt x="25172" y="10878"/>
                  </a:lnTo>
                  <a:lnTo>
                    <a:pt x="25509" y="10625"/>
                  </a:lnTo>
                  <a:lnTo>
                    <a:pt x="25825" y="10351"/>
                  </a:lnTo>
                  <a:lnTo>
                    <a:pt x="26121" y="10056"/>
                  </a:lnTo>
                  <a:lnTo>
                    <a:pt x="26395" y="9761"/>
                  </a:lnTo>
                  <a:lnTo>
                    <a:pt x="26648" y="9466"/>
                  </a:lnTo>
                  <a:lnTo>
                    <a:pt x="26858" y="9150"/>
                  </a:lnTo>
                  <a:lnTo>
                    <a:pt x="27048" y="8833"/>
                  </a:lnTo>
                  <a:lnTo>
                    <a:pt x="27217" y="8517"/>
                  </a:lnTo>
                  <a:lnTo>
                    <a:pt x="27343" y="8180"/>
                  </a:lnTo>
                  <a:lnTo>
                    <a:pt x="27449" y="7843"/>
                  </a:lnTo>
                  <a:lnTo>
                    <a:pt x="27533" y="7505"/>
                  </a:lnTo>
                  <a:lnTo>
                    <a:pt x="27575" y="7168"/>
                  </a:lnTo>
                  <a:lnTo>
                    <a:pt x="27596" y="6810"/>
                  </a:lnTo>
                  <a:lnTo>
                    <a:pt x="27575" y="6472"/>
                  </a:lnTo>
                  <a:lnTo>
                    <a:pt x="27533" y="6114"/>
                  </a:lnTo>
                  <a:lnTo>
                    <a:pt x="27449" y="5777"/>
                  </a:lnTo>
                  <a:lnTo>
                    <a:pt x="27343" y="5439"/>
                  </a:lnTo>
                  <a:lnTo>
                    <a:pt x="27217" y="5102"/>
                  </a:lnTo>
                  <a:lnTo>
                    <a:pt x="27048" y="4786"/>
                  </a:lnTo>
                  <a:lnTo>
                    <a:pt x="26858" y="4470"/>
                  </a:lnTo>
                  <a:lnTo>
                    <a:pt x="26648" y="4153"/>
                  </a:lnTo>
                  <a:lnTo>
                    <a:pt x="26395" y="3858"/>
                  </a:lnTo>
                  <a:lnTo>
                    <a:pt x="26121" y="3563"/>
                  </a:lnTo>
                  <a:lnTo>
                    <a:pt x="25825" y="3289"/>
                  </a:lnTo>
                  <a:lnTo>
                    <a:pt x="25509" y="3015"/>
                  </a:lnTo>
                  <a:lnTo>
                    <a:pt x="25172" y="2741"/>
                  </a:lnTo>
                  <a:lnTo>
                    <a:pt x="24814" y="2488"/>
                  </a:lnTo>
                  <a:lnTo>
                    <a:pt x="24434" y="2235"/>
                  </a:lnTo>
                  <a:lnTo>
                    <a:pt x="24034" y="2003"/>
                  </a:lnTo>
                  <a:lnTo>
                    <a:pt x="23612" y="1771"/>
                  </a:lnTo>
                  <a:lnTo>
                    <a:pt x="23169" y="1560"/>
                  </a:lnTo>
                  <a:lnTo>
                    <a:pt x="22705" y="1350"/>
                  </a:lnTo>
                  <a:lnTo>
                    <a:pt x="22221" y="1160"/>
                  </a:lnTo>
                  <a:lnTo>
                    <a:pt x="21736" y="991"/>
                  </a:lnTo>
                  <a:lnTo>
                    <a:pt x="21209" y="822"/>
                  </a:lnTo>
                  <a:lnTo>
                    <a:pt x="20703" y="675"/>
                  </a:lnTo>
                  <a:lnTo>
                    <a:pt x="20155" y="548"/>
                  </a:lnTo>
                  <a:lnTo>
                    <a:pt x="19606" y="422"/>
                  </a:lnTo>
                  <a:lnTo>
                    <a:pt x="19037" y="317"/>
                  </a:lnTo>
                  <a:lnTo>
                    <a:pt x="18447" y="211"/>
                  </a:lnTo>
                  <a:lnTo>
                    <a:pt x="17857" y="148"/>
                  </a:lnTo>
                  <a:lnTo>
                    <a:pt x="17266" y="85"/>
                  </a:lnTo>
                  <a:lnTo>
                    <a:pt x="16655" y="42"/>
                  </a:lnTo>
                  <a:lnTo>
                    <a:pt x="16044" y="21"/>
                  </a:lnTo>
                  <a:lnTo>
                    <a:pt x="15411"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2" name="Google Shape;1142;p18"/>
            <p:cNvSpPr/>
            <p:nvPr/>
          </p:nvSpPr>
          <p:spPr>
            <a:xfrm>
              <a:off x="5386350" y="-1018675"/>
              <a:ext cx="689925" cy="340475"/>
            </a:xfrm>
            <a:custGeom>
              <a:rect b="b" l="l" r="r" t="t"/>
              <a:pathLst>
                <a:path extrusionOk="0" fill="none" h="13619" w="27597">
                  <a:moveTo>
                    <a:pt x="27596" y="6810"/>
                  </a:moveTo>
                  <a:lnTo>
                    <a:pt x="27596" y="6810"/>
                  </a:lnTo>
                  <a:lnTo>
                    <a:pt x="27575" y="7168"/>
                  </a:lnTo>
                  <a:lnTo>
                    <a:pt x="27533" y="7505"/>
                  </a:lnTo>
                  <a:lnTo>
                    <a:pt x="27449" y="7843"/>
                  </a:lnTo>
                  <a:lnTo>
                    <a:pt x="27343" y="8180"/>
                  </a:lnTo>
                  <a:lnTo>
                    <a:pt x="27217" y="8517"/>
                  </a:lnTo>
                  <a:lnTo>
                    <a:pt x="27048" y="8833"/>
                  </a:lnTo>
                  <a:lnTo>
                    <a:pt x="26858" y="9150"/>
                  </a:lnTo>
                  <a:lnTo>
                    <a:pt x="26648" y="9466"/>
                  </a:lnTo>
                  <a:lnTo>
                    <a:pt x="26395" y="9761"/>
                  </a:lnTo>
                  <a:lnTo>
                    <a:pt x="26121" y="10056"/>
                  </a:lnTo>
                  <a:lnTo>
                    <a:pt x="25825" y="10351"/>
                  </a:lnTo>
                  <a:lnTo>
                    <a:pt x="25509" y="10625"/>
                  </a:lnTo>
                  <a:lnTo>
                    <a:pt x="25172" y="10878"/>
                  </a:lnTo>
                  <a:lnTo>
                    <a:pt x="24814" y="11152"/>
                  </a:lnTo>
                  <a:lnTo>
                    <a:pt x="24434" y="11384"/>
                  </a:lnTo>
                  <a:lnTo>
                    <a:pt x="24034" y="11637"/>
                  </a:lnTo>
                  <a:lnTo>
                    <a:pt x="23612" y="11848"/>
                  </a:lnTo>
                  <a:lnTo>
                    <a:pt x="23169" y="12059"/>
                  </a:lnTo>
                  <a:lnTo>
                    <a:pt x="22705" y="12270"/>
                  </a:lnTo>
                  <a:lnTo>
                    <a:pt x="22221" y="12459"/>
                  </a:lnTo>
                  <a:lnTo>
                    <a:pt x="21736" y="12628"/>
                  </a:lnTo>
                  <a:lnTo>
                    <a:pt x="21209" y="12797"/>
                  </a:lnTo>
                  <a:lnTo>
                    <a:pt x="20703" y="12944"/>
                  </a:lnTo>
                  <a:lnTo>
                    <a:pt x="20155" y="13092"/>
                  </a:lnTo>
                  <a:lnTo>
                    <a:pt x="19606" y="13218"/>
                  </a:lnTo>
                  <a:lnTo>
                    <a:pt x="19037" y="13324"/>
                  </a:lnTo>
                  <a:lnTo>
                    <a:pt x="18447" y="13408"/>
                  </a:lnTo>
                  <a:lnTo>
                    <a:pt x="17857" y="13492"/>
                  </a:lnTo>
                  <a:lnTo>
                    <a:pt x="17266" y="13535"/>
                  </a:lnTo>
                  <a:lnTo>
                    <a:pt x="16655" y="13598"/>
                  </a:lnTo>
                  <a:lnTo>
                    <a:pt x="16044" y="13619"/>
                  </a:lnTo>
                  <a:lnTo>
                    <a:pt x="15411" y="13619"/>
                  </a:lnTo>
                  <a:lnTo>
                    <a:pt x="15411" y="13619"/>
                  </a:lnTo>
                  <a:lnTo>
                    <a:pt x="12818" y="13619"/>
                  </a:lnTo>
                  <a:lnTo>
                    <a:pt x="11490" y="13619"/>
                  </a:lnTo>
                  <a:lnTo>
                    <a:pt x="10162" y="13598"/>
                  </a:lnTo>
                  <a:lnTo>
                    <a:pt x="8855" y="13556"/>
                  </a:lnTo>
                  <a:lnTo>
                    <a:pt x="7569" y="13471"/>
                  </a:lnTo>
                  <a:lnTo>
                    <a:pt x="6346" y="13387"/>
                  </a:lnTo>
                  <a:lnTo>
                    <a:pt x="5187" y="13239"/>
                  </a:lnTo>
                  <a:lnTo>
                    <a:pt x="4639" y="13155"/>
                  </a:lnTo>
                  <a:lnTo>
                    <a:pt x="4090" y="13050"/>
                  </a:lnTo>
                  <a:lnTo>
                    <a:pt x="3585" y="12944"/>
                  </a:lnTo>
                  <a:lnTo>
                    <a:pt x="3100" y="12818"/>
                  </a:lnTo>
                  <a:lnTo>
                    <a:pt x="2657" y="12691"/>
                  </a:lnTo>
                  <a:lnTo>
                    <a:pt x="2214" y="12544"/>
                  </a:lnTo>
                  <a:lnTo>
                    <a:pt x="1835" y="12375"/>
                  </a:lnTo>
                  <a:lnTo>
                    <a:pt x="1455" y="12185"/>
                  </a:lnTo>
                  <a:lnTo>
                    <a:pt x="1139" y="11975"/>
                  </a:lnTo>
                  <a:lnTo>
                    <a:pt x="844" y="11764"/>
                  </a:lnTo>
                  <a:lnTo>
                    <a:pt x="591" y="11532"/>
                  </a:lnTo>
                  <a:lnTo>
                    <a:pt x="380" y="11279"/>
                  </a:lnTo>
                  <a:lnTo>
                    <a:pt x="211" y="11005"/>
                  </a:lnTo>
                  <a:lnTo>
                    <a:pt x="148" y="10857"/>
                  </a:lnTo>
                  <a:lnTo>
                    <a:pt x="106" y="10689"/>
                  </a:lnTo>
                  <a:lnTo>
                    <a:pt x="64" y="10541"/>
                  </a:lnTo>
                  <a:lnTo>
                    <a:pt x="22" y="10372"/>
                  </a:lnTo>
                  <a:lnTo>
                    <a:pt x="1" y="10204"/>
                  </a:lnTo>
                  <a:lnTo>
                    <a:pt x="1" y="10035"/>
                  </a:lnTo>
                  <a:lnTo>
                    <a:pt x="1" y="10035"/>
                  </a:lnTo>
                  <a:lnTo>
                    <a:pt x="22" y="9677"/>
                  </a:lnTo>
                  <a:lnTo>
                    <a:pt x="106" y="9297"/>
                  </a:lnTo>
                  <a:lnTo>
                    <a:pt x="211" y="8918"/>
                  </a:lnTo>
                  <a:lnTo>
                    <a:pt x="380" y="8538"/>
                  </a:lnTo>
                  <a:lnTo>
                    <a:pt x="591" y="8117"/>
                  </a:lnTo>
                  <a:lnTo>
                    <a:pt x="844" y="7716"/>
                  </a:lnTo>
                  <a:lnTo>
                    <a:pt x="1139" y="7295"/>
                  </a:lnTo>
                  <a:lnTo>
                    <a:pt x="1455" y="6894"/>
                  </a:lnTo>
                  <a:lnTo>
                    <a:pt x="1835" y="6472"/>
                  </a:lnTo>
                  <a:lnTo>
                    <a:pt x="2214" y="6051"/>
                  </a:lnTo>
                  <a:lnTo>
                    <a:pt x="2657" y="5629"/>
                  </a:lnTo>
                  <a:lnTo>
                    <a:pt x="3100" y="5207"/>
                  </a:lnTo>
                  <a:lnTo>
                    <a:pt x="3585" y="4807"/>
                  </a:lnTo>
                  <a:lnTo>
                    <a:pt x="4090" y="4406"/>
                  </a:lnTo>
                  <a:lnTo>
                    <a:pt x="4639" y="4006"/>
                  </a:lnTo>
                  <a:lnTo>
                    <a:pt x="5187" y="3605"/>
                  </a:lnTo>
                  <a:lnTo>
                    <a:pt x="5756" y="3226"/>
                  </a:lnTo>
                  <a:lnTo>
                    <a:pt x="6346" y="2867"/>
                  </a:lnTo>
                  <a:lnTo>
                    <a:pt x="6958" y="2530"/>
                  </a:lnTo>
                  <a:lnTo>
                    <a:pt x="7569" y="2193"/>
                  </a:lnTo>
                  <a:lnTo>
                    <a:pt x="8201" y="1877"/>
                  </a:lnTo>
                  <a:lnTo>
                    <a:pt x="8855" y="1581"/>
                  </a:lnTo>
                  <a:lnTo>
                    <a:pt x="9508" y="1307"/>
                  </a:lnTo>
                  <a:lnTo>
                    <a:pt x="10162" y="1054"/>
                  </a:lnTo>
                  <a:lnTo>
                    <a:pt x="10837" y="822"/>
                  </a:lnTo>
                  <a:lnTo>
                    <a:pt x="11490" y="612"/>
                  </a:lnTo>
                  <a:lnTo>
                    <a:pt x="12165" y="422"/>
                  </a:lnTo>
                  <a:lnTo>
                    <a:pt x="12818" y="274"/>
                  </a:lnTo>
                  <a:lnTo>
                    <a:pt x="13472" y="169"/>
                  </a:lnTo>
                  <a:lnTo>
                    <a:pt x="14125" y="85"/>
                  </a:lnTo>
                  <a:lnTo>
                    <a:pt x="14779" y="21"/>
                  </a:lnTo>
                  <a:lnTo>
                    <a:pt x="15411" y="0"/>
                  </a:lnTo>
                  <a:lnTo>
                    <a:pt x="15411" y="0"/>
                  </a:lnTo>
                  <a:lnTo>
                    <a:pt x="16044" y="21"/>
                  </a:lnTo>
                  <a:lnTo>
                    <a:pt x="16655" y="42"/>
                  </a:lnTo>
                  <a:lnTo>
                    <a:pt x="17266" y="85"/>
                  </a:lnTo>
                  <a:lnTo>
                    <a:pt x="17857" y="148"/>
                  </a:lnTo>
                  <a:lnTo>
                    <a:pt x="18447" y="211"/>
                  </a:lnTo>
                  <a:lnTo>
                    <a:pt x="19037" y="317"/>
                  </a:lnTo>
                  <a:lnTo>
                    <a:pt x="19606" y="422"/>
                  </a:lnTo>
                  <a:lnTo>
                    <a:pt x="20155" y="548"/>
                  </a:lnTo>
                  <a:lnTo>
                    <a:pt x="20703" y="675"/>
                  </a:lnTo>
                  <a:lnTo>
                    <a:pt x="21209" y="822"/>
                  </a:lnTo>
                  <a:lnTo>
                    <a:pt x="21736" y="991"/>
                  </a:lnTo>
                  <a:lnTo>
                    <a:pt x="22221" y="1160"/>
                  </a:lnTo>
                  <a:lnTo>
                    <a:pt x="22705" y="1350"/>
                  </a:lnTo>
                  <a:lnTo>
                    <a:pt x="23169" y="1560"/>
                  </a:lnTo>
                  <a:lnTo>
                    <a:pt x="23612" y="1771"/>
                  </a:lnTo>
                  <a:lnTo>
                    <a:pt x="24034" y="2003"/>
                  </a:lnTo>
                  <a:lnTo>
                    <a:pt x="24434" y="2235"/>
                  </a:lnTo>
                  <a:lnTo>
                    <a:pt x="24814" y="2488"/>
                  </a:lnTo>
                  <a:lnTo>
                    <a:pt x="25172" y="2741"/>
                  </a:lnTo>
                  <a:lnTo>
                    <a:pt x="25509" y="3015"/>
                  </a:lnTo>
                  <a:lnTo>
                    <a:pt x="25825" y="3289"/>
                  </a:lnTo>
                  <a:lnTo>
                    <a:pt x="26121" y="3563"/>
                  </a:lnTo>
                  <a:lnTo>
                    <a:pt x="26395" y="3858"/>
                  </a:lnTo>
                  <a:lnTo>
                    <a:pt x="26648" y="4153"/>
                  </a:lnTo>
                  <a:lnTo>
                    <a:pt x="26858" y="4470"/>
                  </a:lnTo>
                  <a:lnTo>
                    <a:pt x="27048" y="4786"/>
                  </a:lnTo>
                  <a:lnTo>
                    <a:pt x="27217" y="5102"/>
                  </a:lnTo>
                  <a:lnTo>
                    <a:pt x="27343" y="5439"/>
                  </a:lnTo>
                  <a:lnTo>
                    <a:pt x="27449" y="5777"/>
                  </a:lnTo>
                  <a:lnTo>
                    <a:pt x="27533" y="6114"/>
                  </a:lnTo>
                  <a:lnTo>
                    <a:pt x="27575" y="6472"/>
                  </a:lnTo>
                  <a:lnTo>
                    <a:pt x="27596" y="6810"/>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3" name="Google Shape;1143;p18"/>
            <p:cNvSpPr/>
            <p:nvPr/>
          </p:nvSpPr>
          <p:spPr>
            <a:xfrm>
              <a:off x="5573975" y="-979675"/>
              <a:ext cx="170800" cy="64325"/>
            </a:xfrm>
            <a:custGeom>
              <a:rect b="b" l="l" r="r" t="t"/>
              <a:pathLst>
                <a:path extrusionOk="0" h="2573" w="6832">
                  <a:moveTo>
                    <a:pt x="6810" y="0"/>
                  </a:moveTo>
                  <a:lnTo>
                    <a:pt x="5925" y="148"/>
                  </a:lnTo>
                  <a:lnTo>
                    <a:pt x="5018" y="338"/>
                  </a:lnTo>
                  <a:lnTo>
                    <a:pt x="4133" y="570"/>
                  </a:lnTo>
                  <a:lnTo>
                    <a:pt x="3268" y="865"/>
                  </a:lnTo>
                  <a:lnTo>
                    <a:pt x="2826" y="1012"/>
                  </a:lnTo>
                  <a:lnTo>
                    <a:pt x="2383" y="1160"/>
                  </a:lnTo>
                  <a:lnTo>
                    <a:pt x="1961" y="1350"/>
                  </a:lnTo>
                  <a:lnTo>
                    <a:pt x="1561" y="1539"/>
                  </a:lnTo>
                  <a:lnTo>
                    <a:pt x="1139" y="1771"/>
                  </a:lnTo>
                  <a:lnTo>
                    <a:pt x="760" y="2003"/>
                  </a:lnTo>
                  <a:lnTo>
                    <a:pt x="380" y="2256"/>
                  </a:lnTo>
                  <a:lnTo>
                    <a:pt x="1" y="2530"/>
                  </a:lnTo>
                  <a:lnTo>
                    <a:pt x="22" y="2572"/>
                  </a:lnTo>
                  <a:lnTo>
                    <a:pt x="443" y="2383"/>
                  </a:lnTo>
                  <a:lnTo>
                    <a:pt x="1181" y="2066"/>
                  </a:lnTo>
                  <a:lnTo>
                    <a:pt x="1898" y="1750"/>
                  </a:lnTo>
                  <a:lnTo>
                    <a:pt x="3353" y="1118"/>
                  </a:lnTo>
                  <a:lnTo>
                    <a:pt x="4196" y="780"/>
                  </a:lnTo>
                  <a:lnTo>
                    <a:pt x="5060" y="506"/>
                  </a:lnTo>
                  <a:lnTo>
                    <a:pt x="5946" y="253"/>
                  </a:lnTo>
                  <a:lnTo>
                    <a:pt x="6831" y="21"/>
                  </a:lnTo>
                  <a:lnTo>
                    <a:pt x="6810"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4" name="Google Shape;1144;p18"/>
            <p:cNvSpPr/>
            <p:nvPr/>
          </p:nvSpPr>
          <p:spPr>
            <a:xfrm>
              <a:off x="5573975" y="-979675"/>
              <a:ext cx="170800" cy="64325"/>
            </a:xfrm>
            <a:custGeom>
              <a:rect b="b" l="l" r="r" t="t"/>
              <a:pathLst>
                <a:path extrusionOk="0" fill="none" h="2573" w="6832">
                  <a:moveTo>
                    <a:pt x="6810" y="0"/>
                  </a:moveTo>
                  <a:lnTo>
                    <a:pt x="6810" y="0"/>
                  </a:lnTo>
                  <a:lnTo>
                    <a:pt x="5925" y="148"/>
                  </a:lnTo>
                  <a:lnTo>
                    <a:pt x="5018" y="338"/>
                  </a:lnTo>
                  <a:lnTo>
                    <a:pt x="4133" y="570"/>
                  </a:lnTo>
                  <a:lnTo>
                    <a:pt x="3268" y="865"/>
                  </a:lnTo>
                  <a:lnTo>
                    <a:pt x="3268" y="865"/>
                  </a:lnTo>
                  <a:lnTo>
                    <a:pt x="2826" y="1012"/>
                  </a:lnTo>
                  <a:lnTo>
                    <a:pt x="2383" y="1160"/>
                  </a:lnTo>
                  <a:lnTo>
                    <a:pt x="1961" y="1350"/>
                  </a:lnTo>
                  <a:lnTo>
                    <a:pt x="1561" y="1539"/>
                  </a:lnTo>
                  <a:lnTo>
                    <a:pt x="1139" y="1771"/>
                  </a:lnTo>
                  <a:lnTo>
                    <a:pt x="760" y="2003"/>
                  </a:lnTo>
                  <a:lnTo>
                    <a:pt x="380" y="2256"/>
                  </a:lnTo>
                  <a:lnTo>
                    <a:pt x="1" y="2530"/>
                  </a:lnTo>
                  <a:lnTo>
                    <a:pt x="22" y="2572"/>
                  </a:lnTo>
                  <a:lnTo>
                    <a:pt x="22" y="2572"/>
                  </a:lnTo>
                  <a:lnTo>
                    <a:pt x="443" y="2383"/>
                  </a:lnTo>
                  <a:lnTo>
                    <a:pt x="443" y="2383"/>
                  </a:lnTo>
                  <a:lnTo>
                    <a:pt x="1181" y="2066"/>
                  </a:lnTo>
                  <a:lnTo>
                    <a:pt x="1898" y="1750"/>
                  </a:lnTo>
                  <a:lnTo>
                    <a:pt x="3353" y="1118"/>
                  </a:lnTo>
                  <a:lnTo>
                    <a:pt x="3353" y="1118"/>
                  </a:lnTo>
                  <a:lnTo>
                    <a:pt x="4196" y="780"/>
                  </a:lnTo>
                  <a:lnTo>
                    <a:pt x="5060" y="506"/>
                  </a:lnTo>
                  <a:lnTo>
                    <a:pt x="5946" y="253"/>
                  </a:lnTo>
                  <a:lnTo>
                    <a:pt x="6831" y="21"/>
                  </a:lnTo>
                  <a:lnTo>
                    <a:pt x="6810" y="0"/>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5" name="Google Shape;1145;p18"/>
            <p:cNvSpPr/>
            <p:nvPr/>
          </p:nvSpPr>
          <p:spPr>
            <a:xfrm>
              <a:off x="5444325" y="-866375"/>
              <a:ext cx="67500" cy="44825"/>
            </a:xfrm>
            <a:custGeom>
              <a:rect b="b" l="l" r="r" t="t"/>
              <a:pathLst>
                <a:path extrusionOk="0" h="1793" w="2700">
                  <a:moveTo>
                    <a:pt x="2699" y="1"/>
                  </a:moveTo>
                  <a:lnTo>
                    <a:pt x="2488" y="22"/>
                  </a:lnTo>
                  <a:lnTo>
                    <a:pt x="2277" y="43"/>
                  </a:lnTo>
                  <a:lnTo>
                    <a:pt x="1877" y="148"/>
                  </a:lnTo>
                  <a:lnTo>
                    <a:pt x="1624" y="233"/>
                  </a:lnTo>
                  <a:lnTo>
                    <a:pt x="1371" y="338"/>
                  </a:lnTo>
                  <a:lnTo>
                    <a:pt x="1139" y="465"/>
                  </a:lnTo>
                  <a:lnTo>
                    <a:pt x="907" y="612"/>
                  </a:lnTo>
                  <a:lnTo>
                    <a:pt x="738" y="718"/>
                  </a:lnTo>
                  <a:lnTo>
                    <a:pt x="591" y="823"/>
                  </a:lnTo>
                  <a:lnTo>
                    <a:pt x="443" y="971"/>
                  </a:lnTo>
                  <a:lnTo>
                    <a:pt x="338" y="1097"/>
                  </a:lnTo>
                  <a:lnTo>
                    <a:pt x="211" y="1266"/>
                  </a:lnTo>
                  <a:lnTo>
                    <a:pt x="127" y="1434"/>
                  </a:lnTo>
                  <a:lnTo>
                    <a:pt x="43" y="1603"/>
                  </a:lnTo>
                  <a:lnTo>
                    <a:pt x="1" y="1793"/>
                  </a:lnTo>
                  <a:lnTo>
                    <a:pt x="22" y="1793"/>
                  </a:lnTo>
                  <a:lnTo>
                    <a:pt x="254" y="1603"/>
                  </a:lnTo>
                  <a:lnTo>
                    <a:pt x="486" y="1392"/>
                  </a:lnTo>
                  <a:lnTo>
                    <a:pt x="781" y="1118"/>
                  </a:lnTo>
                  <a:lnTo>
                    <a:pt x="1076" y="844"/>
                  </a:lnTo>
                  <a:lnTo>
                    <a:pt x="1266" y="697"/>
                  </a:lnTo>
                  <a:lnTo>
                    <a:pt x="1455" y="570"/>
                  </a:lnTo>
                  <a:lnTo>
                    <a:pt x="1645" y="465"/>
                  </a:lnTo>
                  <a:lnTo>
                    <a:pt x="1835" y="338"/>
                  </a:lnTo>
                  <a:lnTo>
                    <a:pt x="2046" y="254"/>
                  </a:lnTo>
                  <a:lnTo>
                    <a:pt x="2256" y="170"/>
                  </a:lnTo>
                  <a:lnTo>
                    <a:pt x="2488" y="85"/>
                  </a:lnTo>
                  <a:lnTo>
                    <a:pt x="2699" y="22"/>
                  </a:lnTo>
                  <a:lnTo>
                    <a:pt x="2699"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6" name="Google Shape;1146;p18"/>
            <p:cNvSpPr/>
            <p:nvPr/>
          </p:nvSpPr>
          <p:spPr>
            <a:xfrm>
              <a:off x="5444325" y="-866375"/>
              <a:ext cx="67500" cy="44825"/>
            </a:xfrm>
            <a:custGeom>
              <a:rect b="b" l="l" r="r" t="t"/>
              <a:pathLst>
                <a:path extrusionOk="0" fill="none" h="1793" w="2700">
                  <a:moveTo>
                    <a:pt x="2699" y="1"/>
                  </a:moveTo>
                  <a:lnTo>
                    <a:pt x="2699" y="1"/>
                  </a:lnTo>
                  <a:lnTo>
                    <a:pt x="2488" y="22"/>
                  </a:lnTo>
                  <a:lnTo>
                    <a:pt x="2277" y="43"/>
                  </a:lnTo>
                  <a:lnTo>
                    <a:pt x="1877" y="148"/>
                  </a:lnTo>
                  <a:lnTo>
                    <a:pt x="1877" y="148"/>
                  </a:lnTo>
                  <a:lnTo>
                    <a:pt x="1624" y="233"/>
                  </a:lnTo>
                  <a:lnTo>
                    <a:pt x="1371" y="338"/>
                  </a:lnTo>
                  <a:lnTo>
                    <a:pt x="1139" y="465"/>
                  </a:lnTo>
                  <a:lnTo>
                    <a:pt x="907" y="612"/>
                  </a:lnTo>
                  <a:lnTo>
                    <a:pt x="907" y="612"/>
                  </a:lnTo>
                  <a:lnTo>
                    <a:pt x="738" y="718"/>
                  </a:lnTo>
                  <a:lnTo>
                    <a:pt x="591" y="823"/>
                  </a:lnTo>
                  <a:lnTo>
                    <a:pt x="443" y="971"/>
                  </a:lnTo>
                  <a:lnTo>
                    <a:pt x="338" y="1097"/>
                  </a:lnTo>
                  <a:lnTo>
                    <a:pt x="211" y="1266"/>
                  </a:lnTo>
                  <a:lnTo>
                    <a:pt x="127" y="1434"/>
                  </a:lnTo>
                  <a:lnTo>
                    <a:pt x="43" y="1603"/>
                  </a:lnTo>
                  <a:lnTo>
                    <a:pt x="1" y="1793"/>
                  </a:lnTo>
                  <a:lnTo>
                    <a:pt x="22" y="1793"/>
                  </a:lnTo>
                  <a:lnTo>
                    <a:pt x="22" y="1793"/>
                  </a:lnTo>
                  <a:lnTo>
                    <a:pt x="254" y="1603"/>
                  </a:lnTo>
                  <a:lnTo>
                    <a:pt x="486" y="1392"/>
                  </a:lnTo>
                  <a:lnTo>
                    <a:pt x="486" y="1392"/>
                  </a:lnTo>
                  <a:lnTo>
                    <a:pt x="781" y="1118"/>
                  </a:lnTo>
                  <a:lnTo>
                    <a:pt x="1076" y="844"/>
                  </a:lnTo>
                  <a:lnTo>
                    <a:pt x="1076" y="844"/>
                  </a:lnTo>
                  <a:lnTo>
                    <a:pt x="1266" y="697"/>
                  </a:lnTo>
                  <a:lnTo>
                    <a:pt x="1455" y="570"/>
                  </a:lnTo>
                  <a:lnTo>
                    <a:pt x="1645" y="465"/>
                  </a:lnTo>
                  <a:lnTo>
                    <a:pt x="1835" y="338"/>
                  </a:lnTo>
                  <a:lnTo>
                    <a:pt x="2046" y="254"/>
                  </a:lnTo>
                  <a:lnTo>
                    <a:pt x="2256" y="170"/>
                  </a:lnTo>
                  <a:lnTo>
                    <a:pt x="2488" y="85"/>
                  </a:lnTo>
                  <a:lnTo>
                    <a:pt x="2699" y="22"/>
                  </a:lnTo>
                  <a:lnTo>
                    <a:pt x="2699"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47" name="Google Shape;1147;p18"/>
          <p:cNvSpPr/>
          <p:nvPr/>
        </p:nvSpPr>
        <p:spPr>
          <a:xfrm>
            <a:off x="4075181" y="69825"/>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8" name="Google Shape;1148;p18"/>
          <p:cNvSpPr/>
          <p:nvPr/>
        </p:nvSpPr>
        <p:spPr>
          <a:xfrm>
            <a:off x="8680106" y="1074450"/>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9" name="Google Shape;1149;p18"/>
          <p:cNvSpPr/>
          <p:nvPr/>
        </p:nvSpPr>
        <p:spPr>
          <a:xfrm>
            <a:off x="-181519" y="1134000"/>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0" name="Google Shape;1150;p18"/>
          <p:cNvSpPr/>
          <p:nvPr/>
        </p:nvSpPr>
        <p:spPr>
          <a:xfrm>
            <a:off x="120650" y="4142200"/>
            <a:ext cx="765986" cy="457229"/>
          </a:xfrm>
          <a:custGeom>
            <a:rect b="b" l="l" r="r" t="t"/>
            <a:pathLst>
              <a:path extrusionOk="0" h="27011" w="45251">
                <a:moveTo>
                  <a:pt x="8478" y="9043"/>
                </a:moveTo>
                <a:lnTo>
                  <a:pt x="8790" y="9140"/>
                </a:lnTo>
                <a:lnTo>
                  <a:pt x="9102" y="9238"/>
                </a:lnTo>
                <a:lnTo>
                  <a:pt x="9394" y="9374"/>
                </a:lnTo>
                <a:lnTo>
                  <a:pt x="9667" y="9530"/>
                </a:lnTo>
                <a:lnTo>
                  <a:pt x="10017" y="9764"/>
                </a:lnTo>
                <a:lnTo>
                  <a:pt x="10310" y="9998"/>
                </a:lnTo>
                <a:lnTo>
                  <a:pt x="10563" y="10251"/>
                </a:lnTo>
                <a:lnTo>
                  <a:pt x="10797" y="10505"/>
                </a:lnTo>
                <a:lnTo>
                  <a:pt x="10797" y="10505"/>
                </a:lnTo>
                <a:lnTo>
                  <a:pt x="10232" y="10368"/>
                </a:lnTo>
                <a:lnTo>
                  <a:pt x="9667" y="10251"/>
                </a:lnTo>
                <a:lnTo>
                  <a:pt x="9063" y="10193"/>
                </a:lnTo>
                <a:lnTo>
                  <a:pt x="8478" y="10173"/>
                </a:lnTo>
                <a:lnTo>
                  <a:pt x="8478" y="9043"/>
                </a:lnTo>
                <a:close/>
                <a:moveTo>
                  <a:pt x="11596" y="12064"/>
                </a:moveTo>
                <a:lnTo>
                  <a:pt x="12005" y="12278"/>
                </a:lnTo>
                <a:lnTo>
                  <a:pt x="12044" y="12648"/>
                </a:lnTo>
                <a:lnTo>
                  <a:pt x="12142" y="13623"/>
                </a:lnTo>
                <a:lnTo>
                  <a:pt x="12239" y="14344"/>
                </a:lnTo>
                <a:lnTo>
                  <a:pt x="11908" y="14714"/>
                </a:lnTo>
                <a:lnTo>
                  <a:pt x="11830" y="14129"/>
                </a:lnTo>
                <a:lnTo>
                  <a:pt x="11791" y="13564"/>
                </a:lnTo>
                <a:lnTo>
                  <a:pt x="11713" y="12804"/>
                </a:lnTo>
                <a:lnTo>
                  <a:pt x="11654" y="12434"/>
                </a:lnTo>
                <a:lnTo>
                  <a:pt x="11596" y="12064"/>
                </a:lnTo>
                <a:close/>
                <a:moveTo>
                  <a:pt x="37242" y="14461"/>
                </a:moveTo>
                <a:lnTo>
                  <a:pt x="37242" y="15221"/>
                </a:lnTo>
                <a:lnTo>
                  <a:pt x="36891" y="15221"/>
                </a:lnTo>
                <a:lnTo>
                  <a:pt x="36560" y="15260"/>
                </a:lnTo>
                <a:lnTo>
                  <a:pt x="36228" y="15299"/>
                </a:lnTo>
                <a:lnTo>
                  <a:pt x="35916" y="15357"/>
                </a:lnTo>
                <a:lnTo>
                  <a:pt x="35605" y="15454"/>
                </a:lnTo>
                <a:lnTo>
                  <a:pt x="35293" y="15552"/>
                </a:lnTo>
                <a:lnTo>
                  <a:pt x="35001" y="15649"/>
                </a:lnTo>
                <a:lnTo>
                  <a:pt x="34708" y="15786"/>
                </a:lnTo>
                <a:lnTo>
                  <a:pt x="34708" y="15786"/>
                </a:lnTo>
                <a:lnTo>
                  <a:pt x="35137" y="15493"/>
                </a:lnTo>
                <a:lnTo>
                  <a:pt x="35507" y="15240"/>
                </a:lnTo>
                <a:lnTo>
                  <a:pt x="35858" y="15026"/>
                </a:lnTo>
                <a:lnTo>
                  <a:pt x="36189" y="14850"/>
                </a:lnTo>
                <a:lnTo>
                  <a:pt x="36482" y="14714"/>
                </a:lnTo>
                <a:lnTo>
                  <a:pt x="36754" y="14597"/>
                </a:lnTo>
                <a:lnTo>
                  <a:pt x="37008" y="14519"/>
                </a:lnTo>
                <a:lnTo>
                  <a:pt x="37242" y="14461"/>
                </a:lnTo>
                <a:close/>
                <a:moveTo>
                  <a:pt x="8381" y="11343"/>
                </a:moveTo>
                <a:lnTo>
                  <a:pt x="8381" y="17890"/>
                </a:lnTo>
                <a:lnTo>
                  <a:pt x="8361" y="17910"/>
                </a:lnTo>
                <a:lnTo>
                  <a:pt x="3742" y="13057"/>
                </a:lnTo>
                <a:lnTo>
                  <a:pt x="3996" y="12863"/>
                </a:lnTo>
                <a:lnTo>
                  <a:pt x="4230" y="12687"/>
                </a:lnTo>
                <a:lnTo>
                  <a:pt x="4483" y="12512"/>
                </a:lnTo>
                <a:lnTo>
                  <a:pt x="4756" y="12336"/>
                </a:lnTo>
                <a:lnTo>
                  <a:pt x="5029" y="12200"/>
                </a:lnTo>
                <a:lnTo>
                  <a:pt x="5301" y="12044"/>
                </a:lnTo>
                <a:lnTo>
                  <a:pt x="5574" y="11927"/>
                </a:lnTo>
                <a:lnTo>
                  <a:pt x="5867" y="11810"/>
                </a:lnTo>
                <a:lnTo>
                  <a:pt x="6178" y="11693"/>
                </a:lnTo>
                <a:lnTo>
                  <a:pt x="6471" y="11615"/>
                </a:lnTo>
                <a:lnTo>
                  <a:pt x="6783" y="11537"/>
                </a:lnTo>
                <a:lnTo>
                  <a:pt x="7094" y="11459"/>
                </a:lnTo>
                <a:lnTo>
                  <a:pt x="7406" y="11421"/>
                </a:lnTo>
                <a:lnTo>
                  <a:pt x="7718" y="11382"/>
                </a:lnTo>
                <a:lnTo>
                  <a:pt x="8049" y="11343"/>
                </a:lnTo>
                <a:close/>
                <a:moveTo>
                  <a:pt x="8907" y="11362"/>
                </a:moveTo>
                <a:lnTo>
                  <a:pt x="9238" y="11382"/>
                </a:lnTo>
                <a:lnTo>
                  <a:pt x="9589" y="11440"/>
                </a:lnTo>
                <a:lnTo>
                  <a:pt x="9920" y="11498"/>
                </a:lnTo>
                <a:lnTo>
                  <a:pt x="10251" y="11576"/>
                </a:lnTo>
                <a:lnTo>
                  <a:pt x="10563" y="11674"/>
                </a:lnTo>
                <a:lnTo>
                  <a:pt x="10875" y="11771"/>
                </a:lnTo>
                <a:lnTo>
                  <a:pt x="11187" y="11888"/>
                </a:lnTo>
                <a:lnTo>
                  <a:pt x="11499" y="12025"/>
                </a:lnTo>
                <a:lnTo>
                  <a:pt x="11557" y="12395"/>
                </a:lnTo>
                <a:lnTo>
                  <a:pt x="11615" y="12785"/>
                </a:lnTo>
                <a:lnTo>
                  <a:pt x="11693" y="13584"/>
                </a:lnTo>
                <a:lnTo>
                  <a:pt x="11752" y="14188"/>
                </a:lnTo>
                <a:lnTo>
                  <a:pt x="11830" y="14792"/>
                </a:lnTo>
                <a:lnTo>
                  <a:pt x="8946" y="17910"/>
                </a:lnTo>
                <a:lnTo>
                  <a:pt x="8907" y="17890"/>
                </a:lnTo>
                <a:lnTo>
                  <a:pt x="8907" y="11362"/>
                </a:lnTo>
                <a:close/>
                <a:moveTo>
                  <a:pt x="3372" y="13389"/>
                </a:moveTo>
                <a:lnTo>
                  <a:pt x="7991" y="18241"/>
                </a:lnTo>
                <a:lnTo>
                  <a:pt x="7952" y="18339"/>
                </a:lnTo>
                <a:lnTo>
                  <a:pt x="1190" y="18339"/>
                </a:lnTo>
                <a:lnTo>
                  <a:pt x="1209" y="17968"/>
                </a:lnTo>
                <a:lnTo>
                  <a:pt x="1248" y="17618"/>
                </a:lnTo>
                <a:lnTo>
                  <a:pt x="1307" y="17267"/>
                </a:lnTo>
                <a:lnTo>
                  <a:pt x="1365" y="16935"/>
                </a:lnTo>
                <a:lnTo>
                  <a:pt x="1462" y="16585"/>
                </a:lnTo>
                <a:lnTo>
                  <a:pt x="1560" y="16253"/>
                </a:lnTo>
                <a:lnTo>
                  <a:pt x="1677" y="15942"/>
                </a:lnTo>
                <a:lnTo>
                  <a:pt x="1813" y="15610"/>
                </a:lnTo>
                <a:lnTo>
                  <a:pt x="1969" y="15299"/>
                </a:lnTo>
                <a:lnTo>
                  <a:pt x="2125" y="15006"/>
                </a:lnTo>
                <a:lnTo>
                  <a:pt x="2300" y="14714"/>
                </a:lnTo>
                <a:lnTo>
                  <a:pt x="2495" y="14422"/>
                </a:lnTo>
                <a:lnTo>
                  <a:pt x="2690" y="14149"/>
                </a:lnTo>
                <a:lnTo>
                  <a:pt x="2905" y="13895"/>
                </a:lnTo>
                <a:lnTo>
                  <a:pt x="3138" y="13642"/>
                </a:lnTo>
                <a:lnTo>
                  <a:pt x="3372" y="13389"/>
                </a:lnTo>
                <a:close/>
                <a:moveTo>
                  <a:pt x="11947" y="15415"/>
                </a:moveTo>
                <a:lnTo>
                  <a:pt x="12044" y="15786"/>
                </a:lnTo>
                <a:lnTo>
                  <a:pt x="12181" y="16156"/>
                </a:lnTo>
                <a:lnTo>
                  <a:pt x="12336" y="16526"/>
                </a:lnTo>
                <a:lnTo>
                  <a:pt x="12551" y="16877"/>
                </a:lnTo>
                <a:lnTo>
                  <a:pt x="12785" y="17247"/>
                </a:lnTo>
                <a:lnTo>
                  <a:pt x="13077" y="17618"/>
                </a:lnTo>
                <a:lnTo>
                  <a:pt x="13428" y="17988"/>
                </a:lnTo>
                <a:lnTo>
                  <a:pt x="13837" y="18339"/>
                </a:lnTo>
                <a:lnTo>
                  <a:pt x="9355" y="18339"/>
                </a:lnTo>
                <a:lnTo>
                  <a:pt x="9316" y="18261"/>
                </a:lnTo>
                <a:lnTo>
                  <a:pt x="11947" y="15415"/>
                </a:lnTo>
                <a:close/>
                <a:moveTo>
                  <a:pt x="12375" y="14928"/>
                </a:moveTo>
                <a:lnTo>
                  <a:pt x="12414" y="14987"/>
                </a:lnTo>
                <a:lnTo>
                  <a:pt x="12434" y="15026"/>
                </a:lnTo>
                <a:lnTo>
                  <a:pt x="12492" y="15104"/>
                </a:lnTo>
                <a:lnTo>
                  <a:pt x="12512" y="15162"/>
                </a:lnTo>
                <a:lnTo>
                  <a:pt x="12590" y="15240"/>
                </a:lnTo>
                <a:lnTo>
                  <a:pt x="12629" y="15299"/>
                </a:lnTo>
                <a:lnTo>
                  <a:pt x="12707" y="15396"/>
                </a:lnTo>
                <a:lnTo>
                  <a:pt x="12746" y="15474"/>
                </a:lnTo>
                <a:lnTo>
                  <a:pt x="12843" y="15571"/>
                </a:lnTo>
                <a:lnTo>
                  <a:pt x="12902" y="15630"/>
                </a:lnTo>
                <a:lnTo>
                  <a:pt x="12999" y="15747"/>
                </a:lnTo>
                <a:lnTo>
                  <a:pt x="13058" y="15825"/>
                </a:lnTo>
                <a:lnTo>
                  <a:pt x="13213" y="15981"/>
                </a:lnTo>
                <a:lnTo>
                  <a:pt x="13272" y="16039"/>
                </a:lnTo>
                <a:lnTo>
                  <a:pt x="13428" y="16195"/>
                </a:lnTo>
                <a:lnTo>
                  <a:pt x="13506" y="16273"/>
                </a:lnTo>
                <a:lnTo>
                  <a:pt x="13642" y="16409"/>
                </a:lnTo>
                <a:lnTo>
                  <a:pt x="13740" y="16507"/>
                </a:lnTo>
                <a:lnTo>
                  <a:pt x="13876" y="16624"/>
                </a:lnTo>
                <a:lnTo>
                  <a:pt x="13973" y="16721"/>
                </a:lnTo>
                <a:lnTo>
                  <a:pt x="14110" y="16838"/>
                </a:lnTo>
                <a:lnTo>
                  <a:pt x="14227" y="16935"/>
                </a:lnTo>
                <a:lnTo>
                  <a:pt x="14383" y="17052"/>
                </a:lnTo>
                <a:lnTo>
                  <a:pt x="14500" y="17150"/>
                </a:lnTo>
                <a:lnTo>
                  <a:pt x="14656" y="17267"/>
                </a:lnTo>
                <a:lnTo>
                  <a:pt x="14772" y="17364"/>
                </a:lnTo>
                <a:lnTo>
                  <a:pt x="14967" y="17501"/>
                </a:lnTo>
                <a:lnTo>
                  <a:pt x="15084" y="17598"/>
                </a:lnTo>
                <a:lnTo>
                  <a:pt x="15357" y="17773"/>
                </a:lnTo>
                <a:lnTo>
                  <a:pt x="15435" y="17851"/>
                </a:lnTo>
                <a:lnTo>
                  <a:pt x="15649" y="17988"/>
                </a:lnTo>
                <a:lnTo>
                  <a:pt x="15669" y="18339"/>
                </a:lnTo>
                <a:lnTo>
                  <a:pt x="13973" y="18339"/>
                </a:lnTo>
                <a:lnTo>
                  <a:pt x="13934" y="18300"/>
                </a:lnTo>
                <a:lnTo>
                  <a:pt x="13506" y="17929"/>
                </a:lnTo>
                <a:lnTo>
                  <a:pt x="13155" y="17579"/>
                </a:lnTo>
                <a:lnTo>
                  <a:pt x="12863" y="17208"/>
                </a:lnTo>
                <a:lnTo>
                  <a:pt x="12609" y="16838"/>
                </a:lnTo>
                <a:lnTo>
                  <a:pt x="12414" y="16448"/>
                </a:lnTo>
                <a:lnTo>
                  <a:pt x="12239" y="16078"/>
                </a:lnTo>
                <a:lnTo>
                  <a:pt x="12122" y="15708"/>
                </a:lnTo>
                <a:lnTo>
                  <a:pt x="12025" y="15338"/>
                </a:lnTo>
                <a:lnTo>
                  <a:pt x="12375" y="14928"/>
                </a:lnTo>
                <a:close/>
                <a:moveTo>
                  <a:pt x="15669" y="18845"/>
                </a:moveTo>
                <a:lnTo>
                  <a:pt x="15649" y="19196"/>
                </a:lnTo>
                <a:lnTo>
                  <a:pt x="15610" y="19547"/>
                </a:lnTo>
                <a:lnTo>
                  <a:pt x="15123" y="19216"/>
                </a:lnTo>
                <a:lnTo>
                  <a:pt x="14617" y="18845"/>
                </a:lnTo>
                <a:close/>
                <a:moveTo>
                  <a:pt x="37203" y="16039"/>
                </a:moveTo>
                <a:lnTo>
                  <a:pt x="37203" y="20619"/>
                </a:lnTo>
                <a:lnTo>
                  <a:pt x="37183" y="20638"/>
                </a:lnTo>
                <a:lnTo>
                  <a:pt x="33948" y="17247"/>
                </a:lnTo>
                <a:lnTo>
                  <a:pt x="34299" y="16974"/>
                </a:lnTo>
                <a:lnTo>
                  <a:pt x="34650" y="16741"/>
                </a:lnTo>
                <a:lnTo>
                  <a:pt x="35040" y="16526"/>
                </a:lnTo>
                <a:lnTo>
                  <a:pt x="35449" y="16370"/>
                </a:lnTo>
                <a:lnTo>
                  <a:pt x="35858" y="16234"/>
                </a:lnTo>
                <a:lnTo>
                  <a:pt x="36306" y="16117"/>
                </a:lnTo>
                <a:lnTo>
                  <a:pt x="36754" y="16059"/>
                </a:lnTo>
                <a:lnTo>
                  <a:pt x="37203" y="16039"/>
                </a:lnTo>
                <a:close/>
                <a:moveTo>
                  <a:pt x="37553" y="16059"/>
                </a:moveTo>
                <a:lnTo>
                  <a:pt x="37982" y="16098"/>
                </a:lnTo>
                <a:lnTo>
                  <a:pt x="38411" y="16175"/>
                </a:lnTo>
                <a:lnTo>
                  <a:pt x="38820" y="16312"/>
                </a:lnTo>
                <a:lnTo>
                  <a:pt x="39210" y="16448"/>
                </a:lnTo>
                <a:lnTo>
                  <a:pt x="39600" y="16643"/>
                </a:lnTo>
                <a:lnTo>
                  <a:pt x="39950" y="16838"/>
                </a:lnTo>
                <a:lnTo>
                  <a:pt x="40301" y="17091"/>
                </a:lnTo>
                <a:lnTo>
                  <a:pt x="40613" y="17345"/>
                </a:lnTo>
                <a:lnTo>
                  <a:pt x="37592" y="20638"/>
                </a:lnTo>
                <a:lnTo>
                  <a:pt x="37553" y="20619"/>
                </a:lnTo>
                <a:lnTo>
                  <a:pt x="37553" y="16059"/>
                </a:lnTo>
                <a:close/>
                <a:moveTo>
                  <a:pt x="33695" y="17481"/>
                </a:moveTo>
                <a:lnTo>
                  <a:pt x="36930" y="20872"/>
                </a:lnTo>
                <a:lnTo>
                  <a:pt x="36891" y="20930"/>
                </a:lnTo>
                <a:lnTo>
                  <a:pt x="32155" y="20930"/>
                </a:lnTo>
                <a:lnTo>
                  <a:pt x="32175" y="20677"/>
                </a:lnTo>
                <a:lnTo>
                  <a:pt x="32194" y="20443"/>
                </a:lnTo>
                <a:lnTo>
                  <a:pt x="32233" y="20190"/>
                </a:lnTo>
                <a:lnTo>
                  <a:pt x="32292" y="19956"/>
                </a:lnTo>
                <a:lnTo>
                  <a:pt x="32350" y="19722"/>
                </a:lnTo>
                <a:lnTo>
                  <a:pt x="32428" y="19488"/>
                </a:lnTo>
                <a:lnTo>
                  <a:pt x="32604" y="19040"/>
                </a:lnTo>
                <a:lnTo>
                  <a:pt x="32818" y="18611"/>
                </a:lnTo>
                <a:lnTo>
                  <a:pt x="33071" y="18202"/>
                </a:lnTo>
                <a:lnTo>
                  <a:pt x="33364" y="17832"/>
                </a:lnTo>
                <a:lnTo>
                  <a:pt x="33695" y="17481"/>
                </a:lnTo>
                <a:close/>
                <a:moveTo>
                  <a:pt x="40866" y="17598"/>
                </a:moveTo>
                <a:lnTo>
                  <a:pt x="41178" y="17929"/>
                </a:lnTo>
                <a:lnTo>
                  <a:pt x="41451" y="18300"/>
                </a:lnTo>
                <a:lnTo>
                  <a:pt x="41685" y="18689"/>
                </a:lnTo>
                <a:lnTo>
                  <a:pt x="41880" y="19099"/>
                </a:lnTo>
                <a:lnTo>
                  <a:pt x="42036" y="19547"/>
                </a:lnTo>
                <a:lnTo>
                  <a:pt x="42172" y="19995"/>
                </a:lnTo>
                <a:lnTo>
                  <a:pt x="42250" y="20463"/>
                </a:lnTo>
                <a:lnTo>
                  <a:pt x="42289" y="20930"/>
                </a:lnTo>
                <a:lnTo>
                  <a:pt x="37865" y="20930"/>
                </a:lnTo>
                <a:lnTo>
                  <a:pt x="37846" y="20891"/>
                </a:lnTo>
                <a:lnTo>
                  <a:pt x="40028" y="18533"/>
                </a:lnTo>
                <a:lnTo>
                  <a:pt x="40847" y="17618"/>
                </a:lnTo>
                <a:lnTo>
                  <a:pt x="40866" y="17598"/>
                </a:lnTo>
                <a:close/>
                <a:moveTo>
                  <a:pt x="37242" y="13369"/>
                </a:moveTo>
                <a:lnTo>
                  <a:pt x="37242" y="14363"/>
                </a:lnTo>
                <a:lnTo>
                  <a:pt x="36969" y="14422"/>
                </a:lnTo>
                <a:lnTo>
                  <a:pt x="36676" y="14519"/>
                </a:lnTo>
                <a:lnTo>
                  <a:pt x="36345" y="14675"/>
                </a:lnTo>
                <a:lnTo>
                  <a:pt x="35975" y="14850"/>
                </a:lnTo>
                <a:lnTo>
                  <a:pt x="35585" y="15084"/>
                </a:lnTo>
                <a:lnTo>
                  <a:pt x="35156" y="15376"/>
                </a:lnTo>
                <a:lnTo>
                  <a:pt x="34669" y="15708"/>
                </a:lnTo>
                <a:lnTo>
                  <a:pt x="34143" y="16098"/>
                </a:lnTo>
                <a:lnTo>
                  <a:pt x="33851" y="16292"/>
                </a:lnTo>
                <a:lnTo>
                  <a:pt x="33558" y="16507"/>
                </a:lnTo>
                <a:lnTo>
                  <a:pt x="33286" y="16741"/>
                </a:lnTo>
                <a:lnTo>
                  <a:pt x="33013" y="16994"/>
                </a:lnTo>
                <a:lnTo>
                  <a:pt x="32487" y="17403"/>
                </a:lnTo>
                <a:lnTo>
                  <a:pt x="31960" y="17812"/>
                </a:lnTo>
                <a:lnTo>
                  <a:pt x="31434" y="18183"/>
                </a:lnTo>
                <a:lnTo>
                  <a:pt x="30928" y="18553"/>
                </a:lnTo>
                <a:lnTo>
                  <a:pt x="30421" y="18884"/>
                </a:lnTo>
                <a:lnTo>
                  <a:pt x="29914" y="19216"/>
                </a:lnTo>
                <a:lnTo>
                  <a:pt x="29427" y="19508"/>
                </a:lnTo>
                <a:lnTo>
                  <a:pt x="28940" y="19781"/>
                </a:lnTo>
                <a:lnTo>
                  <a:pt x="28453" y="20054"/>
                </a:lnTo>
                <a:lnTo>
                  <a:pt x="27985" y="20287"/>
                </a:lnTo>
                <a:lnTo>
                  <a:pt x="27517" y="20502"/>
                </a:lnTo>
                <a:lnTo>
                  <a:pt x="27050" y="20716"/>
                </a:lnTo>
                <a:lnTo>
                  <a:pt x="26601" y="20891"/>
                </a:lnTo>
                <a:lnTo>
                  <a:pt x="26153" y="21047"/>
                </a:lnTo>
                <a:lnTo>
                  <a:pt x="25705" y="21184"/>
                </a:lnTo>
                <a:lnTo>
                  <a:pt x="25276" y="21301"/>
                </a:lnTo>
                <a:lnTo>
                  <a:pt x="25335" y="20463"/>
                </a:lnTo>
                <a:lnTo>
                  <a:pt x="25354" y="19839"/>
                </a:lnTo>
                <a:lnTo>
                  <a:pt x="25354" y="19820"/>
                </a:lnTo>
                <a:lnTo>
                  <a:pt x="25841" y="19722"/>
                </a:lnTo>
                <a:lnTo>
                  <a:pt x="25978" y="19683"/>
                </a:lnTo>
                <a:lnTo>
                  <a:pt x="26387" y="19566"/>
                </a:lnTo>
                <a:lnTo>
                  <a:pt x="26504" y="19547"/>
                </a:lnTo>
                <a:lnTo>
                  <a:pt x="26894" y="19410"/>
                </a:lnTo>
                <a:lnTo>
                  <a:pt x="27283" y="19274"/>
                </a:lnTo>
                <a:lnTo>
                  <a:pt x="28043" y="18982"/>
                </a:lnTo>
                <a:lnTo>
                  <a:pt x="28121" y="18962"/>
                </a:lnTo>
                <a:lnTo>
                  <a:pt x="28550" y="18767"/>
                </a:lnTo>
                <a:lnTo>
                  <a:pt x="28609" y="18728"/>
                </a:lnTo>
                <a:lnTo>
                  <a:pt x="29076" y="18494"/>
                </a:lnTo>
                <a:lnTo>
                  <a:pt x="29505" y="18261"/>
                </a:lnTo>
                <a:lnTo>
                  <a:pt x="29622" y="18202"/>
                </a:lnTo>
                <a:lnTo>
                  <a:pt x="29934" y="18007"/>
                </a:lnTo>
                <a:lnTo>
                  <a:pt x="30051" y="17949"/>
                </a:lnTo>
                <a:lnTo>
                  <a:pt x="30421" y="17696"/>
                </a:lnTo>
                <a:lnTo>
                  <a:pt x="30811" y="17423"/>
                </a:lnTo>
                <a:lnTo>
                  <a:pt x="30889" y="17345"/>
                </a:lnTo>
                <a:lnTo>
                  <a:pt x="31161" y="17150"/>
                </a:lnTo>
                <a:lnTo>
                  <a:pt x="31259" y="17072"/>
                </a:lnTo>
                <a:lnTo>
                  <a:pt x="31532" y="16838"/>
                </a:lnTo>
                <a:lnTo>
                  <a:pt x="31571" y="16799"/>
                </a:lnTo>
                <a:lnTo>
                  <a:pt x="31883" y="16507"/>
                </a:lnTo>
                <a:lnTo>
                  <a:pt x="31941" y="16448"/>
                </a:lnTo>
                <a:lnTo>
                  <a:pt x="32155" y="16234"/>
                </a:lnTo>
                <a:lnTo>
                  <a:pt x="32233" y="16156"/>
                </a:lnTo>
                <a:lnTo>
                  <a:pt x="32428" y="15922"/>
                </a:lnTo>
                <a:lnTo>
                  <a:pt x="32487" y="15864"/>
                </a:lnTo>
                <a:lnTo>
                  <a:pt x="32545" y="15805"/>
                </a:lnTo>
                <a:lnTo>
                  <a:pt x="32818" y="15552"/>
                </a:lnTo>
                <a:lnTo>
                  <a:pt x="33110" y="15299"/>
                </a:lnTo>
                <a:lnTo>
                  <a:pt x="33422" y="15084"/>
                </a:lnTo>
                <a:lnTo>
                  <a:pt x="33734" y="14870"/>
                </a:lnTo>
                <a:lnTo>
                  <a:pt x="34046" y="14655"/>
                </a:lnTo>
                <a:lnTo>
                  <a:pt x="34357" y="14480"/>
                </a:lnTo>
                <a:lnTo>
                  <a:pt x="34669" y="14305"/>
                </a:lnTo>
                <a:lnTo>
                  <a:pt x="35001" y="14149"/>
                </a:lnTo>
                <a:lnTo>
                  <a:pt x="35624" y="13856"/>
                </a:lnTo>
                <a:lnTo>
                  <a:pt x="36209" y="13642"/>
                </a:lnTo>
                <a:lnTo>
                  <a:pt x="36754" y="13467"/>
                </a:lnTo>
                <a:lnTo>
                  <a:pt x="37242" y="13369"/>
                </a:lnTo>
                <a:close/>
                <a:moveTo>
                  <a:pt x="16838" y="18689"/>
                </a:moveTo>
                <a:lnTo>
                  <a:pt x="16916" y="18728"/>
                </a:lnTo>
                <a:lnTo>
                  <a:pt x="17150" y="18845"/>
                </a:lnTo>
                <a:lnTo>
                  <a:pt x="17306" y="18923"/>
                </a:lnTo>
                <a:lnTo>
                  <a:pt x="17540" y="19040"/>
                </a:lnTo>
                <a:lnTo>
                  <a:pt x="17696" y="19099"/>
                </a:lnTo>
                <a:lnTo>
                  <a:pt x="17968" y="19216"/>
                </a:lnTo>
                <a:lnTo>
                  <a:pt x="18105" y="19274"/>
                </a:lnTo>
                <a:lnTo>
                  <a:pt x="18514" y="19430"/>
                </a:lnTo>
                <a:lnTo>
                  <a:pt x="18534" y="19449"/>
                </a:lnTo>
                <a:lnTo>
                  <a:pt x="18923" y="19586"/>
                </a:lnTo>
                <a:lnTo>
                  <a:pt x="19079" y="19625"/>
                </a:lnTo>
                <a:lnTo>
                  <a:pt x="19372" y="19722"/>
                </a:lnTo>
                <a:lnTo>
                  <a:pt x="19547" y="19761"/>
                </a:lnTo>
                <a:lnTo>
                  <a:pt x="19800" y="19839"/>
                </a:lnTo>
                <a:lnTo>
                  <a:pt x="19995" y="19878"/>
                </a:lnTo>
                <a:lnTo>
                  <a:pt x="20248" y="19937"/>
                </a:lnTo>
                <a:lnTo>
                  <a:pt x="20443" y="19976"/>
                </a:lnTo>
                <a:lnTo>
                  <a:pt x="20521" y="19976"/>
                </a:lnTo>
                <a:lnTo>
                  <a:pt x="20580" y="20638"/>
                </a:lnTo>
                <a:lnTo>
                  <a:pt x="20638" y="21476"/>
                </a:lnTo>
                <a:lnTo>
                  <a:pt x="20151" y="21418"/>
                </a:lnTo>
                <a:lnTo>
                  <a:pt x="19683" y="21320"/>
                </a:lnTo>
                <a:lnTo>
                  <a:pt x="19196" y="21223"/>
                </a:lnTo>
                <a:lnTo>
                  <a:pt x="18709" y="21086"/>
                </a:lnTo>
                <a:lnTo>
                  <a:pt x="18222" y="20911"/>
                </a:lnTo>
                <a:lnTo>
                  <a:pt x="17715" y="20716"/>
                </a:lnTo>
                <a:lnTo>
                  <a:pt x="17208" y="20482"/>
                </a:lnTo>
                <a:lnTo>
                  <a:pt x="16682" y="20209"/>
                </a:lnTo>
                <a:lnTo>
                  <a:pt x="16760" y="19839"/>
                </a:lnTo>
                <a:lnTo>
                  <a:pt x="16799" y="19449"/>
                </a:lnTo>
                <a:lnTo>
                  <a:pt x="16838" y="19079"/>
                </a:lnTo>
                <a:lnTo>
                  <a:pt x="16838" y="18689"/>
                </a:lnTo>
                <a:close/>
                <a:moveTo>
                  <a:pt x="25257" y="19859"/>
                </a:moveTo>
                <a:lnTo>
                  <a:pt x="25237" y="20502"/>
                </a:lnTo>
                <a:lnTo>
                  <a:pt x="25179" y="21320"/>
                </a:lnTo>
                <a:lnTo>
                  <a:pt x="24653" y="21437"/>
                </a:lnTo>
                <a:lnTo>
                  <a:pt x="24126" y="21515"/>
                </a:lnTo>
                <a:lnTo>
                  <a:pt x="23600" y="21574"/>
                </a:lnTo>
                <a:lnTo>
                  <a:pt x="23094" y="21593"/>
                </a:lnTo>
                <a:lnTo>
                  <a:pt x="22490" y="21593"/>
                </a:lnTo>
                <a:lnTo>
                  <a:pt x="21885" y="21574"/>
                </a:lnTo>
                <a:lnTo>
                  <a:pt x="21301" y="21535"/>
                </a:lnTo>
                <a:lnTo>
                  <a:pt x="20736" y="21496"/>
                </a:lnTo>
                <a:lnTo>
                  <a:pt x="20658" y="20658"/>
                </a:lnTo>
                <a:lnTo>
                  <a:pt x="20619" y="19995"/>
                </a:lnTo>
                <a:lnTo>
                  <a:pt x="20716" y="20015"/>
                </a:lnTo>
                <a:lnTo>
                  <a:pt x="20911" y="20034"/>
                </a:lnTo>
                <a:lnTo>
                  <a:pt x="21203" y="20073"/>
                </a:lnTo>
                <a:lnTo>
                  <a:pt x="21379" y="20092"/>
                </a:lnTo>
                <a:lnTo>
                  <a:pt x="21710" y="20131"/>
                </a:lnTo>
                <a:lnTo>
                  <a:pt x="21846" y="20131"/>
                </a:lnTo>
                <a:lnTo>
                  <a:pt x="22334" y="20151"/>
                </a:lnTo>
                <a:lnTo>
                  <a:pt x="23016" y="20131"/>
                </a:lnTo>
                <a:lnTo>
                  <a:pt x="23191" y="20112"/>
                </a:lnTo>
                <a:lnTo>
                  <a:pt x="23854" y="20073"/>
                </a:lnTo>
                <a:lnTo>
                  <a:pt x="23893" y="20054"/>
                </a:lnTo>
                <a:lnTo>
                  <a:pt x="24516" y="19976"/>
                </a:lnTo>
                <a:lnTo>
                  <a:pt x="24672" y="19956"/>
                </a:lnTo>
                <a:lnTo>
                  <a:pt x="25257" y="19859"/>
                </a:lnTo>
                <a:close/>
                <a:moveTo>
                  <a:pt x="25179" y="21418"/>
                </a:moveTo>
                <a:lnTo>
                  <a:pt x="25140" y="21963"/>
                </a:lnTo>
                <a:lnTo>
                  <a:pt x="20794" y="21963"/>
                </a:lnTo>
                <a:lnTo>
                  <a:pt x="20736" y="21574"/>
                </a:lnTo>
                <a:lnTo>
                  <a:pt x="20736" y="21574"/>
                </a:lnTo>
                <a:lnTo>
                  <a:pt x="21320" y="21632"/>
                </a:lnTo>
                <a:lnTo>
                  <a:pt x="21885" y="21671"/>
                </a:lnTo>
                <a:lnTo>
                  <a:pt x="22490" y="21671"/>
                </a:lnTo>
                <a:lnTo>
                  <a:pt x="23094" y="21690"/>
                </a:lnTo>
                <a:lnTo>
                  <a:pt x="23600" y="21671"/>
                </a:lnTo>
                <a:lnTo>
                  <a:pt x="24126" y="21613"/>
                </a:lnTo>
                <a:lnTo>
                  <a:pt x="24653" y="21535"/>
                </a:lnTo>
                <a:lnTo>
                  <a:pt x="25179" y="21418"/>
                </a:lnTo>
                <a:close/>
                <a:moveTo>
                  <a:pt x="25120" y="22061"/>
                </a:moveTo>
                <a:lnTo>
                  <a:pt x="25062" y="22373"/>
                </a:lnTo>
                <a:lnTo>
                  <a:pt x="25023" y="22470"/>
                </a:lnTo>
                <a:lnTo>
                  <a:pt x="24964" y="22567"/>
                </a:lnTo>
                <a:lnTo>
                  <a:pt x="24906" y="22645"/>
                </a:lnTo>
                <a:lnTo>
                  <a:pt x="24809" y="22723"/>
                </a:lnTo>
                <a:lnTo>
                  <a:pt x="24711" y="22782"/>
                </a:lnTo>
                <a:lnTo>
                  <a:pt x="24614" y="22840"/>
                </a:lnTo>
                <a:lnTo>
                  <a:pt x="24360" y="22938"/>
                </a:lnTo>
                <a:lnTo>
                  <a:pt x="24068" y="22996"/>
                </a:lnTo>
                <a:lnTo>
                  <a:pt x="23756" y="23035"/>
                </a:lnTo>
                <a:lnTo>
                  <a:pt x="23444" y="23055"/>
                </a:lnTo>
                <a:lnTo>
                  <a:pt x="23113" y="23074"/>
                </a:lnTo>
                <a:lnTo>
                  <a:pt x="22957" y="23074"/>
                </a:lnTo>
                <a:lnTo>
                  <a:pt x="22197" y="23035"/>
                </a:lnTo>
                <a:lnTo>
                  <a:pt x="21866" y="23016"/>
                </a:lnTo>
                <a:lnTo>
                  <a:pt x="21554" y="22957"/>
                </a:lnTo>
                <a:lnTo>
                  <a:pt x="21301" y="22879"/>
                </a:lnTo>
                <a:lnTo>
                  <a:pt x="21184" y="22821"/>
                </a:lnTo>
                <a:lnTo>
                  <a:pt x="21086" y="22762"/>
                </a:lnTo>
                <a:lnTo>
                  <a:pt x="21008" y="22684"/>
                </a:lnTo>
                <a:lnTo>
                  <a:pt x="20931" y="22606"/>
                </a:lnTo>
                <a:lnTo>
                  <a:pt x="20892" y="22509"/>
                </a:lnTo>
                <a:lnTo>
                  <a:pt x="20853" y="22392"/>
                </a:lnTo>
                <a:lnTo>
                  <a:pt x="20794" y="22061"/>
                </a:lnTo>
                <a:close/>
                <a:moveTo>
                  <a:pt x="14461" y="18845"/>
                </a:moveTo>
                <a:lnTo>
                  <a:pt x="15045" y="19274"/>
                </a:lnTo>
                <a:lnTo>
                  <a:pt x="15591" y="19644"/>
                </a:lnTo>
                <a:lnTo>
                  <a:pt x="15493" y="20209"/>
                </a:lnTo>
                <a:lnTo>
                  <a:pt x="15357" y="20736"/>
                </a:lnTo>
                <a:lnTo>
                  <a:pt x="15162" y="21262"/>
                </a:lnTo>
                <a:lnTo>
                  <a:pt x="14948" y="21749"/>
                </a:lnTo>
                <a:lnTo>
                  <a:pt x="14694" y="22236"/>
                </a:lnTo>
                <a:lnTo>
                  <a:pt x="14402" y="22684"/>
                </a:lnTo>
                <a:lnTo>
                  <a:pt x="14071" y="23113"/>
                </a:lnTo>
                <a:lnTo>
                  <a:pt x="13720" y="23522"/>
                </a:lnTo>
                <a:lnTo>
                  <a:pt x="9316" y="18904"/>
                </a:lnTo>
                <a:lnTo>
                  <a:pt x="9355" y="18845"/>
                </a:lnTo>
                <a:close/>
                <a:moveTo>
                  <a:pt x="7952" y="18845"/>
                </a:moveTo>
                <a:lnTo>
                  <a:pt x="7991" y="18943"/>
                </a:lnTo>
                <a:lnTo>
                  <a:pt x="3450" y="23854"/>
                </a:lnTo>
                <a:lnTo>
                  <a:pt x="3216" y="23620"/>
                </a:lnTo>
                <a:lnTo>
                  <a:pt x="2982" y="23366"/>
                </a:lnTo>
                <a:lnTo>
                  <a:pt x="2749" y="23094"/>
                </a:lnTo>
                <a:lnTo>
                  <a:pt x="2554" y="22821"/>
                </a:lnTo>
                <a:lnTo>
                  <a:pt x="2339" y="22528"/>
                </a:lnTo>
                <a:lnTo>
                  <a:pt x="2164" y="22236"/>
                </a:lnTo>
                <a:lnTo>
                  <a:pt x="1989" y="21924"/>
                </a:lnTo>
                <a:lnTo>
                  <a:pt x="1833" y="21613"/>
                </a:lnTo>
                <a:lnTo>
                  <a:pt x="1696" y="21301"/>
                </a:lnTo>
                <a:lnTo>
                  <a:pt x="1579" y="20969"/>
                </a:lnTo>
                <a:lnTo>
                  <a:pt x="1462" y="20619"/>
                </a:lnTo>
                <a:lnTo>
                  <a:pt x="1384" y="20287"/>
                </a:lnTo>
                <a:lnTo>
                  <a:pt x="1307" y="19937"/>
                </a:lnTo>
                <a:lnTo>
                  <a:pt x="1248" y="19566"/>
                </a:lnTo>
                <a:lnTo>
                  <a:pt x="1209" y="19216"/>
                </a:lnTo>
                <a:lnTo>
                  <a:pt x="1190" y="18845"/>
                </a:lnTo>
                <a:close/>
                <a:moveTo>
                  <a:pt x="42289" y="21281"/>
                </a:moveTo>
                <a:lnTo>
                  <a:pt x="42250" y="21749"/>
                </a:lnTo>
                <a:lnTo>
                  <a:pt x="42172" y="22217"/>
                </a:lnTo>
                <a:lnTo>
                  <a:pt x="42055" y="22645"/>
                </a:lnTo>
                <a:lnTo>
                  <a:pt x="41899" y="23074"/>
                </a:lnTo>
                <a:lnTo>
                  <a:pt x="41704" y="23483"/>
                </a:lnTo>
                <a:lnTo>
                  <a:pt x="41490" y="23873"/>
                </a:lnTo>
                <a:lnTo>
                  <a:pt x="41217" y="24224"/>
                </a:lnTo>
                <a:lnTo>
                  <a:pt x="40925" y="24575"/>
                </a:lnTo>
                <a:lnTo>
                  <a:pt x="37846" y="21340"/>
                </a:lnTo>
                <a:lnTo>
                  <a:pt x="37865" y="21281"/>
                </a:lnTo>
                <a:close/>
                <a:moveTo>
                  <a:pt x="36891" y="21281"/>
                </a:moveTo>
                <a:lnTo>
                  <a:pt x="36930" y="21359"/>
                </a:lnTo>
                <a:lnTo>
                  <a:pt x="33753" y="24808"/>
                </a:lnTo>
                <a:lnTo>
                  <a:pt x="33403" y="24458"/>
                </a:lnTo>
                <a:lnTo>
                  <a:pt x="33110" y="24068"/>
                </a:lnTo>
                <a:lnTo>
                  <a:pt x="32974" y="23873"/>
                </a:lnTo>
                <a:lnTo>
                  <a:pt x="32837" y="23659"/>
                </a:lnTo>
                <a:lnTo>
                  <a:pt x="32720" y="23444"/>
                </a:lnTo>
                <a:lnTo>
                  <a:pt x="32623" y="23230"/>
                </a:lnTo>
                <a:lnTo>
                  <a:pt x="32526" y="23016"/>
                </a:lnTo>
                <a:lnTo>
                  <a:pt x="32428" y="22782"/>
                </a:lnTo>
                <a:lnTo>
                  <a:pt x="32350" y="22548"/>
                </a:lnTo>
                <a:lnTo>
                  <a:pt x="32292" y="22295"/>
                </a:lnTo>
                <a:lnTo>
                  <a:pt x="32233" y="22061"/>
                </a:lnTo>
                <a:lnTo>
                  <a:pt x="32194" y="21807"/>
                </a:lnTo>
                <a:lnTo>
                  <a:pt x="32175" y="21554"/>
                </a:lnTo>
                <a:lnTo>
                  <a:pt x="32155" y="21281"/>
                </a:lnTo>
                <a:close/>
                <a:moveTo>
                  <a:pt x="8965" y="19255"/>
                </a:moveTo>
                <a:lnTo>
                  <a:pt x="13369" y="23873"/>
                </a:lnTo>
                <a:lnTo>
                  <a:pt x="13135" y="24087"/>
                </a:lnTo>
                <a:lnTo>
                  <a:pt x="12902" y="24282"/>
                </a:lnTo>
                <a:lnTo>
                  <a:pt x="12668" y="24458"/>
                </a:lnTo>
                <a:lnTo>
                  <a:pt x="12414" y="24633"/>
                </a:lnTo>
                <a:lnTo>
                  <a:pt x="12161" y="24808"/>
                </a:lnTo>
                <a:lnTo>
                  <a:pt x="11888" y="24945"/>
                </a:lnTo>
                <a:lnTo>
                  <a:pt x="11615" y="25101"/>
                </a:lnTo>
                <a:lnTo>
                  <a:pt x="11343" y="25218"/>
                </a:lnTo>
                <a:lnTo>
                  <a:pt x="11050" y="25335"/>
                </a:lnTo>
                <a:lnTo>
                  <a:pt x="10758" y="25452"/>
                </a:lnTo>
                <a:lnTo>
                  <a:pt x="10466" y="25549"/>
                </a:lnTo>
                <a:lnTo>
                  <a:pt x="10154" y="25627"/>
                </a:lnTo>
                <a:lnTo>
                  <a:pt x="9842" y="25705"/>
                </a:lnTo>
                <a:lnTo>
                  <a:pt x="9530" y="25744"/>
                </a:lnTo>
                <a:lnTo>
                  <a:pt x="9218" y="25802"/>
                </a:lnTo>
                <a:lnTo>
                  <a:pt x="8907" y="25822"/>
                </a:lnTo>
                <a:lnTo>
                  <a:pt x="8907" y="19293"/>
                </a:lnTo>
                <a:lnTo>
                  <a:pt x="8965" y="19255"/>
                </a:lnTo>
                <a:close/>
                <a:moveTo>
                  <a:pt x="8381" y="19274"/>
                </a:moveTo>
                <a:lnTo>
                  <a:pt x="8381" y="19430"/>
                </a:lnTo>
                <a:lnTo>
                  <a:pt x="8400" y="19469"/>
                </a:lnTo>
                <a:lnTo>
                  <a:pt x="8400" y="25841"/>
                </a:lnTo>
                <a:lnTo>
                  <a:pt x="8069" y="25822"/>
                </a:lnTo>
                <a:lnTo>
                  <a:pt x="7757" y="25802"/>
                </a:lnTo>
                <a:lnTo>
                  <a:pt x="7445" y="25763"/>
                </a:lnTo>
                <a:lnTo>
                  <a:pt x="7133" y="25724"/>
                </a:lnTo>
                <a:lnTo>
                  <a:pt x="6822" y="25666"/>
                </a:lnTo>
                <a:lnTo>
                  <a:pt x="6529" y="25588"/>
                </a:lnTo>
                <a:lnTo>
                  <a:pt x="6217" y="25491"/>
                </a:lnTo>
                <a:lnTo>
                  <a:pt x="5925" y="25393"/>
                </a:lnTo>
                <a:lnTo>
                  <a:pt x="5652" y="25276"/>
                </a:lnTo>
                <a:lnTo>
                  <a:pt x="5360" y="25159"/>
                </a:lnTo>
                <a:lnTo>
                  <a:pt x="5087" y="25023"/>
                </a:lnTo>
                <a:lnTo>
                  <a:pt x="4834" y="24886"/>
                </a:lnTo>
                <a:lnTo>
                  <a:pt x="4561" y="24731"/>
                </a:lnTo>
                <a:lnTo>
                  <a:pt x="4308" y="24555"/>
                </a:lnTo>
                <a:lnTo>
                  <a:pt x="4074" y="24380"/>
                </a:lnTo>
                <a:lnTo>
                  <a:pt x="3840" y="24185"/>
                </a:lnTo>
                <a:lnTo>
                  <a:pt x="8381" y="19274"/>
                </a:lnTo>
                <a:close/>
                <a:moveTo>
                  <a:pt x="37612" y="21593"/>
                </a:moveTo>
                <a:lnTo>
                  <a:pt x="40691" y="24808"/>
                </a:lnTo>
                <a:lnTo>
                  <a:pt x="40360" y="25101"/>
                </a:lnTo>
                <a:lnTo>
                  <a:pt x="40009" y="25354"/>
                </a:lnTo>
                <a:lnTo>
                  <a:pt x="39639" y="25568"/>
                </a:lnTo>
                <a:lnTo>
                  <a:pt x="39268" y="25763"/>
                </a:lnTo>
                <a:lnTo>
                  <a:pt x="38859" y="25919"/>
                </a:lnTo>
                <a:lnTo>
                  <a:pt x="38430" y="26036"/>
                </a:lnTo>
                <a:lnTo>
                  <a:pt x="38002" y="26134"/>
                </a:lnTo>
                <a:lnTo>
                  <a:pt x="37553" y="26173"/>
                </a:lnTo>
                <a:lnTo>
                  <a:pt x="37553" y="21593"/>
                </a:lnTo>
                <a:close/>
                <a:moveTo>
                  <a:pt x="37203" y="21593"/>
                </a:moveTo>
                <a:lnTo>
                  <a:pt x="37203" y="26192"/>
                </a:lnTo>
                <a:lnTo>
                  <a:pt x="36754" y="26173"/>
                </a:lnTo>
                <a:lnTo>
                  <a:pt x="36326" y="26114"/>
                </a:lnTo>
                <a:lnTo>
                  <a:pt x="35897" y="26017"/>
                </a:lnTo>
                <a:lnTo>
                  <a:pt x="35488" y="25880"/>
                </a:lnTo>
                <a:lnTo>
                  <a:pt x="35078" y="25724"/>
                </a:lnTo>
                <a:lnTo>
                  <a:pt x="34708" y="25510"/>
                </a:lnTo>
                <a:lnTo>
                  <a:pt x="34338" y="25296"/>
                </a:lnTo>
                <a:lnTo>
                  <a:pt x="34007" y="25042"/>
                </a:lnTo>
                <a:lnTo>
                  <a:pt x="37183" y="21593"/>
                </a:lnTo>
                <a:close/>
                <a:moveTo>
                  <a:pt x="20151" y="1"/>
                </a:moveTo>
                <a:lnTo>
                  <a:pt x="19079" y="40"/>
                </a:lnTo>
                <a:lnTo>
                  <a:pt x="18085" y="79"/>
                </a:lnTo>
                <a:lnTo>
                  <a:pt x="17169" y="137"/>
                </a:lnTo>
                <a:lnTo>
                  <a:pt x="16312" y="215"/>
                </a:lnTo>
                <a:lnTo>
                  <a:pt x="15532" y="313"/>
                </a:lnTo>
                <a:lnTo>
                  <a:pt x="14811" y="410"/>
                </a:lnTo>
                <a:lnTo>
                  <a:pt x="14149" y="527"/>
                </a:lnTo>
                <a:lnTo>
                  <a:pt x="13525" y="644"/>
                </a:lnTo>
                <a:lnTo>
                  <a:pt x="12980" y="780"/>
                </a:lnTo>
                <a:lnTo>
                  <a:pt x="12473" y="917"/>
                </a:lnTo>
                <a:lnTo>
                  <a:pt x="12005" y="1053"/>
                </a:lnTo>
                <a:lnTo>
                  <a:pt x="11596" y="1190"/>
                </a:lnTo>
                <a:lnTo>
                  <a:pt x="11206" y="1326"/>
                </a:lnTo>
                <a:lnTo>
                  <a:pt x="10544" y="1599"/>
                </a:lnTo>
                <a:lnTo>
                  <a:pt x="10446" y="1638"/>
                </a:lnTo>
                <a:lnTo>
                  <a:pt x="10388" y="1677"/>
                </a:lnTo>
                <a:lnTo>
                  <a:pt x="10349" y="1735"/>
                </a:lnTo>
                <a:lnTo>
                  <a:pt x="10349" y="1813"/>
                </a:lnTo>
                <a:lnTo>
                  <a:pt x="10368" y="1872"/>
                </a:lnTo>
                <a:lnTo>
                  <a:pt x="10388" y="1930"/>
                </a:lnTo>
                <a:lnTo>
                  <a:pt x="10427" y="1950"/>
                </a:lnTo>
                <a:lnTo>
                  <a:pt x="10485" y="1989"/>
                </a:lnTo>
                <a:lnTo>
                  <a:pt x="10524" y="1989"/>
                </a:lnTo>
                <a:lnTo>
                  <a:pt x="10602" y="1969"/>
                </a:lnTo>
                <a:lnTo>
                  <a:pt x="10700" y="1930"/>
                </a:lnTo>
                <a:lnTo>
                  <a:pt x="11070" y="1774"/>
                </a:lnTo>
                <a:lnTo>
                  <a:pt x="11070" y="1813"/>
                </a:lnTo>
                <a:lnTo>
                  <a:pt x="11440" y="6256"/>
                </a:lnTo>
                <a:lnTo>
                  <a:pt x="11654" y="8614"/>
                </a:lnTo>
                <a:lnTo>
                  <a:pt x="11869" y="10894"/>
                </a:lnTo>
                <a:lnTo>
                  <a:pt x="11401" y="10719"/>
                </a:lnTo>
                <a:lnTo>
                  <a:pt x="10953" y="10544"/>
                </a:lnTo>
                <a:lnTo>
                  <a:pt x="10719" y="10271"/>
                </a:lnTo>
                <a:lnTo>
                  <a:pt x="10427" y="9978"/>
                </a:lnTo>
                <a:lnTo>
                  <a:pt x="10095" y="9706"/>
                </a:lnTo>
                <a:lnTo>
                  <a:pt x="9725" y="9452"/>
                </a:lnTo>
                <a:lnTo>
                  <a:pt x="9472" y="9316"/>
                </a:lnTo>
                <a:lnTo>
                  <a:pt x="9218" y="9199"/>
                </a:lnTo>
                <a:lnTo>
                  <a:pt x="8965" y="9082"/>
                </a:lnTo>
                <a:lnTo>
                  <a:pt x="8692" y="9004"/>
                </a:lnTo>
                <a:lnTo>
                  <a:pt x="8400" y="8946"/>
                </a:lnTo>
                <a:lnTo>
                  <a:pt x="8108" y="8907"/>
                </a:lnTo>
                <a:lnTo>
                  <a:pt x="7815" y="8868"/>
                </a:lnTo>
                <a:lnTo>
                  <a:pt x="7192" y="8868"/>
                </a:lnTo>
                <a:lnTo>
                  <a:pt x="6841" y="8907"/>
                </a:lnTo>
                <a:lnTo>
                  <a:pt x="6510" y="8946"/>
                </a:lnTo>
                <a:lnTo>
                  <a:pt x="6159" y="9024"/>
                </a:lnTo>
                <a:lnTo>
                  <a:pt x="5808" y="9101"/>
                </a:lnTo>
                <a:lnTo>
                  <a:pt x="5438" y="9218"/>
                </a:lnTo>
                <a:lnTo>
                  <a:pt x="5087" y="9335"/>
                </a:lnTo>
                <a:lnTo>
                  <a:pt x="4717" y="9472"/>
                </a:lnTo>
                <a:lnTo>
                  <a:pt x="4327" y="9647"/>
                </a:lnTo>
                <a:lnTo>
                  <a:pt x="3957" y="9823"/>
                </a:lnTo>
                <a:lnTo>
                  <a:pt x="3567" y="10017"/>
                </a:lnTo>
                <a:lnTo>
                  <a:pt x="3197" y="10251"/>
                </a:lnTo>
                <a:lnTo>
                  <a:pt x="2807" y="10485"/>
                </a:lnTo>
                <a:lnTo>
                  <a:pt x="2417" y="10738"/>
                </a:lnTo>
                <a:lnTo>
                  <a:pt x="2028" y="11011"/>
                </a:lnTo>
                <a:lnTo>
                  <a:pt x="1618" y="11304"/>
                </a:lnTo>
                <a:lnTo>
                  <a:pt x="1599" y="11343"/>
                </a:lnTo>
                <a:lnTo>
                  <a:pt x="1618" y="11362"/>
                </a:lnTo>
                <a:lnTo>
                  <a:pt x="1657" y="11382"/>
                </a:lnTo>
                <a:lnTo>
                  <a:pt x="1677" y="11382"/>
                </a:lnTo>
                <a:lnTo>
                  <a:pt x="2067" y="11089"/>
                </a:lnTo>
                <a:lnTo>
                  <a:pt x="2456" y="10816"/>
                </a:lnTo>
                <a:lnTo>
                  <a:pt x="2846" y="10563"/>
                </a:lnTo>
                <a:lnTo>
                  <a:pt x="3236" y="10329"/>
                </a:lnTo>
                <a:lnTo>
                  <a:pt x="3606" y="10115"/>
                </a:lnTo>
                <a:lnTo>
                  <a:pt x="3996" y="9920"/>
                </a:lnTo>
                <a:lnTo>
                  <a:pt x="4366" y="9725"/>
                </a:lnTo>
                <a:lnTo>
                  <a:pt x="4736" y="9569"/>
                </a:lnTo>
                <a:lnTo>
                  <a:pt x="5107" y="9433"/>
                </a:lnTo>
                <a:lnTo>
                  <a:pt x="5457" y="9296"/>
                </a:lnTo>
                <a:lnTo>
                  <a:pt x="5828" y="9199"/>
                </a:lnTo>
                <a:lnTo>
                  <a:pt x="6178" y="9101"/>
                </a:lnTo>
                <a:lnTo>
                  <a:pt x="6510" y="9043"/>
                </a:lnTo>
                <a:lnTo>
                  <a:pt x="6860" y="9004"/>
                </a:lnTo>
                <a:lnTo>
                  <a:pt x="7172" y="8965"/>
                </a:lnTo>
                <a:lnTo>
                  <a:pt x="7504" y="8965"/>
                </a:lnTo>
                <a:lnTo>
                  <a:pt x="7952" y="8985"/>
                </a:lnTo>
                <a:lnTo>
                  <a:pt x="8381" y="9043"/>
                </a:lnTo>
                <a:lnTo>
                  <a:pt x="8381" y="10173"/>
                </a:lnTo>
                <a:lnTo>
                  <a:pt x="7952" y="10173"/>
                </a:lnTo>
                <a:lnTo>
                  <a:pt x="7523" y="10212"/>
                </a:lnTo>
                <a:lnTo>
                  <a:pt x="7114" y="10271"/>
                </a:lnTo>
                <a:lnTo>
                  <a:pt x="6685" y="10349"/>
                </a:lnTo>
                <a:lnTo>
                  <a:pt x="6295" y="10446"/>
                </a:lnTo>
                <a:lnTo>
                  <a:pt x="5886" y="10563"/>
                </a:lnTo>
                <a:lnTo>
                  <a:pt x="5496" y="10699"/>
                </a:lnTo>
                <a:lnTo>
                  <a:pt x="5126" y="10836"/>
                </a:lnTo>
                <a:lnTo>
                  <a:pt x="4756" y="11011"/>
                </a:lnTo>
                <a:lnTo>
                  <a:pt x="4386" y="11206"/>
                </a:lnTo>
                <a:lnTo>
                  <a:pt x="4035" y="11401"/>
                </a:lnTo>
                <a:lnTo>
                  <a:pt x="3704" y="11615"/>
                </a:lnTo>
                <a:lnTo>
                  <a:pt x="3372" y="11849"/>
                </a:lnTo>
                <a:lnTo>
                  <a:pt x="3060" y="12103"/>
                </a:lnTo>
                <a:lnTo>
                  <a:pt x="2749" y="12375"/>
                </a:lnTo>
                <a:lnTo>
                  <a:pt x="2456" y="12648"/>
                </a:lnTo>
                <a:lnTo>
                  <a:pt x="2183" y="12941"/>
                </a:lnTo>
                <a:lnTo>
                  <a:pt x="1911" y="13252"/>
                </a:lnTo>
                <a:lnTo>
                  <a:pt x="1677" y="13564"/>
                </a:lnTo>
                <a:lnTo>
                  <a:pt x="1443" y="13895"/>
                </a:lnTo>
                <a:lnTo>
                  <a:pt x="1209" y="14246"/>
                </a:lnTo>
                <a:lnTo>
                  <a:pt x="1014" y="14597"/>
                </a:lnTo>
                <a:lnTo>
                  <a:pt x="839" y="14948"/>
                </a:lnTo>
                <a:lnTo>
                  <a:pt x="663" y="15318"/>
                </a:lnTo>
                <a:lnTo>
                  <a:pt x="508" y="15708"/>
                </a:lnTo>
                <a:lnTo>
                  <a:pt x="371" y="16098"/>
                </a:lnTo>
                <a:lnTo>
                  <a:pt x="274" y="16487"/>
                </a:lnTo>
                <a:lnTo>
                  <a:pt x="176" y="16897"/>
                </a:lnTo>
                <a:lnTo>
                  <a:pt x="98" y="17306"/>
                </a:lnTo>
                <a:lnTo>
                  <a:pt x="40" y="17734"/>
                </a:lnTo>
                <a:lnTo>
                  <a:pt x="20" y="18163"/>
                </a:lnTo>
                <a:lnTo>
                  <a:pt x="1" y="18592"/>
                </a:lnTo>
                <a:lnTo>
                  <a:pt x="20" y="19021"/>
                </a:lnTo>
                <a:lnTo>
                  <a:pt x="40" y="19449"/>
                </a:lnTo>
                <a:lnTo>
                  <a:pt x="98" y="19878"/>
                </a:lnTo>
                <a:lnTo>
                  <a:pt x="176" y="20287"/>
                </a:lnTo>
                <a:lnTo>
                  <a:pt x="274" y="20697"/>
                </a:lnTo>
                <a:lnTo>
                  <a:pt x="391" y="21086"/>
                </a:lnTo>
                <a:lnTo>
                  <a:pt x="508" y="21476"/>
                </a:lnTo>
                <a:lnTo>
                  <a:pt x="663" y="21866"/>
                </a:lnTo>
                <a:lnTo>
                  <a:pt x="839" y="22236"/>
                </a:lnTo>
                <a:lnTo>
                  <a:pt x="1014" y="22606"/>
                </a:lnTo>
                <a:lnTo>
                  <a:pt x="1229" y="22957"/>
                </a:lnTo>
                <a:lnTo>
                  <a:pt x="1443" y="23288"/>
                </a:lnTo>
                <a:lnTo>
                  <a:pt x="1677" y="23620"/>
                </a:lnTo>
                <a:lnTo>
                  <a:pt x="1930" y="23951"/>
                </a:lnTo>
                <a:lnTo>
                  <a:pt x="2203" y="24243"/>
                </a:lnTo>
                <a:lnTo>
                  <a:pt x="2476" y="24536"/>
                </a:lnTo>
                <a:lnTo>
                  <a:pt x="2768" y="24828"/>
                </a:lnTo>
                <a:lnTo>
                  <a:pt x="3080" y="25081"/>
                </a:lnTo>
                <a:lnTo>
                  <a:pt x="3392" y="25335"/>
                </a:lnTo>
                <a:lnTo>
                  <a:pt x="3723" y="25568"/>
                </a:lnTo>
                <a:lnTo>
                  <a:pt x="4054" y="25783"/>
                </a:lnTo>
                <a:lnTo>
                  <a:pt x="4405" y="25997"/>
                </a:lnTo>
                <a:lnTo>
                  <a:pt x="4775" y="26173"/>
                </a:lnTo>
                <a:lnTo>
                  <a:pt x="5146" y="26348"/>
                </a:lnTo>
                <a:lnTo>
                  <a:pt x="5535" y="26504"/>
                </a:lnTo>
                <a:lnTo>
                  <a:pt x="5925" y="26640"/>
                </a:lnTo>
                <a:lnTo>
                  <a:pt x="6315" y="26738"/>
                </a:lnTo>
                <a:lnTo>
                  <a:pt x="6724" y="26835"/>
                </a:lnTo>
                <a:lnTo>
                  <a:pt x="7153" y="26913"/>
                </a:lnTo>
                <a:lnTo>
                  <a:pt x="7562" y="26972"/>
                </a:lnTo>
                <a:lnTo>
                  <a:pt x="7991" y="26991"/>
                </a:lnTo>
                <a:lnTo>
                  <a:pt x="8419" y="27011"/>
                </a:lnTo>
                <a:lnTo>
                  <a:pt x="8809" y="27011"/>
                </a:lnTo>
                <a:lnTo>
                  <a:pt x="9180" y="26972"/>
                </a:lnTo>
                <a:lnTo>
                  <a:pt x="9550" y="26933"/>
                </a:lnTo>
                <a:lnTo>
                  <a:pt x="9920" y="26874"/>
                </a:lnTo>
                <a:lnTo>
                  <a:pt x="10271" y="26816"/>
                </a:lnTo>
                <a:lnTo>
                  <a:pt x="10622" y="26718"/>
                </a:lnTo>
                <a:lnTo>
                  <a:pt x="10972" y="26621"/>
                </a:lnTo>
                <a:lnTo>
                  <a:pt x="11323" y="26504"/>
                </a:lnTo>
                <a:lnTo>
                  <a:pt x="11654" y="26367"/>
                </a:lnTo>
                <a:lnTo>
                  <a:pt x="11986" y="26231"/>
                </a:lnTo>
                <a:lnTo>
                  <a:pt x="12298" y="26075"/>
                </a:lnTo>
                <a:lnTo>
                  <a:pt x="12609" y="25900"/>
                </a:lnTo>
                <a:lnTo>
                  <a:pt x="12921" y="25705"/>
                </a:lnTo>
                <a:lnTo>
                  <a:pt x="13213" y="25510"/>
                </a:lnTo>
                <a:lnTo>
                  <a:pt x="13486" y="25315"/>
                </a:lnTo>
                <a:lnTo>
                  <a:pt x="13779" y="25101"/>
                </a:lnTo>
                <a:lnTo>
                  <a:pt x="14032" y="24867"/>
                </a:lnTo>
                <a:lnTo>
                  <a:pt x="14305" y="24614"/>
                </a:lnTo>
                <a:lnTo>
                  <a:pt x="14539" y="24360"/>
                </a:lnTo>
                <a:lnTo>
                  <a:pt x="14792" y="24107"/>
                </a:lnTo>
                <a:lnTo>
                  <a:pt x="15006" y="23834"/>
                </a:lnTo>
                <a:lnTo>
                  <a:pt x="15221" y="23561"/>
                </a:lnTo>
                <a:lnTo>
                  <a:pt x="15435" y="23269"/>
                </a:lnTo>
                <a:lnTo>
                  <a:pt x="15610" y="22957"/>
                </a:lnTo>
                <a:lnTo>
                  <a:pt x="15805" y="22665"/>
                </a:lnTo>
                <a:lnTo>
                  <a:pt x="15961" y="22334"/>
                </a:lnTo>
                <a:lnTo>
                  <a:pt x="16117" y="22022"/>
                </a:lnTo>
                <a:lnTo>
                  <a:pt x="16254" y="21690"/>
                </a:lnTo>
                <a:lnTo>
                  <a:pt x="16390" y="21359"/>
                </a:lnTo>
                <a:lnTo>
                  <a:pt x="16487" y="21008"/>
                </a:lnTo>
                <a:lnTo>
                  <a:pt x="16585" y="20658"/>
                </a:lnTo>
                <a:lnTo>
                  <a:pt x="16663" y="20307"/>
                </a:lnTo>
                <a:lnTo>
                  <a:pt x="17208" y="20580"/>
                </a:lnTo>
                <a:lnTo>
                  <a:pt x="17715" y="20814"/>
                </a:lnTo>
                <a:lnTo>
                  <a:pt x="18222" y="21008"/>
                </a:lnTo>
                <a:lnTo>
                  <a:pt x="18709" y="21164"/>
                </a:lnTo>
                <a:lnTo>
                  <a:pt x="19196" y="21301"/>
                </a:lnTo>
                <a:lnTo>
                  <a:pt x="19683" y="21418"/>
                </a:lnTo>
                <a:lnTo>
                  <a:pt x="20171" y="21515"/>
                </a:lnTo>
                <a:lnTo>
                  <a:pt x="20658" y="21574"/>
                </a:lnTo>
                <a:lnTo>
                  <a:pt x="20697" y="22041"/>
                </a:lnTo>
                <a:lnTo>
                  <a:pt x="20755" y="22412"/>
                </a:lnTo>
                <a:lnTo>
                  <a:pt x="20794" y="22548"/>
                </a:lnTo>
                <a:lnTo>
                  <a:pt x="20853" y="22645"/>
                </a:lnTo>
                <a:lnTo>
                  <a:pt x="20931" y="22743"/>
                </a:lnTo>
                <a:lnTo>
                  <a:pt x="21008" y="22821"/>
                </a:lnTo>
                <a:lnTo>
                  <a:pt x="21125" y="22899"/>
                </a:lnTo>
                <a:lnTo>
                  <a:pt x="21242" y="22957"/>
                </a:lnTo>
                <a:lnTo>
                  <a:pt x="21359" y="22996"/>
                </a:lnTo>
                <a:lnTo>
                  <a:pt x="21496" y="23035"/>
                </a:lnTo>
                <a:lnTo>
                  <a:pt x="21827" y="23094"/>
                </a:lnTo>
                <a:lnTo>
                  <a:pt x="22178" y="23133"/>
                </a:lnTo>
                <a:lnTo>
                  <a:pt x="22957" y="23152"/>
                </a:lnTo>
                <a:lnTo>
                  <a:pt x="23542" y="23152"/>
                </a:lnTo>
                <a:lnTo>
                  <a:pt x="23932" y="23113"/>
                </a:lnTo>
                <a:lnTo>
                  <a:pt x="24263" y="23055"/>
                </a:lnTo>
                <a:lnTo>
                  <a:pt x="24536" y="22957"/>
                </a:lnTo>
                <a:lnTo>
                  <a:pt x="24770" y="22860"/>
                </a:lnTo>
                <a:lnTo>
                  <a:pt x="24867" y="22801"/>
                </a:lnTo>
                <a:lnTo>
                  <a:pt x="24945" y="22723"/>
                </a:lnTo>
                <a:lnTo>
                  <a:pt x="25023" y="22645"/>
                </a:lnTo>
                <a:lnTo>
                  <a:pt x="25081" y="22567"/>
                </a:lnTo>
                <a:lnTo>
                  <a:pt x="25120" y="22489"/>
                </a:lnTo>
                <a:lnTo>
                  <a:pt x="25159" y="22392"/>
                </a:lnTo>
                <a:lnTo>
                  <a:pt x="25179" y="22236"/>
                </a:lnTo>
                <a:lnTo>
                  <a:pt x="25218" y="22002"/>
                </a:lnTo>
                <a:lnTo>
                  <a:pt x="25276" y="21398"/>
                </a:lnTo>
                <a:lnTo>
                  <a:pt x="25685" y="21281"/>
                </a:lnTo>
                <a:lnTo>
                  <a:pt x="26114" y="21164"/>
                </a:lnTo>
                <a:lnTo>
                  <a:pt x="26543" y="21008"/>
                </a:lnTo>
                <a:lnTo>
                  <a:pt x="26972" y="20833"/>
                </a:lnTo>
                <a:lnTo>
                  <a:pt x="27420" y="20658"/>
                </a:lnTo>
                <a:lnTo>
                  <a:pt x="27868" y="20443"/>
                </a:lnTo>
                <a:lnTo>
                  <a:pt x="28316" y="20229"/>
                </a:lnTo>
                <a:lnTo>
                  <a:pt x="28765" y="19995"/>
                </a:lnTo>
                <a:lnTo>
                  <a:pt x="29232" y="19722"/>
                </a:lnTo>
                <a:lnTo>
                  <a:pt x="29700" y="19449"/>
                </a:lnTo>
                <a:lnTo>
                  <a:pt x="30187" y="19157"/>
                </a:lnTo>
                <a:lnTo>
                  <a:pt x="30674" y="18845"/>
                </a:lnTo>
                <a:lnTo>
                  <a:pt x="31161" y="18514"/>
                </a:lnTo>
                <a:lnTo>
                  <a:pt x="31649" y="18163"/>
                </a:lnTo>
                <a:lnTo>
                  <a:pt x="32643" y="17403"/>
                </a:lnTo>
                <a:lnTo>
                  <a:pt x="32350" y="17793"/>
                </a:lnTo>
                <a:lnTo>
                  <a:pt x="32097" y="18202"/>
                </a:lnTo>
                <a:lnTo>
                  <a:pt x="31863" y="18650"/>
                </a:lnTo>
                <a:lnTo>
                  <a:pt x="31688" y="19118"/>
                </a:lnTo>
                <a:lnTo>
                  <a:pt x="31532" y="19586"/>
                </a:lnTo>
                <a:lnTo>
                  <a:pt x="31415" y="20073"/>
                </a:lnTo>
                <a:lnTo>
                  <a:pt x="31356" y="20599"/>
                </a:lnTo>
                <a:lnTo>
                  <a:pt x="31337" y="21106"/>
                </a:lnTo>
                <a:lnTo>
                  <a:pt x="31337" y="21418"/>
                </a:lnTo>
                <a:lnTo>
                  <a:pt x="31356" y="21710"/>
                </a:lnTo>
                <a:lnTo>
                  <a:pt x="31395" y="22002"/>
                </a:lnTo>
                <a:lnTo>
                  <a:pt x="31454" y="22295"/>
                </a:lnTo>
                <a:lnTo>
                  <a:pt x="31512" y="22587"/>
                </a:lnTo>
                <a:lnTo>
                  <a:pt x="31590" y="22860"/>
                </a:lnTo>
                <a:lnTo>
                  <a:pt x="31688" y="23133"/>
                </a:lnTo>
                <a:lnTo>
                  <a:pt x="31785" y="23405"/>
                </a:lnTo>
                <a:lnTo>
                  <a:pt x="31902" y="23678"/>
                </a:lnTo>
                <a:lnTo>
                  <a:pt x="32038" y="23932"/>
                </a:lnTo>
                <a:lnTo>
                  <a:pt x="32175" y="24165"/>
                </a:lnTo>
                <a:lnTo>
                  <a:pt x="32331" y="24419"/>
                </a:lnTo>
                <a:lnTo>
                  <a:pt x="32506" y="24633"/>
                </a:lnTo>
                <a:lnTo>
                  <a:pt x="32682" y="24867"/>
                </a:lnTo>
                <a:lnTo>
                  <a:pt x="32857" y="25081"/>
                </a:lnTo>
                <a:lnTo>
                  <a:pt x="33052" y="25276"/>
                </a:lnTo>
                <a:lnTo>
                  <a:pt x="33266" y="25471"/>
                </a:lnTo>
                <a:lnTo>
                  <a:pt x="33481" y="25666"/>
                </a:lnTo>
                <a:lnTo>
                  <a:pt x="33695" y="25841"/>
                </a:lnTo>
                <a:lnTo>
                  <a:pt x="33929" y="25997"/>
                </a:lnTo>
                <a:lnTo>
                  <a:pt x="34163" y="26153"/>
                </a:lnTo>
                <a:lnTo>
                  <a:pt x="34416" y="26290"/>
                </a:lnTo>
                <a:lnTo>
                  <a:pt x="34669" y="26426"/>
                </a:lnTo>
                <a:lnTo>
                  <a:pt x="34923" y="26543"/>
                </a:lnTo>
                <a:lnTo>
                  <a:pt x="35195" y="26660"/>
                </a:lnTo>
                <a:lnTo>
                  <a:pt x="35468" y="26738"/>
                </a:lnTo>
                <a:lnTo>
                  <a:pt x="35761" y="26816"/>
                </a:lnTo>
                <a:lnTo>
                  <a:pt x="36033" y="26894"/>
                </a:lnTo>
                <a:lnTo>
                  <a:pt x="36326" y="26952"/>
                </a:lnTo>
                <a:lnTo>
                  <a:pt x="36618" y="26972"/>
                </a:lnTo>
                <a:lnTo>
                  <a:pt x="36930" y="27011"/>
                </a:lnTo>
                <a:lnTo>
                  <a:pt x="37534" y="27011"/>
                </a:lnTo>
                <a:lnTo>
                  <a:pt x="37826" y="26972"/>
                </a:lnTo>
                <a:lnTo>
                  <a:pt x="38119" y="26952"/>
                </a:lnTo>
                <a:lnTo>
                  <a:pt x="38411" y="26894"/>
                </a:lnTo>
                <a:lnTo>
                  <a:pt x="38703" y="26816"/>
                </a:lnTo>
                <a:lnTo>
                  <a:pt x="38976" y="26738"/>
                </a:lnTo>
                <a:lnTo>
                  <a:pt x="39249" y="26660"/>
                </a:lnTo>
                <a:lnTo>
                  <a:pt x="39522" y="26543"/>
                </a:lnTo>
                <a:lnTo>
                  <a:pt x="39775" y="26426"/>
                </a:lnTo>
                <a:lnTo>
                  <a:pt x="40028" y="26290"/>
                </a:lnTo>
                <a:lnTo>
                  <a:pt x="40282" y="26153"/>
                </a:lnTo>
                <a:lnTo>
                  <a:pt x="40516" y="25997"/>
                </a:lnTo>
                <a:lnTo>
                  <a:pt x="40749" y="25841"/>
                </a:lnTo>
                <a:lnTo>
                  <a:pt x="40983" y="25666"/>
                </a:lnTo>
                <a:lnTo>
                  <a:pt x="41198" y="25471"/>
                </a:lnTo>
                <a:lnTo>
                  <a:pt x="41392" y="25276"/>
                </a:lnTo>
                <a:lnTo>
                  <a:pt x="41587" y="25081"/>
                </a:lnTo>
                <a:lnTo>
                  <a:pt x="41782" y="24867"/>
                </a:lnTo>
                <a:lnTo>
                  <a:pt x="41958" y="24633"/>
                </a:lnTo>
                <a:lnTo>
                  <a:pt x="42114" y="24419"/>
                </a:lnTo>
                <a:lnTo>
                  <a:pt x="42269" y="24165"/>
                </a:lnTo>
                <a:lnTo>
                  <a:pt x="42406" y="23932"/>
                </a:lnTo>
                <a:lnTo>
                  <a:pt x="42542" y="23678"/>
                </a:lnTo>
                <a:lnTo>
                  <a:pt x="42659" y="23405"/>
                </a:lnTo>
                <a:lnTo>
                  <a:pt x="42757" y="23133"/>
                </a:lnTo>
                <a:lnTo>
                  <a:pt x="42854" y="22860"/>
                </a:lnTo>
                <a:lnTo>
                  <a:pt x="42932" y="22587"/>
                </a:lnTo>
                <a:lnTo>
                  <a:pt x="43010" y="22295"/>
                </a:lnTo>
                <a:lnTo>
                  <a:pt x="43049" y="22002"/>
                </a:lnTo>
                <a:lnTo>
                  <a:pt x="43088" y="21710"/>
                </a:lnTo>
                <a:lnTo>
                  <a:pt x="43107" y="21418"/>
                </a:lnTo>
                <a:lnTo>
                  <a:pt x="43127" y="21106"/>
                </a:lnTo>
                <a:lnTo>
                  <a:pt x="43107" y="20814"/>
                </a:lnTo>
                <a:lnTo>
                  <a:pt x="43088" y="20521"/>
                </a:lnTo>
                <a:lnTo>
                  <a:pt x="43049" y="20229"/>
                </a:lnTo>
                <a:lnTo>
                  <a:pt x="43010" y="19937"/>
                </a:lnTo>
                <a:lnTo>
                  <a:pt x="42932" y="19664"/>
                </a:lnTo>
                <a:lnTo>
                  <a:pt x="42854" y="19371"/>
                </a:lnTo>
                <a:lnTo>
                  <a:pt x="42776" y="19118"/>
                </a:lnTo>
                <a:lnTo>
                  <a:pt x="42659" y="18845"/>
                </a:lnTo>
                <a:lnTo>
                  <a:pt x="42542" y="18592"/>
                </a:lnTo>
                <a:lnTo>
                  <a:pt x="42425" y="18339"/>
                </a:lnTo>
                <a:lnTo>
                  <a:pt x="42289" y="18085"/>
                </a:lnTo>
                <a:lnTo>
                  <a:pt x="42133" y="17851"/>
                </a:lnTo>
                <a:lnTo>
                  <a:pt x="41977" y="17618"/>
                </a:lnTo>
                <a:lnTo>
                  <a:pt x="41802" y="17403"/>
                </a:lnTo>
                <a:lnTo>
                  <a:pt x="41626" y="17189"/>
                </a:lnTo>
                <a:lnTo>
                  <a:pt x="41431" y="16974"/>
                </a:lnTo>
                <a:lnTo>
                  <a:pt x="41217" y="16780"/>
                </a:lnTo>
                <a:lnTo>
                  <a:pt x="41022" y="16604"/>
                </a:lnTo>
                <a:lnTo>
                  <a:pt x="40788" y="16429"/>
                </a:lnTo>
                <a:lnTo>
                  <a:pt x="40574" y="16253"/>
                </a:lnTo>
                <a:lnTo>
                  <a:pt x="40340" y="16117"/>
                </a:lnTo>
                <a:lnTo>
                  <a:pt x="40087" y="15961"/>
                </a:lnTo>
                <a:lnTo>
                  <a:pt x="39833" y="15825"/>
                </a:lnTo>
                <a:lnTo>
                  <a:pt x="39580" y="15708"/>
                </a:lnTo>
                <a:lnTo>
                  <a:pt x="39327" y="15610"/>
                </a:lnTo>
                <a:lnTo>
                  <a:pt x="39054" y="15513"/>
                </a:lnTo>
                <a:lnTo>
                  <a:pt x="38781" y="15435"/>
                </a:lnTo>
                <a:lnTo>
                  <a:pt x="38489" y="15357"/>
                </a:lnTo>
                <a:lnTo>
                  <a:pt x="38216" y="15299"/>
                </a:lnTo>
                <a:lnTo>
                  <a:pt x="37924" y="15260"/>
                </a:lnTo>
                <a:lnTo>
                  <a:pt x="37631" y="15240"/>
                </a:lnTo>
                <a:lnTo>
                  <a:pt x="37320" y="15221"/>
                </a:lnTo>
                <a:lnTo>
                  <a:pt x="37320" y="14441"/>
                </a:lnTo>
                <a:lnTo>
                  <a:pt x="37573" y="14422"/>
                </a:lnTo>
                <a:lnTo>
                  <a:pt x="37768" y="14441"/>
                </a:lnTo>
                <a:lnTo>
                  <a:pt x="37924" y="14480"/>
                </a:lnTo>
                <a:lnTo>
                  <a:pt x="38099" y="14519"/>
                </a:lnTo>
                <a:lnTo>
                  <a:pt x="38255" y="14577"/>
                </a:lnTo>
                <a:lnTo>
                  <a:pt x="38411" y="14655"/>
                </a:lnTo>
                <a:lnTo>
                  <a:pt x="38547" y="14753"/>
                </a:lnTo>
                <a:lnTo>
                  <a:pt x="38840" y="14967"/>
                </a:lnTo>
                <a:lnTo>
                  <a:pt x="39229" y="15221"/>
                </a:lnTo>
                <a:lnTo>
                  <a:pt x="39600" y="15454"/>
                </a:lnTo>
                <a:lnTo>
                  <a:pt x="39989" y="15649"/>
                </a:lnTo>
                <a:lnTo>
                  <a:pt x="40360" y="15805"/>
                </a:lnTo>
                <a:lnTo>
                  <a:pt x="40730" y="15942"/>
                </a:lnTo>
                <a:lnTo>
                  <a:pt x="41100" y="16020"/>
                </a:lnTo>
                <a:lnTo>
                  <a:pt x="41470" y="16078"/>
                </a:lnTo>
                <a:lnTo>
                  <a:pt x="41821" y="16098"/>
                </a:lnTo>
                <a:lnTo>
                  <a:pt x="42055" y="16098"/>
                </a:lnTo>
                <a:lnTo>
                  <a:pt x="42269" y="16078"/>
                </a:lnTo>
                <a:lnTo>
                  <a:pt x="42484" y="16039"/>
                </a:lnTo>
                <a:lnTo>
                  <a:pt x="42698" y="16000"/>
                </a:lnTo>
                <a:lnTo>
                  <a:pt x="42932" y="15942"/>
                </a:lnTo>
                <a:lnTo>
                  <a:pt x="43146" y="15864"/>
                </a:lnTo>
                <a:lnTo>
                  <a:pt x="43361" y="15766"/>
                </a:lnTo>
                <a:lnTo>
                  <a:pt x="43575" y="15669"/>
                </a:lnTo>
                <a:lnTo>
                  <a:pt x="43789" y="15552"/>
                </a:lnTo>
                <a:lnTo>
                  <a:pt x="44004" y="15435"/>
                </a:lnTo>
                <a:lnTo>
                  <a:pt x="44413" y="15143"/>
                </a:lnTo>
                <a:lnTo>
                  <a:pt x="44842" y="14792"/>
                </a:lnTo>
                <a:lnTo>
                  <a:pt x="45251" y="14383"/>
                </a:lnTo>
                <a:lnTo>
                  <a:pt x="45251" y="14363"/>
                </a:lnTo>
                <a:lnTo>
                  <a:pt x="45251" y="14324"/>
                </a:lnTo>
                <a:lnTo>
                  <a:pt x="45212" y="14305"/>
                </a:lnTo>
                <a:lnTo>
                  <a:pt x="45173" y="14324"/>
                </a:lnTo>
                <a:lnTo>
                  <a:pt x="44783" y="14714"/>
                </a:lnTo>
                <a:lnTo>
                  <a:pt x="44374" y="15065"/>
                </a:lnTo>
                <a:lnTo>
                  <a:pt x="43945" y="15357"/>
                </a:lnTo>
                <a:lnTo>
                  <a:pt x="43750" y="15474"/>
                </a:lnTo>
                <a:lnTo>
                  <a:pt x="43536" y="15591"/>
                </a:lnTo>
                <a:lnTo>
                  <a:pt x="43322" y="15688"/>
                </a:lnTo>
                <a:lnTo>
                  <a:pt x="43107" y="15766"/>
                </a:lnTo>
                <a:lnTo>
                  <a:pt x="42893" y="15844"/>
                </a:lnTo>
                <a:lnTo>
                  <a:pt x="42698" y="15903"/>
                </a:lnTo>
                <a:lnTo>
                  <a:pt x="42484" y="15942"/>
                </a:lnTo>
                <a:lnTo>
                  <a:pt x="42250" y="15981"/>
                </a:lnTo>
                <a:lnTo>
                  <a:pt x="42036" y="16000"/>
                </a:lnTo>
                <a:lnTo>
                  <a:pt x="41821" y="16000"/>
                </a:lnTo>
                <a:lnTo>
                  <a:pt x="41470" y="15981"/>
                </a:lnTo>
                <a:lnTo>
                  <a:pt x="41100" y="15942"/>
                </a:lnTo>
                <a:lnTo>
                  <a:pt x="40749" y="15844"/>
                </a:lnTo>
                <a:lnTo>
                  <a:pt x="40379" y="15727"/>
                </a:lnTo>
                <a:lnTo>
                  <a:pt x="40009" y="15571"/>
                </a:lnTo>
                <a:lnTo>
                  <a:pt x="39639" y="15376"/>
                </a:lnTo>
                <a:lnTo>
                  <a:pt x="39268" y="15143"/>
                </a:lnTo>
                <a:lnTo>
                  <a:pt x="38898" y="14889"/>
                </a:lnTo>
                <a:lnTo>
                  <a:pt x="38586" y="14675"/>
                </a:lnTo>
                <a:lnTo>
                  <a:pt x="38450" y="14577"/>
                </a:lnTo>
                <a:lnTo>
                  <a:pt x="38274" y="14500"/>
                </a:lnTo>
                <a:lnTo>
                  <a:pt x="38119" y="14422"/>
                </a:lnTo>
                <a:lnTo>
                  <a:pt x="37943" y="14383"/>
                </a:lnTo>
                <a:lnTo>
                  <a:pt x="37768" y="14344"/>
                </a:lnTo>
                <a:lnTo>
                  <a:pt x="37320" y="14344"/>
                </a:lnTo>
                <a:lnTo>
                  <a:pt x="37320" y="13350"/>
                </a:lnTo>
                <a:lnTo>
                  <a:pt x="37592" y="13311"/>
                </a:lnTo>
                <a:lnTo>
                  <a:pt x="37807" y="13311"/>
                </a:lnTo>
                <a:lnTo>
                  <a:pt x="38021" y="13330"/>
                </a:lnTo>
                <a:lnTo>
                  <a:pt x="38158" y="13369"/>
                </a:lnTo>
                <a:lnTo>
                  <a:pt x="38313" y="13428"/>
                </a:lnTo>
                <a:lnTo>
                  <a:pt x="38606" y="13623"/>
                </a:lnTo>
                <a:lnTo>
                  <a:pt x="38957" y="13856"/>
                </a:lnTo>
                <a:lnTo>
                  <a:pt x="39366" y="14110"/>
                </a:lnTo>
                <a:lnTo>
                  <a:pt x="39600" y="14227"/>
                </a:lnTo>
                <a:lnTo>
                  <a:pt x="39833" y="14363"/>
                </a:lnTo>
                <a:lnTo>
                  <a:pt x="40126" y="14461"/>
                </a:lnTo>
                <a:lnTo>
                  <a:pt x="40418" y="14558"/>
                </a:lnTo>
                <a:lnTo>
                  <a:pt x="40749" y="14655"/>
                </a:lnTo>
                <a:lnTo>
                  <a:pt x="41100" y="14714"/>
                </a:lnTo>
                <a:lnTo>
                  <a:pt x="41490" y="14753"/>
                </a:lnTo>
                <a:lnTo>
                  <a:pt x="41899" y="14772"/>
                </a:lnTo>
                <a:lnTo>
                  <a:pt x="42328" y="14753"/>
                </a:lnTo>
                <a:lnTo>
                  <a:pt x="42718" y="14694"/>
                </a:lnTo>
                <a:lnTo>
                  <a:pt x="43068" y="14597"/>
                </a:lnTo>
                <a:lnTo>
                  <a:pt x="43400" y="14461"/>
                </a:lnTo>
                <a:lnTo>
                  <a:pt x="43711" y="14324"/>
                </a:lnTo>
                <a:lnTo>
                  <a:pt x="43984" y="14149"/>
                </a:lnTo>
                <a:lnTo>
                  <a:pt x="44218" y="13973"/>
                </a:lnTo>
                <a:lnTo>
                  <a:pt x="44433" y="13798"/>
                </a:lnTo>
                <a:lnTo>
                  <a:pt x="44627" y="13623"/>
                </a:lnTo>
                <a:lnTo>
                  <a:pt x="44783" y="13447"/>
                </a:lnTo>
                <a:lnTo>
                  <a:pt x="45017" y="13135"/>
                </a:lnTo>
                <a:lnTo>
                  <a:pt x="45173" y="12921"/>
                </a:lnTo>
                <a:lnTo>
                  <a:pt x="45212" y="12843"/>
                </a:lnTo>
                <a:lnTo>
                  <a:pt x="45212" y="9706"/>
                </a:lnTo>
                <a:lnTo>
                  <a:pt x="44881" y="9706"/>
                </a:lnTo>
                <a:lnTo>
                  <a:pt x="44881" y="12648"/>
                </a:lnTo>
                <a:lnTo>
                  <a:pt x="44803" y="12785"/>
                </a:lnTo>
                <a:lnTo>
                  <a:pt x="44705" y="12921"/>
                </a:lnTo>
                <a:lnTo>
                  <a:pt x="44588" y="13057"/>
                </a:lnTo>
                <a:lnTo>
                  <a:pt x="44452" y="13213"/>
                </a:lnTo>
                <a:lnTo>
                  <a:pt x="44296" y="13350"/>
                </a:lnTo>
                <a:lnTo>
                  <a:pt x="44121" y="13486"/>
                </a:lnTo>
                <a:lnTo>
                  <a:pt x="43926" y="13623"/>
                </a:lnTo>
                <a:lnTo>
                  <a:pt x="43711" y="13759"/>
                </a:lnTo>
                <a:lnTo>
                  <a:pt x="43497" y="13876"/>
                </a:lnTo>
                <a:lnTo>
                  <a:pt x="43263" y="13993"/>
                </a:lnTo>
                <a:lnTo>
                  <a:pt x="43010" y="14090"/>
                </a:lnTo>
                <a:lnTo>
                  <a:pt x="42757" y="14188"/>
                </a:lnTo>
                <a:lnTo>
                  <a:pt x="42503" y="14246"/>
                </a:lnTo>
                <a:lnTo>
                  <a:pt x="42230" y="14305"/>
                </a:lnTo>
                <a:lnTo>
                  <a:pt x="41958" y="14344"/>
                </a:lnTo>
                <a:lnTo>
                  <a:pt x="41685" y="14363"/>
                </a:lnTo>
                <a:lnTo>
                  <a:pt x="41451" y="14344"/>
                </a:lnTo>
                <a:lnTo>
                  <a:pt x="41217" y="14324"/>
                </a:lnTo>
                <a:lnTo>
                  <a:pt x="40983" y="14285"/>
                </a:lnTo>
                <a:lnTo>
                  <a:pt x="40769" y="14227"/>
                </a:lnTo>
                <a:lnTo>
                  <a:pt x="40535" y="14129"/>
                </a:lnTo>
                <a:lnTo>
                  <a:pt x="40301" y="14032"/>
                </a:lnTo>
                <a:lnTo>
                  <a:pt x="40067" y="13915"/>
                </a:lnTo>
                <a:lnTo>
                  <a:pt x="39853" y="13779"/>
                </a:lnTo>
                <a:lnTo>
                  <a:pt x="39600" y="13564"/>
                </a:lnTo>
                <a:lnTo>
                  <a:pt x="39366" y="13369"/>
                </a:lnTo>
                <a:lnTo>
                  <a:pt x="39171" y="13155"/>
                </a:lnTo>
                <a:lnTo>
                  <a:pt x="39015" y="12960"/>
                </a:lnTo>
                <a:lnTo>
                  <a:pt x="38879" y="12746"/>
                </a:lnTo>
                <a:lnTo>
                  <a:pt x="38781" y="12531"/>
                </a:lnTo>
                <a:lnTo>
                  <a:pt x="38703" y="12336"/>
                </a:lnTo>
                <a:lnTo>
                  <a:pt x="38645" y="12142"/>
                </a:lnTo>
                <a:lnTo>
                  <a:pt x="38586" y="11947"/>
                </a:lnTo>
                <a:lnTo>
                  <a:pt x="38567" y="11752"/>
                </a:lnTo>
                <a:lnTo>
                  <a:pt x="38567" y="11576"/>
                </a:lnTo>
                <a:lnTo>
                  <a:pt x="38567" y="11401"/>
                </a:lnTo>
                <a:lnTo>
                  <a:pt x="38625" y="11089"/>
                </a:lnTo>
                <a:lnTo>
                  <a:pt x="38684" y="10816"/>
                </a:lnTo>
                <a:lnTo>
                  <a:pt x="39190" y="10816"/>
                </a:lnTo>
                <a:lnTo>
                  <a:pt x="39288" y="10797"/>
                </a:lnTo>
                <a:lnTo>
                  <a:pt x="39385" y="10738"/>
                </a:lnTo>
                <a:lnTo>
                  <a:pt x="39444" y="10660"/>
                </a:lnTo>
                <a:lnTo>
                  <a:pt x="39463" y="10544"/>
                </a:lnTo>
                <a:lnTo>
                  <a:pt x="39463" y="10368"/>
                </a:lnTo>
                <a:lnTo>
                  <a:pt x="39444" y="10271"/>
                </a:lnTo>
                <a:lnTo>
                  <a:pt x="39385" y="10193"/>
                </a:lnTo>
                <a:lnTo>
                  <a:pt x="39288" y="10134"/>
                </a:lnTo>
                <a:lnTo>
                  <a:pt x="39190" y="10095"/>
                </a:lnTo>
                <a:lnTo>
                  <a:pt x="39112" y="10095"/>
                </a:lnTo>
                <a:lnTo>
                  <a:pt x="39073" y="9978"/>
                </a:lnTo>
                <a:lnTo>
                  <a:pt x="39015" y="9861"/>
                </a:lnTo>
                <a:lnTo>
                  <a:pt x="38918" y="9686"/>
                </a:lnTo>
                <a:lnTo>
                  <a:pt x="38781" y="9511"/>
                </a:lnTo>
                <a:lnTo>
                  <a:pt x="38586" y="9335"/>
                </a:lnTo>
                <a:lnTo>
                  <a:pt x="38469" y="9238"/>
                </a:lnTo>
                <a:lnTo>
                  <a:pt x="38333" y="9160"/>
                </a:lnTo>
                <a:lnTo>
                  <a:pt x="38197" y="9082"/>
                </a:lnTo>
                <a:lnTo>
                  <a:pt x="38021" y="9004"/>
                </a:lnTo>
                <a:lnTo>
                  <a:pt x="37846" y="8946"/>
                </a:lnTo>
                <a:lnTo>
                  <a:pt x="37690" y="8907"/>
                </a:lnTo>
                <a:lnTo>
                  <a:pt x="37534" y="8887"/>
                </a:lnTo>
                <a:lnTo>
                  <a:pt x="37378" y="8868"/>
                </a:lnTo>
                <a:lnTo>
                  <a:pt x="37203" y="8887"/>
                </a:lnTo>
                <a:lnTo>
                  <a:pt x="37027" y="8926"/>
                </a:lnTo>
                <a:lnTo>
                  <a:pt x="36871" y="8985"/>
                </a:lnTo>
                <a:lnTo>
                  <a:pt x="36754" y="9063"/>
                </a:lnTo>
                <a:lnTo>
                  <a:pt x="36638" y="9140"/>
                </a:lnTo>
                <a:lnTo>
                  <a:pt x="36560" y="9238"/>
                </a:lnTo>
                <a:lnTo>
                  <a:pt x="36482" y="9316"/>
                </a:lnTo>
                <a:lnTo>
                  <a:pt x="36443" y="9394"/>
                </a:lnTo>
                <a:lnTo>
                  <a:pt x="36404" y="9491"/>
                </a:lnTo>
                <a:lnTo>
                  <a:pt x="36404" y="9608"/>
                </a:lnTo>
                <a:lnTo>
                  <a:pt x="36404" y="9842"/>
                </a:lnTo>
                <a:lnTo>
                  <a:pt x="36423" y="10017"/>
                </a:lnTo>
                <a:lnTo>
                  <a:pt x="36443" y="10095"/>
                </a:lnTo>
                <a:lnTo>
                  <a:pt x="36423" y="10095"/>
                </a:lnTo>
                <a:lnTo>
                  <a:pt x="36326" y="10134"/>
                </a:lnTo>
                <a:lnTo>
                  <a:pt x="36228" y="10193"/>
                </a:lnTo>
                <a:lnTo>
                  <a:pt x="36170" y="10271"/>
                </a:lnTo>
                <a:lnTo>
                  <a:pt x="36150" y="10368"/>
                </a:lnTo>
                <a:lnTo>
                  <a:pt x="36150" y="10544"/>
                </a:lnTo>
                <a:lnTo>
                  <a:pt x="36170" y="10660"/>
                </a:lnTo>
                <a:lnTo>
                  <a:pt x="36228" y="10738"/>
                </a:lnTo>
                <a:lnTo>
                  <a:pt x="36326" y="10797"/>
                </a:lnTo>
                <a:lnTo>
                  <a:pt x="36423" y="10816"/>
                </a:lnTo>
                <a:lnTo>
                  <a:pt x="36657" y="10816"/>
                </a:lnTo>
                <a:lnTo>
                  <a:pt x="36618" y="11031"/>
                </a:lnTo>
                <a:lnTo>
                  <a:pt x="36579" y="11206"/>
                </a:lnTo>
                <a:lnTo>
                  <a:pt x="36521" y="11401"/>
                </a:lnTo>
                <a:lnTo>
                  <a:pt x="36462" y="11557"/>
                </a:lnTo>
                <a:lnTo>
                  <a:pt x="36365" y="11713"/>
                </a:lnTo>
                <a:lnTo>
                  <a:pt x="36287" y="11849"/>
                </a:lnTo>
                <a:lnTo>
                  <a:pt x="36189" y="11986"/>
                </a:lnTo>
                <a:lnTo>
                  <a:pt x="36092" y="12122"/>
                </a:lnTo>
                <a:lnTo>
                  <a:pt x="35858" y="12336"/>
                </a:lnTo>
                <a:lnTo>
                  <a:pt x="35605" y="12512"/>
                </a:lnTo>
                <a:lnTo>
                  <a:pt x="35351" y="12668"/>
                </a:lnTo>
                <a:lnTo>
                  <a:pt x="35098" y="12785"/>
                </a:lnTo>
                <a:lnTo>
                  <a:pt x="34825" y="12882"/>
                </a:lnTo>
                <a:lnTo>
                  <a:pt x="34591" y="12960"/>
                </a:lnTo>
                <a:lnTo>
                  <a:pt x="34357" y="13018"/>
                </a:lnTo>
                <a:lnTo>
                  <a:pt x="34143" y="13038"/>
                </a:lnTo>
                <a:lnTo>
                  <a:pt x="33851" y="13077"/>
                </a:lnTo>
                <a:lnTo>
                  <a:pt x="33734" y="13096"/>
                </a:lnTo>
                <a:lnTo>
                  <a:pt x="33812" y="12648"/>
                </a:lnTo>
                <a:lnTo>
                  <a:pt x="34046" y="11323"/>
                </a:lnTo>
                <a:lnTo>
                  <a:pt x="34260" y="9842"/>
                </a:lnTo>
                <a:lnTo>
                  <a:pt x="34474" y="8264"/>
                </a:lnTo>
                <a:lnTo>
                  <a:pt x="34650" y="6705"/>
                </a:lnTo>
                <a:lnTo>
                  <a:pt x="34942" y="3859"/>
                </a:lnTo>
                <a:lnTo>
                  <a:pt x="35117" y="1950"/>
                </a:lnTo>
                <a:lnTo>
                  <a:pt x="35156" y="1677"/>
                </a:lnTo>
                <a:lnTo>
                  <a:pt x="35663" y="1794"/>
                </a:lnTo>
                <a:lnTo>
                  <a:pt x="35702" y="1813"/>
                </a:lnTo>
                <a:lnTo>
                  <a:pt x="35761" y="1794"/>
                </a:lnTo>
                <a:lnTo>
                  <a:pt x="35819" y="1774"/>
                </a:lnTo>
                <a:lnTo>
                  <a:pt x="35858" y="1735"/>
                </a:lnTo>
                <a:lnTo>
                  <a:pt x="35877" y="1677"/>
                </a:lnTo>
                <a:lnTo>
                  <a:pt x="35897" y="1599"/>
                </a:lnTo>
                <a:lnTo>
                  <a:pt x="35877" y="1540"/>
                </a:lnTo>
                <a:lnTo>
                  <a:pt x="35819" y="1482"/>
                </a:lnTo>
                <a:lnTo>
                  <a:pt x="35761" y="1443"/>
                </a:lnTo>
                <a:lnTo>
                  <a:pt x="35566" y="1384"/>
                </a:lnTo>
                <a:lnTo>
                  <a:pt x="35001" y="1248"/>
                </a:lnTo>
                <a:lnTo>
                  <a:pt x="34065" y="1053"/>
                </a:lnTo>
                <a:lnTo>
                  <a:pt x="33461" y="936"/>
                </a:lnTo>
                <a:lnTo>
                  <a:pt x="32759" y="819"/>
                </a:lnTo>
                <a:lnTo>
                  <a:pt x="31999" y="702"/>
                </a:lnTo>
                <a:lnTo>
                  <a:pt x="31142" y="585"/>
                </a:lnTo>
                <a:lnTo>
                  <a:pt x="30148" y="468"/>
                </a:lnTo>
                <a:lnTo>
                  <a:pt x="29037" y="352"/>
                </a:lnTo>
                <a:lnTo>
                  <a:pt x="27810" y="254"/>
                </a:lnTo>
                <a:lnTo>
                  <a:pt x="26465" y="157"/>
                </a:lnTo>
                <a:lnTo>
                  <a:pt x="25023" y="79"/>
                </a:lnTo>
                <a:lnTo>
                  <a:pt x="23444" y="20"/>
                </a:lnTo>
                <a:lnTo>
                  <a:pt x="22334" y="1"/>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
  <p:cSld name="CUSTOM_4">
    <p:spTree>
      <p:nvGrpSpPr>
        <p:cNvPr id="1151" name="Shape 1151"/>
        <p:cNvGrpSpPr/>
        <p:nvPr/>
      </p:nvGrpSpPr>
      <p:grpSpPr>
        <a:xfrm>
          <a:off x="0" y="0"/>
          <a:ext cx="0" cy="0"/>
          <a:chOff x="0" y="0"/>
          <a:chExt cx="0" cy="0"/>
        </a:xfrm>
      </p:grpSpPr>
      <p:sp>
        <p:nvSpPr>
          <p:cNvPr id="1152" name="Google Shape;1152;p19"/>
          <p:cNvSpPr txBox="1"/>
          <p:nvPr>
            <p:ph type="title"/>
          </p:nvPr>
        </p:nvSpPr>
        <p:spPr>
          <a:xfrm>
            <a:off x="1188240" y="1562500"/>
            <a:ext cx="2753100" cy="914400"/>
          </a:xfrm>
          <a:prstGeom prst="rect">
            <a:avLst/>
          </a:prstGeom>
          <a:noFill/>
        </p:spPr>
        <p:txBody>
          <a:bodyPr anchorCtr="0" anchor="t" bIns="91425" lIns="91425" spcFirstLastPara="1" rIns="91425" wrap="square" tIns="91425">
            <a:noAutofit/>
          </a:bodyPr>
          <a:lstStyle>
            <a:lvl1pPr lvl="0" rtl="0" algn="r">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153" name="Google Shape;1153;p19"/>
          <p:cNvSpPr txBox="1"/>
          <p:nvPr>
            <p:ph idx="1" type="subTitle"/>
          </p:nvPr>
        </p:nvSpPr>
        <p:spPr>
          <a:xfrm>
            <a:off x="1188702" y="2483600"/>
            <a:ext cx="2752200" cy="1097400"/>
          </a:xfrm>
          <a:prstGeom prst="rect">
            <a:avLst/>
          </a:prstGeom>
        </p:spPr>
        <p:txBody>
          <a:bodyPr anchorCtr="0" anchor="t" bIns="91425" lIns="91425" spcFirstLastPara="1" rIns="91425" wrap="square" tIns="91425">
            <a:noAutofit/>
          </a:bodyPr>
          <a:lstStyle>
            <a:lvl1pPr lvl="0" rtl="0" algn="r">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grpSp>
        <p:nvGrpSpPr>
          <p:cNvPr id="1154" name="Google Shape;1154;p19"/>
          <p:cNvGrpSpPr/>
          <p:nvPr/>
        </p:nvGrpSpPr>
        <p:grpSpPr>
          <a:xfrm>
            <a:off x="77971" y="4197900"/>
            <a:ext cx="3415692" cy="460843"/>
            <a:chOff x="3028746" y="4197900"/>
            <a:chExt cx="3415692" cy="460843"/>
          </a:xfrm>
        </p:grpSpPr>
        <p:sp>
          <p:nvSpPr>
            <p:cNvPr id="1155" name="Google Shape;1155;p19"/>
            <p:cNvSpPr/>
            <p:nvPr/>
          </p:nvSpPr>
          <p:spPr>
            <a:xfrm flipH="1">
              <a:off x="3028746" y="4197900"/>
              <a:ext cx="1707517" cy="460843"/>
            </a:xfrm>
            <a:custGeom>
              <a:rect b="b" l="l" r="r" t="t"/>
              <a:pathLst>
                <a:path extrusionOk="0" h="12734" w="47182">
                  <a:moveTo>
                    <a:pt x="7105" y="1"/>
                  </a:moveTo>
                  <a:lnTo>
                    <a:pt x="6979" y="22"/>
                  </a:lnTo>
                  <a:lnTo>
                    <a:pt x="6831" y="64"/>
                  </a:lnTo>
                  <a:lnTo>
                    <a:pt x="6705" y="106"/>
                  </a:lnTo>
                  <a:lnTo>
                    <a:pt x="6557" y="190"/>
                  </a:lnTo>
                  <a:lnTo>
                    <a:pt x="6410" y="296"/>
                  </a:lnTo>
                  <a:lnTo>
                    <a:pt x="6241" y="422"/>
                  </a:lnTo>
                  <a:lnTo>
                    <a:pt x="5862" y="760"/>
                  </a:lnTo>
                  <a:lnTo>
                    <a:pt x="5419" y="1202"/>
                  </a:lnTo>
                  <a:lnTo>
                    <a:pt x="4808" y="1835"/>
                  </a:lnTo>
                  <a:lnTo>
                    <a:pt x="4006" y="2678"/>
                  </a:lnTo>
                  <a:lnTo>
                    <a:pt x="2214" y="4617"/>
                  </a:lnTo>
                  <a:lnTo>
                    <a:pt x="1" y="7021"/>
                  </a:lnTo>
                  <a:lnTo>
                    <a:pt x="1" y="12734"/>
                  </a:lnTo>
                  <a:lnTo>
                    <a:pt x="47181" y="12333"/>
                  </a:lnTo>
                  <a:lnTo>
                    <a:pt x="46907" y="11870"/>
                  </a:lnTo>
                  <a:lnTo>
                    <a:pt x="46612" y="11385"/>
                  </a:lnTo>
                  <a:lnTo>
                    <a:pt x="46212" y="10815"/>
                  </a:lnTo>
                  <a:lnTo>
                    <a:pt x="45769" y="10204"/>
                  </a:lnTo>
                  <a:lnTo>
                    <a:pt x="45537" y="9909"/>
                  </a:lnTo>
                  <a:lnTo>
                    <a:pt x="45284" y="9614"/>
                  </a:lnTo>
                  <a:lnTo>
                    <a:pt x="45031" y="9361"/>
                  </a:lnTo>
                  <a:lnTo>
                    <a:pt x="44799" y="9108"/>
                  </a:lnTo>
                  <a:lnTo>
                    <a:pt x="44546" y="8918"/>
                  </a:lnTo>
                  <a:lnTo>
                    <a:pt x="44314" y="8749"/>
                  </a:lnTo>
                  <a:lnTo>
                    <a:pt x="44019" y="8602"/>
                  </a:lnTo>
                  <a:lnTo>
                    <a:pt x="43661" y="8454"/>
                  </a:lnTo>
                  <a:lnTo>
                    <a:pt x="43218" y="8328"/>
                  </a:lnTo>
                  <a:lnTo>
                    <a:pt x="42733" y="8180"/>
                  </a:lnTo>
                  <a:lnTo>
                    <a:pt x="41616" y="7885"/>
                  </a:lnTo>
                  <a:lnTo>
                    <a:pt x="40435" y="7611"/>
                  </a:lnTo>
                  <a:lnTo>
                    <a:pt x="38264" y="7105"/>
                  </a:lnTo>
                  <a:lnTo>
                    <a:pt x="37484" y="6915"/>
                  </a:lnTo>
                  <a:lnTo>
                    <a:pt x="37210" y="6831"/>
                  </a:lnTo>
                  <a:lnTo>
                    <a:pt x="37041" y="6768"/>
                  </a:lnTo>
                  <a:lnTo>
                    <a:pt x="36894" y="6662"/>
                  </a:lnTo>
                  <a:lnTo>
                    <a:pt x="36704" y="6515"/>
                  </a:lnTo>
                  <a:lnTo>
                    <a:pt x="36177" y="6072"/>
                  </a:lnTo>
                  <a:lnTo>
                    <a:pt x="35544" y="5482"/>
                  </a:lnTo>
                  <a:lnTo>
                    <a:pt x="34849" y="4849"/>
                  </a:lnTo>
                  <a:lnTo>
                    <a:pt x="33542" y="3584"/>
                  </a:lnTo>
                  <a:lnTo>
                    <a:pt x="32762" y="2762"/>
                  </a:lnTo>
                  <a:lnTo>
                    <a:pt x="32593" y="2615"/>
                  </a:lnTo>
                  <a:lnTo>
                    <a:pt x="32445" y="2467"/>
                  </a:lnTo>
                  <a:lnTo>
                    <a:pt x="32298" y="2362"/>
                  </a:lnTo>
                  <a:lnTo>
                    <a:pt x="32150" y="2277"/>
                  </a:lnTo>
                  <a:lnTo>
                    <a:pt x="32003" y="2193"/>
                  </a:lnTo>
                  <a:lnTo>
                    <a:pt x="31876" y="2151"/>
                  </a:lnTo>
                  <a:lnTo>
                    <a:pt x="31729" y="2130"/>
                  </a:lnTo>
                  <a:lnTo>
                    <a:pt x="31433" y="2130"/>
                  </a:lnTo>
                  <a:lnTo>
                    <a:pt x="31286" y="2151"/>
                  </a:lnTo>
                  <a:lnTo>
                    <a:pt x="31138" y="2193"/>
                  </a:lnTo>
                  <a:lnTo>
                    <a:pt x="30970" y="2256"/>
                  </a:lnTo>
                  <a:lnTo>
                    <a:pt x="30632" y="2425"/>
                  </a:lnTo>
                  <a:lnTo>
                    <a:pt x="30295" y="2636"/>
                  </a:lnTo>
                  <a:lnTo>
                    <a:pt x="28292" y="3859"/>
                  </a:lnTo>
                  <a:lnTo>
                    <a:pt x="27006" y="4639"/>
                  </a:lnTo>
                  <a:lnTo>
                    <a:pt x="26859" y="4512"/>
                  </a:lnTo>
                  <a:lnTo>
                    <a:pt x="26479" y="4175"/>
                  </a:lnTo>
                  <a:lnTo>
                    <a:pt x="26205" y="3964"/>
                  </a:lnTo>
                  <a:lnTo>
                    <a:pt x="25910" y="3753"/>
                  </a:lnTo>
                  <a:lnTo>
                    <a:pt x="25573" y="3542"/>
                  </a:lnTo>
                  <a:lnTo>
                    <a:pt x="25214" y="3332"/>
                  </a:lnTo>
                  <a:lnTo>
                    <a:pt x="25025" y="3205"/>
                  </a:lnTo>
                  <a:lnTo>
                    <a:pt x="24814" y="3057"/>
                  </a:lnTo>
                  <a:lnTo>
                    <a:pt x="24582" y="2868"/>
                  </a:lnTo>
                  <a:lnTo>
                    <a:pt x="24371" y="2657"/>
                  </a:lnTo>
                  <a:lnTo>
                    <a:pt x="23886" y="2193"/>
                  </a:lnTo>
                  <a:lnTo>
                    <a:pt x="23401" y="1708"/>
                  </a:lnTo>
                  <a:lnTo>
                    <a:pt x="22579" y="802"/>
                  </a:lnTo>
                  <a:lnTo>
                    <a:pt x="22263" y="486"/>
                  </a:lnTo>
                  <a:lnTo>
                    <a:pt x="22158" y="359"/>
                  </a:lnTo>
                  <a:lnTo>
                    <a:pt x="22052" y="296"/>
                  </a:lnTo>
                  <a:lnTo>
                    <a:pt x="21968" y="296"/>
                  </a:lnTo>
                  <a:lnTo>
                    <a:pt x="21841" y="317"/>
                  </a:lnTo>
                  <a:lnTo>
                    <a:pt x="21652" y="401"/>
                  </a:lnTo>
                  <a:lnTo>
                    <a:pt x="21441" y="507"/>
                  </a:lnTo>
                  <a:lnTo>
                    <a:pt x="20956" y="823"/>
                  </a:lnTo>
                  <a:lnTo>
                    <a:pt x="20408" y="1202"/>
                  </a:lnTo>
                  <a:lnTo>
                    <a:pt x="19860" y="1624"/>
                  </a:lnTo>
                  <a:lnTo>
                    <a:pt x="19354" y="2046"/>
                  </a:lnTo>
                  <a:lnTo>
                    <a:pt x="18932" y="2404"/>
                  </a:lnTo>
                  <a:lnTo>
                    <a:pt x="18637" y="2657"/>
                  </a:lnTo>
                  <a:lnTo>
                    <a:pt x="18342" y="2931"/>
                  </a:lnTo>
                  <a:lnTo>
                    <a:pt x="17857" y="3310"/>
                  </a:lnTo>
                  <a:lnTo>
                    <a:pt x="16655" y="4238"/>
                  </a:lnTo>
                  <a:lnTo>
                    <a:pt x="15074" y="5440"/>
                  </a:lnTo>
                  <a:lnTo>
                    <a:pt x="13873" y="4892"/>
                  </a:lnTo>
                  <a:lnTo>
                    <a:pt x="12818" y="4386"/>
                  </a:lnTo>
                  <a:lnTo>
                    <a:pt x="12291" y="4112"/>
                  </a:lnTo>
                  <a:lnTo>
                    <a:pt x="11828" y="3859"/>
                  </a:lnTo>
                  <a:lnTo>
                    <a:pt x="11617" y="3711"/>
                  </a:lnTo>
                  <a:lnTo>
                    <a:pt x="11385" y="3542"/>
                  </a:lnTo>
                  <a:lnTo>
                    <a:pt x="11174" y="3332"/>
                  </a:lnTo>
                  <a:lnTo>
                    <a:pt x="10942" y="3100"/>
                  </a:lnTo>
                  <a:lnTo>
                    <a:pt x="10500" y="2573"/>
                  </a:lnTo>
                  <a:lnTo>
                    <a:pt x="10036" y="2024"/>
                  </a:lnTo>
                  <a:lnTo>
                    <a:pt x="9572" y="1476"/>
                  </a:lnTo>
                  <a:lnTo>
                    <a:pt x="9340" y="1223"/>
                  </a:lnTo>
                  <a:lnTo>
                    <a:pt x="9108" y="970"/>
                  </a:lnTo>
                  <a:lnTo>
                    <a:pt x="8876" y="760"/>
                  </a:lnTo>
                  <a:lnTo>
                    <a:pt x="8644" y="570"/>
                  </a:lnTo>
                  <a:lnTo>
                    <a:pt x="8412" y="422"/>
                  </a:lnTo>
                  <a:lnTo>
                    <a:pt x="8181" y="296"/>
                  </a:lnTo>
                  <a:lnTo>
                    <a:pt x="7759" y="127"/>
                  </a:lnTo>
                  <a:lnTo>
                    <a:pt x="7569" y="64"/>
                  </a:lnTo>
                  <a:lnTo>
                    <a:pt x="7422" y="22"/>
                  </a:lnTo>
                  <a:lnTo>
                    <a:pt x="7253" y="1"/>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6" name="Google Shape;1156;p19"/>
            <p:cNvSpPr/>
            <p:nvPr/>
          </p:nvSpPr>
          <p:spPr>
            <a:xfrm>
              <a:off x="4736921" y="4197900"/>
              <a:ext cx="1707517" cy="460843"/>
            </a:xfrm>
            <a:custGeom>
              <a:rect b="b" l="l" r="r" t="t"/>
              <a:pathLst>
                <a:path extrusionOk="0" h="12734" w="47182">
                  <a:moveTo>
                    <a:pt x="7105" y="1"/>
                  </a:moveTo>
                  <a:lnTo>
                    <a:pt x="6979" y="22"/>
                  </a:lnTo>
                  <a:lnTo>
                    <a:pt x="6831" y="64"/>
                  </a:lnTo>
                  <a:lnTo>
                    <a:pt x="6705" y="106"/>
                  </a:lnTo>
                  <a:lnTo>
                    <a:pt x="6557" y="190"/>
                  </a:lnTo>
                  <a:lnTo>
                    <a:pt x="6410" y="296"/>
                  </a:lnTo>
                  <a:lnTo>
                    <a:pt x="6241" y="422"/>
                  </a:lnTo>
                  <a:lnTo>
                    <a:pt x="5862" y="760"/>
                  </a:lnTo>
                  <a:lnTo>
                    <a:pt x="5419" y="1202"/>
                  </a:lnTo>
                  <a:lnTo>
                    <a:pt x="4808" y="1835"/>
                  </a:lnTo>
                  <a:lnTo>
                    <a:pt x="4006" y="2678"/>
                  </a:lnTo>
                  <a:lnTo>
                    <a:pt x="2214" y="4617"/>
                  </a:lnTo>
                  <a:lnTo>
                    <a:pt x="1" y="7021"/>
                  </a:lnTo>
                  <a:lnTo>
                    <a:pt x="1" y="12734"/>
                  </a:lnTo>
                  <a:lnTo>
                    <a:pt x="47181" y="12333"/>
                  </a:lnTo>
                  <a:lnTo>
                    <a:pt x="46907" y="11870"/>
                  </a:lnTo>
                  <a:lnTo>
                    <a:pt x="46612" y="11385"/>
                  </a:lnTo>
                  <a:lnTo>
                    <a:pt x="46212" y="10815"/>
                  </a:lnTo>
                  <a:lnTo>
                    <a:pt x="45769" y="10204"/>
                  </a:lnTo>
                  <a:lnTo>
                    <a:pt x="45537" y="9909"/>
                  </a:lnTo>
                  <a:lnTo>
                    <a:pt x="45284" y="9614"/>
                  </a:lnTo>
                  <a:lnTo>
                    <a:pt x="45031" y="9361"/>
                  </a:lnTo>
                  <a:lnTo>
                    <a:pt x="44799" y="9108"/>
                  </a:lnTo>
                  <a:lnTo>
                    <a:pt x="44546" y="8918"/>
                  </a:lnTo>
                  <a:lnTo>
                    <a:pt x="44314" y="8749"/>
                  </a:lnTo>
                  <a:lnTo>
                    <a:pt x="44019" y="8602"/>
                  </a:lnTo>
                  <a:lnTo>
                    <a:pt x="43661" y="8454"/>
                  </a:lnTo>
                  <a:lnTo>
                    <a:pt x="43218" y="8328"/>
                  </a:lnTo>
                  <a:lnTo>
                    <a:pt x="42733" y="8180"/>
                  </a:lnTo>
                  <a:lnTo>
                    <a:pt x="41616" y="7885"/>
                  </a:lnTo>
                  <a:lnTo>
                    <a:pt x="40435" y="7611"/>
                  </a:lnTo>
                  <a:lnTo>
                    <a:pt x="38264" y="7105"/>
                  </a:lnTo>
                  <a:lnTo>
                    <a:pt x="37484" y="6915"/>
                  </a:lnTo>
                  <a:lnTo>
                    <a:pt x="37210" y="6831"/>
                  </a:lnTo>
                  <a:lnTo>
                    <a:pt x="37041" y="6768"/>
                  </a:lnTo>
                  <a:lnTo>
                    <a:pt x="36894" y="6662"/>
                  </a:lnTo>
                  <a:lnTo>
                    <a:pt x="36704" y="6515"/>
                  </a:lnTo>
                  <a:lnTo>
                    <a:pt x="36177" y="6072"/>
                  </a:lnTo>
                  <a:lnTo>
                    <a:pt x="35544" y="5482"/>
                  </a:lnTo>
                  <a:lnTo>
                    <a:pt x="34849" y="4849"/>
                  </a:lnTo>
                  <a:lnTo>
                    <a:pt x="33542" y="3584"/>
                  </a:lnTo>
                  <a:lnTo>
                    <a:pt x="32762" y="2762"/>
                  </a:lnTo>
                  <a:lnTo>
                    <a:pt x="32593" y="2615"/>
                  </a:lnTo>
                  <a:lnTo>
                    <a:pt x="32445" y="2467"/>
                  </a:lnTo>
                  <a:lnTo>
                    <a:pt x="32298" y="2362"/>
                  </a:lnTo>
                  <a:lnTo>
                    <a:pt x="32150" y="2277"/>
                  </a:lnTo>
                  <a:lnTo>
                    <a:pt x="32003" y="2193"/>
                  </a:lnTo>
                  <a:lnTo>
                    <a:pt x="31876" y="2151"/>
                  </a:lnTo>
                  <a:lnTo>
                    <a:pt x="31729" y="2130"/>
                  </a:lnTo>
                  <a:lnTo>
                    <a:pt x="31433" y="2130"/>
                  </a:lnTo>
                  <a:lnTo>
                    <a:pt x="31286" y="2151"/>
                  </a:lnTo>
                  <a:lnTo>
                    <a:pt x="31138" y="2193"/>
                  </a:lnTo>
                  <a:lnTo>
                    <a:pt x="30970" y="2256"/>
                  </a:lnTo>
                  <a:lnTo>
                    <a:pt x="30632" y="2425"/>
                  </a:lnTo>
                  <a:lnTo>
                    <a:pt x="30295" y="2636"/>
                  </a:lnTo>
                  <a:lnTo>
                    <a:pt x="28292" y="3859"/>
                  </a:lnTo>
                  <a:lnTo>
                    <a:pt x="27006" y="4639"/>
                  </a:lnTo>
                  <a:lnTo>
                    <a:pt x="26859" y="4512"/>
                  </a:lnTo>
                  <a:lnTo>
                    <a:pt x="26479" y="4175"/>
                  </a:lnTo>
                  <a:lnTo>
                    <a:pt x="26205" y="3964"/>
                  </a:lnTo>
                  <a:lnTo>
                    <a:pt x="25910" y="3753"/>
                  </a:lnTo>
                  <a:lnTo>
                    <a:pt x="25573" y="3542"/>
                  </a:lnTo>
                  <a:lnTo>
                    <a:pt x="25214" y="3332"/>
                  </a:lnTo>
                  <a:lnTo>
                    <a:pt x="25025" y="3205"/>
                  </a:lnTo>
                  <a:lnTo>
                    <a:pt x="24814" y="3057"/>
                  </a:lnTo>
                  <a:lnTo>
                    <a:pt x="24582" y="2868"/>
                  </a:lnTo>
                  <a:lnTo>
                    <a:pt x="24371" y="2657"/>
                  </a:lnTo>
                  <a:lnTo>
                    <a:pt x="23886" y="2193"/>
                  </a:lnTo>
                  <a:lnTo>
                    <a:pt x="23401" y="1708"/>
                  </a:lnTo>
                  <a:lnTo>
                    <a:pt x="22579" y="802"/>
                  </a:lnTo>
                  <a:lnTo>
                    <a:pt x="22263" y="486"/>
                  </a:lnTo>
                  <a:lnTo>
                    <a:pt x="22158" y="359"/>
                  </a:lnTo>
                  <a:lnTo>
                    <a:pt x="22052" y="296"/>
                  </a:lnTo>
                  <a:lnTo>
                    <a:pt x="21968" y="296"/>
                  </a:lnTo>
                  <a:lnTo>
                    <a:pt x="21841" y="317"/>
                  </a:lnTo>
                  <a:lnTo>
                    <a:pt x="21652" y="401"/>
                  </a:lnTo>
                  <a:lnTo>
                    <a:pt x="21441" y="507"/>
                  </a:lnTo>
                  <a:lnTo>
                    <a:pt x="20956" y="823"/>
                  </a:lnTo>
                  <a:lnTo>
                    <a:pt x="20408" y="1202"/>
                  </a:lnTo>
                  <a:lnTo>
                    <a:pt x="19860" y="1624"/>
                  </a:lnTo>
                  <a:lnTo>
                    <a:pt x="19354" y="2046"/>
                  </a:lnTo>
                  <a:lnTo>
                    <a:pt x="18932" y="2404"/>
                  </a:lnTo>
                  <a:lnTo>
                    <a:pt x="18637" y="2657"/>
                  </a:lnTo>
                  <a:lnTo>
                    <a:pt x="18342" y="2931"/>
                  </a:lnTo>
                  <a:lnTo>
                    <a:pt x="17857" y="3310"/>
                  </a:lnTo>
                  <a:lnTo>
                    <a:pt x="16655" y="4238"/>
                  </a:lnTo>
                  <a:lnTo>
                    <a:pt x="15074" y="5440"/>
                  </a:lnTo>
                  <a:lnTo>
                    <a:pt x="13873" y="4892"/>
                  </a:lnTo>
                  <a:lnTo>
                    <a:pt x="12818" y="4386"/>
                  </a:lnTo>
                  <a:lnTo>
                    <a:pt x="12291" y="4112"/>
                  </a:lnTo>
                  <a:lnTo>
                    <a:pt x="11828" y="3859"/>
                  </a:lnTo>
                  <a:lnTo>
                    <a:pt x="11617" y="3711"/>
                  </a:lnTo>
                  <a:lnTo>
                    <a:pt x="11385" y="3542"/>
                  </a:lnTo>
                  <a:lnTo>
                    <a:pt x="11174" y="3332"/>
                  </a:lnTo>
                  <a:lnTo>
                    <a:pt x="10942" y="3100"/>
                  </a:lnTo>
                  <a:lnTo>
                    <a:pt x="10500" y="2573"/>
                  </a:lnTo>
                  <a:lnTo>
                    <a:pt x="10036" y="2024"/>
                  </a:lnTo>
                  <a:lnTo>
                    <a:pt x="9572" y="1476"/>
                  </a:lnTo>
                  <a:lnTo>
                    <a:pt x="9340" y="1223"/>
                  </a:lnTo>
                  <a:lnTo>
                    <a:pt x="9108" y="970"/>
                  </a:lnTo>
                  <a:lnTo>
                    <a:pt x="8876" y="760"/>
                  </a:lnTo>
                  <a:lnTo>
                    <a:pt x="8644" y="570"/>
                  </a:lnTo>
                  <a:lnTo>
                    <a:pt x="8412" y="422"/>
                  </a:lnTo>
                  <a:lnTo>
                    <a:pt x="8181" y="296"/>
                  </a:lnTo>
                  <a:lnTo>
                    <a:pt x="7759" y="127"/>
                  </a:lnTo>
                  <a:lnTo>
                    <a:pt x="7569" y="64"/>
                  </a:lnTo>
                  <a:lnTo>
                    <a:pt x="7422" y="22"/>
                  </a:lnTo>
                  <a:lnTo>
                    <a:pt x="7253" y="1"/>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57" name="Google Shape;1157;p19"/>
          <p:cNvSpPr/>
          <p:nvPr/>
        </p:nvSpPr>
        <p:spPr>
          <a:xfrm>
            <a:off x="0" y="4594800"/>
            <a:ext cx="9144000" cy="548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8" name="Google Shape;1158;p19"/>
          <p:cNvSpPr/>
          <p:nvPr/>
        </p:nvSpPr>
        <p:spPr>
          <a:xfrm flipH="1">
            <a:off x="-1" y="4594797"/>
            <a:ext cx="894720" cy="548701"/>
          </a:xfrm>
          <a:custGeom>
            <a:rect b="b" l="l" r="r" t="t"/>
            <a:pathLst>
              <a:path extrusionOk="0" h="29051" w="47371">
                <a:moveTo>
                  <a:pt x="47371" y="1"/>
                </a:moveTo>
                <a:lnTo>
                  <a:pt x="46696" y="338"/>
                </a:lnTo>
                <a:lnTo>
                  <a:pt x="45979" y="675"/>
                </a:lnTo>
                <a:lnTo>
                  <a:pt x="45284" y="970"/>
                </a:lnTo>
                <a:lnTo>
                  <a:pt x="44567" y="1266"/>
                </a:lnTo>
                <a:lnTo>
                  <a:pt x="43850" y="1540"/>
                </a:lnTo>
                <a:lnTo>
                  <a:pt x="43133" y="1814"/>
                </a:lnTo>
                <a:lnTo>
                  <a:pt x="41658" y="2320"/>
                </a:lnTo>
                <a:lnTo>
                  <a:pt x="40182" y="2783"/>
                </a:lnTo>
                <a:lnTo>
                  <a:pt x="38706" y="3226"/>
                </a:lnTo>
                <a:lnTo>
                  <a:pt x="35734" y="4069"/>
                </a:lnTo>
                <a:lnTo>
                  <a:pt x="34132" y="4512"/>
                </a:lnTo>
                <a:lnTo>
                  <a:pt x="32529" y="4997"/>
                </a:lnTo>
                <a:lnTo>
                  <a:pt x="31707" y="5250"/>
                </a:lnTo>
                <a:lnTo>
                  <a:pt x="30906" y="5503"/>
                </a:lnTo>
                <a:lnTo>
                  <a:pt x="30105" y="5798"/>
                </a:lnTo>
                <a:lnTo>
                  <a:pt x="29304" y="6093"/>
                </a:lnTo>
                <a:lnTo>
                  <a:pt x="28503" y="6409"/>
                </a:lnTo>
                <a:lnTo>
                  <a:pt x="27723" y="6726"/>
                </a:lnTo>
                <a:lnTo>
                  <a:pt x="26964" y="7084"/>
                </a:lnTo>
                <a:lnTo>
                  <a:pt x="26205" y="7485"/>
                </a:lnTo>
                <a:lnTo>
                  <a:pt x="25467" y="7885"/>
                </a:lnTo>
                <a:lnTo>
                  <a:pt x="24771" y="8328"/>
                </a:lnTo>
                <a:lnTo>
                  <a:pt x="24076" y="8792"/>
                </a:lnTo>
                <a:lnTo>
                  <a:pt x="23401" y="9298"/>
                </a:lnTo>
                <a:lnTo>
                  <a:pt x="23169" y="9487"/>
                </a:lnTo>
                <a:lnTo>
                  <a:pt x="22937" y="9719"/>
                </a:lnTo>
                <a:lnTo>
                  <a:pt x="22726" y="9951"/>
                </a:lnTo>
                <a:lnTo>
                  <a:pt x="22537" y="10204"/>
                </a:lnTo>
                <a:lnTo>
                  <a:pt x="22368" y="10478"/>
                </a:lnTo>
                <a:lnTo>
                  <a:pt x="22220" y="10752"/>
                </a:lnTo>
                <a:lnTo>
                  <a:pt x="22094" y="11047"/>
                </a:lnTo>
                <a:lnTo>
                  <a:pt x="21989" y="11343"/>
                </a:lnTo>
                <a:lnTo>
                  <a:pt x="21925" y="11638"/>
                </a:lnTo>
                <a:lnTo>
                  <a:pt x="21904" y="11933"/>
                </a:lnTo>
                <a:lnTo>
                  <a:pt x="21904" y="12207"/>
                </a:lnTo>
                <a:lnTo>
                  <a:pt x="21968" y="12502"/>
                </a:lnTo>
                <a:lnTo>
                  <a:pt x="22073" y="12776"/>
                </a:lnTo>
                <a:lnTo>
                  <a:pt x="22220" y="13050"/>
                </a:lnTo>
                <a:lnTo>
                  <a:pt x="22326" y="13198"/>
                </a:lnTo>
                <a:lnTo>
                  <a:pt x="22431" y="13324"/>
                </a:lnTo>
                <a:lnTo>
                  <a:pt x="22537" y="13451"/>
                </a:lnTo>
                <a:lnTo>
                  <a:pt x="22684" y="13556"/>
                </a:lnTo>
                <a:lnTo>
                  <a:pt x="23001" y="13788"/>
                </a:lnTo>
                <a:lnTo>
                  <a:pt x="23338" y="14020"/>
                </a:lnTo>
                <a:lnTo>
                  <a:pt x="23675" y="14252"/>
                </a:lnTo>
                <a:lnTo>
                  <a:pt x="23991" y="14484"/>
                </a:lnTo>
                <a:lnTo>
                  <a:pt x="24139" y="14631"/>
                </a:lnTo>
                <a:lnTo>
                  <a:pt x="24265" y="14758"/>
                </a:lnTo>
                <a:lnTo>
                  <a:pt x="24371" y="14926"/>
                </a:lnTo>
                <a:lnTo>
                  <a:pt x="24455" y="15095"/>
                </a:lnTo>
                <a:lnTo>
                  <a:pt x="24518" y="15264"/>
                </a:lnTo>
                <a:lnTo>
                  <a:pt x="24539" y="15453"/>
                </a:lnTo>
                <a:lnTo>
                  <a:pt x="24518" y="15664"/>
                </a:lnTo>
                <a:lnTo>
                  <a:pt x="24476" y="15896"/>
                </a:lnTo>
                <a:lnTo>
                  <a:pt x="24392" y="16107"/>
                </a:lnTo>
                <a:lnTo>
                  <a:pt x="24286" y="16297"/>
                </a:lnTo>
                <a:lnTo>
                  <a:pt x="24139" y="16486"/>
                </a:lnTo>
                <a:lnTo>
                  <a:pt x="23991" y="16676"/>
                </a:lnTo>
                <a:lnTo>
                  <a:pt x="23823" y="16824"/>
                </a:lnTo>
                <a:lnTo>
                  <a:pt x="23654" y="16992"/>
                </a:lnTo>
                <a:lnTo>
                  <a:pt x="23443" y="17119"/>
                </a:lnTo>
                <a:lnTo>
                  <a:pt x="23232" y="17266"/>
                </a:lnTo>
                <a:lnTo>
                  <a:pt x="22811" y="17519"/>
                </a:lnTo>
                <a:lnTo>
                  <a:pt x="22368" y="17730"/>
                </a:lnTo>
                <a:lnTo>
                  <a:pt x="21546" y="18110"/>
                </a:lnTo>
                <a:lnTo>
                  <a:pt x="17793" y="19902"/>
                </a:lnTo>
                <a:lnTo>
                  <a:pt x="17077" y="20281"/>
                </a:lnTo>
                <a:lnTo>
                  <a:pt x="16697" y="20471"/>
                </a:lnTo>
                <a:lnTo>
                  <a:pt x="16360" y="20682"/>
                </a:lnTo>
                <a:lnTo>
                  <a:pt x="16001" y="20892"/>
                </a:lnTo>
                <a:lnTo>
                  <a:pt x="15685" y="21124"/>
                </a:lnTo>
                <a:lnTo>
                  <a:pt x="15369" y="21398"/>
                </a:lnTo>
                <a:lnTo>
                  <a:pt x="15074" y="21672"/>
                </a:lnTo>
                <a:lnTo>
                  <a:pt x="14779" y="21989"/>
                </a:lnTo>
                <a:lnTo>
                  <a:pt x="14505" y="22347"/>
                </a:lnTo>
                <a:lnTo>
                  <a:pt x="13999" y="23043"/>
                </a:lnTo>
                <a:lnTo>
                  <a:pt x="13746" y="23401"/>
                </a:lnTo>
                <a:lnTo>
                  <a:pt x="13493" y="23738"/>
                </a:lnTo>
                <a:lnTo>
                  <a:pt x="13219" y="24076"/>
                </a:lnTo>
                <a:lnTo>
                  <a:pt x="12902" y="24392"/>
                </a:lnTo>
                <a:lnTo>
                  <a:pt x="12565" y="24687"/>
                </a:lnTo>
                <a:lnTo>
                  <a:pt x="12207" y="24940"/>
                </a:lnTo>
                <a:lnTo>
                  <a:pt x="11827" y="25172"/>
                </a:lnTo>
                <a:lnTo>
                  <a:pt x="11427" y="25404"/>
                </a:lnTo>
                <a:lnTo>
                  <a:pt x="11026" y="25594"/>
                </a:lnTo>
                <a:lnTo>
                  <a:pt x="10626" y="25762"/>
                </a:lnTo>
                <a:lnTo>
                  <a:pt x="10204" y="25931"/>
                </a:lnTo>
                <a:lnTo>
                  <a:pt x="9782" y="26079"/>
                </a:lnTo>
                <a:lnTo>
                  <a:pt x="9298" y="26205"/>
                </a:lnTo>
                <a:lnTo>
                  <a:pt x="8813" y="26331"/>
                </a:lnTo>
                <a:lnTo>
                  <a:pt x="8307" y="26458"/>
                </a:lnTo>
                <a:lnTo>
                  <a:pt x="7801" y="26542"/>
                </a:lnTo>
                <a:lnTo>
                  <a:pt x="6789" y="26732"/>
                </a:lnTo>
                <a:lnTo>
                  <a:pt x="5777" y="26901"/>
                </a:lnTo>
                <a:lnTo>
                  <a:pt x="4786" y="27069"/>
                </a:lnTo>
                <a:lnTo>
                  <a:pt x="4280" y="27175"/>
                </a:lnTo>
                <a:lnTo>
                  <a:pt x="3795" y="27280"/>
                </a:lnTo>
                <a:lnTo>
                  <a:pt x="3289" y="27407"/>
                </a:lnTo>
                <a:lnTo>
                  <a:pt x="2804" y="27554"/>
                </a:lnTo>
                <a:lnTo>
                  <a:pt x="2320" y="27723"/>
                </a:lnTo>
                <a:lnTo>
                  <a:pt x="1856" y="27934"/>
                </a:lnTo>
                <a:lnTo>
                  <a:pt x="1350" y="28166"/>
                </a:lnTo>
                <a:lnTo>
                  <a:pt x="886" y="28419"/>
                </a:lnTo>
                <a:lnTo>
                  <a:pt x="443" y="28735"/>
                </a:lnTo>
                <a:lnTo>
                  <a:pt x="1" y="29051"/>
                </a:lnTo>
                <a:lnTo>
                  <a:pt x="47371" y="29051"/>
                </a:lnTo>
                <a:lnTo>
                  <a:pt x="47371"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59" name="Google Shape;1159;p19"/>
          <p:cNvGrpSpPr/>
          <p:nvPr/>
        </p:nvGrpSpPr>
        <p:grpSpPr>
          <a:xfrm>
            <a:off x="1724997" y="4604363"/>
            <a:ext cx="240526" cy="228204"/>
            <a:chOff x="4411275" y="4457400"/>
            <a:chExt cx="473850" cy="449575"/>
          </a:xfrm>
        </p:grpSpPr>
        <p:sp>
          <p:nvSpPr>
            <p:cNvPr id="1160" name="Google Shape;1160;p19"/>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1" name="Google Shape;1161;p19"/>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62" name="Google Shape;1162;p19"/>
          <p:cNvGrpSpPr/>
          <p:nvPr/>
        </p:nvGrpSpPr>
        <p:grpSpPr>
          <a:xfrm>
            <a:off x="1120375" y="4637625"/>
            <a:ext cx="473850" cy="449575"/>
            <a:chOff x="4411275" y="4457400"/>
            <a:chExt cx="473850" cy="449575"/>
          </a:xfrm>
        </p:grpSpPr>
        <p:sp>
          <p:nvSpPr>
            <p:cNvPr id="1163" name="Google Shape;1163;p19"/>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4" name="Google Shape;1164;p19"/>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65" name="Google Shape;1165;p19"/>
          <p:cNvGrpSpPr/>
          <p:nvPr/>
        </p:nvGrpSpPr>
        <p:grpSpPr>
          <a:xfrm>
            <a:off x="3882422" y="4709488"/>
            <a:ext cx="240526" cy="228204"/>
            <a:chOff x="4411275" y="4457400"/>
            <a:chExt cx="473850" cy="449575"/>
          </a:xfrm>
        </p:grpSpPr>
        <p:sp>
          <p:nvSpPr>
            <p:cNvPr id="1166" name="Google Shape;1166;p19"/>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7" name="Google Shape;1167;p19"/>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68" name="Google Shape;1168;p19"/>
          <p:cNvGrpSpPr/>
          <p:nvPr/>
        </p:nvGrpSpPr>
        <p:grpSpPr>
          <a:xfrm>
            <a:off x="8163175" y="4557100"/>
            <a:ext cx="473850" cy="449575"/>
            <a:chOff x="4411275" y="4457400"/>
            <a:chExt cx="473850" cy="449575"/>
          </a:xfrm>
        </p:grpSpPr>
        <p:sp>
          <p:nvSpPr>
            <p:cNvPr id="1169" name="Google Shape;1169;p19"/>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0" name="Google Shape;1170;p19"/>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71" name="Google Shape;1171;p19"/>
          <p:cNvGrpSpPr/>
          <p:nvPr/>
        </p:nvGrpSpPr>
        <p:grpSpPr>
          <a:xfrm>
            <a:off x="7208197" y="4832563"/>
            <a:ext cx="240526" cy="228204"/>
            <a:chOff x="4411275" y="4457400"/>
            <a:chExt cx="473850" cy="449575"/>
          </a:xfrm>
        </p:grpSpPr>
        <p:sp>
          <p:nvSpPr>
            <p:cNvPr id="1172" name="Google Shape;1172;p19"/>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3" name="Google Shape;1173;p19"/>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74" name="Google Shape;1174;p19"/>
          <p:cNvSpPr/>
          <p:nvPr/>
        </p:nvSpPr>
        <p:spPr>
          <a:xfrm flipH="1">
            <a:off x="7448733" y="4148100"/>
            <a:ext cx="1707517" cy="460843"/>
          </a:xfrm>
          <a:custGeom>
            <a:rect b="b" l="l" r="r" t="t"/>
            <a:pathLst>
              <a:path extrusionOk="0" h="12734" w="47182">
                <a:moveTo>
                  <a:pt x="7105" y="1"/>
                </a:moveTo>
                <a:lnTo>
                  <a:pt x="6979" y="22"/>
                </a:lnTo>
                <a:lnTo>
                  <a:pt x="6831" y="64"/>
                </a:lnTo>
                <a:lnTo>
                  <a:pt x="6705" y="106"/>
                </a:lnTo>
                <a:lnTo>
                  <a:pt x="6557" y="190"/>
                </a:lnTo>
                <a:lnTo>
                  <a:pt x="6410" y="296"/>
                </a:lnTo>
                <a:lnTo>
                  <a:pt x="6241" y="422"/>
                </a:lnTo>
                <a:lnTo>
                  <a:pt x="5862" y="760"/>
                </a:lnTo>
                <a:lnTo>
                  <a:pt x="5419" y="1202"/>
                </a:lnTo>
                <a:lnTo>
                  <a:pt x="4808" y="1835"/>
                </a:lnTo>
                <a:lnTo>
                  <a:pt x="4006" y="2678"/>
                </a:lnTo>
                <a:lnTo>
                  <a:pt x="2214" y="4617"/>
                </a:lnTo>
                <a:lnTo>
                  <a:pt x="1" y="7021"/>
                </a:lnTo>
                <a:lnTo>
                  <a:pt x="1" y="12734"/>
                </a:lnTo>
                <a:lnTo>
                  <a:pt x="47181" y="12333"/>
                </a:lnTo>
                <a:lnTo>
                  <a:pt x="46907" y="11870"/>
                </a:lnTo>
                <a:lnTo>
                  <a:pt x="46612" y="11385"/>
                </a:lnTo>
                <a:lnTo>
                  <a:pt x="46212" y="10815"/>
                </a:lnTo>
                <a:lnTo>
                  <a:pt x="45769" y="10204"/>
                </a:lnTo>
                <a:lnTo>
                  <a:pt x="45537" y="9909"/>
                </a:lnTo>
                <a:lnTo>
                  <a:pt x="45284" y="9614"/>
                </a:lnTo>
                <a:lnTo>
                  <a:pt x="45031" y="9361"/>
                </a:lnTo>
                <a:lnTo>
                  <a:pt x="44799" y="9108"/>
                </a:lnTo>
                <a:lnTo>
                  <a:pt x="44546" y="8918"/>
                </a:lnTo>
                <a:lnTo>
                  <a:pt x="44314" y="8749"/>
                </a:lnTo>
                <a:lnTo>
                  <a:pt x="44019" y="8602"/>
                </a:lnTo>
                <a:lnTo>
                  <a:pt x="43661" y="8454"/>
                </a:lnTo>
                <a:lnTo>
                  <a:pt x="43218" y="8328"/>
                </a:lnTo>
                <a:lnTo>
                  <a:pt x="42733" y="8180"/>
                </a:lnTo>
                <a:lnTo>
                  <a:pt x="41616" y="7885"/>
                </a:lnTo>
                <a:lnTo>
                  <a:pt x="40435" y="7611"/>
                </a:lnTo>
                <a:lnTo>
                  <a:pt x="38264" y="7105"/>
                </a:lnTo>
                <a:lnTo>
                  <a:pt x="37484" y="6915"/>
                </a:lnTo>
                <a:lnTo>
                  <a:pt x="37210" y="6831"/>
                </a:lnTo>
                <a:lnTo>
                  <a:pt x="37041" y="6768"/>
                </a:lnTo>
                <a:lnTo>
                  <a:pt x="36894" y="6662"/>
                </a:lnTo>
                <a:lnTo>
                  <a:pt x="36704" y="6515"/>
                </a:lnTo>
                <a:lnTo>
                  <a:pt x="36177" y="6072"/>
                </a:lnTo>
                <a:lnTo>
                  <a:pt x="35544" y="5482"/>
                </a:lnTo>
                <a:lnTo>
                  <a:pt x="34849" y="4849"/>
                </a:lnTo>
                <a:lnTo>
                  <a:pt x="33542" y="3584"/>
                </a:lnTo>
                <a:lnTo>
                  <a:pt x="32762" y="2762"/>
                </a:lnTo>
                <a:lnTo>
                  <a:pt x="32593" y="2615"/>
                </a:lnTo>
                <a:lnTo>
                  <a:pt x="32445" y="2467"/>
                </a:lnTo>
                <a:lnTo>
                  <a:pt x="32298" y="2362"/>
                </a:lnTo>
                <a:lnTo>
                  <a:pt x="32150" y="2277"/>
                </a:lnTo>
                <a:lnTo>
                  <a:pt x="32003" y="2193"/>
                </a:lnTo>
                <a:lnTo>
                  <a:pt x="31876" y="2151"/>
                </a:lnTo>
                <a:lnTo>
                  <a:pt x="31729" y="2130"/>
                </a:lnTo>
                <a:lnTo>
                  <a:pt x="31433" y="2130"/>
                </a:lnTo>
                <a:lnTo>
                  <a:pt x="31286" y="2151"/>
                </a:lnTo>
                <a:lnTo>
                  <a:pt x="31138" y="2193"/>
                </a:lnTo>
                <a:lnTo>
                  <a:pt x="30970" y="2256"/>
                </a:lnTo>
                <a:lnTo>
                  <a:pt x="30632" y="2425"/>
                </a:lnTo>
                <a:lnTo>
                  <a:pt x="30295" y="2636"/>
                </a:lnTo>
                <a:lnTo>
                  <a:pt x="28292" y="3859"/>
                </a:lnTo>
                <a:lnTo>
                  <a:pt x="27006" y="4639"/>
                </a:lnTo>
                <a:lnTo>
                  <a:pt x="26859" y="4512"/>
                </a:lnTo>
                <a:lnTo>
                  <a:pt x="26479" y="4175"/>
                </a:lnTo>
                <a:lnTo>
                  <a:pt x="26205" y="3964"/>
                </a:lnTo>
                <a:lnTo>
                  <a:pt x="25910" y="3753"/>
                </a:lnTo>
                <a:lnTo>
                  <a:pt x="25573" y="3542"/>
                </a:lnTo>
                <a:lnTo>
                  <a:pt x="25214" y="3332"/>
                </a:lnTo>
                <a:lnTo>
                  <a:pt x="25025" y="3205"/>
                </a:lnTo>
                <a:lnTo>
                  <a:pt x="24814" y="3057"/>
                </a:lnTo>
                <a:lnTo>
                  <a:pt x="24582" y="2868"/>
                </a:lnTo>
                <a:lnTo>
                  <a:pt x="24371" y="2657"/>
                </a:lnTo>
                <a:lnTo>
                  <a:pt x="23886" y="2193"/>
                </a:lnTo>
                <a:lnTo>
                  <a:pt x="23401" y="1708"/>
                </a:lnTo>
                <a:lnTo>
                  <a:pt x="22579" y="802"/>
                </a:lnTo>
                <a:lnTo>
                  <a:pt x="22263" y="486"/>
                </a:lnTo>
                <a:lnTo>
                  <a:pt x="22158" y="359"/>
                </a:lnTo>
                <a:lnTo>
                  <a:pt x="22052" y="296"/>
                </a:lnTo>
                <a:lnTo>
                  <a:pt x="21968" y="296"/>
                </a:lnTo>
                <a:lnTo>
                  <a:pt x="21841" y="317"/>
                </a:lnTo>
                <a:lnTo>
                  <a:pt x="21652" y="401"/>
                </a:lnTo>
                <a:lnTo>
                  <a:pt x="21441" y="507"/>
                </a:lnTo>
                <a:lnTo>
                  <a:pt x="20956" y="823"/>
                </a:lnTo>
                <a:lnTo>
                  <a:pt x="20408" y="1202"/>
                </a:lnTo>
                <a:lnTo>
                  <a:pt x="19860" y="1624"/>
                </a:lnTo>
                <a:lnTo>
                  <a:pt x="19354" y="2046"/>
                </a:lnTo>
                <a:lnTo>
                  <a:pt x="18932" y="2404"/>
                </a:lnTo>
                <a:lnTo>
                  <a:pt x="18637" y="2657"/>
                </a:lnTo>
                <a:lnTo>
                  <a:pt x="18342" y="2931"/>
                </a:lnTo>
                <a:lnTo>
                  <a:pt x="17857" y="3310"/>
                </a:lnTo>
                <a:lnTo>
                  <a:pt x="16655" y="4238"/>
                </a:lnTo>
                <a:lnTo>
                  <a:pt x="15074" y="5440"/>
                </a:lnTo>
                <a:lnTo>
                  <a:pt x="13873" y="4892"/>
                </a:lnTo>
                <a:lnTo>
                  <a:pt x="12818" y="4386"/>
                </a:lnTo>
                <a:lnTo>
                  <a:pt x="12291" y="4112"/>
                </a:lnTo>
                <a:lnTo>
                  <a:pt x="11828" y="3859"/>
                </a:lnTo>
                <a:lnTo>
                  <a:pt x="11617" y="3711"/>
                </a:lnTo>
                <a:lnTo>
                  <a:pt x="11385" y="3542"/>
                </a:lnTo>
                <a:lnTo>
                  <a:pt x="11174" y="3332"/>
                </a:lnTo>
                <a:lnTo>
                  <a:pt x="10942" y="3100"/>
                </a:lnTo>
                <a:lnTo>
                  <a:pt x="10500" y="2573"/>
                </a:lnTo>
                <a:lnTo>
                  <a:pt x="10036" y="2024"/>
                </a:lnTo>
                <a:lnTo>
                  <a:pt x="9572" y="1476"/>
                </a:lnTo>
                <a:lnTo>
                  <a:pt x="9340" y="1223"/>
                </a:lnTo>
                <a:lnTo>
                  <a:pt x="9108" y="970"/>
                </a:lnTo>
                <a:lnTo>
                  <a:pt x="8876" y="760"/>
                </a:lnTo>
                <a:lnTo>
                  <a:pt x="8644" y="570"/>
                </a:lnTo>
                <a:lnTo>
                  <a:pt x="8412" y="422"/>
                </a:lnTo>
                <a:lnTo>
                  <a:pt x="8181" y="296"/>
                </a:lnTo>
                <a:lnTo>
                  <a:pt x="7759" y="127"/>
                </a:lnTo>
                <a:lnTo>
                  <a:pt x="7569" y="64"/>
                </a:lnTo>
                <a:lnTo>
                  <a:pt x="7422" y="22"/>
                </a:lnTo>
                <a:lnTo>
                  <a:pt x="7253" y="1"/>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75" name="Google Shape;1175;p19"/>
          <p:cNvGrpSpPr/>
          <p:nvPr/>
        </p:nvGrpSpPr>
        <p:grpSpPr>
          <a:xfrm>
            <a:off x="4725372" y="4655623"/>
            <a:ext cx="240526" cy="228204"/>
            <a:chOff x="4411275" y="4457400"/>
            <a:chExt cx="473850" cy="449575"/>
          </a:xfrm>
        </p:grpSpPr>
        <p:sp>
          <p:nvSpPr>
            <p:cNvPr id="1176" name="Google Shape;1176;p19"/>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7" name="Google Shape;1177;p19"/>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78" name="Google Shape;1178;p19"/>
          <p:cNvSpPr/>
          <p:nvPr/>
        </p:nvSpPr>
        <p:spPr>
          <a:xfrm>
            <a:off x="8261524" y="4594797"/>
            <a:ext cx="894720" cy="548701"/>
          </a:xfrm>
          <a:custGeom>
            <a:rect b="b" l="l" r="r" t="t"/>
            <a:pathLst>
              <a:path extrusionOk="0" h="29051" w="47371">
                <a:moveTo>
                  <a:pt x="47371" y="1"/>
                </a:moveTo>
                <a:lnTo>
                  <a:pt x="46696" y="338"/>
                </a:lnTo>
                <a:lnTo>
                  <a:pt x="45979" y="675"/>
                </a:lnTo>
                <a:lnTo>
                  <a:pt x="45284" y="970"/>
                </a:lnTo>
                <a:lnTo>
                  <a:pt x="44567" y="1266"/>
                </a:lnTo>
                <a:lnTo>
                  <a:pt x="43850" y="1540"/>
                </a:lnTo>
                <a:lnTo>
                  <a:pt x="43133" y="1814"/>
                </a:lnTo>
                <a:lnTo>
                  <a:pt x="41658" y="2320"/>
                </a:lnTo>
                <a:lnTo>
                  <a:pt x="40182" y="2783"/>
                </a:lnTo>
                <a:lnTo>
                  <a:pt x="38706" y="3226"/>
                </a:lnTo>
                <a:lnTo>
                  <a:pt x="35734" y="4069"/>
                </a:lnTo>
                <a:lnTo>
                  <a:pt x="34132" y="4512"/>
                </a:lnTo>
                <a:lnTo>
                  <a:pt x="32529" y="4997"/>
                </a:lnTo>
                <a:lnTo>
                  <a:pt x="31707" y="5250"/>
                </a:lnTo>
                <a:lnTo>
                  <a:pt x="30906" y="5503"/>
                </a:lnTo>
                <a:lnTo>
                  <a:pt x="30105" y="5798"/>
                </a:lnTo>
                <a:lnTo>
                  <a:pt x="29304" y="6093"/>
                </a:lnTo>
                <a:lnTo>
                  <a:pt x="28503" y="6409"/>
                </a:lnTo>
                <a:lnTo>
                  <a:pt x="27723" y="6726"/>
                </a:lnTo>
                <a:lnTo>
                  <a:pt x="26964" y="7084"/>
                </a:lnTo>
                <a:lnTo>
                  <a:pt x="26205" y="7485"/>
                </a:lnTo>
                <a:lnTo>
                  <a:pt x="25467" y="7885"/>
                </a:lnTo>
                <a:lnTo>
                  <a:pt x="24771" y="8328"/>
                </a:lnTo>
                <a:lnTo>
                  <a:pt x="24076" y="8792"/>
                </a:lnTo>
                <a:lnTo>
                  <a:pt x="23401" y="9298"/>
                </a:lnTo>
                <a:lnTo>
                  <a:pt x="23169" y="9487"/>
                </a:lnTo>
                <a:lnTo>
                  <a:pt x="22937" y="9719"/>
                </a:lnTo>
                <a:lnTo>
                  <a:pt x="22726" y="9951"/>
                </a:lnTo>
                <a:lnTo>
                  <a:pt x="22537" y="10204"/>
                </a:lnTo>
                <a:lnTo>
                  <a:pt x="22368" y="10478"/>
                </a:lnTo>
                <a:lnTo>
                  <a:pt x="22220" y="10752"/>
                </a:lnTo>
                <a:lnTo>
                  <a:pt x="22094" y="11047"/>
                </a:lnTo>
                <a:lnTo>
                  <a:pt x="21989" y="11343"/>
                </a:lnTo>
                <a:lnTo>
                  <a:pt x="21925" y="11638"/>
                </a:lnTo>
                <a:lnTo>
                  <a:pt x="21904" y="11933"/>
                </a:lnTo>
                <a:lnTo>
                  <a:pt x="21904" y="12207"/>
                </a:lnTo>
                <a:lnTo>
                  <a:pt x="21968" y="12502"/>
                </a:lnTo>
                <a:lnTo>
                  <a:pt x="22073" y="12776"/>
                </a:lnTo>
                <a:lnTo>
                  <a:pt x="22220" y="13050"/>
                </a:lnTo>
                <a:lnTo>
                  <a:pt x="22326" y="13198"/>
                </a:lnTo>
                <a:lnTo>
                  <a:pt x="22431" y="13324"/>
                </a:lnTo>
                <a:lnTo>
                  <a:pt x="22537" y="13451"/>
                </a:lnTo>
                <a:lnTo>
                  <a:pt x="22684" y="13556"/>
                </a:lnTo>
                <a:lnTo>
                  <a:pt x="23001" y="13788"/>
                </a:lnTo>
                <a:lnTo>
                  <a:pt x="23338" y="14020"/>
                </a:lnTo>
                <a:lnTo>
                  <a:pt x="23675" y="14252"/>
                </a:lnTo>
                <a:lnTo>
                  <a:pt x="23991" y="14484"/>
                </a:lnTo>
                <a:lnTo>
                  <a:pt x="24139" y="14631"/>
                </a:lnTo>
                <a:lnTo>
                  <a:pt x="24265" y="14758"/>
                </a:lnTo>
                <a:lnTo>
                  <a:pt x="24371" y="14926"/>
                </a:lnTo>
                <a:lnTo>
                  <a:pt x="24455" y="15095"/>
                </a:lnTo>
                <a:lnTo>
                  <a:pt x="24518" y="15264"/>
                </a:lnTo>
                <a:lnTo>
                  <a:pt x="24539" y="15453"/>
                </a:lnTo>
                <a:lnTo>
                  <a:pt x="24518" y="15664"/>
                </a:lnTo>
                <a:lnTo>
                  <a:pt x="24476" y="15896"/>
                </a:lnTo>
                <a:lnTo>
                  <a:pt x="24392" y="16107"/>
                </a:lnTo>
                <a:lnTo>
                  <a:pt x="24286" y="16297"/>
                </a:lnTo>
                <a:lnTo>
                  <a:pt x="24139" y="16486"/>
                </a:lnTo>
                <a:lnTo>
                  <a:pt x="23991" y="16676"/>
                </a:lnTo>
                <a:lnTo>
                  <a:pt x="23823" y="16824"/>
                </a:lnTo>
                <a:lnTo>
                  <a:pt x="23654" y="16992"/>
                </a:lnTo>
                <a:lnTo>
                  <a:pt x="23443" y="17119"/>
                </a:lnTo>
                <a:lnTo>
                  <a:pt x="23232" y="17266"/>
                </a:lnTo>
                <a:lnTo>
                  <a:pt x="22811" y="17519"/>
                </a:lnTo>
                <a:lnTo>
                  <a:pt x="22368" y="17730"/>
                </a:lnTo>
                <a:lnTo>
                  <a:pt x="21546" y="18110"/>
                </a:lnTo>
                <a:lnTo>
                  <a:pt x="17793" y="19902"/>
                </a:lnTo>
                <a:lnTo>
                  <a:pt x="17077" y="20281"/>
                </a:lnTo>
                <a:lnTo>
                  <a:pt x="16697" y="20471"/>
                </a:lnTo>
                <a:lnTo>
                  <a:pt x="16360" y="20682"/>
                </a:lnTo>
                <a:lnTo>
                  <a:pt x="16001" y="20892"/>
                </a:lnTo>
                <a:lnTo>
                  <a:pt x="15685" y="21124"/>
                </a:lnTo>
                <a:lnTo>
                  <a:pt x="15369" y="21398"/>
                </a:lnTo>
                <a:lnTo>
                  <a:pt x="15074" y="21672"/>
                </a:lnTo>
                <a:lnTo>
                  <a:pt x="14779" y="21989"/>
                </a:lnTo>
                <a:lnTo>
                  <a:pt x="14505" y="22347"/>
                </a:lnTo>
                <a:lnTo>
                  <a:pt x="13999" y="23043"/>
                </a:lnTo>
                <a:lnTo>
                  <a:pt x="13746" y="23401"/>
                </a:lnTo>
                <a:lnTo>
                  <a:pt x="13493" y="23738"/>
                </a:lnTo>
                <a:lnTo>
                  <a:pt x="13219" y="24076"/>
                </a:lnTo>
                <a:lnTo>
                  <a:pt x="12902" y="24392"/>
                </a:lnTo>
                <a:lnTo>
                  <a:pt x="12565" y="24687"/>
                </a:lnTo>
                <a:lnTo>
                  <a:pt x="12207" y="24940"/>
                </a:lnTo>
                <a:lnTo>
                  <a:pt x="11827" y="25172"/>
                </a:lnTo>
                <a:lnTo>
                  <a:pt x="11427" y="25404"/>
                </a:lnTo>
                <a:lnTo>
                  <a:pt x="11026" y="25594"/>
                </a:lnTo>
                <a:lnTo>
                  <a:pt x="10626" y="25762"/>
                </a:lnTo>
                <a:lnTo>
                  <a:pt x="10204" y="25931"/>
                </a:lnTo>
                <a:lnTo>
                  <a:pt x="9782" y="26079"/>
                </a:lnTo>
                <a:lnTo>
                  <a:pt x="9298" y="26205"/>
                </a:lnTo>
                <a:lnTo>
                  <a:pt x="8813" y="26331"/>
                </a:lnTo>
                <a:lnTo>
                  <a:pt x="8307" y="26458"/>
                </a:lnTo>
                <a:lnTo>
                  <a:pt x="7801" y="26542"/>
                </a:lnTo>
                <a:lnTo>
                  <a:pt x="6789" y="26732"/>
                </a:lnTo>
                <a:lnTo>
                  <a:pt x="5777" y="26901"/>
                </a:lnTo>
                <a:lnTo>
                  <a:pt x="4786" y="27069"/>
                </a:lnTo>
                <a:lnTo>
                  <a:pt x="4280" y="27175"/>
                </a:lnTo>
                <a:lnTo>
                  <a:pt x="3795" y="27280"/>
                </a:lnTo>
                <a:lnTo>
                  <a:pt x="3289" y="27407"/>
                </a:lnTo>
                <a:lnTo>
                  <a:pt x="2804" y="27554"/>
                </a:lnTo>
                <a:lnTo>
                  <a:pt x="2320" y="27723"/>
                </a:lnTo>
                <a:lnTo>
                  <a:pt x="1856" y="27934"/>
                </a:lnTo>
                <a:lnTo>
                  <a:pt x="1350" y="28166"/>
                </a:lnTo>
                <a:lnTo>
                  <a:pt x="886" y="28419"/>
                </a:lnTo>
                <a:lnTo>
                  <a:pt x="443" y="28735"/>
                </a:lnTo>
                <a:lnTo>
                  <a:pt x="1" y="29051"/>
                </a:lnTo>
                <a:lnTo>
                  <a:pt x="47371" y="29051"/>
                </a:lnTo>
                <a:lnTo>
                  <a:pt x="47371"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79" name="Google Shape;1179;p19"/>
          <p:cNvGrpSpPr/>
          <p:nvPr/>
        </p:nvGrpSpPr>
        <p:grpSpPr>
          <a:xfrm flipH="1">
            <a:off x="75543" y="3582400"/>
            <a:ext cx="639200" cy="1081575"/>
            <a:chOff x="-1254775" y="1770625"/>
            <a:chExt cx="639200" cy="1081575"/>
          </a:xfrm>
        </p:grpSpPr>
        <p:sp>
          <p:nvSpPr>
            <p:cNvPr id="1180" name="Google Shape;1180;p19"/>
            <p:cNvSpPr/>
            <p:nvPr/>
          </p:nvSpPr>
          <p:spPr>
            <a:xfrm>
              <a:off x="-925450" y="2281200"/>
              <a:ext cx="35600" cy="571000"/>
            </a:xfrm>
            <a:custGeom>
              <a:rect b="b" l="l" r="r" t="t"/>
              <a:pathLst>
                <a:path extrusionOk="0" h="22840" w="1424">
                  <a:moveTo>
                    <a:pt x="839" y="0"/>
                  </a:moveTo>
                  <a:lnTo>
                    <a:pt x="800" y="20"/>
                  </a:lnTo>
                  <a:lnTo>
                    <a:pt x="780" y="39"/>
                  </a:lnTo>
                  <a:lnTo>
                    <a:pt x="780" y="59"/>
                  </a:lnTo>
                  <a:lnTo>
                    <a:pt x="644" y="877"/>
                  </a:lnTo>
                  <a:lnTo>
                    <a:pt x="527" y="1890"/>
                  </a:lnTo>
                  <a:lnTo>
                    <a:pt x="391" y="3118"/>
                  </a:lnTo>
                  <a:lnTo>
                    <a:pt x="293" y="4482"/>
                  </a:lnTo>
                  <a:lnTo>
                    <a:pt x="176" y="5983"/>
                  </a:lnTo>
                  <a:lnTo>
                    <a:pt x="98" y="7600"/>
                  </a:lnTo>
                  <a:lnTo>
                    <a:pt x="40" y="9276"/>
                  </a:lnTo>
                  <a:lnTo>
                    <a:pt x="1" y="10991"/>
                  </a:lnTo>
                  <a:lnTo>
                    <a:pt x="1" y="12745"/>
                  </a:lnTo>
                  <a:lnTo>
                    <a:pt x="40" y="14460"/>
                  </a:lnTo>
                  <a:lnTo>
                    <a:pt x="79" y="15298"/>
                  </a:lnTo>
                  <a:lnTo>
                    <a:pt x="118" y="16136"/>
                  </a:lnTo>
                  <a:lnTo>
                    <a:pt x="176" y="16935"/>
                  </a:lnTo>
                  <a:lnTo>
                    <a:pt x="235" y="17734"/>
                  </a:lnTo>
                  <a:lnTo>
                    <a:pt x="313" y="18494"/>
                  </a:lnTo>
                  <a:lnTo>
                    <a:pt x="410" y="19234"/>
                  </a:lnTo>
                  <a:lnTo>
                    <a:pt x="508" y="19936"/>
                  </a:lnTo>
                  <a:lnTo>
                    <a:pt x="644" y="20599"/>
                  </a:lnTo>
                  <a:lnTo>
                    <a:pt x="780" y="21222"/>
                  </a:lnTo>
                  <a:lnTo>
                    <a:pt x="917" y="21787"/>
                  </a:lnTo>
                  <a:lnTo>
                    <a:pt x="1092" y="22313"/>
                  </a:lnTo>
                  <a:lnTo>
                    <a:pt x="1268" y="22801"/>
                  </a:lnTo>
                  <a:lnTo>
                    <a:pt x="1307" y="22840"/>
                  </a:lnTo>
                  <a:lnTo>
                    <a:pt x="1385" y="22840"/>
                  </a:lnTo>
                  <a:lnTo>
                    <a:pt x="1404" y="22820"/>
                  </a:lnTo>
                  <a:lnTo>
                    <a:pt x="1423" y="22801"/>
                  </a:lnTo>
                  <a:lnTo>
                    <a:pt x="1423" y="22762"/>
                  </a:lnTo>
                  <a:lnTo>
                    <a:pt x="1423" y="22742"/>
                  </a:lnTo>
                  <a:lnTo>
                    <a:pt x="1229" y="22255"/>
                  </a:lnTo>
                  <a:lnTo>
                    <a:pt x="1073" y="21729"/>
                  </a:lnTo>
                  <a:lnTo>
                    <a:pt x="917" y="21164"/>
                  </a:lnTo>
                  <a:lnTo>
                    <a:pt x="780" y="20540"/>
                  </a:lnTo>
                  <a:lnTo>
                    <a:pt x="663" y="19878"/>
                  </a:lnTo>
                  <a:lnTo>
                    <a:pt x="566" y="19176"/>
                  </a:lnTo>
                  <a:lnTo>
                    <a:pt x="469" y="18455"/>
                  </a:lnTo>
                  <a:lnTo>
                    <a:pt x="391" y="17695"/>
                  </a:lnTo>
                  <a:lnTo>
                    <a:pt x="332" y="16915"/>
                  </a:lnTo>
                  <a:lnTo>
                    <a:pt x="274" y="16097"/>
                  </a:lnTo>
                  <a:lnTo>
                    <a:pt x="196" y="14440"/>
                  </a:lnTo>
                  <a:lnTo>
                    <a:pt x="157" y="12726"/>
                  </a:lnTo>
                  <a:lnTo>
                    <a:pt x="157" y="10991"/>
                  </a:lnTo>
                  <a:lnTo>
                    <a:pt x="196" y="9276"/>
                  </a:lnTo>
                  <a:lnTo>
                    <a:pt x="254" y="7600"/>
                  </a:lnTo>
                  <a:lnTo>
                    <a:pt x="332" y="6002"/>
                  </a:lnTo>
                  <a:lnTo>
                    <a:pt x="449" y="4502"/>
                  </a:lnTo>
                  <a:lnTo>
                    <a:pt x="547" y="3118"/>
                  </a:lnTo>
                  <a:lnTo>
                    <a:pt x="683" y="1910"/>
                  </a:lnTo>
                  <a:lnTo>
                    <a:pt x="800" y="897"/>
                  </a:lnTo>
                  <a:lnTo>
                    <a:pt x="936" y="98"/>
                  </a:lnTo>
                  <a:lnTo>
                    <a:pt x="936" y="59"/>
                  </a:lnTo>
                  <a:lnTo>
                    <a:pt x="917" y="39"/>
                  </a:lnTo>
                  <a:lnTo>
                    <a:pt x="897" y="20"/>
                  </a:lnTo>
                  <a:lnTo>
                    <a:pt x="858"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1" name="Google Shape;1181;p19"/>
            <p:cNvSpPr/>
            <p:nvPr/>
          </p:nvSpPr>
          <p:spPr>
            <a:xfrm>
              <a:off x="-925925" y="2260250"/>
              <a:ext cx="172000" cy="229975"/>
            </a:xfrm>
            <a:custGeom>
              <a:rect b="b" l="l" r="r" t="t"/>
              <a:pathLst>
                <a:path extrusionOk="0" h="9199" w="6880">
                  <a:moveTo>
                    <a:pt x="6743" y="0"/>
                  </a:moveTo>
                  <a:lnTo>
                    <a:pt x="6236" y="370"/>
                  </a:lnTo>
                  <a:lnTo>
                    <a:pt x="5749" y="741"/>
                  </a:lnTo>
                  <a:lnTo>
                    <a:pt x="5282" y="1150"/>
                  </a:lnTo>
                  <a:lnTo>
                    <a:pt x="4853" y="1559"/>
                  </a:lnTo>
                  <a:lnTo>
                    <a:pt x="4463" y="1988"/>
                  </a:lnTo>
                  <a:lnTo>
                    <a:pt x="4093" y="2417"/>
                  </a:lnTo>
                  <a:lnTo>
                    <a:pt x="3742" y="2865"/>
                  </a:lnTo>
                  <a:lnTo>
                    <a:pt x="3430" y="3313"/>
                  </a:lnTo>
                  <a:lnTo>
                    <a:pt x="3138" y="3761"/>
                  </a:lnTo>
                  <a:lnTo>
                    <a:pt x="2846" y="4210"/>
                  </a:lnTo>
                  <a:lnTo>
                    <a:pt x="2592" y="4658"/>
                  </a:lnTo>
                  <a:lnTo>
                    <a:pt x="2339" y="5106"/>
                  </a:lnTo>
                  <a:lnTo>
                    <a:pt x="1910" y="5963"/>
                  </a:lnTo>
                  <a:lnTo>
                    <a:pt x="1501" y="6782"/>
                  </a:lnTo>
                  <a:lnTo>
                    <a:pt x="1111" y="7581"/>
                  </a:lnTo>
                  <a:lnTo>
                    <a:pt x="916" y="7932"/>
                  </a:lnTo>
                  <a:lnTo>
                    <a:pt x="741" y="8263"/>
                  </a:lnTo>
                  <a:lnTo>
                    <a:pt x="566" y="8536"/>
                  </a:lnTo>
                  <a:lnTo>
                    <a:pt x="390" y="8750"/>
                  </a:lnTo>
                  <a:lnTo>
                    <a:pt x="215" y="8926"/>
                  </a:lnTo>
                  <a:lnTo>
                    <a:pt x="137" y="8984"/>
                  </a:lnTo>
                  <a:lnTo>
                    <a:pt x="39" y="9042"/>
                  </a:lnTo>
                  <a:lnTo>
                    <a:pt x="20" y="9062"/>
                  </a:lnTo>
                  <a:lnTo>
                    <a:pt x="0" y="9081"/>
                  </a:lnTo>
                  <a:lnTo>
                    <a:pt x="0" y="9120"/>
                  </a:lnTo>
                  <a:lnTo>
                    <a:pt x="0" y="9140"/>
                  </a:lnTo>
                  <a:lnTo>
                    <a:pt x="20" y="9179"/>
                  </a:lnTo>
                  <a:lnTo>
                    <a:pt x="78" y="9198"/>
                  </a:lnTo>
                  <a:lnTo>
                    <a:pt x="98" y="9179"/>
                  </a:lnTo>
                  <a:lnTo>
                    <a:pt x="195" y="9120"/>
                  </a:lnTo>
                  <a:lnTo>
                    <a:pt x="293" y="9062"/>
                  </a:lnTo>
                  <a:lnTo>
                    <a:pt x="488" y="8887"/>
                  </a:lnTo>
                  <a:lnTo>
                    <a:pt x="663" y="8653"/>
                  </a:lnTo>
                  <a:lnTo>
                    <a:pt x="858" y="8380"/>
                  </a:lnTo>
                  <a:lnTo>
                    <a:pt x="1033" y="8049"/>
                  </a:lnTo>
                  <a:lnTo>
                    <a:pt x="1228" y="7698"/>
                  </a:lnTo>
                  <a:lnTo>
                    <a:pt x="1657" y="6840"/>
                  </a:lnTo>
                  <a:lnTo>
                    <a:pt x="2047" y="6041"/>
                  </a:lnTo>
                  <a:lnTo>
                    <a:pt x="2475" y="5184"/>
                  </a:lnTo>
                  <a:lnTo>
                    <a:pt x="2729" y="4755"/>
                  </a:lnTo>
                  <a:lnTo>
                    <a:pt x="2982" y="4307"/>
                  </a:lnTo>
                  <a:lnTo>
                    <a:pt x="3255" y="3859"/>
                  </a:lnTo>
                  <a:lnTo>
                    <a:pt x="3547" y="3411"/>
                  </a:lnTo>
                  <a:lnTo>
                    <a:pt x="3878" y="2962"/>
                  </a:lnTo>
                  <a:lnTo>
                    <a:pt x="4210" y="2534"/>
                  </a:lnTo>
                  <a:lnTo>
                    <a:pt x="4580" y="2105"/>
                  </a:lnTo>
                  <a:lnTo>
                    <a:pt x="4970" y="1676"/>
                  </a:lnTo>
                  <a:lnTo>
                    <a:pt x="5398" y="1267"/>
                  </a:lnTo>
                  <a:lnTo>
                    <a:pt x="5847" y="877"/>
                  </a:lnTo>
                  <a:lnTo>
                    <a:pt x="6334" y="487"/>
                  </a:lnTo>
                  <a:lnTo>
                    <a:pt x="6841" y="137"/>
                  </a:lnTo>
                  <a:lnTo>
                    <a:pt x="6860" y="117"/>
                  </a:lnTo>
                  <a:lnTo>
                    <a:pt x="6880" y="98"/>
                  </a:lnTo>
                  <a:lnTo>
                    <a:pt x="6880" y="59"/>
                  </a:lnTo>
                  <a:lnTo>
                    <a:pt x="6860" y="39"/>
                  </a:lnTo>
                  <a:lnTo>
                    <a:pt x="6841"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2" name="Google Shape;1182;p19"/>
            <p:cNvSpPr/>
            <p:nvPr/>
          </p:nvSpPr>
          <p:spPr>
            <a:xfrm>
              <a:off x="-999000" y="2197400"/>
              <a:ext cx="77975" cy="206600"/>
            </a:xfrm>
            <a:custGeom>
              <a:rect b="b" l="l" r="r" t="t"/>
              <a:pathLst>
                <a:path extrusionOk="0" h="8264" w="3119">
                  <a:moveTo>
                    <a:pt x="176" y="0"/>
                  </a:moveTo>
                  <a:lnTo>
                    <a:pt x="156" y="20"/>
                  </a:lnTo>
                  <a:lnTo>
                    <a:pt x="137" y="39"/>
                  </a:lnTo>
                  <a:lnTo>
                    <a:pt x="117" y="59"/>
                  </a:lnTo>
                  <a:lnTo>
                    <a:pt x="59" y="624"/>
                  </a:lnTo>
                  <a:lnTo>
                    <a:pt x="20" y="1170"/>
                  </a:lnTo>
                  <a:lnTo>
                    <a:pt x="0" y="1676"/>
                  </a:lnTo>
                  <a:lnTo>
                    <a:pt x="20" y="2163"/>
                  </a:lnTo>
                  <a:lnTo>
                    <a:pt x="39" y="2631"/>
                  </a:lnTo>
                  <a:lnTo>
                    <a:pt x="98" y="3079"/>
                  </a:lnTo>
                  <a:lnTo>
                    <a:pt x="156" y="3508"/>
                  </a:lnTo>
                  <a:lnTo>
                    <a:pt x="234" y="3917"/>
                  </a:lnTo>
                  <a:lnTo>
                    <a:pt x="332" y="4307"/>
                  </a:lnTo>
                  <a:lnTo>
                    <a:pt x="429" y="4658"/>
                  </a:lnTo>
                  <a:lnTo>
                    <a:pt x="546" y="5009"/>
                  </a:lnTo>
                  <a:lnTo>
                    <a:pt x="682" y="5340"/>
                  </a:lnTo>
                  <a:lnTo>
                    <a:pt x="819" y="5632"/>
                  </a:lnTo>
                  <a:lnTo>
                    <a:pt x="955" y="5925"/>
                  </a:lnTo>
                  <a:lnTo>
                    <a:pt x="1092" y="6197"/>
                  </a:lnTo>
                  <a:lnTo>
                    <a:pt x="1247" y="6451"/>
                  </a:lnTo>
                  <a:lnTo>
                    <a:pt x="1559" y="6879"/>
                  </a:lnTo>
                  <a:lnTo>
                    <a:pt x="1871" y="7269"/>
                  </a:lnTo>
                  <a:lnTo>
                    <a:pt x="2163" y="7581"/>
                  </a:lnTo>
                  <a:lnTo>
                    <a:pt x="2436" y="7834"/>
                  </a:lnTo>
                  <a:lnTo>
                    <a:pt x="2651" y="8029"/>
                  </a:lnTo>
                  <a:lnTo>
                    <a:pt x="2845" y="8146"/>
                  </a:lnTo>
                  <a:lnTo>
                    <a:pt x="3001" y="8263"/>
                  </a:lnTo>
                  <a:lnTo>
                    <a:pt x="3079" y="8263"/>
                  </a:lnTo>
                  <a:lnTo>
                    <a:pt x="3118" y="8224"/>
                  </a:lnTo>
                  <a:lnTo>
                    <a:pt x="3118" y="8205"/>
                  </a:lnTo>
                  <a:lnTo>
                    <a:pt x="3118" y="8166"/>
                  </a:lnTo>
                  <a:lnTo>
                    <a:pt x="3099" y="8146"/>
                  </a:lnTo>
                  <a:lnTo>
                    <a:pt x="3079" y="8127"/>
                  </a:lnTo>
                  <a:lnTo>
                    <a:pt x="2923" y="8029"/>
                  </a:lnTo>
                  <a:lnTo>
                    <a:pt x="2748" y="7893"/>
                  </a:lnTo>
                  <a:lnTo>
                    <a:pt x="2534" y="7717"/>
                  </a:lnTo>
                  <a:lnTo>
                    <a:pt x="2280" y="7484"/>
                  </a:lnTo>
                  <a:lnTo>
                    <a:pt x="1988" y="7172"/>
                  </a:lnTo>
                  <a:lnTo>
                    <a:pt x="1696" y="6821"/>
                  </a:lnTo>
                  <a:lnTo>
                    <a:pt x="1384" y="6392"/>
                  </a:lnTo>
                  <a:lnTo>
                    <a:pt x="1111" y="5905"/>
                  </a:lnTo>
                  <a:lnTo>
                    <a:pt x="975" y="5652"/>
                  </a:lnTo>
                  <a:lnTo>
                    <a:pt x="858" y="5359"/>
                  </a:lnTo>
                  <a:lnTo>
                    <a:pt x="721" y="5048"/>
                  </a:lnTo>
                  <a:lnTo>
                    <a:pt x="604" y="4716"/>
                  </a:lnTo>
                  <a:lnTo>
                    <a:pt x="507" y="4366"/>
                  </a:lnTo>
                  <a:lnTo>
                    <a:pt x="410" y="3976"/>
                  </a:lnTo>
                  <a:lnTo>
                    <a:pt x="332" y="3586"/>
                  </a:lnTo>
                  <a:lnTo>
                    <a:pt x="254" y="3157"/>
                  </a:lnTo>
                  <a:lnTo>
                    <a:pt x="215" y="2709"/>
                  </a:lnTo>
                  <a:lnTo>
                    <a:pt x="176" y="2222"/>
                  </a:lnTo>
                  <a:lnTo>
                    <a:pt x="156" y="1735"/>
                  </a:lnTo>
                  <a:lnTo>
                    <a:pt x="176" y="1209"/>
                  </a:lnTo>
                  <a:lnTo>
                    <a:pt x="215" y="663"/>
                  </a:lnTo>
                  <a:lnTo>
                    <a:pt x="273" y="78"/>
                  </a:lnTo>
                  <a:lnTo>
                    <a:pt x="273" y="59"/>
                  </a:lnTo>
                  <a:lnTo>
                    <a:pt x="254" y="20"/>
                  </a:lnTo>
                  <a:lnTo>
                    <a:pt x="234"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3" name="Google Shape;1183;p19"/>
            <p:cNvSpPr/>
            <p:nvPr/>
          </p:nvSpPr>
          <p:spPr>
            <a:xfrm>
              <a:off x="-1254775" y="1770625"/>
              <a:ext cx="639200" cy="565650"/>
            </a:xfrm>
            <a:custGeom>
              <a:rect b="b" l="l" r="r" t="t"/>
              <a:pathLst>
                <a:path extrusionOk="0" h="22626" w="25568">
                  <a:moveTo>
                    <a:pt x="14811" y="0"/>
                  </a:moveTo>
                  <a:lnTo>
                    <a:pt x="14655" y="20"/>
                  </a:lnTo>
                  <a:lnTo>
                    <a:pt x="14499" y="39"/>
                  </a:lnTo>
                  <a:lnTo>
                    <a:pt x="14324" y="78"/>
                  </a:lnTo>
                  <a:lnTo>
                    <a:pt x="14168" y="117"/>
                  </a:lnTo>
                  <a:lnTo>
                    <a:pt x="14012" y="195"/>
                  </a:lnTo>
                  <a:lnTo>
                    <a:pt x="13525" y="468"/>
                  </a:lnTo>
                  <a:lnTo>
                    <a:pt x="13135" y="721"/>
                  </a:lnTo>
                  <a:lnTo>
                    <a:pt x="12804" y="994"/>
                  </a:lnTo>
                  <a:lnTo>
                    <a:pt x="12550" y="1267"/>
                  </a:lnTo>
                  <a:lnTo>
                    <a:pt x="12336" y="1520"/>
                  </a:lnTo>
                  <a:lnTo>
                    <a:pt x="12180" y="1793"/>
                  </a:lnTo>
                  <a:lnTo>
                    <a:pt x="12044" y="2046"/>
                  </a:lnTo>
                  <a:lnTo>
                    <a:pt x="11927" y="2300"/>
                  </a:lnTo>
                  <a:lnTo>
                    <a:pt x="11751" y="2806"/>
                  </a:lnTo>
                  <a:lnTo>
                    <a:pt x="11654" y="3060"/>
                  </a:lnTo>
                  <a:lnTo>
                    <a:pt x="11556" y="3294"/>
                  </a:lnTo>
                  <a:lnTo>
                    <a:pt x="11420" y="3508"/>
                  </a:lnTo>
                  <a:lnTo>
                    <a:pt x="11264" y="3722"/>
                  </a:lnTo>
                  <a:lnTo>
                    <a:pt x="11069" y="3937"/>
                  </a:lnTo>
                  <a:lnTo>
                    <a:pt x="10816" y="4132"/>
                  </a:lnTo>
                  <a:lnTo>
                    <a:pt x="10543" y="4326"/>
                  </a:lnTo>
                  <a:lnTo>
                    <a:pt x="10290" y="4463"/>
                  </a:lnTo>
                  <a:lnTo>
                    <a:pt x="10017" y="4599"/>
                  </a:lnTo>
                  <a:lnTo>
                    <a:pt x="9744" y="4716"/>
                  </a:lnTo>
                  <a:lnTo>
                    <a:pt x="9218" y="4911"/>
                  </a:lnTo>
                  <a:lnTo>
                    <a:pt x="8672" y="5106"/>
                  </a:lnTo>
                  <a:lnTo>
                    <a:pt x="8088" y="5281"/>
                  </a:lnTo>
                  <a:lnTo>
                    <a:pt x="7445" y="5515"/>
                  </a:lnTo>
                  <a:lnTo>
                    <a:pt x="7113" y="5652"/>
                  </a:lnTo>
                  <a:lnTo>
                    <a:pt x="6762" y="5827"/>
                  </a:lnTo>
                  <a:lnTo>
                    <a:pt x="6373" y="6002"/>
                  </a:lnTo>
                  <a:lnTo>
                    <a:pt x="5983" y="6236"/>
                  </a:lnTo>
                  <a:lnTo>
                    <a:pt x="5788" y="6353"/>
                  </a:lnTo>
                  <a:lnTo>
                    <a:pt x="5613" y="6470"/>
                  </a:lnTo>
                  <a:lnTo>
                    <a:pt x="5457" y="6606"/>
                  </a:lnTo>
                  <a:lnTo>
                    <a:pt x="5340" y="6743"/>
                  </a:lnTo>
                  <a:lnTo>
                    <a:pt x="5223" y="6879"/>
                  </a:lnTo>
                  <a:lnTo>
                    <a:pt x="5145" y="7016"/>
                  </a:lnTo>
                  <a:lnTo>
                    <a:pt x="5067" y="7152"/>
                  </a:lnTo>
                  <a:lnTo>
                    <a:pt x="5009" y="7308"/>
                  </a:lnTo>
                  <a:lnTo>
                    <a:pt x="4970" y="7444"/>
                  </a:lnTo>
                  <a:lnTo>
                    <a:pt x="4950" y="7600"/>
                  </a:lnTo>
                  <a:lnTo>
                    <a:pt x="4931" y="7912"/>
                  </a:lnTo>
                  <a:lnTo>
                    <a:pt x="4950" y="8243"/>
                  </a:lnTo>
                  <a:lnTo>
                    <a:pt x="4989" y="8575"/>
                  </a:lnTo>
                  <a:lnTo>
                    <a:pt x="5145" y="9257"/>
                  </a:lnTo>
                  <a:lnTo>
                    <a:pt x="5203" y="9608"/>
                  </a:lnTo>
                  <a:lnTo>
                    <a:pt x="5281" y="9978"/>
                  </a:lnTo>
                  <a:lnTo>
                    <a:pt x="5320" y="10329"/>
                  </a:lnTo>
                  <a:lnTo>
                    <a:pt x="5340" y="10699"/>
                  </a:lnTo>
                  <a:lnTo>
                    <a:pt x="5320" y="11069"/>
                  </a:lnTo>
                  <a:lnTo>
                    <a:pt x="5281" y="11264"/>
                  </a:lnTo>
                  <a:lnTo>
                    <a:pt x="5242" y="11439"/>
                  </a:lnTo>
                  <a:lnTo>
                    <a:pt x="5184" y="11615"/>
                  </a:lnTo>
                  <a:lnTo>
                    <a:pt x="5126" y="11790"/>
                  </a:lnTo>
                  <a:lnTo>
                    <a:pt x="4970" y="12102"/>
                  </a:lnTo>
                  <a:lnTo>
                    <a:pt x="4775" y="12394"/>
                  </a:lnTo>
                  <a:lnTo>
                    <a:pt x="4560" y="12648"/>
                  </a:lnTo>
                  <a:lnTo>
                    <a:pt x="4307" y="12881"/>
                  </a:lnTo>
                  <a:lnTo>
                    <a:pt x="4054" y="13115"/>
                  </a:lnTo>
                  <a:lnTo>
                    <a:pt x="3761" y="13330"/>
                  </a:lnTo>
                  <a:lnTo>
                    <a:pt x="3450" y="13544"/>
                  </a:lnTo>
                  <a:lnTo>
                    <a:pt x="2826" y="13953"/>
                  </a:lnTo>
                  <a:lnTo>
                    <a:pt x="2495" y="14168"/>
                  </a:lnTo>
                  <a:lnTo>
                    <a:pt x="2144" y="14402"/>
                  </a:lnTo>
                  <a:lnTo>
                    <a:pt x="1813" y="14674"/>
                  </a:lnTo>
                  <a:lnTo>
                    <a:pt x="1481" y="14947"/>
                  </a:lnTo>
                  <a:lnTo>
                    <a:pt x="1170" y="15259"/>
                  </a:lnTo>
                  <a:lnTo>
                    <a:pt x="858" y="15590"/>
                  </a:lnTo>
                  <a:lnTo>
                    <a:pt x="702" y="15785"/>
                  </a:lnTo>
                  <a:lnTo>
                    <a:pt x="565" y="15980"/>
                  </a:lnTo>
                  <a:lnTo>
                    <a:pt x="449" y="16194"/>
                  </a:lnTo>
                  <a:lnTo>
                    <a:pt x="332" y="16428"/>
                  </a:lnTo>
                  <a:lnTo>
                    <a:pt x="254" y="16662"/>
                  </a:lnTo>
                  <a:lnTo>
                    <a:pt x="176" y="16896"/>
                  </a:lnTo>
                  <a:lnTo>
                    <a:pt x="98" y="17149"/>
                  </a:lnTo>
                  <a:lnTo>
                    <a:pt x="59" y="17403"/>
                  </a:lnTo>
                  <a:lnTo>
                    <a:pt x="20" y="17656"/>
                  </a:lnTo>
                  <a:lnTo>
                    <a:pt x="0" y="17909"/>
                  </a:lnTo>
                  <a:lnTo>
                    <a:pt x="0" y="18163"/>
                  </a:lnTo>
                  <a:lnTo>
                    <a:pt x="20" y="18416"/>
                  </a:lnTo>
                  <a:lnTo>
                    <a:pt x="39" y="18669"/>
                  </a:lnTo>
                  <a:lnTo>
                    <a:pt x="98" y="18903"/>
                  </a:lnTo>
                  <a:lnTo>
                    <a:pt x="156" y="19156"/>
                  </a:lnTo>
                  <a:lnTo>
                    <a:pt x="234" y="19390"/>
                  </a:lnTo>
                  <a:lnTo>
                    <a:pt x="351" y="19605"/>
                  </a:lnTo>
                  <a:lnTo>
                    <a:pt x="468" y="19819"/>
                  </a:lnTo>
                  <a:lnTo>
                    <a:pt x="604" y="20014"/>
                  </a:lnTo>
                  <a:lnTo>
                    <a:pt x="780" y="20189"/>
                  </a:lnTo>
                  <a:lnTo>
                    <a:pt x="955" y="20365"/>
                  </a:lnTo>
                  <a:lnTo>
                    <a:pt x="1150" y="20501"/>
                  </a:lnTo>
                  <a:lnTo>
                    <a:pt x="1384" y="20638"/>
                  </a:lnTo>
                  <a:lnTo>
                    <a:pt x="1618" y="20754"/>
                  </a:lnTo>
                  <a:lnTo>
                    <a:pt x="1891" y="20832"/>
                  </a:lnTo>
                  <a:lnTo>
                    <a:pt x="2183" y="20891"/>
                  </a:lnTo>
                  <a:lnTo>
                    <a:pt x="2495" y="20930"/>
                  </a:lnTo>
                  <a:lnTo>
                    <a:pt x="2826" y="20949"/>
                  </a:lnTo>
                  <a:lnTo>
                    <a:pt x="3177" y="20930"/>
                  </a:lnTo>
                  <a:lnTo>
                    <a:pt x="3567" y="20871"/>
                  </a:lnTo>
                  <a:lnTo>
                    <a:pt x="3976" y="20793"/>
                  </a:lnTo>
                  <a:lnTo>
                    <a:pt x="4404" y="20696"/>
                  </a:lnTo>
                  <a:lnTo>
                    <a:pt x="5223" y="20462"/>
                  </a:lnTo>
                  <a:lnTo>
                    <a:pt x="5944" y="20306"/>
                  </a:lnTo>
                  <a:lnTo>
                    <a:pt x="6568" y="20209"/>
                  </a:lnTo>
                  <a:lnTo>
                    <a:pt x="6840" y="20189"/>
                  </a:lnTo>
                  <a:lnTo>
                    <a:pt x="7094" y="20170"/>
                  </a:lnTo>
                  <a:lnTo>
                    <a:pt x="7347" y="20170"/>
                  </a:lnTo>
                  <a:lnTo>
                    <a:pt x="7561" y="20189"/>
                  </a:lnTo>
                  <a:lnTo>
                    <a:pt x="7776" y="20209"/>
                  </a:lnTo>
                  <a:lnTo>
                    <a:pt x="7971" y="20228"/>
                  </a:lnTo>
                  <a:lnTo>
                    <a:pt x="8146" y="20287"/>
                  </a:lnTo>
                  <a:lnTo>
                    <a:pt x="8302" y="20326"/>
                  </a:lnTo>
                  <a:lnTo>
                    <a:pt x="8614" y="20462"/>
                  </a:lnTo>
                  <a:lnTo>
                    <a:pt x="8887" y="20618"/>
                  </a:lnTo>
                  <a:lnTo>
                    <a:pt x="9140" y="20793"/>
                  </a:lnTo>
                  <a:lnTo>
                    <a:pt x="9374" y="21008"/>
                  </a:lnTo>
                  <a:lnTo>
                    <a:pt x="9627" y="21203"/>
                  </a:lnTo>
                  <a:lnTo>
                    <a:pt x="9880" y="21417"/>
                  </a:lnTo>
                  <a:lnTo>
                    <a:pt x="10153" y="21631"/>
                  </a:lnTo>
                  <a:lnTo>
                    <a:pt x="10465" y="21846"/>
                  </a:lnTo>
                  <a:lnTo>
                    <a:pt x="10816" y="22060"/>
                  </a:lnTo>
                  <a:lnTo>
                    <a:pt x="11206" y="22236"/>
                  </a:lnTo>
                  <a:lnTo>
                    <a:pt x="11615" y="22372"/>
                  </a:lnTo>
                  <a:lnTo>
                    <a:pt x="12005" y="22469"/>
                  </a:lnTo>
                  <a:lnTo>
                    <a:pt x="12414" y="22547"/>
                  </a:lnTo>
                  <a:lnTo>
                    <a:pt x="12823" y="22606"/>
                  </a:lnTo>
                  <a:lnTo>
                    <a:pt x="13232" y="22625"/>
                  </a:lnTo>
                  <a:lnTo>
                    <a:pt x="13642" y="22606"/>
                  </a:lnTo>
                  <a:lnTo>
                    <a:pt x="14031" y="22567"/>
                  </a:lnTo>
                  <a:lnTo>
                    <a:pt x="14441" y="22489"/>
                  </a:lnTo>
                  <a:lnTo>
                    <a:pt x="14830" y="22391"/>
                  </a:lnTo>
                  <a:lnTo>
                    <a:pt x="15201" y="22275"/>
                  </a:lnTo>
                  <a:lnTo>
                    <a:pt x="15571" y="22138"/>
                  </a:lnTo>
                  <a:lnTo>
                    <a:pt x="15922" y="21963"/>
                  </a:lnTo>
                  <a:lnTo>
                    <a:pt x="16253" y="21768"/>
                  </a:lnTo>
                  <a:lnTo>
                    <a:pt x="16584" y="21553"/>
                  </a:lnTo>
                  <a:lnTo>
                    <a:pt x="16896" y="21320"/>
                  </a:lnTo>
                  <a:lnTo>
                    <a:pt x="17169" y="21086"/>
                  </a:lnTo>
                  <a:lnTo>
                    <a:pt x="17403" y="20910"/>
                  </a:lnTo>
                  <a:lnTo>
                    <a:pt x="17617" y="20774"/>
                  </a:lnTo>
                  <a:lnTo>
                    <a:pt x="17812" y="20677"/>
                  </a:lnTo>
                  <a:lnTo>
                    <a:pt x="17987" y="20618"/>
                  </a:lnTo>
                  <a:lnTo>
                    <a:pt x="18163" y="20599"/>
                  </a:lnTo>
                  <a:lnTo>
                    <a:pt x="18319" y="20599"/>
                  </a:lnTo>
                  <a:lnTo>
                    <a:pt x="18475" y="20638"/>
                  </a:lnTo>
                  <a:lnTo>
                    <a:pt x="18630" y="20696"/>
                  </a:lnTo>
                  <a:lnTo>
                    <a:pt x="18806" y="20774"/>
                  </a:lnTo>
                  <a:lnTo>
                    <a:pt x="19176" y="21008"/>
                  </a:lnTo>
                  <a:lnTo>
                    <a:pt x="19663" y="21281"/>
                  </a:lnTo>
                  <a:lnTo>
                    <a:pt x="19956" y="21437"/>
                  </a:lnTo>
                  <a:lnTo>
                    <a:pt x="20267" y="21612"/>
                  </a:lnTo>
                  <a:lnTo>
                    <a:pt x="20462" y="21690"/>
                  </a:lnTo>
                  <a:lnTo>
                    <a:pt x="20638" y="21748"/>
                  </a:lnTo>
                  <a:lnTo>
                    <a:pt x="20852" y="21807"/>
                  </a:lnTo>
                  <a:lnTo>
                    <a:pt x="21047" y="21846"/>
                  </a:lnTo>
                  <a:lnTo>
                    <a:pt x="21261" y="21885"/>
                  </a:lnTo>
                  <a:lnTo>
                    <a:pt x="21495" y="21904"/>
                  </a:lnTo>
                  <a:lnTo>
                    <a:pt x="21963" y="21904"/>
                  </a:lnTo>
                  <a:lnTo>
                    <a:pt x="22197" y="21885"/>
                  </a:lnTo>
                  <a:lnTo>
                    <a:pt x="22430" y="21865"/>
                  </a:lnTo>
                  <a:lnTo>
                    <a:pt x="22664" y="21826"/>
                  </a:lnTo>
                  <a:lnTo>
                    <a:pt x="22898" y="21768"/>
                  </a:lnTo>
                  <a:lnTo>
                    <a:pt x="23132" y="21690"/>
                  </a:lnTo>
                  <a:lnTo>
                    <a:pt x="23366" y="21612"/>
                  </a:lnTo>
                  <a:lnTo>
                    <a:pt x="23580" y="21534"/>
                  </a:lnTo>
                  <a:lnTo>
                    <a:pt x="23814" y="21417"/>
                  </a:lnTo>
                  <a:lnTo>
                    <a:pt x="24028" y="21300"/>
                  </a:lnTo>
                  <a:lnTo>
                    <a:pt x="24223" y="21183"/>
                  </a:lnTo>
                  <a:lnTo>
                    <a:pt x="24418" y="21027"/>
                  </a:lnTo>
                  <a:lnTo>
                    <a:pt x="24594" y="20871"/>
                  </a:lnTo>
                  <a:lnTo>
                    <a:pt x="24769" y="20716"/>
                  </a:lnTo>
                  <a:lnTo>
                    <a:pt x="24925" y="20521"/>
                  </a:lnTo>
                  <a:lnTo>
                    <a:pt x="25081" y="20326"/>
                  </a:lnTo>
                  <a:lnTo>
                    <a:pt x="25198" y="20131"/>
                  </a:lnTo>
                  <a:lnTo>
                    <a:pt x="25315" y="19897"/>
                  </a:lnTo>
                  <a:lnTo>
                    <a:pt x="25412" y="19663"/>
                  </a:lnTo>
                  <a:lnTo>
                    <a:pt x="25471" y="19410"/>
                  </a:lnTo>
                  <a:lnTo>
                    <a:pt x="25529" y="19137"/>
                  </a:lnTo>
                  <a:lnTo>
                    <a:pt x="25568" y="18864"/>
                  </a:lnTo>
                  <a:lnTo>
                    <a:pt x="25568" y="18572"/>
                  </a:lnTo>
                  <a:lnTo>
                    <a:pt x="25549" y="18260"/>
                  </a:lnTo>
                  <a:lnTo>
                    <a:pt x="25510" y="17948"/>
                  </a:lnTo>
                  <a:lnTo>
                    <a:pt x="25451" y="17617"/>
                  </a:lnTo>
                  <a:lnTo>
                    <a:pt x="25373" y="17305"/>
                  </a:lnTo>
                  <a:lnTo>
                    <a:pt x="25295" y="17032"/>
                  </a:lnTo>
                  <a:lnTo>
                    <a:pt x="25217" y="16760"/>
                  </a:lnTo>
                  <a:lnTo>
                    <a:pt x="25003" y="16253"/>
                  </a:lnTo>
                  <a:lnTo>
                    <a:pt x="24788" y="15785"/>
                  </a:lnTo>
                  <a:lnTo>
                    <a:pt x="24555" y="15376"/>
                  </a:lnTo>
                  <a:lnTo>
                    <a:pt x="24321" y="15006"/>
                  </a:lnTo>
                  <a:lnTo>
                    <a:pt x="24087" y="14674"/>
                  </a:lnTo>
                  <a:lnTo>
                    <a:pt x="23853" y="14363"/>
                  </a:lnTo>
                  <a:lnTo>
                    <a:pt x="23639" y="14070"/>
                  </a:lnTo>
                  <a:lnTo>
                    <a:pt x="23424" y="13778"/>
                  </a:lnTo>
                  <a:lnTo>
                    <a:pt x="23249" y="13505"/>
                  </a:lnTo>
                  <a:lnTo>
                    <a:pt x="23113" y="13232"/>
                  </a:lnTo>
                  <a:lnTo>
                    <a:pt x="23015" y="12959"/>
                  </a:lnTo>
                  <a:lnTo>
                    <a:pt x="22996" y="12823"/>
                  </a:lnTo>
                  <a:lnTo>
                    <a:pt x="22976" y="12667"/>
                  </a:lnTo>
                  <a:lnTo>
                    <a:pt x="22976" y="12511"/>
                  </a:lnTo>
                  <a:lnTo>
                    <a:pt x="22976" y="12355"/>
                  </a:lnTo>
                  <a:lnTo>
                    <a:pt x="22996" y="12199"/>
                  </a:lnTo>
                  <a:lnTo>
                    <a:pt x="23054" y="12024"/>
                  </a:lnTo>
                  <a:lnTo>
                    <a:pt x="23268" y="11322"/>
                  </a:lnTo>
                  <a:lnTo>
                    <a:pt x="23463" y="10601"/>
                  </a:lnTo>
                  <a:lnTo>
                    <a:pt x="23561" y="10231"/>
                  </a:lnTo>
                  <a:lnTo>
                    <a:pt x="23639" y="9880"/>
                  </a:lnTo>
                  <a:lnTo>
                    <a:pt x="23697" y="9530"/>
                  </a:lnTo>
                  <a:lnTo>
                    <a:pt x="23717" y="9179"/>
                  </a:lnTo>
                  <a:lnTo>
                    <a:pt x="23736" y="8828"/>
                  </a:lnTo>
                  <a:lnTo>
                    <a:pt x="23697" y="8497"/>
                  </a:lnTo>
                  <a:lnTo>
                    <a:pt x="23639" y="8146"/>
                  </a:lnTo>
                  <a:lnTo>
                    <a:pt x="23541" y="7834"/>
                  </a:lnTo>
                  <a:lnTo>
                    <a:pt x="23463" y="7659"/>
                  </a:lnTo>
                  <a:lnTo>
                    <a:pt x="23385" y="7503"/>
                  </a:lnTo>
                  <a:lnTo>
                    <a:pt x="23288" y="7367"/>
                  </a:lnTo>
                  <a:lnTo>
                    <a:pt x="23191" y="7211"/>
                  </a:lnTo>
                  <a:lnTo>
                    <a:pt x="23074" y="7055"/>
                  </a:lnTo>
                  <a:lnTo>
                    <a:pt x="22937" y="6918"/>
                  </a:lnTo>
                  <a:lnTo>
                    <a:pt x="22781" y="6762"/>
                  </a:lnTo>
                  <a:lnTo>
                    <a:pt x="22625" y="6626"/>
                  </a:lnTo>
                  <a:lnTo>
                    <a:pt x="22275" y="6373"/>
                  </a:lnTo>
                  <a:lnTo>
                    <a:pt x="21924" y="6139"/>
                  </a:lnTo>
                  <a:lnTo>
                    <a:pt x="21554" y="5924"/>
                  </a:lnTo>
                  <a:lnTo>
                    <a:pt x="21183" y="5749"/>
                  </a:lnTo>
                  <a:lnTo>
                    <a:pt x="20462" y="5398"/>
                  </a:lnTo>
                  <a:lnTo>
                    <a:pt x="19780" y="5086"/>
                  </a:lnTo>
                  <a:lnTo>
                    <a:pt x="19449" y="4911"/>
                  </a:lnTo>
                  <a:lnTo>
                    <a:pt x="19157" y="4755"/>
                  </a:lnTo>
                  <a:lnTo>
                    <a:pt x="18884" y="4560"/>
                  </a:lnTo>
                  <a:lnTo>
                    <a:pt x="18630" y="4365"/>
                  </a:lnTo>
                  <a:lnTo>
                    <a:pt x="18416" y="4151"/>
                  </a:lnTo>
                  <a:lnTo>
                    <a:pt x="18221" y="3917"/>
                  </a:lnTo>
                  <a:lnTo>
                    <a:pt x="18143" y="3781"/>
                  </a:lnTo>
                  <a:lnTo>
                    <a:pt x="18085" y="3644"/>
                  </a:lnTo>
                  <a:lnTo>
                    <a:pt x="18026" y="3508"/>
                  </a:lnTo>
                  <a:lnTo>
                    <a:pt x="17987" y="3352"/>
                  </a:lnTo>
                  <a:lnTo>
                    <a:pt x="17890" y="3021"/>
                  </a:lnTo>
                  <a:lnTo>
                    <a:pt x="17773" y="2689"/>
                  </a:lnTo>
                  <a:lnTo>
                    <a:pt x="17617" y="2358"/>
                  </a:lnTo>
                  <a:lnTo>
                    <a:pt x="17422" y="2007"/>
                  </a:lnTo>
                  <a:lnTo>
                    <a:pt x="17227" y="1696"/>
                  </a:lnTo>
                  <a:lnTo>
                    <a:pt x="16993" y="1364"/>
                  </a:lnTo>
                  <a:lnTo>
                    <a:pt x="16740" y="1072"/>
                  </a:lnTo>
                  <a:lnTo>
                    <a:pt x="16487" y="799"/>
                  </a:lnTo>
                  <a:lnTo>
                    <a:pt x="16194" y="565"/>
                  </a:lnTo>
                  <a:lnTo>
                    <a:pt x="15902" y="370"/>
                  </a:lnTo>
                  <a:lnTo>
                    <a:pt x="15610" y="195"/>
                  </a:lnTo>
                  <a:lnTo>
                    <a:pt x="15454" y="137"/>
                  </a:lnTo>
                  <a:lnTo>
                    <a:pt x="15298" y="78"/>
                  </a:lnTo>
                  <a:lnTo>
                    <a:pt x="15142" y="39"/>
                  </a:lnTo>
                  <a:lnTo>
                    <a:pt x="14967" y="20"/>
                  </a:lnTo>
                  <a:lnTo>
                    <a:pt x="1481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4" name="Google Shape;1184;p19"/>
            <p:cNvSpPr/>
            <p:nvPr/>
          </p:nvSpPr>
          <p:spPr>
            <a:xfrm>
              <a:off x="-1254775" y="1770625"/>
              <a:ext cx="639200" cy="565650"/>
            </a:xfrm>
            <a:custGeom>
              <a:rect b="b" l="l" r="r" t="t"/>
              <a:pathLst>
                <a:path extrusionOk="0" h="22626" w="25568">
                  <a:moveTo>
                    <a:pt x="14811" y="0"/>
                  </a:moveTo>
                  <a:lnTo>
                    <a:pt x="14655" y="20"/>
                  </a:lnTo>
                  <a:lnTo>
                    <a:pt x="14499" y="39"/>
                  </a:lnTo>
                  <a:lnTo>
                    <a:pt x="14324" y="78"/>
                  </a:lnTo>
                  <a:lnTo>
                    <a:pt x="14168" y="117"/>
                  </a:lnTo>
                  <a:lnTo>
                    <a:pt x="14012" y="195"/>
                  </a:lnTo>
                  <a:lnTo>
                    <a:pt x="13525" y="468"/>
                  </a:lnTo>
                  <a:lnTo>
                    <a:pt x="13135" y="721"/>
                  </a:lnTo>
                  <a:lnTo>
                    <a:pt x="12804" y="994"/>
                  </a:lnTo>
                  <a:lnTo>
                    <a:pt x="12550" y="1267"/>
                  </a:lnTo>
                  <a:lnTo>
                    <a:pt x="12336" y="1520"/>
                  </a:lnTo>
                  <a:lnTo>
                    <a:pt x="12180" y="1793"/>
                  </a:lnTo>
                  <a:lnTo>
                    <a:pt x="12044" y="2046"/>
                  </a:lnTo>
                  <a:lnTo>
                    <a:pt x="11927" y="2300"/>
                  </a:lnTo>
                  <a:lnTo>
                    <a:pt x="11751" y="2806"/>
                  </a:lnTo>
                  <a:lnTo>
                    <a:pt x="11654" y="3060"/>
                  </a:lnTo>
                  <a:lnTo>
                    <a:pt x="11556" y="3294"/>
                  </a:lnTo>
                  <a:lnTo>
                    <a:pt x="11420" y="3508"/>
                  </a:lnTo>
                  <a:lnTo>
                    <a:pt x="11264" y="3722"/>
                  </a:lnTo>
                  <a:lnTo>
                    <a:pt x="11069" y="3937"/>
                  </a:lnTo>
                  <a:lnTo>
                    <a:pt x="10816" y="4132"/>
                  </a:lnTo>
                  <a:lnTo>
                    <a:pt x="10543" y="4326"/>
                  </a:lnTo>
                  <a:lnTo>
                    <a:pt x="10290" y="4463"/>
                  </a:lnTo>
                  <a:lnTo>
                    <a:pt x="10017" y="4599"/>
                  </a:lnTo>
                  <a:lnTo>
                    <a:pt x="9744" y="4716"/>
                  </a:lnTo>
                  <a:lnTo>
                    <a:pt x="9218" y="4911"/>
                  </a:lnTo>
                  <a:lnTo>
                    <a:pt x="8672" y="5106"/>
                  </a:lnTo>
                  <a:lnTo>
                    <a:pt x="8088" y="5281"/>
                  </a:lnTo>
                  <a:lnTo>
                    <a:pt x="7445" y="5515"/>
                  </a:lnTo>
                  <a:lnTo>
                    <a:pt x="7113" y="5652"/>
                  </a:lnTo>
                  <a:lnTo>
                    <a:pt x="6762" y="5827"/>
                  </a:lnTo>
                  <a:lnTo>
                    <a:pt x="6373" y="6002"/>
                  </a:lnTo>
                  <a:lnTo>
                    <a:pt x="5983" y="6236"/>
                  </a:lnTo>
                  <a:lnTo>
                    <a:pt x="5788" y="6353"/>
                  </a:lnTo>
                  <a:lnTo>
                    <a:pt x="5613" y="6470"/>
                  </a:lnTo>
                  <a:lnTo>
                    <a:pt x="5457" y="6606"/>
                  </a:lnTo>
                  <a:lnTo>
                    <a:pt x="5340" y="6743"/>
                  </a:lnTo>
                  <a:lnTo>
                    <a:pt x="5223" y="6879"/>
                  </a:lnTo>
                  <a:lnTo>
                    <a:pt x="5145" y="7016"/>
                  </a:lnTo>
                  <a:lnTo>
                    <a:pt x="5067" y="7152"/>
                  </a:lnTo>
                  <a:lnTo>
                    <a:pt x="5009" y="7308"/>
                  </a:lnTo>
                  <a:lnTo>
                    <a:pt x="4970" y="7444"/>
                  </a:lnTo>
                  <a:lnTo>
                    <a:pt x="4950" y="7600"/>
                  </a:lnTo>
                  <a:lnTo>
                    <a:pt x="4931" y="7912"/>
                  </a:lnTo>
                  <a:lnTo>
                    <a:pt x="4950" y="8243"/>
                  </a:lnTo>
                  <a:lnTo>
                    <a:pt x="4989" y="8575"/>
                  </a:lnTo>
                  <a:lnTo>
                    <a:pt x="5145" y="9257"/>
                  </a:lnTo>
                  <a:lnTo>
                    <a:pt x="5203" y="9608"/>
                  </a:lnTo>
                  <a:lnTo>
                    <a:pt x="5281" y="9978"/>
                  </a:lnTo>
                  <a:lnTo>
                    <a:pt x="5320" y="10329"/>
                  </a:lnTo>
                  <a:lnTo>
                    <a:pt x="5340" y="10699"/>
                  </a:lnTo>
                  <a:lnTo>
                    <a:pt x="5320" y="11069"/>
                  </a:lnTo>
                  <a:lnTo>
                    <a:pt x="5281" y="11264"/>
                  </a:lnTo>
                  <a:lnTo>
                    <a:pt x="5242" y="11439"/>
                  </a:lnTo>
                  <a:lnTo>
                    <a:pt x="5184" y="11615"/>
                  </a:lnTo>
                  <a:lnTo>
                    <a:pt x="5126" y="11790"/>
                  </a:lnTo>
                  <a:lnTo>
                    <a:pt x="4970" y="12102"/>
                  </a:lnTo>
                  <a:lnTo>
                    <a:pt x="4775" y="12394"/>
                  </a:lnTo>
                  <a:lnTo>
                    <a:pt x="4560" y="12648"/>
                  </a:lnTo>
                  <a:lnTo>
                    <a:pt x="4307" y="12881"/>
                  </a:lnTo>
                  <a:lnTo>
                    <a:pt x="4054" y="13115"/>
                  </a:lnTo>
                  <a:lnTo>
                    <a:pt x="3761" y="13330"/>
                  </a:lnTo>
                  <a:lnTo>
                    <a:pt x="3450" y="13544"/>
                  </a:lnTo>
                  <a:lnTo>
                    <a:pt x="2826" y="13953"/>
                  </a:lnTo>
                  <a:lnTo>
                    <a:pt x="2495" y="14168"/>
                  </a:lnTo>
                  <a:lnTo>
                    <a:pt x="2144" y="14402"/>
                  </a:lnTo>
                  <a:lnTo>
                    <a:pt x="1813" y="14674"/>
                  </a:lnTo>
                  <a:lnTo>
                    <a:pt x="1481" y="14947"/>
                  </a:lnTo>
                  <a:lnTo>
                    <a:pt x="1170" y="15259"/>
                  </a:lnTo>
                  <a:lnTo>
                    <a:pt x="858" y="15590"/>
                  </a:lnTo>
                  <a:lnTo>
                    <a:pt x="702" y="15785"/>
                  </a:lnTo>
                  <a:lnTo>
                    <a:pt x="565" y="15980"/>
                  </a:lnTo>
                  <a:lnTo>
                    <a:pt x="449" y="16194"/>
                  </a:lnTo>
                  <a:lnTo>
                    <a:pt x="332" y="16428"/>
                  </a:lnTo>
                  <a:lnTo>
                    <a:pt x="254" y="16662"/>
                  </a:lnTo>
                  <a:lnTo>
                    <a:pt x="176" y="16896"/>
                  </a:lnTo>
                  <a:lnTo>
                    <a:pt x="98" y="17149"/>
                  </a:lnTo>
                  <a:lnTo>
                    <a:pt x="59" y="17403"/>
                  </a:lnTo>
                  <a:lnTo>
                    <a:pt x="20" y="17656"/>
                  </a:lnTo>
                  <a:lnTo>
                    <a:pt x="0" y="17909"/>
                  </a:lnTo>
                  <a:lnTo>
                    <a:pt x="0" y="18163"/>
                  </a:lnTo>
                  <a:lnTo>
                    <a:pt x="20" y="18416"/>
                  </a:lnTo>
                  <a:lnTo>
                    <a:pt x="39" y="18669"/>
                  </a:lnTo>
                  <a:lnTo>
                    <a:pt x="98" y="18903"/>
                  </a:lnTo>
                  <a:lnTo>
                    <a:pt x="156" y="19156"/>
                  </a:lnTo>
                  <a:lnTo>
                    <a:pt x="234" y="19390"/>
                  </a:lnTo>
                  <a:lnTo>
                    <a:pt x="351" y="19605"/>
                  </a:lnTo>
                  <a:lnTo>
                    <a:pt x="468" y="19819"/>
                  </a:lnTo>
                  <a:lnTo>
                    <a:pt x="604" y="20014"/>
                  </a:lnTo>
                  <a:lnTo>
                    <a:pt x="780" y="20189"/>
                  </a:lnTo>
                  <a:lnTo>
                    <a:pt x="955" y="20365"/>
                  </a:lnTo>
                  <a:lnTo>
                    <a:pt x="1150" y="20501"/>
                  </a:lnTo>
                  <a:lnTo>
                    <a:pt x="1384" y="20638"/>
                  </a:lnTo>
                  <a:lnTo>
                    <a:pt x="1618" y="20754"/>
                  </a:lnTo>
                  <a:lnTo>
                    <a:pt x="1891" y="20832"/>
                  </a:lnTo>
                  <a:lnTo>
                    <a:pt x="2183" y="20891"/>
                  </a:lnTo>
                  <a:lnTo>
                    <a:pt x="2495" y="20930"/>
                  </a:lnTo>
                  <a:lnTo>
                    <a:pt x="2826" y="20949"/>
                  </a:lnTo>
                  <a:lnTo>
                    <a:pt x="3177" y="20930"/>
                  </a:lnTo>
                  <a:lnTo>
                    <a:pt x="3567" y="20871"/>
                  </a:lnTo>
                  <a:lnTo>
                    <a:pt x="3976" y="20793"/>
                  </a:lnTo>
                  <a:lnTo>
                    <a:pt x="4404" y="20696"/>
                  </a:lnTo>
                  <a:lnTo>
                    <a:pt x="5223" y="20462"/>
                  </a:lnTo>
                  <a:lnTo>
                    <a:pt x="5944" y="20306"/>
                  </a:lnTo>
                  <a:lnTo>
                    <a:pt x="6568" y="20209"/>
                  </a:lnTo>
                  <a:lnTo>
                    <a:pt x="6840" y="20189"/>
                  </a:lnTo>
                  <a:lnTo>
                    <a:pt x="7094" y="20170"/>
                  </a:lnTo>
                  <a:lnTo>
                    <a:pt x="7347" y="20170"/>
                  </a:lnTo>
                  <a:lnTo>
                    <a:pt x="7561" y="20189"/>
                  </a:lnTo>
                  <a:lnTo>
                    <a:pt x="7776" y="20209"/>
                  </a:lnTo>
                  <a:lnTo>
                    <a:pt x="7971" y="20228"/>
                  </a:lnTo>
                  <a:lnTo>
                    <a:pt x="8146" y="20287"/>
                  </a:lnTo>
                  <a:lnTo>
                    <a:pt x="8302" y="20326"/>
                  </a:lnTo>
                  <a:lnTo>
                    <a:pt x="8614" y="20462"/>
                  </a:lnTo>
                  <a:lnTo>
                    <a:pt x="8887" y="20618"/>
                  </a:lnTo>
                  <a:lnTo>
                    <a:pt x="9140" y="20793"/>
                  </a:lnTo>
                  <a:lnTo>
                    <a:pt x="9374" y="21008"/>
                  </a:lnTo>
                  <a:lnTo>
                    <a:pt x="9627" y="21203"/>
                  </a:lnTo>
                  <a:lnTo>
                    <a:pt x="9880" y="21417"/>
                  </a:lnTo>
                  <a:lnTo>
                    <a:pt x="10153" y="21631"/>
                  </a:lnTo>
                  <a:lnTo>
                    <a:pt x="10465" y="21846"/>
                  </a:lnTo>
                  <a:lnTo>
                    <a:pt x="10816" y="22060"/>
                  </a:lnTo>
                  <a:lnTo>
                    <a:pt x="11206" y="22236"/>
                  </a:lnTo>
                  <a:lnTo>
                    <a:pt x="11615" y="22372"/>
                  </a:lnTo>
                  <a:lnTo>
                    <a:pt x="12005" y="22469"/>
                  </a:lnTo>
                  <a:lnTo>
                    <a:pt x="12414" y="22547"/>
                  </a:lnTo>
                  <a:lnTo>
                    <a:pt x="12823" y="22606"/>
                  </a:lnTo>
                  <a:lnTo>
                    <a:pt x="13232" y="22625"/>
                  </a:lnTo>
                  <a:lnTo>
                    <a:pt x="13642" y="22606"/>
                  </a:lnTo>
                  <a:lnTo>
                    <a:pt x="14031" y="22567"/>
                  </a:lnTo>
                  <a:lnTo>
                    <a:pt x="14441" y="22489"/>
                  </a:lnTo>
                  <a:lnTo>
                    <a:pt x="14830" y="22391"/>
                  </a:lnTo>
                  <a:lnTo>
                    <a:pt x="15201" y="22275"/>
                  </a:lnTo>
                  <a:lnTo>
                    <a:pt x="15571" y="22138"/>
                  </a:lnTo>
                  <a:lnTo>
                    <a:pt x="15922" y="21963"/>
                  </a:lnTo>
                  <a:lnTo>
                    <a:pt x="16253" y="21768"/>
                  </a:lnTo>
                  <a:lnTo>
                    <a:pt x="16584" y="21553"/>
                  </a:lnTo>
                  <a:lnTo>
                    <a:pt x="16896" y="21320"/>
                  </a:lnTo>
                  <a:lnTo>
                    <a:pt x="17169" y="21086"/>
                  </a:lnTo>
                  <a:lnTo>
                    <a:pt x="17403" y="20910"/>
                  </a:lnTo>
                  <a:lnTo>
                    <a:pt x="17617" y="20774"/>
                  </a:lnTo>
                  <a:lnTo>
                    <a:pt x="17812" y="20677"/>
                  </a:lnTo>
                  <a:lnTo>
                    <a:pt x="17987" y="20618"/>
                  </a:lnTo>
                  <a:lnTo>
                    <a:pt x="18163" y="20599"/>
                  </a:lnTo>
                  <a:lnTo>
                    <a:pt x="18319" y="20599"/>
                  </a:lnTo>
                  <a:lnTo>
                    <a:pt x="18475" y="20638"/>
                  </a:lnTo>
                  <a:lnTo>
                    <a:pt x="18630" y="20696"/>
                  </a:lnTo>
                  <a:lnTo>
                    <a:pt x="18806" y="20774"/>
                  </a:lnTo>
                  <a:lnTo>
                    <a:pt x="19176" y="21008"/>
                  </a:lnTo>
                  <a:lnTo>
                    <a:pt x="19663" y="21281"/>
                  </a:lnTo>
                  <a:lnTo>
                    <a:pt x="19956" y="21437"/>
                  </a:lnTo>
                  <a:lnTo>
                    <a:pt x="20267" y="21612"/>
                  </a:lnTo>
                  <a:lnTo>
                    <a:pt x="20462" y="21690"/>
                  </a:lnTo>
                  <a:lnTo>
                    <a:pt x="20638" y="21748"/>
                  </a:lnTo>
                  <a:lnTo>
                    <a:pt x="20852" y="21807"/>
                  </a:lnTo>
                  <a:lnTo>
                    <a:pt x="21047" y="21846"/>
                  </a:lnTo>
                  <a:lnTo>
                    <a:pt x="21261" y="21885"/>
                  </a:lnTo>
                  <a:lnTo>
                    <a:pt x="21495" y="21904"/>
                  </a:lnTo>
                  <a:lnTo>
                    <a:pt x="21963" y="21904"/>
                  </a:lnTo>
                  <a:lnTo>
                    <a:pt x="22197" y="21885"/>
                  </a:lnTo>
                  <a:lnTo>
                    <a:pt x="22430" y="21865"/>
                  </a:lnTo>
                  <a:lnTo>
                    <a:pt x="22664" y="21826"/>
                  </a:lnTo>
                  <a:lnTo>
                    <a:pt x="22898" y="21768"/>
                  </a:lnTo>
                  <a:lnTo>
                    <a:pt x="23132" y="21690"/>
                  </a:lnTo>
                  <a:lnTo>
                    <a:pt x="23366" y="21612"/>
                  </a:lnTo>
                  <a:lnTo>
                    <a:pt x="23580" y="21534"/>
                  </a:lnTo>
                  <a:lnTo>
                    <a:pt x="23814" y="21417"/>
                  </a:lnTo>
                  <a:lnTo>
                    <a:pt x="24028" y="21300"/>
                  </a:lnTo>
                  <a:lnTo>
                    <a:pt x="24223" y="21183"/>
                  </a:lnTo>
                  <a:lnTo>
                    <a:pt x="24418" y="21027"/>
                  </a:lnTo>
                  <a:lnTo>
                    <a:pt x="24594" y="20871"/>
                  </a:lnTo>
                  <a:lnTo>
                    <a:pt x="24769" y="20716"/>
                  </a:lnTo>
                  <a:lnTo>
                    <a:pt x="24925" y="20521"/>
                  </a:lnTo>
                  <a:lnTo>
                    <a:pt x="25081" y="20326"/>
                  </a:lnTo>
                  <a:lnTo>
                    <a:pt x="25198" y="20131"/>
                  </a:lnTo>
                  <a:lnTo>
                    <a:pt x="25315" y="19897"/>
                  </a:lnTo>
                  <a:lnTo>
                    <a:pt x="25412" y="19663"/>
                  </a:lnTo>
                  <a:lnTo>
                    <a:pt x="25471" y="19410"/>
                  </a:lnTo>
                  <a:lnTo>
                    <a:pt x="25529" y="19137"/>
                  </a:lnTo>
                  <a:lnTo>
                    <a:pt x="25568" y="18864"/>
                  </a:lnTo>
                  <a:lnTo>
                    <a:pt x="25568" y="18572"/>
                  </a:lnTo>
                  <a:lnTo>
                    <a:pt x="25549" y="18260"/>
                  </a:lnTo>
                  <a:lnTo>
                    <a:pt x="25510" y="17948"/>
                  </a:lnTo>
                  <a:lnTo>
                    <a:pt x="25451" y="17617"/>
                  </a:lnTo>
                  <a:lnTo>
                    <a:pt x="25373" y="17305"/>
                  </a:lnTo>
                  <a:lnTo>
                    <a:pt x="25295" y="17032"/>
                  </a:lnTo>
                  <a:lnTo>
                    <a:pt x="25217" y="16760"/>
                  </a:lnTo>
                  <a:lnTo>
                    <a:pt x="25003" y="16253"/>
                  </a:lnTo>
                  <a:lnTo>
                    <a:pt x="24788" y="15785"/>
                  </a:lnTo>
                  <a:lnTo>
                    <a:pt x="24555" y="15376"/>
                  </a:lnTo>
                  <a:lnTo>
                    <a:pt x="24321" y="15006"/>
                  </a:lnTo>
                  <a:lnTo>
                    <a:pt x="24087" y="14674"/>
                  </a:lnTo>
                  <a:lnTo>
                    <a:pt x="23853" y="14363"/>
                  </a:lnTo>
                  <a:lnTo>
                    <a:pt x="23639" y="14070"/>
                  </a:lnTo>
                  <a:lnTo>
                    <a:pt x="23424" y="13778"/>
                  </a:lnTo>
                  <a:lnTo>
                    <a:pt x="23249" y="13505"/>
                  </a:lnTo>
                  <a:lnTo>
                    <a:pt x="23113" y="13232"/>
                  </a:lnTo>
                  <a:lnTo>
                    <a:pt x="23015" y="12959"/>
                  </a:lnTo>
                  <a:lnTo>
                    <a:pt x="22996" y="12823"/>
                  </a:lnTo>
                  <a:lnTo>
                    <a:pt x="22976" y="12667"/>
                  </a:lnTo>
                  <a:lnTo>
                    <a:pt x="22976" y="12511"/>
                  </a:lnTo>
                  <a:lnTo>
                    <a:pt x="22976" y="12355"/>
                  </a:lnTo>
                  <a:lnTo>
                    <a:pt x="22996" y="12199"/>
                  </a:lnTo>
                  <a:lnTo>
                    <a:pt x="23054" y="12024"/>
                  </a:lnTo>
                  <a:lnTo>
                    <a:pt x="23268" y="11322"/>
                  </a:lnTo>
                  <a:lnTo>
                    <a:pt x="23463" y="10601"/>
                  </a:lnTo>
                  <a:lnTo>
                    <a:pt x="23561" y="10231"/>
                  </a:lnTo>
                  <a:lnTo>
                    <a:pt x="23639" y="9880"/>
                  </a:lnTo>
                  <a:lnTo>
                    <a:pt x="23697" y="9530"/>
                  </a:lnTo>
                  <a:lnTo>
                    <a:pt x="23717" y="9179"/>
                  </a:lnTo>
                  <a:lnTo>
                    <a:pt x="23736" y="8828"/>
                  </a:lnTo>
                  <a:lnTo>
                    <a:pt x="23697" y="8497"/>
                  </a:lnTo>
                  <a:lnTo>
                    <a:pt x="23639" y="8146"/>
                  </a:lnTo>
                  <a:lnTo>
                    <a:pt x="23541" y="7834"/>
                  </a:lnTo>
                  <a:lnTo>
                    <a:pt x="23463" y="7659"/>
                  </a:lnTo>
                  <a:lnTo>
                    <a:pt x="23385" y="7503"/>
                  </a:lnTo>
                  <a:lnTo>
                    <a:pt x="23288" y="7367"/>
                  </a:lnTo>
                  <a:lnTo>
                    <a:pt x="23191" y="7211"/>
                  </a:lnTo>
                  <a:lnTo>
                    <a:pt x="23074" y="7055"/>
                  </a:lnTo>
                  <a:lnTo>
                    <a:pt x="22937" y="6918"/>
                  </a:lnTo>
                  <a:lnTo>
                    <a:pt x="22781" y="6762"/>
                  </a:lnTo>
                  <a:lnTo>
                    <a:pt x="22625" y="6626"/>
                  </a:lnTo>
                  <a:lnTo>
                    <a:pt x="22275" y="6373"/>
                  </a:lnTo>
                  <a:lnTo>
                    <a:pt x="21924" y="6139"/>
                  </a:lnTo>
                  <a:lnTo>
                    <a:pt x="21554" y="5924"/>
                  </a:lnTo>
                  <a:lnTo>
                    <a:pt x="21183" y="5749"/>
                  </a:lnTo>
                  <a:lnTo>
                    <a:pt x="20462" y="5398"/>
                  </a:lnTo>
                  <a:lnTo>
                    <a:pt x="19780" y="5086"/>
                  </a:lnTo>
                  <a:lnTo>
                    <a:pt x="19449" y="4911"/>
                  </a:lnTo>
                  <a:lnTo>
                    <a:pt x="19157" y="4755"/>
                  </a:lnTo>
                  <a:lnTo>
                    <a:pt x="18884" y="4560"/>
                  </a:lnTo>
                  <a:lnTo>
                    <a:pt x="18630" y="4365"/>
                  </a:lnTo>
                  <a:lnTo>
                    <a:pt x="18416" y="4151"/>
                  </a:lnTo>
                  <a:lnTo>
                    <a:pt x="18221" y="3917"/>
                  </a:lnTo>
                  <a:lnTo>
                    <a:pt x="18143" y="3781"/>
                  </a:lnTo>
                  <a:lnTo>
                    <a:pt x="18085" y="3644"/>
                  </a:lnTo>
                  <a:lnTo>
                    <a:pt x="18026" y="3508"/>
                  </a:lnTo>
                  <a:lnTo>
                    <a:pt x="17987" y="3352"/>
                  </a:lnTo>
                  <a:lnTo>
                    <a:pt x="17890" y="3021"/>
                  </a:lnTo>
                  <a:lnTo>
                    <a:pt x="17773" y="2689"/>
                  </a:lnTo>
                  <a:lnTo>
                    <a:pt x="17617" y="2358"/>
                  </a:lnTo>
                  <a:lnTo>
                    <a:pt x="17422" y="2007"/>
                  </a:lnTo>
                  <a:lnTo>
                    <a:pt x="17227" y="1696"/>
                  </a:lnTo>
                  <a:lnTo>
                    <a:pt x="16993" y="1364"/>
                  </a:lnTo>
                  <a:lnTo>
                    <a:pt x="16740" y="1072"/>
                  </a:lnTo>
                  <a:lnTo>
                    <a:pt x="16487" y="799"/>
                  </a:lnTo>
                  <a:lnTo>
                    <a:pt x="16194" y="565"/>
                  </a:lnTo>
                  <a:lnTo>
                    <a:pt x="15902" y="370"/>
                  </a:lnTo>
                  <a:lnTo>
                    <a:pt x="15610" y="195"/>
                  </a:lnTo>
                  <a:lnTo>
                    <a:pt x="15454" y="137"/>
                  </a:lnTo>
                  <a:lnTo>
                    <a:pt x="15298" y="78"/>
                  </a:lnTo>
                  <a:lnTo>
                    <a:pt x="15142" y="39"/>
                  </a:lnTo>
                  <a:lnTo>
                    <a:pt x="14967" y="20"/>
                  </a:lnTo>
                  <a:lnTo>
                    <a:pt x="14811" y="0"/>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85" name="Google Shape;1185;p19"/>
          <p:cNvSpPr/>
          <p:nvPr/>
        </p:nvSpPr>
        <p:spPr>
          <a:xfrm>
            <a:off x="6" y="1074875"/>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6" name="Google Shape;1186;p19"/>
          <p:cNvSpPr/>
          <p:nvPr/>
        </p:nvSpPr>
        <p:spPr>
          <a:xfrm>
            <a:off x="2286006" y="247200"/>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7" name="Google Shape;1187;p19"/>
          <p:cNvSpPr/>
          <p:nvPr/>
        </p:nvSpPr>
        <p:spPr>
          <a:xfrm>
            <a:off x="8486881" y="891200"/>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88" name="Google Shape;1188;p19"/>
          <p:cNvGrpSpPr/>
          <p:nvPr/>
        </p:nvGrpSpPr>
        <p:grpSpPr>
          <a:xfrm>
            <a:off x="8349855" y="2893381"/>
            <a:ext cx="1169326" cy="1706042"/>
            <a:chOff x="-2776889" y="-1062437"/>
            <a:chExt cx="2413967" cy="3521969"/>
          </a:xfrm>
        </p:grpSpPr>
        <p:sp>
          <p:nvSpPr>
            <p:cNvPr id="1189" name="Google Shape;1189;p19"/>
            <p:cNvSpPr/>
            <p:nvPr/>
          </p:nvSpPr>
          <p:spPr>
            <a:xfrm>
              <a:off x="-1665383" y="-1032845"/>
              <a:ext cx="248342" cy="814890"/>
            </a:xfrm>
            <a:custGeom>
              <a:rect b="b" l="l" r="r" t="t"/>
              <a:pathLst>
                <a:path extrusionOk="0" h="17624" w="5371">
                  <a:moveTo>
                    <a:pt x="4769" y="1"/>
                  </a:moveTo>
                  <a:lnTo>
                    <a:pt x="4731" y="39"/>
                  </a:lnTo>
                  <a:lnTo>
                    <a:pt x="4692" y="78"/>
                  </a:lnTo>
                  <a:lnTo>
                    <a:pt x="4653" y="136"/>
                  </a:lnTo>
                  <a:lnTo>
                    <a:pt x="4595" y="272"/>
                  </a:lnTo>
                  <a:lnTo>
                    <a:pt x="4556" y="447"/>
                  </a:lnTo>
                  <a:lnTo>
                    <a:pt x="4479" y="834"/>
                  </a:lnTo>
                  <a:lnTo>
                    <a:pt x="4382" y="1416"/>
                  </a:lnTo>
                  <a:lnTo>
                    <a:pt x="4246" y="2211"/>
                  </a:lnTo>
                  <a:lnTo>
                    <a:pt x="4149" y="2676"/>
                  </a:lnTo>
                  <a:lnTo>
                    <a:pt x="4033" y="3199"/>
                  </a:lnTo>
                  <a:lnTo>
                    <a:pt x="3897" y="3800"/>
                  </a:lnTo>
                  <a:lnTo>
                    <a:pt x="3723" y="4440"/>
                  </a:lnTo>
                  <a:lnTo>
                    <a:pt x="0" y="16867"/>
                  </a:lnTo>
                  <a:lnTo>
                    <a:pt x="737" y="17623"/>
                  </a:lnTo>
                  <a:lnTo>
                    <a:pt x="2230" y="12660"/>
                  </a:lnTo>
                  <a:lnTo>
                    <a:pt x="3432" y="8570"/>
                  </a:lnTo>
                  <a:lnTo>
                    <a:pt x="3955" y="6747"/>
                  </a:lnTo>
                  <a:lnTo>
                    <a:pt x="4382" y="5313"/>
                  </a:lnTo>
                  <a:lnTo>
                    <a:pt x="4944" y="3258"/>
                  </a:lnTo>
                  <a:lnTo>
                    <a:pt x="5138" y="2463"/>
                  </a:lnTo>
                  <a:lnTo>
                    <a:pt x="5293" y="1784"/>
                  </a:lnTo>
                  <a:lnTo>
                    <a:pt x="5332" y="1493"/>
                  </a:lnTo>
                  <a:lnTo>
                    <a:pt x="5370" y="1222"/>
                  </a:lnTo>
                  <a:lnTo>
                    <a:pt x="5370" y="989"/>
                  </a:lnTo>
                  <a:lnTo>
                    <a:pt x="5351" y="776"/>
                  </a:lnTo>
                  <a:lnTo>
                    <a:pt x="5332" y="582"/>
                  </a:lnTo>
                  <a:lnTo>
                    <a:pt x="5273" y="427"/>
                  </a:lnTo>
                  <a:lnTo>
                    <a:pt x="5196" y="272"/>
                  </a:lnTo>
                  <a:lnTo>
                    <a:pt x="5080" y="156"/>
                  </a:lnTo>
                  <a:lnTo>
                    <a:pt x="5002" y="78"/>
                  </a:lnTo>
                  <a:lnTo>
                    <a:pt x="4944" y="39"/>
                  </a:lnTo>
                  <a:lnTo>
                    <a:pt x="486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0" name="Google Shape;1190;p19"/>
            <p:cNvSpPr/>
            <p:nvPr/>
          </p:nvSpPr>
          <p:spPr>
            <a:xfrm>
              <a:off x="-1714672" y="-1005935"/>
              <a:ext cx="249220" cy="814843"/>
            </a:xfrm>
            <a:custGeom>
              <a:rect b="b" l="l" r="r" t="t"/>
              <a:pathLst>
                <a:path extrusionOk="0" h="17623" w="5390">
                  <a:moveTo>
                    <a:pt x="504" y="0"/>
                  </a:moveTo>
                  <a:lnTo>
                    <a:pt x="446" y="39"/>
                  </a:lnTo>
                  <a:lnTo>
                    <a:pt x="368" y="78"/>
                  </a:lnTo>
                  <a:lnTo>
                    <a:pt x="291" y="155"/>
                  </a:lnTo>
                  <a:lnTo>
                    <a:pt x="194" y="272"/>
                  </a:lnTo>
                  <a:lnTo>
                    <a:pt x="116" y="427"/>
                  </a:lnTo>
                  <a:lnTo>
                    <a:pt x="58" y="582"/>
                  </a:lnTo>
                  <a:lnTo>
                    <a:pt x="19" y="776"/>
                  </a:lnTo>
                  <a:lnTo>
                    <a:pt x="0" y="989"/>
                  </a:lnTo>
                  <a:lnTo>
                    <a:pt x="19" y="1222"/>
                  </a:lnTo>
                  <a:lnTo>
                    <a:pt x="39" y="1493"/>
                  </a:lnTo>
                  <a:lnTo>
                    <a:pt x="97" y="1784"/>
                  </a:lnTo>
                  <a:lnTo>
                    <a:pt x="233" y="2462"/>
                  </a:lnTo>
                  <a:lnTo>
                    <a:pt x="446" y="3257"/>
                  </a:lnTo>
                  <a:lnTo>
                    <a:pt x="1008" y="5312"/>
                  </a:lnTo>
                  <a:lnTo>
                    <a:pt x="1415" y="6747"/>
                  </a:lnTo>
                  <a:lnTo>
                    <a:pt x="1939" y="8569"/>
                  </a:lnTo>
                  <a:lnTo>
                    <a:pt x="3141" y="12660"/>
                  </a:lnTo>
                  <a:lnTo>
                    <a:pt x="4633" y="17623"/>
                  </a:lnTo>
                  <a:lnTo>
                    <a:pt x="5390" y="16867"/>
                  </a:lnTo>
                  <a:lnTo>
                    <a:pt x="1667" y="4440"/>
                  </a:lnTo>
                  <a:lnTo>
                    <a:pt x="1473" y="3800"/>
                  </a:lnTo>
                  <a:lnTo>
                    <a:pt x="1338" y="3199"/>
                  </a:lnTo>
                  <a:lnTo>
                    <a:pt x="1221" y="2676"/>
                  </a:lnTo>
                  <a:lnTo>
                    <a:pt x="1124" y="2210"/>
                  </a:lnTo>
                  <a:lnTo>
                    <a:pt x="989" y="1416"/>
                  </a:lnTo>
                  <a:lnTo>
                    <a:pt x="892" y="834"/>
                  </a:lnTo>
                  <a:lnTo>
                    <a:pt x="814" y="446"/>
                  </a:lnTo>
                  <a:lnTo>
                    <a:pt x="776" y="272"/>
                  </a:lnTo>
                  <a:lnTo>
                    <a:pt x="717" y="136"/>
                  </a:lnTo>
                  <a:lnTo>
                    <a:pt x="698" y="78"/>
                  </a:lnTo>
                  <a:lnTo>
                    <a:pt x="659" y="39"/>
                  </a:lnTo>
                  <a:lnTo>
                    <a:pt x="60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1" name="Google Shape;1191;p19"/>
            <p:cNvSpPr/>
            <p:nvPr/>
          </p:nvSpPr>
          <p:spPr>
            <a:xfrm>
              <a:off x="-1603517" y="-1062437"/>
              <a:ext cx="66351" cy="927848"/>
            </a:xfrm>
            <a:custGeom>
              <a:rect b="b" l="l" r="r" t="t"/>
              <a:pathLst>
                <a:path extrusionOk="0" h="20067" w="1435">
                  <a:moveTo>
                    <a:pt x="349" y="1"/>
                  </a:moveTo>
                  <a:lnTo>
                    <a:pt x="291" y="20"/>
                  </a:lnTo>
                  <a:lnTo>
                    <a:pt x="233" y="40"/>
                  </a:lnTo>
                  <a:lnTo>
                    <a:pt x="174" y="98"/>
                  </a:lnTo>
                  <a:lnTo>
                    <a:pt x="116" y="175"/>
                  </a:lnTo>
                  <a:lnTo>
                    <a:pt x="78" y="311"/>
                  </a:lnTo>
                  <a:lnTo>
                    <a:pt x="58" y="486"/>
                  </a:lnTo>
                  <a:lnTo>
                    <a:pt x="19" y="718"/>
                  </a:lnTo>
                  <a:lnTo>
                    <a:pt x="0" y="1280"/>
                  </a:lnTo>
                  <a:lnTo>
                    <a:pt x="0" y="1940"/>
                  </a:lnTo>
                  <a:lnTo>
                    <a:pt x="19" y="2657"/>
                  </a:lnTo>
                  <a:lnTo>
                    <a:pt x="58" y="3374"/>
                  </a:lnTo>
                  <a:lnTo>
                    <a:pt x="116" y="4072"/>
                  </a:lnTo>
                  <a:lnTo>
                    <a:pt x="174" y="4693"/>
                  </a:lnTo>
                  <a:lnTo>
                    <a:pt x="213" y="5100"/>
                  </a:lnTo>
                  <a:lnTo>
                    <a:pt x="252" y="5778"/>
                  </a:lnTo>
                  <a:lnTo>
                    <a:pt x="330" y="7717"/>
                  </a:lnTo>
                  <a:lnTo>
                    <a:pt x="485" y="12932"/>
                  </a:lnTo>
                  <a:lnTo>
                    <a:pt x="620" y="17875"/>
                  </a:lnTo>
                  <a:lnTo>
                    <a:pt x="659" y="20066"/>
                  </a:lnTo>
                  <a:lnTo>
                    <a:pt x="1435" y="19814"/>
                  </a:lnTo>
                  <a:lnTo>
                    <a:pt x="1396" y="17623"/>
                  </a:lnTo>
                  <a:lnTo>
                    <a:pt x="1280" y="12641"/>
                  </a:lnTo>
                  <a:lnTo>
                    <a:pt x="1202" y="9888"/>
                  </a:lnTo>
                  <a:lnTo>
                    <a:pt x="1124" y="7329"/>
                  </a:lnTo>
                  <a:lnTo>
                    <a:pt x="1047" y="5293"/>
                  </a:lnTo>
                  <a:lnTo>
                    <a:pt x="1008" y="4557"/>
                  </a:lnTo>
                  <a:lnTo>
                    <a:pt x="969" y="4072"/>
                  </a:lnTo>
                  <a:lnTo>
                    <a:pt x="892" y="3335"/>
                  </a:lnTo>
                  <a:lnTo>
                    <a:pt x="853" y="2560"/>
                  </a:lnTo>
                  <a:lnTo>
                    <a:pt x="795" y="1823"/>
                  </a:lnTo>
                  <a:lnTo>
                    <a:pt x="756" y="1145"/>
                  </a:lnTo>
                  <a:lnTo>
                    <a:pt x="717" y="835"/>
                  </a:lnTo>
                  <a:lnTo>
                    <a:pt x="679" y="583"/>
                  </a:lnTo>
                  <a:lnTo>
                    <a:pt x="620" y="350"/>
                  </a:lnTo>
                  <a:lnTo>
                    <a:pt x="562" y="175"/>
                  </a:lnTo>
                  <a:lnTo>
                    <a:pt x="485" y="59"/>
                  </a:lnTo>
                  <a:lnTo>
                    <a:pt x="446" y="20"/>
                  </a:lnTo>
                  <a:lnTo>
                    <a:pt x="407"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2" name="Google Shape;1192;p19"/>
            <p:cNvSpPr/>
            <p:nvPr/>
          </p:nvSpPr>
          <p:spPr>
            <a:xfrm>
              <a:off x="-1798038" y="-883128"/>
              <a:ext cx="393527" cy="735084"/>
            </a:xfrm>
            <a:custGeom>
              <a:rect b="b" l="l" r="r" t="t"/>
              <a:pathLst>
                <a:path extrusionOk="0" h="15898" w="8511">
                  <a:moveTo>
                    <a:pt x="175" y="0"/>
                  </a:moveTo>
                  <a:lnTo>
                    <a:pt x="136" y="20"/>
                  </a:lnTo>
                  <a:lnTo>
                    <a:pt x="58" y="136"/>
                  </a:lnTo>
                  <a:lnTo>
                    <a:pt x="0" y="291"/>
                  </a:lnTo>
                  <a:lnTo>
                    <a:pt x="0" y="427"/>
                  </a:lnTo>
                  <a:lnTo>
                    <a:pt x="0" y="582"/>
                  </a:lnTo>
                  <a:lnTo>
                    <a:pt x="39" y="815"/>
                  </a:lnTo>
                  <a:lnTo>
                    <a:pt x="97" y="1125"/>
                  </a:lnTo>
                  <a:lnTo>
                    <a:pt x="213" y="1493"/>
                  </a:lnTo>
                  <a:lnTo>
                    <a:pt x="368" y="1939"/>
                  </a:lnTo>
                  <a:lnTo>
                    <a:pt x="582" y="2443"/>
                  </a:lnTo>
                  <a:lnTo>
                    <a:pt x="1066" y="3412"/>
                  </a:lnTo>
                  <a:lnTo>
                    <a:pt x="1939" y="5080"/>
                  </a:lnTo>
                  <a:lnTo>
                    <a:pt x="4246" y="9500"/>
                  </a:lnTo>
                  <a:lnTo>
                    <a:pt x="6456" y="13726"/>
                  </a:lnTo>
                  <a:lnTo>
                    <a:pt x="7193" y="15141"/>
                  </a:lnTo>
                  <a:lnTo>
                    <a:pt x="7522" y="15781"/>
                  </a:lnTo>
                  <a:lnTo>
                    <a:pt x="7561" y="15839"/>
                  </a:lnTo>
                  <a:lnTo>
                    <a:pt x="7600" y="15878"/>
                  </a:lnTo>
                  <a:lnTo>
                    <a:pt x="7658" y="15897"/>
                  </a:lnTo>
                  <a:lnTo>
                    <a:pt x="7735" y="15897"/>
                  </a:lnTo>
                  <a:lnTo>
                    <a:pt x="7813" y="15859"/>
                  </a:lnTo>
                  <a:lnTo>
                    <a:pt x="7910" y="15820"/>
                  </a:lnTo>
                  <a:lnTo>
                    <a:pt x="8084" y="15703"/>
                  </a:lnTo>
                  <a:lnTo>
                    <a:pt x="8239" y="15568"/>
                  </a:lnTo>
                  <a:lnTo>
                    <a:pt x="8395" y="15451"/>
                  </a:lnTo>
                  <a:lnTo>
                    <a:pt x="8511" y="15316"/>
                  </a:lnTo>
                  <a:lnTo>
                    <a:pt x="7852" y="14133"/>
                  </a:lnTo>
                  <a:lnTo>
                    <a:pt x="6301" y="11400"/>
                  </a:lnTo>
                  <a:lnTo>
                    <a:pt x="5428" y="9829"/>
                  </a:lnTo>
                  <a:lnTo>
                    <a:pt x="4595" y="8298"/>
                  </a:lnTo>
                  <a:lnTo>
                    <a:pt x="3916" y="6999"/>
                  </a:lnTo>
                  <a:lnTo>
                    <a:pt x="3664" y="6475"/>
                  </a:lnTo>
                  <a:lnTo>
                    <a:pt x="3470" y="6049"/>
                  </a:lnTo>
                  <a:lnTo>
                    <a:pt x="3257" y="5545"/>
                  </a:lnTo>
                  <a:lnTo>
                    <a:pt x="2947" y="4983"/>
                  </a:lnTo>
                  <a:lnTo>
                    <a:pt x="2230" y="3723"/>
                  </a:lnTo>
                  <a:lnTo>
                    <a:pt x="1861" y="3063"/>
                  </a:lnTo>
                  <a:lnTo>
                    <a:pt x="1512" y="2424"/>
                  </a:lnTo>
                  <a:lnTo>
                    <a:pt x="1202" y="1803"/>
                  </a:lnTo>
                  <a:lnTo>
                    <a:pt x="931" y="1222"/>
                  </a:lnTo>
                  <a:lnTo>
                    <a:pt x="737" y="756"/>
                  </a:lnTo>
                  <a:lnTo>
                    <a:pt x="562" y="407"/>
                  </a:lnTo>
                  <a:lnTo>
                    <a:pt x="427" y="175"/>
                  </a:lnTo>
                  <a:lnTo>
                    <a:pt x="368" y="97"/>
                  </a:lnTo>
                  <a:lnTo>
                    <a:pt x="310" y="39"/>
                  </a:lnTo>
                  <a:lnTo>
                    <a:pt x="25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3" name="Google Shape;1193;p19"/>
            <p:cNvSpPr/>
            <p:nvPr/>
          </p:nvSpPr>
          <p:spPr>
            <a:xfrm>
              <a:off x="-1681520" y="-948554"/>
              <a:ext cx="338875" cy="760145"/>
            </a:xfrm>
            <a:custGeom>
              <a:rect b="b" l="l" r="r" t="t"/>
              <a:pathLst>
                <a:path extrusionOk="0" h="16440" w="7329">
                  <a:moveTo>
                    <a:pt x="7076" y="0"/>
                  </a:moveTo>
                  <a:lnTo>
                    <a:pt x="7038" y="19"/>
                  </a:lnTo>
                  <a:lnTo>
                    <a:pt x="6980" y="58"/>
                  </a:lnTo>
                  <a:lnTo>
                    <a:pt x="6921" y="116"/>
                  </a:lnTo>
                  <a:lnTo>
                    <a:pt x="6883" y="194"/>
                  </a:lnTo>
                  <a:lnTo>
                    <a:pt x="6747" y="446"/>
                  </a:lnTo>
                  <a:lnTo>
                    <a:pt x="6611" y="795"/>
                  </a:lnTo>
                  <a:lnTo>
                    <a:pt x="6456" y="1299"/>
                  </a:lnTo>
                  <a:lnTo>
                    <a:pt x="6243" y="1881"/>
                  </a:lnTo>
                  <a:lnTo>
                    <a:pt x="5971" y="2520"/>
                  </a:lnTo>
                  <a:lnTo>
                    <a:pt x="5661" y="3199"/>
                  </a:lnTo>
                  <a:lnTo>
                    <a:pt x="5351" y="3877"/>
                  </a:lnTo>
                  <a:lnTo>
                    <a:pt x="4731" y="5196"/>
                  </a:lnTo>
                  <a:lnTo>
                    <a:pt x="4479" y="5777"/>
                  </a:lnTo>
                  <a:lnTo>
                    <a:pt x="4285" y="6301"/>
                  </a:lnTo>
                  <a:lnTo>
                    <a:pt x="4130" y="6727"/>
                  </a:lnTo>
                  <a:lnTo>
                    <a:pt x="3916" y="7270"/>
                  </a:lnTo>
                  <a:lnTo>
                    <a:pt x="3354" y="8627"/>
                  </a:lnTo>
                  <a:lnTo>
                    <a:pt x="2656" y="10217"/>
                  </a:lnTo>
                  <a:lnTo>
                    <a:pt x="1900" y="11845"/>
                  </a:lnTo>
                  <a:lnTo>
                    <a:pt x="582" y="14695"/>
                  </a:lnTo>
                  <a:lnTo>
                    <a:pt x="0" y="15936"/>
                  </a:lnTo>
                  <a:lnTo>
                    <a:pt x="136" y="16052"/>
                  </a:lnTo>
                  <a:lnTo>
                    <a:pt x="291" y="16168"/>
                  </a:lnTo>
                  <a:lnTo>
                    <a:pt x="466" y="16285"/>
                  </a:lnTo>
                  <a:lnTo>
                    <a:pt x="660" y="16382"/>
                  </a:lnTo>
                  <a:lnTo>
                    <a:pt x="737" y="16421"/>
                  </a:lnTo>
                  <a:lnTo>
                    <a:pt x="815" y="16440"/>
                  </a:lnTo>
                  <a:lnTo>
                    <a:pt x="892" y="16440"/>
                  </a:lnTo>
                  <a:lnTo>
                    <a:pt x="950" y="16421"/>
                  </a:lnTo>
                  <a:lnTo>
                    <a:pt x="1008" y="16382"/>
                  </a:lnTo>
                  <a:lnTo>
                    <a:pt x="1047" y="16324"/>
                  </a:lnTo>
                  <a:lnTo>
                    <a:pt x="1299" y="15664"/>
                  </a:lnTo>
                  <a:lnTo>
                    <a:pt x="1920" y="14172"/>
                  </a:lnTo>
                  <a:lnTo>
                    <a:pt x="3800" y="9790"/>
                  </a:lnTo>
                  <a:lnTo>
                    <a:pt x="5758" y="5196"/>
                  </a:lnTo>
                  <a:lnTo>
                    <a:pt x="6495" y="3470"/>
                  </a:lnTo>
                  <a:lnTo>
                    <a:pt x="6902" y="2462"/>
                  </a:lnTo>
                  <a:lnTo>
                    <a:pt x="7076" y="1939"/>
                  </a:lnTo>
                  <a:lnTo>
                    <a:pt x="7193" y="1493"/>
                  </a:lnTo>
                  <a:lnTo>
                    <a:pt x="7270" y="1124"/>
                  </a:lnTo>
                  <a:lnTo>
                    <a:pt x="7309" y="814"/>
                  </a:lnTo>
                  <a:lnTo>
                    <a:pt x="7328" y="582"/>
                  </a:lnTo>
                  <a:lnTo>
                    <a:pt x="7328" y="407"/>
                  </a:lnTo>
                  <a:lnTo>
                    <a:pt x="7309" y="271"/>
                  </a:lnTo>
                  <a:lnTo>
                    <a:pt x="7232" y="116"/>
                  </a:lnTo>
                  <a:lnTo>
                    <a:pt x="7154" y="19"/>
                  </a:lnTo>
                  <a:lnTo>
                    <a:pt x="711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4" name="Google Shape;1194;p19"/>
            <p:cNvSpPr/>
            <p:nvPr/>
          </p:nvSpPr>
          <p:spPr>
            <a:xfrm>
              <a:off x="-2776889" y="-350700"/>
              <a:ext cx="2413967" cy="2810223"/>
            </a:xfrm>
            <a:custGeom>
              <a:rect b="b" l="l" r="r" t="t"/>
              <a:pathLst>
                <a:path extrusionOk="0" h="60778" w="52208">
                  <a:moveTo>
                    <a:pt x="23089" y="1"/>
                  </a:moveTo>
                  <a:lnTo>
                    <a:pt x="0" y="60778"/>
                  </a:lnTo>
                  <a:lnTo>
                    <a:pt x="52208" y="60778"/>
                  </a:lnTo>
                  <a:lnTo>
                    <a:pt x="29099"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5" name="Google Shape;1195;p19"/>
            <p:cNvSpPr/>
            <p:nvPr/>
          </p:nvSpPr>
          <p:spPr>
            <a:xfrm>
              <a:off x="-2084897" y="-350700"/>
              <a:ext cx="914347" cy="2810223"/>
            </a:xfrm>
            <a:custGeom>
              <a:rect b="b" l="l" r="r" t="t"/>
              <a:pathLst>
                <a:path extrusionOk="0" h="60778" w="19775">
                  <a:moveTo>
                    <a:pt x="9849" y="1"/>
                  </a:moveTo>
                  <a:lnTo>
                    <a:pt x="0" y="60778"/>
                  </a:lnTo>
                  <a:lnTo>
                    <a:pt x="19775" y="60778"/>
                  </a:lnTo>
                  <a:lnTo>
                    <a:pt x="12117"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6" name="Google Shape;1196;p19"/>
            <p:cNvSpPr/>
            <p:nvPr/>
          </p:nvSpPr>
          <p:spPr>
            <a:xfrm>
              <a:off x="-2468577" y="1278071"/>
              <a:ext cx="593458" cy="1181461"/>
            </a:xfrm>
            <a:custGeom>
              <a:rect b="b" l="l" r="r" t="t"/>
              <a:pathLst>
                <a:path extrusionOk="0" h="25552" w="12835">
                  <a:moveTo>
                    <a:pt x="12602" y="0"/>
                  </a:moveTo>
                  <a:lnTo>
                    <a:pt x="11672" y="1144"/>
                  </a:lnTo>
                  <a:lnTo>
                    <a:pt x="10683" y="2424"/>
                  </a:lnTo>
                  <a:lnTo>
                    <a:pt x="9481" y="3994"/>
                  </a:lnTo>
                  <a:lnTo>
                    <a:pt x="8841" y="4847"/>
                  </a:lnTo>
                  <a:lnTo>
                    <a:pt x="8201" y="5739"/>
                  </a:lnTo>
                  <a:lnTo>
                    <a:pt x="7581" y="6650"/>
                  </a:lnTo>
                  <a:lnTo>
                    <a:pt x="6961" y="7581"/>
                  </a:lnTo>
                  <a:lnTo>
                    <a:pt x="6399" y="8492"/>
                  </a:lnTo>
                  <a:lnTo>
                    <a:pt x="5875" y="9364"/>
                  </a:lnTo>
                  <a:lnTo>
                    <a:pt x="5429" y="10217"/>
                  </a:lnTo>
                  <a:lnTo>
                    <a:pt x="5216" y="10624"/>
                  </a:lnTo>
                  <a:lnTo>
                    <a:pt x="5041" y="11012"/>
                  </a:lnTo>
                  <a:lnTo>
                    <a:pt x="4693" y="11846"/>
                  </a:lnTo>
                  <a:lnTo>
                    <a:pt x="4324" y="12796"/>
                  </a:lnTo>
                  <a:lnTo>
                    <a:pt x="3936" y="13862"/>
                  </a:lnTo>
                  <a:lnTo>
                    <a:pt x="3529" y="14986"/>
                  </a:lnTo>
                  <a:lnTo>
                    <a:pt x="2676" y="17390"/>
                  </a:lnTo>
                  <a:lnTo>
                    <a:pt x="1862" y="19794"/>
                  </a:lnTo>
                  <a:lnTo>
                    <a:pt x="1145" y="22024"/>
                  </a:lnTo>
                  <a:lnTo>
                    <a:pt x="544" y="23846"/>
                  </a:lnTo>
                  <a:lnTo>
                    <a:pt x="1" y="25552"/>
                  </a:lnTo>
                  <a:lnTo>
                    <a:pt x="12447" y="25552"/>
                  </a:lnTo>
                  <a:lnTo>
                    <a:pt x="12408" y="23924"/>
                  </a:lnTo>
                  <a:lnTo>
                    <a:pt x="12370" y="22101"/>
                  </a:lnTo>
                  <a:lnTo>
                    <a:pt x="12331" y="19833"/>
                  </a:lnTo>
                  <a:lnTo>
                    <a:pt x="12331" y="17235"/>
                  </a:lnTo>
                  <a:lnTo>
                    <a:pt x="12350" y="15878"/>
                  </a:lnTo>
                  <a:lnTo>
                    <a:pt x="12370" y="14502"/>
                  </a:lnTo>
                  <a:lnTo>
                    <a:pt x="12408" y="13125"/>
                  </a:lnTo>
                  <a:lnTo>
                    <a:pt x="12447" y="11768"/>
                  </a:lnTo>
                  <a:lnTo>
                    <a:pt x="12525" y="10450"/>
                  </a:lnTo>
                  <a:lnTo>
                    <a:pt x="12602" y="9190"/>
                  </a:lnTo>
                  <a:lnTo>
                    <a:pt x="12680" y="8007"/>
                  </a:lnTo>
                  <a:lnTo>
                    <a:pt x="12738" y="6902"/>
                  </a:lnTo>
                  <a:lnTo>
                    <a:pt x="12796" y="5894"/>
                  </a:lnTo>
                  <a:lnTo>
                    <a:pt x="12815" y="4983"/>
                  </a:lnTo>
                  <a:lnTo>
                    <a:pt x="12835" y="4149"/>
                  </a:lnTo>
                  <a:lnTo>
                    <a:pt x="12815" y="3393"/>
                  </a:lnTo>
                  <a:lnTo>
                    <a:pt x="12796" y="2133"/>
                  </a:lnTo>
                  <a:lnTo>
                    <a:pt x="12738" y="1183"/>
                  </a:lnTo>
                  <a:lnTo>
                    <a:pt x="12680" y="524"/>
                  </a:lnTo>
                  <a:lnTo>
                    <a:pt x="12622" y="136"/>
                  </a:lnTo>
                  <a:lnTo>
                    <a:pt x="1260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7" name="Google Shape;1197;p19"/>
            <p:cNvSpPr/>
            <p:nvPr/>
          </p:nvSpPr>
          <p:spPr>
            <a:xfrm>
              <a:off x="-2031122" y="1278071"/>
              <a:ext cx="543244" cy="1181461"/>
            </a:xfrm>
            <a:custGeom>
              <a:rect b="b" l="l" r="r" t="t"/>
              <a:pathLst>
                <a:path extrusionOk="0" h="25552" w="11749">
                  <a:moveTo>
                    <a:pt x="3141" y="0"/>
                  </a:moveTo>
                  <a:lnTo>
                    <a:pt x="2967" y="815"/>
                  </a:lnTo>
                  <a:lnTo>
                    <a:pt x="2754" y="1803"/>
                  </a:lnTo>
                  <a:lnTo>
                    <a:pt x="2482" y="3160"/>
                  </a:lnTo>
                  <a:lnTo>
                    <a:pt x="2172" y="4828"/>
                  </a:lnTo>
                  <a:lnTo>
                    <a:pt x="1823" y="6805"/>
                  </a:lnTo>
                  <a:lnTo>
                    <a:pt x="1474" y="9054"/>
                  </a:lnTo>
                  <a:lnTo>
                    <a:pt x="1106" y="11574"/>
                  </a:lnTo>
                  <a:lnTo>
                    <a:pt x="912" y="13086"/>
                  </a:lnTo>
                  <a:lnTo>
                    <a:pt x="679" y="14889"/>
                  </a:lnTo>
                  <a:lnTo>
                    <a:pt x="466" y="16867"/>
                  </a:lnTo>
                  <a:lnTo>
                    <a:pt x="272" y="18922"/>
                  </a:lnTo>
                  <a:lnTo>
                    <a:pt x="117" y="20919"/>
                  </a:lnTo>
                  <a:lnTo>
                    <a:pt x="59" y="21869"/>
                  </a:lnTo>
                  <a:lnTo>
                    <a:pt x="20" y="22780"/>
                  </a:lnTo>
                  <a:lnTo>
                    <a:pt x="1" y="23613"/>
                  </a:lnTo>
                  <a:lnTo>
                    <a:pt x="1" y="24350"/>
                  </a:lnTo>
                  <a:lnTo>
                    <a:pt x="39" y="25009"/>
                  </a:lnTo>
                  <a:lnTo>
                    <a:pt x="98" y="25552"/>
                  </a:lnTo>
                  <a:lnTo>
                    <a:pt x="2986" y="25552"/>
                  </a:lnTo>
                  <a:lnTo>
                    <a:pt x="3607" y="25009"/>
                  </a:lnTo>
                  <a:lnTo>
                    <a:pt x="5041" y="23749"/>
                  </a:lnTo>
                  <a:lnTo>
                    <a:pt x="5855" y="23051"/>
                  </a:lnTo>
                  <a:lnTo>
                    <a:pt x="6670" y="22392"/>
                  </a:lnTo>
                  <a:lnTo>
                    <a:pt x="7038" y="22101"/>
                  </a:lnTo>
                  <a:lnTo>
                    <a:pt x="7368" y="21869"/>
                  </a:lnTo>
                  <a:lnTo>
                    <a:pt x="7658" y="21675"/>
                  </a:lnTo>
                  <a:lnTo>
                    <a:pt x="7910" y="21539"/>
                  </a:lnTo>
                  <a:lnTo>
                    <a:pt x="8007" y="21481"/>
                  </a:lnTo>
                  <a:lnTo>
                    <a:pt x="8085" y="21423"/>
                  </a:lnTo>
                  <a:lnTo>
                    <a:pt x="8162" y="21326"/>
                  </a:lnTo>
                  <a:lnTo>
                    <a:pt x="8221" y="21248"/>
                  </a:lnTo>
                  <a:lnTo>
                    <a:pt x="8259" y="21132"/>
                  </a:lnTo>
                  <a:lnTo>
                    <a:pt x="8317" y="21035"/>
                  </a:lnTo>
                  <a:lnTo>
                    <a:pt x="8376" y="20783"/>
                  </a:lnTo>
                  <a:lnTo>
                    <a:pt x="8395" y="20511"/>
                  </a:lnTo>
                  <a:lnTo>
                    <a:pt x="8414" y="20201"/>
                  </a:lnTo>
                  <a:lnTo>
                    <a:pt x="8395" y="19562"/>
                  </a:lnTo>
                  <a:lnTo>
                    <a:pt x="8376" y="18922"/>
                  </a:lnTo>
                  <a:lnTo>
                    <a:pt x="8376" y="18592"/>
                  </a:lnTo>
                  <a:lnTo>
                    <a:pt x="8376" y="18301"/>
                  </a:lnTo>
                  <a:lnTo>
                    <a:pt x="8414" y="18011"/>
                  </a:lnTo>
                  <a:lnTo>
                    <a:pt x="8492" y="17759"/>
                  </a:lnTo>
                  <a:lnTo>
                    <a:pt x="8531" y="17642"/>
                  </a:lnTo>
                  <a:lnTo>
                    <a:pt x="8589" y="17526"/>
                  </a:lnTo>
                  <a:lnTo>
                    <a:pt x="8647" y="17429"/>
                  </a:lnTo>
                  <a:lnTo>
                    <a:pt x="8725" y="17351"/>
                  </a:lnTo>
                  <a:lnTo>
                    <a:pt x="8802" y="17274"/>
                  </a:lnTo>
                  <a:lnTo>
                    <a:pt x="8899" y="17196"/>
                  </a:lnTo>
                  <a:lnTo>
                    <a:pt x="9112" y="17099"/>
                  </a:lnTo>
                  <a:lnTo>
                    <a:pt x="9326" y="17041"/>
                  </a:lnTo>
                  <a:lnTo>
                    <a:pt x="9558" y="17002"/>
                  </a:lnTo>
                  <a:lnTo>
                    <a:pt x="9810" y="16983"/>
                  </a:lnTo>
                  <a:lnTo>
                    <a:pt x="10062" y="16964"/>
                  </a:lnTo>
                  <a:lnTo>
                    <a:pt x="10547" y="16925"/>
                  </a:lnTo>
                  <a:lnTo>
                    <a:pt x="10780" y="16886"/>
                  </a:lnTo>
                  <a:lnTo>
                    <a:pt x="11012" y="16847"/>
                  </a:lnTo>
                  <a:lnTo>
                    <a:pt x="11206" y="16750"/>
                  </a:lnTo>
                  <a:lnTo>
                    <a:pt x="11303" y="16692"/>
                  </a:lnTo>
                  <a:lnTo>
                    <a:pt x="11381" y="16634"/>
                  </a:lnTo>
                  <a:lnTo>
                    <a:pt x="11458" y="16557"/>
                  </a:lnTo>
                  <a:lnTo>
                    <a:pt x="11536" y="16460"/>
                  </a:lnTo>
                  <a:lnTo>
                    <a:pt x="11594" y="16343"/>
                  </a:lnTo>
                  <a:lnTo>
                    <a:pt x="11633" y="16227"/>
                  </a:lnTo>
                  <a:lnTo>
                    <a:pt x="11691" y="16091"/>
                  </a:lnTo>
                  <a:lnTo>
                    <a:pt x="11710" y="15936"/>
                  </a:lnTo>
                  <a:lnTo>
                    <a:pt x="11729" y="15781"/>
                  </a:lnTo>
                  <a:lnTo>
                    <a:pt x="11749" y="15587"/>
                  </a:lnTo>
                  <a:lnTo>
                    <a:pt x="11749" y="15180"/>
                  </a:lnTo>
                  <a:lnTo>
                    <a:pt x="11710" y="14734"/>
                  </a:lnTo>
                  <a:lnTo>
                    <a:pt x="11652" y="14250"/>
                  </a:lnTo>
                  <a:lnTo>
                    <a:pt x="11555" y="13726"/>
                  </a:lnTo>
                  <a:lnTo>
                    <a:pt x="11458" y="13203"/>
                  </a:lnTo>
                  <a:lnTo>
                    <a:pt x="11322" y="12621"/>
                  </a:lnTo>
                  <a:lnTo>
                    <a:pt x="11148" y="12040"/>
                  </a:lnTo>
                  <a:lnTo>
                    <a:pt x="10973" y="11419"/>
                  </a:lnTo>
                  <a:lnTo>
                    <a:pt x="10760" y="10799"/>
                  </a:lnTo>
                  <a:lnTo>
                    <a:pt x="10547" y="10140"/>
                  </a:lnTo>
                  <a:lnTo>
                    <a:pt x="10295" y="9480"/>
                  </a:lnTo>
                  <a:lnTo>
                    <a:pt x="10023" y="8783"/>
                  </a:lnTo>
                  <a:lnTo>
                    <a:pt x="9733" y="8104"/>
                  </a:lnTo>
                  <a:lnTo>
                    <a:pt x="9403" y="7387"/>
                  </a:lnTo>
                  <a:lnTo>
                    <a:pt x="9074" y="6669"/>
                  </a:lnTo>
                  <a:lnTo>
                    <a:pt x="8725" y="5952"/>
                  </a:lnTo>
                  <a:lnTo>
                    <a:pt x="8531" y="5603"/>
                  </a:lnTo>
                  <a:lnTo>
                    <a:pt x="8337" y="5254"/>
                  </a:lnTo>
                  <a:lnTo>
                    <a:pt x="8143" y="4925"/>
                  </a:lnTo>
                  <a:lnTo>
                    <a:pt x="7930" y="4595"/>
                  </a:lnTo>
                  <a:lnTo>
                    <a:pt x="7484" y="3975"/>
                  </a:lnTo>
                  <a:lnTo>
                    <a:pt x="7038" y="3393"/>
                  </a:lnTo>
                  <a:lnTo>
                    <a:pt x="6573" y="2870"/>
                  </a:lnTo>
                  <a:lnTo>
                    <a:pt x="6107" y="2385"/>
                  </a:lnTo>
                  <a:lnTo>
                    <a:pt x="5642" y="1939"/>
                  </a:lnTo>
                  <a:lnTo>
                    <a:pt x="5216" y="1532"/>
                  </a:lnTo>
                  <a:lnTo>
                    <a:pt x="4789" y="1183"/>
                  </a:lnTo>
                  <a:lnTo>
                    <a:pt x="4401" y="873"/>
                  </a:lnTo>
                  <a:lnTo>
                    <a:pt x="4052" y="601"/>
                  </a:lnTo>
                  <a:lnTo>
                    <a:pt x="3742" y="388"/>
                  </a:lnTo>
                  <a:lnTo>
                    <a:pt x="3296" y="97"/>
                  </a:lnTo>
                  <a:lnTo>
                    <a:pt x="314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8" name="Google Shape;1198;p19"/>
            <p:cNvSpPr/>
            <p:nvPr/>
          </p:nvSpPr>
          <p:spPr>
            <a:xfrm>
              <a:off x="-2183522" y="761734"/>
              <a:ext cx="1227236" cy="136308"/>
            </a:xfrm>
            <a:custGeom>
              <a:rect b="b" l="l" r="r" t="t"/>
              <a:pathLst>
                <a:path extrusionOk="0" h="2948" w="26542">
                  <a:moveTo>
                    <a:pt x="1106" y="1"/>
                  </a:moveTo>
                  <a:lnTo>
                    <a:pt x="1" y="2947"/>
                  </a:lnTo>
                  <a:lnTo>
                    <a:pt x="26541" y="2947"/>
                  </a:lnTo>
                  <a:lnTo>
                    <a:pt x="25417" y="1"/>
                  </a:lnTo>
                  <a:close/>
                </a:path>
              </a:pathLst>
            </a:custGeom>
            <a:solidFill>
              <a:srgbClr val="6D1B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9" name="Google Shape;1199;p19"/>
            <p:cNvSpPr/>
            <p:nvPr/>
          </p:nvSpPr>
          <p:spPr>
            <a:xfrm>
              <a:off x="-1140123" y="1674282"/>
              <a:ext cx="294995" cy="349648"/>
            </a:xfrm>
            <a:custGeom>
              <a:rect b="b" l="l" r="r" t="t"/>
              <a:pathLst>
                <a:path extrusionOk="0" h="7562" w="6380">
                  <a:moveTo>
                    <a:pt x="3684" y="0"/>
                  </a:moveTo>
                  <a:lnTo>
                    <a:pt x="3646" y="20"/>
                  </a:lnTo>
                  <a:lnTo>
                    <a:pt x="3607" y="58"/>
                  </a:lnTo>
                  <a:lnTo>
                    <a:pt x="3587" y="97"/>
                  </a:lnTo>
                  <a:lnTo>
                    <a:pt x="3568" y="136"/>
                  </a:lnTo>
                  <a:lnTo>
                    <a:pt x="3568" y="194"/>
                  </a:lnTo>
                  <a:lnTo>
                    <a:pt x="3626" y="388"/>
                  </a:lnTo>
                  <a:lnTo>
                    <a:pt x="3704" y="621"/>
                  </a:lnTo>
                  <a:lnTo>
                    <a:pt x="3859" y="1047"/>
                  </a:lnTo>
                  <a:lnTo>
                    <a:pt x="3684" y="853"/>
                  </a:lnTo>
                  <a:lnTo>
                    <a:pt x="3471" y="640"/>
                  </a:lnTo>
                  <a:lnTo>
                    <a:pt x="3238" y="446"/>
                  </a:lnTo>
                  <a:lnTo>
                    <a:pt x="3122" y="388"/>
                  </a:lnTo>
                  <a:lnTo>
                    <a:pt x="3045" y="349"/>
                  </a:lnTo>
                  <a:lnTo>
                    <a:pt x="2928" y="349"/>
                  </a:lnTo>
                  <a:lnTo>
                    <a:pt x="2889" y="369"/>
                  </a:lnTo>
                  <a:lnTo>
                    <a:pt x="2870" y="388"/>
                  </a:lnTo>
                  <a:lnTo>
                    <a:pt x="2851" y="446"/>
                  </a:lnTo>
                  <a:lnTo>
                    <a:pt x="2851" y="543"/>
                  </a:lnTo>
                  <a:lnTo>
                    <a:pt x="2870" y="659"/>
                  </a:lnTo>
                  <a:lnTo>
                    <a:pt x="2928" y="756"/>
                  </a:lnTo>
                  <a:lnTo>
                    <a:pt x="2986" y="853"/>
                  </a:lnTo>
                  <a:lnTo>
                    <a:pt x="3045" y="931"/>
                  </a:lnTo>
                  <a:lnTo>
                    <a:pt x="4169" y="2075"/>
                  </a:lnTo>
                  <a:lnTo>
                    <a:pt x="3975" y="2288"/>
                  </a:lnTo>
                  <a:lnTo>
                    <a:pt x="3781" y="2462"/>
                  </a:lnTo>
                  <a:lnTo>
                    <a:pt x="3607" y="2637"/>
                  </a:lnTo>
                  <a:lnTo>
                    <a:pt x="3394" y="2792"/>
                  </a:lnTo>
                  <a:lnTo>
                    <a:pt x="3200" y="2928"/>
                  </a:lnTo>
                  <a:lnTo>
                    <a:pt x="2967" y="3063"/>
                  </a:lnTo>
                  <a:lnTo>
                    <a:pt x="2734" y="3199"/>
                  </a:lnTo>
                  <a:lnTo>
                    <a:pt x="2482" y="3335"/>
                  </a:lnTo>
                  <a:lnTo>
                    <a:pt x="2192" y="3490"/>
                  </a:lnTo>
                  <a:lnTo>
                    <a:pt x="1920" y="3645"/>
                  </a:lnTo>
                  <a:lnTo>
                    <a:pt x="1687" y="3839"/>
                  </a:lnTo>
                  <a:lnTo>
                    <a:pt x="1571" y="3936"/>
                  </a:lnTo>
                  <a:lnTo>
                    <a:pt x="1474" y="4071"/>
                  </a:lnTo>
                  <a:lnTo>
                    <a:pt x="1300" y="4091"/>
                  </a:lnTo>
                  <a:lnTo>
                    <a:pt x="1125" y="4130"/>
                  </a:lnTo>
                  <a:lnTo>
                    <a:pt x="970" y="4227"/>
                  </a:lnTo>
                  <a:lnTo>
                    <a:pt x="815" y="4324"/>
                  </a:lnTo>
                  <a:lnTo>
                    <a:pt x="679" y="4459"/>
                  </a:lnTo>
                  <a:lnTo>
                    <a:pt x="544" y="4614"/>
                  </a:lnTo>
                  <a:lnTo>
                    <a:pt x="427" y="4769"/>
                  </a:lnTo>
                  <a:lnTo>
                    <a:pt x="311" y="4944"/>
                  </a:lnTo>
                  <a:lnTo>
                    <a:pt x="214" y="5138"/>
                  </a:lnTo>
                  <a:lnTo>
                    <a:pt x="137" y="5332"/>
                  </a:lnTo>
                  <a:lnTo>
                    <a:pt x="78" y="5525"/>
                  </a:lnTo>
                  <a:lnTo>
                    <a:pt x="40" y="5719"/>
                  </a:lnTo>
                  <a:lnTo>
                    <a:pt x="1" y="5913"/>
                  </a:lnTo>
                  <a:lnTo>
                    <a:pt x="1" y="6088"/>
                  </a:lnTo>
                  <a:lnTo>
                    <a:pt x="1" y="6262"/>
                  </a:lnTo>
                  <a:lnTo>
                    <a:pt x="40" y="6417"/>
                  </a:lnTo>
                  <a:lnTo>
                    <a:pt x="59" y="6456"/>
                  </a:lnTo>
                  <a:lnTo>
                    <a:pt x="98" y="6456"/>
                  </a:lnTo>
                  <a:lnTo>
                    <a:pt x="137" y="6437"/>
                  </a:lnTo>
                  <a:lnTo>
                    <a:pt x="156" y="6398"/>
                  </a:lnTo>
                  <a:lnTo>
                    <a:pt x="156" y="6146"/>
                  </a:lnTo>
                  <a:lnTo>
                    <a:pt x="195" y="5874"/>
                  </a:lnTo>
                  <a:lnTo>
                    <a:pt x="272" y="5622"/>
                  </a:lnTo>
                  <a:lnTo>
                    <a:pt x="350" y="5370"/>
                  </a:lnTo>
                  <a:lnTo>
                    <a:pt x="369" y="5293"/>
                  </a:lnTo>
                  <a:lnTo>
                    <a:pt x="447" y="5138"/>
                  </a:lnTo>
                  <a:lnTo>
                    <a:pt x="544" y="4983"/>
                  </a:lnTo>
                  <a:lnTo>
                    <a:pt x="641" y="4847"/>
                  </a:lnTo>
                  <a:lnTo>
                    <a:pt x="738" y="4731"/>
                  </a:lnTo>
                  <a:lnTo>
                    <a:pt x="854" y="4634"/>
                  </a:lnTo>
                  <a:lnTo>
                    <a:pt x="970" y="4556"/>
                  </a:lnTo>
                  <a:lnTo>
                    <a:pt x="1087" y="4498"/>
                  </a:lnTo>
                  <a:lnTo>
                    <a:pt x="1222" y="4459"/>
                  </a:lnTo>
                  <a:lnTo>
                    <a:pt x="1164" y="4614"/>
                  </a:lnTo>
                  <a:lnTo>
                    <a:pt x="1106" y="4769"/>
                  </a:lnTo>
                  <a:lnTo>
                    <a:pt x="1028" y="5080"/>
                  </a:lnTo>
                  <a:lnTo>
                    <a:pt x="970" y="5409"/>
                  </a:lnTo>
                  <a:lnTo>
                    <a:pt x="970" y="5758"/>
                  </a:lnTo>
                  <a:lnTo>
                    <a:pt x="970" y="6088"/>
                  </a:lnTo>
                  <a:lnTo>
                    <a:pt x="990" y="6437"/>
                  </a:lnTo>
                  <a:lnTo>
                    <a:pt x="1067" y="7096"/>
                  </a:lnTo>
                  <a:lnTo>
                    <a:pt x="1106" y="7290"/>
                  </a:lnTo>
                  <a:lnTo>
                    <a:pt x="1164" y="7445"/>
                  </a:lnTo>
                  <a:lnTo>
                    <a:pt x="1222" y="7522"/>
                  </a:lnTo>
                  <a:lnTo>
                    <a:pt x="1300" y="7561"/>
                  </a:lnTo>
                  <a:lnTo>
                    <a:pt x="1377" y="7561"/>
                  </a:lnTo>
                  <a:lnTo>
                    <a:pt x="1435" y="7503"/>
                  </a:lnTo>
                  <a:lnTo>
                    <a:pt x="1494" y="7406"/>
                  </a:lnTo>
                  <a:lnTo>
                    <a:pt x="1532" y="7270"/>
                  </a:lnTo>
                  <a:lnTo>
                    <a:pt x="1571" y="6979"/>
                  </a:lnTo>
                  <a:lnTo>
                    <a:pt x="1610" y="6708"/>
                  </a:lnTo>
                  <a:lnTo>
                    <a:pt x="1629" y="6126"/>
                  </a:lnTo>
                  <a:lnTo>
                    <a:pt x="1649" y="5545"/>
                  </a:lnTo>
                  <a:lnTo>
                    <a:pt x="1668" y="4963"/>
                  </a:lnTo>
                  <a:lnTo>
                    <a:pt x="2017" y="4925"/>
                  </a:lnTo>
                  <a:lnTo>
                    <a:pt x="2385" y="4866"/>
                  </a:lnTo>
                  <a:lnTo>
                    <a:pt x="2715" y="4750"/>
                  </a:lnTo>
                  <a:lnTo>
                    <a:pt x="3025" y="4595"/>
                  </a:lnTo>
                  <a:lnTo>
                    <a:pt x="3335" y="4420"/>
                  </a:lnTo>
                  <a:lnTo>
                    <a:pt x="3607" y="4207"/>
                  </a:lnTo>
                  <a:lnTo>
                    <a:pt x="3878" y="3955"/>
                  </a:lnTo>
                  <a:lnTo>
                    <a:pt x="4111" y="3684"/>
                  </a:lnTo>
                  <a:lnTo>
                    <a:pt x="4266" y="3975"/>
                  </a:lnTo>
                  <a:lnTo>
                    <a:pt x="4440" y="4285"/>
                  </a:lnTo>
                  <a:lnTo>
                    <a:pt x="4654" y="4576"/>
                  </a:lnTo>
                  <a:lnTo>
                    <a:pt x="4867" y="4847"/>
                  </a:lnTo>
                  <a:lnTo>
                    <a:pt x="5313" y="5409"/>
                  </a:lnTo>
                  <a:lnTo>
                    <a:pt x="5759" y="5933"/>
                  </a:lnTo>
                  <a:lnTo>
                    <a:pt x="5797" y="5971"/>
                  </a:lnTo>
                  <a:lnTo>
                    <a:pt x="5836" y="5991"/>
                  </a:lnTo>
                  <a:lnTo>
                    <a:pt x="5933" y="5991"/>
                  </a:lnTo>
                  <a:lnTo>
                    <a:pt x="5972" y="5971"/>
                  </a:lnTo>
                  <a:lnTo>
                    <a:pt x="6011" y="5933"/>
                  </a:lnTo>
                  <a:lnTo>
                    <a:pt x="6049" y="5894"/>
                  </a:lnTo>
                  <a:lnTo>
                    <a:pt x="6069" y="5855"/>
                  </a:lnTo>
                  <a:lnTo>
                    <a:pt x="6069" y="5642"/>
                  </a:lnTo>
                  <a:lnTo>
                    <a:pt x="6049" y="5467"/>
                  </a:lnTo>
                  <a:lnTo>
                    <a:pt x="5991" y="5273"/>
                  </a:lnTo>
                  <a:lnTo>
                    <a:pt x="5914" y="5118"/>
                  </a:lnTo>
                  <a:lnTo>
                    <a:pt x="5817" y="4963"/>
                  </a:lnTo>
                  <a:lnTo>
                    <a:pt x="5701" y="4808"/>
                  </a:lnTo>
                  <a:lnTo>
                    <a:pt x="5429" y="4498"/>
                  </a:lnTo>
                  <a:lnTo>
                    <a:pt x="5216" y="4265"/>
                  </a:lnTo>
                  <a:lnTo>
                    <a:pt x="5022" y="4091"/>
                  </a:lnTo>
                  <a:lnTo>
                    <a:pt x="4925" y="3994"/>
                  </a:lnTo>
                  <a:lnTo>
                    <a:pt x="4828" y="3897"/>
                  </a:lnTo>
                  <a:lnTo>
                    <a:pt x="4751" y="3781"/>
                  </a:lnTo>
                  <a:lnTo>
                    <a:pt x="4673" y="3645"/>
                  </a:lnTo>
                  <a:lnTo>
                    <a:pt x="4615" y="3471"/>
                  </a:lnTo>
                  <a:lnTo>
                    <a:pt x="4576" y="3277"/>
                  </a:lnTo>
                  <a:lnTo>
                    <a:pt x="4537" y="3102"/>
                  </a:lnTo>
                  <a:lnTo>
                    <a:pt x="4537" y="2908"/>
                  </a:lnTo>
                  <a:lnTo>
                    <a:pt x="4499" y="2152"/>
                  </a:lnTo>
                  <a:lnTo>
                    <a:pt x="5332" y="2598"/>
                  </a:lnTo>
                  <a:lnTo>
                    <a:pt x="5778" y="2811"/>
                  </a:lnTo>
                  <a:lnTo>
                    <a:pt x="5972" y="2889"/>
                  </a:lnTo>
                  <a:lnTo>
                    <a:pt x="6146" y="2928"/>
                  </a:lnTo>
                  <a:lnTo>
                    <a:pt x="6243" y="2928"/>
                  </a:lnTo>
                  <a:lnTo>
                    <a:pt x="6301" y="2889"/>
                  </a:lnTo>
                  <a:lnTo>
                    <a:pt x="6340" y="2850"/>
                  </a:lnTo>
                  <a:lnTo>
                    <a:pt x="6379" y="2811"/>
                  </a:lnTo>
                  <a:lnTo>
                    <a:pt x="6379" y="2753"/>
                  </a:lnTo>
                  <a:lnTo>
                    <a:pt x="6379" y="2714"/>
                  </a:lnTo>
                  <a:lnTo>
                    <a:pt x="6360" y="2656"/>
                  </a:lnTo>
                  <a:lnTo>
                    <a:pt x="6224" y="2482"/>
                  </a:lnTo>
                  <a:lnTo>
                    <a:pt x="6069" y="2327"/>
                  </a:lnTo>
                  <a:lnTo>
                    <a:pt x="5914" y="2172"/>
                  </a:lnTo>
                  <a:lnTo>
                    <a:pt x="5739" y="2055"/>
                  </a:lnTo>
                  <a:lnTo>
                    <a:pt x="5545" y="1939"/>
                  </a:lnTo>
                  <a:lnTo>
                    <a:pt x="5371" y="1823"/>
                  </a:lnTo>
                  <a:lnTo>
                    <a:pt x="4983" y="1629"/>
                  </a:lnTo>
                  <a:lnTo>
                    <a:pt x="4847" y="1571"/>
                  </a:lnTo>
                  <a:lnTo>
                    <a:pt x="4731" y="1532"/>
                  </a:lnTo>
                  <a:lnTo>
                    <a:pt x="4595" y="1512"/>
                  </a:lnTo>
                  <a:lnTo>
                    <a:pt x="4479" y="1512"/>
                  </a:lnTo>
                  <a:lnTo>
                    <a:pt x="4460" y="1299"/>
                  </a:lnTo>
                  <a:lnTo>
                    <a:pt x="4402" y="1105"/>
                  </a:lnTo>
                  <a:lnTo>
                    <a:pt x="4343" y="911"/>
                  </a:lnTo>
                  <a:lnTo>
                    <a:pt x="4285" y="718"/>
                  </a:lnTo>
                  <a:lnTo>
                    <a:pt x="4188" y="543"/>
                  </a:lnTo>
                  <a:lnTo>
                    <a:pt x="4072" y="369"/>
                  </a:lnTo>
                  <a:lnTo>
                    <a:pt x="3956" y="194"/>
                  </a:lnTo>
                  <a:lnTo>
                    <a:pt x="3820" y="39"/>
                  </a:lnTo>
                  <a:lnTo>
                    <a:pt x="3781" y="20"/>
                  </a:lnTo>
                  <a:lnTo>
                    <a:pt x="374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0" name="Google Shape;1200;p19"/>
            <p:cNvSpPr/>
            <p:nvPr/>
          </p:nvSpPr>
          <p:spPr>
            <a:xfrm>
              <a:off x="-960813" y="1914487"/>
              <a:ext cx="323616" cy="318299"/>
            </a:xfrm>
            <a:custGeom>
              <a:rect b="b" l="l" r="r" t="t"/>
              <a:pathLst>
                <a:path extrusionOk="0" h="6884" w="6999">
                  <a:moveTo>
                    <a:pt x="4886" y="1"/>
                  </a:moveTo>
                  <a:lnTo>
                    <a:pt x="4847" y="20"/>
                  </a:lnTo>
                  <a:lnTo>
                    <a:pt x="4808" y="59"/>
                  </a:lnTo>
                  <a:lnTo>
                    <a:pt x="4789" y="98"/>
                  </a:lnTo>
                  <a:lnTo>
                    <a:pt x="4789" y="156"/>
                  </a:lnTo>
                  <a:lnTo>
                    <a:pt x="4789" y="350"/>
                  </a:lnTo>
                  <a:lnTo>
                    <a:pt x="4827" y="602"/>
                  </a:lnTo>
                  <a:lnTo>
                    <a:pt x="4866" y="1048"/>
                  </a:lnTo>
                  <a:lnTo>
                    <a:pt x="4750" y="835"/>
                  </a:lnTo>
                  <a:lnTo>
                    <a:pt x="4595" y="563"/>
                  </a:lnTo>
                  <a:lnTo>
                    <a:pt x="4401" y="330"/>
                  </a:lnTo>
                  <a:lnTo>
                    <a:pt x="4304" y="253"/>
                  </a:lnTo>
                  <a:lnTo>
                    <a:pt x="4226" y="195"/>
                  </a:lnTo>
                  <a:lnTo>
                    <a:pt x="4168" y="175"/>
                  </a:lnTo>
                  <a:lnTo>
                    <a:pt x="4091" y="175"/>
                  </a:lnTo>
                  <a:lnTo>
                    <a:pt x="4052" y="195"/>
                  </a:lnTo>
                  <a:lnTo>
                    <a:pt x="4013" y="253"/>
                  </a:lnTo>
                  <a:lnTo>
                    <a:pt x="3994" y="350"/>
                  </a:lnTo>
                  <a:lnTo>
                    <a:pt x="4013" y="447"/>
                  </a:lnTo>
                  <a:lnTo>
                    <a:pt x="4033" y="563"/>
                  </a:lnTo>
                  <a:lnTo>
                    <a:pt x="4071" y="679"/>
                  </a:lnTo>
                  <a:lnTo>
                    <a:pt x="4110" y="757"/>
                  </a:lnTo>
                  <a:lnTo>
                    <a:pt x="4963" y="2133"/>
                  </a:lnTo>
                  <a:lnTo>
                    <a:pt x="4730" y="2289"/>
                  </a:lnTo>
                  <a:lnTo>
                    <a:pt x="4517" y="2424"/>
                  </a:lnTo>
                  <a:lnTo>
                    <a:pt x="4285" y="2541"/>
                  </a:lnTo>
                  <a:lnTo>
                    <a:pt x="4071" y="2657"/>
                  </a:lnTo>
                  <a:lnTo>
                    <a:pt x="3839" y="2754"/>
                  </a:lnTo>
                  <a:lnTo>
                    <a:pt x="3587" y="2831"/>
                  </a:lnTo>
                  <a:lnTo>
                    <a:pt x="3335" y="2928"/>
                  </a:lnTo>
                  <a:lnTo>
                    <a:pt x="3044" y="2986"/>
                  </a:lnTo>
                  <a:lnTo>
                    <a:pt x="2734" y="3083"/>
                  </a:lnTo>
                  <a:lnTo>
                    <a:pt x="2443" y="3180"/>
                  </a:lnTo>
                  <a:lnTo>
                    <a:pt x="2171" y="3316"/>
                  </a:lnTo>
                  <a:lnTo>
                    <a:pt x="2036" y="3394"/>
                  </a:lnTo>
                  <a:lnTo>
                    <a:pt x="1900" y="3491"/>
                  </a:lnTo>
                  <a:lnTo>
                    <a:pt x="1726" y="3471"/>
                  </a:lnTo>
                  <a:lnTo>
                    <a:pt x="1551" y="3491"/>
                  </a:lnTo>
                  <a:lnTo>
                    <a:pt x="1377" y="3529"/>
                  </a:lnTo>
                  <a:lnTo>
                    <a:pt x="1202" y="3607"/>
                  </a:lnTo>
                  <a:lnTo>
                    <a:pt x="1047" y="3704"/>
                  </a:lnTo>
                  <a:lnTo>
                    <a:pt x="892" y="3820"/>
                  </a:lnTo>
                  <a:lnTo>
                    <a:pt x="737" y="3956"/>
                  </a:lnTo>
                  <a:lnTo>
                    <a:pt x="582" y="4111"/>
                  </a:lnTo>
                  <a:lnTo>
                    <a:pt x="465" y="4266"/>
                  </a:lnTo>
                  <a:lnTo>
                    <a:pt x="349" y="4440"/>
                  </a:lnTo>
                  <a:lnTo>
                    <a:pt x="233" y="4615"/>
                  </a:lnTo>
                  <a:lnTo>
                    <a:pt x="155" y="4809"/>
                  </a:lnTo>
                  <a:lnTo>
                    <a:pt x="78" y="4983"/>
                  </a:lnTo>
                  <a:lnTo>
                    <a:pt x="39" y="5158"/>
                  </a:lnTo>
                  <a:lnTo>
                    <a:pt x="0" y="5332"/>
                  </a:lnTo>
                  <a:lnTo>
                    <a:pt x="0" y="5487"/>
                  </a:lnTo>
                  <a:lnTo>
                    <a:pt x="20" y="5526"/>
                  </a:lnTo>
                  <a:lnTo>
                    <a:pt x="58" y="5545"/>
                  </a:lnTo>
                  <a:lnTo>
                    <a:pt x="97" y="5526"/>
                  </a:lnTo>
                  <a:lnTo>
                    <a:pt x="116" y="5507"/>
                  </a:lnTo>
                  <a:lnTo>
                    <a:pt x="194" y="5235"/>
                  </a:lnTo>
                  <a:lnTo>
                    <a:pt x="291" y="5003"/>
                  </a:lnTo>
                  <a:lnTo>
                    <a:pt x="388" y="4770"/>
                  </a:lnTo>
                  <a:lnTo>
                    <a:pt x="524" y="4537"/>
                  </a:lnTo>
                  <a:lnTo>
                    <a:pt x="582" y="4460"/>
                  </a:lnTo>
                  <a:lnTo>
                    <a:pt x="679" y="4324"/>
                  </a:lnTo>
                  <a:lnTo>
                    <a:pt x="814" y="4188"/>
                  </a:lnTo>
                  <a:lnTo>
                    <a:pt x="931" y="4091"/>
                  </a:lnTo>
                  <a:lnTo>
                    <a:pt x="1047" y="3995"/>
                  </a:lnTo>
                  <a:lnTo>
                    <a:pt x="1183" y="3917"/>
                  </a:lnTo>
                  <a:lnTo>
                    <a:pt x="1318" y="3878"/>
                  </a:lnTo>
                  <a:lnTo>
                    <a:pt x="1454" y="3839"/>
                  </a:lnTo>
                  <a:lnTo>
                    <a:pt x="1590" y="3820"/>
                  </a:lnTo>
                  <a:lnTo>
                    <a:pt x="1590" y="3820"/>
                  </a:lnTo>
                  <a:lnTo>
                    <a:pt x="1493" y="3956"/>
                  </a:lnTo>
                  <a:lnTo>
                    <a:pt x="1396" y="4091"/>
                  </a:lnTo>
                  <a:lnTo>
                    <a:pt x="1260" y="4402"/>
                  </a:lnTo>
                  <a:lnTo>
                    <a:pt x="1144" y="4712"/>
                  </a:lnTo>
                  <a:lnTo>
                    <a:pt x="1047" y="5041"/>
                  </a:lnTo>
                  <a:lnTo>
                    <a:pt x="989" y="5371"/>
                  </a:lnTo>
                  <a:lnTo>
                    <a:pt x="931" y="5701"/>
                  </a:lnTo>
                  <a:lnTo>
                    <a:pt x="873" y="6379"/>
                  </a:lnTo>
                  <a:lnTo>
                    <a:pt x="853" y="6573"/>
                  </a:lnTo>
                  <a:lnTo>
                    <a:pt x="892" y="6728"/>
                  </a:lnTo>
                  <a:lnTo>
                    <a:pt x="931" y="6825"/>
                  </a:lnTo>
                  <a:lnTo>
                    <a:pt x="989" y="6883"/>
                  </a:lnTo>
                  <a:lnTo>
                    <a:pt x="1066" y="6883"/>
                  </a:lnTo>
                  <a:lnTo>
                    <a:pt x="1144" y="6844"/>
                  </a:lnTo>
                  <a:lnTo>
                    <a:pt x="1222" y="6767"/>
                  </a:lnTo>
                  <a:lnTo>
                    <a:pt x="1299" y="6631"/>
                  </a:lnTo>
                  <a:lnTo>
                    <a:pt x="1396" y="6360"/>
                  </a:lnTo>
                  <a:lnTo>
                    <a:pt x="1474" y="6088"/>
                  </a:lnTo>
                  <a:lnTo>
                    <a:pt x="1629" y="5545"/>
                  </a:lnTo>
                  <a:lnTo>
                    <a:pt x="1764" y="4983"/>
                  </a:lnTo>
                  <a:lnTo>
                    <a:pt x="1900" y="4421"/>
                  </a:lnTo>
                  <a:lnTo>
                    <a:pt x="2268" y="4460"/>
                  </a:lnTo>
                  <a:lnTo>
                    <a:pt x="2617" y="4460"/>
                  </a:lnTo>
                  <a:lnTo>
                    <a:pt x="2986" y="4421"/>
                  </a:lnTo>
                  <a:lnTo>
                    <a:pt x="3315" y="4344"/>
                  </a:lnTo>
                  <a:lnTo>
                    <a:pt x="3645" y="4227"/>
                  </a:lnTo>
                  <a:lnTo>
                    <a:pt x="3974" y="4091"/>
                  </a:lnTo>
                  <a:lnTo>
                    <a:pt x="4285" y="3898"/>
                  </a:lnTo>
                  <a:lnTo>
                    <a:pt x="4575" y="3665"/>
                  </a:lnTo>
                  <a:lnTo>
                    <a:pt x="4653" y="3995"/>
                  </a:lnTo>
                  <a:lnTo>
                    <a:pt x="4769" y="4324"/>
                  </a:lnTo>
                  <a:lnTo>
                    <a:pt x="4905" y="4654"/>
                  </a:lnTo>
                  <a:lnTo>
                    <a:pt x="5060" y="4983"/>
                  </a:lnTo>
                  <a:lnTo>
                    <a:pt x="5390" y="5623"/>
                  </a:lnTo>
                  <a:lnTo>
                    <a:pt x="5700" y="6224"/>
                  </a:lnTo>
                  <a:lnTo>
                    <a:pt x="5719" y="6263"/>
                  </a:lnTo>
                  <a:lnTo>
                    <a:pt x="5758" y="6302"/>
                  </a:lnTo>
                  <a:lnTo>
                    <a:pt x="5816" y="6302"/>
                  </a:lnTo>
                  <a:lnTo>
                    <a:pt x="5855" y="6321"/>
                  </a:lnTo>
                  <a:lnTo>
                    <a:pt x="5913" y="6302"/>
                  </a:lnTo>
                  <a:lnTo>
                    <a:pt x="5952" y="6282"/>
                  </a:lnTo>
                  <a:lnTo>
                    <a:pt x="5991" y="6263"/>
                  </a:lnTo>
                  <a:lnTo>
                    <a:pt x="6010" y="6205"/>
                  </a:lnTo>
                  <a:lnTo>
                    <a:pt x="6068" y="6011"/>
                  </a:lnTo>
                  <a:lnTo>
                    <a:pt x="6088" y="5817"/>
                  </a:lnTo>
                  <a:lnTo>
                    <a:pt x="6068" y="5642"/>
                  </a:lnTo>
                  <a:lnTo>
                    <a:pt x="6029" y="5468"/>
                  </a:lnTo>
                  <a:lnTo>
                    <a:pt x="5952" y="5274"/>
                  </a:lnTo>
                  <a:lnTo>
                    <a:pt x="5874" y="5100"/>
                  </a:lnTo>
                  <a:lnTo>
                    <a:pt x="5680" y="4751"/>
                  </a:lnTo>
                  <a:lnTo>
                    <a:pt x="5525" y="4499"/>
                  </a:lnTo>
                  <a:lnTo>
                    <a:pt x="5370" y="4266"/>
                  </a:lnTo>
                  <a:lnTo>
                    <a:pt x="5293" y="4169"/>
                  </a:lnTo>
                  <a:lnTo>
                    <a:pt x="5235" y="4033"/>
                  </a:lnTo>
                  <a:lnTo>
                    <a:pt x="5176" y="3917"/>
                  </a:lnTo>
                  <a:lnTo>
                    <a:pt x="5138" y="3762"/>
                  </a:lnTo>
                  <a:lnTo>
                    <a:pt x="5118" y="3568"/>
                  </a:lnTo>
                  <a:lnTo>
                    <a:pt x="5099" y="3394"/>
                  </a:lnTo>
                  <a:lnTo>
                    <a:pt x="5118" y="3200"/>
                  </a:lnTo>
                  <a:lnTo>
                    <a:pt x="5138" y="3025"/>
                  </a:lnTo>
                  <a:lnTo>
                    <a:pt x="5273" y="2269"/>
                  </a:lnTo>
                  <a:lnTo>
                    <a:pt x="5991" y="2890"/>
                  </a:lnTo>
                  <a:lnTo>
                    <a:pt x="6398" y="3180"/>
                  </a:lnTo>
                  <a:lnTo>
                    <a:pt x="6572" y="3297"/>
                  </a:lnTo>
                  <a:lnTo>
                    <a:pt x="6708" y="3374"/>
                  </a:lnTo>
                  <a:lnTo>
                    <a:pt x="6766" y="3394"/>
                  </a:lnTo>
                  <a:lnTo>
                    <a:pt x="6824" y="3394"/>
                  </a:lnTo>
                  <a:lnTo>
                    <a:pt x="6882" y="3374"/>
                  </a:lnTo>
                  <a:lnTo>
                    <a:pt x="6921" y="3355"/>
                  </a:lnTo>
                  <a:lnTo>
                    <a:pt x="6960" y="3316"/>
                  </a:lnTo>
                  <a:lnTo>
                    <a:pt x="6979" y="3258"/>
                  </a:lnTo>
                  <a:lnTo>
                    <a:pt x="6999" y="3200"/>
                  </a:lnTo>
                  <a:lnTo>
                    <a:pt x="6979" y="3142"/>
                  </a:lnTo>
                  <a:lnTo>
                    <a:pt x="6882" y="2948"/>
                  </a:lnTo>
                  <a:lnTo>
                    <a:pt x="6766" y="2773"/>
                  </a:lnTo>
                  <a:lnTo>
                    <a:pt x="6650" y="2599"/>
                  </a:lnTo>
                  <a:lnTo>
                    <a:pt x="6495" y="2424"/>
                  </a:lnTo>
                  <a:lnTo>
                    <a:pt x="6359" y="2269"/>
                  </a:lnTo>
                  <a:lnTo>
                    <a:pt x="6184" y="2133"/>
                  </a:lnTo>
                  <a:lnTo>
                    <a:pt x="5855" y="1862"/>
                  </a:lnTo>
                  <a:lnTo>
                    <a:pt x="5739" y="1784"/>
                  </a:lnTo>
                  <a:lnTo>
                    <a:pt x="5622" y="1707"/>
                  </a:lnTo>
                  <a:lnTo>
                    <a:pt x="5506" y="1649"/>
                  </a:lnTo>
                  <a:lnTo>
                    <a:pt x="5390" y="1629"/>
                  </a:lnTo>
                  <a:lnTo>
                    <a:pt x="5409" y="1436"/>
                  </a:lnTo>
                  <a:lnTo>
                    <a:pt x="5409" y="1222"/>
                  </a:lnTo>
                  <a:lnTo>
                    <a:pt x="5390" y="1028"/>
                  </a:lnTo>
                  <a:lnTo>
                    <a:pt x="5351" y="815"/>
                  </a:lnTo>
                  <a:lnTo>
                    <a:pt x="5312" y="621"/>
                  </a:lnTo>
                  <a:lnTo>
                    <a:pt x="5235" y="427"/>
                  </a:lnTo>
                  <a:lnTo>
                    <a:pt x="5157" y="253"/>
                  </a:lnTo>
                  <a:lnTo>
                    <a:pt x="5060" y="59"/>
                  </a:lnTo>
                  <a:lnTo>
                    <a:pt x="5021" y="20"/>
                  </a:lnTo>
                  <a:lnTo>
                    <a:pt x="4983"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1" name="Google Shape;1201;p19"/>
            <p:cNvSpPr/>
            <p:nvPr/>
          </p:nvSpPr>
          <p:spPr>
            <a:xfrm>
              <a:off x="-908842" y="1541626"/>
              <a:ext cx="124656" cy="133580"/>
            </a:xfrm>
            <a:custGeom>
              <a:rect b="b" l="l" r="r" t="t"/>
              <a:pathLst>
                <a:path extrusionOk="0" h="2889" w="2696">
                  <a:moveTo>
                    <a:pt x="1106" y="271"/>
                  </a:moveTo>
                  <a:lnTo>
                    <a:pt x="1164" y="756"/>
                  </a:lnTo>
                  <a:lnTo>
                    <a:pt x="1241" y="1221"/>
                  </a:lnTo>
                  <a:lnTo>
                    <a:pt x="873" y="950"/>
                  </a:lnTo>
                  <a:lnTo>
                    <a:pt x="505" y="717"/>
                  </a:lnTo>
                  <a:lnTo>
                    <a:pt x="621" y="562"/>
                  </a:lnTo>
                  <a:lnTo>
                    <a:pt x="757" y="427"/>
                  </a:lnTo>
                  <a:lnTo>
                    <a:pt x="931" y="330"/>
                  </a:lnTo>
                  <a:lnTo>
                    <a:pt x="1009" y="291"/>
                  </a:lnTo>
                  <a:lnTo>
                    <a:pt x="1106" y="271"/>
                  </a:lnTo>
                  <a:close/>
                  <a:moveTo>
                    <a:pt x="2152" y="698"/>
                  </a:moveTo>
                  <a:lnTo>
                    <a:pt x="2230" y="834"/>
                  </a:lnTo>
                  <a:lnTo>
                    <a:pt x="2288" y="950"/>
                  </a:lnTo>
                  <a:lnTo>
                    <a:pt x="2346" y="1086"/>
                  </a:lnTo>
                  <a:lnTo>
                    <a:pt x="2405" y="1241"/>
                  </a:lnTo>
                  <a:lnTo>
                    <a:pt x="2230" y="1221"/>
                  </a:lnTo>
                  <a:lnTo>
                    <a:pt x="2075" y="1221"/>
                  </a:lnTo>
                  <a:lnTo>
                    <a:pt x="1726" y="1260"/>
                  </a:lnTo>
                  <a:lnTo>
                    <a:pt x="1939" y="989"/>
                  </a:lnTo>
                  <a:lnTo>
                    <a:pt x="2152" y="698"/>
                  </a:lnTo>
                  <a:close/>
                  <a:moveTo>
                    <a:pt x="1241" y="252"/>
                  </a:moveTo>
                  <a:lnTo>
                    <a:pt x="1435" y="271"/>
                  </a:lnTo>
                  <a:lnTo>
                    <a:pt x="1532" y="291"/>
                  </a:lnTo>
                  <a:lnTo>
                    <a:pt x="1648" y="310"/>
                  </a:lnTo>
                  <a:lnTo>
                    <a:pt x="1765" y="368"/>
                  </a:lnTo>
                  <a:lnTo>
                    <a:pt x="1900" y="446"/>
                  </a:lnTo>
                  <a:lnTo>
                    <a:pt x="1997" y="543"/>
                  </a:lnTo>
                  <a:lnTo>
                    <a:pt x="2094" y="640"/>
                  </a:lnTo>
                  <a:lnTo>
                    <a:pt x="1939" y="795"/>
                  </a:lnTo>
                  <a:lnTo>
                    <a:pt x="1804" y="950"/>
                  </a:lnTo>
                  <a:lnTo>
                    <a:pt x="1532" y="1280"/>
                  </a:lnTo>
                  <a:lnTo>
                    <a:pt x="1455" y="1299"/>
                  </a:lnTo>
                  <a:lnTo>
                    <a:pt x="1358" y="776"/>
                  </a:lnTo>
                  <a:lnTo>
                    <a:pt x="1241" y="252"/>
                  </a:lnTo>
                  <a:close/>
                  <a:moveTo>
                    <a:pt x="466" y="795"/>
                  </a:moveTo>
                  <a:lnTo>
                    <a:pt x="757" y="1066"/>
                  </a:lnTo>
                  <a:lnTo>
                    <a:pt x="1067" y="1338"/>
                  </a:lnTo>
                  <a:lnTo>
                    <a:pt x="679" y="1396"/>
                  </a:lnTo>
                  <a:lnTo>
                    <a:pt x="485" y="1435"/>
                  </a:lnTo>
                  <a:lnTo>
                    <a:pt x="311" y="1512"/>
                  </a:lnTo>
                  <a:lnTo>
                    <a:pt x="311" y="1318"/>
                  </a:lnTo>
                  <a:lnTo>
                    <a:pt x="350" y="1144"/>
                  </a:lnTo>
                  <a:lnTo>
                    <a:pt x="388" y="969"/>
                  </a:lnTo>
                  <a:lnTo>
                    <a:pt x="466" y="795"/>
                  </a:lnTo>
                  <a:close/>
                  <a:moveTo>
                    <a:pt x="2424" y="1396"/>
                  </a:moveTo>
                  <a:lnTo>
                    <a:pt x="2443" y="1609"/>
                  </a:lnTo>
                  <a:lnTo>
                    <a:pt x="2424" y="1803"/>
                  </a:lnTo>
                  <a:lnTo>
                    <a:pt x="2385" y="1997"/>
                  </a:lnTo>
                  <a:lnTo>
                    <a:pt x="2308" y="2171"/>
                  </a:lnTo>
                  <a:lnTo>
                    <a:pt x="1959" y="1842"/>
                  </a:lnTo>
                  <a:lnTo>
                    <a:pt x="1571" y="1512"/>
                  </a:lnTo>
                  <a:lnTo>
                    <a:pt x="2017" y="1473"/>
                  </a:lnTo>
                  <a:lnTo>
                    <a:pt x="2230" y="1454"/>
                  </a:lnTo>
                  <a:lnTo>
                    <a:pt x="2424" y="1396"/>
                  </a:lnTo>
                  <a:close/>
                  <a:moveTo>
                    <a:pt x="1299" y="1532"/>
                  </a:moveTo>
                  <a:lnTo>
                    <a:pt x="1319" y="1551"/>
                  </a:lnTo>
                  <a:lnTo>
                    <a:pt x="1319" y="1570"/>
                  </a:lnTo>
                  <a:lnTo>
                    <a:pt x="1028" y="1958"/>
                  </a:lnTo>
                  <a:lnTo>
                    <a:pt x="757" y="2385"/>
                  </a:lnTo>
                  <a:lnTo>
                    <a:pt x="582" y="2210"/>
                  </a:lnTo>
                  <a:lnTo>
                    <a:pt x="446" y="2036"/>
                  </a:lnTo>
                  <a:lnTo>
                    <a:pt x="388" y="1939"/>
                  </a:lnTo>
                  <a:lnTo>
                    <a:pt x="350" y="1822"/>
                  </a:lnTo>
                  <a:lnTo>
                    <a:pt x="330" y="1725"/>
                  </a:lnTo>
                  <a:lnTo>
                    <a:pt x="311" y="1609"/>
                  </a:lnTo>
                  <a:lnTo>
                    <a:pt x="543" y="1609"/>
                  </a:lnTo>
                  <a:lnTo>
                    <a:pt x="795" y="1590"/>
                  </a:lnTo>
                  <a:lnTo>
                    <a:pt x="1299" y="1532"/>
                  </a:lnTo>
                  <a:close/>
                  <a:moveTo>
                    <a:pt x="1552" y="1784"/>
                  </a:moveTo>
                  <a:lnTo>
                    <a:pt x="2152" y="2365"/>
                  </a:lnTo>
                  <a:lnTo>
                    <a:pt x="2056" y="2443"/>
                  </a:lnTo>
                  <a:lnTo>
                    <a:pt x="1959" y="2501"/>
                  </a:lnTo>
                  <a:lnTo>
                    <a:pt x="1842" y="2559"/>
                  </a:lnTo>
                  <a:lnTo>
                    <a:pt x="1707" y="2598"/>
                  </a:lnTo>
                  <a:lnTo>
                    <a:pt x="1552" y="1784"/>
                  </a:lnTo>
                  <a:close/>
                  <a:moveTo>
                    <a:pt x="1358" y="1745"/>
                  </a:moveTo>
                  <a:lnTo>
                    <a:pt x="1474" y="2191"/>
                  </a:lnTo>
                  <a:lnTo>
                    <a:pt x="1590" y="2617"/>
                  </a:lnTo>
                  <a:lnTo>
                    <a:pt x="1396" y="2617"/>
                  </a:lnTo>
                  <a:lnTo>
                    <a:pt x="1203" y="2598"/>
                  </a:lnTo>
                  <a:lnTo>
                    <a:pt x="1028" y="2540"/>
                  </a:lnTo>
                  <a:lnTo>
                    <a:pt x="873" y="2443"/>
                  </a:lnTo>
                  <a:lnTo>
                    <a:pt x="1358" y="1745"/>
                  </a:lnTo>
                  <a:close/>
                  <a:moveTo>
                    <a:pt x="1203" y="0"/>
                  </a:moveTo>
                  <a:lnTo>
                    <a:pt x="1047" y="19"/>
                  </a:lnTo>
                  <a:lnTo>
                    <a:pt x="912" y="58"/>
                  </a:lnTo>
                  <a:lnTo>
                    <a:pt x="757" y="116"/>
                  </a:lnTo>
                  <a:lnTo>
                    <a:pt x="621" y="194"/>
                  </a:lnTo>
                  <a:lnTo>
                    <a:pt x="485" y="291"/>
                  </a:lnTo>
                  <a:lnTo>
                    <a:pt x="369" y="407"/>
                  </a:lnTo>
                  <a:lnTo>
                    <a:pt x="272" y="524"/>
                  </a:lnTo>
                  <a:lnTo>
                    <a:pt x="175" y="659"/>
                  </a:lnTo>
                  <a:lnTo>
                    <a:pt x="98" y="814"/>
                  </a:lnTo>
                  <a:lnTo>
                    <a:pt x="59" y="989"/>
                  </a:lnTo>
                  <a:lnTo>
                    <a:pt x="20" y="1163"/>
                  </a:lnTo>
                  <a:lnTo>
                    <a:pt x="1" y="1338"/>
                  </a:lnTo>
                  <a:lnTo>
                    <a:pt x="20" y="1532"/>
                  </a:lnTo>
                  <a:lnTo>
                    <a:pt x="59" y="1725"/>
                  </a:lnTo>
                  <a:lnTo>
                    <a:pt x="136" y="1900"/>
                  </a:lnTo>
                  <a:lnTo>
                    <a:pt x="214" y="2074"/>
                  </a:lnTo>
                  <a:lnTo>
                    <a:pt x="311" y="2249"/>
                  </a:lnTo>
                  <a:lnTo>
                    <a:pt x="427" y="2385"/>
                  </a:lnTo>
                  <a:lnTo>
                    <a:pt x="563" y="2520"/>
                  </a:lnTo>
                  <a:lnTo>
                    <a:pt x="718" y="2637"/>
                  </a:lnTo>
                  <a:lnTo>
                    <a:pt x="873" y="2734"/>
                  </a:lnTo>
                  <a:lnTo>
                    <a:pt x="1047" y="2811"/>
                  </a:lnTo>
                  <a:lnTo>
                    <a:pt x="1222" y="2850"/>
                  </a:lnTo>
                  <a:lnTo>
                    <a:pt x="1396" y="2889"/>
                  </a:lnTo>
                  <a:lnTo>
                    <a:pt x="1590" y="2869"/>
                  </a:lnTo>
                  <a:lnTo>
                    <a:pt x="1784" y="2850"/>
                  </a:lnTo>
                  <a:lnTo>
                    <a:pt x="1959" y="2792"/>
                  </a:lnTo>
                  <a:lnTo>
                    <a:pt x="2152" y="2695"/>
                  </a:lnTo>
                  <a:lnTo>
                    <a:pt x="2308" y="2579"/>
                  </a:lnTo>
                  <a:lnTo>
                    <a:pt x="2424" y="2423"/>
                  </a:lnTo>
                  <a:lnTo>
                    <a:pt x="2540" y="2268"/>
                  </a:lnTo>
                  <a:lnTo>
                    <a:pt x="2618" y="2113"/>
                  </a:lnTo>
                  <a:lnTo>
                    <a:pt x="2657" y="1919"/>
                  </a:lnTo>
                  <a:lnTo>
                    <a:pt x="2695" y="1745"/>
                  </a:lnTo>
                  <a:lnTo>
                    <a:pt x="2695" y="1551"/>
                  </a:lnTo>
                  <a:lnTo>
                    <a:pt x="2676" y="1357"/>
                  </a:lnTo>
                  <a:lnTo>
                    <a:pt x="2637" y="1163"/>
                  </a:lnTo>
                  <a:lnTo>
                    <a:pt x="2579" y="969"/>
                  </a:lnTo>
                  <a:lnTo>
                    <a:pt x="2501" y="795"/>
                  </a:lnTo>
                  <a:lnTo>
                    <a:pt x="2405" y="620"/>
                  </a:lnTo>
                  <a:lnTo>
                    <a:pt x="2288" y="465"/>
                  </a:lnTo>
                  <a:lnTo>
                    <a:pt x="2152" y="330"/>
                  </a:lnTo>
                  <a:lnTo>
                    <a:pt x="1997" y="213"/>
                  </a:lnTo>
                  <a:lnTo>
                    <a:pt x="1842" y="116"/>
                  </a:lnTo>
                  <a:lnTo>
                    <a:pt x="1687" y="58"/>
                  </a:lnTo>
                  <a:lnTo>
                    <a:pt x="1532" y="19"/>
                  </a:lnTo>
                  <a:lnTo>
                    <a:pt x="137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2" name="Google Shape;1202;p19"/>
            <p:cNvSpPr/>
            <p:nvPr/>
          </p:nvSpPr>
          <p:spPr>
            <a:xfrm>
              <a:off x="-1140123" y="2099161"/>
              <a:ext cx="123778" cy="133626"/>
            </a:xfrm>
            <a:custGeom>
              <a:rect b="b" l="l" r="r" t="t"/>
              <a:pathLst>
                <a:path extrusionOk="0" h="2890" w="2677">
                  <a:moveTo>
                    <a:pt x="1106" y="272"/>
                  </a:moveTo>
                  <a:lnTo>
                    <a:pt x="1145" y="757"/>
                  </a:lnTo>
                  <a:lnTo>
                    <a:pt x="1242" y="1241"/>
                  </a:lnTo>
                  <a:lnTo>
                    <a:pt x="873" y="970"/>
                  </a:lnTo>
                  <a:lnTo>
                    <a:pt x="486" y="737"/>
                  </a:lnTo>
                  <a:lnTo>
                    <a:pt x="602" y="582"/>
                  </a:lnTo>
                  <a:lnTo>
                    <a:pt x="738" y="446"/>
                  </a:lnTo>
                  <a:lnTo>
                    <a:pt x="912" y="330"/>
                  </a:lnTo>
                  <a:lnTo>
                    <a:pt x="1009" y="311"/>
                  </a:lnTo>
                  <a:lnTo>
                    <a:pt x="1106" y="272"/>
                  </a:lnTo>
                  <a:close/>
                  <a:moveTo>
                    <a:pt x="2133" y="718"/>
                  </a:moveTo>
                  <a:lnTo>
                    <a:pt x="2211" y="834"/>
                  </a:lnTo>
                  <a:lnTo>
                    <a:pt x="2288" y="970"/>
                  </a:lnTo>
                  <a:lnTo>
                    <a:pt x="2347" y="1106"/>
                  </a:lnTo>
                  <a:lnTo>
                    <a:pt x="2385" y="1241"/>
                  </a:lnTo>
                  <a:lnTo>
                    <a:pt x="2056" y="1241"/>
                  </a:lnTo>
                  <a:lnTo>
                    <a:pt x="1726" y="1261"/>
                  </a:lnTo>
                  <a:lnTo>
                    <a:pt x="1940" y="989"/>
                  </a:lnTo>
                  <a:lnTo>
                    <a:pt x="2133" y="718"/>
                  </a:lnTo>
                  <a:close/>
                  <a:moveTo>
                    <a:pt x="1416" y="272"/>
                  </a:moveTo>
                  <a:lnTo>
                    <a:pt x="1513" y="291"/>
                  </a:lnTo>
                  <a:lnTo>
                    <a:pt x="1629" y="330"/>
                  </a:lnTo>
                  <a:lnTo>
                    <a:pt x="1765" y="388"/>
                  </a:lnTo>
                  <a:lnTo>
                    <a:pt x="1881" y="466"/>
                  </a:lnTo>
                  <a:lnTo>
                    <a:pt x="1998" y="543"/>
                  </a:lnTo>
                  <a:lnTo>
                    <a:pt x="2095" y="660"/>
                  </a:lnTo>
                  <a:lnTo>
                    <a:pt x="1940" y="795"/>
                  </a:lnTo>
                  <a:lnTo>
                    <a:pt x="1784" y="951"/>
                  </a:lnTo>
                  <a:lnTo>
                    <a:pt x="1513" y="1299"/>
                  </a:lnTo>
                  <a:lnTo>
                    <a:pt x="1455" y="1299"/>
                  </a:lnTo>
                  <a:lnTo>
                    <a:pt x="1339" y="776"/>
                  </a:lnTo>
                  <a:lnTo>
                    <a:pt x="1222" y="272"/>
                  </a:lnTo>
                  <a:close/>
                  <a:moveTo>
                    <a:pt x="447" y="795"/>
                  </a:moveTo>
                  <a:lnTo>
                    <a:pt x="757" y="1086"/>
                  </a:lnTo>
                  <a:lnTo>
                    <a:pt x="1048" y="1338"/>
                  </a:lnTo>
                  <a:lnTo>
                    <a:pt x="660" y="1396"/>
                  </a:lnTo>
                  <a:lnTo>
                    <a:pt x="466" y="1455"/>
                  </a:lnTo>
                  <a:lnTo>
                    <a:pt x="292" y="1513"/>
                  </a:lnTo>
                  <a:lnTo>
                    <a:pt x="292" y="1338"/>
                  </a:lnTo>
                  <a:lnTo>
                    <a:pt x="330" y="1144"/>
                  </a:lnTo>
                  <a:lnTo>
                    <a:pt x="389" y="970"/>
                  </a:lnTo>
                  <a:lnTo>
                    <a:pt x="447" y="795"/>
                  </a:lnTo>
                  <a:close/>
                  <a:moveTo>
                    <a:pt x="2424" y="1416"/>
                  </a:moveTo>
                  <a:lnTo>
                    <a:pt x="2424" y="1610"/>
                  </a:lnTo>
                  <a:lnTo>
                    <a:pt x="2405" y="1823"/>
                  </a:lnTo>
                  <a:lnTo>
                    <a:pt x="2366" y="1997"/>
                  </a:lnTo>
                  <a:lnTo>
                    <a:pt x="2288" y="2172"/>
                  </a:lnTo>
                  <a:lnTo>
                    <a:pt x="1940" y="1842"/>
                  </a:lnTo>
                  <a:lnTo>
                    <a:pt x="1571" y="1513"/>
                  </a:lnTo>
                  <a:lnTo>
                    <a:pt x="1998" y="1474"/>
                  </a:lnTo>
                  <a:lnTo>
                    <a:pt x="2211" y="1455"/>
                  </a:lnTo>
                  <a:lnTo>
                    <a:pt x="2424" y="1416"/>
                  </a:lnTo>
                  <a:close/>
                  <a:moveTo>
                    <a:pt x="1280" y="1532"/>
                  </a:moveTo>
                  <a:lnTo>
                    <a:pt x="1300" y="1551"/>
                  </a:lnTo>
                  <a:lnTo>
                    <a:pt x="1300" y="1571"/>
                  </a:lnTo>
                  <a:lnTo>
                    <a:pt x="1009" y="1978"/>
                  </a:lnTo>
                  <a:lnTo>
                    <a:pt x="738" y="2385"/>
                  </a:lnTo>
                  <a:lnTo>
                    <a:pt x="563" y="2230"/>
                  </a:lnTo>
                  <a:lnTo>
                    <a:pt x="427" y="2036"/>
                  </a:lnTo>
                  <a:lnTo>
                    <a:pt x="389" y="1939"/>
                  </a:lnTo>
                  <a:lnTo>
                    <a:pt x="350" y="1842"/>
                  </a:lnTo>
                  <a:lnTo>
                    <a:pt x="311" y="1726"/>
                  </a:lnTo>
                  <a:lnTo>
                    <a:pt x="292" y="1610"/>
                  </a:lnTo>
                  <a:lnTo>
                    <a:pt x="544" y="1629"/>
                  </a:lnTo>
                  <a:lnTo>
                    <a:pt x="796" y="1610"/>
                  </a:lnTo>
                  <a:lnTo>
                    <a:pt x="1280" y="1532"/>
                  </a:lnTo>
                  <a:close/>
                  <a:moveTo>
                    <a:pt x="1552" y="1804"/>
                  </a:moveTo>
                  <a:lnTo>
                    <a:pt x="2133" y="2366"/>
                  </a:lnTo>
                  <a:lnTo>
                    <a:pt x="2036" y="2443"/>
                  </a:lnTo>
                  <a:lnTo>
                    <a:pt x="1940" y="2521"/>
                  </a:lnTo>
                  <a:lnTo>
                    <a:pt x="1823" y="2560"/>
                  </a:lnTo>
                  <a:lnTo>
                    <a:pt x="1687" y="2598"/>
                  </a:lnTo>
                  <a:lnTo>
                    <a:pt x="1552" y="1804"/>
                  </a:lnTo>
                  <a:close/>
                  <a:moveTo>
                    <a:pt x="1358" y="1765"/>
                  </a:moveTo>
                  <a:lnTo>
                    <a:pt x="1455" y="2191"/>
                  </a:lnTo>
                  <a:lnTo>
                    <a:pt x="1571" y="2618"/>
                  </a:lnTo>
                  <a:lnTo>
                    <a:pt x="1377" y="2618"/>
                  </a:lnTo>
                  <a:lnTo>
                    <a:pt x="1183" y="2598"/>
                  </a:lnTo>
                  <a:lnTo>
                    <a:pt x="1009" y="2540"/>
                  </a:lnTo>
                  <a:lnTo>
                    <a:pt x="854" y="2463"/>
                  </a:lnTo>
                  <a:lnTo>
                    <a:pt x="1358" y="1765"/>
                  </a:lnTo>
                  <a:close/>
                  <a:moveTo>
                    <a:pt x="1358" y="1"/>
                  </a:moveTo>
                  <a:lnTo>
                    <a:pt x="1203" y="20"/>
                  </a:lnTo>
                  <a:lnTo>
                    <a:pt x="1048" y="39"/>
                  </a:lnTo>
                  <a:lnTo>
                    <a:pt x="893" y="78"/>
                  </a:lnTo>
                  <a:lnTo>
                    <a:pt x="738" y="136"/>
                  </a:lnTo>
                  <a:lnTo>
                    <a:pt x="602" y="214"/>
                  </a:lnTo>
                  <a:lnTo>
                    <a:pt x="466" y="311"/>
                  </a:lnTo>
                  <a:lnTo>
                    <a:pt x="350" y="408"/>
                  </a:lnTo>
                  <a:lnTo>
                    <a:pt x="253" y="543"/>
                  </a:lnTo>
                  <a:lnTo>
                    <a:pt x="156" y="679"/>
                  </a:lnTo>
                  <a:lnTo>
                    <a:pt x="98" y="834"/>
                  </a:lnTo>
                  <a:lnTo>
                    <a:pt x="40" y="989"/>
                  </a:lnTo>
                  <a:lnTo>
                    <a:pt x="1" y="1164"/>
                  </a:lnTo>
                  <a:lnTo>
                    <a:pt x="1" y="1358"/>
                  </a:lnTo>
                  <a:lnTo>
                    <a:pt x="20" y="1551"/>
                  </a:lnTo>
                  <a:lnTo>
                    <a:pt x="59" y="1726"/>
                  </a:lnTo>
                  <a:lnTo>
                    <a:pt x="117" y="1920"/>
                  </a:lnTo>
                  <a:lnTo>
                    <a:pt x="195" y="2094"/>
                  </a:lnTo>
                  <a:lnTo>
                    <a:pt x="292" y="2249"/>
                  </a:lnTo>
                  <a:lnTo>
                    <a:pt x="427" y="2405"/>
                  </a:lnTo>
                  <a:lnTo>
                    <a:pt x="563" y="2521"/>
                  </a:lnTo>
                  <a:lnTo>
                    <a:pt x="699" y="2637"/>
                  </a:lnTo>
                  <a:lnTo>
                    <a:pt x="854" y="2734"/>
                  </a:lnTo>
                  <a:lnTo>
                    <a:pt x="1028" y="2812"/>
                  </a:lnTo>
                  <a:lnTo>
                    <a:pt x="1203" y="2870"/>
                  </a:lnTo>
                  <a:lnTo>
                    <a:pt x="1397" y="2889"/>
                  </a:lnTo>
                  <a:lnTo>
                    <a:pt x="1571" y="2889"/>
                  </a:lnTo>
                  <a:lnTo>
                    <a:pt x="1765" y="2850"/>
                  </a:lnTo>
                  <a:lnTo>
                    <a:pt x="1940" y="2792"/>
                  </a:lnTo>
                  <a:lnTo>
                    <a:pt x="2133" y="2695"/>
                  </a:lnTo>
                  <a:lnTo>
                    <a:pt x="2288" y="2579"/>
                  </a:lnTo>
                  <a:lnTo>
                    <a:pt x="2424" y="2443"/>
                  </a:lnTo>
                  <a:lnTo>
                    <a:pt x="2521" y="2288"/>
                  </a:lnTo>
                  <a:lnTo>
                    <a:pt x="2599" y="2114"/>
                  </a:lnTo>
                  <a:lnTo>
                    <a:pt x="2657" y="1939"/>
                  </a:lnTo>
                  <a:lnTo>
                    <a:pt x="2676" y="1745"/>
                  </a:lnTo>
                  <a:lnTo>
                    <a:pt x="2676" y="1551"/>
                  </a:lnTo>
                  <a:lnTo>
                    <a:pt x="2657" y="1358"/>
                  </a:lnTo>
                  <a:lnTo>
                    <a:pt x="2618" y="1164"/>
                  </a:lnTo>
                  <a:lnTo>
                    <a:pt x="2560" y="989"/>
                  </a:lnTo>
                  <a:lnTo>
                    <a:pt x="2482" y="795"/>
                  </a:lnTo>
                  <a:lnTo>
                    <a:pt x="2385" y="640"/>
                  </a:lnTo>
                  <a:lnTo>
                    <a:pt x="2269" y="485"/>
                  </a:lnTo>
                  <a:lnTo>
                    <a:pt x="2133" y="350"/>
                  </a:lnTo>
                  <a:lnTo>
                    <a:pt x="1998" y="214"/>
                  </a:lnTo>
                  <a:lnTo>
                    <a:pt x="1823" y="136"/>
                  </a:lnTo>
                  <a:lnTo>
                    <a:pt x="1668" y="59"/>
                  </a:lnTo>
                  <a:lnTo>
                    <a:pt x="1513" y="20"/>
                  </a:lnTo>
                  <a:lnTo>
                    <a:pt x="1358"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3" name="Google Shape;1203;p19"/>
            <p:cNvSpPr/>
            <p:nvPr/>
          </p:nvSpPr>
          <p:spPr>
            <a:xfrm>
              <a:off x="-637242" y="2217483"/>
              <a:ext cx="123778" cy="133626"/>
            </a:xfrm>
            <a:custGeom>
              <a:rect b="b" l="l" r="r" t="t"/>
              <a:pathLst>
                <a:path extrusionOk="0" h="2890" w="2677">
                  <a:moveTo>
                    <a:pt x="1106" y="272"/>
                  </a:moveTo>
                  <a:lnTo>
                    <a:pt x="1164" y="757"/>
                  </a:lnTo>
                  <a:lnTo>
                    <a:pt x="1241" y="1241"/>
                  </a:lnTo>
                  <a:lnTo>
                    <a:pt x="1241" y="1241"/>
                  </a:lnTo>
                  <a:lnTo>
                    <a:pt x="873" y="970"/>
                  </a:lnTo>
                  <a:lnTo>
                    <a:pt x="485" y="737"/>
                  </a:lnTo>
                  <a:lnTo>
                    <a:pt x="602" y="563"/>
                  </a:lnTo>
                  <a:lnTo>
                    <a:pt x="757" y="446"/>
                  </a:lnTo>
                  <a:lnTo>
                    <a:pt x="912" y="330"/>
                  </a:lnTo>
                  <a:lnTo>
                    <a:pt x="1009" y="311"/>
                  </a:lnTo>
                  <a:lnTo>
                    <a:pt x="1106" y="272"/>
                  </a:lnTo>
                  <a:close/>
                  <a:moveTo>
                    <a:pt x="2133" y="718"/>
                  </a:moveTo>
                  <a:lnTo>
                    <a:pt x="2211" y="834"/>
                  </a:lnTo>
                  <a:lnTo>
                    <a:pt x="2288" y="970"/>
                  </a:lnTo>
                  <a:lnTo>
                    <a:pt x="2346" y="1106"/>
                  </a:lnTo>
                  <a:lnTo>
                    <a:pt x="2385" y="1241"/>
                  </a:lnTo>
                  <a:lnTo>
                    <a:pt x="2056" y="1241"/>
                  </a:lnTo>
                  <a:lnTo>
                    <a:pt x="1726" y="1261"/>
                  </a:lnTo>
                  <a:lnTo>
                    <a:pt x="1939" y="989"/>
                  </a:lnTo>
                  <a:lnTo>
                    <a:pt x="2133" y="718"/>
                  </a:lnTo>
                  <a:close/>
                  <a:moveTo>
                    <a:pt x="1416" y="272"/>
                  </a:moveTo>
                  <a:lnTo>
                    <a:pt x="1532" y="291"/>
                  </a:lnTo>
                  <a:lnTo>
                    <a:pt x="1629" y="330"/>
                  </a:lnTo>
                  <a:lnTo>
                    <a:pt x="1765" y="388"/>
                  </a:lnTo>
                  <a:lnTo>
                    <a:pt x="1881" y="466"/>
                  </a:lnTo>
                  <a:lnTo>
                    <a:pt x="1998" y="543"/>
                  </a:lnTo>
                  <a:lnTo>
                    <a:pt x="2094" y="660"/>
                  </a:lnTo>
                  <a:lnTo>
                    <a:pt x="1939" y="795"/>
                  </a:lnTo>
                  <a:lnTo>
                    <a:pt x="1784" y="951"/>
                  </a:lnTo>
                  <a:lnTo>
                    <a:pt x="1513" y="1280"/>
                  </a:lnTo>
                  <a:lnTo>
                    <a:pt x="1455" y="1300"/>
                  </a:lnTo>
                  <a:lnTo>
                    <a:pt x="1338" y="776"/>
                  </a:lnTo>
                  <a:lnTo>
                    <a:pt x="1222" y="272"/>
                  </a:lnTo>
                  <a:close/>
                  <a:moveTo>
                    <a:pt x="466" y="795"/>
                  </a:moveTo>
                  <a:lnTo>
                    <a:pt x="757" y="1086"/>
                  </a:lnTo>
                  <a:lnTo>
                    <a:pt x="1067" y="1338"/>
                  </a:lnTo>
                  <a:lnTo>
                    <a:pt x="660" y="1396"/>
                  </a:lnTo>
                  <a:lnTo>
                    <a:pt x="466" y="1435"/>
                  </a:lnTo>
                  <a:lnTo>
                    <a:pt x="292" y="1513"/>
                  </a:lnTo>
                  <a:lnTo>
                    <a:pt x="292" y="1319"/>
                  </a:lnTo>
                  <a:lnTo>
                    <a:pt x="330" y="1144"/>
                  </a:lnTo>
                  <a:lnTo>
                    <a:pt x="388" y="970"/>
                  </a:lnTo>
                  <a:lnTo>
                    <a:pt x="466" y="795"/>
                  </a:lnTo>
                  <a:close/>
                  <a:moveTo>
                    <a:pt x="2424" y="1416"/>
                  </a:moveTo>
                  <a:lnTo>
                    <a:pt x="2424" y="1610"/>
                  </a:lnTo>
                  <a:lnTo>
                    <a:pt x="2424" y="1804"/>
                  </a:lnTo>
                  <a:lnTo>
                    <a:pt x="2366" y="1997"/>
                  </a:lnTo>
                  <a:lnTo>
                    <a:pt x="2288" y="2172"/>
                  </a:lnTo>
                  <a:lnTo>
                    <a:pt x="1939" y="1842"/>
                  </a:lnTo>
                  <a:lnTo>
                    <a:pt x="1571" y="1513"/>
                  </a:lnTo>
                  <a:lnTo>
                    <a:pt x="1998" y="1474"/>
                  </a:lnTo>
                  <a:lnTo>
                    <a:pt x="2211" y="1455"/>
                  </a:lnTo>
                  <a:lnTo>
                    <a:pt x="2424" y="1416"/>
                  </a:lnTo>
                  <a:close/>
                  <a:moveTo>
                    <a:pt x="1280" y="1532"/>
                  </a:moveTo>
                  <a:lnTo>
                    <a:pt x="1300" y="1552"/>
                  </a:lnTo>
                  <a:lnTo>
                    <a:pt x="1300" y="1571"/>
                  </a:lnTo>
                  <a:lnTo>
                    <a:pt x="1009" y="1978"/>
                  </a:lnTo>
                  <a:lnTo>
                    <a:pt x="737" y="2385"/>
                  </a:lnTo>
                  <a:lnTo>
                    <a:pt x="563" y="2230"/>
                  </a:lnTo>
                  <a:lnTo>
                    <a:pt x="447" y="2036"/>
                  </a:lnTo>
                  <a:lnTo>
                    <a:pt x="388" y="1939"/>
                  </a:lnTo>
                  <a:lnTo>
                    <a:pt x="350" y="1842"/>
                  </a:lnTo>
                  <a:lnTo>
                    <a:pt x="311" y="1726"/>
                  </a:lnTo>
                  <a:lnTo>
                    <a:pt x="292" y="1610"/>
                  </a:lnTo>
                  <a:lnTo>
                    <a:pt x="292" y="1610"/>
                  </a:lnTo>
                  <a:lnTo>
                    <a:pt x="544" y="1629"/>
                  </a:lnTo>
                  <a:lnTo>
                    <a:pt x="796" y="1610"/>
                  </a:lnTo>
                  <a:lnTo>
                    <a:pt x="1280" y="1532"/>
                  </a:lnTo>
                  <a:close/>
                  <a:moveTo>
                    <a:pt x="1552" y="1804"/>
                  </a:moveTo>
                  <a:lnTo>
                    <a:pt x="2133" y="2366"/>
                  </a:lnTo>
                  <a:lnTo>
                    <a:pt x="2036" y="2443"/>
                  </a:lnTo>
                  <a:lnTo>
                    <a:pt x="1939" y="2521"/>
                  </a:lnTo>
                  <a:lnTo>
                    <a:pt x="1823" y="2560"/>
                  </a:lnTo>
                  <a:lnTo>
                    <a:pt x="1687" y="2598"/>
                  </a:lnTo>
                  <a:lnTo>
                    <a:pt x="1552" y="1804"/>
                  </a:lnTo>
                  <a:close/>
                  <a:moveTo>
                    <a:pt x="1358" y="1765"/>
                  </a:moveTo>
                  <a:lnTo>
                    <a:pt x="1455" y="2191"/>
                  </a:lnTo>
                  <a:lnTo>
                    <a:pt x="1571" y="2618"/>
                  </a:lnTo>
                  <a:lnTo>
                    <a:pt x="1377" y="2618"/>
                  </a:lnTo>
                  <a:lnTo>
                    <a:pt x="1203" y="2598"/>
                  </a:lnTo>
                  <a:lnTo>
                    <a:pt x="1009" y="2540"/>
                  </a:lnTo>
                  <a:lnTo>
                    <a:pt x="854" y="2463"/>
                  </a:lnTo>
                  <a:lnTo>
                    <a:pt x="1358" y="1765"/>
                  </a:lnTo>
                  <a:close/>
                  <a:moveTo>
                    <a:pt x="1203" y="1"/>
                  </a:moveTo>
                  <a:lnTo>
                    <a:pt x="1048" y="39"/>
                  </a:lnTo>
                  <a:lnTo>
                    <a:pt x="892" y="78"/>
                  </a:lnTo>
                  <a:lnTo>
                    <a:pt x="737" y="136"/>
                  </a:lnTo>
                  <a:lnTo>
                    <a:pt x="602" y="214"/>
                  </a:lnTo>
                  <a:lnTo>
                    <a:pt x="485" y="311"/>
                  </a:lnTo>
                  <a:lnTo>
                    <a:pt x="350" y="408"/>
                  </a:lnTo>
                  <a:lnTo>
                    <a:pt x="253" y="543"/>
                  </a:lnTo>
                  <a:lnTo>
                    <a:pt x="175" y="679"/>
                  </a:lnTo>
                  <a:lnTo>
                    <a:pt x="98" y="815"/>
                  </a:lnTo>
                  <a:lnTo>
                    <a:pt x="39" y="989"/>
                  </a:lnTo>
                  <a:lnTo>
                    <a:pt x="1" y="1164"/>
                  </a:lnTo>
                  <a:lnTo>
                    <a:pt x="1" y="1358"/>
                  </a:lnTo>
                  <a:lnTo>
                    <a:pt x="20" y="1552"/>
                  </a:lnTo>
                  <a:lnTo>
                    <a:pt x="59" y="1726"/>
                  </a:lnTo>
                  <a:lnTo>
                    <a:pt x="117" y="1920"/>
                  </a:lnTo>
                  <a:lnTo>
                    <a:pt x="195" y="2094"/>
                  </a:lnTo>
                  <a:lnTo>
                    <a:pt x="311" y="2249"/>
                  </a:lnTo>
                  <a:lnTo>
                    <a:pt x="427" y="2405"/>
                  </a:lnTo>
                  <a:lnTo>
                    <a:pt x="563" y="2521"/>
                  </a:lnTo>
                  <a:lnTo>
                    <a:pt x="699" y="2637"/>
                  </a:lnTo>
                  <a:lnTo>
                    <a:pt x="873" y="2734"/>
                  </a:lnTo>
                  <a:lnTo>
                    <a:pt x="1028" y="2812"/>
                  </a:lnTo>
                  <a:lnTo>
                    <a:pt x="1203" y="2870"/>
                  </a:lnTo>
                  <a:lnTo>
                    <a:pt x="1397" y="2889"/>
                  </a:lnTo>
                  <a:lnTo>
                    <a:pt x="1571" y="2889"/>
                  </a:lnTo>
                  <a:lnTo>
                    <a:pt x="1765" y="2850"/>
                  </a:lnTo>
                  <a:lnTo>
                    <a:pt x="1959" y="2792"/>
                  </a:lnTo>
                  <a:lnTo>
                    <a:pt x="2133" y="2695"/>
                  </a:lnTo>
                  <a:lnTo>
                    <a:pt x="2288" y="2579"/>
                  </a:lnTo>
                  <a:lnTo>
                    <a:pt x="2424" y="2443"/>
                  </a:lnTo>
                  <a:lnTo>
                    <a:pt x="2521" y="2288"/>
                  </a:lnTo>
                  <a:lnTo>
                    <a:pt x="2599" y="2114"/>
                  </a:lnTo>
                  <a:lnTo>
                    <a:pt x="2657" y="1939"/>
                  </a:lnTo>
                  <a:lnTo>
                    <a:pt x="2676" y="1745"/>
                  </a:lnTo>
                  <a:lnTo>
                    <a:pt x="2676" y="1552"/>
                  </a:lnTo>
                  <a:lnTo>
                    <a:pt x="2657" y="1358"/>
                  </a:lnTo>
                  <a:lnTo>
                    <a:pt x="2618" y="1164"/>
                  </a:lnTo>
                  <a:lnTo>
                    <a:pt x="2560" y="970"/>
                  </a:lnTo>
                  <a:lnTo>
                    <a:pt x="2482" y="795"/>
                  </a:lnTo>
                  <a:lnTo>
                    <a:pt x="2385" y="621"/>
                  </a:lnTo>
                  <a:lnTo>
                    <a:pt x="2269" y="466"/>
                  </a:lnTo>
                  <a:lnTo>
                    <a:pt x="2133" y="330"/>
                  </a:lnTo>
                  <a:lnTo>
                    <a:pt x="1998" y="214"/>
                  </a:lnTo>
                  <a:lnTo>
                    <a:pt x="1842" y="136"/>
                  </a:lnTo>
                  <a:lnTo>
                    <a:pt x="1687" y="59"/>
                  </a:lnTo>
                  <a:lnTo>
                    <a:pt x="1513" y="20"/>
                  </a:lnTo>
                  <a:lnTo>
                    <a:pt x="1358"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4" name="Google Shape;1204;p19"/>
            <p:cNvSpPr/>
            <p:nvPr/>
          </p:nvSpPr>
          <p:spPr>
            <a:xfrm>
              <a:off x="-2243538" y="1012712"/>
              <a:ext cx="1346390" cy="41290"/>
            </a:xfrm>
            <a:custGeom>
              <a:rect b="b" l="l" r="r" t="t"/>
              <a:pathLst>
                <a:path extrusionOk="0" h="893" w="29119">
                  <a:moveTo>
                    <a:pt x="349" y="1"/>
                  </a:moveTo>
                  <a:lnTo>
                    <a:pt x="0" y="893"/>
                  </a:lnTo>
                  <a:lnTo>
                    <a:pt x="29119" y="893"/>
                  </a:lnTo>
                  <a:lnTo>
                    <a:pt x="28770"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5" name="Google Shape;1205;p19"/>
            <p:cNvSpPr/>
            <p:nvPr/>
          </p:nvSpPr>
          <p:spPr>
            <a:xfrm>
              <a:off x="-2279419" y="1114019"/>
              <a:ext cx="1419907" cy="41290"/>
            </a:xfrm>
            <a:custGeom>
              <a:rect b="b" l="l" r="r" t="t"/>
              <a:pathLst>
                <a:path extrusionOk="0" h="893" w="30709">
                  <a:moveTo>
                    <a:pt x="330" y="1"/>
                  </a:moveTo>
                  <a:lnTo>
                    <a:pt x="1" y="892"/>
                  </a:lnTo>
                  <a:lnTo>
                    <a:pt x="30709" y="892"/>
                  </a:lnTo>
                  <a:lnTo>
                    <a:pt x="30379"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6" name="Google Shape;1206;p19"/>
            <p:cNvSpPr/>
            <p:nvPr/>
          </p:nvSpPr>
          <p:spPr>
            <a:xfrm>
              <a:off x="-1994363" y="1268222"/>
              <a:ext cx="186476" cy="22425"/>
            </a:xfrm>
            <a:custGeom>
              <a:rect b="b" l="l" r="r" t="t"/>
              <a:pathLst>
                <a:path extrusionOk="0" h="485" w="4033">
                  <a:moveTo>
                    <a:pt x="621" y="0"/>
                  </a:moveTo>
                  <a:lnTo>
                    <a:pt x="369" y="20"/>
                  </a:lnTo>
                  <a:lnTo>
                    <a:pt x="194" y="39"/>
                  </a:lnTo>
                  <a:lnTo>
                    <a:pt x="59" y="78"/>
                  </a:lnTo>
                  <a:lnTo>
                    <a:pt x="20" y="116"/>
                  </a:lnTo>
                  <a:lnTo>
                    <a:pt x="0" y="155"/>
                  </a:lnTo>
                  <a:lnTo>
                    <a:pt x="0" y="194"/>
                  </a:lnTo>
                  <a:lnTo>
                    <a:pt x="0" y="252"/>
                  </a:lnTo>
                  <a:lnTo>
                    <a:pt x="20" y="272"/>
                  </a:lnTo>
                  <a:lnTo>
                    <a:pt x="59" y="310"/>
                  </a:lnTo>
                  <a:lnTo>
                    <a:pt x="156" y="369"/>
                  </a:lnTo>
                  <a:lnTo>
                    <a:pt x="291" y="407"/>
                  </a:lnTo>
                  <a:lnTo>
                    <a:pt x="466" y="446"/>
                  </a:lnTo>
                  <a:lnTo>
                    <a:pt x="660" y="465"/>
                  </a:lnTo>
                  <a:lnTo>
                    <a:pt x="1881" y="465"/>
                  </a:lnTo>
                  <a:lnTo>
                    <a:pt x="2850" y="485"/>
                  </a:lnTo>
                  <a:lnTo>
                    <a:pt x="3316" y="465"/>
                  </a:lnTo>
                  <a:lnTo>
                    <a:pt x="3703" y="446"/>
                  </a:lnTo>
                  <a:lnTo>
                    <a:pt x="3839" y="427"/>
                  </a:lnTo>
                  <a:lnTo>
                    <a:pt x="3955" y="407"/>
                  </a:lnTo>
                  <a:lnTo>
                    <a:pt x="4013" y="369"/>
                  </a:lnTo>
                  <a:lnTo>
                    <a:pt x="4033" y="349"/>
                  </a:lnTo>
                  <a:lnTo>
                    <a:pt x="4033" y="330"/>
                  </a:lnTo>
                  <a:lnTo>
                    <a:pt x="4013" y="272"/>
                  </a:lnTo>
                  <a:lnTo>
                    <a:pt x="3975" y="233"/>
                  </a:lnTo>
                  <a:lnTo>
                    <a:pt x="3917" y="175"/>
                  </a:lnTo>
                  <a:lnTo>
                    <a:pt x="3820" y="155"/>
                  </a:lnTo>
                  <a:lnTo>
                    <a:pt x="3587" y="97"/>
                  </a:lnTo>
                  <a:lnTo>
                    <a:pt x="3316" y="58"/>
                  </a:lnTo>
                  <a:lnTo>
                    <a:pt x="2986" y="39"/>
                  </a:lnTo>
                  <a:lnTo>
                    <a:pt x="1881" y="39"/>
                  </a:lnTo>
                  <a:lnTo>
                    <a:pt x="1202" y="20"/>
                  </a:lnTo>
                  <a:lnTo>
                    <a:pt x="62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7" name="Google Shape;1207;p19"/>
            <p:cNvSpPr/>
            <p:nvPr/>
          </p:nvSpPr>
          <p:spPr>
            <a:xfrm>
              <a:off x="-1978227" y="1165112"/>
              <a:ext cx="186476" cy="22471"/>
            </a:xfrm>
            <a:custGeom>
              <a:rect b="b" l="l" r="r" t="t"/>
              <a:pathLst>
                <a:path extrusionOk="0" h="486" w="4033">
                  <a:moveTo>
                    <a:pt x="621" y="1"/>
                  </a:moveTo>
                  <a:lnTo>
                    <a:pt x="388" y="20"/>
                  </a:lnTo>
                  <a:lnTo>
                    <a:pt x="194" y="39"/>
                  </a:lnTo>
                  <a:lnTo>
                    <a:pt x="59" y="78"/>
                  </a:lnTo>
                  <a:lnTo>
                    <a:pt x="20" y="117"/>
                  </a:lnTo>
                  <a:lnTo>
                    <a:pt x="0" y="156"/>
                  </a:lnTo>
                  <a:lnTo>
                    <a:pt x="0" y="195"/>
                  </a:lnTo>
                  <a:lnTo>
                    <a:pt x="0" y="233"/>
                  </a:lnTo>
                  <a:lnTo>
                    <a:pt x="20" y="272"/>
                  </a:lnTo>
                  <a:lnTo>
                    <a:pt x="59" y="311"/>
                  </a:lnTo>
                  <a:lnTo>
                    <a:pt x="156" y="369"/>
                  </a:lnTo>
                  <a:lnTo>
                    <a:pt x="291" y="408"/>
                  </a:lnTo>
                  <a:lnTo>
                    <a:pt x="466" y="427"/>
                  </a:lnTo>
                  <a:lnTo>
                    <a:pt x="660" y="447"/>
                  </a:lnTo>
                  <a:lnTo>
                    <a:pt x="1144" y="466"/>
                  </a:lnTo>
                  <a:lnTo>
                    <a:pt x="1881" y="466"/>
                  </a:lnTo>
                  <a:lnTo>
                    <a:pt x="2850" y="485"/>
                  </a:lnTo>
                  <a:lnTo>
                    <a:pt x="3316" y="466"/>
                  </a:lnTo>
                  <a:lnTo>
                    <a:pt x="3703" y="447"/>
                  </a:lnTo>
                  <a:lnTo>
                    <a:pt x="3839" y="427"/>
                  </a:lnTo>
                  <a:lnTo>
                    <a:pt x="3955" y="408"/>
                  </a:lnTo>
                  <a:lnTo>
                    <a:pt x="4013" y="369"/>
                  </a:lnTo>
                  <a:lnTo>
                    <a:pt x="4033" y="350"/>
                  </a:lnTo>
                  <a:lnTo>
                    <a:pt x="4033" y="330"/>
                  </a:lnTo>
                  <a:lnTo>
                    <a:pt x="4013" y="272"/>
                  </a:lnTo>
                  <a:lnTo>
                    <a:pt x="3975" y="214"/>
                  </a:lnTo>
                  <a:lnTo>
                    <a:pt x="3917" y="175"/>
                  </a:lnTo>
                  <a:lnTo>
                    <a:pt x="3820" y="136"/>
                  </a:lnTo>
                  <a:lnTo>
                    <a:pt x="3606" y="98"/>
                  </a:lnTo>
                  <a:lnTo>
                    <a:pt x="3316" y="59"/>
                  </a:lnTo>
                  <a:lnTo>
                    <a:pt x="2986" y="39"/>
                  </a:lnTo>
                  <a:lnTo>
                    <a:pt x="1881" y="39"/>
                  </a:lnTo>
                  <a:lnTo>
                    <a:pt x="1202" y="20"/>
                  </a:lnTo>
                  <a:lnTo>
                    <a:pt x="62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8" name="Google Shape;1208;p19"/>
            <p:cNvSpPr/>
            <p:nvPr/>
          </p:nvSpPr>
          <p:spPr>
            <a:xfrm>
              <a:off x="-1955801" y="1056638"/>
              <a:ext cx="186476" cy="21593"/>
            </a:xfrm>
            <a:custGeom>
              <a:rect b="b" l="l" r="r" t="t"/>
              <a:pathLst>
                <a:path extrusionOk="0" h="467" w="4033">
                  <a:moveTo>
                    <a:pt x="368" y="1"/>
                  </a:moveTo>
                  <a:lnTo>
                    <a:pt x="194" y="20"/>
                  </a:lnTo>
                  <a:lnTo>
                    <a:pt x="58" y="78"/>
                  </a:lnTo>
                  <a:lnTo>
                    <a:pt x="19" y="98"/>
                  </a:lnTo>
                  <a:lnTo>
                    <a:pt x="0" y="137"/>
                  </a:lnTo>
                  <a:lnTo>
                    <a:pt x="0" y="195"/>
                  </a:lnTo>
                  <a:lnTo>
                    <a:pt x="0" y="234"/>
                  </a:lnTo>
                  <a:lnTo>
                    <a:pt x="19" y="272"/>
                  </a:lnTo>
                  <a:lnTo>
                    <a:pt x="58" y="292"/>
                  </a:lnTo>
                  <a:lnTo>
                    <a:pt x="155" y="350"/>
                  </a:lnTo>
                  <a:lnTo>
                    <a:pt x="291" y="389"/>
                  </a:lnTo>
                  <a:lnTo>
                    <a:pt x="465" y="427"/>
                  </a:lnTo>
                  <a:lnTo>
                    <a:pt x="659" y="447"/>
                  </a:lnTo>
                  <a:lnTo>
                    <a:pt x="1881" y="447"/>
                  </a:lnTo>
                  <a:lnTo>
                    <a:pt x="2850" y="466"/>
                  </a:lnTo>
                  <a:lnTo>
                    <a:pt x="3315" y="466"/>
                  </a:lnTo>
                  <a:lnTo>
                    <a:pt x="3684" y="427"/>
                  </a:lnTo>
                  <a:lnTo>
                    <a:pt x="3839" y="408"/>
                  </a:lnTo>
                  <a:lnTo>
                    <a:pt x="3955" y="389"/>
                  </a:lnTo>
                  <a:lnTo>
                    <a:pt x="4013" y="350"/>
                  </a:lnTo>
                  <a:lnTo>
                    <a:pt x="4032" y="330"/>
                  </a:lnTo>
                  <a:lnTo>
                    <a:pt x="4032" y="311"/>
                  </a:lnTo>
                  <a:lnTo>
                    <a:pt x="4013" y="253"/>
                  </a:lnTo>
                  <a:lnTo>
                    <a:pt x="3974" y="214"/>
                  </a:lnTo>
                  <a:lnTo>
                    <a:pt x="3916" y="175"/>
                  </a:lnTo>
                  <a:lnTo>
                    <a:pt x="3819" y="137"/>
                  </a:lnTo>
                  <a:lnTo>
                    <a:pt x="3587" y="78"/>
                  </a:lnTo>
                  <a:lnTo>
                    <a:pt x="3315" y="40"/>
                  </a:lnTo>
                  <a:lnTo>
                    <a:pt x="2986" y="20"/>
                  </a:lnTo>
                  <a:lnTo>
                    <a:pt x="1881" y="20"/>
                  </a:lnTo>
                  <a:lnTo>
                    <a:pt x="120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9" name="Google Shape;1209;p19"/>
            <p:cNvSpPr/>
            <p:nvPr/>
          </p:nvSpPr>
          <p:spPr>
            <a:xfrm>
              <a:off x="-1936104" y="944604"/>
              <a:ext cx="187401" cy="21547"/>
            </a:xfrm>
            <a:custGeom>
              <a:rect b="b" l="l" r="r" t="t"/>
              <a:pathLst>
                <a:path extrusionOk="0" h="466" w="4053">
                  <a:moveTo>
                    <a:pt x="388" y="1"/>
                  </a:moveTo>
                  <a:lnTo>
                    <a:pt x="194" y="20"/>
                  </a:lnTo>
                  <a:lnTo>
                    <a:pt x="78" y="78"/>
                  </a:lnTo>
                  <a:lnTo>
                    <a:pt x="39" y="98"/>
                  </a:lnTo>
                  <a:lnTo>
                    <a:pt x="20" y="156"/>
                  </a:lnTo>
                  <a:lnTo>
                    <a:pt x="1" y="194"/>
                  </a:lnTo>
                  <a:lnTo>
                    <a:pt x="20" y="233"/>
                  </a:lnTo>
                  <a:lnTo>
                    <a:pt x="39" y="272"/>
                  </a:lnTo>
                  <a:lnTo>
                    <a:pt x="59" y="311"/>
                  </a:lnTo>
                  <a:lnTo>
                    <a:pt x="156" y="350"/>
                  </a:lnTo>
                  <a:lnTo>
                    <a:pt x="291" y="408"/>
                  </a:lnTo>
                  <a:lnTo>
                    <a:pt x="466" y="427"/>
                  </a:lnTo>
                  <a:lnTo>
                    <a:pt x="679" y="446"/>
                  </a:lnTo>
                  <a:lnTo>
                    <a:pt x="1144" y="446"/>
                  </a:lnTo>
                  <a:lnTo>
                    <a:pt x="1900" y="466"/>
                  </a:lnTo>
                  <a:lnTo>
                    <a:pt x="3316" y="466"/>
                  </a:lnTo>
                  <a:lnTo>
                    <a:pt x="3703" y="446"/>
                  </a:lnTo>
                  <a:lnTo>
                    <a:pt x="3859" y="427"/>
                  </a:lnTo>
                  <a:lnTo>
                    <a:pt x="3955" y="388"/>
                  </a:lnTo>
                  <a:lnTo>
                    <a:pt x="4033" y="369"/>
                  </a:lnTo>
                  <a:lnTo>
                    <a:pt x="4052" y="350"/>
                  </a:lnTo>
                  <a:lnTo>
                    <a:pt x="4052" y="311"/>
                  </a:lnTo>
                  <a:lnTo>
                    <a:pt x="4033" y="272"/>
                  </a:lnTo>
                  <a:lnTo>
                    <a:pt x="3975" y="214"/>
                  </a:lnTo>
                  <a:lnTo>
                    <a:pt x="3917" y="175"/>
                  </a:lnTo>
                  <a:lnTo>
                    <a:pt x="3839" y="136"/>
                  </a:lnTo>
                  <a:lnTo>
                    <a:pt x="3606" y="78"/>
                  </a:lnTo>
                  <a:lnTo>
                    <a:pt x="3316" y="59"/>
                  </a:lnTo>
                  <a:lnTo>
                    <a:pt x="2986" y="39"/>
                  </a:lnTo>
                  <a:lnTo>
                    <a:pt x="2637" y="20"/>
                  </a:lnTo>
                  <a:lnTo>
                    <a:pt x="1203" y="20"/>
                  </a:lnTo>
                  <a:lnTo>
                    <a:pt x="62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0" name="Google Shape;1210;p19"/>
            <p:cNvSpPr/>
            <p:nvPr/>
          </p:nvSpPr>
          <p:spPr>
            <a:xfrm>
              <a:off x="-1893057" y="693626"/>
              <a:ext cx="186476" cy="21547"/>
            </a:xfrm>
            <a:custGeom>
              <a:rect b="b" l="l" r="r" t="t"/>
              <a:pathLst>
                <a:path extrusionOk="0" h="466" w="4033">
                  <a:moveTo>
                    <a:pt x="368" y="0"/>
                  </a:moveTo>
                  <a:lnTo>
                    <a:pt x="194" y="39"/>
                  </a:lnTo>
                  <a:lnTo>
                    <a:pt x="58" y="78"/>
                  </a:lnTo>
                  <a:lnTo>
                    <a:pt x="20" y="117"/>
                  </a:lnTo>
                  <a:lnTo>
                    <a:pt x="0" y="155"/>
                  </a:lnTo>
                  <a:lnTo>
                    <a:pt x="0" y="194"/>
                  </a:lnTo>
                  <a:lnTo>
                    <a:pt x="0" y="233"/>
                  </a:lnTo>
                  <a:lnTo>
                    <a:pt x="20" y="272"/>
                  </a:lnTo>
                  <a:lnTo>
                    <a:pt x="58" y="311"/>
                  </a:lnTo>
                  <a:lnTo>
                    <a:pt x="155" y="369"/>
                  </a:lnTo>
                  <a:lnTo>
                    <a:pt x="291" y="407"/>
                  </a:lnTo>
                  <a:lnTo>
                    <a:pt x="465" y="427"/>
                  </a:lnTo>
                  <a:lnTo>
                    <a:pt x="659" y="446"/>
                  </a:lnTo>
                  <a:lnTo>
                    <a:pt x="1144" y="466"/>
                  </a:lnTo>
                  <a:lnTo>
                    <a:pt x="3315" y="466"/>
                  </a:lnTo>
                  <a:lnTo>
                    <a:pt x="3684" y="446"/>
                  </a:lnTo>
                  <a:lnTo>
                    <a:pt x="3839" y="427"/>
                  </a:lnTo>
                  <a:lnTo>
                    <a:pt x="3955" y="388"/>
                  </a:lnTo>
                  <a:lnTo>
                    <a:pt x="4013" y="369"/>
                  </a:lnTo>
                  <a:lnTo>
                    <a:pt x="4033" y="349"/>
                  </a:lnTo>
                  <a:lnTo>
                    <a:pt x="4033" y="330"/>
                  </a:lnTo>
                  <a:lnTo>
                    <a:pt x="4013" y="272"/>
                  </a:lnTo>
                  <a:lnTo>
                    <a:pt x="3974" y="214"/>
                  </a:lnTo>
                  <a:lnTo>
                    <a:pt x="3916" y="175"/>
                  </a:lnTo>
                  <a:lnTo>
                    <a:pt x="3819" y="136"/>
                  </a:lnTo>
                  <a:lnTo>
                    <a:pt x="3587" y="97"/>
                  </a:lnTo>
                  <a:lnTo>
                    <a:pt x="3315" y="58"/>
                  </a:lnTo>
                  <a:lnTo>
                    <a:pt x="2986" y="39"/>
                  </a:lnTo>
                  <a:lnTo>
                    <a:pt x="2617" y="20"/>
                  </a:lnTo>
                  <a:lnTo>
                    <a:pt x="1202" y="20"/>
                  </a:lnTo>
                  <a:lnTo>
                    <a:pt x="60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1" name="Google Shape;1211;p19"/>
            <p:cNvSpPr/>
            <p:nvPr/>
          </p:nvSpPr>
          <p:spPr>
            <a:xfrm>
              <a:off x="-1875163" y="599486"/>
              <a:ext cx="186522" cy="22471"/>
            </a:xfrm>
            <a:custGeom>
              <a:rect b="b" l="l" r="r" t="t"/>
              <a:pathLst>
                <a:path extrusionOk="0" h="486" w="4034">
                  <a:moveTo>
                    <a:pt x="602" y="1"/>
                  </a:moveTo>
                  <a:lnTo>
                    <a:pt x="369" y="20"/>
                  </a:lnTo>
                  <a:lnTo>
                    <a:pt x="195" y="40"/>
                  </a:lnTo>
                  <a:lnTo>
                    <a:pt x="59" y="78"/>
                  </a:lnTo>
                  <a:lnTo>
                    <a:pt x="20" y="117"/>
                  </a:lnTo>
                  <a:lnTo>
                    <a:pt x="1" y="156"/>
                  </a:lnTo>
                  <a:lnTo>
                    <a:pt x="1" y="195"/>
                  </a:lnTo>
                  <a:lnTo>
                    <a:pt x="1" y="233"/>
                  </a:lnTo>
                  <a:lnTo>
                    <a:pt x="20" y="272"/>
                  </a:lnTo>
                  <a:lnTo>
                    <a:pt x="59" y="311"/>
                  </a:lnTo>
                  <a:lnTo>
                    <a:pt x="156" y="369"/>
                  </a:lnTo>
                  <a:lnTo>
                    <a:pt x="292" y="408"/>
                  </a:lnTo>
                  <a:lnTo>
                    <a:pt x="466" y="447"/>
                  </a:lnTo>
                  <a:lnTo>
                    <a:pt x="660" y="466"/>
                  </a:lnTo>
                  <a:lnTo>
                    <a:pt x="1881" y="466"/>
                  </a:lnTo>
                  <a:lnTo>
                    <a:pt x="2851" y="485"/>
                  </a:lnTo>
                  <a:lnTo>
                    <a:pt x="3316" y="466"/>
                  </a:lnTo>
                  <a:lnTo>
                    <a:pt x="3684" y="447"/>
                  </a:lnTo>
                  <a:lnTo>
                    <a:pt x="3839" y="427"/>
                  </a:lnTo>
                  <a:lnTo>
                    <a:pt x="3956" y="408"/>
                  </a:lnTo>
                  <a:lnTo>
                    <a:pt x="4014" y="369"/>
                  </a:lnTo>
                  <a:lnTo>
                    <a:pt x="4033" y="350"/>
                  </a:lnTo>
                  <a:lnTo>
                    <a:pt x="4033" y="330"/>
                  </a:lnTo>
                  <a:lnTo>
                    <a:pt x="4014" y="272"/>
                  </a:lnTo>
                  <a:lnTo>
                    <a:pt x="3975" y="233"/>
                  </a:lnTo>
                  <a:lnTo>
                    <a:pt x="3898" y="175"/>
                  </a:lnTo>
                  <a:lnTo>
                    <a:pt x="3820" y="156"/>
                  </a:lnTo>
                  <a:lnTo>
                    <a:pt x="3587" y="98"/>
                  </a:lnTo>
                  <a:lnTo>
                    <a:pt x="3316" y="59"/>
                  </a:lnTo>
                  <a:lnTo>
                    <a:pt x="2986" y="40"/>
                  </a:lnTo>
                  <a:lnTo>
                    <a:pt x="1881" y="40"/>
                  </a:lnTo>
                  <a:lnTo>
                    <a:pt x="1183" y="20"/>
                  </a:lnTo>
                  <a:lnTo>
                    <a:pt x="60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2" name="Google Shape;1212;p19"/>
            <p:cNvSpPr/>
            <p:nvPr/>
          </p:nvSpPr>
          <p:spPr>
            <a:xfrm>
              <a:off x="-1862586" y="504467"/>
              <a:ext cx="186476" cy="21593"/>
            </a:xfrm>
            <a:custGeom>
              <a:rect b="b" l="l" r="r" t="t"/>
              <a:pathLst>
                <a:path extrusionOk="0" h="467" w="4033">
                  <a:moveTo>
                    <a:pt x="621" y="1"/>
                  </a:moveTo>
                  <a:lnTo>
                    <a:pt x="388" y="20"/>
                  </a:lnTo>
                  <a:lnTo>
                    <a:pt x="194" y="40"/>
                  </a:lnTo>
                  <a:lnTo>
                    <a:pt x="78" y="78"/>
                  </a:lnTo>
                  <a:lnTo>
                    <a:pt x="20" y="117"/>
                  </a:lnTo>
                  <a:lnTo>
                    <a:pt x="0" y="156"/>
                  </a:lnTo>
                  <a:lnTo>
                    <a:pt x="0" y="195"/>
                  </a:lnTo>
                  <a:lnTo>
                    <a:pt x="0" y="233"/>
                  </a:lnTo>
                  <a:lnTo>
                    <a:pt x="20" y="272"/>
                  </a:lnTo>
                  <a:lnTo>
                    <a:pt x="58" y="311"/>
                  </a:lnTo>
                  <a:lnTo>
                    <a:pt x="155" y="369"/>
                  </a:lnTo>
                  <a:lnTo>
                    <a:pt x="291" y="408"/>
                  </a:lnTo>
                  <a:lnTo>
                    <a:pt x="466" y="427"/>
                  </a:lnTo>
                  <a:lnTo>
                    <a:pt x="679" y="447"/>
                  </a:lnTo>
                  <a:lnTo>
                    <a:pt x="1144" y="466"/>
                  </a:lnTo>
                  <a:lnTo>
                    <a:pt x="3315" y="466"/>
                  </a:lnTo>
                  <a:lnTo>
                    <a:pt x="3703" y="447"/>
                  </a:lnTo>
                  <a:lnTo>
                    <a:pt x="3839" y="427"/>
                  </a:lnTo>
                  <a:lnTo>
                    <a:pt x="3955" y="408"/>
                  </a:lnTo>
                  <a:lnTo>
                    <a:pt x="4013" y="369"/>
                  </a:lnTo>
                  <a:lnTo>
                    <a:pt x="4033" y="350"/>
                  </a:lnTo>
                  <a:lnTo>
                    <a:pt x="4033" y="330"/>
                  </a:lnTo>
                  <a:lnTo>
                    <a:pt x="4013" y="272"/>
                  </a:lnTo>
                  <a:lnTo>
                    <a:pt x="3975" y="214"/>
                  </a:lnTo>
                  <a:lnTo>
                    <a:pt x="3916" y="175"/>
                  </a:lnTo>
                  <a:lnTo>
                    <a:pt x="3819" y="136"/>
                  </a:lnTo>
                  <a:lnTo>
                    <a:pt x="3606" y="98"/>
                  </a:lnTo>
                  <a:lnTo>
                    <a:pt x="3315" y="59"/>
                  </a:lnTo>
                  <a:lnTo>
                    <a:pt x="2986" y="40"/>
                  </a:lnTo>
                  <a:lnTo>
                    <a:pt x="1900" y="40"/>
                  </a:lnTo>
                  <a:lnTo>
                    <a:pt x="1202" y="20"/>
                  </a:lnTo>
                  <a:lnTo>
                    <a:pt x="62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3" name="Google Shape;1213;p19"/>
            <p:cNvSpPr/>
            <p:nvPr/>
          </p:nvSpPr>
          <p:spPr>
            <a:xfrm>
              <a:off x="-1838404" y="422904"/>
              <a:ext cx="157809" cy="19790"/>
            </a:xfrm>
            <a:custGeom>
              <a:rect b="b" l="l" r="r" t="t"/>
              <a:pathLst>
                <a:path extrusionOk="0" h="428" w="3413">
                  <a:moveTo>
                    <a:pt x="292" y="1"/>
                  </a:moveTo>
                  <a:lnTo>
                    <a:pt x="156" y="20"/>
                  </a:lnTo>
                  <a:lnTo>
                    <a:pt x="78" y="59"/>
                  </a:lnTo>
                  <a:lnTo>
                    <a:pt x="20" y="117"/>
                  </a:lnTo>
                  <a:lnTo>
                    <a:pt x="1" y="194"/>
                  </a:lnTo>
                  <a:lnTo>
                    <a:pt x="20" y="253"/>
                  </a:lnTo>
                  <a:lnTo>
                    <a:pt x="78" y="330"/>
                  </a:lnTo>
                  <a:lnTo>
                    <a:pt x="175" y="369"/>
                  </a:lnTo>
                  <a:lnTo>
                    <a:pt x="292" y="408"/>
                  </a:lnTo>
                  <a:lnTo>
                    <a:pt x="815" y="408"/>
                  </a:lnTo>
                  <a:lnTo>
                    <a:pt x="1649" y="427"/>
                  </a:lnTo>
                  <a:lnTo>
                    <a:pt x="2502" y="427"/>
                  </a:lnTo>
                  <a:lnTo>
                    <a:pt x="3083" y="408"/>
                  </a:lnTo>
                  <a:lnTo>
                    <a:pt x="3219" y="388"/>
                  </a:lnTo>
                  <a:lnTo>
                    <a:pt x="3335" y="330"/>
                  </a:lnTo>
                  <a:lnTo>
                    <a:pt x="3393" y="272"/>
                  </a:lnTo>
                  <a:lnTo>
                    <a:pt x="3413" y="194"/>
                  </a:lnTo>
                  <a:lnTo>
                    <a:pt x="3374" y="117"/>
                  </a:lnTo>
                  <a:lnTo>
                    <a:pt x="3316" y="59"/>
                  </a:lnTo>
                  <a:lnTo>
                    <a:pt x="3219" y="20"/>
                  </a:lnTo>
                  <a:lnTo>
                    <a:pt x="1687" y="20"/>
                  </a:lnTo>
                  <a:lnTo>
                    <a:pt x="29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4" name="Google Shape;1214;p19"/>
            <p:cNvSpPr/>
            <p:nvPr/>
          </p:nvSpPr>
          <p:spPr>
            <a:xfrm>
              <a:off x="-1823145" y="335977"/>
              <a:ext cx="147035" cy="18865"/>
            </a:xfrm>
            <a:custGeom>
              <a:rect b="b" l="l" r="r" t="t"/>
              <a:pathLst>
                <a:path extrusionOk="0" h="408" w="3180">
                  <a:moveTo>
                    <a:pt x="291" y="0"/>
                  </a:moveTo>
                  <a:lnTo>
                    <a:pt x="175" y="19"/>
                  </a:lnTo>
                  <a:lnTo>
                    <a:pt x="78" y="58"/>
                  </a:lnTo>
                  <a:lnTo>
                    <a:pt x="20" y="116"/>
                  </a:lnTo>
                  <a:lnTo>
                    <a:pt x="0" y="175"/>
                  </a:lnTo>
                  <a:lnTo>
                    <a:pt x="20" y="252"/>
                  </a:lnTo>
                  <a:lnTo>
                    <a:pt x="78" y="330"/>
                  </a:lnTo>
                  <a:lnTo>
                    <a:pt x="175" y="368"/>
                  </a:lnTo>
                  <a:lnTo>
                    <a:pt x="291" y="388"/>
                  </a:lnTo>
                  <a:lnTo>
                    <a:pt x="795" y="407"/>
                  </a:lnTo>
                  <a:lnTo>
                    <a:pt x="2327" y="407"/>
                  </a:lnTo>
                  <a:lnTo>
                    <a:pt x="2870" y="388"/>
                  </a:lnTo>
                  <a:lnTo>
                    <a:pt x="3005" y="368"/>
                  </a:lnTo>
                  <a:lnTo>
                    <a:pt x="3102" y="330"/>
                  </a:lnTo>
                  <a:lnTo>
                    <a:pt x="3180" y="252"/>
                  </a:lnTo>
                  <a:lnTo>
                    <a:pt x="3180" y="175"/>
                  </a:lnTo>
                  <a:lnTo>
                    <a:pt x="3160" y="116"/>
                  </a:lnTo>
                  <a:lnTo>
                    <a:pt x="3102" y="58"/>
                  </a:lnTo>
                  <a:lnTo>
                    <a:pt x="3005" y="19"/>
                  </a:lnTo>
                  <a:lnTo>
                    <a:pt x="2870" y="0"/>
                  </a:lnTo>
                  <a:lnTo>
                    <a:pt x="2346" y="19"/>
                  </a:lnTo>
                  <a:lnTo>
                    <a:pt x="1590" y="19"/>
                  </a:lnTo>
                  <a:lnTo>
                    <a:pt x="29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5" name="Google Shape;1215;p19"/>
            <p:cNvSpPr/>
            <p:nvPr/>
          </p:nvSpPr>
          <p:spPr>
            <a:xfrm>
              <a:off x="-1804327" y="249004"/>
              <a:ext cx="136308" cy="19790"/>
            </a:xfrm>
            <a:custGeom>
              <a:rect b="b" l="l" r="r" t="t"/>
              <a:pathLst>
                <a:path extrusionOk="0" h="428" w="2948">
                  <a:moveTo>
                    <a:pt x="156" y="1"/>
                  </a:moveTo>
                  <a:lnTo>
                    <a:pt x="59" y="59"/>
                  </a:lnTo>
                  <a:lnTo>
                    <a:pt x="0" y="117"/>
                  </a:lnTo>
                  <a:lnTo>
                    <a:pt x="0" y="175"/>
                  </a:lnTo>
                  <a:lnTo>
                    <a:pt x="20" y="253"/>
                  </a:lnTo>
                  <a:lnTo>
                    <a:pt x="78" y="311"/>
                  </a:lnTo>
                  <a:lnTo>
                    <a:pt x="156" y="369"/>
                  </a:lnTo>
                  <a:lnTo>
                    <a:pt x="272" y="388"/>
                  </a:lnTo>
                  <a:lnTo>
                    <a:pt x="1416" y="408"/>
                  </a:lnTo>
                  <a:lnTo>
                    <a:pt x="2114" y="427"/>
                  </a:lnTo>
                  <a:lnTo>
                    <a:pt x="2618" y="408"/>
                  </a:lnTo>
                  <a:lnTo>
                    <a:pt x="2773" y="388"/>
                  </a:lnTo>
                  <a:lnTo>
                    <a:pt x="2870" y="330"/>
                  </a:lnTo>
                  <a:lnTo>
                    <a:pt x="2928" y="272"/>
                  </a:lnTo>
                  <a:lnTo>
                    <a:pt x="2947" y="194"/>
                  </a:lnTo>
                  <a:lnTo>
                    <a:pt x="2928" y="117"/>
                  </a:lnTo>
                  <a:lnTo>
                    <a:pt x="2850" y="59"/>
                  </a:lnTo>
                  <a:lnTo>
                    <a:pt x="2753" y="20"/>
                  </a:lnTo>
                  <a:lnTo>
                    <a:pt x="1454" y="20"/>
                  </a:lnTo>
                  <a:lnTo>
                    <a:pt x="27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6" name="Google Shape;1216;p19"/>
            <p:cNvSpPr/>
            <p:nvPr/>
          </p:nvSpPr>
          <p:spPr>
            <a:xfrm>
              <a:off x="-1787311" y="166562"/>
              <a:ext cx="136308" cy="19743"/>
            </a:xfrm>
            <a:custGeom>
              <a:rect b="b" l="l" r="r" t="t"/>
              <a:pathLst>
                <a:path extrusionOk="0" h="427" w="2948">
                  <a:moveTo>
                    <a:pt x="292" y="0"/>
                  </a:moveTo>
                  <a:lnTo>
                    <a:pt x="156" y="19"/>
                  </a:lnTo>
                  <a:lnTo>
                    <a:pt x="59" y="58"/>
                  </a:lnTo>
                  <a:lnTo>
                    <a:pt x="20" y="116"/>
                  </a:lnTo>
                  <a:lnTo>
                    <a:pt x="1" y="194"/>
                  </a:lnTo>
                  <a:lnTo>
                    <a:pt x="20" y="271"/>
                  </a:lnTo>
                  <a:lnTo>
                    <a:pt x="78" y="330"/>
                  </a:lnTo>
                  <a:lnTo>
                    <a:pt x="156" y="368"/>
                  </a:lnTo>
                  <a:lnTo>
                    <a:pt x="292" y="407"/>
                  </a:lnTo>
                  <a:lnTo>
                    <a:pt x="1416" y="427"/>
                  </a:lnTo>
                  <a:lnTo>
                    <a:pt x="2618" y="427"/>
                  </a:lnTo>
                  <a:lnTo>
                    <a:pt x="2773" y="388"/>
                  </a:lnTo>
                  <a:lnTo>
                    <a:pt x="2870" y="349"/>
                  </a:lnTo>
                  <a:lnTo>
                    <a:pt x="2928" y="271"/>
                  </a:lnTo>
                  <a:lnTo>
                    <a:pt x="2948" y="213"/>
                  </a:lnTo>
                  <a:lnTo>
                    <a:pt x="2928" y="136"/>
                  </a:lnTo>
                  <a:lnTo>
                    <a:pt x="2870" y="78"/>
                  </a:lnTo>
                  <a:lnTo>
                    <a:pt x="2754" y="39"/>
                  </a:lnTo>
                  <a:lnTo>
                    <a:pt x="2618" y="19"/>
                  </a:lnTo>
                  <a:lnTo>
                    <a:pt x="2133" y="39"/>
                  </a:lnTo>
                  <a:lnTo>
                    <a:pt x="1455" y="39"/>
                  </a:lnTo>
                  <a:lnTo>
                    <a:pt x="29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7" name="Google Shape;1217;p19"/>
            <p:cNvSpPr/>
            <p:nvPr/>
          </p:nvSpPr>
          <p:spPr>
            <a:xfrm>
              <a:off x="-1771174" y="84952"/>
              <a:ext cx="136308" cy="19790"/>
            </a:xfrm>
            <a:custGeom>
              <a:rect b="b" l="l" r="r" t="t"/>
              <a:pathLst>
                <a:path extrusionOk="0" h="428" w="2948">
                  <a:moveTo>
                    <a:pt x="156" y="1"/>
                  </a:moveTo>
                  <a:lnTo>
                    <a:pt x="78" y="40"/>
                  </a:lnTo>
                  <a:lnTo>
                    <a:pt x="20" y="117"/>
                  </a:lnTo>
                  <a:lnTo>
                    <a:pt x="1" y="175"/>
                  </a:lnTo>
                  <a:lnTo>
                    <a:pt x="20" y="253"/>
                  </a:lnTo>
                  <a:lnTo>
                    <a:pt x="78" y="311"/>
                  </a:lnTo>
                  <a:lnTo>
                    <a:pt x="156" y="369"/>
                  </a:lnTo>
                  <a:lnTo>
                    <a:pt x="292" y="389"/>
                  </a:lnTo>
                  <a:lnTo>
                    <a:pt x="1416" y="408"/>
                  </a:lnTo>
                  <a:lnTo>
                    <a:pt x="2114" y="427"/>
                  </a:lnTo>
                  <a:lnTo>
                    <a:pt x="2618" y="408"/>
                  </a:lnTo>
                  <a:lnTo>
                    <a:pt x="2773" y="389"/>
                  </a:lnTo>
                  <a:lnTo>
                    <a:pt x="2870" y="330"/>
                  </a:lnTo>
                  <a:lnTo>
                    <a:pt x="2928" y="272"/>
                  </a:lnTo>
                  <a:lnTo>
                    <a:pt x="2947" y="195"/>
                  </a:lnTo>
                  <a:lnTo>
                    <a:pt x="2928" y="117"/>
                  </a:lnTo>
                  <a:lnTo>
                    <a:pt x="2870" y="59"/>
                  </a:lnTo>
                  <a:lnTo>
                    <a:pt x="2754" y="20"/>
                  </a:lnTo>
                  <a:lnTo>
                    <a:pt x="1455" y="20"/>
                  </a:lnTo>
                  <a:lnTo>
                    <a:pt x="29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8" name="Google Shape;1218;p19"/>
            <p:cNvSpPr/>
            <p:nvPr/>
          </p:nvSpPr>
          <p:spPr>
            <a:xfrm>
              <a:off x="-1749674" y="6070"/>
              <a:ext cx="113929" cy="19790"/>
            </a:xfrm>
            <a:custGeom>
              <a:rect b="b" l="l" r="r" t="t"/>
              <a:pathLst>
                <a:path extrusionOk="0" h="428" w="2464">
                  <a:moveTo>
                    <a:pt x="292" y="1"/>
                  </a:moveTo>
                  <a:lnTo>
                    <a:pt x="175" y="20"/>
                  </a:lnTo>
                  <a:lnTo>
                    <a:pt x="79" y="59"/>
                  </a:lnTo>
                  <a:lnTo>
                    <a:pt x="20" y="117"/>
                  </a:lnTo>
                  <a:lnTo>
                    <a:pt x="1" y="195"/>
                  </a:lnTo>
                  <a:lnTo>
                    <a:pt x="20" y="272"/>
                  </a:lnTo>
                  <a:lnTo>
                    <a:pt x="79" y="330"/>
                  </a:lnTo>
                  <a:lnTo>
                    <a:pt x="175" y="369"/>
                  </a:lnTo>
                  <a:lnTo>
                    <a:pt x="292" y="408"/>
                  </a:lnTo>
                  <a:lnTo>
                    <a:pt x="1184" y="427"/>
                  </a:lnTo>
                  <a:lnTo>
                    <a:pt x="1707" y="427"/>
                  </a:lnTo>
                  <a:lnTo>
                    <a:pt x="2134" y="408"/>
                  </a:lnTo>
                  <a:lnTo>
                    <a:pt x="2289" y="389"/>
                  </a:lnTo>
                  <a:lnTo>
                    <a:pt x="2386" y="330"/>
                  </a:lnTo>
                  <a:lnTo>
                    <a:pt x="2444" y="272"/>
                  </a:lnTo>
                  <a:lnTo>
                    <a:pt x="2463" y="195"/>
                  </a:lnTo>
                  <a:lnTo>
                    <a:pt x="2444" y="117"/>
                  </a:lnTo>
                  <a:lnTo>
                    <a:pt x="2386" y="59"/>
                  </a:lnTo>
                  <a:lnTo>
                    <a:pt x="2269" y="20"/>
                  </a:lnTo>
                  <a:lnTo>
                    <a:pt x="1222" y="20"/>
                  </a:lnTo>
                  <a:lnTo>
                    <a:pt x="29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9" name="Google Shape;1219;p19"/>
            <p:cNvSpPr/>
            <p:nvPr/>
          </p:nvSpPr>
          <p:spPr>
            <a:xfrm>
              <a:off x="-1732612" y="-71008"/>
              <a:ext cx="113883" cy="19790"/>
            </a:xfrm>
            <a:custGeom>
              <a:rect b="b" l="l" r="r" t="t"/>
              <a:pathLst>
                <a:path extrusionOk="0" h="428" w="2463">
                  <a:moveTo>
                    <a:pt x="291" y="1"/>
                  </a:moveTo>
                  <a:lnTo>
                    <a:pt x="155" y="20"/>
                  </a:lnTo>
                  <a:lnTo>
                    <a:pt x="78" y="59"/>
                  </a:lnTo>
                  <a:lnTo>
                    <a:pt x="20" y="117"/>
                  </a:lnTo>
                  <a:lnTo>
                    <a:pt x="0" y="194"/>
                  </a:lnTo>
                  <a:lnTo>
                    <a:pt x="20" y="272"/>
                  </a:lnTo>
                  <a:lnTo>
                    <a:pt x="78" y="330"/>
                  </a:lnTo>
                  <a:lnTo>
                    <a:pt x="175" y="388"/>
                  </a:lnTo>
                  <a:lnTo>
                    <a:pt x="291" y="408"/>
                  </a:lnTo>
                  <a:lnTo>
                    <a:pt x="1183" y="427"/>
                  </a:lnTo>
                  <a:lnTo>
                    <a:pt x="1706" y="427"/>
                  </a:lnTo>
                  <a:lnTo>
                    <a:pt x="2133" y="408"/>
                  </a:lnTo>
                  <a:lnTo>
                    <a:pt x="2288" y="388"/>
                  </a:lnTo>
                  <a:lnTo>
                    <a:pt x="2385" y="330"/>
                  </a:lnTo>
                  <a:lnTo>
                    <a:pt x="2443" y="272"/>
                  </a:lnTo>
                  <a:lnTo>
                    <a:pt x="2462" y="194"/>
                  </a:lnTo>
                  <a:lnTo>
                    <a:pt x="2443" y="136"/>
                  </a:lnTo>
                  <a:lnTo>
                    <a:pt x="2366" y="78"/>
                  </a:lnTo>
                  <a:lnTo>
                    <a:pt x="2269" y="20"/>
                  </a:lnTo>
                  <a:lnTo>
                    <a:pt x="1222" y="20"/>
                  </a:lnTo>
                  <a:lnTo>
                    <a:pt x="29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0" name="Google Shape;1220;p19"/>
            <p:cNvSpPr/>
            <p:nvPr/>
          </p:nvSpPr>
          <p:spPr>
            <a:xfrm>
              <a:off x="-1722764" y="-144526"/>
              <a:ext cx="113883" cy="19790"/>
            </a:xfrm>
            <a:custGeom>
              <a:rect b="b" l="l" r="r" t="t"/>
              <a:pathLst>
                <a:path extrusionOk="0" h="428" w="2463">
                  <a:moveTo>
                    <a:pt x="291" y="1"/>
                  </a:moveTo>
                  <a:lnTo>
                    <a:pt x="156" y="20"/>
                  </a:lnTo>
                  <a:lnTo>
                    <a:pt x="78" y="59"/>
                  </a:lnTo>
                  <a:lnTo>
                    <a:pt x="20" y="117"/>
                  </a:lnTo>
                  <a:lnTo>
                    <a:pt x="1" y="195"/>
                  </a:lnTo>
                  <a:lnTo>
                    <a:pt x="20" y="272"/>
                  </a:lnTo>
                  <a:lnTo>
                    <a:pt x="78" y="330"/>
                  </a:lnTo>
                  <a:lnTo>
                    <a:pt x="175" y="369"/>
                  </a:lnTo>
                  <a:lnTo>
                    <a:pt x="291" y="408"/>
                  </a:lnTo>
                  <a:lnTo>
                    <a:pt x="1183" y="427"/>
                  </a:lnTo>
                  <a:lnTo>
                    <a:pt x="1707" y="427"/>
                  </a:lnTo>
                  <a:lnTo>
                    <a:pt x="2133" y="408"/>
                  </a:lnTo>
                  <a:lnTo>
                    <a:pt x="2288" y="389"/>
                  </a:lnTo>
                  <a:lnTo>
                    <a:pt x="2385" y="330"/>
                  </a:lnTo>
                  <a:lnTo>
                    <a:pt x="2443" y="272"/>
                  </a:lnTo>
                  <a:lnTo>
                    <a:pt x="2463" y="195"/>
                  </a:lnTo>
                  <a:lnTo>
                    <a:pt x="2443" y="117"/>
                  </a:lnTo>
                  <a:lnTo>
                    <a:pt x="2366" y="59"/>
                  </a:lnTo>
                  <a:lnTo>
                    <a:pt x="2269" y="20"/>
                  </a:lnTo>
                  <a:lnTo>
                    <a:pt x="1222" y="20"/>
                  </a:lnTo>
                  <a:lnTo>
                    <a:pt x="29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1" name="Google Shape;1221;p19"/>
            <p:cNvSpPr/>
            <p:nvPr/>
          </p:nvSpPr>
          <p:spPr>
            <a:xfrm>
              <a:off x="-1707505" y="-227893"/>
              <a:ext cx="113883" cy="19790"/>
            </a:xfrm>
            <a:custGeom>
              <a:rect b="b" l="l" r="r" t="t"/>
              <a:pathLst>
                <a:path extrusionOk="0" h="428" w="2463">
                  <a:moveTo>
                    <a:pt x="291" y="1"/>
                  </a:moveTo>
                  <a:lnTo>
                    <a:pt x="155" y="20"/>
                  </a:lnTo>
                  <a:lnTo>
                    <a:pt x="58" y="59"/>
                  </a:lnTo>
                  <a:lnTo>
                    <a:pt x="20" y="117"/>
                  </a:lnTo>
                  <a:lnTo>
                    <a:pt x="0" y="195"/>
                  </a:lnTo>
                  <a:lnTo>
                    <a:pt x="20" y="272"/>
                  </a:lnTo>
                  <a:lnTo>
                    <a:pt x="78" y="330"/>
                  </a:lnTo>
                  <a:lnTo>
                    <a:pt x="155" y="389"/>
                  </a:lnTo>
                  <a:lnTo>
                    <a:pt x="291" y="408"/>
                  </a:lnTo>
                  <a:lnTo>
                    <a:pt x="1163" y="427"/>
                  </a:lnTo>
                  <a:lnTo>
                    <a:pt x="1687" y="427"/>
                  </a:lnTo>
                  <a:lnTo>
                    <a:pt x="2133" y="408"/>
                  </a:lnTo>
                  <a:lnTo>
                    <a:pt x="2268" y="389"/>
                  </a:lnTo>
                  <a:lnTo>
                    <a:pt x="2385" y="330"/>
                  </a:lnTo>
                  <a:lnTo>
                    <a:pt x="2443" y="272"/>
                  </a:lnTo>
                  <a:lnTo>
                    <a:pt x="2462" y="195"/>
                  </a:lnTo>
                  <a:lnTo>
                    <a:pt x="2423" y="137"/>
                  </a:lnTo>
                  <a:lnTo>
                    <a:pt x="2365" y="59"/>
                  </a:lnTo>
                  <a:lnTo>
                    <a:pt x="2268" y="20"/>
                  </a:lnTo>
                  <a:lnTo>
                    <a:pt x="1202" y="20"/>
                  </a:lnTo>
                  <a:lnTo>
                    <a:pt x="29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2" name="Google Shape;1222;p19"/>
            <p:cNvSpPr/>
            <p:nvPr/>
          </p:nvSpPr>
          <p:spPr>
            <a:xfrm>
              <a:off x="-1692293" y="-304046"/>
              <a:ext cx="113004" cy="18865"/>
            </a:xfrm>
            <a:custGeom>
              <a:rect b="b" l="l" r="r" t="t"/>
              <a:pathLst>
                <a:path extrusionOk="0" h="408" w="2444">
                  <a:moveTo>
                    <a:pt x="156" y="0"/>
                  </a:moveTo>
                  <a:lnTo>
                    <a:pt x="59" y="39"/>
                  </a:lnTo>
                  <a:lnTo>
                    <a:pt x="20" y="97"/>
                  </a:lnTo>
                  <a:lnTo>
                    <a:pt x="1" y="175"/>
                  </a:lnTo>
                  <a:lnTo>
                    <a:pt x="20" y="252"/>
                  </a:lnTo>
                  <a:lnTo>
                    <a:pt x="78" y="310"/>
                  </a:lnTo>
                  <a:lnTo>
                    <a:pt x="156" y="368"/>
                  </a:lnTo>
                  <a:lnTo>
                    <a:pt x="292" y="388"/>
                  </a:lnTo>
                  <a:lnTo>
                    <a:pt x="1164" y="407"/>
                  </a:lnTo>
                  <a:lnTo>
                    <a:pt x="1687" y="407"/>
                  </a:lnTo>
                  <a:lnTo>
                    <a:pt x="2133" y="388"/>
                  </a:lnTo>
                  <a:lnTo>
                    <a:pt x="2269" y="368"/>
                  </a:lnTo>
                  <a:lnTo>
                    <a:pt x="2366" y="330"/>
                  </a:lnTo>
                  <a:lnTo>
                    <a:pt x="2443" y="252"/>
                  </a:lnTo>
                  <a:lnTo>
                    <a:pt x="2443" y="175"/>
                  </a:lnTo>
                  <a:lnTo>
                    <a:pt x="2424" y="116"/>
                  </a:lnTo>
                  <a:lnTo>
                    <a:pt x="2366" y="58"/>
                  </a:lnTo>
                  <a:lnTo>
                    <a:pt x="2269" y="19"/>
                  </a:lnTo>
                  <a:lnTo>
                    <a:pt x="2133" y="0"/>
                  </a:lnTo>
                  <a:lnTo>
                    <a:pt x="1726" y="19"/>
                  </a:lnTo>
                  <a:lnTo>
                    <a:pt x="1203" y="19"/>
                  </a:lnTo>
                  <a:lnTo>
                    <a:pt x="29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3" name="Google Shape;1223;p19"/>
            <p:cNvSpPr/>
            <p:nvPr/>
          </p:nvSpPr>
          <p:spPr>
            <a:xfrm>
              <a:off x="-2031122" y="1278071"/>
              <a:ext cx="543244" cy="1181461"/>
            </a:xfrm>
            <a:custGeom>
              <a:rect b="b" l="l" r="r" t="t"/>
              <a:pathLst>
                <a:path extrusionOk="0" h="25552" w="11749">
                  <a:moveTo>
                    <a:pt x="3141" y="0"/>
                  </a:moveTo>
                  <a:lnTo>
                    <a:pt x="2967" y="815"/>
                  </a:lnTo>
                  <a:lnTo>
                    <a:pt x="2754" y="1803"/>
                  </a:lnTo>
                  <a:lnTo>
                    <a:pt x="2482" y="3160"/>
                  </a:lnTo>
                  <a:lnTo>
                    <a:pt x="2172" y="4828"/>
                  </a:lnTo>
                  <a:lnTo>
                    <a:pt x="1823" y="6805"/>
                  </a:lnTo>
                  <a:lnTo>
                    <a:pt x="1474" y="9054"/>
                  </a:lnTo>
                  <a:lnTo>
                    <a:pt x="1106" y="11574"/>
                  </a:lnTo>
                  <a:lnTo>
                    <a:pt x="912" y="13086"/>
                  </a:lnTo>
                  <a:lnTo>
                    <a:pt x="679" y="14889"/>
                  </a:lnTo>
                  <a:lnTo>
                    <a:pt x="466" y="16867"/>
                  </a:lnTo>
                  <a:lnTo>
                    <a:pt x="272" y="18922"/>
                  </a:lnTo>
                  <a:lnTo>
                    <a:pt x="117" y="20919"/>
                  </a:lnTo>
                  <a:lnTo>
                    <a:pt x="59" y="21869"/>
                  </a:lnTo>
                  <a:lnTo>
                    <a:pt x="20" y="22780"/>
                  </a:lnTo>
                  <a:lnTo>
                    <a:pt x="1" y="23613"/>
                  </a:lnTo>
                  <a:lnTo>
                    <a:pt x="1" y="24350"/>
                  </a:lnTo>
                  <a:lnTo>
                    <a:pt x="39" y="25009"/>
                  </a:lnTo>
                  <a:lnTo>
                    <a:pt x="98" y="25552"/>
                  </a:lnTo>
                  <a:lnTo>
                    <a:pt x="2986" y="25552"/>
                  </a:lnTo>
                  <a:lnTo>
                    <a:pt x="3607" y="25009"/>
                  </a:lnTo>
                  <a:lnTo>
                    <a:pt x="5041" y="23749"/>
                  </a:lnTo>
                  <a:lnTo>
                    <a:pt x="5855" y="23051"/>
                  </a:lnTo>
                  <a:lnTo>
                    <a:pt x="6670" y="22392"/>
                  </a:lnTo>
                  <a:lnTo>
                    <a:pt x="7038" y="22101"/>
                  </a:lnTo>
                  <a:lnTo>
                    <a:pt x="7368" y="21869"/>
                  </a:lnTo>
                  <a:lnTo>
                    <a:pt x="7658" y="21675"/>
                  </a:lnTo>
                  <a:lnTo>
                    <a:pt x="7910" y="21539"/>
                  </a:lnTo>
                  <a:lnTo>
                    <a:pt x="8007" y="21481"/>
                  </a:lnTo>
                  <a:lnTo>
                    <a:pt x="8085" y="21423"/>
                  </a:lnTo>
                  <a:lnTo>
                    <a:pt x="8162" y="21326"/>
                  </a:lnTo>
                  <a:lnTo>
                    <a:pt x="8221" y="21248"/>
                  </a:lnTo>
                  <a:lnTo>
                    <a:pt x="8259" y="21132"/>
                  </a:lnTo>
                  <a:lnTo>
                    <a:pt x="8317" y="21035"/>
                  </a:lnTo>
                  <a:lnTo>
                    <a:pt x="8376" y="20783"/>
                  </a:lnTo>
                  <a:lnTo>
                    <a:pt x="8395" y="20511"/>
                  </a:lnTo>
                  <a:lnTo>
                    <a:pt x="8414" y="20201"/>
                  </a:lnTo>
                  <a:lnTo>
                    <a:pt x="8395" y="19562"/>
                  </a:lnTo>
                  <a:lnTo>
                    <a:pt x="8376" y="18922"/>
                  </a:lnTo>
                  <a:lnTo>
                    <a:pt x="8376" y="18592"/>
                  </a:lnTo>
                  <a:lnTo>
                    <a:pt x="8376" y="18301"/>
                  </a:lnTo>
                  <a:lnTo>
                    <a:pt x="8414" y="18011"/>
                  </a:lnTo>
                  <a:lnTo>
                    <a:pt x="8492" y="17759"/>
                  </a:lnTo>
                  <a:lnTo>
                    <a:pt x="8531" y="17642"/>
                  </a:lnTo>
                  <a:lnTo>
                    <a:pt x="8589" y="17526"/>
                  </a:lnTo>
                  <a:lnTo>
                    <a:pt x="8647" y="17429"/>
                  </a:lnTo>
                  <a:lnTo>
                    <a:pt x="8725" y="17351"/>
                  </a:lnTo>
                  <a:lnTo>
                    <a:pt x="8802" y="17274"/>
                  </a:lnTo>
                  <a:lnTo>
                    <a:pt x="8899" y="17196"/>
                  </a:lnTo>
                  <a:lnTo>
                    <a:pt x="9112" y="17099"/>
                  </a:lnTo>
                  <a:lnTo>
                    <a:pt x="9326" y="17041"/>
                  </a:lnTo>
                  <a:lnTo>
                    <a:pt x="9558" y="17002"/>
                  </a:lnTo>
                  <a:lnTo>
                    <a:pt x="9810" y="16983"/>
                  </a:lnTo>
                  <a:lnTo>
                    <a:pt x="10062" y="16964"/>
                  </a:lnTo>
                  <a:lnTo>
                    <a:pt x="10547" y="16925"/>
                  </a:lnTo>
                  <a:lnTo>
                    <a:pt x="10780" y="16886"/>
                  </a:lnTo>
                  <a:lnTo>
                    <a:pt x="11012" y="16847"/>
                  </a:lnTo>
                  <a:lnTo>
                    <a:pt x="11206" y="16750"/>
                  </a:lnTo>
                  <a:lnTo>
                    <a:pt x="11303" y="16692"/>
                  </a:lnTo>
                  <a:lnTo>
                    <a:pt x="11381" y="16634"/>
                  </a:lnTo>
                  <a:lnTo>
                    <a:pt x="11458" y="16557"/>
                  </a:lnTo>
                  <a:lnTo>
                    <a:pt x="11536" y="16460"/>
                  </a:lnTo>
                  <a:lnTo>
                    <a:pt x="11594" y="16343"/>
                  </a:lnTo>
                  <a:lnTo>
                    <a:pt x="11633" y="16227"/>
                  </a:lnTo>
                  <a:lnTo>
                    <a:pt x="11691" y="16091"/>
                  </a:lnTo>
                  <a:lnTo>
                    <a:pt x="11710" y="15936"/>
                  </a:lnTo>
                  <a:lnTo>
                    <a:pt x="11729" y="15781"/>
                  </a:lnTo>
                  <a:lnTo>
                    <a:pt x="11749" y="15587"/>
                  </a:lnTo>
                  <a:lnTo>
                    <a:pt x="11749" y="15180"/>
                  </a:lnTo>
                  <a:lnTo>
                    <a:pt x="11710" y="14734"/>
                  </a:lnTo>
                  <a:lnTo>
                    <a:pt x="11652" y="14250"/>
                  </a:lnTo>
                  <a:lnTo>
                    <a:pt x="11555" y="13726"/>
                  </a:lnTo>
                  <a:lnTo>
                    <a:pt x="11458" y="13203"/>
                  </a:lnTo>
                  <a:lnTo>
                    <a:pt x="11322" y="12621"/>
                  </a:lnTo>
                  <a:lnTo>
                    <a:pt x="11148" y="12040"/>
                  </a:lnTo>
                  <a:lnTo>
                    <a:pt x="10973" y="11419"/>
                  </a:lnTo>
                  <a:lnTo>
                    <a:pt x="10760" y="10799"/>
                  </a:lnTo>
                  <a:lnTo>
                    <a:pt x="10547" y="10140"/>
                  </a:lnTo>
                  <a:lnTo>
                    <a:pt x="10295" y="9480"/>
                  </a:lnTo>
                  <a:lnTo>
                    <a:pt x="10023" y="8783"/>
                  </a:lnTo>
                  <a:lnTo>
                    <a:pt x="9733" y="8104"/>
                  </a:lnTo>
                  <a:lnTo>
                    <a:pt x="9403" y="7387"/>
                  </a:lnTo>
                  <a:lnTo>
                    <a:pt x="9074" y="6669"/>
                  </a:lnTo>
                  <a:lnTo>
                    <a:pt x="8725" y="5952"/>
                  </a:lnTo>
                  <a:lnTo>
                    <a:pt x="8531" y="5603"/>
                  </a:lnTo>
                  <a:lnTo>
                    <a:pt x="8337" y="5254"/>
                  </a:lnTo>
                  <a:lnTo>
                    <a:pt x="8143" y="4925"/>
                  </a:lnTo>
                  <a:lnTo>
                    <a:pt x="7930" y="4595"/>
                  </a:lnTo>
                  <a:lnTo>
                    <a:pt x="7484" y="3975"/>
                  </a:lnTo>
                  <a:lnTo>
                    <a:pt x="7038" y="3393"/>
                  </a:lnTo>
                  <a:lnTo>
                    <a:pt x="6573" y="2870"/>
                  </a:lnTo>
                  <a:lnTo>
                    <a:pt x="6107" y="2385"/>
                  </a:lnTo>
                  <a:lnTo>
                    <a:pt x="5642" y="1939"/>
                  </a:lnTo>
                  <a:lnTo>
                    <a:pt x="5216" y="1532"/>
                  </a:lnTo>
                  <a:lnTo>
                    <a:pt x="4789" y="1183"/>
                  </a:lnTo>
                  <a:lnTo>
                    <a:pt x="4401" y="873"/>
                  </a:lnTo>
                  <a:lnTo>
                    <a:pt x="4052" y="601"/>
                  </a:lnTo>
                  <a:lnTo>
                    <a:pt x="3742" y="388"/>
                  </a:lnTo>
                  <a:lnTo>
                    <a:pt x="3296" y="97"/>
                  </a:lnTo>
                  <a:lnTo>
                    <a:pt x="314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24" name="Google Shape;1224;p19"/>
          <p:cNvSpPr/>
          <p:nvPr/>
        </p:nvSpPr>
        <p:spPr>
          <a:xfrm>
            <a:off x="3438784" y="4348175"/>
            <a:ext cx="4942870" cy="502504"/>
          </a:xfrm>
          <a:custGeom>
            <a:rect b="b" l="l" r="r" t="t"/>
            <a:pathLst>
              <a:path extrusionOk="0" h="46186" w="232633">
                <a:moveTo>
                  <a:pt x="18734" y="34018"/>
                </a:moveTo>
                <a:cubicBezTo>
                  <a:pt x="25573" y="29413"/>
                  <a:pt x="51182" y="12038"/>
                  <a:pt x="64370" y="6804"/>
                </a:cubicBezTo>
                <a:cubicBezTo>
                  <a:pt x="77558" y="1571"/>
                  <a:pt x="88234" y="3734"/>
                  <a:pt x="97864" y="2617"/>
                </a:cubicBezTo>
                <a:cubicBezTo>
                  <a:pt x="107494" y="1501"/>
                  <a:pt x="113635" y="314"/>
                  <a:pt x="122148" y="105"/>
                </a:cubicBezTo>
                <a:cubicBezTo>
                  <a:pt x="130661" y="-104"/>
                  <a:pt x="141128" y="105"/>
                  <a:pt x="148943" y="1361"/>
                </a:cubicBezTo>
                <a:cubicBezTo>
                  <a:pt x="156758" y="2617"/>
                  <a:pt x="157875" y="1780"/>
                  <a:pt x="169040" y="7641"/>
                </a:cubicBezTo>
                <a:cubicBezTo>
                  <a:pt x="180205" y="13503"/>
                  <a:pt x="208186" y="30180"/>
                  <a:pt x="215932" y="36530"/>
                </a:cubicBezTo>
                <a:cubicBezTo>
                  <a:pt x="223678" y="42880"/>
                  <a:pt x="249497" y="44555"/>
                  <a:pt x="215514" y="45741"/>
                </a:cubicBezTo>
                <a:cubicBezTo>
                  <a:pt x="181531" y="46927"/>
                  <a:pt x="44064" y="45532"/>
                  <a:pt x="12035" y="43648"/>
                </a:cubicBezTo>
                <a:cubicBezTo>
                  <a:pt x="-19994" y="41764"/>
                  <a:pt x="22223" y="36042"/>
                  <a:pt x="23339" y="34437"/>
                </a:cubicBezTo>
                <a:cubicBezTo>
                  <a:pt x="24456" y="32832"/>
                  <a:pt x="11896" y="38624"/>
                  <a:pt x="18734" y="34018"/>
                </a:cubicBezTo>
                <a:close/>
              </a:path>
            </a:pathLst>
          </a:custGeom>
          <a:solidFill>
            <a:schemeClr val="accent1"/>
          </a:solidFill>
          <a:ln>
            <a:noFill/>
          </a:ln>
        </p:spPr>
      </p:sp>
      <p:sp>
        <p:nvSpPr>
          <p:cNvPr id="1225" name="Google Shape;1225;p19"/>
          <p:cNvSpPr/>
          <p:nvPr/>
        </p:nvSpPr>
        <p:spPr>
          <a:xfrm>
            <a:off x="4030775" y="3706750"/>
            <a:ext cx="4290334" cy="1097379"/>
          </a:xfrm>
          <a:custGeom>
            <a:rect b="b" l="l" r="r" t="t"/>
            <a:pathLst>
              <a:path extrusionOk="0" h="46186" w="232633">
                <a:moveTo>
                  <a:pt x="18734" y="34018"/>
                </a:moveTo>
                <a:cubicBezTo>
                  <a:pt x="25573" y="29413"/>
                  <a:pt x="51182" y="12038"/>
                  <a:pt x="64370" y="6804"/>
                </a:cubicBezTo>
                <a:cubicBezTo>
                  <a:pt x="77558" y="1571"/>
                  <a:pt x="88234" y="3734"/>
                  <a:pt x="97864" y="2617"/>
                </a:cubicBezTo>
                <a:cubicBezTo>
                  <a:pt x="107494" y="1501"/>
                  <a:pt x="113635" y="314"/>
                  <a:pt x="122148" y="105"/>
                </a:cubicBezTo>
                <a:cubicBezTo>
                  <a:pt x="130661" y="-104"/>
                  <a:pt x="141128" y="105"/>
                  <a:pt x="148943" y="1361"/>
                </a:cubicBezTo>
                <a:cubicBezTo>
                  <a:pt x="156758" y="2617"/>
                  <a:pt x="157875" y="1780"/>
                  <a:pt x="169040" y="7641"/>
                </a:cubicBezTo>
                <a:cubicBezTo>
                  <a:pt x="180205" y="13503"/>
                  <a:pt x="208186" y="30180"/>
                  <a:pt x="215932" y="36530"/>
                </a:cubicBezTo>
                <a:cubicBezTo>
                  <a:pt x="223678" y="42880"/>
                  <a:pt x="249497" y="44555"/>
                  <a:pt x="215514" y="45741"/>
                </a:cubicBezTo>
                <a:cubicBezTo>
                  <a:pt x="181531" y="46927"/>
                  <a:pt x="44064" y="45532"/>
                  <a:pt x="12035" y="43648"/>
                </a:cubicBezTo>
                <a:cubicBezTo>
                  <a:pt x="-19994" y="41764"/>
                  <a:pt x="22223" y="36042"/>
                  <a:pt x="23339" y="34437"/>
                </a:cubicBezTo>
                <a:cubicBezTo>
                  <a:pt x="24456" y="32832"/>
                  <a:pt x="11896" y="38624"/>
                  <a:pt x="18734" y="34018"/>
                </a:cubicBezTo>
                <a:close/>
              </a:path>
            </a:pathLst>
          </a:custGeom>
          <a:solidFill>
            <a:schemeClr val="accent1"/>
          </a:solidFill>
          <a:ln>
            <a:noFill/>
          </a:ln>
        </p:spPr>
      </p:sp>
      <p:grpSp>
        <p:nvGrpSpPr>
          <p:cNvPr id="1226" name="Google Shape;1226;p19"/>
          <p:cNvGrpSpPr/>
          <p:nvPr/>
        </p:nvGrpSpPr>
        <p:grpSpPr>
          <a:xfrm>
            <a:off x="5883189" y="4637648"/>
            <a:ext cx="791911" cy="449534"/>
            <a:chOff x="5104925" y="-1571550"/>
            <a:chExt cx="1573750" cy="893350"/>
          </a:xfrm>
        </p:grpSpPr>
        <p:sp>
          <p:nvSpPr>
            <p:cNvPr id="1227" name="Google Shape;1227;p19"/>
            <p:cNvSpPr/>
            <p:nvPr/>
          </p:nvSpPr>
          <p:spPr>
            <a:xfrm>
              <a:off x="5104925" y="-1571550"/>
              <a:ext cx="1573750" cy="792175"/>
            </a:xfrm>
            <a:custGeom>
              <a:rect b="b" l="l" r="r" t="t"/>
              <a:pathLst>
                <a:path extrusionOk="0" h="31687" w="62950">
                  <a:moveTo>
                    <a:pt x="31601" y="1"/>
                  </a:moveTo>
                  <a:lnTo>
                    <a:pt x="30126" y="64"/>
                  </a:lnTo>
                  <a:lnTo>
                    <a:pt x="28629" y="148"/>
                  </a:lnTo>
                  <a:lnTo>
                    <a:pt x="27069" y="275"/>
                  </a:lnTo>
                  <a:lnTo>
                    <a:pt x="25467" y="444"/>
                  </a:lnTo>
                  <a:lnTo>
                    <a:pt x="23822" y="675"/>
                  </a:lnTo>
                  <a:lnTo>
                    <a:pt x="22136" y="928"/>
                  </a:lnTo>
                  <a:lnTo>
                    <a:pt x="20386" y="1245"/>
                  </a:lnTo>
                  <a:lnTo>
                    <a:pt x="18615" y="1603"/>
                  </a:lnTo>
                  <a:lnTo>
                    <a:pt x="16781" y="2004"/>
                  </a:lnTo>
                  <a:lnTo>
                    <a:pt x="14905" y="2446"/>
                  </a:lnTo>
                  <a:lnTo>
                    <a:pt x="14314" y="2615"/>
                  </a:lnTo>
                  <a:lnTo>
                    <a:pt x="13766" y="2763"/>
                  </a:lnTo>
                  <a:lnTo>
                    <a:pt x="13218" y="2952"/>
                  </a:lnTo>
                  <a:lnTo>
                    <a:pt x="12691" y="3142"/>
                  </a:lnTo>
                  <a:lnTo>
                    <a:pt x="12164" y="3332"/>
                  </a:lnTo>
                  <a:lnTo>
                    <a:pt x="11658" y="3543"/>
                  </a:lnTo>
                  <a:lnTo>
                    <a:pt x="11173" y="3753"/>
                  </a:lnTo>
                  <a:lnTo>
                    <a:pt x="10710" y="3985"/>
                  </a:lnTo>
                  <a:lnTo>
                    <a:pt x="10246" y="4217"/>
                  </a:lnTo>
                  <a:lnTo>
                    <a:pt x="9782" y="4470"/>
                  </a:lnTo>
                  <a:lnTo>
                    <a:pt x="9339" y="4723"/>
                  </a:lnTo>
                  <a:lnTo>
                    <a:pt x="8918" y="4976"/>
                  </a:lnTo>
                  <a:lnTo>
                    <a:pt x="8517" y="5250"/>
                  </a:lnTo>
                  <a:lnTo>
                    <a:pt x="8117" y="5524"/>
                  </a:lnTo>
                  <a:lnTo>
                    <a:pt x="7716" y="5819"/>
                  </a:lnTo>
                  <a:lnTo>
                    <a:pt x="7337" y="6114"/>
                  </a:lnTo>
                  <a:lnTo>
                    <a:pt x="6978" y="6431"/>
                  </a:lnTo>
                  <a:lnTo>
                    <a:pt x="6620" y="6726"/>
                  </a:lnTo>
                  <a:lnTo>
                    <a:pt x="6282" y="7063"/>
                  </a:lnTo>
                  <a:lnTo>
                    <a:pt x="5945" y="7379"/>
                  </a:lnTo>
                  <a:lnTo>
                    <a:pt x="5334" y="8054"/>
                  </a:lnTo>
                  <a:lnTo>
                    <a:pt x="4744" y="8750"/>
                  </a:lnTo>
                  <a:lnTo>
                    <a:pt x="4195" y="9466"/>
                  </a:lnTo>
                  <a:lnTo>
                    <a:pt x="3689" y="10183"/>
                  </a:lnTo>
                  <a:lnTo>
                    <a:pt x="3226" y="10942"/>
                  </a:lnTo>
                  <a:lnTo>
                    <a:pt x="2804" y="11722"/>
                  </a:lnTo>
                  <a:lnTo>
                    <a:pt x="2425" y="12502"/>
                  </a:lnTo>
                  <a:lnTo>
                    <a:pt x="2066" y="13282"/>
                  </a:lnTo>
                  <a:lnTo>
                    <a:pt x="1750" y="14083"/>
                  </a:lnTo>
                  <a:lnTo>
                    <a:pt x="1455" y="14905"/>
                  </a:lnTo>
                  <a:lnTo>
                    <a:pt x="1202" y="15707"/>
                  </a:lnTo>
                  <a:lnTo>
                    <a:pt x="970" y="16529"/>
                  </a:lnTo>
                  <a:lnTo>
                    <a:pt x="759" y="17351"/>
                  </a:lnTo>
                  <a:lnTo>
                    <a:pt x="590" y="18152"/>
                  </a:lnTo>
                  <a:lnTo>
                    <a:pt x="443" y="18974"/>
                  </a:lnTo>
                  <a:lnTo>
                    <a:pt x="316" y="19775"/>
                  </a:lnTo>
                  <a:lnTo>
                    <a:pt x="211" y="20576"/>
                  </a:lnTo>
                  <a:lnTo>
                    <a:pt x="127" y="21377"/>
                  </a:lnTo>
                  <a:lnTo>
                    <a:pt x="84" y="22136"/>
                  </a:lnTo>
                  <a:lnTo>
                    <a:pt x="42" y="22916"/>
                  </a:lnTo>
                  <a:lnTo>
                    <a:pt x="0" y="23654"/>
                  </a:lnTo>
                  <a:lnTo>
                    <a:pt x="0" y="24392"/>
                  </a:lnTo>
                  <a:lnTo>
                    <a:pt x="21" y="24729"/>
                  </a:lnTo>
                  <a:lnTo>
                    <a:pt x="42" y="25088"/>
                  </a:lnTo>
                  <a:lnTo>
                    <a:pt x="106" y="25404"/>
                  </a:lnTo>
                  <a:lnTo>
                    <a:pt x="190" y="25720"/>
                  </a:lnTo>
                  <a:lnTo>
                    <a:pt x="295" y="26036"/>
                  </a:lnTo>
                  <a:lnTo>
                    <a:pt x="422" y="26332"/>
                  </a:lnTo>
                  <a:lnTo>
                    <a:pt x="569" y="26627"/>
                  </a:lnTo>
                  <a:lnTo>
                    <a:pt x="738" y="26901"/>
                  </a:lnTo>
                  <a:lnTo>
                    <a:pt x="928" y="27175"/>
                  </a:lnTo>
                  <a:lnTo>
                    <a:pt x="1117" y="27428"/>
                  </a:lnTo>
                  <a:lnTo>
                    <a:pt x="1349" y="27660"/>
                  </a:lnTo>
                  <a:lnTo>
                    <a:pt x="1602" y="27913"/>
                  </a:lnTo>
                  <a:lnTo>
                    <a:pt x="1855" y="28145"/>
                  </a:lnTo>
                  <a:lnTo>
                    <a:pt x="2150" y="28355"/>
                  </a:lnTo>
                  <a:lnTo>
                    <a:pt x="2446" y="28566"/>
                  </a:lnTo>
                  <a:lnTo>
                    <a:pt x="2762" y="28756"/>
                  </a:lnTo>
                  <a:lnTo>
                    <a:pt x="3099" y="28946"/>
                  </a:lnTo>
                  <a:lnTo>
                    <a:pt x="3436" y="29135"/>
                  </a:lnTo>
                  <a:lnTo>
                    <a:pt x="3816" y="29304"/>
                  </a:lnTo>
                  <a:lnTo>
                    <a:pt x="4195" y="29473"/>
                  </a:lnTo>
                  <a:lnTo>
                    <a:pt x="4996" y="29789"/>
                  </a:lnTo>
                  <a:lnTo>
                    <a:pt x="5861" y="30063"/>
                  </a:lnTo>
                  <a:lnTo>
                    <a:pt x="6767" y="30316"/>
                  </a:lnTo>
                  <a:lnTo>
                    <a:pt x="7737" y="30548"/>
                  </a:lnTo>
                  <a:lnTo>
                    <a:pt x="8749" y="30738"/>
                  </a:lnTo>
                  <a:lnTo>
                    <a:pt x="9782" y="30906"/>
                  </a:lnTo>
                  <a:lnTo>
                    <a:pt x="10878" y="31075"/>
                  </a:lnTo>
                  <a:lnTo>
                    <a:pt x="11996" y="31201"/>
                  </a:lnTo>
                  <a:lnTo>
                    <a:pt x="13134" y="31307"/>
                  </a:lnTo>
                  <a:lnTo>
                    <a:pt x="14314" y="31412"/>
                  </a:lnTo>
                  <a:lnTo>
                    <a:pt x="15516" y="31476"/>
                  </a:lnTo>
                  <a:lnTo>
                    <a:pt x="16718" y="31539"/>
                  </a:lnTo>
                  <a:lnTo>
                    <a:pt x="17962" y="31602"/>
                  </a:lnTo>
                  <a:lnTo>
                    <a:pt x="19205" y="31623"/>
                  </a:lnTo>
                  <a:lnTo>
                    <a:pt x="21693" y="31686"/>
                  </a:lnTo>
                  <a:lnTo>
                    <a:pt x="36956" y="31686"/>
                  </a:lnTo>
                  <a:lnTo>
                    <a:pt x="39760" y="31623"/>
                  </a:lnTo>
                  <a:lnTo>
                    <a:pt x="42585" y="31539"/>
                  </a:lnTo>
                  <a:lnTo>
                    <a:pt x="43997" y="31476"/>
                  </a:lnTo>
                  <a:lnTo>
                    <a:pt x="45410" y="31412"/>
                  </a:lnTo>
                  <a:lnTo>
                    <a:pt x="46780" y="31307"/>
                  </a:lnTo>
                  <a:lnTo>
                    <a:pt x="48150" y="31201"/>
                  </a:lnTo>
                  <a:lnTo>
                    <a:pt x="49499" y="31075"/>
                  </a:lnTo>
                  <a:lnTo>
                    <a:pt x="50807" y="30906"/>
                  </a:lnTo>
                  <a:lnTo>
                    <a:pt x="52071" y="30738"/>
                  </a:lnTo>
                  <a:lnTo>
                    <a:pt x="53294" y="30548"/>
                  </a:lnTo>
                  <a:lnTo>
                    <a:pt x="54475" y="30316"/>
                  </a:lnTo>
                  <a:lnTo>
                    <a:pt x="55592" y="30063"/>
                  </a:lnTo>
                  <a:lnTo>
                    <a:pt x="56667" y="29789"/>
                  </a:lnTo>
                  <a:lnTo>
                    <a:pt x="57658" y="29473"/>
                  </a:lnTo>
                  <a:lnTo>
                    <a:pt x="58143" y="29304"/>
                  </a:lnTo>
                  <a:lnTo>
                    <a:pt x="58607" y="29135"/>
                  </a:lnTo>
                  <a:lnTo>
                    <a:pt x="59028" y="28946"/>
                  </a:lnTo>
                  <a:lnTo>
                    <a:pt x="59450" y="28756"/>
                  </a:lnTo>
                  <a:lnTo>
                    <a:pt x="59850" y="28566"/>
                  </a:lnTo>
                  <a:lnTo>
                    <a:pt x="60230" y="28355"/>
                  </a:lnTo>
                  <a:lnTo>
                    <a:pt x="60588" y="28145"/>
                  </a:lnTo>
                  <a:lnTo>
                    <a:pt x="60926" y="27913"/>
                  </a:lnTo>
                  <a:lnTo>
                    <a:pt x="61221" y="27660"/>
                  </a:lnTo>
                  <a:lnTo>
                    <a:pt x="61516" y="27428"/>
                  </a:lnTo>
                  <a:lnTo>
                    <a:pt x="61790" y="27175"/>
                  </a:lnTo>
                  <a:lnTo>
                    <a:pt x="62022" y="26901"/>
                  </a:lnTo>
                  <a:lnTo>
                    <a:pt x="62233" y="26627"/>
                  </a:lnTo>
                  <a:lnTo>
                    <a:pt x="62422" y="26332"/>
                  </a:lnTo>
                  <a:lnTo>
                    <a:pt x="62591" y="26036"/>
                  </a:lnTo>
                  <a:lnTo>
                    <a:pt x="62718" y="25720"/>
                  </a:lnTo>
                  <a:lnTo>
                    <a:pt x="62823" y="25404"/>
                  </a:lnTo>
                  <a:lnTo>
                    <a:pt x="62886" y="25088"/>
                  </a:lnTo>
                  <a:lnTo>
                    <a:pt x="62928" y="24729"/>
                  </a:lnTo>
                  <a:lnTo>
                    <a:pt x="62949" y="24392"/>
                  </a:lnTo>
                  <a:lnTo>
                    <a:pt x="62928" y="23612"/>
                  </a:lnTo>
                  <a:lnTo>
                    <a:pt x="62865" y="22769"/>
                  </a:lnTo>
                  <a:lnTo>
                    <a:pt x="62739" y="21820"/>
                  </a:lnTo>
                  <a:lnTo>
                    <a:pt x="62549" y="20829"/>
                  </a:lnTo>
                  <a:lnTo>
                    <a:pt x="62443" y="20302"/>
                  </a:lnTo>
                  <a:lnTo>
                    <a:pt x="62317" y="19754"/>
                  </a:lnTo>
                  <a:lnTo>
                    <a:pt x="62169" y="19206"/>
                  </a:lnTo>
                  <a:lnTo>
                    <a:pt x="62001" y="18637"/>
                  </a:lnTo>
                  <a:lnTo>
                    <a:pt x="61811" y="18068"/>
                  </a:lnTo>
                  <a:lnTo>
                    <a:pt x="61621" y="17477"/>
                  </a:lnTo>
                  <a:lnTo>
                    <a:pt x="61389" y="16887"/>
                  </a:lnTo>
                  <a:lnTo>
                    <a:pt x="61158" y="16276"/>
                  </a:lnTo>
                  <a:lnTo>
                    <a:pt x="60905" y="15685"/>
                  </a:lnTo>
                  <a:lnTo>
                    <a:pt x="60609" y="15074"/>
                  </a:lnTo>
                  <a:lnTo>
                    <a:pt x="60314" y="14463"/>
                  </a:lnTo>
                  <a:lnTo>
                    <a:pt x="59998" y="13830"/>
                  </a:lnTo>
                  <a:lnTo>
                    <a:pt x="59640" y="13219"/>
                  </a:lnTo>
                  <a:lnTo>
                    <a:pt x="59260" y="12608"/>
                  </a:lnTo>
                  <a:lnTo>
                    <a:pt x="58881" y="11996"/>
                  </a:lnTo>
                  <a:lnTo>
                    <a:pt x="58459" y="11385"/>
                  </a:lnTo>
                  <a:lnTo>
                    <a:pt x="58016" y="10773"/>
                  </a:lnTo>
                  <a:lnTo>
                    <a:pt x="57553" y="10162"/>
                  </a:lnTo>
                  <a:lnTo>
                    <a:pt x="57047" y="9572"/>
                  </a:lnTo>
                  <a:lnTo>
                    <a:pt x="56520" y="8982"/>
                  </a:lnTo>
                  <a:lnTo>
                    <a:pt x="55971" y="8391"/>
                  </a:lnTo>
                  <a:lnTo>
                    <a:pt x="55402" y="7822"/>
                  </a:lnTo>
                  <a:lnTo>
                    <a:pt x="54791" y="7253"/>
                  </a:lnTo>
                  <a:lnTo>
                    <a:pt x="54158" y="6705"/>
                  </a:lnTo>
                  <a:lnTo>
                    <a:pt x="53484" y="6178"/>
                  </a:lnTo>
                  <a:lnTo>
                    <a:pt x="52788" y="5651"/>
                  </a:lnTo>
                  <a:lnTo>
                    <a:pt x="52071" y="5145"/>
                  </a:lnTo>
                  <a:lnTo>
                    <a:pt x="51312" y="4639"/>
                  </a:lnTo>
                  <a:lnTo>
                    <a:pt x="50511" y="4175"/>
                  </a:lnTo>
                  <a:lnTo>
                    <a:pt x="49689" y="3711"/>
                  </a:lnTo>
                  <a:lnTo>
                    <a:pt x="48846" y="3290"/>
                  </a:lnTo>
                  <a:lnTo>
                    <a:pt x="47939" y="2868"/>
                  </a:lnTo>
                  <a:lnTo>
                    <a:pt x="47033" y="2488"/>
                  </a:lnTo>
                  <a:lnTo>
                    <a:pt x="46063" y="2109"/>
                  </a:lnTo>
                  <a:lnTo>
                    <a:pt x="45072" y="1772"/>
                  </a:lnTo>
                  <a:lnTo>
                    <a:pt x="44039" y="1455"/>
                  </a:lnTo>
                  <a:lnTo>
                    <a:pt x="42964" y="1181"/>
                  </a:lnTo>
                  <a:lnTo>
                    <a:pt x="41868" y="907"/>
                  </a:lnTo>
                  <a:lnTo>
                    <a:pt x="40730" y="675"/>
                  </a:lnTo>
                  <a:lnTo>
                    <a:pt x="39528" y="486"/>
                  </a:lnTo>
                  <a:lnTo>
                    <a:pt x="38326" y="317"/>
                  </a:lnTo>
                  <a:lnTo>
                    <a:pt x="37061" y="191"/>
                  </a:lnTo>
                  <a:lnTo>
                    <a:pt x="35754" y="85"/>
                  </a:lnTo>
                  <a:lnTo>
                    <a:pt x="34405" y="22"/>
                  </a:lnTo>
                  <a:lnTo>
                    <a:pt x="33035"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8" name="Google Shape;1228;p19"/>
            <p:cNvSpPr/>
            <p:nvPr/>
          </p:nvSpPr>
          <p:spPr>
            <a:xfrm>
              <a:off x="5104925" y="-1571550"/>
              <a:ext cx="1573750" cy="792175"/>
            </a:xfrm>
            <a:custGeom>
              <a:rect b="b" l="l" r="r" t="t"/>
              <a:pathLst>
                <a:path extrusionOk="0" fill="none" h="31687" w="62950">
                  <a:moveTo>
                    <a:pt x="62949" y="24392"/>
                  </a:moveTo>
                  <a:lnTo>
                    <a:pt x="62949" y="24392"/>
                  </a:lnTo>
                  <a:lnTo>
                    <a:pt x="62928" y="24729"/>
                  </a:lnTo>
                  <a:lnTo>
                    <a:pt x="62886" y="25088"/>
                  </a:lnTo>
                  <a:lnTo>
                    <a:pt x="62823" y="25404"/>
                  </a:lnTo>
                  <a:lnTo>
                    <a:pt x="62718" y="25720"/>
                  </a:lnTo>
                  <a:lnTo>
                    <a:pt x="62591" y="26036"/>
                  </a:lnTo>
                  <a:lnTo>
                    <a:pt x="62422" y="26332"/>
                  </a:lnTo>
                  <a:lnTo>
                    <a:pt x="62233" y="26627"/>
                  </a:lnTo>
                  <a:lnTo>
                    <a:pt x="62022" y="26901"/>
                  </a:lnTo>
                  <a:lnTo>
                    <a:pt x="61790" y="27175"/>
                  </a:lnTo>
                  <a:lnTo>
                    <a:pt x="61516" y="27428"/>
                  </a:lnTo>
                  <a:lnTo>
                    <a:pt x="61221" y="27660"/>
                  </a:lnTo>
                  <a:lnTo>
                    <a:pt x="60926" y="27913"/>
                  </a:lnTo>
                  <a:lnTo>
                    <a:pt x="60588" y="28145"/>
                  </a:lnTo>
                  <a:lnTo>
                    <a:pt x="60230" y="28355"/>
                  </a:lnTo>
                  <a:lnTo>
                    <a:pt x="59850" y="28566"/>
                  </a:lnTo>
                  <a:lnTo>
                    <a:pt x="59450" y="28756"/>
                  </a:lnTo>
                  <a:lnTo>
                    <a:pt x="59028" y="28946"/>
                  </a:lnTo>
                  <a:lnTo>
                    <a:pt x="58607" y="29135"/>
                  </a:lnTo>
                  <a:lnTo>
                    <a:pt x="58143" y="29304"/>
                  </a:lnTo>
                  <a:lnTo>
                    <a:pt x="57658" y="29473"/>
                  </a:lnTo>
                  <a:lnTo>
                    <a:pt x="56667" y="29789"/>
                  </a:lnTo>
                  <a:lnTo>
                    <a:pt x="55592" y="30063"/>
                  </a:lnTo>
                  <a:lnTo>
                    <a:pt x="54475" y="30316"/>
                  </a:lnTo>
                  <a:lnTo>
                    <a:pt x="53294" y="30548"/>
                  </a:lnTo>
                  <a:lnTo>
                    <a:pt x="52071" y="30738"/>
                  </a:lnTo>
                  <a:lnTo>
                    <a:pt x="50807" y="30906"/>
                  </a:lnTo>
                  <a:lnTo>
                    <a:pt x="49499" y="31075"/>
                  </a:lnTo>
                  <a:lnTo>
                    <a:pt x="48150" y="31201"/>
                  </a:lnTo>
                  <a:lnTo>
                    <a:pt x="46780" y="31307"/>
                  </a:lnTo>
                  <a:lnTo>
                    <a:pt x="45410" y="31412"/>
                  </a:lnTo>
                  <a:lnTo>
                    <a:pt x="43997" y="31476"/>
                  </a:lnTo>
                  <a:lnTo>
                    <a:pt x="42585" y="31539"/>
                  </a:lnTo>
                  <a:lnTo>
                    <a:pt x="39760" y="31623"/>
                  </a:lnTo>
                  <a:lnTo>
                    <a:pt x="36956" y="31686"/>
                  </a:lnTo>
                  <a:lnTo>
                    <a:pt x="34215" y="31686"/>
                  </a:lnTo>
                  <a:lnTo>
                    <a:pt x="29114" y="31686"/>
                  </a:lnTo>
                  <a:lnTo>
                    <a:pt x="29114" y="31686"/>
                  </a:lnTo>
                  <a:lnTo>
                    <a:pt x="24202" y="31686"/>
                  </a:lnTo>
                  <a:lnTo>
                    <a:pt x="21693" y="31686"/>
                  </a:lnTo>
                  <a:lnTo>
                    <a:pt x="19205" y="31623"/>
                  </a:lnTo>
                  <a:lnTo>
                    <a:pt x="17962" y="31602"/>
                  </a:lnTo>
                  <a:lnTo>
                    <a:pt x="16718" y="31539"/>
                  </a:lnTo>
                  <a:lnTo>
                    <a:pt x="15516" y="31476"/>
                  </a:lnTo>
                  <a:lnTo>
                    <a:pt x="14314" y="31412"/>
                  </a:lnTo>
                  <a:lnTo>
                    <a:pt x="13134" y="31307"/>
                  </a:lnTo>
                  <a:lnTo>
                    <a:pt x="11996" y="31201"/>
                  </a:lnTo>
                  <a:lnTo>
                    <a:pt x="10878" y="31075"/>
                  </a:lnTo>
                  <a:lnTo>
                    <a:pt x="9782" y="30906"/>
                  </a:lnTo>
                  <a:lnTo>
                    <a:pt x="8749" y="30738"/>
                  </a:lnTo>
                  <a:lnTo>
                    <a:pt x="7737" y="30548"/>
                  </a:lnTo>
                  <a:lnTo>
                    <a:pt x="6767" y="30316"/>
                  </a:lnTo>
                  <a:lnTo>
                    <a:pt x="5861" y="30063"/>
                  </a:lnTo>
                  <a:lnTo>
                    <a:pt x="4996" y="29789"/>
                  </a:lnTo>
                  <a:lnTo>
                    <a:pt x="4195" y="29473"/>
                  </a:lnTo>
                  <a:lnTo>
                    <a:pt x="3816" y="29304"/>
                  </a:lnTo>
                  <a:lnTo>
                    <a:pt x="3436" y="29135"/>
                  </a:lnTo>
                  <a:lnTo>
                    <a:pt x="3099" y="28946"/>
                  </a:lnTo>
                  <a:lnTo>
                    <a:pt x="2762" y="28756"/>
                  </a:lnTo>
                  <a:lnTo>
                    <a:pt x="2446" y="28566"/>
                  </a:lnTo>
                  <a:lnTo>
                    <a:pt x="2150" y="28355"/>
                  </a:lnTo>
                  <a:lnTo>
                    <a:pt x="1855" y="28145"/>
                  </a:lnTo>
                  <a:lnTo>
                    <a:pt x="1602" y="27913"/>
                  </a:lnTo>
                  <a:lnTo>
                    <a:pt x="1349" y="27660"/>
                  </a:lnTo>
                  <a:lnTo>
                    <a:pt x="1117" y="27428"/>
                  </a:lnTo>
                  <a:lnTo>
                    <a:pt x="928" y="27175"/>
                  </a:lnTo>
                  <a:lnTo>
                    <a:pt x="738" y="26901"/>
                  </a:lnTo>
                  <a:lnTo>
                    <a:pt x="569" y="26627"/>
                  </a:lnTo>
                  <a:lnTo>
                    <a:pt x="422" y="26332"/>
                  </a:lnTo>
                  <a:lnTo>
                    <a:pt x="295" y="26036"/>
                  </a:lnTo>
                  <a:lnTo>
                    <a:pt x="190" y="25720"/>
                  </a:lnTo>
                  <a:lnTo>
                    <a:pt x="106" y="25404"/>
                  </a:lnTo>
                  <a:lnTo>
                    <a:pt x="42" y="25088"/>
                  </a:lnTo>
                  <a:lnTo>
                    <a:pt x="21" y="24729"/>
                  </a:lnTo>
                  <a:lnTo>
                    <a:pt x="0" y="24392"/>
                  </a:lnTo>
                  <a:lnTo>
                    <a:pt x="0" y="24392"/>
                  </a:lnTo>
                  <a:lnTo>
                    <a:pt x="0" y="23654"/>
                  </a:lnTo>
                  <a:lnTo>
                    <a:pt x="42" y="22916"/>
                  </a:lnTo>
                  <a:lnTo>
                    <a:pt x="84" y="22136"/>
                  </a:lnTo>
                  <a:lnTo>
                    <a:pt x="127" y="21377"/>
                  </a:lnTo>
                  <a:lnTo>
                    <a:pt x="211" y="20576"/>
                  </a:lnTo>
                  <a:lnTo>
                    <a:pt x="316" y="19775"/>
                  </a:lnTo>
                  <a:lnTo>
                    <a:pt x="443" y="18974"/>
                  </a:lnTo>
                  <a:lnTo>
                    <a:pt x="590" y="18152"/>
                  </a:lnTo>
                  <a:lnTo>
                    <a:pt x="759" y="17351"/>
                  </a:lnTo>
                  <a:lnTo>
                    <a:pt x="970" y="16529"/>
                  </a:lnTo>
                  <a:lnTo>
                    <a:pt x="1202" y="15707"/>
                  </a:lnTo>
                  <a:lnTo>
                    <a:pt x="1455" y="14905"/>
                  </a:lnTo>
                  <a:lnTo>
                    <a:pt x="1750" y="14083"/>
                  </a:lnTo>
                  <a:lnTo>
                    <a:pt x="2066" y="13282"/>
                  </a:lnTo>
                  <a:lnTo>
                    <a:pt x="2425" y="12502"/>
                  </a:lnTo>
                  <a:lnTo>
                    <a:pt x="2804" y="11722"/>
                  </a:lnTo>
                  <a:lnTo>
                    <a:pt x="3226" y="10942"/>
                  </a:lnTo>
                  <a:lnTo>
                    <a:pt x="3689" y="10183"/>
                  </a:lnTo>
                  <a:lnTo>
                    <a:pt x="4195" y="9466"/>
                  </a:lnTo>
                  <a:lnTo>
                    <a:pt x="4744" y="8750"/>
                  </a:lnTo>
                  <a:lnTo>
                    <a:pt x="5334" y="8054"/>
                  </a:lnTo>
                  <a:lnTo>
                    <a:pt x="5945" y="7379"/>
                  </a:lnTo>
                  <a:lnTo>
                    <a:pt x="6282" y="7063"/>
                  </a:lnTo>
                  <a:lnTo>
                    <a:pt x="6620" y="6726"/>
                  </a:lnTo>
                  <a:lnTo>
                    <a:pt x="6978" y="6431"/>
                  </a:lnTo>
                  <a:lnTo>
                    <a:pt x="7337" y="6114"/>
                  </a:lnTo>
                  <a:lnTo>
                    <a:pt x="7716" y="5819"/>
                  </a:lnTo>
                  <a:lnTo>
                    <a:pt x="8117" y="5524"/>
                  </a:lnTo>
                  <a:lnTo>
                    <a:pt x="8517" y="5250"/>
                  </a:lnTo>
                  <a:lnTo>
                    <a:pt x="8918" y="4976"/>
                  </a:lnTo>
                  <a:lnTo>
                    <a:pt x="9339" y="4723"/>
                  </a:lnTo>
                  <a:lnTo>
                    <a:pt x="9782" y="4470"/>
                  </a:lnTo>
                  <a:lnTo>
                    <a:pt x="10246" y="4217"/>
                  </a:lnTo>
                  <a:lnTo>
                    <a:pt x="10710" y="3985"/>
                  </a:lnTo>
                  <a:lnTo>
                    <a:pt x="11173" y="3753"/>
                  </a:lnTo>
                  <a:lnTo>
                    <a:pt x="11658" y="3543"/>
                  </a:lnTo>
                  <a:lnTo>
                    <a:pt x="12164" y="3332"/>
                  </a:lnTo>
                  <a:lnTo>
                    <a:pt x="12691" y="3142"/>
                  </a:lnTo>
                  <a:lnTo>
                    <a:pt x="13218" y="2952"/>
                  </a:lnTo>
                  <a:lnTo>
                    <a:pt x="13766" y="2763"/>
                  </a:lnTo>
                  <a:lnTo>
                    <a:pt x="14314" y="2615"/>
                  </a:lnTo>
                  <a:lnTo>
                    <a:pt x="14905" y="2446"/>
                  </a:lnTo>
                  <a:lnTo>
                    <a:pt x="14905" y="2446"/>
                  </a:lnTo>
                  <a:lnTo>
                    <a:pt x="16781" y="2004"/>
                  </a:lnTo>
                  <a:lnTo>
                    <a:pt x="18615" y="1603"/>
                  </a:lnTo>
                  <a:lnTo>
                    <a:pt x="20386" y="1245"/>
                  </a:lnTo>
                  <a:lnTo>
                    <a:pt x="22136" y="928"/>
                  </a:lnTo>
                  <a:lnTo>
                    <a:pt x="23822" y="675"/>
                  </a:lnTo>
                  <a:lnTo>
                    <a:pt x="25467" y="444"/>
                  </a:lnTo>
                  <a:lnTo>
                    <a:pt x="27069" y="275"/>
                  </a:lnTo>
                  <a:lnTo>
                    <a:pt x="28629" y="148"/>
                  </a:lnTo>
                  <a:lnTo>
                    <a:pt x="30126" y="64"/>
                  </a:lnTo>
                  <a:lnTo>
                    <a:pt x="31601" y="1"/>
                  </a:lnTo>
                  <a:lnTo>
                    <a:pt x="33035" y="1"/>
                  </a:lnTo>
                  <a:lnTo>
                    <a:pt x="34405" y="22"/>
                  </a:lnTo>
                  <a:lnTo>
                    <a:pt x="35754" y="85"/>
                  </a:lnTo>
                  <a:lnTo>
                    <a:pt x="37061" y="191"/>
                  </a:lnTo>
                  <a:lnTo>
                    <a:pt x="38326" y="317"/>
                  </a:lnTo>
                  <a:lnTo>
                    <a:pt x="39528" y="486"/>
                  </a:lnTo>
                  <a:lnTo>
                    <a:pt x="40730" y="675"/>
                  </a:lnTo>
                  <a:lnTo>
                    <a:pt x="41868" y="907"/>
                  </a:lnTo>
                  <a:lnTo>
                    <a:pt x="42964" y="1181"/>
                  </a:lnTo>
                  <a:lnTo>
                    <a:pt x="44039" y="1455"/>
                  </a:lnTo>
                  <a:lnTo>
                    <a:pt x="45072" y="1772"/>
                  </a:lnTo>
                  <a:lnTo>
                    <a:pt x="46063" y="2109"/>
                  </a:lnTo>
                  <a:lnTo>
                    <a:pt x="47033" y="2488"/>
                  </a:lnTo>
                  <a:lnTo>
                    <a:pt x="47939" y="2868"/>
                  </a:lnTo>
                  <a:lnTo>
                    <a:pt x="48846" y="3290"/>
                  </a:lnTo>
                  <a:lnTo>
                    <a:pt x="49689" y="3711"/>
                  </a:lnTo>
                  <a:lnTo>
                    <a:pt x="50511" y="4175"/>
                  </a:lnTo>
                  <a:lnTo>
                    <a:pt x="51312" y="4639"/>
                  </a:lnTo>
                  <a:lnTo>
                    <a:pt x="52071" y="5145"/>
                  </a:lnTo>
                  <a:lnTo>
                    <a:pt x="52788" y="5651"/>
                  </a:lnTo>
                  <a:lnTo>
                    <a:pt x="53484" y="6178"/>
                  </a:lnTo>
                  <a:lnTo>
                    <a:pt x="54158" y="6705"/>
                  </a:lnTo>
                  <a:lnTo>
                    <a:pt x="54791" y="7253"/>
                  </a:lnTo>
                  <a:lnTo>
                    <a:pt x="55402" y="7822"/>
                  </a:lnTo>
                  <a:lnTo>
                    <a:pt x="55971" y="8391"/>
                  </a:lnTo>
                  <a:lnTo>
                    <a:pt x="56520" y="8982"/>
                  </a:lnTo>
                  <a:lnTo>
                    <a:pt x="57047" y="9572"/>
                  </a:lnTo>
                  <a:lnTo>
                    <a:pt x="57553" y="10162"/>
                  </a:lnTo>
                  <a:lnTo>
                    <a:pt x="58016" y="10773"/>
                  </a:lnTo>
                  <a:lnTo>
                    <a:pt x="58459" y="11385"/>
                  </a:lnTo>
                  <a:lnTo>
                    <a:pt x="58881" y="11996"/>
                  </a:lnTo>
                  <a:lnTo>
                    <a:pt x="59260" y="12608"/>
                  </a:lnTo>
                  <a:lnTo>
                    <a:pt x="59640" y="13219"/>
                  </a:lnTo>
                  <a:lnTo>
                    <a:pt x="59998" y="13830"/>
                  </a:lnTo>
                  <a:lnTo>
                    <a:pt x="60314" y="14463"/>
                  </a:lnTo>
                  <a:lnTo>
                    <a:pt x="60609" y="15074"/>
                  </a:lnTo>
                  <a:lnTo>
                    <a:pt x="60905" y="15685"/>
                  </a:lnTo>
                  <a:lnTo>
                    <a:pt x="61158" y="16276"/>
                  </a:lnTo>
                  <a:lnTo>
                    <a:pt x="61389" y="16887"/>
                  </a:lnTo>
                  <a:lnTo>
                    <a:pt x="61621" y="17477"/>
                  </a:lnTo>
                  <a:lnTo>
                    <a:pt x="61811" y="18068"/>
                  </a:lnTo>
                  <a:lnTo>
                    <a:pt x="62001" y="18637"/>
                  </a:lnTo>
                  <a:lnTo>
                    <a:pt x="62169" y="19206"/>
                  </a:lnTo>
                  <a:lnTo>
                    <a:pt x="62317" y="19754"/>
                  </a:lnTo>
                  <a:lnTo>
                    <a:pt x="62443" y="20302"/>
                  </a:lnTo>
                  <a:lnTo>
                    <a:pt x="62549" y="20829"/>
                  </a:lnTo>
                  <a:lnTo>
                    <a:pt x="62739" y="21820"/>
                  </a:lnTo>
                  <a:lnTo>
                    <a:pt x="62865" y="22769"/>
                  </a:lnTo>
                  <a:lnTo>
                    <a:pt x="62928" y="23612"/>
                  </a:lnTo>
                  <a:lnTo>
                    <a:pt x="62949" y="24392"/>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9" name="Google Shape;1229;p19"/>
            <p:cNvSpPr/>
            <p:nvPr/>
          </p:nvSpPr>
          <p:spPr>
            <a:xfrm>
              <a:off x="5246700" y="-1235825"/>
              <a:ext cx="62200" cy="173425"/>
            </a:xfrm>
            <a:custGeom>
              <a:rect b="b" l="l" r="r" t="t"/>
              <a:pathLst>
                <a:path extrusionOk="0" h="6937" w="2488">
                  <a:moveTo>
                    <a:pt x="2446" y="1"/>
                  </a:moveTo>
                  <a:lnTo>
                    <a:pt x="2193" y="380"/>
                  </a:lnTo>
                  <a:lnTo>
                    <a:pt x="1940" y="760"/>
                  </a:lnTo>
                  <a:lnTo>
                    <a:pt x="1708" y="1160"/>
                  </a:lnTo>
                  <a:lnTo>
                    <a:pt x="1476" y="1582"/>
                  </a:lnTo>
                  <a:lnTo>
                    <a:pt x="1265" y="2003"/>
                  </a:lnTo>
                  <a:lnTo>
                    <a:pt x="1075" y="2425"/>
                  </a:lnTo>
                  <a:lnTo>
                    <a:pt x="886" y="2847"/>
                  </a:lnTo>
                  <a:lnTo>
                    <a:pt x="717" y="3268"/>
                  </a:lnTo>
                  <a:lnTo>
                    <a:pt x="548" y="3711"/>
                  </a:lnTo>
                  <a:lnTo>
                    <a:pt x="401" y="4154"/>
                  </a:lnTo>
                  <a:lnTo>
                    <a:pt x="274" y="4618"/>
                  </a:lnTo>
                  <a:lnTo>
                    <a:pt x="169" y="5060"/>
                  </a:lnTo>
                  <a:lnTo>
                    <a:pt x="84" y="5524"/>
                  </a:lnTo>
                  <a:lnTo>
                    <a:pt x="42" y="5988"/>
                  </a:lnTo>
                  <a:lnTo>
                    <a:pt x="0" y="6452"/>
                  </a:lnTo>
                  <a:lnTo>
                    <a:pt x="21" y="6915"/>
                  </a:lnTo>
                  <a:lnTo>
                    <a:pt x="42" y="6937"/>
                  </a:lnTo>
                  <a:lnTo>
                    <a:pt x="274" y="6030"/>
                  </a:lnTo>
                  <a:lnTo>
                    <a:pt x="843" y="3816"/>
                  </a:lnTo>
                  <a:lnTo>
                    <a:pt x="991" y="3311"/>
                  </a:lnTo>
                  <a:lnTo>
                    <a:pt x="1160" y="2826"/>
                  </a:lnTo>
                  <a:lnTo>
                    <a:pt x="1349" y="2341"/>
                  </a:lnTo>
                  <a:lnTo>
                    <a:pt x="1539" y="1856"/>
                  </a:lnTo>
                  <a:lnTo>
                    <a:pt x="1750" y="1392"/>
                  </a:lnTo>
                  <a:lnTo>
                    <a:pt x="1982" y="928"/>
                  </a:lnTo>
                  <a:lnTo>
                    <a:pt x="2235" y="465"/>
                  </a:lnTo>
                  <a:lnTo>
                    <a:pt x="2488"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0" name="Google Shape;1230;p19"/>
            <p:cNvSpPr/>
            <p:nvPr/>
          </p:nvSpPr>
          <p:spPr>
            <a:xfrm>
              <a:off x="5246700" y="-1235825"/>
              <a:ext cx="62200" cy="173425"/>
            </a:xfrm>
            <a:custGeom>
              <a:rect b="b" l="l" r="r" t="t"/>
              <a:pathLst>
                <a:path extrusionOk="0" fill="none" h="6937" w="2488">
                  <a:moveTo>
                    <a:pt x="2446" y="1"/>
                  </a:moveTo>
                  <a:lnTo>
                    <a:pt x="2446" y="1"/>
                  </a:lnTo>
                  <a:lnTo>
                    <a:pt x="2193" y="380"/>
                  </a:lnTo>
                  <a:lnTo>
                    <a:pt x="1940" y="760"/>
                  </a:lnTo>
                  <a:lnTo>
                    <a:pt x="1708" y="1160"/>
                  </a:lnTo>
                  <a:lnTo>
                    <a:pt x="1476" y="1582"/>
                  </a:lnTo>
                  <a:lnTo>
                    <a:pt x="1265" y="2003"/>
                  </a:lnTo>
                  <a:lnTo>
                    <a:pt x="1075" y="2425"/>
                  </a:lnTo>
                  <a:lnTo>
                    <a:pt x="886" y="2847"/>
                  </a:lnTo>
                  <a:lnTo>
                    <a:pt x="717" y="3268"/>
                  </a:lnTo>
                  <a:lnTo>
                    <a:pt x="717" y="3268"/>
                  </a:lnTo>
                  <a:lnTo>
                    <a:pt x="548" y="3711"/>
                  </a:lnTo>
                  <a:lnTo>
                    <a:pt x="401" y="4154"/>
                  </a:lnTo>
                  <a:lnTo>
                    <a:pt x="274" y="4618"/>
                  </a:lnTo>
                  <a:lnTo>
                    <a:pt x="169" y="5060"/>
                  </a:lnTo>
                  <a:lnTo>
                    <a:pt x="84" y="5524"/>
                  </a:lnTo>
                  <a:lnTo>
                    <a:pt x="42" y="5988"/>
                  </a:lnTo>
                  <a:lnTo>
                    <a:pt x="0" y="6452"/>
                  </a:lnTo>
                  <a:lnTo>
                    <a:pt x="21" y="6915"/>
                  </a:lnTo>
                  <a:lnTo>
                    <a:pt x="42" y="6937"/>
                  </a:lnTo>
                  <a:lnTo>
                    <a:pt x="42" y="6937"/>
                  </a:lnTo>
                  <a:lnTo>
                    <a:pt x="274" y="6030"/>
                  </a:lnTo>
                  <a:lnTo>
                    <a:pt x="274" y="6030"/>
                  </a:lnTo>
                  <a:lnTo>
                    <a:pt x="843" y="3816"/>
                  </a:lnTo>
                  <a:lnTo>
                    <a:pt x="843" y="3816"/>
                  </a:lnTo>
                  <a:lnTo>
                    <a:pt x="991" y="3311"/>
                  </a:lnTo>
                  <a:lnTo>
                    <a:pt x="1160" y="2826"/>
                  </a:lnTo>
                  <a:lnTo>
                    <a:pt x="1349" y="2341"/>
                  </a:lnTo>
                  <a:lnTo>
                    <a:pt x="1539" y="1856"/>
                  </a:lnTo>
                  <a:lnTo>
                    <a:pt x="1750" y="1392"/>
                  </a:lnTo>
                  <a:lnTo>
                    <a:pt x="1982" y="928"/>
                  </a:lnTo>
                  <a:lnTo>
                    <a:pt x="2235" y="465"/>
                  </a:lnTo>
                  <a:lnTo>
                    <a:pt x="2488" y="1"/>
                  </a:lnTo>
                  <a:lnTo>
                    <a:pt x="2446"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1" name="Google Shape;1231;p19"/>
            <p:cNvSpPr/>
            <p:nvPr/>
          </p:nvSpPr>
          <p:spPr>
            <a:xfrm>
              <a:off x="5460675" y="-1429250"/>
              <a:ext cx="610325" cy="93325"/>
            </a:xfrm>
            <a:custGeom>
              <a:rect b="b" l="l" r="r" t="t"/>
              <a:pathLst>
                <a:path extrusionOk="0" h="3733" w="24413">
                  <a:moveTo>
                    <a:pt x="15579" y="1"/>
                  </a:moveTo>
                  <a:lnTo>
                    <a:pt x="14567" y="22"/>
                  </a:lnTo>
                  <a:lnTo>
                    <a:pt x="13556" y="64"/>
                  </a:lnTo>
                  <a:lnTo>
                    <a:pt x="12544" y="148"/>
                  </a:lnTo>
                  <a:lnTo>
                    <a:pt x="11553" y="254"/>
                  </a:lnTo>
                  <a:lnTo>
                    <a:pt x="10541" y="401"/>
                  </a:lnTo>
                  <a:lnTo>
                    <a:pt x="9550" y="549"/>
                  </a:lnTo>
                  <a:lnTo>
                    <a:pt x="8559" y="760"/>
                  </a:lnTo>
                  <a:lnTo>
                    <a:pt x="7568" y="971"/>
                  </a:lnTo>
                  <a:lnTo>
                    <a:pt x="6599" y="1224"/>
                  </a:lnTo>
                  <a:lnTo>
                    <a:pt x="5629" y="1498"/>
                  </a:lnTo>
                  <a:lnTo>
                    <a:pt x="4659" y="1814"/>
                  </a:lnTo>
                  <a:lnTo>
                    <a:pt x="3711" y="2151"/>
                  </a:lnTo>
                  <a:lnTo>
                    <a:pt x="2762" y="2510"/>
                  </a:lnTo>
                  <a:lnTo>
                    <a:pt x="1834" y="2889"/>
                  </a:lnTo>
                  <a:lnTo>
                    <a:pt x="907" y="3311"/>
                  </a:lnTo>
                  <a:lnTo>
                    <a:pt x="0" y="3732"/>
                  </a:lnTo>
                  <a:lnTo>
                    <a:pt x="949" y="3332"/>
                  </a:lnTo>
                  <a:lnTo>
                    <a:pt x="1897" y="2931"/>
                  </a:lnTo>
                  <a:lnTo>
                    <a:pt x="2846" y="2573"/>
                  </a:lnTo>
                  <a:lnTo>
                    <a:pt x="3795" y="2235"/>
                  </a:lnTo>
                  <a:lnTo>
                    <a:pt x="4765" y="1940"/>
                  </a:lnTo>
                  <a:lnTo>
                    <a:pt x="5713" y="1645"/>
                  </a:lnTo>
                  <a:lnTo>
                    <a:pt x="6662" y="1392"/>
                  </a:lnTo>
                  <a:lnTo>
                    <a:pt x="7632" y="1181"/>
                  </a:lnTo>
                  <a:lnTo>
                    <a:pt x="8601" y="971"/>
                  </a:lnTo>
                  <a:lnTo>
                    <a:pt x="9571" y="802"/>
                  </a:lnTo>
                  <a:lnTo>
                    <a:pt x="10541" y="654"/>
                  </a:lnTo>
                  <a:lnTo>
                    <a:pt x="11511" y="549"/>
                  </a:lnTo>
                  <a:lnTo>
                    <a:pt x="12480" y="444"/>
                  </a:lnTo>
                  <a:lnTo>
                    <a:pt x="13471" y="380"/>
                  </a:lnTo>
                  <a:lnTo>
                    <a:pt x="14441" y="359"/>
                  </a:lnTo>
                  <a:lnTo>
                    <a:pt x="15432" y="338"/>
                  </a:lnTo>
                  <a:lnTo>
                    <a:pt x="16359" y="338"/>
                  </a:lnTo>
                  <a:lnTo>
                    <a:pt x="17266" y="380"/>
                  </a:lnTo>
                  <a:lnTo>
                    <a:pt x="18193" y="444"/>
                  </a:lnTo>
                  <a:lnTo>
                    <a:pt x="19121" y="507"/>
                  </a:lnTo>
                  <a:lnTo>
                    <a:pt x="20049" y="612"/>
                  </a:lnTo>
                  <a:lnTo>
                    <a:pt x="20976" y="718"/>
                  </a:lnTo>
                  <a:lnTo>
                    <a:pt x="21925" y="865"/>
                  </a:lnTo>
                  <a:lnTo>
                    <a:pt x="22874" y="1034"/>
                  </a:lnTo>
                  <a:lnTo>
                    <a:pt x="24391" y="1329"/>
                  </a:lnTo>
                  <a:lnTo>
                    <a:pt x="24413" y="1308"/>
                  </a:lnTo>
                  <a:lnTo>
                    <a:pt x="22895" y="865"/>
                  </a:lnTo>
                  <a:lnTo>
                    <a:pt x="21988" y="675"/>
                  </a:lnTo>
                  <a:lnTo>
                    <a:pt x="21082" y="486"/>
                  </a:lnTo>
                  <a:lnTo>
                    <a:pt x="20175" y="338"/>
                  </a:lnTo>
                  <a:lnTo>
                    <a:pt x="19269" y="212"/>
                  </a:lnTo>
                  <a:lnTo>
                    <a:pt x="18341" y="127"/>
                  </a:lnTo>
                  <a:lnTo>
                    <a:pt x="17413" y="64"/>
                  </a:lnTo>
                  <a:lnTo>
                    <a:pt x="16507" y="22"/>
                  </a:lnTo>
                  <a:lnTo>
                    <a:pt x="15579"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2" name="Google Shape;1232;p19"/>
            <p:cNvSpPr/>
            <p:nvPr/>
          </p:nvSpPr>
          <p:spPr>
            <a:xfrm>
              <a:off x="5460675" y="-1429250"/>
              <a:ext cx="610325" cy="93325"/>
            </a:xfrm>
            <a:custGeom>
              <a:rect b="b" l="l" r="r" t="t"/>
              <a:pathLst>
                <a:path extrusionOk="0" fill="none" h="3733" w="24413">
                  <a:moveTo>
                    <a:pt x="15579" y="1"/>
                  </a:moveTo>
                  <a:lnTo>
                    <a:pt x="15579" y="1"/>
                  </a:lnTo>
                  <a:lnTo>
                    <a:pt x="14567" y="22"/>
                  </a:lnTo>
                  <a:lnTo>
                    <a:pt x="13556" y="64"/>
                  </a:lnTo>
                  <a:lnTo>
                    <a:pt x="12544" y="148"/>
                  </a:lnTo>
                  <a:lnTo>
                    <a:pt x="11553" y="254"/>
                  </a:lnTo>
                  <a:lnTo>
                    <a:pt x="10541" y="401"/>
                  </a:lnTo>
                  <a:lnTo>
                    <a:pt x="9550" y="549"/>
                  </a:lnTo>
                  <a:lnTo>
                    <a:pt x="8559" y="760"/>
                  </a:lnTo>
                  <a:lnTo>
                    <a:pt x="7568" y="971"/>
                  </a:lnTo>
                  <a:lnTo>
                    <a:pt x="6599" y="1224"/>
                  </a:lnTo>
                  <a:lnTo>
                    <a:pt x="5629" y="1498"/>
                  </a:lnTo>
                  <a:lnTo>
                    <a:pt x="4659" y="1814"/>
                  </a:lnTo>
                  <a:lnTo>
                    <a:pt x="3711" y="2151"/>
                  </a:lnTo>
                  <a:lnTo>
                    <a:pt x="2762" y="2510"/>
                  </a:lnTo>
                  <a:lnTo>
                    <a:pt x="1834" y="2889"/>
                  </a:lnTo>
                  <a:lnTo>
                    <a:pt x="907" y="3311"/>
                  </a:lnTo>
                  <a:lnTo>
                    <a:pt x="0" y="3732"/>
                  </a:lnTo>
                  <a:lnTo>
                    <a:pt x="0" y="3732"/>
                  </a:lnTo>
                  <a:lnTo>
                    <a:pt x="949" y="3332"/>
                  </a:lnTo>
                  <a:lnTo>
                    <a:pt x="1897" y="2931"/>
                  </a:lnTo>
                  <a:lnTo>
                    <a:pt x="2846" y="2573"/>
                  </a:lnTo>
                  <a:lnTo>
                    <a:pt x="3795" y="2235"/>
                  </a:lnTo>
                  <a:lnTo>
                    <a:pt x="4765" y="1940"/>
                  </a:lnTo>
                  <a:lnTo>
                    <a:pt x="5713" y="1645"/>
                  </a:lnTo>
                  <a:lnTo>
                    <a:pt x="6662" y="1392"/>
                  </a:lnTo>
                  <a:lnTo>
                    <a:pt x="7632" y="1181"/>
                  </a:lnTo>
                  <a:lnTo>
                    <a:pt x="8601" y="971"/>
                  </a:lnTo>
                  <a:lnTo>
                    <a:pt x="9571" y="802"/>
                  </a:lnTo>
                  <a:lnTo>
                    <a:pt x="10541" y="654"/>
                  </a:lnTo>
                  <a:lnTo>
                    <a:pt x="11511" y="549"/>
                  </a:lnTo>
                  <a:lnTo>
                    <a:pt x="12480" y="444"/>
                  </a:lnTo>
                  <a:lnTo>
                    <a:pt x="13471" y="380"/>
                  </a:lnTo>
                  <a:lnTo>
                    <a:pt x="14441" y="359"/>
                  </a:lnTo>
                  <a:lnTo>
                    <a:pt x="15432" y="338"/>
                  </a:lnTo>
                  <a:lnTo>
                    <a:pt x="15432" y="338"/>
                  </a:lnTo>
                  <a:lnTo>
                    <a:pt x="16359" y="338"/>
                  </a:lnTo>
                  <a:lnTo>
                    <a:pt x="17266" y="380"/>
                  </a:lnTo>
                  <a:lnTo>
                    <a:pt x="18193" y="444"/>
                  </a:lnTo>
                  <a:lnTo>
                    <a:pt x="19121" y="507"/>
                  </a:lnTo>
                  <a:lnTo>
                    <a:pt x="20049" y="612"/>
                  </a:lnTo>
                  <a:lnTo>
                    <a:pt x="20976" y="718"/>
                  </a:lnTo>
                  <a:lnTo>
                    <a:pt x="21925" y="865"/>
                  </a:lnTo>
                  <a:lnTo>
                    <a:pt x="22874" y="1034"/>
                  </a:lnTo>
                  <a:lnTo>
                    <a:pt x="22874" y="1034"/>
                  </a:lnTo>
                  <a:lnTo>
                    <a:pt x="24391" y="1329"/>
                  </a:lnTo>
                  <a:lnTo>
                    <a:pt x="24413" y="1308"/>
                  </a:lnTo>
                  <a:lnTo>
                    <a:pt x="24413" y="1308"/>
                  </a:lnTo>
                  <a:lnTo>
                    <a:pt x="22895" y="865"/>
                  </a:lnTo>
                  <a:lnTo>
                    <a:pt x="22895" y="865"/>
                  </a:lnTo>
                  <a:lnTo>
                    <a:pt x="21988" y="675"/>
                  </a:lnTo>
                  <a:lnTo>
                    <a:pt x="21082" y="486"/>
                  </a:lnTo>
                  <a:lnTo>
                    <a:pt x="20175" y="338"/>
                  </a:lnTo>
                  <a:lnTo>
                    <a:pt x="19269" y="212"/>
                  </a:lnTo>
                  <a:lnTo>
                    <a:pt x="18341" y="127"/>
                  </a:lnTo>
                  <a:lnTo>
                    <a:pt x="17413" y="64"/>
                  </a:lnTo>
                  <a:lnTo>
                    <a:pt x="16507" y="22"/>
                  </a:lnTo>
                  <a:lnTo>
                    <a:pt x="15579"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3" name="Google Shape;1233;p19"/>
            <p:cNvSpPr/>
            <p:nvPr/>
          </p:nvSpPr>
          <p:spPr>
            <a:xfrm>
              <a:off x="6221700" y="-1379175"/>
              <a:ext cx="231400" cy="122825"/>
            </a:xfrm>
            <a:custGeom>
              <a:rect b="b" l="l" r="r" t="t"/>
              <a:pathLst>
                <a:path extrusionOk="0" h="4913" w="9256">
                  <a:moveTo>
                    <a:pt x="1" y="1"/>
                  </a:moveTo>
                  <a:lnTo>
                    <a:pt x="1" y="22"/>
                  </a:lnTo>
                  <a:lnTo>
                    <a:pt x="654" y="106"/>
                  </a:lnTo>
                  <a:lnTo>
                    <a:pt x="1329" y="232"/>
                  </a:lnTo>
                  <a:lnTo>
                    <a:pt x="1982" y="380"/>
                  </a:lnTo>
                  <a:lnTo>
                    <a:pt x="2615" y="570"/>
                  </a:lnTo>
                  <a:lnTo>
                    <a:pt x="3100" y="717"/>
                  </a:lnTo>
                  <a:lnTo>
                    <a:pt x="3564" y="907"/>
                  </a:lnTo>
                  <a:lnTo>
                    <a:pt x="4006" y="1097"/>
                  </a:lnTo>
                  <a:lnTo>
                    <a:pt x="4470" y="1308"/>
                  </a:lnTo>
                  <a:lnTo>
                    <a:pt x="4913" y="1540"/>
                  </a:lnTo>
                  <a:lnTo>
                    <a:pt x="5334" y="1793"/>
                  </a:lnTo>
                  <a:lnTo>
                    <a:pt x="5756" y="2045"/>
                  </a:lnTo>
                  <a:lnTo>
                    <a:pt x="6178" y="2341"/>
                  </a:lnTo>
                  <a:lnTo>
                    <a:pt x="6979" y="2931"/>
                  </a:lnTo>
                  <a:lnTo>
                    <a:pt x="7759" y="3542"/>
                  </a:lnTo>
                  <a:lnTo>
                    <a:pt x="8138" y="3880"/>
                  </a:lnTo>
                  <a:lnTo>
                    <a:pt x="8497" y="4217"/>
                  </a:lnTo>
                  <a:lnTo>
                    <a:pt x="9234" y="4913"/>
                  </a:lnTo>
                  <a:lnTo>
                    <a:pt x="9256" y="4891"/>
                  </a:lnTo>
                  <a:lnTo>
                    <a:pt x="8855" y="4343"/>
                  </a:lnTo>
                  <a:lnTo>
                    <a:pt x="8539" y="3943"/>
                  </a:lnTo>
                  <a:lnTo>
                    <a:pt x="8202" y="3563"/>
                  </a:lnTo>
                  <a:lnTo>
                    <a:pt x="7822" y="3205"/>
                  </a:lnTo>
                  <a:lnTo>
                    <a:pt x="7443" y="2868"/>
                  </a:lnTo>
                  <a:lnTo>
                    <a:pt x="7063" y="2551"/>
                  </a:lnTo>
                  <a:lnTo>
                    <a:pt x="6641" y="2256"/>
                  </a:lnTo>
                  <a:lnTo>
                    <a:pt x="6220" y="1961"/>
                  </a:lnTo>
                  <a:lnTo>
                    <a:pt x="5777" y="1708"/>
                  </a:lnTo>
                  <a:lnTo>
                    <a:pt x="5103" y="1350"/>
                  </a:lnTo>
                  <a:lnTo>
                    <a:pt x="4428" y="1034"/>
                  </a:lnTo>
                  <a:lnTo>
                    <a:pt x="3711" y="738"/>
                  </a:lnTo>
                  <a:lnTo>
                    <a:pt x="2994" y="507"/>
                  </a:lnTo>
                  <a:lnTo>
                    <a:pt x="2257" y="296"/>
                  </a:lnTo>
                  <a:lnTo>
                    <a:pt x="1519" y="148"/>
                  </a:lnTo>
                  <a:lnTo>
                    <a:pt x="760" y="43"/>
                  </a:lnTo>
                  <a:lnTo>
                    <a:pt x="380" y="22"/>
                  </a:lnTo>
                  <a:lnTo>
                    <a:pt x="1"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4" name="Google Shape;1234;p19"/>
            <p:cNvSpPr/>
            <p:nvPr/>
          </p:nvSpPr>
          <p:spPr>
            <a:xfrm>
              <a:off x="6221700" y="-1379175"/>
              <a:ext cx="231400" cy="122825"/>
            </a:xfrm>
            <a:custGeom>
              <a:rect b="b" l="l" r="r" t="t"/>
              <a:pathLst>
                <a:path extrusionOk="0" fill="none" h="4913" w="9256">
                  <a:moveTo>
                    <a:pt x="1" y="1"/>
                  </a:moveTo>
                  <a:lnTo>
                    <a:pt x="1" y="22"/>
                  </a:lnTo>
                  <a:lnTo>
                    <a:pt x="1" y="22"/>
                  </a:lnTo>
                  <a:lnTo>
                    <a:pt x="654" y="106"/>
                  </a:lnTo>
                  <a:lnTo>
                    <a:pt x="1329" y="232"/>
                  </a:lnTo>
                  <a:lnTo>
                    <a:pt x="1982" y="380"/>
                  </a:lnTo>
                  <a:lnTo>
                    <a:pt x="2615" y="570"/>
                  </a:lnTo>
                  <a:lnTo>
                    <a:pt x="2615" y="570"/>
                  </a:lnTo>
                  <a:lnTo>
                    <a:pt x="3100" y="717"/>
                  </a:lnTo>
                  <a:lnTo>
                    <a:pt x="3564" y="907"/>
                  </a:lnTo>
                  <a:lnTo>
                    <a:pt x="4006" y="1097"/>
                  </a:lnTo>
                  <a:lnTo>
                    <a:pt x="4470" y="1308"/>
                  </a:lnTo>
                  <a:lnTo>
                    <a:pt x="4913" y="1540"/>
                  </a:lnTo>
                  <a:lnTo>
                    <a:pt x="5334" y="1793"/>
                  </a:lnTo>
                  <a:lnTo>
                    <a:pt x="5756" y="2045"/>
                  </a:lnTo>
                  <a:lnTo>
                    <a:pt x="6178" y="2341"/>
                  </a:lnTo>
                  <a:lnTo>
                    <a:pt x="6178" y="2341"/>
                  </a:lnTo>
                  <a:lnTo>
                    <a:pt x="6979" y="2931"/>
                  </a:lnTo>
                  <a:lnTo>
                    <a:pt x="7759" y="3542"/>
                  </a:lnTo>
                  <a:lnTo>
                    <a:pt x="7759" y="3542"/>
                  </a:lnTo>
                  <a:lnTo>
                    <a:pt x="8138" y="3880"/>
                  </a:lnTo>
                  <a:lnTo>
                    <a:pt x="8497" y="4217"/>
                  </a:lnTo>
                  <a:lnTo>
                    <a:pt x="9234" y="4913"/>
                  </a:lnTo>
                  <a:lnTo>
                    <a:pt x="9256" y="4891"/>
                  </a:lnTo>
                  <a:lnTo>
                    <a:pt x="9256" y="4891"/>
                  </a:lnTo>
                  <a:lnTo>
                    <a:pt x="8855" y="4343"/>
                  </a:lnTo>
                  <a:lnTo>
                    <a:pt x="8855" y="4343"/>
                  </a:lnTo>
                  <a:lnTo>
                    <a:pt x="8539" y="3943"/>
                  </a:lnTo>
                  <a:lnTo>
                    <a:pt x="8202" y="3563"/>
                  </a:lnTo>
                  <a:lnTo>
                    <a:pt x="7822" y="3205"/>
                  </a:lnTo>
                  <a:lnTo>
                    <a:pt x="7443" y="2868"/>
                  </a:lnTo>
                  <a:lnTo>
                    <a:pt x="7063" y="2551"/>
                  </a:lnTo>
                  <a:lnTo>
                    <a:pt x="6641" y="2256"/>
                  </a:lnTo>
                  <a:lnTo>
                    <a:pt x="6220" y="1961"/>
                  </a:lnTo>
                  <a:lnTo>
                    <a:pt x="5777" y="1708"/>
                  </a:lnTo>
                  <a:lnTo>
                    <a:pt x="5777" y="1708"/>
                  </a:lnTo>
                  <a:lnTo>
                    <a:pt x="5103" y="1350"/>
                  </a:lnTo>
                  <a:lnTo>
                    <a:pt x="4428" y="1034"/>
                  </a:lnTo>
                  <a:lnTo>
                    <a:pt x="3711" y="738"/>
                  </a:lnTo>
                  <a:lnTo>
                    <a:pt x="2994" y="507"/>
                  </a:lnTo>
                  <a:lnTo>
                    <a:pt x="2257" y="296"/>
                  </a:lnTo>
                  <a:lnTo>
                    <a:pt x="1519" y="148"/>
                  </a:lnTo>
                  <a:lnTo>
                    <a:pt x="760" y="43"/>
                  </a:lnTo>
                  <a:lnTo>
                    <a:pt x="380" y="22"/>
                  </a:lnTo>
                  <a:lnTo>
                    <a:pt x="1"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5" name="Google Shape;1235;p19"/>
            <p:cNvSpPr/>
            <p:nvPr/>
          </p:nvSpPr>
          <p:spPr>
            <a:xfrm>
              <a:off x="5386350" y="-1018675"/>
              <a:ext cx="689925" cy="340475"/>
            </a:xfrm>
            <a:custGeom>
              <a:rect b="b" l="l" r="r" t="t"/>
              <a:pathLst>
                <a:path extrusionOk="0" h="13619" w="27597">
                  <a:moveTo>
                    <a:pt x="15411" y="0"/>
                  </a:moveTo>
                  <a:lnTo>
                    <a:pt x="14779" y="21"/>
                  </a:lnTo>
                  <a:lnTo>
                    <a:pt x="14125" y="85"/>
                  </a:lnTo>
                  <a:lnTo>
                    <a:pt x="13472" y="169"/>
                  </a:lnTo>
                  <a:lnTo>
                    <a:pt x="12818" y="274"/>
                  </a:lnTo>
                  <a:lnTo>
                    <a:pt x="12165" y="422"/>
                  </a:lnTo>
                  <a:lnTo>
                    <a:pt x="11490" y="612"/>
                  </a:lnTo>
                  <a:lnTo>
                    <a:pt x="10837" y="822"/>
                  </a:lnTo>
                  <a:lnTo>
                    <a:pt x="10162" y="1054"/>
                  </a:lnTo>
                  <a:lnTo>
                    <a:pt x="9508" y="1307"/>
                  </a:lnTo>
                  <a:lnTo>
                    <a:pt x="8855" y="1581"/>
                  </a:lnTo>
                  <a:lnTo>
                    <a:pt x="8201" y="1877"/>
                  </a:lnTo>
                  <a:lnTo>
                    <a:pt x="7569" y="2193"/>
                  </a:lnTo>
                  <a:lnTo>
                    <a:pt x="6958" y="2530"/>
                  </a:lnTo>
                  <a:lnTo>
                    <a:pt x="6346" y="2867"/>
                  </a:lnTo>
                  <a:lnTo>
                    <a:pt x="5756" y="3226"/>
                  </a:lnTo>
                  <a:lnTo>
                    <a:pt x="5187" y="3605"/>
                  </a:lnTo>
                  <a:lnTo>
                    <a:pt x="4639" y="4006"/>
                  </a:lnTo>
                  <a:lnTo>
                    <a:pt x="4090" y="4406"/>
                  </a:lnTo>
                  <a:lnTo>
                    <a:pt x="3585" y="4807"/>
                  </a:lnTo>
                  <a:lnTo>
                    <a:pt x="3100" y="5207"/>
                  </a:lnTo>
                  <a:lnTo>
                    <a:pt x="2657" y="5629"/>
                  </a:lnTo>
                  <a:lnTo>
                    <a:pt x="2214" y="6051"/>
                  </a:lnTo>
                  <a:lnTo>
                    <a:pt x="1835" y="6472"/>
                  </a:lnTo>
                  <a:lnTo>
                    <a:pt x="1455" y="6894"/>
                  </a:lnTo>
                  <a:lnTo>
                    <a:pt x="1139" y="7295"/>
                  </a:lnTo>
                  <a:lnTo>
                    <a:pt x="844" y="7716"/>
                  </a:lnTo>
                  <a:lnTo>
                    <a:pt x="591" y="8117"/>
                  </a:lnTo>
                  <a:lnTo>
                    <a:pt x="380" y="8538"/>
                  </a:lnTo>
                  <a:lnTo>
                    <a:pt x="211" y="8918"/>
                  </a:lnTo>
                  <a:lnTo>
                    <a:pt x="106" y="9297"/>
                  </a:lnTo>
                  <a:lnTo>
                    <a:pt x="22" y="9677"/>
                  </a:lnTo>
                  <a:lnTo>
                    <a:pt x="1" y="10035"/>
                  </a:lnTo>
                  <a:lnTo>
                    <a:pt x="1" y="10204"/>
                  </a:lnTo>
                  <a:lnTo>
                    <a:pt x="22" y="10372"/>
                  </a:lnTo>
                  <a:lnTo>
                    <a:pt x="64" y="10541"/>
                  </a:lnTo>
                  <a:lnTo>
                    <a:pt x="106" y="10689"/>
                  </a:lnTo>
                  <a:lnTo>
                    <a:pt x="148" y="10857"/>
                  </a:lnTo>
                  <a:lnTo>
                    <a:pt x="211" y="11005"/>
                  </a:lnTo>
                  <a:lnTo>
                    <a:pt x="380" y="11279"/>
                  </a:lnTo>
                  <a:lnTo>
                    <a:pt x="591" y="11532"/>
                  </a:lnTo>
                  <a:lnTo>
                    <a:pt x="844" y="11764"/>
                  </a:lnTo>
                  <a:lnTo>
                    <a:pt x="1139" y="11975"/>
                  </a:lnTo>
                  <a:lnTo>
                    <a:pt x="1455" y="12185"/>
                  </a:lnTo>
                  <a:lnTo>
                    <a:pt x="1835" y="12375"/>
                  </a:lnTo>
                  <a:lnTo>
                    <a:pt x="2214" y="12544"/>
                  </a:lnTo>
                  <a:lnTo>
                    <a:pt x="2657" y="12691"/>
                  </a:lnTo>
                  <a:lnTo>
                    <a:pt x="3100" y="12818"/>
                  </a:lnTo>
                  <a:lnTo>
                    <a:pt x="3585" y="12944"/>
                  </a:lnTo>
                  <a:lnTo>
                    <a:pt x="4090" y="13050"/>
                  </a:lnTo>
                  <a:lnTo>
                    <a:pt x="4639" y="13155"/>
                  </a:lnTo>
                  <a:lnTo>
                    <a:pt x="5187" y="13239"/>
                  </a:lnTo>
                  <a:lnTo>
                    <a:pt x="6346" y="13387"/>
                  </a:lnTo>
                  <a:lnTo>
                    <a:pt x="7569" y="13471"/>
                  </a:lnTo>
                  <a:lnTo>
                    <a:pt x="8855" y="13556"/>
                  </a:lnTo>
                  <a:lnTo>
                    <a:pt x="10162" y="13598"/>
                  </a:lnTo>
                  <a:lnTo>
                    <a:pt x="11490" y="13619"/>
                  </a:lnTo>
                  <a:lnTo>
                    <a:pt x="16044" y="13619"/>
                  </a:lnTo>
                  <a:lnTo>
                    <a:pt x="16655" y="13598"/>
                  </a:lnTo>
                  <a:lnTo>
                    <a:pt x="17266" y="13535"/>
                  </a:lnTo>
                  <a:lnTo>
                    <a:pt x="17857" y="13492"/>
                  </a:lnTo>
                  <a:lnTo>
                    <a:pt x="18447" y="13408"/>
                  </a:lnTo>
                  <a:lnTo>
                    <a:pt x="19037" y="13324"/>
                  </a:lnTo>
                  <a:lnTo>
                    <a:pt x="19606" y="13218"/>
                  </a:lnTo>
                  <a:lnTo>
                    <a:pt x="20155" y="13092"/>
                  </a:lnTo>
                  <a:lnTo>
                    <a:pt x="20703" y="12944"/>
                  </a:lnTo>
                  <a:lnTo>
                    <a:pt x="21209" y="12797"/>
                  </a:lnTo>
                  <a:lnTo>
                    <a:pt x="21736" y="12628"/>
                  </a:lnTo>
                  <a:lnTo>
                    <a:pt x="22221" y="12459"/>
                  </a:lnTo>
                  <a:lnTo>
                    <a:pt x="22705" y="12270"/>
                  </a:lnTo>
                  <a:lnTo>
                    <a:pt x="23169" y="12059"/>
                  </a:lnTo>
                  <a:lnTo>
                    <a:pt x="23612" y="11848"/>
                  </a:lnTo>
                  <a:lnTo>
                    <a:pt x="24034" y="11637"/>
                  </a:lnTo>
                  <a:lnTo>
                    <a:pt x="24434" y="11384"/>
                  </a:lnTo>
                  <a:lnTo>
                    <a:pt x="24814" y="11152"/>
                  </a:lnTo>
                  <a:lnTo>
                    <a:pt x="25172" y="10878"/>
                  </a:lnTo>
                  <a:lnTo>
                    <a:pt x="25509" y="10625"/>
                  </a:lnTo>
                  <a:lnTo>
                    <a:pt x="25825" y="10351"/>
                  </a:lnTo>
                  <a:lnTo>
                    <a:pt x="26121" y="10056"/>
                  </a:lnTo>
                  <a:lnTo>
                    <a:pt x="26395" y="9761"/>
                  </a:lnTo>
                  <a:lnTo>
                    <a:pt x="26648" y="9466"/>
                  </a:lnTo>
                  <a:lnTo>
                    <a:pt x="26858" y="9150"/>
                  </a:lnTo>
                  <a:lnTo>
                    <a:pt x="27048" y="8833"/>
                  </a:lnTo>
                  <a:lnTo>
                    <a:pt x="27217" y="8517"/>
                  </a:lnTo>
                  <a:lnTo>
                    <a:pt x="27343" y="8180"/>
                  </a:lnTo>
                  <a:lnTo>
                    <a:pt x="27449" y="7843"/>
                  </a:lnTo>
                  <a:lnTo>
                    <a:pt x="27533" y="7505"/>
                  </a:lnTo>
                  <a:lnTo>
                    <a:pt x="27575" y="7168"/>
                  </a:lnTo>
                  <a:lnTo>
                    <a:pt x="27596" y="6810"/>
                  </a:lnTo>
                  <a:lnTo>
                    <a:pt x="27575" y="6472"/>
                  </a:lnTo>
                  <a:lnTo>
                    <a:pt x="27533" y="6114"/>
                  </a:lnTo>
                  <a:lnTo>
                    <a:pt x="27449" y="5777"/>
                  </a:lnTo>
                  <a:lnTo>
                    <a:pt x="27343" y="5439"/>
                  </a:lnTo>
                  <a:lnTo>
                    <a:pt x="27217" y="5102"/>
                  </a:lnTo>
                  <a:lnTo>
                    <a:pt x="27048" y="4786"/>
                  </a:lnTo>
                  <a:lnTo>
                    <a:pt x="26858" y="4470"/>
                  </a:lnTo>
                  <a:lnTo>
                    <a:pt x="26648" y="4153"/>
                  </a:lnTo>
                  <a:lnTo>
                    <a:pt x="26395" y="3858"/>
                  </a:lnTo>
                  <a:lnTo>
                    <a:pt x="26121" y="3563"/>
                  </a:lnTo>
                  <a:lnTo>
                    <a:pt x="25825" y="3289"/>
                  </a:lnTo>
                  <a:lnTo>
                    <a:pt x="25509" y="3015"/>
                  </a:lnTo>
                  <a:lnTo>
                    <a:pt x="25172" y="2741"/>
                  </a:lnTo>
                  <a:lnTo>
                    <a:pt x="24814" y="2488"/>
                  </a:lnTo>
                  <a:lnTo>
                    <a:pt x="24434" y="2235"/>
                  </a:lnTo>
                  <a:lnTo>
                    <a:pt x="24034" y="2003"/>
                  </a:lnTo>
                  <a:lnTo>
                    <a:pt x="23612" y="1771"/>
                  </a:lnTo>
                  <a:lnTo>
                    <a:pt x="23169" y="1560"/>
                  </a:lnTo>
                  <a:lnTo>
                    <a:pt x="22705" y="1350"/>
                  </a:lnTo>
                  <a:lnTo>
                    <a:pt x="22221" y="1160"/>
                  </a:lnTo>
                  <a:lnTo>
                    <a:pt x="21736" y="991"/>
                  </a:lnTo>
                  <a:lnTo>
                    <a:pt x="21209" y="822"/>
                  </a:lnTo>
                  <a:lnTo>
                    <a:pt x="20703" y="675"/>
                  </a:lnTo>
                  <a:lnTo>
                    <a:pt x="20155" y="548"/>
                  </a:lnTo>
                  <a:lnTo>
                    <a:pt x="19606" y="422"/>
                  </a:lnTo>
                  <a:lnTo>
                    <a:pt x="19037" y="317"/>
                  </a:lnTo>
                  <a:lnTo>
                    <a:pt x="18447" y="211"/>
                  </a:lnTo>
                  <a:lnTo>
                    <a:pt x="17857" y="148"/>
                  </a:lnTo>
                  <a:lnTo>
                    <a:pt x="17266" y="85"/>
                  </a:lnTo>
                  <a:lnTo>
                    <a:pt x="16655" y="42"/>
                  </a:lnTo>
                  <a:lnTo>
                    <a:pt x="16044" y="21"/>
                  </a:lnTo>
                  <a:lnTo>
                    <a:pt x="15411"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6" name="Google Shape;1236;p19"/>
            <p:cNvSpPr/>
            <p:nvPr/>
          </p:nvSpPr>
          <p:spPr>
            <a:xfrm>
              <a:off x="5386350" y="-1018675"/>
              <a:ext cx="689925" cy="340475"/>
            </a:xfrm>
            <a:custGeom>
              <a:rect b="b" l="l" r="r" t="t"/>
              <a:pathLst>
                <a:path extrusionOk="0" fill="none" h="13619" w="27597">
                  <a:moveTo>
                    <a:pt x="27596" y="6810"/>
                  </a:moveTo>
                  <a:lnTo>
                    <a:pt x="27596" y="6810"/>
                  </a:lnTo>
                  <a:lnTo>
                    <a:pt x="27575" y="7168"/>
                  </a:lnTo>
                  <a:lnTo>
                    <a:pt x="27533" y="7505"/>
                  </a:lnTo>
                  <a:lnTo>
                    <a:pt x="27449" y="7843"/>
                  </a:lnTo>
                  <a:lnTo>
                    <a:pt x="27343" y="8180"/>
                  </a:lnTo>
                  <a:lnTo>
                    <a:pt x="27217" y="8517"/>
                  </a:lnTo>
                  <a:lnTo>
                    <a:pt x="27048" y="8833"/>
                  </a:lnTo>
                  <a:lnTo>
                    <a:pt x="26858" y="9150"/>
                  </a:lnTo>
                  <a:lnTo>
                    <a:pt x="26648" y="9466"/>
                  </a:lnTo>
                  <a:lnTo>
                    <a:pt x="26395" y="9761"/>
                  </a:lnTo>
                  <a:lnTo>
                    <a:pt x="26121" y="10056"/>
                  </a:lnTo>
                  <a:lnTo>
                    <a:pt x="25825" y="10351"/>
                  </a:lnTo>
                  <a:lnTo>
                    <a:pt x="25509" y="10625"/>
                  </a:lnTo>
                  <a:lnTo>
                    <a:pt x="25172" y="10878"/>
                  </a:lnTo>
                  <a:lnTo>
                    <a:pt x="24814" y="11152"/>
                  </a:lnTo>
                  <a:lnTo>
                    <a:pt x="24434" y="11384"/>
                  </a:lnTo>
                  <a:lnTo>
                    <a:pt x="24034" y="11637"/>
                  </a:lnTo>
                  <a:lnTo>
                    <a:pt x="23612" y="11848"/>
                  </a:lnTo>
                  <a:lnTo>
                    <a:pt x="23169" y="12059"/>
                  </a:lnTo>
                  <a:lnTo>
                    <a:pt x="22705" y="12270"/>
                  </a:lnTo>
                  <a:lnTo>
                    <a:pt x="22221" y="12459"/>
                  </a:lnTo>
                  <a:lnTo>
                    <a:pt x="21736" y="12628"/>
                  </a:lnTo>
                  <a:lnTo>
                    <a:pt x="21209" y="12797"/>
                  </a:lnTo>
                  <a:lnTo>
                    <a:pt x="20703" y="12944"/>
                  </a:lnTo>
                  <a:lnTo>
                    <a:pt x="20155" y="13092"/>
                  </a:lnTo>
                  <a:lnTo>
                    <a:pt x="19606" y="13218"/>
                  </a:lnTo>
                  <a:lnTo>
                    <a:pt x="19037" y="13324"/>
                  </a:lnTo>
                  <a:lnTo>
                    <a:pt x="18447" y="13408"/>
                  </a:lnTo>
                  <a:lnTo>
                    <a:pt x="17857" y="13492"/>
                  </a:lnTo>
                  <a:lnTo>
                    <a:pt x="17266" y="13535"/>
                  </a:lnTo>
                  <a:lnTo>
                    <a:pt x="16655" y="13598"/>
                  </a:lnTo>
                  <a:lnTo>
                    <a:pt x="16044" y="13619"/>
                  </a:lnTo>
                  <a:lnTo>
                    <a:pt x="15411" y="13619"/>
                  </a:lnTo>
                  <a:lnTo>
                    <a:pt x="15411" y="13619"/>
                  </a:lnTo>
                  <a:lnTo>
                    <a:pt x="12818" y="13619"/>
                  </a:lnTo>
                  <a:lnTo>
                    <a:pt x="11490" y="13619"/>
                  </a:lnTo>
                  <a:lnTo>
                    <a:pt x="10162" y="13598"/>
                  </a:lnTo>
                  <a:lnTo>
                    <a:pt x="8855" y="13556"/>
                  </a:lnTo>
                  <a:lnTo>
                    <a:pt x="7569" y="13471"/>
                  </a:lnTo>
                  <a:lnTo>
                    <a:pt x="6346" y="13387"/>
                  </a:lnTo>
                  <a:lnTo>
                    <a:pt x="5187" y="13239"/>
                  </a:lnTo>
                  <a:lnTo>
                    <a:pt x="4639" y="13155"/>
                  </a:lnTo>
                  <a:lnTo>
                    <a:pt x="4090" y="13050"/>
                  </a:lnTo>
                  <a:lnTo>
                    <a:pt x="3585" y="12944"/>
                  </a:lnTo>
                  <a:lnTo>
                    <a:pt x="3100" y="12818"/>
                  </a:lnTo>
                  <a:lnTo>
                    <a:pt x="2657" y="12691"/>
                  </a:lnTo>
                  <a:lnTo>
                    <a:pt x="2214" y="12544"/>
                  </a:lnTo>
                  <a:lnTo>
                    <a:pt x="1835" y="12375"/>
                  </a:lnTo>
                  <a:lnTo>
                    <a:pt x="1455" y="12185"/>
                  </a:lnTo>
                  <a:lnTo>
                    <a:pt x="1139" y="11975"/>
                  </a:lnTo>
                  <a:lnTo>
                    <a:pt x="844" y="11764"/>
                  </a:lnTo>
                  <a:lnTo>
                    <a:pt x="591" y="11532"/>
                  </a:lnTo>
                  <a:lnTo>
                    <a:pt x="380" y="11279"/>
                  </a:lnTo>
                  <a:lnTo>
                    <a:pt x="211" y="11005"/>
                  </a:lnTo>
                  <a:lnTo>
                    <a:pt x="148" y="10857"/>
                  </a:lnTo>
                  <a:lnTo>
                    <a:pt x="106" y="10689"/>
                  </a:lnTo>
                  <a:lnTo>
                    <a:pt x="64" y="10541"/>
                  </a:lnTo>
                  <a:lnTo>
                    <a:pt x="22" y="10372"/>
                  </a:lnTo>
                  <a:lnTo>
                    <a:pt x="1" y="10204"/>
                  </a:lnTo>
                  <a:lnTo>
                    <a:pt x="1" y="10035"/>
                  </a:lnTo>
                  <a:lnTo>
                    <a:pt x="1" y="10035"/>
                  </a:lnTo>
                  <a:lnTo>
                    <a:pt x="22" y="9677"/>
                  </a:lnTo>
                  <a:lnTo>
                    <a:pt x="106" y="9297"/>
                  </a:lnTo>
                  <a:lnTo>
                    <a:pt x="211" y="8918"/>
                  </a:lnTo>
                  <a:lnTo>
                    <a:pt x="380" y="8538"/>
                  </a:lnTo>
                  <a:lnTo>
                    <a:pt x="591" y="8117"/>
                  </a:lnTo>
                  <a:lnTo>
                    <a:pt x="844" y="7716"/>
                  </a:lnTo>
                  <a:lnTo>
                    <a:pt x="1139" y="7295"/>
                  </a:lnTo>
                  <a:lnTo>
                    <a:pt x="1455" y="6894"/>
                  </a:lnTo>
                  <a:lnTo>
                    <a:pt x="1835" y="6472"/>
                  </a:lnTo>
                  <a:lnTo>
                    <a:pt x="2214" y="6051"/>
                  </a:lnTo>
                  <a:lnTo>
                    <a:pt x="2657" y="5629"/>
                  </a:lnTo>
                  <a:lnTo>
                    <a:pt x="3100" y="5207"/>
                  </a:lnTo>
                  <a:lnTo>
                    <a:pt x="3585" y="4807"/>
                  </a:lnTo>
                  <a:lnTo>
                    <a:pt x="4090" y="4406"/>
                  </a:lnTo>
                  <a:lnTo>
                    <a:pt x="4639" y="4006"/>
                  </a:lnTo>
                  <a:lnTo>
                    <a:pt x="5187" y="3605"/>
                  </a:lnTo>
                  <a:lnTo>
                    <a:pt x="5756" y="3226"/>
                  </a:lnTo>
                  <a:lnTo>
                    <a:pt x="6346" y="2867"/>
                  </a:lnTo>
                  <a:lnTo>
                    <a:pt x="6958" y="2530"/>
                  </a:lnTo>
                  <a:lnTo>
                    <a:pt x="7569" y="2193"/>
                  </a:lnTo>
                  <a:lnTo>
                    <a:pt x="8201" y="1877"/>
                  </a:lnTo>
                  <a:lnTo>
                    <a:pt x="8855" y="1581"/>
                  </a:lnTo>
                  <a:lnTo>
                    <a:pt x="9508" y="1307"/>
                  </a:lnTo>
                  <a:lnTo>
                    <a:pt x="10162" y="1054"/>
                  </a:lnTo>
                  <a:lnTo>
                    <a:pt x="10837" y="822"/>
                  </a:lnTo>
                  <a:lnTo>
                    <a:pt x="11490" y="612"/>
                  </a:lnTo>
                  <a:lnTo>
                    <a:pt x="12165" y="422"/>
                  </a:lnTo>
                  <a:lnTo>
                    <a:pt x="12818" y="274"/>
                  </a:lnTo>
                  <a:lnTo>
                    <a:pt x="13472" y="169"/>
                  </a:lnTo>
                  <a:lnTo>
                    <a:pt x="14125" y="85"/>
                  </a:lnTo>
                  <a:lnTo>
                    <a:pt x="14779" y="21"/>
                  </a:lnTo>
                  <a:lnTo>
                    <a:pt x="15411" y="0"/>
                  </a:lnTo>
                  <a:lnTo>
                    <a:pt x="15411" y="0"/>
                  </a:lnTo>
                  <a:lnTo>
                    <a:pt x="16044" y="21"/>
                  </a:lnTo>
                  <a:lnTo>
                    <a:pt x="16655" y="42"/>
                  </a:lnTo>
                  <a:lnTo>
                    <a:pt x="17266" y="85"/>
                  </a:lnTo>
                  <a:lnTo>
                    <a:pt x="17857" y="148"/>
                  </a:lnTo>
                  <a:lnTo>
                    <a:pt x="18447" y="211"/>
                  </a:lnTo>
                  <a:lnTo>
                    <a:pt x="19037" y="317"/>
                  </a:lnTo>
                  <a:lnTo>
                    <a:pt x="19606" y="422"/>
                  </a:lnTo>
                  <a:lnTo>
                    <a:pt x="20155" y="548"/>
                  </a:lnTo>
                  <a:lnTo>
                    <a:pt x="20703" y="675"/>
                  </a:lnTo>
                  <a:lnTo>
                    <a:pt x="21209" y="822"/>
                  </a:lnTo>
                  <a:lnTo>
                    <a:pt x="21736" y="991"/>
                  </a:lnTo>
                  <a:lnTo>
                    <a:pt x="22221" y="1160"/>
                  </a:lnTo>
                  <a:lnTo>
                    <a:pt x="22705" y="1350"/>
                  </a:lnTo>
                  <a:lnTo>
                    <a:pt x="23169" y="1560"/>
                  </a:lnTo>
                  <a:lnTo>
                    <a:pt x="23612" y="1771"/>
                  </a:lnTo>
                  <a:lnTo>
                    <a:pt x="24034" y="2003"/>
                  </a:lnTo>
                  <a:lnTo>
                    <a:pt x="24434" y="2235"/>
                  </a:lnTo>
                  <a:lnTo>
                    <a:pt x="24814" y="2488"/>
                  </a:lnTo>
                  <a:lnTo>
                    <a:pt x="25172" y="2741"/>
                  </a:lnTo>
                  <a:lnTo>
                    <a:pt x="25509" y="3015"/>
                  </a:lnTo>
                  <a:lnTo>
                    <a:pt x="25825" y="3289"/>
                  </a:lnTo>
                  <a:lnTo>
                    <a:pt x="26121" y="3563"/>
                  </a:lnTo>
                  <a:lnTo>
                    <a:pt x="26395" y="3858"/>
                  </a:lnTo>
                  <a:lnTo>
                    <a:pt x="26648" y="4153"/>
                  </a:lnTo>
                  <a:lnTo>
                    <a:pt x="26858" y="4470"/>
                  </a:lnTo>
                  <a:lnTo>
                    <a:pt x="27048" y="4786"/>
                  </a:lnTo>
                  <a:lnTo>
                    <a:pt x="27217" y="5102"/>
                  </a:lnTo>
                  <a:lnTo>
                    <a:pt x="27343" y="5439"/>
                  </a:lnTo>
                  <a:lnTo>
                    <a:pt x="27449" y="5777"/>
                  </a:lnTo>
                  <a:lnTo>
                    <a:pt x="27533" y="6114"/>
                  </a:lnTo>
                  <a:lnTo>
                    <a:pt x="27575" y="6472"/>
                  </a:lnTo>
                  <a:lnTo>
                    <a:pt x="27596" y="6810"/>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7" name="Google Shape;1237;p19"/>
            <p:cNvSpPr/>
            <p:nvPr/>
          </p:nvSpPr>
          <p:spPr>
            <a:xfrm>
              <a:off x="5573975" y="-979675"/>
              <a:ext cx="170800" cy="64325"/>
            </a:xfrm>
            <a:custGeom>
              <a:rect b="b" l="l" r="r" t="t"/>
              <a:pathLst>
                <a:path extrusionOk="0" h="2573" w="6832">
                  <a:moveTo>
                    <a:pt x="6810" y="0"/>
                  </a:moveTo>
                  <a:lnTo>
                    <a:pt x="5925" y="148"/>
                  </a:lnTo>
                  <a:lnTo>
                    <a:pt x="5018" y="338"/>
                  </a:lnTo>
                  <a:lnTo>
                    <a:pt x="4133" y="570"/>
                  </a:lnTo>
                  <a:lnTo>
                    <a:pt x="3268" y="865"/>
                  </a:lnTo>
                  <a:lnTo>
                    <a:pt x="2826" y="1012"/>
                  </a:lnTo>
                  <a:lnTo>
                    <a:pt x="2383" y="1160"/>
                  </a:lnTo>
                  <a:lnTo>
                    <a:pt x="1961" y="1350"/>
                  </a:lnTo>
                  <a:lnTo>
                    <a:pt x="1561" y="1539"/>
                  </a:lnTo>
                  <a:lnTo>
                    <a:pt x="1139" y="1771"/>
                  </a:lnTo>
                  <a:lnTo>
                    <a:pt x="760" y="2003"/>
                  </a:lnTo>
                  <a:lnTo>
                    <a:pt x="380" y="2256"/>
                  </a:lnTo>
                  <a:lnTo>
                    <a:pt x="1" y="2530"/>
                  </a:lnTo>
                  <a:lnTo>
                    <a:pt x="22" y="2572"/>
                  </a:lnTo>
                  <a:lnTo>
                    <a:pt x="443" y="2383"/>
                  </a:lnTo>
                  <a:lnTo>
                    <a:pt x="1181" y="2066"/>
                  </a:lnTo>
                  <a:lnTo>
                    <a:pt x="1898" y="1750"/>
                  </a:lnTo>
                  <a:lnTo>
                    <a:pt x="3353" y="1118"/>
                  </a:lnTo>
                  <a:lnTo>
                    <a:pt x="4196" y="780"/>
                  </a:lnTo>
                  <a:lnTo>
                    <a:pt x="5060" y="506"/>
                  </a:lnTo>
                  <a:lnTo>
                    <a:pt x="5946" y="253"/>
                  </a:lnTo>
                  <a:lnTo>
                    <a:pt x="6831" y="21"/>
                  </a:lnTo>
                  <a:lnTo>
                    <a:pt x="6810"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8" name="Google Shape;1238;p19"/>
            <p:cNvSpPr/>
            <p:nvPr/>
          </p:nvSpPr>
          <p:spPr>
            <a:xfrm>
              <a:off x="5573975" y="-979675"/>
              <a:ext cx="170800" cy="64325"/>
            </a:xfrm>
            <a:custGeom>
              <a:rect b="b" l="l" r="r" t="t"/>
              <a:pathLst>
                <a:path extrusionOk="0" fill="none" h="2573" w="6832">
                  <a:moveTo>
                    <a:pt x="6810" y="0"/>
                  </a:moveTo>
                  <a:lnTo>
                    <a:pt x="6810" y="0"/>
                  </a:lnTo>
                  <a:lnTo>
                    <a:pt x="5925" y="148"/>
                  </a:lnTo>
                  <a:lnTo>
                    <a:pt x="5018" y="338"/>
                  </a:lnTo>
                  <a:lnTo>
                    <a:pt x="4133" y="570"/>
                  </a:lnTo>
                  <a:lnTo>
                    <a:pt x="3268" y="865"/>
                  </a:lnTo>
                  <a:lnTo>
                    <a:pt x="3268" y="865"/>
                  </a:lnTo>
                  <a:lnTo>
                    <a:pt x="2826" y="1012"/>
                  </a:lnTo>
                  <a:lnTo>
                    <a:pt x="2383" y="1160"/>
                  </a:lnTo>
                  <a:lnTo>
                    <a:pt x="1961" y="1350"/>
                  </a:lnTo>
                  <a:lnTo>
                    <a:pt x="1561" y="1539"/>
                  </a:lnTo>
                  <a:lnTo>
                    <a:pt x="1139" y="1771"/>
                  </a:lnTo>
                  <a:lnTo>
                    <a:pt x="760" y="2003"/>
                  </a:lnTo>
                  <a:lnTo>
                    <a:pt x="380" y="2256"/>
                  </a:lnTo>
                  <a:lnTo>
                    <a:pt x="1" y="2530"/>
                  </a:lnTo>
                  <a:lnTo>
                    <a:pt x="22" y="2572"/>
                  </a:lnTo>
                  <a:lnTo>
                    <a:pt x="22" y="2572"/>
                  </a:lnTo>
                  <a:lnTo>
                    <a:pt x="443" y="2383"/>
                  </a:lnTo>
                  <a:lnTo>
                    <a:pt x="443" y="2383"/>
                  </a:lnTo>
                  <a:lnTo>
                    <a:pt x="1181" y="2066"/>
                  </a:lnTo>
                  <a:lnTo>
                    <a:pt x="1898" y="1750"/>
                  </a:lnTo>
                  <a:lnTo>
                    <a:pt x="3353" y="1118"/>
                  </a:lnTo>
                  <a:lnTo>
                    <a:pt x="3353" y="1118"/>
                  </a:lnTo>
                  <a:lnTo>
                    <a:pt x="4196" y="780"/>
                  </a:lnTo>
                  <a:lnTo>
                    <a:pt x="5060" y="506"/>
                  </a:lnTo>
                  <a:lnTo>
                    <a:pt x="5946" y="253"/>
                  </a:lnTo>
                  <a:lnTo>
                    <a:pt x="6831" y="21"/>
                  </a:lnTo>
                  <a:lnTo>
                    <a:pt x="6810" y="0"/>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9" name="Google Shape;1239;p19"/>
            <p:cNvSpPr/>
            <p:nvPr/>
          </p:nvSpPr>
          <p:spPr>
            <a:xfrm>
              <a:off x="5444325" y="-866375"/>
              <a:ext cx="67500" cy="44825"/>
            </a:xfrm>
            <a:custGeom>
              <a:rect b="b" l="l" r="r" t="t"/>
              <a:pathLst>
                <a:path extrusionOk="0" h="1793" w="2700">
                  <a:moveTo>
                    <a:pt x="2699" y="1"/>
                  </a:moveTo>
                  <a:lnTo>
                    <a:pt x="2488" y="22"/>
                  </a:lnTo>
                  <a:lnTo>
                    <a:pt x="2277" y="43"/>
                  </a:lnTo>
                  <a:lnTo>
                    <a:pt x="1877" y="148"/>
                  </a:lnTo>
                  <a:lnTo>
                    <a:pt x="1624" y="233"/>
                  </a:lnTo>
                  <a:lnTo>
                    <a:pt x="1371" y="338"/>
                  </a:lnTo>
                  <a:lnTo>
                    <a:pt x="1139" y="465"/>
                  </a:lnTo>
                  <a:lnTo>
                    <a:pt x="907" y="612"/>
                  </a:lnTo>
                  <a:lnTo>
                    <a:pt x="738" y="718"/>
                  </a:lnTo>
                  <a:lnTo>
                    <a:pt x="591" y="823"/>
                  </a:lnTo>
                  <a:lnTo>
                    <a:pt x="443" y="971"/>
                  </a:lnTo>
                  <a:lnTo>
                    <a:pt x="338" y="1097"/>
                  </a:lnTo>
                  <a:lnTo>
                    <a:pt x="211" y="1266"/>
                  </a:lnTo>
                  <a:lnTo>
                    <a:pt x="127" y="1434"/>
                  </a:lnTo>
                  <a:lnTo>
                    <a:pt x="43" y="1603"/>
                  </a:lnTo>
                  <a:lnTo>
                    <a:pt x="1" y="1793"/>
                  </a:lnTo>
                  <a:lnTo>
                    <a:pt x="22" y="1793"/>
                  </a:lnTo>
                  <a:lnTo>
                    <a:pt x="254" y="1603"/>
                  </a:lnTo>
                  <a:lnTo>
                    <a:pt x="486" y="1392"/>
                  </a:lnTo>
                  <a:lnTo>
                    <a:pt x="781" y="1118"/>
                  </a:lnTo>
                  <a:lnTo>
                    <a:pt x="1076" y="844"/>
                  </a:lnTo>
                  <a:lnTo>
                    <a:pt x="1266" y="697"/>
                  </a:lnTo>
                  <a:lnTo>
                    <a:pt x="1455" y="570"/>
                  </a:lnTo>
                  <a:lnTo>
                    <a:pt x="1645" y="465"/>
                  </a:lnTo>
                  <a:lnTo>
                    <a:pt x="1835" y="338"/>
                  </a:lnTo>
                  <a:lnTo>
                    <a:pt x="2046" y="254"/>
                  </a:lnTo>
                  <a:lnTo>
                    <a:pt x="2256" y="170"/>
                  </a:lnTo>
                  <a:lnTo>
                    <a:pt x="2488" y="85"/>
                  </a:lnTo>
                  <a:lnTo>
                    <a:pt x="2699" y="22"/>
                  </a:lnTo>
                  <a:lnTo>
                    <a:pt x="2699"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0" name="Google Shape;1240;p19"/>
            <p:cNvSpPr/>
            <p:nvPr/>
          </p:nvSpPr>
          <p:spPr>
            <a:xfrm>
              <a:off x="5444325" y="-866375"/>
              <a:ext cx="67500" cy="44825"/>
            </a:xfrm>
            <a:custGeom>
              <a:rect b="b" l="l" r="r" t="t"/>
              <a:pathLst>
                <a:path extrusionOk="0" fill="none" h="1793" w="2700">
                  <a:moveTo>
                    <a:pt x="2699" y="1"/>
                  </a:moveTo>
                  <a:lnTo>
                    <a:pt x="2699" y="1"/>
                  </a:lnTo>
                  <a:lnTo>
                    <a:pt x="2488" y="22"/>
                  </a:lnTo>
                  <a:lnTo>
                    <a:pt x="2277" y="43"/>
                  </a:lnTo>
                  <a:lnTo>
                    <a:pt x="1877" y="148"/>
                  </a:lnTo>
                  <a:lnTo>
                    <a:pt x="1877" y="148"/>
                  </a:lnTo>
                  <a:lnTo>
                    <a:pt x="1624" y="233"/>
                  </a:lnTo>
                  <a:lnTo>
                    <a:pt x="1371" y="338"/>
                  </a:lnTo>
                  <a:lnTo>
                    <a:pt x="1139" y="465"/>
                  </a:lnTo>
                  <a:lnTo>
                    <a:pt x="907" y="612"/>
                  </a:lnTo>
                  <a:lnTo>
                    <a:pt x="907" y="612"/>
                  </a:lnTo>
                  <a:lnTo>
                    <a:pt x="738" y="718"/>
                  </a:lnTo>
                  <a:lnTo>
                    <a:pt x="591" y="823"/>
                  </a:lnTo>
                  <a:lnTo>
                    <a:pt x="443" y="971"/>
                  </a:lnTo>
                  <a:lnTo>
                    <a:pt x="338" y="1097"/>
                  </a:lnTo>
                  <a:lnTo>
                    <a:pt x="211" y="1266"/>
                  </a:lnTo>
                  <a:lnTo>
                    <a:pt x="127" y="1434"/>
                  </a:lnTo>
                  <a:lnTo>
                    <a:pt x="43" y="1603"/>
                  </a:lnTo>
                  <a:lnTo>
                    <a:pt x="1" y="1793"/>
                  </a:lnTo>
                  <a:lnTo>
                    <a:pt x="22" y="1793"/>
                  </a:lnTo>
                  <a:lnTo>
                    <a:pt x="22" y="1793"/>
                  </a:lnTo>
                  <a:lnTo>
                    <a:pt x="254" y="1603"/>
                  </a:lnTo>
                  <a:lnTo>
                    <a:pt x="486" y="1392"/>
                  </a:lnTo>
                  <a:lnTo>
                    <a:pt x="486" y="1392"/>
                  </a:lnTo>
                  <a:lnTo>
                    <a:pt x="781" y="1118"/>
                  </a:lnTo>
                  <a:lnTo>
                    <a:pt x="1076" y="844"/>
                  </a:lnTo>
                  <a:lnTo>
                    <a:pt x="1076" y="844"/>
                  </a:lnTo>
                  <a:lnTo>
                    <a:pt x="1266" y="697"/>
                  </a:lnTo>
                  <a:lnTo>
                    <a:pt x="1455" y="570"/>
                  </a:lnTo>
                  <a:lnTo>
                    <a:pt x="1645" y="465"/>
                  </a:lnTo>
                  <a:lnTo>
                    <a:pt x="1835" y="338"/>
                  </a:lnTo>
                  <a:lnTo>
                    <a:pt x="2046" y="254"/>
                  </a:lnTo>
                  <a:lnTo>
                    <a:pt x="2256" y="170"/>
                  </a:lnTo>
                  <a:lnTo>
                    <a:pt x="2488" y="85"/>
                  </a:lnTo>
                  <a:lnTo>
                    <a:pt x="2699" y="22"/>
                  </a:lnTo>
                  <a:lnTo>
                    <a:pt x="2699"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4_1">
    <p:spTree>
      <p:nvGrpSpPr>
        <p:cNvPr id="1241" name="Shape 1241"/>
        <p:cNvGrpSpPr/>
        <p:nvPr/>
      </p:nvGrpSpPr>
      <p:grpSpPr>
        <a:xfrm>
          <a:off x="0" y="0"/>
          <a:ext cx="0" cy="0"/>
          <a:chOff x="0" y="0"/>
          <a:chExt cx="0" cy="0"/>
        </a:xfrm>
      </p:grpSpPr>
      <p:sp>
        <p:nvSpPr>
          <p:cNvPr id="1242" name="Google Shape;1242;p20"/>
          <p:cNvSpPr txBox="1"/>
          <p:nvPr>
            <p:ph type="title"/>
          </p:nvPr>
        </p:nvSpPr>
        <p:spPr>
          <a:xfrm>
            <a:off x="4901975" y="1561275"/>
            <a:ext cx="2752200" cy="914400"/>
          </a:xfrm>
          <a:prstGeom prst="rect">
            <a:avLst/>
          </a:prstGeom>
          <a:noFill/>
        </p:spPr>
        <p:txBody>
          <a:bodyPr anchorCtr="0" anchor="t" bIns="91425" lIns="91425" spcFirstLastPara="1" rIns="91425" wrap="square" tIns="91425">
            <a:noAutofit/>
          </a:bodyPr>
          <a:lstStyle>
            <a:lvl1pPr lvl="0" rtl="0" algn="l">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243" name="Google Shape;1243;p20"/>
          <p:cNvSpPr txBox="1"/>
          <p:nvPr>
            <p:ph idx="1" type="subTitle"/>
          </p:nvPr>
        </p:nvSpPr>
        <p:spPr>
          <a:xfrm>
            <a:off x="4902544" y="2484825"/>
            <a:ext cx="2751300" cy="10974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244" name="Google Shape;1244;p20"/>
          <p:cNvSpPr/>
          <p:nvPr/>
        </p:nvSpPr>
        <p:spPr>
          <a:xfrm>
            <a:off x="11" y="3382472"/>
            <a:ext cx="618814" cy="1218081"/>
          </a:xfrm>
          <a:custGeom>
            <a:rect b="b" l="l" r="r" t="t"/>
            <a:pathLst>
              <a:path extrusionOk="0" h="31532" w="16019">
                <a:moveTo>
                  <a:pt x="12238" y="0"/>
                </a:moveTo>
                <a:lnTo>
                  <a:pt x="12180" y="332"/>
                </a:lnTo>
                <a:lnTo>
                  <a:pt x="12160" y="624"/>
                </a:lnTo>
                <a:lnTo>
                  <a:pt x="12180" y="858"/>
                </a:lnTo>
                <a:lnTo>
                  <a:pt x="12199" y="1033"/>
                </a:lnTo>
                <a:lnTo>
                  <a:pt x="12141" y="1053"/>
                </a:lnTo>
                <a:lnTo>
                  <a:pt x="12082" y="1092"/>
                </a:lnTo>
                <a:lnTo>
                  <a:pt x="12063" y="1150"/>
                </a:lnTo>
                <a:lnTo>
                  <a:pt x="12063" y="1209"/>
                </a:lnTo>
                <a:lnTo>
                  <a:pt x="12063" y="1267"/>
                </a:lnTo>
                <a:lnTo>
                  <a:pt x="12102" y="1326"/>
                </a:lnTo>
                <a:lnTo>
                  <a:pt x="12141" y="1365"/>
                </a:lnTo>
                <a:lnTo>
                  <a:pt x="12199" y="1384"/>
                </a:lnTo>
                <a:lnTo>
                  <a:pt x="10621" y="8750"/>
                </a:lnTo>
                <a:lnTo>
                  <a:pt x="10211" y="8750"/>
                </a:lnTo>
                <a:lnTo>
                  <a:pt x="10289" y="9335"/>
                </a:lnTo>
                <a:lnTo>
                  <a:pt x="10621" y="9335"/>
                </a:lnTo>
                <a:lnTo>
                  <a:pt x="10621" y="12005"/>
                </a:lnTo>
                <a:lnTo>
                  <a:pt x="8243" y="11167"/>
                </a:lnTo>
                <a:lnTo>
                  <a:pt x="7737" y="11167"/>
                </a:lnTo>
                <a:lnTo>
                  <a:pt x="7737" y="9764"/>
                </a:lnTo>
                <a:lnTo>
                  <a:pt x="7951" y="9764"/>
                </a:lnTo>
                <a:lnTo>
                  <a:pt x="7951" y="9296"/>
                </a:lnTo>
                <a:lnTo>
                  <a:pt x="6879" y="9296"/>
                </a:lnTo>
                <a:lnTo>
                  <a:pt x="6879" y="9764"/>
                </a:lnTo>
                <a:lnTo>
                  <a:pt x="7016" y="9764"/>
                </a:lnTo>
                <a:lnTo>
                  <a:pt x="7016" y="11225"/>
                </a:lnTo>
                <a:lnTo>
                  <a:pt x="5242" y="11225"/>
                </a:lnTo>
                <a:lnTo>
                  <a:pt x="5242" y="10563"/>
                </a:lnTo>
                <a:lnTo>
                  <a:pt x="5476" y="10563"/>
                </a:lnTo>
                <a:lnTo>
                  <a:pt x="5476" y="10017"/>
                </a:lnTo>
                <a:lnTo>
                  <a:pt x="4677" y="10017"/>
                </a:lnTo>
                <a:lnTo>
                  <a:pt x="4677" y="10563"/>
                </a:lnTo>
                <a:lnTo>
                  <a:pt x="4911" y="10563"/>
                </a:lnTo>
                <a:lnTo>
                  <a:pt x="4911" y="11186"/>
                </a:lnTo>
                <a:lnTo>
                  <a:pt x="3936" y="11225"/>
                </a:lnTo>
                <a:lnTo>
                  <a:pt x="2183" y="5184"/>
                </a:lnTo>
                <a:lnTo>
                  <a:pt x="2183" y="4307"/>
                </a:lnTo>
                <a:lnTo>
                  <a:pt x="1637" y="3528"/>
                </a:lnTo>
                <a:lnTo>
                  <a:pt x="1637" y="4600"/>
                </a:lnTo>
                <a:lnTo>
                  <a:pt x="1345" y="4385"/>
                </a:lnTo>
                <a:lnTo>
                  <a:pt x="1345" y="215"/>
                </a:lnTo>
                <a:lnTo>
                  <a:pt x="741" y="429"/>
                </a:lnTo>
                <a:lnTo>
                  <a:pt x="741" y="3917"/>
                </a:lnTo>
                <a:lnTo>
                  <a:pt x="19" y="3372"/>
                </a:lnTo>
                <a:lnTo>
                  <a:pt x="19" y="20852"/>
                </a:lnTo>
                <a:lnTo>
                  <a:pt x="19" y="20872"/>
                </a:lnTo>
                <a:lnTo>
                  <a:pt x="0" y="25373"/>
                </a:lnTo>
                <a:lnTo>
                  <a:pt x="0" y="25451"/>
                </a:lnTo>
                <a:lnTo>
                  <a:pt x="0" y="30577"/>
                </a:lnTo>
                <a:lnTo>
                  <a:pt x="0" y="31531"/>
                </a:lnTo>
                <a:lnTo>
                  <a:pt x="15610" y="31375"/>
                </a:lnTo>
                <a:lnTo>
                  <a:pt x="16019" y="31375"/>
                </a:lnTo>
                <a:lnTo>
                  <a:pt x="16019" y="14714"/>
                </a:lnTo>
                <a:lnTo>
                  <a:pt x="14128" y="14714"/>
                </a:lnTo>
                <a:lnTo>
                  <a:pt x="14090" y="9335"/>
                </a:lnTo>
                <a:lnTo>
                  <a:pt x="14440" y="9335"/>
                </a:lnTo>
                <a:lnTo>
                  <a:pt x="14538" y="8750"/>
                </a:lnTo>
                <a:lnTo>
                  <a:pt x="14012" y="8750"/>
                </a:lnTo>
                <a:lnTo>
                  <a:pt x="12277" y="1384"/>
                </a:lnTo>
                <a:lnTo>
                  <a:pt x="12336" y="1345"/>
                </a:lnTo>
                <a:lnTo>
                  <a:pt x="12375" y="1306"/>
                </a:lnTo>
                <a:lnTo>
                  <a:pt x="12394" y="1267"/>
                </a:lnTo>
                <a:lnTo>
                  <a:pt x="12414" y="1209"/>
                </a:lnTo>
                <a:lnTo>
                  <a:pt x="12414" y="1150"/>
                </a:lnTo>
                <a:lnTo>
                  <a:pt x="12375" y="1092"/>
                </a:lnTo>
                <a:lnTo>
                  <a:pt x="12336" y="1053"/>
                </a:lnTo>
                <a:lnTo>
                  <a:pt x="12258" y="1033"/>
                </a:lnTo>
                <a:lnTo>
                  <a:pt x="12277" y="858"/>
                </a:lnTo>
                <a:lnTo>
                  <a:pt x="12297" y="702"/>
                </a:lnTo>
                <a:lnTo>
                  <a:pt x="12277" y="351"/>
                </a:lnTo>
                <a:lnTo>
                  <a:pt x="12238" y="0"/>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45" name="Google Shape;1245;p20"/>
          <p:cNvGrpSpPr/>
          <p:nvPr/>
        </p:nvGrpSpPr>
        <p:grpSpPr>
          <a:xfrm>
            <a:off x="6245571" y="4197900"/>
            <a:ext cx="3415692" cy="460843"/>
            <a:chOff x="3028746" y="4197900"/>
            <a:chExt cx="3415692" cy="460843"/>
          </a:xfrm>
        </p:grpSpPr>
        <p:sp>
          <p:nvSpPr>
            <p:cNvPr id="1246" name="Google Shape;1246;p20"/>
            <p:cNvSpPr/>
            <p:nvPr/>
          </p:nvSpPr>
          <p:spPr>
            <a:xfrm flipH="1">
              <a:off x="3028746" y="4197900"/>
              <a:ext cx="1707517" cy="460843"/>
            </a:xfrm>
            <a:custGeom>
              <a:rect b="b" l="l" r="r" t="t"/>
              <a:pathLst>
                <a:path extrusionOk="0" h="12734" w="47182">
                  <a:moveTo>
                    <a:pt x="7105" y="1"/>
                  </a:moveTo>
                  <a:lnTo>
                    <a:pt x="6979" y="22"/>
                  </a:lnTo>
                  <a:lnTo>
                    <a:pt x="6831" y="64"/>
                  </a:lnTo>
                  <a:lnTo>
                    <a:pt x="6705" y="106"/>
                  </a:lnTo>
                  <a:lnTo>
                    <a:pt x="6557" y="190"/>
                  </a:lnTo>
                  <a:lnTo>
                    <a:pt x="6410" y="296"/>
                  </a:lnTo>
                  <a:lnTo>
                    <a:pt x="6241" y="422"/>
                  </a:lnTo>
                  <a:lnTo>
                    <a:pt x="5862" y="760"/>
                  </a:lnTo>
                  <a:lnTo>
                    <a:pt x="5419" y="1202"/>
                  </a:lnTo>
                  <a:lnTo>
                    <a:pt x="4808" y="1835"/>
                  </a:lnTo>
                  <a:lnTo>
                    <a:pt x="4006" y="2678"/>
                  </a:lnTo>
                  <a:lnTo>
                    <a:pt x="2214" y="4617"/>
                  </a:lnTo>
                  <a:lnTo>
                    <a:pt x="1" y="7021"/>
                  </a:lnTo>
                  <a:lnTo>
                    <a:pt x="1" y="12734"/>
                  </a:lnTo>
                  <a:lnTo>
                    <a:pt x="47181" y="12333"/>
                  </a:lnTo>
                  <a:lnTo>
                    <a:pt x="46907" y="11870"/>
                  </a:lnTo>
                  <a:lnTo>
                    <a:pt x="46612" y="11385"/>
                  </a:lnTo>
                  <a:lnTo>
                    <a:pt x="46212" y="10815"/>
                  </a:lnTo>
                  <a:lnTo>
                    <a:pt x="45769" y="10204"/>
                  </a:lnTo>
                  <a:lnTo>
                    <a:pt x="45537" y="9909"/>
                  </a:lnTo>
                  <a:lnTo>
                    <a:pt x="45284" y="9614"/>
                  </a:lnTo>
                  <a:lnTo>
                    <a:pt x="45031" y="9361"/>
                  </a:lnTo>
                  <a:lnTo>
                    <a:pt x="44799" y="9108"/>
                  </a:lnTo>
                  <a:lnTo>
                    <a:pt x="44546" y="8918"/>
                  </a:lnTo>
                  <a:lnTo>
                    <a:pt x="44314" y="8749"/>
                  </a:lnTo>
                  <a:lnTo>
                    <a:pt x="44019" y="8602"/>
                  </a:lnTo>
                  <a:lnTo>
                    <a:pt x="43661" y="8454"/>
                  </a:lnTo>
                  <a:lnTo>
                    <a:pt x="43218" y="8328"/>
                  </a:lnTo>
                  <a:lnTo>
                    <a:pt x="42733" y="8180"/>
                  </a:lnTo>
                  <a:lnTo>
                    <a:pt x="41616" y="7885"/>
                  </a:lnTo>
                  <a:lnTo>
                    <a:pt x="40435" y="7611"/>
                  </a:lnTo>
                  <a:lnTo>
                    <a:pt x="38264" y="7105"/>
                  </a:lnTo>
                  <a:lnTo>
                    <a:pt x="37484" y="6915"/>
                  </a:lnTo>
                  <a:lnTo>
                    <a:pt x="37210" y="6831"/>
                  </a:lnTo>
                  <a:lnTo>
                    <a:pt x="37041" y="6768"/>
                  </a:lnTo>
                  <a:lnTo>
                    <a:pt x="36894" y="6662"/>
                  </a:lnTo>
                  <a:lnTo>
                    <a:pt x="36704" y="6515"/>
                  </a:lnTo>
                  <a:lnTo>
                    <a:pt x="36177" y="6072"/>
                  </a:lnTo>
                  <a:lnTo>
                    <a:pt x="35544" y="5482"/>
                  </a:lnTo>
                  <a:lnTo>
                    <a:pt x="34849" y="4849"/>
                  </a:lnTo>
                  <a:lnTo>
                    <a:pt x="33542" y="3584"/>
                  </a:lnTo>
                  <a:lnTo>
                    <a:pt x="32762" y="2762"/>
                  </a:lnTo>
                  <a:lnTo>
                    <a:pt x="32593" y="2615"/>
                  </a:lnTo>
                  <a:lnTo>
                    <a:pt x="32445" y="2467"/>
                  </a:lnTo>
                  <a:lnTo>
                    <a:pt x="32298" y="2362"/>
                  </a:lnTo>
                  <a:lnTo>
                    <a:pt x="32150" y="2277"/>
                  </a:lnTo>
                  <a:lnTo>
                    <a:pt x="32003" y="2193"/>
                  </a:lnTo>
                  <a:lnTo>
                    <a:pt x="31876" y="2151"/>
                  </a:lnTo>
                  <a:lnTo>
                    <a:pt x="31729" y="2130"/>
                  </a:lnTo>
                  <a:lnTo>
                    <a:pt x="31433" y="2130"/>
                  </a:lnTo>
                  <a:lnTo>
                    <a:pt x="31286" y="2151"/>
                  </a:lnTo>
                  <a:lnTo>
                    <a:pt x="31138" y="2193"/>
                  </a:lnTo>
                  <a:lnTo>
                    <a:pt x="30970" y="2256"/>
                  </a:lnTo>
                  <a:lnTo>
                    <a:pt x="30632" y="2425"/>
                  </a:lnTo>
                  <a:lnTo>
                    <a:pt x="30295" y="2636"/>
                  </a:lnTo>
                  <a:lnTo>
                    <a:pt x="28292" y="3859"/>
                  </a:lnTo>
                  <a:lnTo>
                    <a:pt x="27006" y="4639"/>
                  </a:lnTo>
                  <a:lnTo>
                    <a:pt x="26859" y="4512"/>
                  </a:lnTo>
                  <a:lnTo>
                    <a:pt x="26479" y="4175"/>
                  </a:lnTo>
                  <a:lnTo>
                    <a:pt x="26205" y="3964"/>
                  </a:lnTo>
                  <a:lnTo>
                    <a:pt x="25910" y="3753"/>
                  </a:lnTo>
                  <a:lnTo>
                    <a:pt x="25573" y="3542"/>
                  </a:lnTo>
                  <a:lnTo>
                    <a:pt x="25214" y="3332"/>
                  </a:lnTo>
                  <a:lnTo>
                    <a:pt x="25025" y="3205"/>
                  </a:lnTo>
                  <a:lnTo>
                    <a:pt x="24814" y="3057"/>
                  </a:lnTo>
                  <a:lnTo>
                    <a:pt x="24582" y="2868"/>
                  </a:lnTo>
                  <a:lnTo>
                    <a:pt x="24371" y="2657"/>
                  </a:lnTo>
                  <a:lnTo>
                    <a:pt x="23886" y="2193"/>
                  </a:lnTo>
                  <a:lnTo>
                    <a:pt x="23401" y="1708"/>
                  </a:lnTo>
                  <a:lnTo>
                    <a:pt x="22579" y="802"/>
                  </a:lnTo>
                  <a:lnTo>
                    <a:pt x="22263" y="486"/>
                  </a:lnTo>
                  <a:lnTo>
                    <a:pt x="22158" y="359"/>
                  </a:lnTo>
                  <a:lnTo>
                    <a:pt x="22052" y="296"/>
                  </a:lnTo>
                  <a:lnTo>
                    <a:pt x="21968" y="296"/>
                  </a:lnTo>
                  <a:lnTo>
                    <a:pt x="21841" y="317"/>
                  </a:lnTo>
                  <a:lnTo>
                    <a:pt x="21652" y="401"/>
                  </a:lnTo>
                  <a:lnTo>
                    <a:pt x="21441" y="507"/>
                  </a:lnTo>
                  <a:lnTo>
                    <a:pt x="20956" y="823"/>
                  </a:lnTo>
                  <a:lnTo>
                    <a:pt x="20408" y="1202"/>
                  </a:lnTo>
                  <a:lnTo>
                    <a:pt x="19860" y="1624"/>
                  </a:lnTo>
                  <a:lnTo>
                    <a:pt x="19354" y="2046"/>
                  </a:lnTo>
                  <a:lnTo>
                    <a:pt x="18932" y="2404"/>
                  </a:lnTo>
                  <a:lnTo>
                    <a:pt x="18637" y="2657"/>
                  </a:lnTo>
                  <a:lnTo>
                    <a:pt x="18342" y="2931"/>
                  </a:lnTo>
                  <a:lnTo>
                    <a:pt x="17857" y="3310"/>
                  </a:lnTo>
                  <a:lnTo>
                    <a:pt x="16655" y="4238"/>
                  </a:lnTo>
                  <a:lnTo>
                    <a:pt x="15074" y="5440"/>
                  </a:lnTo>
                  <a:lnTo>
                    <a:pt x="13873" y="4892"/>
                  </a:lnTo>
                  <a:lnTo>
                    <a:pt x="12818" y="4386"/>
                  </a:lnTo>
                  <a:lnTo>
                    <a:pt x="12291" y="4112"/>
                  </a:lnTo>
                  <a:lnTo>
                    <a:pt x="11828" y="3859"/>
                  </a:lnTo>
                  <a:lnTo>
                    <a:pt x="11617" y="3711"/>
                  </a:lnTo>
                  <a:lnTo>
                    <a:pt x="11385" y="3542"/>
                  </a:lnTo>
                  <a:lnTo>
                    <a:pt x="11174" y="3332"/>
                  </a:lnTo>
                  <a:lnTo>
                    <a:pt x="10942" y="3100"/>
                  </a:lnTo>
                  <a:lnTo>
                    <a:pt x="10500" y="2573"/>
                  </a:lnTo>
                  <a:lnTo>
                    <a:pt x="10036" y="2024"/>
                  </a:lnTo>
                  <a:lnTo>
                    <a:pt x="9572" y="1476"/>
                  </a:lnTo>
                  <a:lnTo>
                    <a:pt x="9340" y="1223"/>
                  </a:lnTo>
                  <a:lnTo>
                    <a:pt x="9108" y="970"/>
                  </a:lnTo>
                  <a:lnTo>
                    <a:pt x="8876" y="760"/>
                  </a:lnTo>
                  <a:lnTo>
                    <a:pt x="8644" y="570"/>
                  </a:lnTo>
                  <a:lnTo>
                    <a:pt x="8412" y="422"/>
                  </a:lnTo>
                  <a:lnTo>
                    <a:pt x="8181" y="296"/>
                  </a:lnTo>
                  <a:lnTo>
                    <a:pt x="7759" y="127"/>
                  </a:lnTo>
                  <a:lnTo>
                    <a:pt x="7569" y="64"/>
                  </a:lnTo>
                  <a:lnTo>
                    <a:pt x="7422" y="22"/>
                  </a:lnTo>
                  <a:lnTo>
                    <a:pt x="7253" y="1"/>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7" name="Google Shape;1247;p20"/>
            <p:cNvSpPr/>
            <p:nvPr/>
          </p:nvSpPr>
          <p:spPr>
            <a:xfrm>
              <a:off x="4736921" y="4197900"/>
              <a:ext cx="1707517" cy="460843"/>
            </a:xfrm>
            <a:custGeom>
              <a:rect b="b" l="l" r="r" t="t"/>
              <a:pathLst>
                <a:path extrusionOk="0" h="12734" w="47182">
                  <a:moveTo>
                    <a:pt x="7105" y="1"/>
                  </a:moveTo>
                  <a:lnTo>
                    <a:pt x="6979" y="22"/>
                  </a:lnTo>
                  <a:lnTo>
                    <a:pt x="6831" y="64"/>
                  </a:lnTo>
                  <a:lnTo>
                    <a:pt x="6705" y="106"/>
                  </a:lnTo>
                  <a:lnTo>
                    <a:pt x="6557" y="190"/>
                  </a:lnTo>
                  <a:lnTo>
                    <a:pt x="6410" y="296"/>
                  </a:lnTo>
                  <a:lnTo>
                    <a:pt x="6241" y="422"/>
                  </a:lnTo>
                  <a:lnTo>
                    <a:pt x="5862" y="760"/>
                  </a:lnTo>
                  <a:lnTo>
                    <a:pt x="5419" y="1202"/>
                  </a:lnTo>
                  <a:lnTo>
                    <a:pt x="4808" y="1835"/>
                  </a:lnTo>
                  <a:lnTo>
                    <a:pt x="4006" y="2678"/>
                  </a:lnTo>
                  <a:lnTo>
                    <a:pt x="2214" y="4617"/>
                  </a:lnTo>
                  <a:lnTo>
                    <a:pt x="1" y="7021"/>
                  </a:lnTo>
                  <a:lnTo>
                    <a:pt x="1" y="12734"/>
                  </a:lnTo>
                  <a:lnTo>
                    <a:pt x="47181" y="12333"/>
                  </a:lnTo>
                  <a:lnTo>
                    <a:pt x="46907" y="11870"/>
                  </a:lnTo>
                  <a:lnTo>
                    <a:pt x="46612" y="11385"/>
                  </a:lnTo>
                  <a:lnTo>
                    <a:pt x="46212" y="10815"/>
                  </a:lnTo>
                  <a:lnTo>
                    <a:pt x="45769" y="10204"/>
                  </a:lnTo>
                  <a:lnTo>
                    <a:pt x="45537" y="9909"/>
                  </a:lnTo>
                  <a:lnTo>
                    <a:pt x="45284" y="9614"/>
                  </a:lnTo>
                  <a:lnTo>
                    <a:pt x="45031" y="9361"/>
                  </a:lnTo>
                  <a:lnTo>
                    <a:pt x="44799" y="9108"/>
                  </a:lnTo>
                  <a:lnTo>
                    <a:pt x="44546" y="8918"/>
                  </a:lnTo>
                  <a:lnTo>
                    <a:pt x="44314" y="8749"/>
                  </a:lnTo>
                  <a:lnTo>
                    <a:pt x="44019" y="8602"/>
                  </a:lnTo>
                  <a:lnTo>
                    <a:pt x="43661" y="8454"/>
                  </a:lnTo>
                  <a:lnTo>
                    <a:pt x="43218" y="8328"/>
                  </a:lnTo>
                  <a:lnTo>
                    <a:pt x="42733" y="8180"/>
                  </a:lnTo>
                  <a:lnTo>
                    <a:pt x="41616" y="7885"/>
                  </a:lnTo>
                  <a:lnTo>
                    <a:pt x="40435" y="7611"/>
                  </a:lnTo>
                  <a:lnTo>
                    <a:pt x="38264" y="7105"/>
                  </a:lnTo>
                  <a:lnTo>
                    <a:pt x="37484" y="6915"/>
                  </a:lnTo>
                  <a:lnTo>
                    <a:pt x="37210" y="6831"/>
                  </a:lnTo>
                  <a:lnTo>
                    <a:pt x="37041" y="6768"/>
                  </a:lnTo>
                  <a:lnTo>
                    <a:pt x="36894" y="6662"/>
                  </a:lnTo>
                  <a:lnTo>
                    <a:pt x="36704" y="6515"/>
                  </a:lnTo>
                  <a:lnTo>
                    <a:pt x="36177" y="6072"/>
                  </a:lnTo>
                  <a:lnTo>
                    <a:pt x="35544" y="5482"/>
                  </a:lnTo>
                  <a:lnTo>
                    <a:pt x="34849" y="4849"/>
                  </a:lnTo>
                  <a:lnTo>
                    <a:pt x="33542" y="3584"/>
                  </a:lnTo>
                  <a:lnTo>
                    <a:pt x="32762" y="2762"/>
                  </a:lnTo>
                  <a:lnTo>
                    <a:pt x="32593" y="2615"/>
                  </a:lnTo>
                  <a:lnTo>
                    <a:pt x="32445" y="2467"/>
                  </a:lnTo>
                  <a:lnTo>
                    <a:pt x="32298" y="2362"/>
                  </a:lnTo>
                  <a:lnTo>
                    <a:pt x="32150" y="2277"/>
                  </a:lnTo>
                  <a:lnTo>
                    <a:pt x="32003" y="2193"/>
                  </a:lnTo>
                  <a:lnTo>
                    <a:pt x="31876" y="2151"/>
                  </a:lnTo>
                  <a:lnTo>
                    <a:pt x="31729" y="2130"/>
                  </a:lnTo>
                  <a:lnTo>
                    <a:pt x="31433" y="2130"/>
                  </a:lnTo>
                  <a:lnTo>
                    <a:pt x="31286" y="2151"/>
                  </a:lnTo>
                  <a:lnTo>
                    <a:pt x="31138" y="2193"/>
                  </a:lnTo>
                  <a:lnTo>
                    <a:pt x="30970" y="2256"/>
                  </a:lnTo>
                  <a:lnTo>
                    <a:pt x="30632" y="2425"/>
                  </a:lnTo>
                  <a:lnTo>
                    <a:pt x="30295" y="2636"/>
                  </a:lnTo>
                  <a:lnTo>
                    <a:pt x="28292" y="3859"/>
                  </a:lnTo>
                  <a:lnTo>
                    <a:pt x="27006" y="4639"/>
                  </a:lnTo>
                  <a:lnTo>
                    <a:pt x="26859" y="4512"/>
                  </a:lnTo>
                  <a:lnTo>
                    <a:pt x="26479" y="4175"/>
                  </a:lnTo>
                  <a:lnTo>
                    <a:pt x="26205" y="3964"/>
                  </a:lnTo>
                  <a:lnTo>
                    <a:pt x="25910" y="3753"/>
                  </a:lnTo>
                  <a:lnTo>
                    <a:pt x="25573" y="3542"/>
                  </a:lnTo>
                  <a:lnTo>
                    <a:pt x="25214" y="3332"/>
                  </a:lnTo>
                  <a:lnTo>
                    <a:pt x="25025" y="3205"/>
                  </a:lnTo>
                  <a:lnTo>
                    <a:pt x="24814" y="3057"/>
                  </a:lnTo>
                  <a:lnTo>
                    <a:pt x="24582" y="2868"/>
                  </a:lnTo>
                  <a:lnTo>
                    <a:pt x="24371" y="2657"/>
                  </a:lnTo>
                  <a:lnTo>
                    <a:pt x="23886" y="2193"/>
                  </a:lnTo>
                  <a:lnTo>
                    <a:pt x="23401" y="1708"/>
                  </a:lnTo>
                  <a:lnTo>
                    <a:pt x="22579" y="802"/>
                  </a:lnTo>
                  <a:lnTo>
                    <a:pt x="22263" y="486"/>
                  </a:lnTo>
                  <a:lnTo>
                    <a:pt x="22158" y="359"/>
                  </a:lnTo>
                  <a:lnTo>
                    <a:pt x="22052" y="296"/>
                  </a:lnTo>
                  <a:lnTo>
                    <a:pt x="21968" y="296"/>
                  </a:lnTo>
                  <a:lnTo>
                    <a:pt x="21841" y="317"/>
                  </a:lnTo>
                  <a:lnTo>
                    <a:pt x="21652" y="401"/>
                  </a:lnTo>
                  <a:lnTo>
                    <a:pt x="21441" y="507"/>
                  </a:lnTo>
                  <a:lnTo>
                    <a:pt x="20956" y="823"/>
                  </a:lnTo>
                  <a:lnTo>
                    <a:pt x="20408" y="1202"/>
                  </a:lnTo>
                  <a:lnTo>
                    <a:pt x="19860" y="1624"/>
                  </a:lnTo>
                  <a:lnTo>
                    <a:pt x="19354" y="2046"/>
                  </a:lnTo>
                  <a:lnTo>
                    <a:pt x="18932" y="2404"/>
                  </a:lnTo>
                  <a:lnTo>
                    <a:pt x="18637" y="2657"/>
                  </a:lnTo>
                  <a:lnTo>
                    <a:pt x="18342" y="2931"/>
                  </a:lnTo>
                  <a:lnTo>
                    <a:pt x="17857" y="3310"/>
                  </a:lnTo>
                  <a:lnTo>
                    <a:pt x="16655" y="4238"/>
                  </a:lnTo>
                  <a:lnTo>
                    <a:pt x="15074" y="5440"/>
                  </a:lnTo>
                  <a:lnTo>
                    <a:pt x="13873" y="4892"/>
                  </a:lnTo>
                  <a:lnTo>
                    <a:pt x="12818" y="4386"/>
                  </a:lnTo>
                  <a:lnTo>
                    <a:pt x="12291" y="4112"/>
                  </a:lnTo>
                  <a:lnTo>
                    <a:pt x="11828" y="3859"/>
                  </a:lnTo>
                  <a:lnTo>
                    <a:pt x="11617" y="3711"/>
                  </a:lnTo>
                  <a:lnTo>
                    <a:pt x="11385" y="3542"/>
                  </a:lnTo>
                  <a:lnTo>
                    <a:pt x="11174" y="3332"/>
                  </a:lnTo>
                  <a:lnTo>
                    <a:pt x="10942" y="3100"/>
                  </a:lnTo>
                  <a:lnTo>
                    <a:pt x="10500" y="2573"/>
                  </a:lnTo>
                  <a:lnTo>
                    <a:pt x="10036" y="2024"/>
                  </a:lnTo>
                  <a:lnTo>
                    <a:pt x="9572" y="1476"/>
                  </a:lnTo>
                  <a:lnTo>
                    <a:pt x="9340" y="1223"/>
                  </a:lnTo>
                  <a:lnTo>
                    <a:pt x="9108" y="970"/>
                  </a:lnTo>
                  <a:lnTo>
                    <a:pt x="8876" y="760"/>
                  </a:lnTo>
                  <a:lnTo>
                    <a:pt x="8644" y="570"/>
                  </a:lnTo>
                  <a:lnTo>
                    <a:pt x="8412" y="422"/>
                  </a:lnTo>
                  <a:lnTo>
                    <a:pt x="8181" y="296"/>
                  </a:lnTo>
                  <a:lnTo>
                    <a:pt x="7759" y="127"/>
                  </a:lnTo>
                  <a:lnTo>
                    <a:pt x="7569" y="64"/>
                  </a:lnTo>
                  <a:lnTo>
                    <a:pt x="7422" y="22"/>
                  </a:lnTo>
                  <a:lnTo>
                    <a:pt x="7253" y="1"/>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48" name="Google Shape;1248;p20"/>
          <p:cNvSpPr/>
          <p:nvPr/>
        </p:nvSpPr>
        <p:spPr>
          <a:xfrm>
            <a:off x="0" y="4594800"/>
            <a:ext cx="9144000" cy="548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9" name="Google Shape;1249;p20"/>
          <p:cNvSpPr/>
          <p:nvPr/>
        </p:nvSpPr>
        <p:spPr>
          <a:xfrm flipH="1">
            <a:off x="-1" y="4594797"/>
            <a:ext cx="894720" cy="548701"/>
          </a:xfrm>
          <a:custGeom>
            <a:rect b="b" l="l" r="r" t="t"/>
            <a:pathLst>
              <a:path extrusionOk="0" h="29051" w="47371">
                <a:moveTo>
                  <a:pt x="47371" y="1"/>
                </a:moveTo>
                <a:lnTo>
                  <a:pt x="46696" y="338"/>
                </a:lnTo>
                <a:lnTo>
                  <a:pt x="45979" y="675"/>
                </a:lnTo>
                <a:lnTo>
                  <a:pt x="45284" y="970"/>
                </a:lnTo>
                <a:lnTo>
                  <a:pt x="44567" y="1266"/>
                </a:lnTo>
                <a:lnTo>
                  <a:pt x="43850" y="1540"/>
                </a:lnTo>
                <a:lnTo>
                  <a:pt x="43133" y="1814"/>
                </a:lnTo>
                <a:lnTo>
                  <a:pt x="41658" y="2320"/>
                </a:lnTo>
                <a:lnTo>
                  <a:pt x="40182" y="2783"/>
                </a:lnTo>
                <a:lnTo>
                  <a:pt x="38706" y="3226"/>
                </a:lnTo>
                <a:lnTo>
                  <a:pt x="35734" y="4069"/>
                </a:lnTo>
                <a:lnTo>
                  <a:pt x="34132" y="4512"/>
                </a:lnTo>
                <a:lnTo>
                  <a:pt x="32529" y="4997"/>
                </a:lnTo>
                <a:lnTo>
                  <a:pt x="31707" y="5250"/>
                </a:lnTo>
                <a:lnTo>
                  <a:pt x="30906" y="5503"/>
                </a:lnTo>
                <a:lnTo>
                  <a:pt x="30105" y="5798"/>
                </a:lnTo>
                <a:lnTo>
                  <a:pt x="29304" y="6093"/>
                </a:lnTo>
                <a:lnTo>
                  <a:pt x="28503" y="6409"/>
                </a:lnTo>
                <a:lnTo>
                  <a:pt x="27723" y="6726"/>
                </a:lnTo>
                <a:lnTo>
                  <a:pt x="26964" y="7084"/>
                </a:lnTo>
                <a:lnTo>
                  <a:pt x="26205" y="7485"/>
                </a:lnTo>
                <a:lnTo>
                  <a:pt x="25467" y="7885"/>
                </a:lnTo>
                <a:lnTo>
                  <a:pt x="24771" y="8328"/>
                </a:lnTo>
                <a:lnTo>
                  <a:pt x="24076" y="8792"/>
                </a:lnTo>
                <a:lnTo>
                  <a:pt x="23401" y="9298"/>
                </a:lnTo>
                <a:lnTo>
                  <a:pt x="23169" y="9487"/>
                </a:lnTo>
                <a:lnTo>
                  <a:pt x="22937" y="9719"/>
                </a:lnTo>
                <a:lnTo>
                  <a:pt x="22726" y="9951"/>
                </a:lnTo>
                <a:lnTo>
                  <a:pt x="22537" y="10204"/>
                </a:lnTo>
                <a:lnTo>
                  <a:pt x="22368" y="10478"/>
                </a:lnTo>
                <a:lnTo>
                  <a:pt x="22220" y="10752"/>
                </a:lnTo>
                <a:lnTo>
                  <a:pt x="22094" y="11047"/>
                </a:lnTo>
                <a:lnTo>
                  <a:pt x="21989" y="11343"/>
                </a:lnTo>
                <a:lnTo>
                  <a:pt x="21925" y="11638"/>
                </a:lnTo>
                <a:lnTo>
                  <a:pt x="21904" y="11933"/>
                </a:lnTo>
                <a:lnTo>
                  <a:pt x="21904" y="12207"/>
                </a:lnTo>
                <a:lnTo>
                  <a:pt x="21968" y="12502"/>
                </a:lnTo>
                <a:lnTo>
                  <a:pt x="22073" y="12776"/>
                </a:lnTo>
                <a:lnTo>
                  <a:pt x="22220" y="13050"/>
                </a:lnTo>
                <a:lnTo>
                  <a:pt x="22326" y="13198"/>
                </a:lnTo>
                <a:lnTo>
                  <a:pt x="22431" y="13324"/>
                </a:lnTo>
                <a:lnTo>
                  <a:pt x="22537" y="13451"/>
                </a:lnTo>
                <a:lnTo>
                  <a:pt x="22684" y="13556"/>
                </a:lnTo>
                <a:lnTo>
                  <a:pt x="23001" y="13788"/>
                </a:lnTo>
                <a:lnTo>
                  <a:pt x="23338" y="14020"/>
                </a:lnTo>
                <a:lnTo>
                  <a:pt x="23675" y="14252"/>
                </a:lnTo>
                <a:lnTo>
                  <a:pt x="23991" y="14484"/>
                </a:lnTo>
                <a:lnTo>
                  <a:pt x="24139" y="14631"/>
                </a:lnTo>
                <a:lnTo>
                  <a:pt x="24265" y="14758"/>
                </a:lnTo>
                <a:lnTo>
                  <a:pt x="24371" y="14926"/>
                </a:lnTo>
                <a:lnTo>
                  <a:pt x="24455" y="15095"/>
                </a:lnTo>
                <a:lnTo>
                  <a:pt x="24518" y="15264"/>
                </a:lnTo>
                <a:lnTo>
                  <a:pt x="24539" y="15453"/>
                </a:lnTo>
                <a:lnTo>
                  <a:pt x="24518" y="15664"/>
                </a:lnTo>
                <a:lnTo>
                  <a:pt x="24476" y="15896"/>
                </a:lnTo>
                <a:lnTo>
                  <a:pt x="24392" y="16107"/>
                </a:lnTo>
                <a:lnTo>
                  <a:pt x="24286" y="16297"/>
                </a:lnTo>
                <a:lnTo>
                  <a:pt x="24139" y="16486"/>
                </a:lnTo>
                <a:lnTo>
                  <a:pt x="23991" y="16676"/>
                </a:lnTo>
                <a:lnTo>
                  <a:pt x="23823" y="16824"/>
                </a:lnTo>
                <a:lnTo>
                  <a:pt x="23654" y="16992"/>
                </a:lnTo>
                <a:lnTo>
                  <a:pt x="23443" y="17119"/>
                </a:lnTo>
                <a:lnTo>
                  <a:pt x="23232" y="17266"/>
                </a:lnTo>
                <a:lnTo>
                  <a:pt x="22811" y="17519"/>
                </a:lnTo>
                <a:lnTo>
                  <a:pt x="22368" y="17730"/>
                </a:lnTo>
                <a:lnTo>
                  <a:pt x="21546" y="18110"/>
                </a:lnTo>
                <a:lnTo>
                  <a:pt x="17793" y="19902"/>
                </a:lnTo>
                <a:lnTo>
                  <a:pt x="17077" y="20281"/>
                </a:lnTo>
                <a:lnTo>
                  <a:pt x="16697" y="20471"/>
                </a:lnTo>
                <a:lnTo>
                  <a:pt x="16360" y="20682"/>
                </a:lnTo>
                <a:lnTo>
                  <a:pt x="16001" y="20892"/>
                </a:lnTo>
                <a:lnTo>
                  <a:pt x="15685" y="21124"/>
                </a:lnTo>
                <a:lnTo>
                  <a:pt x="15369" y="21398"/>
                </a:lnTo>
                <a:lnTo>
                  <a:pt x="15074" y="21672"/>
                </a:lnTo>
                <a:lnTo>
                  <a:pt x="14779" y="21989"/>
                </a:lnTo>
                <a:lnTo>
                  <a:pt x="14505" y="22347"/>
                </a:lnTo>
                <a:lnTo>
                  <a:pt x="13999" y="23043"/>
                </a:lnTo>
                <a:lnTo>
                  <a:pt x="13746" y="23401"/>
                </a:lnTo>
                <a:lnTo>
                  <a:pt x="13493" y="23738"/>
                </a:lnTo>
                <a:lnTo>
                  <a:pt x="13219" y="24076"/>
                </a:lnTo>
                <a:lnTo>
                  <a:pt x="12902" y="24392"/>
                </a:lnTo>
                <a:lnTo>
                  <a:pt x="12565" y="24687"/>
                </a:lnTo>
                <a:lnTo>
                  <a:pt x="12207" y="24940"/>
                </a:lnTo>
                <a:lnTo>
                  <a:pt x="11827" y="25172"/>
                </a:lnTo>
                <a:lnTo>
                  <a:pt x="11427" y="25404"/>
                </a:lnTo>
                <a:lnTo>
                  <a:pt x="11026" y="25594"/>
                </a:lnTo>
                <a:lnTo>
                  <a:pt x="10626" y="25762"/>
                </a:lnTo>
                <a:lnTo>
                  <a:pt x="10204" y="25931"/>
                </a:lnTo>
                <a:lnTo>
                  <a:pt x="9782" y="26079"/>
                </a:lnTo>
                <a:lnTo>
                  <a:pt x="9298" y="26205"/>
                </a:lnTo>
                <a:lnTo>
                  <a:pt x="8813" y="26331"/>
                </a:lnTo>
                <a:lnTo>
                  <a:pt x="8307" y="26458"/>
                </a:lnTo>
                <a:lnTo>
                  <a:pt x="7801" y="26542"/>
                </a:lnTo>
                <a:lnTo>
                  <a:pt x="6789" y="26732"/>
                </a:lnTo>
                <a:lnTo>
                  <a:pt x="5777" y="26901"/>
                </a:lnTo>
                <a:lnTo>
                  <a:pt x="4786" y="27069"/>
                </a:lnTo>
                <a:lnTo>
                  <a:pt x="4280" y="27175"/>
                </a:lnTo>
                <a:lnTo>
                  <a:pt x="3795" y="27280"/>
                </a:lnTo>
                <a:lnTo>
                  <a:pt x="3289" y="27407"/>
                </a:lnTo>
                <a:lnTo>
                  <a:pt x="2804" y="27554"/>
                </a:lnTo>
                <a:lnTo>
                  <a:pt x="2320" y="27723"/>
                </a:lnTo>
                <a:lnTo>
                  <a:pt x="1856" y="27934"/>
                </a:lnTo>
                <a:lnTo>
                  <a:pt x="1350" y="28166"/>
                </a:lnTo>
                <a:lnTo>
                  <a:pt x="886" y="28419"/>
                </a:lnTo>
                <a:lnTo>
                  <a:pt x="443" y="28735"/>
                </a:lnTo>
                <a:lnTo>
                  <a:pt x="1" y="29051"/>
                </a:lnTo>
                <a:lnTo>
                  <a:pt x="47371" y="29051"/>
                </a:lnTo>
                <a:lnTo>
                  <a:pt x="47371"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50" name="Google Shape;1250;p20"/>
          <p:cNvGrpSpPr/>
          <p:nvPr/>
        </p:nvGrpSpPr>
        <p:grpSpPr>
          <a:xfrm>
            <a:off x="848022" y="4709488"/>
            <a:ext cx="240526" cy="228204"/>
            <a:chOff x="4411275" y="4457400"/>
            <a:chExt cx="473850" cy="449575"/>
          </a:xfrm>
        </p:grpSpPr>
        <p:sp>
          <p:nvSpPr>
            <p:cNvPr id="1251" name="Google Shape;1251;p20"/>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2" name="Google Shape;1252;p20"/>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53" name="Google Shape;1253;p20"/>
          <p:cNvGrpSpPr/>
          <p:nvPr/>
        </p:nvGrpSpPr>
        <p:grpSpPr>
          <a:xfrm>
            <a:off x="6993050" y="4644363"/>
            <a:ext cx="473850" cy="449575"/>
            <a:chOff x="4411275" y="4457400"/>
            <a:chExt cx="473850" cy="449575"/>
          </a:xfrm>
        </p:grpSpPr>
        <p:sp>
          <p:nvSpPr>
            <p:cNvPr id="1254" name="Google Shape;1254;p20"/>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5" name="Google Shape;1255;p20"/>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56" name="Google Shape;1256;p20"/>
          <p:cNvGrpSpPr/>
          <p:nvPr/>
        </p:nvGrpSpPr>
        <p:grpSpPr>
          <a:xfrm>
            <a:off x="2473372" y="4820163"/>
            <a:ext cx="240526" cy="228204"/>
            <a:chOff x="4411275" y="4457400"/>
            <a:chExt cx="473850" cy="449575"/>
          </a:xfrm>
        </p:grpSpPr>
        <p:sp>
          <p:nvSpPr>
            <p:cNvPr id="1257" name="Google Shape;1257;p20"/>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8" name="Google Shape;1258;p20"/>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59" name="Google Shape;1259;p20"/>
          <p:cNvGrpSpPr/>
          <p:nvPr/>
        </p:nvGrpSpPr>
        <p:grpSpPr>
          <a:xfrm>
            <a:off x="2981297" y="4644363"/>
            <a:ext cx="240526" cy="228204"/>
            <a:chOff x="4411275" y="4457400"/>
            <a:chExt cx="473850" cy="449575"/>
          </a:xfrm>
        </p:grpSpPr>
        <p:sp>
          <p:nvSpPr>
            <p:cNvPr id="1260" name="Google Shape;1260;p20"/>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1" name="Google Shape;1261;p20"/>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62" name="Google Shape;1262;p20"/>
          <p:cNvGrpSpPr/>
          <p:nvPr/>
        </p:nvGrpSpPr>
        <p:grpSpPr>
          <a:xfrm>
            <a:off x="8163175" y="4557100"/>
            <a:ext cx="473850" cy="449575"/>
            <a:chOff x="4411275" y="4457400"/>
            <a:chExt cx="473850" cy="449575"/>
          </a:xfrm>
        </p:grpSpPr>
        <p:sp>
          <p:nvSpPr>
            <p:cNvPr id="1263" name="Google Shape;1263;p20"/>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4" name="Google Shape;1264;p20"/>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65" name="Google Shape;1265;p20"/>
          <p:cNvGrpSpPr/>
          <p:nvPr/>
        </p:nvGrpSpPr>
        <p:grpSpPr>
          <a:xfrm>
            <a:off x="7592397" y="4528163"/>
            <a:ext cx="240526" cy="228204"/>
            <a:chOff x="4411275" y="4457400"/>
            <a:chExt cx="473850" cy="449575"/>
          </a:xfrm>
        </p:grpSpPr>
        <p:sp>
          <p:nvSpPr>
            <p:cNvPr id="1266" name="Google Shape;1266;p20"/>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7" name="Google Shape;1267;p20"/>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68" name="Google Shape;1268;p20"/>
          <p:cNvGrpSpPr/>
          <p:nvPr/>
        </p:nvGrpSpPr>
        <p:grpSpPr>
          <a:xfrm>
            <a:off x="1225027" y="4598835"/>
            <a:ext cx="791911" cy="449534"/>
            <a:chOff x="5104925" y="-1571550"/>
            <a:chExt cx="1573750" cy="893350"/>
          </a:xfrm>
        </p:grpSpPr>
        <p:sp>
          <p:nvSpPr>
            <p:cNvPr id="1269" name="Google Shape;1269;p20"/>
            <p:cNvSpPr/>
            <p:nvPr/>
          </p:nvSpPr>
          <p:spPr>
            <a:xfrm>
              <a:off x="5104925" y="-1571550"/>
              <a:ext cx="1573750" cy="792175"/>
            </a:xfrm>
            <a:custGeom>
              <a:rect b="b" l="l" r="r" t="t"/>
              <a:pathLst>
                <a:path extrusionOk="0" h="31687" w="62950">
                  <a:moveTo>
                    <a:pt x="31601" y="1"/>
                  </a:moveTo>
                  <a:lnTo>
                    <a:pt x="30126" y="64"/>
                  </a:lnTo>
                  <a:lnTo>
                    <a:pt x="28629" y="148"/>
                  </a:lnTo>
                  <a:lnTo>
                    <a:pt x="27069" y="275"/>
                  </a:lnTo>
                  <a:lnTo>
                    <a:pt x="25467" y="444"/>
                  </a:lnTo>
                  <a:lnTo>
                    <a:pt x="23822" y="675"/>
                  </a:lnTo>
                  <a:lnTo>
                    <a:pt x="22136" y="928"/>
                  </a:lnTo>
                  <a:lnTo>
                    <a:pt x="20386" y="1245"/>
                  </a:lnTo>
                  <a:lnTo>
                    <a:pt x="18615" y="1603"/>
                  </a:lnTo>
                  <a:lnTo>
                    <a:pt x="16781" y="2004"/>
                  </a:lnTo>
                  <a:lnTo>
                    <a:pt x="14905" y="2446"/>
                  </a:lnTo>
                  <a:lnTo>
                    <a:pt x="14314" y="2615"/>
                  </a:lnTo>
                  <a:lnTo>
                    <a:pt x="13766" y="2763"/>
                  </a:lnTo>
                  <a:lnTo>
                    <a:pt x="13218" y="2952"/>
                  </a:lnTo>
                  <a:lnTo>
                    <a:pt x="12691" y="3142"/>
                  </a:lnTo>
                  <a:lnTo>
                    <a:pt x="12164" y="3332"/>
                  </a:lnTo>
                  <a:lnTo>
                    <a:pt x="11658" y="3543"/>
                  </a:lnTo>
                  <a:lnTo>
                    <a:pt x="11173" y="3753"/>
                  </a:lnTo>
                  <a:lnTo>
                    <a:pt x="10710" y="3985"/>
                  </a:lnTo>
                  <a:lnTo>
                    <a:pt x="10246" y="4217"/>
                  </a:lnTo>
                  <a:lnTo>
                    <a:pt x="9782" y="4470"/>
                  </a:lnTo>
                  <a:lnTo>
                    <a:pt x="9339" y="4723"/>
                  </a:lnTo>
                  <a:lnTo>
                    <a:pt x="8918" y="4976"/>
                  </a:lnTo>
                  <a:lnTo>
                    <a:pt x="8517" y="5250"/>
                  </a:lnTo>
                  <a:lnTo>
                    <a:pt x="8117" y="5524"/>
                  </a:lnTo>
                  <a:lnTo>
                    <a:pt x="7716" y="5819"/>
                  </a:lnTo>
                  <a:lnTo>
                    <a:pt x="7337" y="6114"/>
                  </a:lnTo>
                  <a:lnTo>
                    <a:pt x="6978" y="6431"/>
                  </a:lnTo>
                  <a:lnTo>
                    <a:pt x="6620" y="6726"/>
                  </a:lnTo>
                  <a:lnTo>
                    <a:pt x="6282" y="7063"/>
                  </a:lnTo>
                  <a:lnTo>
                    <a:pt x="5945" y="7379"/>
                  </a:lnTo>
                  <a:lnTo>
                    <a:pt x="5334" y="8054"/>
                  </a:lnTo>
                  <a:lnTo>
                    <a:pt x="4744" y="8750"/>
                  </a:lnTo>
                  <a:lnTo>
                    <a:pt x="4195" y="9466"/>
                  </a:lnTo>
                  <a:lnTo>
                    <a:pt x="3689" y="10183"/>
                  </a:lnTo>
                  <a:lnTo>
                    <a:pt x="3226" y="10942"/>
                  </a:lnTo>
                  <a:lnTo>
                    <a:pt x="2804" y="11722"/>
                  </a:lnTo>
                  <a:lnTo>
                    <a:pt x="2425" y="12502"/>
                  </a:lnTo>
                  <a:lnTo>
                    <a:pt x="2066" y="13282"/>
                  </a:lnTo>
                  <a:lnTo>
                    <a:pt x="1750" y="14083"/>
                  </a:lnTo>
                  <a:lnTo>
                    <a:pt x="1455" y="14905"/>
                  </a:lnTo>
                  <a:lnTo>
                    <a:pt x="1202" y="15707"/>
                  </a:lnTo>
                  <a:lnTo>
                    <a:pt x="970" y="16529"/>
                  </a:lnTo>
                  <a:lnTo>
                    <a:pt x="759" y="17351"/>
                  </a:lnTo>
                  <a:lnTo>
                    <a:pt x="590" y="18152"/>
                  </a:lnTo>
                  <a:lnTo>
                    <a:pt x="443" y="18974"/>
                  </a:lnTo>
                  <a:lnTo>
                    <a:pt x="316" y="19775"/>
                  </a:lnTo>
                  <a:lnTo>
                    <a:pt x="211" y="20576"/>
                  </a:lnTo>
                  <a:lnTo>
                    <a:pt x="127" y="21377"/>
                  </a:lnTo>
                  <a:lnTo>
                    <a:pt x="84" y="22136"/>
                  </a:lnTo>
                  <a:lnTo>
                    <a:pt x="42" y="22916"/>
                  </a:lnTo>
                  <a:lnTo>
                    <a:pt x="0" y="23654"/>
                  </a:lnTo>
                  <a:lnTo>
                    <a:pt x="0" y="24392"/>
                  </a:lnTo>
                  <a:lnTo>
                    <a:pt x="21" y="24729"/>
                  </a:lnTo>
                  <a:lnTo>
                    <a:pt x="42" y="25088"/>
                  </a:lnTo>
                  <a:lnTo>
                    <a:pt x="106" y="25404"/>
                  </a:lnTo>
                  <a:lnTo>
                    <a:pt x="190" y="25720"/>
                  </a:lnTo>
                  <a:lnTo>
                    <a:pt x="295" y="26036"/>
                  </a:lnTo>
                  <a:lnTo>
                    <a:pt x="422" y="26332"/>
                  </a:lnTo>
                  <a:lnTo>
                    <a:pt x="569" y="26627"/>
                  </a:lnTo>
                  <a:lnTo>
                    <a:pt x="738" y="26901"/>
                  </a:lnTo>
                  <a:lnTo>
                    <a:pt x="928" y="27175"/>
                  </a:lnTo>
                  <a:lnTo>
                    <a:pt x="1117" y="27428"/>
                  </a:lnTo>
                  <a:lnTo>
                    <a:pt x="1349" y="27660"/>
                  </a:lnTo>
                  <a:lnTo>
                    <a:pt x="1602" y="27913"/>
                  </a:lnTo>
                  <a:lnTo>
                    <a:pt x="1855" y="28145"/>
                  </a:lnTo>
                  <a:lnTo>
                    <a:pt x="2150" y="28355"/>
                  </a:lnTo>
                  <a:lnTo>
                    <a:pt x="2446" y="28566"/>
                  </a:lnTo>
                  <a:lnTo>
                    <a:pt x="2762" y="28756"/>
                  </a:lnTo>
                  <a:lnTo>
                    <a:pt x="3099" y="28946"/>
                  </a:lnTo>
                  <a:lnTo>
                    <a:pt x="3436" y="29135"/>
                  </a:lnTo>
                  <a:lnTo>
                    <a:pt x="3816" y="29304"/>
                  </a:lnTo>
                  <a:lnTo>
                    <a:pt x="4195" y="29473"/>
                  </a:lnTo>
                  <a:lnTo>
                    <a:pt x="4996" y="29789"/>
                  </a:lnTo>
                  <a:lnTo>
                    <a:pt x="5861" y="30063"/>
                  </a:lnTo>
                  <a:lnTo>
                    <a:pt x="6767" y="30316"/>
                  </a:lnTo>
                  <a:lnTo>
                    <a:pt x="7737" y="30548"/>
                  </a:lnTo>
                  <a:lnTo>
                    <a:pt x="8749" y="30738"/>
                  </a:lnTo>
                  <a:lnTo>
                    <a:pt x="9782" y="30906"/>
                  </a:lnTo>
                  <a:lnTo>
                    <a:pt x="10878" y="31075"/>
                  </a:lnTo>
                  <a:lnTo>
                    <a:pt x="11996" y="31201"/>
                  </a:lnTo>
                  <a:lnTo>
                    <a:pt x="13134" y="31307"/>
                  </a:lnTo>
                  <a:lnTo>
                    <a:pt x="14314" y="31412"/>
                  </a:lnTo>
                  <a:lnTo>
                    <a:pt x="15516" y="31476"/>
                  </a:lnTo>
                  <a:lnTo>
                    <a:pt x="16718" y="31539"/>
                  </a:lnTo>
                  <a:lnTo>
                    <a:pt x="17962" y="31602"/>
                  </a:lnTo>
                  <a:lnTo>
                    <a:pt x="19205" y="31623"/>
                  </a:lnTo>
                  <a:lnTo>
                    <a:pt x="21693" y="31686"/>
                  </a:lnTo>
                  <a:lnTo>
                    <a:pt x="36956" y="31686"/>
                  </a:lnTo>
                  <a:lnTo>
                    <a:pt x="39760" y="31623"/>
                  </a:lnTo>
                  <a:lnTo>
                    <a:pt x="42585" y="31539"/>
                  </a:lnTo>
                  <a:lnTo>
                    <a:pt x="43997" y="31476"/>
                  </a:lnTo>
                  <a:lnTo>
                    <a:pt x="45410" y="31412"/>
                  </a:lnTo>
                  <a:lnTo>
                    <a:pt x="46780" y="31307"/>
                  </a:lnTo>
                  <a:lnTo>
                    <a:pt x="48150" y="31201"/>
                  </a:lnTo>
                  <a:lnTo>
                    <a:pt x="49499" y="31075"/>
                  </a:lnTo>
                  <a:lnTo>
                    <a:pt x="50807" y="30906"/>
                  </a:lnTo>
                  <a:lnTo>
                    <a:pt x="52071" y="30738"/>
                  </a:lnTo>
                  <a:lnTo>
                    <a:pt x="53294" y="30548"/>
                  </a:lnTo>
                  <a:lnTo>
                    <a:pt x="54475" y="30316"/>
                  </a:lnTo>
                  <a:lnTo>
                    <a:pt x="55592" y="30063"/>
                  </a:lnTo>
                  <a:lnTo>
                    <a:pt x="56667" y="29789"/>
                  </a:lnTo>
                  <a:lnTo>
                    <a:pt x="57658" y="29473"/>
                  </a:lnTo>
                  <a:lnTo>
                    <a:pt x="58143" y="29304"/>
                  </a:lnTo>
                  <a:lnTo>
                    <a:pt x="58607" y="29135"/>
                  </a:lnTo>
                  <a:lnTo>
                    <a:pt x="59028" y="28946"/>
                  </a:lnTo>
                  <a:lnTo>
                    <a:pt x="59450" y="28756"/>
                  </a:lnTo>
                  <a:lnTo>
                    <a:pt x="59850" y="28566"/>
                  </a:lnTo>
                  <a:lnTo>
                    <a:pt x="60230" y="28355"/>
                  </a:lnTo>
                  <a:lnTo>
                    <a:pt x="60588" y="28145"/>
                  </a:lnTo>
                  <a:lnTo>
                    <a:pt x="60926" y="27913"/>
                  </a:lnTo>
                  <a:lnTo>
                    <a:pt x="61221" y="27660"/>
                  </a:lnTo>
                  <a:lnTo>
                    <a:pt x="61516" y="27428"/>
                  </a:lnTo>
                  <a:lnTo>
                    <a:pt x="61790" y="27175"/>
                  </a:lnTo>
                  <a:lnTo>
                    <a:pt x="62022" y="26901"/>
                  </a:lnTo>
                  <a:lnTo>
                    <a:pt x="62233" y="26627"/>
                  </a:lnTo>
                  <a:lnTo>
                    <a:pt x="62422" y="26332"/>
                  </a:lnTo>
                  <a:lnTo>
                    <a:pt x="62591" y="26036"/>
                  </a:lnTo>
                  <a:lnTo>
                    <a:pt x="62718" y="25720"/>
                  </a:lnTo>
                  <a:lnTo>
                    <a:pt x="62823" y="25404"/>
                  </a:lnTo>
                  <a:lnTo>
                    <a:pt x="62886" y="25088"/>
                  </a:lnTo>
                  <a:lnTo>
                    <a:pt x="62928" y="24729"/>
                  </a:lnTo>
                  <a:lnTo>
                    <a:pt x="62949" y="24392"/>
                  </a:lnTo>
                  <a:lnTo>
                    <a:pt x="62928" y="23612"/>
                  </a:lnTo>
                  <a:lnTo>
                    <a:pt x="62865" y="22769"/>
                  </a:lnTo>
                  <a:lnTo>
                    <a:pt x="62739" y="21820"/>
                  </a:lnTo>
                  <a:lnTo>
                    <a:pt x="62549" y="20829"/>
                  </a:lnTo>
                  <a:lnTo>
                    <a:pt x="62443" y="20302"/>
                  </a:lnTo>
                  <a:lnTo>
                    <a:pt x="62317" y="19754"/>
                  </a:lnTo>
                  <a:lnTo>
                    <a:pt x="62169" y="19206"/>
                  </a:lnTo>
                  <a:lnTo>
                    <a:pt x="62001" y="18637"/>
                  </a:lnTo>
                  <a:lnTo>
                    <a:pt x="61811" y="18068"/>
                  </a:lnTo>
                  <a:lnTo>
                    <a:pt x="61621" y="17477"/>
                  </a:lnTo>
                  <a:lnTo>
                    <a:pt x="61389" y="16887"/>
                  </a:lnTo>
                  <a:lnTo>
                    <a:pt x="61158" y="16276"/>
                  </a:lnTo>
                  <a:lnTo>
                    <a:pt x="60905" y="15685"/>
                  </a:lnTo>
                  <a:lnTo>
                    <a:pt x="60609" y="15074"/>
                  </a:lnTo>
                  <a:lnTo>
                    <a:pt x="60314" y="14463"/>
                  </a:lnTo>
                  <a:lnTo>
                    <a:pt x="59998" y="13830"/>
                  </a:lnTo>
                  <a:lnTo>
                    <a:pt x="59640" y="13219"/>
                  </a:lnTo>
                  <a:lnTo>
                    <a:pt x="59260" y="12608"/>
                  </a:lnTo>
                  <a:lnTo>
                    <a:pt x="58881" y="11996"/>
                  </a:lnTo>
                  <a:lnTo>
                    <a:pt x="58459" y="11385"/>
                  </a:lnTo>
                  <a:lnTo>
                    <a:pt x="58016" y="10773"/>
                  </a:lnTo>
                  <a:lnTo>
                    <a:pt x="57553" y="10162"/>
                  </a:lnTo>
                  <a:lnTo>
                    <a:pt x="57047" y="9572"/>
                  </a:lnTo>
                  <a:lnTo>
                    <a:pt x="56520" y="8982"/>
                  </a:lnTo>
                  <a:lnTo>
                    <a:pt x="55971" y="8391"/>
                  </a:lnTo>
                  <a:lnTo>
                    <a:pt x="55402" y="7822"/>
                  </a:lnTo>
                  <a:lnTo>
                    <a:pt x="54791" y="7253"/>
                  </a:lnTo>
                  <a:lnTo>
                    <a:pt x="54158" y="6705"/>
                  </a:lnTo>
                  <a:lnTo>
                    <a:pt x="53484" y="6178"/>
                  </a:lnTo>
                  <a:lnTo>
                    <a:pt x="52788" y="5651"/>
                  </a:lnTo>
                  <a:lnTo>
                    <a:pt x="52071" y="5145"/>
                  </a:lnTo>
                  <a:lnTo>
                    <a:pt x="51312" y="4639"/>
                  </a:lnTo>
                  <a:lnTo>
                    <a:pt x="50511" y="4175"/>
                  </a:lnTo>
                  <a:lnTo>
                    <a:pt x="49689" y="3711"/>
                  </a:lnTo>
                  <a:lnTo>
                    <a:pt x="48846" y="3290"/>
                  </a:lnTo>
                  <a:lnTo>
                    <a:pt x="47939" y="2868"/>
                  </a:lnTo>
                  <a:lnTo>
                    <a:pt x="47033" y="2488"/>
                  </a:lnTo>
                  <a:lnTo>
                    <a:pt x="46063" y="2109"/>
                  </a:lnTo>
                  <a:lnTo>
                    <a:pt x="45072" y="1772"/>
                  </a:lnTo>
                  <a:lnTo>
                    <a:pt x="44039" y="1455"/>
                  </a:lnTo>
                  <a:lnTo>
                    <a:pt x="42964" y="1181"/>
                  </a:lnTo>
                  <a:lnTo>
                    <a:pt x="41868" y="907"/>
                  </a:lnTo>
                  <a:lnTo>
                    <a:pt x="40730" y="675"/>
                  </a:lnTo>
                  <a:lnTo>
                    <a:pt x="39528" y="486"/>
                  </a:lnTo>
                  <a:lnTo>
                    <a:pt x="38326" y="317"/>
                  </a:lnTo>
                  <a:lnTo>
                    <a:pt x="37061" y="191"/>
                  </a:lnTo>
                  <a:lnTo>
                    <a:pt x="35754" y="85"/>
                  </a:lnTo>
                  <a:lnTo>
                    <a:pt x="34405" y="22"/>
                  </a:lnTo>
                  <a:lnTo>
                    <a:pt x="33035"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0" name="Google Shape;1270;p20"/>
            <p:cNvSpPr/>
            <p:nvPr/>
          </p:nvSpPr>
          <p:spPr>
            <a:xfrm>
              <a:off x="5104925" y="-1571550"/>
              <a:ext cx="1573750" cy="792175"/>
            </a:xfrm>
            <a:custGeom>
              <a:rect b="b" l="l" r="r" t="t"/>
              <a:pathLst>
                <a:path extrusionOk="0" fill="none" h="31687" w="62950">
                  <a:moveTo>
                    <a:pt x="62949" y="24392"/>
                  </a:moveTo>
                  <a:lnTo>
                    <a:pt x="62949" y="24392"/>
                  </a:lnTo>
                  <a:lnTo>
                    <a:pt x="62928" y="24729"/>
                  </a:lnTo>
                  <a:lnTo>
                    <a:pt x="62886" y="25088"/>
                  </a:lnTo>
                  <a:lnTo>
                    <a:pt x="62823" y="25404"/>
                  </a:lnTo>
                  <a:lnTo>
                    <a:pt x="62718" y="25720"/>
                  </a:lnTo>
                  <a:lnTo>
                    <a:pt x="62591" y="26036"/>
                  </a:lnTo>
                  <a:lnTo>
                    <a:pt x="62422" y="26332"/>
                  </a:lnTo>
                  <a:lnTo>
                    <a:pt x="62233" y="26627"/>
                  </a:lnTo>
                  <a:lnTo>
                    <a:pt x="62022" y="26901"/>
                  </a:lnTo>
                  <a:lnTo>
                    <a:pt x="61790" y="27175"/>
                  </a:lnTo>
                  <a:lnTo>
                    <a:pt x="61516" y="27428"/>
                  </a:lnTo>
                  <a:lnTo>
                    <a:pt x="61221" y="27660"/>
                  </a:lnTo>
                  <a:lnTo>
                    <a:pt x="60926" y="27913"/>
                  </a:lnTo>
                  <a:lnTo>
                    <a:pt x="60588" y="28145"/>
                  </a:lnTo>
                  <a:lnTo>
                    <a:pt x="60230" y="28355"/>
                  </a:lnTo>
                  <a:lnTo>
                    <a:pt x="59850" y="28566"/>
                  </a:lnTo>
                  <a:lnTo>
                    <a:pt x="59450" y="28756"/>
                  </a:lnTo>
                  <a:lnTo>
                    <a:pt x="59028" y="28946"/>
                  </a:lnTo>
                  <a:lnTo>
                    <a:pt x="58607" y="29135"/>
                  </a:lnTo>
                  <a:lnTo>
                    <a:pt x="58143" y="29304"/>
                  </a:lnTo>
                  <a:lnTo>
                    <a:pt x="57658" y="29473"/>
                  </a:lnTo>
                  <a:lnTo>
                    <a:pt x="56667" y="29789"/>
                  </a:lnTo>
                  <a:lnTo>
                    <a:pt x="55592" y="30063"/>
                  </a:lnTo>
                  <a:lnTo>
                    <a:pt x="54475" y="30316"/>
                  </a:lnTo>
                  <a:lnTo>
                    <a:pt x="53294" y="30548"/>
                  </a:lnTo>
                  <a:lnTo>
                    <a:pt x="52071" y="30738"/>
                  </a:lnTo>
                  <a:lnTo>
                    <a:pt x="50807" y="30906"/>
                  </a:lnTo>
                  <a:lnTo>
                    <a:pt x="49499" y="31075"/>
                  </a:lnTo>
                  <a:lnTo>
                    <a:pt x="48150" y="31201"/>
                  </a:lnTo>
                  <a:lnTo>
                    <a:pt x="46780" y="31307"/>
                  </a:lnTo>
                  <a:lnTo>
                    <a:pt x="45410" y="31412"/>
                  </a:lnTo>
                  <a:lnTo>
                    <a:pt x="43997" y="31476"/>
                  </a:lnTo>
                  <a:lnTo>
                    <a:pt x="42585" y="31539"/>
                  </a:lnTo>
                  <a:lnTo>
                    <a:pt x="39760" y="31623"/>
                  </a:lnTo>
                  <a:lnTo>
                    <a:pt x="36956" y="31686"/>
                  </a:lnTo>
                  <a:lnTo>
                    <a:pt x="34215" y="31686"/>
                  </a:lnTo>
                  <a:lnTo>
                    <a:pt x="29114" y="31686"/>
                  </a:lnTo>
                  <a:lnTo>
                    <a:pt x="29114" y="31686"/>
                  </a:lnTo>
                  <a:lnTo>
                    <a:pt x="24202" y="31686"/>
                  </a:lnTo>
                  <a:lnTo>
                    <a:pt x="21693" y="31686"/>
                  </a:lnTo>
                  <a:lnTo>
                    <a:pt x="19205" y="31623"/>
                  </a:lnTo>
                  <a:lnTo>
                    <a:pt x="17962" y="31602"/>
                  </a:lnTo>
                  <a:lnTo>
                    <a:pt x="16718" y="31539"/>
                  </a:lnTo>
                  <a:lnTo>
                    <a:pt x="15516" y="31476"/>
                  </a:lnTo>
                  <a:lnTo>
                    <a:pt x="14314" y="31412"/>
                  </a:lnTo>
                  <a:lnTo>
                    <a:pt x="13134" y="31307"/>
                  </a:lnTo>
                  <a:lnTo>
                    <a:pt x="11996" y="31201"/>
                  </a:lnTo>
                  <a:lnTo>
                    <a:pt x="10878" y="31075"/>
                  </a:lnTo>
                  <a:lnTo>
                    <a:pt x="9782" y="30906"/>
                  </a:lnTo>
                  <a:lnTo>
                    <a:pt x="8749" y="30738"/>
                  </a:lnTo>
                  <a:lnTo>
                    <a:pt x="7737" y="30548"/>
                  </a:lnTo>
                  <a:lnTo>
                    <a:pt x="6767" y="30316"/>
                  </a:lnTo>
                  <a:lnTo>
                    <a:pt x="5861" y="30063"/>
                  </a:lnTo>
                  <a:lnTo>
                    <a:pt x="4996" y="29789"/>
                  </a:lnTo>
                  <a:lnTo>
                    <a:pt x="4195" y="29473"/>
                  </a:lnTo>
                  <a:lnTo>
                    <a:pt x="3816" y="29304"/>
                  </a:lnTo>
                  <a:lnTo>
                    <a:pt x="3436" y="29135"/>
                  </a:lnTo>
                  <a:lnTo>
                    <a:pt x="3099" y="28946"/>
                  </a:lnTo>
                  <a:lnTo>
                    <a:pt x="2762" y="28756"/>
                  </a:lnTo>
                  <a:lnTo>
                    <a:pt x="2446" y="28566"/>
                  </a:lnTo>
                  <a:lnTo>
                    <a:pt x="2150" y="28355"/>
                  </a:lnTo>
                  <a:lnTo>
                    <a:pt x="1855" y="28145"/>
                  </a:lnTo>
                  <a:lnTo>
                    <a:pt x="1602" y="27913"/>
                  </a:lnTo>
                  <a:lnTo>
                    <a:pt x="1349" y="27660"/>
                  </a:lnTo>
                  <a:lnTo>
                    <a:pt x="1117" y="27428"/>
                  </a:lnTo>
                  <a:lnTo>
                    <a:pt x="928" y="27175"/>
                  </a:lnTo>
                  <a:lnTo>
                    <a:pt x="738" y="26901"/>
                  </a:lnTo>
                  <a:lnTo>
                    <a:pt x="569" y="26627"/>
                  </a:lnTo>
                  <a:lnTo>
                    <a:pt x="422" y="26332"/>
                  </a:lnTo>
                  <a:lnTo>
                    <a:pt x="295" y="26036"/>
                  </a:lnTo>
                  <a:lnTo>
                    <a:pt x="190" y="25720"/>
                  </a:lnTo>
                  <a:lnTo>
                    <a:pt x="106" y="25404"/>
                  </a:lnTo>
                  <a:lnTo>
                    <a:pt x="42" y="25088"/>
                  </a:lnTo>
                  <a:lnTo>
                    <a:pt x="21" y="24729"/>
                  </a:lnTo>
                  <a:lnTo>
                    <a:pt x="0" y="24392"/>
                  </a:lnTo>
                  <a:lnTo>
                    <a:pt x="0" y="24392"/>
                  </a:lnTo>
                  <a:lnTo>
                    <a:pt x="0" y="23654"/>
                  </a:lnTo>
                  <a:lnTo>
                    <a:pt x="42" y="22916"/>
                  </a:lnTo>
                  <a:lnTo>
                    <a:pt x="84" y="22136"/>
                  </a:lnTo>
                  <a:lnTo>
                    <a:pt x="127" y="21377"/>
                  </a:lnTo>
                  <a:lnTo>
                    <a:pt x="211" y="20576"/>
                  </a:lnTo>
                  <a:lnTo>
                    <a:pt x="316" y="19775"/>
                  </a:lnTo>
                  <a:lnTo>
                    <a:pt x="443" y="18974"/>
                  </a:lnTo>
                  <a:lnTo>
                    <a:pt x="590" y="18152"/>
                  </a:lnTo>
                  <a:lnTo>
                    <a:pt x="759" y="17351"/>
                  </a:lnTo>
                  <a:lnTo>
                    <a:pt x="970" y="16529"/>
                  </a:lnTo>
                  <a:lnTo>
                    <a:pt x="1202" y="15707"/>
                  </a:lnTo>
                  <a:lnTo>
                    <a:pt x="1455" y="14905"/>
                  </a:lnTo>
                  <a:lnTo>
                    <a:pt x="1750" y="14083"/>
                  </a:lnTo>
                  <a:lnTo>
                    <a:pt x="2066" y="13282"/>
                  </a:lnTo>
                  <a:lnTo>
                    <a:pt x="2425" y="12502"/>
                  </a:lnTo>
                  <a:lnTo>
                    <a:pt x="2804" y="11722"/>
                  </a:lnTo>
                  <a:lnTo>
                    <a:pt x="3226" y="10942"/>
                  </a:lnTo>
                  <a:lnTo>
                    <a:pt x="3689" y="10183"/>
                  </a:lnTo>
                  <a:lnTo>
                    <a:pt x="4195" y="9466"/>
                  </a:lnTo>
                  <a:lnTo>
                    <a:pt x="4744" y="8750"/>
                  </a:lnTo>
                  <a:lnTo>
                    <a:pt x="5334" y="8054"/>
                  </a:lnTo>
                  <a:lnTo>
                    <a:pt x="5945" y="7379"/>
                  </a:lnTo>
                  <a:lnTo>
                    <a:pt x="6282" y="7063"/>
                  </a:lnTo>
                  <a:lnTo>
                    <a:pt x="6620" y="6726"/>
                  </a:lnTo>
                  <a:lnTo>
                    <a:pt x="6978" y="6431"/>
                  </a:lnTo>
                  <a:lnTo>
                    <a:pt x="7337" y="6114"/>
                  </a:lnTo>
                  <a:lnTo>
                    <a:pt x="7716" y="5819"/>
                  </a:lnTo>
                  <a:lnTo>
                    <a:pt x="8117" y="5524"/>
                  </a:lnTo>
                  <a:lnTo>
                    <a:pt x="8517" y="5250"/>
                  </a:lnTo>
                  <a:lnTo>
                    <a:pt x="8918" y="4976"/>
                  </a:lnTo>
                  <a:lnTo>
                    <a:pt x="9339" y="4723"/>
                  </a:lnTo>
                  <a:lnTo>
                    <a:pt x="9782" y="4470"/>
                  </a:lnTo>
                  <a:lnTo>
                    <a:pt x="10246" y="4217"/>
                  </a:lnTo>
                  <a:lnTo>
                    <a:pt x="10710" y="3985"/>
                  </a:lnTo>
                  <a:lnTo>
                    <a:pt x="11173" y="3753"/>
                  </a:lnTo>
                  <a:lnTo>
                    <a:pt x="11658" y="3543"/>
                  </a:lnTo>
                  <a:lnTo>
                    <a:pt x="12164" y="3332"/>
                  </a:lnTo>
                  <a:lnTo>
                    <a:pt x="12691" y="3142"/>
                  </a:lnTo>
                  <a:lnTo>
                    <a:pt x="13218" y="2952"/>
                  </a:lnTo>
                  <a:lnTo>
                    <a:pt x="13766" y="2763"/>
                  </a:lnTo>
                  <a:lnTo>
                    <a:pt x="14314" y="2615"/>
                  </a:lnTo>
                  <a:lnTo>
                    <a:pt x="14905" y="2446"/>
                  </a:lnTo>
                  <a:lnTo>
                    <a:pt x="14905" y="2446"/>
                  </a:lnTo>
                  <a:lnTo>
                    <a:pt x="16781" y="2004"/>
                  </a:lnTo>
                  <a:lnTo>
                    <a:pt x="18615" y="1603"/>
                  </a:lnTo>
                  <a:lnTo>
                    <a:pt x="20386" y="1245"/>
                  </a:lnTo>
                  <a:lnTo>
                    <a:pt x="22136" y="928"/>
                  </a:lnTo>
                  <a:lnTo>
                    <a:pt x="23822" y="675"/>
                  </a:lnTo>
                  <a:lnTo>
                    <a:pt x="25467" y="444"/>
                  </a:lnTo>
                  <a:lnTo>
                    <a:pt x="27069" y="275"/>
                  </a:lnTo>
                  <a:lnTo>
                    <a:pt x="28629" y="148"/>
                  </a:lnTo>
                  <a:lnTo>
                    <a:pt x="30126" y="64"/>
                  </a:lnTo>
                  <a:lnTo>
                    <a:pt x="31601" y="1"/>
                  </a:lnTo>
                  <a:lnTo>
                    <a:pt x="33035" y="1"/>
                  </a:lnTo>
                  <a:lnTo>
                    <a:pt x="34405" y="22"/>
                  </a:lnTo>
                  <a:lnTo>
                    <a:pt x="35754" y="85"/>
                  </a:lnTo>
                  <a:lnTo>
                    <a:pt x="37061" y="191"/>
                  </a:lnTo>
                  <a:lnTo>
                    <a:pt x="38326" y="317"/>
                  </a:lnTo>
                  <a:lnTo>
                    <a:pt x="39528" y="486"/>
                  </a:lnTo>
                  <a:lnTo>
                    <a:pt x="40730" y="675"/>
                  </a:lnTo>
                  <a:lnTo>
                    <a:pt x="41868" y="907"/>
                  </a:lnTo>
                  <a:lnTo>
                    <a:pt x="42964" y="1181"/>
                  </a:lnTo>
                  <a:lnTo>
                    <a:pt x="44039" y="1455"/>
                  </a:lnTo>
                  <a:lnTo>
                    <a:pt x="45072" y="1772"/>
                  </a:lnTo>
                  <a:lnTo>
                    <a:pt x="46063" y="2109"/>
                  </a:lnTo>
                  <a:lnTo>
                    <a:pt x="47033" y="2488"/>
                  </a:lnTo>
                  <a:lnTo>
                    <a:pt x="47939" y="2868"/>
                  </a:lnTo>
                  <a:lnTo>
                    <a:pt x="48846" y="3290"/>
                  </a:lnTo>
                  <a:lnTo>
                    <a:pt x="49689" y="3711"/>
                  </a:lnTo>
                  <a:lnTo>
                    <a:pt x="50511" y="4175"/>
                  </a:lnTo>
                  <a:lnTo>
                    <a:pt x="51312" y="4639"/>
                  </a:lnTo>
                  <a:lnTo>
                    <a:pt x="52071" y="5145"/>
                  </a:lnTo>
                  <a:lnTo>
                    <a:pt x="52788" y="5651"/>
                  </a:lnTo>
                  <a:lnTo>
                    <a:pt x="53484" y="6178"/>
                  </a:lnTo>
                  <a:lnTo>
                    <a:pt x="54158" y="6705"/>
                  </a:lnTo>
                  <a:lnTo>
                    <a:pt x="54791" y="7253"/>
                  </a:lnTo>
                  <a:lnTo>
                    <a:pt x="55402" y="7822"/>
                  </a:lnTo>
                  <a:lnTo>
                    <a:pt x="55971" y="8391"/>
                  </a:lnTo>
                  <a:lnTo>
                    <a:pt x="56520" y="8982"/>
                  </a:lnTo>
                  <a:lnTo>
                    <a:pt x="57047" y="9572"/>
                  </a:lnTo>
                  <a:lnTo>
                    <a:pt x="57553" y="10162"/>
                  </a:lnTo>
                  <a:lnTo>
                    <a:pt x="58016" y="10773"/>
                  </a:lnTo>
                  <a:lnTo>
                    <a:pt x="58459" y="11385"/>
                  </a:lnTo>
                  <a:lnTo>
                    <a:pt x="58881" y="11996"/>
                  </a:lnTo>
                  <a:lnTo>
                    <a:pt x="59260" y="12608"/>
                  </a:lnTo>
                  <a:lnTo>
                    <a:pt x="59640" y="13219"/>
                  </a:lnTo>
                  <a:lnTo>
                    <a:pt x="59998" y="13830"/>
                  </a:lnTo>
                  <a:lnTo>
                    <a:pt x="60314" y="14463"/>
                  </a:lnTo>
                  <a:lnTo>
                    <a:pt x="60609" y="15074"/>
                  </a:lnTo>
                  <a:lnTo>
                    <a:pt x="60905" y="15685"/>
                  </a:lnTo>
                  <a:lnTo>
                    <a:pt x="61158" y="16276"/>
                  </a:lnTo>
                  <a:lnTo>
                    <a:pt x="61389" y="16887"/>
                  </a:lnTo>
                  <a:lnTo>
                    <a:pt x="61621" y="17477"/>
                  </a:lnTo>
                  <a:lnTo>
                    <a:pt x="61811" y="18068"/>
                  </a:lnTo>
                  <a:lnTo>
                    <a:pt x="62001" y="18637"/>
                  </a:lnTo>
                  <a:lnTo>
                    <a:pt x="62169" y="19206"/>
                  </a:lnTo>
                  <a:lnTo>
                    <a:pt x="62317" y="19754"/>
                  </a:lnTo>
                  <a:lnTo>
                    <a:pt x="62443" y="20302"/>
                  </a:lnTo>
                  <a:lnTo>
                    <a:pt x="62549" y="20829"/>
                  </a:lnTo>
                  <a:lnTo>
                    <a:pt x="62739" y="21820"/>
                  </a:lnTo>
                  <a:lnTo>
                    <a:pt x="62865" y="22769"/>
                  </a:lnTo>
                  <a:lnTo>
                    <a:pt x="62928" y="23612"/>
                  </a:lnTo>
                  <a:lnTo>
                    <a:pt x="62949" y="24392"/>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1" name="Google Shape;1271;p20"/>
            <p:cNvSpPr/>
            <p:nvPr/>
          </p:nvSpPr>
          <p:spPr>
            <a:xfrm>
              <a:off x="5246700" y="-1235825"/>
              <a:ext cx="62200" cy="173425"/>
            </a:xfrm>
            <a:custGeom>
              <a:rect b="b" l="l" r="r" t="t"/>
              <a:pathLst>
                <a:path extrusionOk="0" h="6937" w="2488">
                  <a:moveTo>
                    <a:pt x="2446" y="1"/>
                  </a:moveTo>
                  <a:lnTo>
                    <a:pt x="2193" y="380"/>
                  </a:lnTo>
                  <a:lnTo>
                    <a:pt x="1940" y="760"/>
                  </a:lnTo>
                  <a:lnTo>
                    <a:pt x="1708" y="1160"/>
                  </a:lnTo>
                  <a:lnTo>
                    <a:pt x="1476" y="1582"/>
                  </a:lnTo>
                  <a:lnTo>
                    <a:pt x="1265" y="2003"/>
                  </a:lnTo>
                  <a:lnTo>
                    <a:pt x="1075" y="2425"/>
                  </a:lnTo>
                  <a:lnTo>
                    <a:pt x="886" y="2847"/>
                  </a:lnTo>
                  <a:lnTo>
                    <a:pt x="717" y="3268"/>
                  </a:lnTo>
                  <a:lnTo>
                    <a:pt x="548" y="3711"/>
                  </a:lnTo>
                  <a:lnTo>
                    <a:pt x="401" y="4154"/>
                  </a:lnTo>
                  <a:lnTo>
                    <a:pt x="274" y="4618"/>
                  </a:lnTo>
                  <a:lnTo>
                    <a:pt x="169" y="5060"/>
                  </a:lnTo>
                  <a:lnTo>
                    <a:pt x="84" y="5524"/>
                  </a:lnTo>
                  <a:lnTo>
                    <a:pt x="42" y="5988"/>
                  </a:lnTo>
                  <a:lnTo>
                    <a:pt x="0" y="6452"/>
                  </a:lnTo>
                  <a:lnTo>
                    <a:pt x="21" y="6915"/>
                  </a:lnTo>
                  <a:lnTo>
                    <a:pt x="42" y="6937"/>
                  </a:lnTo>
                  <a:lnTo>
                    <a:pt x="274" y="6030"/>
                  </a:lnTo>
                  <a:lnTo>
                    <a:pt x="843" y="3816"/>
                  </a:lnTo>
                  <a:lnTo>
                    <a:pt x="991" y="3311"/>
                  </a:lnTo>
                  <a:lnTo>
                    <a:pt x="1160" y="2826"/>
                  </a:lnTo>
                  <a:lnTo>
                    <a:pt x="1349" y="2341"/>
                  </a:lnTo>
                  <a:lnTo>
                    <a:pt x="1539" y="1856"/>
                  </a:lnTo>
                  <a:lnTo>
                    <a:pt x="1750" y="1392"/>
                  </a:lnTo>
                  <a:lnTo>
                    <a:pt x="1982" y="928"/>
                  </a:lnTo>
                  <a:lnTo>
                    <a:pt x="2235" y="465"/>
                  </a:lnTo>
                  <a:lnTo>
                    <a:pt x="2488"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2" name="Google Shape;1272;p20"/>
            <p:cNvSpPr/>
            <p:nvPr/>
          </p:nvSpPr>
          <p:spPr>
            <a:xfrm>
              <a:off x="5246700" y="-1235825"/>
              <a:ext cx="62200" cy="173425"/>
            </a:xfrm>
            <a:custGeom>
              <a:rect b="b" l="l" r="r" t="t"/>
              <a:pathLst>
                <a:path extrusionOk="0" fill="none" h="6937" w="2488">
                  <a:moveTo>
                    <a:pt x="2446" y="1"/>
                  </a:moveTo>
                  <a:lnTo>
                    <a:pt x="2446" y="1"/>
                  </a:lnTo>
                  <a:lnTo>
                    <a:pt x="2193" y="380"/>
                  </a:lnTo>
                  <a:lnTo>
                    <a:pt x="1940" y="760"/>
                  </a:lnTo>
                  <a:lnTo>
                    <a:pt x="1708" y="1160"/>
                  </a:lnTo>
                  <a:lnTo>
                    <a:pt x="1476" y="1582"/>
                  </a:lnTo>
                  <a:lnTo>
                    <a:pt x="1265" y="2003"/>
                  </a:lnTo>
                  <a:lnTo>
                    <a:pt x="1075" y="2425"/>
                  </a:lnTo>
                  <a:lnTo>
                    <a:pt x="886" y="2847"/>
                  </a:lnTo>
                  <a:lnTo>
                    <a:pt x="717" y="3268"/>
                  </a:lnTo>
                  <a:lnTo>
                    <a:pt x="717" y="3268"/>
                  </a:lnTo>
                  <a:lnTo>
                    <a:pt x="548" y="3711"/>
                  </a:lnTo>
                  <a:lnTo>
                    <a:pt x="401" y="4154"/>
                  </a:lnTo>
                  <a:lnTo>
                    <a:pt x="274" y="4618"/>
                  </a:lnTo>
                  <a:lnTo>
                    <a:pt x="169" y="5060"/>
                  </a:lnTo>
                  <a:lnTo>
                    <a:pt x="84" y="5524"/>
                  </a:lnTo>
                  <a:lnTo>
                    <a:pt x="42" y="5988"/>
                  </a:lnTo>
                  <a:lnTo>
                    <a:pt x="0" y="6452"/>
                  </a:lnTo>
                  <a:lnTo>
                    <a:pt x="21" y="6915"/>
                  </a:lnTo>
                  <a:lnTo>
                    <a:pt x="42" y="6937"/>
                  </a:lnTo>
                  <a:lnTo>
                    <a:pt x="42" y="6937"/>
                  </a:lnTo>
                  <a:lnTo>
                    <a:pt x="274" y="6030"/>
                  </a:lnTo>
                  <a:lnTo>
                    <a:pt x="274" y="6030"/>
                  </a:lnTo>
                  <a:lnTo>
                    <a:pt x="843" y="3816"/>
                  </a:lnTo>
                  <a:lnTo>
                    <a:pt x="843" y="3816"/>
                  </a:lnTo>
                  <a:lnTo>
                    <a:pt x="991" y="3311"/>
                  </a:lnTo>
                  <a:lnTo>
                    <a:pt x="1160" y="2826"/>
                  </a:lnTo>
                  <a:lnTo>
                    <a:pt x="1349" y="2341"/>
                  </a:lnTo>
                  <a:lnTo>
                    <a:pt x="1539" y="1856"/>
                  </a:lnTo>
                  <a:lnTo>
                    <a:pt x="1750" y="1392"/>
                  </a:lnTo>
                  <a:lnTo>
                    <a:pt x="1982" y="928"/>
                  </a:lnTo>
                  <a:lnTo>
                    <a:pt x="2235" y="465"/>
                  </a:lnTo>
                  <a:lnTo>
                    <a:pt x="2488" y="1"/>
                  </a:lnTo>
                  <a:lnTo>
                    <a:pt x="2446"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3" name="Google Shape;1273;p20"/>
            <p:cNvSpPr/>
            <p:nvPr/>
          </p:nvSpPr>
          <p:spPr>
            <a:xfrm>
              <a:off x="5460675" y="-1429250"/>
              <a:ext cx="610325" cy="93325"/>
            </a:xfrm>
            <a:custGeom>
              <a:rect b="b" l="l" r="r" t="t"/>
              <a:pathLst>
                <a:path extrusionOk="0" h="3733" w="24413">
                  <a:moveTo>
                    <a:pt x="15579" y="1"/>
                  </a:moveTo>
                  <a:lnTo>
                    <a:pt x="14567" y="22"/>
                  </a:lnTo>
                  <a:lnTo>
                    <a:pt x="13556" y="64"/>
                  </a:lnTo>
                  <a:lnTo>
                    <a:pt x="12544" y="148"/>
                  </a:lnTo>
                  <a:lnTo>
                    <a:pt x="11553" y="254"/>
                  </a:lnTo>
                  <a:lnTo>
                    <a:pt x="10541" y="401"/>
                  </a:lnTo>
                  <a:lnTo>
                    <a:pt x="9550" y="549"/>
                  </a:lnTo>
                  <a:lnTo>
                    <a:pt x="8559" y="760"/>
                  </a:lnTo>
                  <a:lnTo>
                    <a:pt x="7568" y="971"/>
                  </a:lnTo>
                  <a:lnTo>
                    <a:pt x="6599" y="1224"/>
                  </a:lnTo>
                  <a:lnTo>
                    <a:pt x="5629" y="1498"/>
                  </a:lnTo>
                  <a:lnTo>
                    <a:pt x="4659" y="1814"/>
                  </a:lnTo>
                  <a:lnTo>
                    <a:pt x="3711" y="2151"/>
                  </a:lnTo>
                  <a:lnTo>
                    <a:pt x="2762" y="2510"/>
                  </a:lnTo>
                  <a:lnTo>
                    <a:pt x="1834" y="2889"/>
                  </a:lnTo>
                  <a:lnTo>
                    <a:pt x="907" y="3311"/>
                  </a:lnTo>
                  <a:lnTo>
                    <a:pt x="0" y="3732"/>
                  </a:lnTo>
                  <a:lnTo>
                    <a:pt x="949" y="3332"/>
                  </a:lnTo>
                  <a:lnTo>
                    <a:pt x="1897" y="2931"/>
                  </a:lnTo>
                  <a:lnTo>
                    <a:pt x="2846" y="2573"/>
                  </a:lnTo>
                  <a:lnTo>
                    <a:pt x="3795" y="2235"/>
                  </a:lnTo>
                  <a:lnTo>
                    <a:pt x="4765" y="1940"/>
                  </a:lnTo>
                  <a:lnTo>
                    <a:pt x="5713" y="1645"/>
                  </a:lnTo>
                  <a:lnTo>
                    <a:pt x="6662" y="1392"/>
                  </a:lnTo>
                  <a:lnTo>
                    <a:pt x="7632" y="1181"/>
                  </a:lnTo>
                  <a:lnTo>
                    <a:pt x="8601" y="971"/>
                  </a:lnTo>
                  <a:lnTo>
                    <a:pt x="9571" y="802"/>
                  </a:lnTo>
                  <a:lnTo>
                    <a:pt x="10541" y="654"/>
                  </a:lnTo>
                  <a:lnTo>
                    <a:pt x="11511" y="549"/>
                  </a:lnTo>
                  <a:lnTo>
                    <a:pt x="12480" y="444"/>
                  </a:lnTo>
                  <a:lnTo>
                    <a:pt x="13471" y="380"/>
                  </a:lnTo>
                  <a:lnTo>
                    <a:pt x="14441" y="359"/>
                  </a:lnTo>
                  <a:lnTo>
                    <a:pt x="15432" y="338"/>
                  </a:lnTo>
                  <a:lnTo>
                    <a:pt x="16359" y="338"/>
                  </a:lnTo>
                  <a:lnTo>
                    <a:pt x="17266" y="380"/>
                  </a:lnTo>
                  <a:lnTo>
                    <a:pt x="18193" y="444"/>
                  </a:lnTo>
                  <a:lnTo>
                    <a:pt x="19121" y="507"/>
                  </a:lnTo>
                  <a:lnTo>
                    <a:pt x="20049" y="612"/>
                  </a:lnTo>
                  <a:lnTo>
                    <a:pt x="20976" y="718"/>
                  </a:lnTo>
                  <a:lnTo>
                    <a:pt x="21925" y="865"/>
                  </a:lnTo>
                  <a:lnTo>
                    <a:pt x="22874" y="1034"/>
                  </a:lnTo>
                  <a:lnTo>
                    <a:pt x="24391" y="1329"/>
                  </a:lnTo>
                  <a:lnTo>
                    <a:pt x="24413" y="1308"/>
                  </a:lnTo>
                  <a:lnTo>
                    <a:pt x="22895" y="865"/>
                  </a:lnTo>
                  <a:lnTo>
                    <a:pt x="21988" y="675"/>
                  </a:lnTo>
                  <a:lnTo>
                    <a:pt x="21082" y="486"/>
                  </a:lnTo>
                  <a:lnTo>
                    <a:pt x="20175" y="338"/>
                  </a:lnTo>
                  <a:lnTo>
                    <a:pt x="19269" y="212"/>
                  </a:lnTo>
                  <a:lnTo>
                    <a:pt x="18341" y="127"/>
                  </a:lnTo>
                  <a:lnTo>
                    <a:pt x="17413" y="64"/>
                  </a:lnTo>
                  <a:lnTo>
                    <a:pt x="16507" y="22"/>
                  </a:lnTo>
                  <a:lnTo>
                    <a:pt x="15579"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4" name="Google Shape;1274;p20"/>
            <p:cNvSpPr/>
            <p:nvPr/>
          </p:nvSpPr>
          <p:spPr>
            <a:xfrm>
              <a:off x="5460675" y="-1429250"/>
              <a:ext cx="610325" cy="93325"/>
            </a:xfrm>
            <a:custGeom>
              <a:rect b="b" l="l" r="r" t="t"/>
              <a:pathLst>
                <a:path extrusionOk="0" fill="none" h="3733" w="24413">
                  <a:moveTo>
                    <a:pt x="15579" y="1"/>
                  </a:moveTo>
                  <a:lnTo>
                    <a:pt x="15579" y="1"/>
                  </a:lnTo>
                  <a:lnTo>
                    <a:pt x="14567" y="22"/>
                  </a:lnTo>
                  <a:lnTo>
                    <a:pt x="13556" y="64"/>
                  </a:lnTo>
                  <a:lnTo>
                    <a:pt x="12544" y="148"/>
                  </a:lnTo>
                  <a:lnTo>
                    <a:pt x="11553" y="254"/>
                  </a:lnTo>
                  <a:lnTo>
                    <a:pt x="10541" y="401"/>
                  </a:lnTo>
                  <a:lnTo>
                    <a:pt x="9550" y="549"/>
                  </a:lnTo>
                  <a:lnTo>
                    <a:pt x="8559" y="760"/>
                  </a:lnTo>
                  <a:lnTo>
                    <a:pt x="7568" y="971"/>
                  </a:lnTo>
                  <a:lnTo>
                    <a:pt x="6599" y="1224"/>
                  </a:lnTo>
                  <a:lnTo>
                    <a:pt x="5629" y="1498"/>
                  </a:lnTo>
                  <a:lnTo>
                    <a:pt x="4659" y="1814"/>
                  </a:lnTo>
                  <a:lnTo>
                    <a:pt x="3711" y="2151"/>
                  </a:lnTo>
                  <a:lnTo>
                    <a:pt x="2762" y="2510"/>
                  </a:lnTo>
                  <a:lnTo>
                    <a:pt x="1834" y="2889"/>
                  </a:lnTo>
                  <a:lnTo>
                    <a:pt x="907" y="3311"/>
                  </a:lnTo>
                  <a:lnTo>
                    <a:pt x="0" y="3732"/>
                  </a:lnTo>
                  <a:lnTo>
                    <a:pt x="0" y="3732"/>
                  </a:lnTo>
                  <a:lnTo>
                    <a:pt x="949" y="3332"/>
                  </a:lnTo>
                  <a:lnTo>
                    <a:pt x="1897" y="2931"/>
                  </a:lnTo>
                  <a:lnTo>
                    <a:pt x="2846" y="2573"/>
                  </a:lnTo>
                  <a:lnTo>
                    <a:pt x="3795" y="2235"/>
                  </a:lnTo>
                  <a:lnTo>
                    <a:pt x="4765" y="1940"/>
                  </a:lnTo>
                  <a:lnTo>
                    <a:pt x="5713" y="1645"/>
                  </a:lnTo>
                  <a:lnTo>
                    <a:pt x="6662" y="1392"/>
                  </a:lnTo>
                  <a:lnTo>
                    <a:pt x="7632" y="1181"/>
                  </a:lnTo>
                  <a:lnTo>
                    <a:pt x="8601" y="971"/>
                  </a:lnTo>
                  <a:lnTo>
                    <a:pt x="9571" y="802"/>
                  </a:lnTo>
                  <a:lnTo>
                    <a:pt x="10541" y="654"/>
                  </a:lnTo>
                  <a:lnTo>
                    <a:pt x="11511" y="549"/>
                  </a:lnTo>
                  <a:lnTo>
                    <a:pt x="12480" y="444"/>
                  </a:lnTo>
                  <a:lnTo>
                    <a:pt x="13471" y="380"/>
                  </a:lnTo>
                  <a:lnTo>
                    <a:pt x="14441" y="359"/>
                  </a:lnTo>
                  <a:lnTo>
                    <a:pt x="15432" y="338"/>
                  </a:lnTo>
                  <a:lnTo>
                    <a:pt x="15432" y="338"/>
                  </a:lnTo>
                  <a:lnTo>
                    <a:pt x="16359" y="338"/>
                  </a:lnTo>
                  <a:lnTo>
                    <a:pt x="17266" y="380"/>
                  </a:lnTo>
                  <a:lnTo>
                    <a:pt x="18193" y="444"/>
                  </a:lnTo>
                  <a:lnTo>
                    <a:pt x="19121" y="507"/>
                  </a:lnTo>
                  <a:lnTo>
                    <a:pt x="20049" y="612"/>
                  </a:lnTo>
                  <a:lnTo>
                    <a:pt x="20976" y="718"/>
                  </a:lnTo>
                  <a:lnTo>
                    <a:pt x="21925" y="865"/>
                  </a:lnTo>
                  <a:lnTo>
                    <a:pt x="22874" y="1034"/>
                  </a:lnTo>
                  <a:lnTo>
                    <a:pt x="22874" y="1034"/>
                  </a:lnTo>
                  <a:lnTo>
                    <a:pt x="24391" y="1329"/>
                  </a:lnTo>
                  <a:lnTo>
                    <a:pt x="24413" y="1308"/>
                  </a:lnTo>
                  <a:lnTo>
                    <a:pt x="24413" y="1308"/>
                  </a:lnTo>
                  <a:lnTo>
                    <a:pt x="22895" y="865"/>
                  </a:lnTo>
                  <a:lnTo>
                    <a:pt x="22895" y="865"/>
                  </a:lnTo>
                  <a:lnTo>
                    <a:pt x="21988" y="675"/>
                  </a:lnTo>
                  <a:lnTo>
                    <a:pt x="21082" y="486"/>
                  </a:lnTo>
                  <a:lnTo>
                    <a:pt x="20175" y="338"/>
                  </a:lnTo>
                  <a:lnTo>
                    <a:pt x="19269" y="212"/>
                  </a:lnTo>
                  <a:lnTo>
                    <a:pt x="18341" y="127"/>
                  </a:lnTo>
                  <a:lnTo>
                    <a:pt x="17413" y="64"/>
                  </a:lnTo>
                  <a:lnTo>
                    <a:pt x="16507" y="22"/>
                  </a:lnTo>
                  <a:lnTo>
                    <a:pt x="15579"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5" name="Google Shape;1275;p20"/>
            <p:cNvSpPr/>
            <p:nvPr/>
          </p:nvSpPr>
          <p:spPr>
            <a:xfrm>
              <a:off x="6221700" y="-1379175"/>
              <a:ext cx="231400" cy="122825"/>
            </a:xfrm>
            <a:custGeom>
              <a:rect b="b" l="l" r="r" t="t"/>
              <a:pathLst>
                <a:path extrusionOk="0" h="4913" w="9256">
                  <a:moveTo>
                    <a:pt x="1" y="1"/>
                  </a:moveTo>
                  <a:lnTo>
                    <a:pt x="1" y="22"/>
                  </a:lnTo>
                  <a:lnTo>
                    <a:pt x="654" y="106"/>
                  </a:lnTo>
                  <a:lnTo>
                    <a:pt x="1329" y="232"/>
                  </a:lnTo>
                  <a:lnTo>
                    <a:pt x="1982" y="380"/>
                  </a:lnTo>
                  <a:lnTo>
                    <a:pt x="2615" y="570"/>
                  </a:lnTo>
                  <a:lnTo>
                    <a:pt x="3100" y="717"/>
                  </a:lnTo>
                  <a:lnTo>
                    <a:pt x="3564" y="907"/>
                  </a:lnTo>
                  <a:lnTo>
                    <a:pt x="4006" y="1097"/>
                  </a:lnTo>
                  <a:lnTo>
                    <a:pt x="4470" y="1308"/>
                  </a:lnTo>
                  <a:lnTo>
                    <a:pt x="4913" y="1540"/>
                  </a:lnTo>
                  <a:lnTo>
                    <a:pt x="5334" y="1793"/>
                  </a:lnTo>
                  <a:lnTo>
                    <a:pt x="5756" y="2045"/>
                  </a:lnTo>
                  <a:lnTo>
                    <a:pt x="6178" y="2341"/>
                  </a:lnTo>
                  <a:lnTo>
                    <a:pt x="6979" y="2931"/>
                  </a:lnTo>
                  <a:lnTo>
                    <a:pt x="7759" y="3542"/>
                  </a:lnTo>
                  <a:lnTo>
                    <a:pt x="8138" y="3880"/>
                  </a:lnTo>
                  <a:lnTo>
                    <a:pt x="8497" y="4217"/>
                  </a:lnTo>
                  <a:lnTo>
                    <a:pt x="9234" y="4913"/>
                  </a:lnTo>
                  <a:lnTo>
                    <a:pt x="9256" y="4891"/>
                  </a:lnTo>
                  <a:lnTo>
                    <a:pt x="8855" y="4343"/>
                  </a:lnTo>
                  <a:lnTo>
                    <a:pt x="8539" y="3943"/>
                  </a:lnTo>
                  <a:lnTo>
                    <a:pt x="8202" y="3563"/>
                  </a:lnTo>
                  <a:lnTo>
                    <a:pt x="7822" y="3205"/>
                  </a:lnTo>
                  <a:lnTo>
                    <a:pt x="7443" y="2868"/>
                  </a:lnTo>
                  <a:lnTo>
                    <a:pt x="7063" y="2551"/>
                  </a:lnTo>
                  <a:lnTo>
                    <a:pt x="6641" y="2256"/>
                  </a:lnTo>
                  <a:lnTo>
                    <a:pt x="6220" y="1961"/>
                  </a:lnTo>
                  <a:lnTo>
                    <a:pt x="5777" y="1708"/>
                  </a:lnTo>
                  <a:lnTo>
                    <a:pt x="5103" y="1350"/>
                  </a:lnTo>
                  <a:lnTo>
                    <a:pt x="4428" y="1034"/>
                  </a:lnTo>
                  <a:lnTo>
                    <a:pt x="3711" y="738"/>
                  </a:lnTo>
                  <a:lnTo>
                    <a:pt x="2994" y="507"/>
                  </a:lnTo>
                  <a:lnTo>
                    <a:pt x="2257" y="296"/>
                  </a:lnTo>
                  <a:lnTo>
                    <a:pt x="1519" y="148"/>
                  </a:lnTo>
                  <a:lnTo>
                    <a:pt x="760" y="43"/>
                  </a:lnTo>
                  <a:lnTo>
                    <a:pt x="380" y="22"/>
                  </a:lnTo>
                  <a:lnTo>
                    <a:pt x="1"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6" name="Google Shape;1276;p20"/>
            <p:cNvSpPr/>
            <p:nvPr/>
          </p:nvSpPr>
          <p:spPr>
            <a:xfrm>
              <a:off x="6221700" y="-1379175"/>
              <a:ext cx="231400" cy="122825"/>
            </a:xfrm>
            <a:custGeom>
              <a:rect b="b" l="l" r="r" t="t"/>
              <a:pathLst>
                <a:path extrusionOk="0" fill="none" h="4913" w="9256">
                  <a:moveTo>
                    <a:pt x="1" y="1"/>
                  </a:moveTo>
                  <a:lnTo>
                    <a:pt x="1" y="22"/>
                  </a:lnTo>
                  <a:lnTo>
                    <a:pt x="1" y="22"/>
                  </a:lnTo>
                  <a:lnTo>
                    <a:pt x="654" y="106"/>
                  </a:lnTo>
                  <a:lnTo>
                    <a:pt x="1329" y="232"/>
                  </a:lnTo>
                  <a:lnTo>
                    <a:pt x="1982" y="380"/>
                  </a:lnTo>
                  <a:lnTo>
                    <a:pt x="2615" y="570"/>
                  </a:lnTo>
                  <a:lnTo>
                    <a:pt x="2615" y="570"/>
                  </a:lnTo>
                  <a:lnTo>
                    <a:pt x="3100" y="717"/>
                  </a:lnTo>
                  <a:lnTo>
                    <a:pt x="3564" y="907"/>
                  </a:lnTo>
                  <a:lnTo>
                    <a:pt x="4006" y="1097"/>
                  </a:lnTo>
                  <a:lnTo>
                    <a:pt x="4470" y="1308"/>
                  </a:lnTo>
                  <a:lnTo>
                    <a:pt x="4913" y="1540"/>
                  </a:lnTo>
                  <a:lnTo>
                    <a:pt x="5334" y="1793"/>
                  </a:lnTo>
                  <a:lnTo>
                    <a:pt x="5756" y="2045"/>
                  </a:lnTo>
                  <a:lnTo>
                    <a:pt x="6178" y="2341"/>
                  </a:lnTo>
                  <a:lnTo>
                    <a:pt x="6178" y="2341"/>
                  </a:lnTo>
                  <a:lnTo>
                    <a:pt x="6979" y="2931"/>
                  </a:lnTo>
                  <a:lnTo>
                    <a:pt x="7759" y="3542"/>
                  </a:lnTo>
                  <a:lnTo>
                    <a:pt x="7759" y="3542"/>
                  </a:lnTo>
                  <a:lnTo>
                    <a:pt x="8138" y="3880"/>
                  </a:lnTo>
                  <a:lnTo>
                    <a:pt x="8497" y="4217"/>
                  </a:lnTo>
                  <a:lnTo>
                    <a:pt x="9234" y="4913"/>
                  </a:lnTo>
                  <a:lnTo>
                    <a:pt x="9256" y="4891"/>
                  </a:lnTo>
                  <a:lnTo>
                    <a:pt x="9256" y="4891"/>
                  </a:lnTo>
                  <a:lnTo>
                    <a:pt x="8855" y="4343"/>
                  </a:lnTo>
                  <a:lnTo>
                    <a:pt x="8855" y="4343"/>
                  </a:lnTo>
                  <a:lnTo>
                    <a:pt x="8539" y="3943"/>
                  </a:lnTo>
                  <a:lnTo>
                    <a:pt x="8202" y="3563"/>
                  </a:lnTo>
                  <a:lnTo>
                    <a:pt x="7822" y="3205"/>
                  </a:lnTo>
                  <a:lnTo>
                    <a:pt x="7443" y="2868"/>
                  </a:lnTo>
                  <a:lnTo>
                    <a:pt x="7063" y="2551"/>
                  </a:lnTo>
                  <a:lnTo>
                    <a:pt x="6641" y="2256"/>
                  </a:lnTo>
                  <a:lnTo>
                    <a:pt x="6220" y="1961"/>
                  </a:lnTo>
                  <a:lnTo>
                    <a:pt x="5777" y="1708"/>
                  </a:lnTo>
                  <a:lnTo>
                    <a:pt x="5777" y="1708"/>
                  </a:lnTo>
                  <a:lnTo>
                    <a:pt x="5103" y="1350"/>
                  </a:lnTo>
                  <a:lnTo>
                    <a:pt x="4428" y="1034"/>
                  </a:lnTo>
                  <a:lnTo>
                    <a:pt x="3711" y="738"/>
                  </a:lnTo>
                  <a:lnTo>
                    <a:pt x="2994" y="507"/>
                  </a:lnTo>
                  <a:lnTo>
                    <a:pt x="2257" y="296"/>
                  </a:lnTo>
                  <a:lnTo>
                    <a:pt x="1519" y="148"/>
                  </a:lnTo>
                  <a:lnTo>
                    <a:pt x="760" y="43"/>
                  </a:lnTo>
                  <a:lnTo>
                    <a:pt x="380" y="22"/>
                  </a:lnTo>
                  <a:lnTo>
                    <a:pt x="1"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7" name="Google Shape;1277;p20"/>
            <p:cNvSpPr/>
            <p:nvPr/>
          </p:nvSpPr>
          <p:spPr>
            <a:xfrm>
              <a:off x="5386350" y="-1018675"/>
              <a:ext cx="689925" cy="340475"/>
            </a:xfrm>
            <a:custGeom>
              <a:rect b="b" l="l" r="r" t="t"/>
              <a:pathLst>
                <a:path extrusionOk="0" h="13619" w="27597">
                  <a:moveTo>
                    <a:pt x="15411" y="0"/>
                  </a:moveTo>
                  <a:lnTo>
                    <a:pt x="14779" y="21"/>
                  </a:lnTo>
                  <a:lnTo>
                    <a:pt x="14125" y="85"/>
                  </a:lnTo>
                  <a:lnTo>
                    <a:pt x="13472" y="169"/>
                  </a:lnTo>
                  <a:lnTo>
                    <a:pt x="12818" y="274"/>
                  </a:lnTo>
                  <a:lnTo>
                    <a:pt x="12165" y="422"/>
                  </a:lnTo>
                  <a:lnTo>
                    <a:pt x="11490" y="612"/>
                  </a:lnTo>
                  <a:lnTo>
                    <a:pt x="10837" y="822"/>
                  </a:lnTo>
                  <a:lnTo>
                    <a:pt x="10162" y="1054"/>
                  </a:lnTo>
                  <a:lnTo>
                    <a:pt x="9508" y="1307"/>
                  </a:lnTo>
                  <a:lnTo>
                    <a:pt x="8855" y="1581"/>
                  </a:lnTo>
                  <a:lnTo>
                    <a:pt x="8201" y="1877"/>
                  </a:lnTo>
                  <a:lnTo>
                    <a:pt x="7569" y="2193"/>
                  </a:lnTo>
                  <a:lnTo>
                    <a:pt x="6958" y="2530"/>
                  </a:lnTo>
                  <a:lnTo>
                    <a:pt x="6346" y="2867"/>
                  </a:lnTo>
                  <a:lnTo>
                    <a:pt x="5756" y="3226"/>
                  </a:lnTo>
                  <a:lnTo>
                    <a:pt x="5187" y="3605"/>
                  </a:lnTo>
                  <a:lnTo>
                    <a:pt x="4639" y="4006"/>
                  </a:lnTo>
                  <a:lnTo>
                    <a:pt x="4090" y="4406"/>
                  </a:lnTo>
                  <a:lnTo>
                    <a:pt x="3585" y="4807"/>
                  </a:lnTo>
                  <a:lnTo>
                    <a:pt x="3100" y="5207"/>
                  </a:lnTo>
                  <a:lnTo>
                    <a:pt x="2657" y="5629"/>
                  </a:lnTo>
                  <a:lnTo>
                    <a:pt x="2214" y="6051"/>
                  </a:lnTo>
                  <a:lnTo>
                    <a:pt x="1835" y="6472"/>
                  </a:lnTo>
                  <a:lnTo>
                    <a:pt x="1455" y="6894"/>
                  </a:lnTo>
                  <a:lnTo>
                    <a:pt x="1139" y="7295"/>
                  </a:lnTo>
                  <a:lnTo>
                    <a:pt x="844" y="7716"/>
                  </a:lnTo>
                  <a:lnTo>
                    <a:pt x="591" y="8117"/>
                  </a:lnTo>
                  <a:lnTo>
                    <a:pt x="380" y="8538"/>
                  </a:lnTo>
                  <a:lnTo>
                    <a:pt x="211" y="8918"/>
                  </a:lnTo>
                  <a:lnTo>
                    <a:pt x="106" y="9297"/>
                  </a:lnTo>
                  <a:lnTo>
                    <a:pt x="22" y="9677"/>
                  </a:lnTo>
                  <a:lnTo>
                    <a:pt x="1" y="10035"/>
                  </a:lnTo>
                  <a:lnTo>
                    <a:pt x="1" y="10204"/>
                  </a:lnTo>
                  <a:lnTo>
                    <a:pt x="22" y="10372"/>
                  </a:lnTo>
                  <a:lnTo>
                    <a:pt x="64" y="10541"/>
                  </a:lnTo>
                  <a:lnTo>
                    <a:pt x="106" y="10689"/>
                  </a:lnTo>
                  <a:lnTo>
                    <a:pt x="148" y="10857"/>
                  </a:lnTo>
                  <a:lnTo>
                    <a:pt x="211" y="11005"/>
                  </a:lnTo>
                  <a:lnTo>
                    <a:pt x="380" y="11279"/>
                  </a:lnTo>
                  <a:lnTo>
                    <a:pt x="591" y="11532"/>
                  </a:lnTo>
                  <a:lnTo>
                    <a:pt x="844" y="11764"/>
                  </a:lnTo>
                  <a:lnTo>
                    <a:pt x="1139" y="11975"/>
                  </a:lnTo>
                  <a:lnTo>
                    <a:pt x="1455" y="12185"/>
                  </a:lnTo>
                  <a:lnTo>
                    <a:pt x="1835" y="12375"/>
                  </a:lnTo>
                  <a:lnTo>
                    <a:pt x="2214" y="12544"/>
                  </a:lnTo>
                  <a:lnTo>
                    <a:pt x="2657" y="12691"/>
                  </a:lnTo>
                  <a:lnTo>
                    <a:pt x="3100" y="12818"/>
                  </a:lnTo>
                  <a:lnTo>
                    <a:pt x="3585" y="12944"/>
                  </a:lnTo>
                  <a:lnTo>
                    <a:pt x="4090" y="13050"/>
                  </a:lnTo>
                  <a:lnTo>
                    <a:pt x="4639" y="13155"/>
                  </a:lnTo>
                  <a:lnTo>
                    <a:pt x="5187" y="13239"/>
                  </a:lnTo>
                  <a:lnTo>
                    <a:pt x="6346" y="13387"/>
                  </a:lnTo>
                  <a:lnTo>
                    <a:pt x="7569" y="13471"/>
                  </a:lnTo>
                  <a:lnTo>
                    <a:pt x="8855" y="13556"/>
                  </a:lnTo>
                  <a:lnTo>
                    <a:pt x="10162" y="13598"/>
                  </a:lnTo>
                  <a:lnTo>
                    <a:pt x="11490" y="13619"/>
                  </a:lnTo>
                  <a:lnTo>
                    <a:pt x="16044" y="13619"/>
                  </a:lnTo>
                  <a:lnTo>
                    <a:pt x="16655" y="13598"/>
                  </a:lnTo>
                  <a:lnTo>
                    <a:pt x="17266" y="13535"/>
                  </a:lnTo>
                  <a:lnTo>
                    <a:pt x="17857" y="13492"/>
                  </a:lnTo>
                  <a:lnTo>
                    <a:pt x="18447" y="13408"/>
                  </a:lnTo>
                  <a:lnTo>
                    <a:pt x="19037" y="13324"/>
                  </a:lnTo>
                  <a:lnTo>
                    <a:pt x="19606" y="13218"/>
                  </a:lnTo>
                  <a:lnTo>
                    <a:pt x="20155" y="13092"/>
                  </a:lnTo>
                  <a:lnTo>
                    <a:pt x="20703" y="12944"/>
                  </a:lnTo>
                  <a:lnTo>
                    <a:pt x="21209" y="12797"/>
                  </a:lnTo>
                  <a:lnTo>
                    <a:pt x="21736" y="12628"/>
                  </a:lnTo>
                  <a:lnTo>
                    <a:pt x="22221" y="12459"/>
                  </a:lnTo>
                  <a:lnTo>
                    <a:pt x="22705" y="12270"/>
                  </a:lnTo>
                  <a:lnTo>
                    <a:pt x="23169" y="12059"/>
                  </a:lnTo>
                  <a:lnTo>
                    <a:pt x="23612" y="11848"/>
                  </a:lnTo>
                  <a:lnTo>
                    <a:pt x="24034" y="11637"/>
                  </a:lnTo>
                  <a:lnTo>
                    <a:pt x="24434" y="11384"/>
                  </a:lnTo>
                  <a:lnTo>
                    <a:pt x="24814" y="11152"/>
                  </a:lnTo>
                  <a:lnTo>
                    <a:pt x="25172" y="10878"/>
                  </a:lnTo>
                  <a:lnTo>
                    <a:pt x="25509" y="10625"/>
                  </a:lnTo>
                  <a:lnTo>
                    <a:pt x="25825" y="10351"/>
                  </a:lnTo>
                  <a:lnTo>
                    <a:pt x="26121" y="10056"/>
                  </a:lnTo>
                  <a:lnTo>
                    <a:pt x="26395" y="9761"/>
                  </a:lnTo>
                  <a:lnTo>
                    <a:pt x="26648" y="9466"/>
                  </a:lnTo>
                  <a:lnTo>
                    <a:pt x="26858" y="9150"/>
                  </a:lnTo>
                  <a:lnTo>
                    <a:pt x="27048" y="8833"/>
                  </a:lnTo>
                  <a:lnTo>
                    <a:pt x="27217" y="8517"/>
                  </a:lnTo>
                  <a:lnTo>
                    <a:pt x="27343" y="8180"/>
                  </a:lnTo>
                  <a:lnTo>
                    <a:pt x="27449" y="7843"/>
                  </a:lnTo>
                  <a:lnTo>
                    <a:pt x="27533" y="7505"/>
                  </a:lnTo>
                  <a:lnTo>
                    <a:pt x="27575" y="7168"/>
                  </a:lnTo>
                  <a:lnTo>
                    <a:pt x="27596" y="6810"/>
                  </a:lnTo>
                  <a:lnTo>
                    <a:pt x="27575" y="6472"/>
                  </a:lnTo>
                  <a:lnTo>
                    <a:pt x="27533" y="6114"/>
                  </a:lnTo>
                  <a:lnTo>
                    <a:pt x="27449" y="5777"/>
                  </a:lnTo>
                  <a:lnTo>
                    <a:pt x="27343" y="5439"/>
                  </a:lnTo>
                  <a:lnTo>
                    <a:pt x="27217" y="5102"/>
                  </a:lnTo>
                  <a:lnTo>
                    <a:pt x="27048" y="4786"/>
                  </a:lnTo>
                  <a:lnTo>
                    <a:pt x="26858" y="4470"/>
                  </a:lnTo>
                  <a:lnTo>
                    <a:pt x="26648" y="4153"/>
                  </a:lnTo>
                  <a:lnTo>
                    <a:pt x="26395" y="3858"/>
                  </a:lnTo>
                  <a:lnTo>
                    <a:pt x="26121" y="3563"/>
                  </a:lnTo>
                  <a:lnTo>
                    <a:pt x="25825" y="3289"/>
                  </a:lnTo>
                  <a:lnTo>
                    <a:pt x="25509" y="3015"/>
                  </a:lnTo>
                  <a:lnTo>
                    <a:pt x="25172" y="2741"/>
                  </a:lnTo>
                  <a:lnTo>
                    <a:pt x="24814" y="2488"/>
                  </a:lnTo>
                  <a:lnTo>
                    <a:pt x="24434" y="2235"/>
                  </a:lnTo>
                  <a:lnTo>
                    <a:pt x="24034" y="2003"/>
                  </a:lnTo>
                  <a:lnTo>
                    <a:pt x="23612" y="1771"/>
                  </a:lnTo>
                  <a:lnTo>
                    <a:pt x="23169" y="1560"/>
                  </a:lnTo>
                  <a:lnTo>
                    <a:pt x="22705" y="1350"/>
                  </a:lnTo>
                  <a:lnTo>
                    <a:pt x="22221" y="1160"/>
                  </a:lnTo>
                  <a:lnTo>
                    <a:pt x="21736" y="991"/>
                  </a:lnTo>
                  <a:lnTo>
                    <a:pt x="21209" y="822"/>
                  </a:lnTo>
                  <a:lnTo>
                    <a:pt x="20703" y="675"/>
                  </a:lnTo>
                  <a:lnTo>
                    <a:pt x="20155" y="548"/>
                  </a:lnTo>
                  <a:lnTo>
                    <a:pt x="19606" y="422"/>
                  </a:lnTo>
                  <a:lnTo>
                    <a:pt x="19037" y="317"/>
                  </a:lnTo>
                  <a:lnTo>
                    <a:pt x="18447" y="211"/>
                  </a:lnTo>
                  <a:lnTo>
                    <a:pt x="17857" y="148"/>
                  </a:lnTo>
                  <a:lnTo>
                    <a:pt x="17266" y="85"/>
                  </a:lnTo>
                  <a:lnTo>
                    <a:pt x="16655" y="42"/>
                  </a:lnTo>
                  <a:lnTo>
                    <a:pt x="16044" y="21"/>
                  </a:lnTo>
                  <a:lnTo>
                    <a:pt x="15411"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8" name="Google Shape;1278;p20"/>
            <p:cNvSpPr/>
            <p:nvPr/>
          </p:nvSpPr>
          <p:spPr>
            <a:xfrm>
              <a:off x="5386350" y="-1018675"/>
              <a:ext cx="689925" cy="340475"/>
            </a:xfrm>
            <a:custGeom>
              <a:rect b="b" l="l" r="r" t="t"/>
              <a:pathLst>
                <a:path extrusionOk="0" fill="none" h="13619" w="27597">
                  <a:moveTo>
                    <a:pt x="27596" y="6810"/>
                  </a:moveTo>
                  <a:lnTo>
                    <a:pt x="27596" y="6810"/>
                  </a:lnTo>
                  <a:lnTo>
                    <a:pt x="27575" y="7168"/>
                  </a:lnTo>
                  <a:lnTo>
                    <a:pt x="27533" y="7505"/>
                  </a:lnTo>
                  <a:lnTo>
                    <a:pt x="27449" y="7843"/>
                  </a:lnTo>
                  <a:lnTo>
                    <a:pt x="27343" y="8180"/>
                  </a:lnTo>
                  <a:lnTo>
                    <a:pt x="27217" y="8517"/>
                  </a:lnTo>
                  <a:lnTo>
                    <a:pt x="27048" y="8833"/>
                  </a:lnTo>
                  <a:lnTo>
                    <a:pt x="26858" y="9150"/>
                  </a:lnTo>
                  <a:lnTo>
                    <a:pt x="26648" y="9466"/>
                  </a:lnTo>
                  <a:lnTo>
                    <a:pt x="26395" y="9761"/>
                  </a:lnTo>
                  <a:lnTo>
                    <a:pt x="26121" y="10056"/>
                  </a:lnTo>
                  <a:lnTo>
                    <a:pt x="25825" y="10351"/>
                  </a:lnTo>
                  <a:lnTo>
                    <a:pt x="25509" y="10625"/>
                  </a:lnTo>
                  <a:lnTo>
                    <a:pt x="25172" y="10878"/>
                  </a:lnTo>
                  <a:lnTo>
                    <a:pt x="24814" y="11152"/>
                  </a:lnTo>
                  <a:lnTo>
                    <a:pt x="24434" y="11384"/>
                  </a:lnTo>
                  <a:lnTo>
                    <a:pt x="24034" y="11637"/>
                  </a:lnTo>
                  <a:lnTo>
                    <a:pt x="23612" y="11848"/>
                  </a:lnTo>
                  <a:lnTo>
                    <a:pt x="23169" y="12059"/>
                  </a:lnTo>
                  <a:lnTo>
                    <a:pt x="22705" y="12270"/>
                  </a:lnTo>
                  <a:lnTo>
                    <a:pt x="22221" y="12459"/>
                  </a:lnTo>
                  <a:lnTo>
                    <a:pt x="21736" y="12628"/>
                  </a:lnTo>
                  <a:lnTo>
                    <a:pt x="21209" y="12797"/>
                  </a:lnTo>
                  <a:lnTo>
                    <a:pt x="20703" y="12944"/>
                  </a:lnTo>
                  <a:lnTo>
                    <a:pt x="20155" y="13092"/>
                  </a:lnTo>
                  <a:lnTo>
                    <a:pt x="19606" y="13218"/>
                  </a:lnTo>
                  <a:lnTo>
                    <a:pt x="19037" y="13324"/>
                  </a:lnTo>
                  <a:lnTo>
                    <a:pt x="18447" y="13408"/>
                  </a:lnTo>
                  <a:lnTo>
                    <a:pt x="17857" y="13492"/>
                  </a:lnTo>
                  <a:lnTo>
                    <a:pt x="17266" y="13535"/>
                  </a:lnTo>
                  <a:lnTo>
                    <a:pt x="16655" y="13598"/>
                  </a:lnTo>
                  <a:lnTo>
                    <a:pt x="16044" y="13619"/>
                  </a:lnTo>
                  <a:lnTo>
                    <a:pt x="15411" y="13619"/>
                  </a:lnTo>
                  <a:lnTo>
                    <a:pt x="15411" y="13619"/>
                  </a:lnTo>
                  <a:lnTo>
                    <a:pt x="12818" y="13619"/>
                  </a:lnTo>
                  <a:lnTo>
                    <a:pt x="11490" y="13619"/>
                  </a:lnTo>
                  <a:lnTo>
                    <a:pt x="10162" y="13598"/>
                  </a:lnTo>
                  <a:lnTo>
                    <a:pt x="8855" y="13556"/>
                  </a:lnTo>
                  <a:lnTo>
                    <a:pt x="7569" y="13471"/>
                  </a:lnTo>
                  <a:lnTo>
                    <a:pt x="6346" y="13387"/>
                  </a:lnTo>
                  <a:lnTo>
                    <a:pt x="5187" y="13239"/>
                  </a:lnTo>
                  <a:lnTo>
                    <a:pt x="4639" y="13155"/>
                  </a:lnTo>
                  <a:lnTo>
                    <a:pt x="4090" y="13050"/>
                  </a:lnTo>
                  <a:lnTo>
                    <a:pt x="3585" y="12944"/>
                  </a:lnTo>
                  <a:lnTo>
                    <a:pt x="3100" y="12818"/>
                  </a:lnTo>
                  <a:lnTo>
                    <a:pt x="2657" y="12691"/>
                  </a:lnTo>
                  <a:lnTo>
                    <a:pt x="2214" y="12544"/>
                  </a:lnTo>
                  <a:lnTo>
                    <a:pt x="1835" y="12375"/>
                  </a:lnTo>
                  <a:lnTo>
                    <a:pt x="1455" y="12185"/>
                  </a:lnTo>
                  <a:lnTo>
                    <a:pt x="1139" y="11975"/>
                  </a:lnTo>
                  <a:lnTo>
                    <a:pt x="844" y="11764"/>
                  </a:lnTo>
                  <a:lnTo>
                    <a:pt x="591" y="11532"/>
                  </a:lnTo>
                  <a:lnTo>
                    <a:pt x="380" y="11279"/>
                  </a:lnTo>
                  <a:lnTo>
                    <a:pt x="211" y="11005"/>
                  </a:lnTo>
                  <a:lnTo>
                    <a:pt x="148" y="10857"/>
                  </a:lnTo>
                  <a:lnTo>
                    <a:pt x="106" y="10689"/>
                  </a:lnTo>
                  <a:lnTo>
                    <a:pt x="64" y="10541"/>
                  </a:lnTo>
                  <a:lnTo>
                    <a:pt x="22" y="10372"/>
                  </a:lnTo>
                  <a:lnTo>
                    <a:pt x="1" y="10204"/>
                  </a:lnTo>
                  <a:lnTo>
                    <a:pt x="1" y="10035"/>
                  </a:lnTo>
                  <a:lnTo>
                    <a:pt x="1" y="10035"/>
                  </a:lnTo>
                  <a:lnTo>
                    <a:pt x="22" y="9677"/>
                  </a:lnTo>
                  <a:lnTo>
                    <a:pt x="106" y="9297"/>
                  </a:lnTo>
                  <a:lnTo>
                    <a:pt x="211" y="8918"/>
                  </a:lnTo>
                  <a:lnTo>
                    <a:pt x="380" y="8538"/>
                  </a:lnTo>
                  <a:lnTo>
                    <a:pt x="591" y="8117"/>
                  </a:lnTo>
                  <a:lnTo>
                    <a:pt x="844" y="7716"/>
                  </a:lnTo>
                  <a:lnTo>
                    <a:pt x="1139" y="7295"/>
                  </a:lnTo>
                  <a:lnTo>
                    <a:pt x="1455" y="6894"/>
                  </a:lnTo>
                  <a:lnTo>
                    <a:pt x="1835" y="6472"/>
                  </a:lnTo>
                  <a:lnTo>
                    <a:pt x="2214" y="6051"/>
                  </a:lnTo>
                  <a:lnTo>
                    <a:pt x="2657" y="5629"/>
                  </a:lnTo>
                  <a:lnTo>
                    <a:pt x="3100" y="5207"/>
                  </a:lnTo>
                  <a:lnTo>
                    <a:pt x="3585" y="4807"/>
                  </a:lnTo>
                  <a:lnTo>
                    <a:pt x="4090" y="4406"/>
                  </a:lnTo>
                  <a:lnTo>
                    <a:pt x="4639" y="4006"/>
                  </a:lnTo>
                  <a:lnTo>
                    <a:pt x="5187" y="3605"/>
                  </a:lnTo>
                  <a:lnTo>
                    <a:pt x="5756" y="3226"/>
                  </a:lnTo>
                  <a:lnTo>
                    <a:pt x="6346" y="2867"/>
                  </a:lnTo>
                  <a:lnTo>
                    <a:pt x="6958" y="2530"/>
                  </a:lnTo>
                  <a:lnTo>
                    <a:pt x="7569" y="2193"/>
                  </a:lnTo>
                  <a:lnTo>
                    <a:pt x="8201" y="1877"/>
                  </a:lnTo>
                  <a:lnTo>
                    <a:pt x="8855" y="1581"/>
                  </a:lnTo>
                  <a:lnTo>
                    <a:pt x="9508" y="1307"/>
                  </a:lnTo>
                  <a:lnTo>
                    <a:pt x="10162" y="1054"/>
                  </a:lnTo>
                  <a:lnTo>
                    <a:pt x="10837" y="822"/>
                  </a:lnTo>
                  <a:lnTo>
                    <a:pt x="11490" y="612"/>
                  </a:lnTo>
                  <a:lnTo>
                    <a:pt x="12165" y="422"/>
                  </a:lnTo>
                  <a:lnTo>
                    <a:pt x="12818" y="274"/>
                  </a:lnTo>
                  <a:lnTo>
                    <a:pt x="13472" y="169"/>
                  </a:lnTo>
                  <a:lnTo>
                    <a:pt x="14125" y="85"/>
                  </a:lnTo>
                  <a:lnTo>
                    <a:pt x="14779" y="21"/>
                  </a:lnTo>
                  <a:lnTo>
                    <a:pt x="15411" y="0"/>
                  </a:lnTo>
                  <a:lnTo>
                    <a:pt x="15411" y="0"/>
                  </a:lnTo>
                  <a:lnTo>
                    <a:pt x="16044" y="21"/>
                  </a:lnTo>
                  <a:lnTo>
                    <a:pt x="16655" y="42"/>
                  </a:lnTo>
                  <a:lnTo>
                    <a:pt x="17266" y="85"/>
                  </a:lnTo>
                  <a:lnTo>
                    <a:pt x="17857" y="148"/>
                  </a:lnTo>
                  <a:lnTo>
                    <a:pt x="18447" y="211"/>
                  </a:lnTo>
                  <a:lnTo>
                    <a:pt x="19037" y="317"/>
                  </a:lnTo>
                  <a:lnTo>
                    <a:pt x="19606" y="422"/>
                  </a:lnTo>
                  <a:lnTo>
                    <a:pt x="20155" y="548"/>
                  </a:lnTo>
                  <a:lnTo>
                    <a:pt x="20703" y="675"/>
                  </a:lnTo>
                  <a:lnTo>
                    <a:pt x="21209" y="822"/>
                  </a:lnTo>
                  <a:lnTo>
                    <a:pt x="21736" y="991"/>
                  </a:lnTo>
                  <a:lnTo>
                    <a:pt x="22221" y="1160"/>
                  </a:lnTo>
                  <a:lnTo>
                    <a:pt x="22705" y="1350"/>
                  </a:lnTo>
                  <a:lnTo>
                    <a:pt x="23169" y="1560"/>
                  </a:lnTo>
                  <a:lnTo>
                    <a:pt x="23612" y="1771"/>
                  </a:lnTo>
                  <a:lnTo>
                    <a:pt x="24034" y="2003"/>
                  </a:lnTo>
                  <a:lnTo>
                    <a:pt x="24434" y="2235"/>
                  </a:lnTo>
                  <a:lnTo>
                    <a:pt x="24814" y="2488"/>
                  </a:lnTo>
                  <a:lnTo>
                    <a:pt x="25172" y="2741"/>
                  </a:lnTo>
                  <a:lnTo>
                    <a:pt x="25509" y="3015"/>
                  </a:lnTo>
                  <a:lnTo>
                    <a:pt x="25825" y="3289"/>
                  </a:lnTo>
                  <a:lnTo>
                    <a:pt x="26121" y="3563"/>
                  </a:lnTo>
                  <a:lnTo>
                    <a:pt x="26395" y="3858"/>
                  </a:lnTo>
                  <a:lnTo>
                    <a:pt x="26648" y="4153"/>
                  </a:lnTo>
                  <a:lnTo>
                    <a:pt x="26858" y="4470"/>
                  </a:lnTo>
                  <a:lnTo>
                    <a:pt x="27048" y="4786"/>
                  </a:lnTo>
                  <a:lnTo>
                    <a:pt x="27217" y="5102"/>
                  </a:lnTo>
                  <a:lnTo>
                    <a:pt x="27343" y="5439"/>
                  </a:lnTo>
                  <a:lnTo>
                    <a:pt x="27449" y="5777"/>
                  </a:lnTo>
                  <a:lnTo>
                    <a:pt x="27533" y="6114"/>
                  </a:lnTo>
                  <a:lnTo>
                    <a:pt x="27575" y="6472"/>
                  </a:lnTo>
                  <a:lnTo>
                    <a:pt x="27596" y="6810"/>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9" name="Google Shape;1279;p20"/>
            <p:cNvSpPr/>
            <p:nvPr/>
          </p:nvSpPr>
          <p:spPr>
            <a:xfrm>
              <a:off x="5573975" y="-979675"/>
              <a:ext cx="170800" cy="64325"/>
            </a:xfrm>
            <a:custGeom>
              <a:rect b="b" l="l" r="r" t="t"/>
              <a:pathLst>
                <a:path extrusionOk="0" h="2573" w="6832">
                  <a:moveTo>
                    <a:pt x="6810" y="0"/>
                  </a:moveTo>
                  <a:lnTo>
                    <a:pt x="5925" y="148"/>
                  </a:lnTo>
                  <a:lnTo>
                    <a:pt x="5018" y="338"/>
                  </a:lnTo>
                  <a:lnTo>
                    <a:pt x="4133" y="570"/>
                  </a:lnTo>
                  <a:lnTo>
                    <a:pt x="3268" y="865"/>
                  </a:lnTo>
                  <a:lnTo>
                    <a:pt x="2826" y="1012"/>
                  </a:lnTo>
                  <a:lnTo>
                    <a:pt x="2383" y="1160"/>
                  </a:lnTo>
                  <a:lnTo>
                    <a:pt x="1961" y="1350"/>
                  </a:lnTo>
                  <a:lnTo>
                    <a:pt x="1561" y="1539"/>
                  </a:lnTo>
                  <a:lnTo>
                    <a:pt x="1139" y="1771"/>
                  </a:lnTo>
                  <a:lnTo>
                    <a:pt x="760" y="2003"/>
                  </a:lnTo>
                  <a:lnTo>
                    <a:pt x="380" y="2256"/>
                  </a:lnTo>
                  <a:lnTo>
                    <a:pt x="1" y="2530"/>
                  </a:lnTo>
                  <a:lnTo>
                    <a:pt x="22" y="2572"/>
                  </a:lnTo>
                  <a:lnTo>
                    <a:pt x="443" y="2383"/>
                  </a:lnTo>
                  <a:lnTo>
                    <a:pt x="1181" y="2066"/>
                  </a:lnTo>
                  <a:lnTo>
                    <a:pt x="1898" y="1750"/>
                  </a:lnTo>
                  <a:lnTo>
                    <a:pt x="3353" y="1118"/>
                  </a:lnTo>
                  <a:lnTo>
                    <a:pt x="4196" y="780"/>
                  </a:lnTo>
                  <a:lnTo>
                    <a:pt x="5060" y="506"/>
                  </a:lnTo>
                  <a:lnTo>
                    <a:pt x="5946" y="253"/>
                  </a:lnTo>
                  <a:lnTo>
                    <a:pt x="6831" y="21"/>
                  </a:lnTo>
                  <a:lnTo>
                    <a:pt x="6810"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0" name="Google Shape;1280;p20"/>
            <p:cNvSpPr/>
            <p:nvPr/>
          </p:nvSpPr>
          <p:spPr>
            <a:xfrm>
              <a:off x="5573975" y="-979675"/>
              <a:ext cx="170800" cy="64325"/>
            </a:xfrm>
            <a:custGeom>
              <a:rect b="b" l="l" r="r" t="t"/>
              <a:pathLst>
                <a:path extrusionOk="0" fill="none" h="2573" w="6832">
                  <a:moveTo>
                    <a:pt x="6810" y="0"/>
                  </a:moveTo>
                  <a:lnTo>
                    <a:pt x="6810" y="0"/>
                  </a:lnTo>
                  <a:lnTo>
                    <a:pt x="5925" y="148"/>
                  </a:lnTo>
                  <a:lnTo>
                    <a:pt x="5018" y="338"/>
                  </a:lnTo>
                  <a:lnTo>
                    <a:pt x="4133" y="570"/>
                  </a:lnTo>
                  <a:lnTo>
                    <a:pt x="3268" y="865"/>
                  </a:lnTo>
                  <a:lnTo>
                    <a:pt x="3268" y="865"/>
                  </a:lnTo>
                  <a:lnTo>
                    <a:pt x="2826" y="1012"/>
                  </a:lnTo>
                  <a:lnTo>
                    <a:pt x="2383" y="1160"/>
                  </a:lnTo>
                  <a:lnTo>
                    <a:pt x="1961" y="1350"/>
                  </a:lnTo>
                  <a:lnTo>
                    <a:pt x="1561" y="1539"/>
                  </a:lnTo>
                  <a:lnTo>
                    <a:pt x="1139" y="1771"/>
                  </a:lnTo>
                  <a:lnTo>
                    <a:pt x="760" y="2003"/>
                  </a:lnTo>
                  <a:lnTo>
                    <a:pt x="380" y="2256"/>
                  </a:lnTo>
                  <a:lnTo>
                    <a:pt x="1" y="2530"/>
                  </a:lnTo>
                  <a:lnTo>
                    <a:pt x="22" y="2572"/>
                  </a:lnTo>
                  <a:lnTo>
                    <a:pt x="22" y="2572"/>
                  </a:lnTo>
                  <a:lnTo>
                    <a:pt x="443" y="2383"/>
                  </a:lnTo>
                  <a:lnTo>
                    <a:pt x="443" y="2383"/>
                  </a:lnTo>
                  <a:lnTo>
                    <a:pt x="1181" y="2066"/>
                  </a:lnTo>
                  <a:lnTo>
                    <a:pt x="1898" y="1750"/>
                  </a:lnTo>
                  <a:lnTo>
                    <a:pt x="3353" y="1118"/>
                  </a:lnTo>
                  <a:lnTo>
                    <a:pt x="3353" y="1118"/>
                  </a:lnTo>
                  <a:lnTo>
                    <a:pt x="4196" y="780"/>
                  </a:lnTo>
                  <a:lnTo>
                    <a:pt x="5060" y="506"/>
                  </a:lnTo>
                  <a:lnTo>
                    <a:pt x="5946" y="253"/>
                  </a:lnTo>
                  <a:lnTo>
                    <a:pt x="6831" y="21"/>
                  </a:lnTo>
                  <a:lnTo>
                    <a:pt x="6810" y="0"/>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1" name="Google Shape;1281;p20"/>
            <p:cNvSpPr/>
            <p:nvPr/>
          </p:nvSpPr>
          <p:spPr>
            <a:xfrm>
              <a:off x="5444325" y="-866375"/>
              <a:ext cx="67500" cy="44825"/>
            </a:xfrm>
            <a:custGeom>
              <a:rect b="b" l="l" r="r" t="t"/>
              <a:pathLst>
                <a:path extrusionOk="0" h="1793" w="2700">
                  <a:moveTo>
                    <a:pt x="2699" y="1"/>
                  </a:moveTo>
                  <a:lnTo>
                    <a:pt x="2488" y="22"/>
                  </a:lnTo>
                  <a:lnTo>
                    <a:pt x="2277" y="43"/>
                  </a:lnTo>
                  <a:lnTo>
                    <a:pt x="1877" y="148"/>
                  </a:lnTo>
                  <a:lnTo>
                    <a:pt x="1624" y="233"/>
                  </a:lnTo>
                  <a:lnTo>
                    <a:pt x="1371" y="338"/>
                  </a:lnTo>
                  <a:lnTo>
                    <a:pt x="1139" y="465"/>
                  </a:lnTo>
                  <a:lnTo>
                    <a:pt x="907" y="612"/>
                  </a:lnTo>
                  <a:lnTo>
                    <a:pt x="738" y="718"/>
                  </a:lnTo>
                  <a:lnTo>
                    <a:pt x="591" y="823"/>
                  </a:lnTo>
                  <a:lnTo>
                    <a:pt x="443" y="971"/>
                  </a:lnTo>
                  <a:lnTo>
                    <a:pt x="338" y="1097"/>
                  </a:lnTo>
                  <a:lnTo>
                    <a:pt x="211" y="1266"/>
                  </a:lnTo>
                  <a:lnTo>
                    <a:pt x="127" y="1434"/>
                  </a:lnTo>
                  <a:lnTo>
                    <a:pt x="43" y="1603"/>
                  </a:lnTo>
                  <a:lnTo>
                    <a:pt x="1" y="1793"/>
                  </a:lnTo>
                  <a:lnTo>
                    <a:pt x="22" y="1793"/>
                  </a:lnTo>
                  <a:lnTo>
                    <a:pt x="254" y="1603"/>
                  </a:lnTo>
                  <a:lnTo>
                    <a:pt x="486" y="1392"/>
                  </a:lnTo>
                  <a:lnTo>
                    <a:pt x="781" y="1118"/>
                  </a:lnTo>
                  <a:lnTo>
                    <a:pt x="1076" y="844"/>
                  </a:lnTo>
                  <a:lnTo>
                    <a:pt x="1266" y="697"/>
                  </a:lnTo>
                  <a:lnTo>
                    <a:pt x="1455" y="570"/>
                  </a:lnTo>
                  <a:lnTo>
                    <a:pt x="1645" y="465"/>
                  </a:lnTo>
                  <a:lnTo>
                    <a:pt x="1835" y="338"/>
                  </a:lnTo>
                  <a:lnTo>
                    <a:pt x="2046" y="254"/>
                  </a:lnTo>
                  <a:lnTo>
                    <a:pt x="2256" y="170"/>
                  </a:lnTo>
                  <a:lnTo>
                    <a:pt x="2488" y="85"/>
                  </a:lnTo>
                  <a:lnTo>
                    <a:pt x="2699" y="22"/>
                  </a:lnTo>
                  <a:lnTo>
                    <a:pt x="2699"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2" name="Google Shape;1282;p20"/>
            <p:cNvSpPr/>
            <p:nvPr/>
          </p:nvSpPr>
          <p:spPr>
            <a:xfrm>
              <a:off x="5444325" y="-866375"/>
              <a:ext cx="67500" cy="44825"/>
            </a:xfrm>
            <a:custGeom>
              <a:rect b="b" l="l" r="r" t="t"/>
              <a:pathLst>
                <a:path extrusionOk="0" fill="none" h="1793" w="2700">
                  <a:moveTo>
                    <a:pt x="2699" y="1"/>
                  </a:moveTo>
                  <a:lnTo>
                    <a:pt x="2699" y="1"/>
                  </a:lnTo>
                  <a:lnTo>
                    <a:pt x="2488" y="22"/>
                  </a:lnTo>
                  <a:lnTo>
                    <a:pt x="2277" y="43"/>
                  </a:lnTo>
                  <a:lnTo>
                    <a:pt x="1877" y="148"/>
                  </a:lnTo>
                  <a:lnTo>
                    <a:pt x="1877" y="148"/>
                  </a:lnTo>
                  <a:lnTo>
                    <a:pt x="1624" y="233"/>
                  </a:lnTo>
                  <a:lnTo>
                    <a:pt x="1371" y="338"/>
                  </a:lnTo>
                  <a:lnTo>
                    <a:pt x="1139" y="465"/>
                  </a:lnTo>
                  <a:lnTo>
                    <a:pt x="907" y="612"/>
                  </a:lnTo>
                  <a:lnTo>
                    <a:pt x="907" y="612"/>
                  </a:lnTo>
                  <a:lnTo>
                    <a:pt x="738" y="718"/>
                  </a:lnTo>
                  <a:lnTo>
                    <a:pt x="591" y="823"/>
                  </a:lnTo>
                  <a:lnTo>
                    <a:pt x="443" y="971"/>
                  </a:lnTo>
                  <a:lnTo>
                    <a:pt x="338" y="1097"/>
                  </a:lnTo>
                  <a:lnTo>
                    <a:pt x="211" y="1266"/>
                  </a:lnTo>
                  <a:lnTo>
                    <a:pt x="127" y="1434"/>
                  </a:lnTo>
                  <a:lnTo>
                    <a:pt x="43" y="1603"/>
                  </a:lnTo>
                  <a:lnTo>
                    <a:pt x="1" y="1793"/>
                  </a:lnTo>
                  <a:lnTo>
                    <a:pt x="22" y="1793"/>
                  </a:lnTo>
                  <a:lnTo>
                    <a:pt x="22" y="1793"/>
                  </a:lnTo>
                  <a:lnTo>
                    <a:pt x="254" y="1603"/>
                  </a:lnTo>
                  <a:lnTo>
                    <a:pt x="486" y="1392"/>
                  </a:lnTo>
                  <a:lnTo>
                    <a:pt x="486" y="1392"/>
                  </a:lnTo>
                  <a:lnTo>
                    <a:pt x="781" y="1118"/>
                  </a:lnTo>
                  <a:lnTo>
                    <a:pt x="1076" y="844"/>
                  </a:lnTo>
                  <a:lnTo>
                    <a:pt x="1076" y="844"/>
                  </a:lnTo>
                  <a:lnTo>
                    <a:pt x="1266" y="697"/>
                  </a:lnTo>
                  <a:lnTo>
                    <a:pt x="1455" y="570"/>
                  </a:lnTo>
                  <a:lnTo>
                    <a:pt x="1645" y="465"/>
                  </a:lnTo>
                  <a:lnTo>
                    <a:pt x="1835" y="338"/>
                  </a:lnTo>
                  <a:lnTo>
                    <a:pt x="2046" y="254"/>
                  </a:lnTo>
                  <a:lnTo>
                    <a:pt x="2256" y="170"/>
                  </a:lnTo>
                  <a:lnTo>
                    <a:pt x="2488" y="85"/>
                  </a:lnTo>
                  <a:lnTo>
                    <a:pt x="2699" y="22"/>
                  </a:lnTo>
                  <a:lnTo>
                    <a:pt x="2699"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83" name="Google Shape;1283;p20"/>
          <p:cNvGrpSpPr/>
          <p:nvPr/>
        </p:nvGrpSpPr>
        <p:grpSpPr>
          <a:xfrm>
            <a:off x="8430775" y="3582400"/>
            <a:ext cx="639200" cy="1081575"/>
            <a:chOff x="-1254775" y="1770625"/>
            <a:chExt cx="639200" cy="1081575"/>
          </a:xfrm>
        </p:grpSpPr>
        <p:sp>
          <p:nvSpPr>
            <p:cNvPr id="1284" name="Google Shape;1284;p20"/>
            <p:cNvSpPr/>
            <p:nvPr/>
          </p:nvSpPr>
          <p:spPr>
            <a:xfrm>
              <a:off x="-925450" y="2281200"/>
              <a:ext cx="35600" cy="571000"/>
            </a:xfrm>
            <a:custGeom>
              <a:rect b="b" l="l" r="r" t="t"/>
              <a:pathLst>
                <a:path extrusionOk="0" h="22840" w="1424">
                  <a:moveTo>
                    <a:pt x="839" y="0"/>
                  </a:moveTo>
                  <a:lnTo>
                    <a:pt x="800" y="20"/>
                  </a:lnTo>
                  <a:lnTo>
                    <a:pt x="780" y="39"/>
                  </a:lnTo>
                  <a:lnTo>
                    <a:pt x="780" y="59"/>
                  </a:lnTo>
                  <a:lnTo>
                    <a:pt x="644" y="877"/>
                  </a:lnTo>
                  <a:lnTo>
                    <a:pt x="527" y="1890"/>
                  </a:lnTo>
                  <a:lnTo>
                    <a:pt x="391" y="3118"/>
                  </a:lnTo>
                  <a:lnTo>
                    <a:pt x="293" y="4482"/>
                  </a:lnTo>
                  <a:lnTo>
                    <a:pt x="176" y="5983"/>
                  </a:lnTo>
                  <a:lnTo>
                    <a:pt x="98" y="7600"/>
                  </a:lnTo>
                  <a:lnTo>
                    <a:pt x="40" y="9276"/>
                  </a:lnTo>
                  <a:lnTo>
                    <a:pt x="1" y="10991"/>
                  </a:lnTo>
                  <a:lnTo>
                    <a:pt x="1" y="12745"/>
                  </a:lnTo>
                  <a:lnTo>
                    <a:pt x="40" y="14460"/>
                  </a:lnTo>
                  <a:lnTo>
                    <a:pt x="79" y="15298"/>
                  </a:lnTo>
                  <a:lnTo>
                    <a:pt x="118" y="16136"/>
                  </a:lnTo>
                  <a:lnTo>
                    <a:pt x="176" y="16935"/>
                  </a:lnTo>
                  <a:lnTo>
                    <a:pt x="235" y="17734"/>
                  </a:lnTo>
                  <a:lnTo>
                    <a:pt x="313" y="18494"/>
                  </a:lnTo>
                  <a:lnTo>
                    <a:pt x="410" y="19234"/>
                  </a:lnTo>
                  <a:lnTo>
                    <a:pt x="508" y="19936"/>
                  </a:lnTo>
                  <a:lnTo>
                    <a:pt x="644" y="20599"/>
                  </a:lnTo>
                  <a:lnTo>
                    <a:pt x="780" y="21222"/>
                  </a:lnTo>
                  <a:lnTo>
                    <a:pt x="917" y="21787"/>
                  </a:lnTo>
                  <a:lnTo>
                    <a:pt x="1092" y="22313"/>
                  </a:lnTo>
                  <a:lnTo>
                    <a:pt x="1268" y="22801"/>
                  </a:lnTo>
                  <a:lnTo>
                    <a:pt x="1307" y="22840"/>
                  </a:lnTo>
                  <a:lnTo>
                    <a:pt x="1385" y="22840"/>
                  </a:lnTo>
                  <a:lnTo>
                    <a:pt x="1404" y="22820"/>
                  </a:lnTo>
                  <a:lnTo>
                    <a:pt x="1423" y="22801"/>
                  </a:lnTo>
                  <a:lnTo>
                    <a:pt x="1423" y="22762"/>
                  </a:lnTo>
                  <a:lnTo>
                    <a:pt x="1423" y="22742"/>
                  </a:lnTo>
                  <a:lnTo>
                    <a:pt x="1229" y="22255"/>
                  </a:lnTo>
                  <a:lnTo>
                    <a:pt x="1073" y="21729"/>
                  </a:lnTo>
                  <a:lnTo>
                    <a:pt x="917" y="21164"/>
                  </a:lnTo>
                  <a:lnTo>
                    <a:pt x="780" y="20540"/>
                  </a:lnTo>
                  <a:lnTo>
                    <a:pt x="663" y="19878"/>
                  </a:lnTo>
                  <a:lnTo>
                    <a:pt x="566" y="19176"/>
                  </a:lnTo>
                  <a:lnTo>
                    <a:pt x="469" y="18455"/>
                  </a:lnTo>
                  <a:lnTo>
                    <a:pt x="391" y="17695"/>
                  </a:lnTo>
                  <a:lnTo>
                    <a:pt x="332" y="16915"/>
                  </a:lnTo>
                  <a:lnTo>
                    <a:pt x="274" y="16097"/>
                  </a:lnTo>
                  <a:lnTo>
                    <a:pt x="196" y="14440"/>
                  </a:lnTo>
                  <a:lnTo>
                    <a:pt x="157" y="12726"/>
                  </a:lnTo>
                  <a:lnTo>
                    <a:pt x="157" y="10991"/>
                  </a:lnTo>
                  <a:lnTo>
                    <a:pt x="196" y="9276"/>
                  </a:lnTo>
                  <a:lnTo>
                    <a:pt x="254" y="7600"/>
                  </a:lnTo>
                  <a:lnTo>
                    <a:pt x="332" y="6002"/>
                  </a:lnTo>
                  <a:lnTo>
                    <a:pt x="449" y="4502"/>
                  </a:lnTo>
                  <a:lnTo>
                    <a:pt x="547" y="3118"/>
                  </a:lnTo>
                  <a:lnTo>
                    <a:pt x="683" y="1910"/>
                  </a:lnTo>
                  <a:lnTo>
                    <a:pt x="800" y="897"/>
                  </a:lnTo>
                  <a:lnTo>
                    <a:pt x="936" y="98"/>
                  </a:lnTo>
                  <a:lnTo>
                    <a:pt x="936" y="59"/>
                  </a:lnTo>
                  <a:lnTo>
                    <a:pt x="917" y="39"/>
                  </a:lnTo>
                  <a:lnTo>
                    <a:pt x="897" y="20"/>
                  </a:lnTo>
                  <a:lnTo>
                    <a:pt x="858"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5" name="Google Shape;1285;p20"/>
            <p:cNvSpPr/>
            <p:nvPr/>
          </p:nvSpPr>
          <p:spPr>
            <a:xfrm>
              <a:off x="-925925" y="2260250"/>
              <a:ext cx="172000" cy="229975"/>
            </a:xfrm>
            <a:custGeom>
              <a:rect b="b" l="l" r="r" t="t"/>
              <a:pathLst>
                <a:path extrusionOk="0" h="9199" w="6880">
                  <a:moveTo>
                    <a:pt x="6743" y="0"/>
                  </a:moveTo>
                  <a:lnTo>
                    <a:pt x="6236" y="370"/>
                  </a:lnTo>
                  <a:lnTo>
                    <a:pt x="5749" y="741"/>
                  </a:lnTo>
                  <a:lnTo>
                    <a:pt x="5282" y="1150"/>
                  </a:lnTo>
                  <a:lnTo>
                    <a:pt x="4853" y="1559"/>
                  </a:lnTo>
                  <a:lnTo>
                    <a:pt x="4463" y="1988"/>
                  </a:lnTo>
                  <a:lnTo>
                    <a:pt x="4093" y="2417"/>
                  </a:lnTo>
                  <a:lnTo>
                    <a:pt x="3742" y="2865"/>
                  </a:lnTo>
                  <a:lnTo>
                    <a:pt x="3430" y="3313"/>
                  </a:lnTo>
                  <a:lnTo>
                    <a:pt x="3138" y="3761"/>
                  </a:lnTo>
                  <a:lnTo>
                    <a:pt x="2846" y="4210"/>
                  </a:lnTo>
                  <a:lnTo>
                    <a:pt x="2592" y="4658"/>
                  </a:lnTo>
                  <a:lnTo>
                    <a:pt x="2339" y="5106"/>
                  </a:lnTo>
                  <a:lnTo>
                    <a:pt x="1910" y="5963"/>
                  </a:lnTo>
                  <a:lnTo>
                    <a:pt x="1501" y="6782"/>
                  </a:lnTo>
                  <a:lnTo>
                    <a:pt x="1111" y="7581"/>
                  </a:lnTo>
                  <a:lnTo>
                    <a:pt x="916" y="7932"/>
                  </a:lnTo>
                  <a:lnTo>
                    <a:pt x="741" y="8263"/>
                  </a:lnTo>
                  <a:lnTo>
                    <a:pt x="566" y="8536"/>
                  </a:lnTo>
                  <a:lnTo>
                    <a:pt x="390" y="8750"/>
                  </a:lnTo>
                  <a:lnTo>
                    <a:pt x="215" y="8926"/>
                  </a:lnTo>
                  <a:lnTo>
                    <a:pt x="137" y="8984"/>
                  </a:lnTo>
                  <a:lnTo>
                    <a:pt x="39" y="9042"/>
                  </a:lnTo>
                  <a:lnTo>
                    <a:pt x="20" y="9062"/>
                  </a:lnTo>
                  <a:lnTo>
                    <a:pt x="0" y="9081"/>
                  </a:lnTo>
                  <a:lnTo>
                    <a:pt x="0" y="9120"/>
                  </a:lnTo>
                  <a:lnTo>
                    <a:pt x="0" y="9140"/>
                  </a:lnTo>
                  <a:lnTo>
                    <a:pt x="20" y="9179"/>
                  </a:lnTo>
                  <a:lnTo>
                    <a:pt x="78" y="9198"/>
                  </a:lnTo>
                  <a:lnTo>
                    <a:pt x="98" y="9179"/>
                  </a:lnTo>
                  <a:lnTo>
                    <a:pt x="195" y="9120"/>
                  </a:lnTo>
                  <a:lnTo>
                    <a:pt x="293" y="9062"/>
                  </a:lnTo>
                  <a:lnTo>
                    <a:pt x="488" y="8887"/>
                  </a:lnTo>
                  <a:lnTo>
                    <a:pt x="663" y="8653"/>
                  </a:lnTo>
                  <a:lnTo>
                    <a:pt x="858" y="8380"/>
                  </a:lnTo>
                  <a:lnTo>
                    <a:pt x="1033" y="8049"/>
                  </a:lnTo>
                  <a:lnTo>
                    <a:pt x="1228" y="7698"/>
                  </a:lnTo>
                  <a:lnTo>
                    <a:pt x="1657" y="6840"/>
                  </a:lnTo>
                  <a:lnTo>
                    <a:pt x="2047" y="6041"/>
                  </a:lnTo>
                  <a:lnTo>
                    <a:pt x="2475" y="5184"/>
                  </a:lnTo>
                  <a:lnTo>
                    <a:pt x="2729" y="4755"/>
                  </a:lnTo>
                  <a:lnTo>
                    <a:pt x="2982" y="4307"/>
                  </a:lnTo>
                  <a:lnTo>
                    <a:pt x="3255" y="3859"/>
                  </a:lnTo>
                  <a:lnTo>
                    <a:pt x="3547" y="3411"/>
                  </a:lnTo>
                  <a:lnTo>
                    <a:pt x="3878" y="2962"/>
                  </a:lnTo>
                  <a:lnTo>
                    <a:pt x="4210" y="2534"/>
                  </a:lnTo>
                  <a:lnTo>
                    <a:pt x="4580" y="2105"/>
                  </a:lnTo>
                  <a:lnTo>
                    <a:pt x="4970" y="1676"/>
                  </a:lnTo>
                  <a:lnTo>
                    <a:pt x="5398" y="1267"/>
                  </a:lnTo>
                  <a:lnTo>
                    <a:pt x="5847" y="877"/>
                  </a:lnTo>
                  <a:lnTo>
                    <a:pt x="6334" y="487"/>
                  </a:lnTo>
                  <a:lnTo>
                    <a:pt x="6841" y="137"/>
                  </a:lnTo>
                  <a:lnTo>
                    <a:pt x="6860" y="117"/>
                  </a:lnTo>
                  <a:lnTo>
                    <a:pt x="6880" y="98"/>
                  </a:lnTo>
                  <a:lnTo>
                    <a:pt x="6880" y="59"/>
                  </a:lnTo>
                  <a:lnTo>
                    <a:pt x="6860" y="39"/>
                  </a:lnTo>
                  <a:lnTo>
                    <a:pt x="6841"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6" name="Google Shape;1286;p20"/>
            <p:cNvSpPr/>
            <p:nvPr/>
          </p:nvSpPr>
          <p:spPr>
            <a:xfrm>
              <a:off x="-999000" y="2197400"/>
              <a:ext cx="77975" cy="206600"/>
            </a:xfrm>
            <a:custGeom>
              <a:rect b="b" l="l" r="r" t="t"/>
              <a:pathLst>
                <a:path extrusionOk="0" h="8264" w="3119">
                  <a:moveTo>
                    <a:pt x="176" y="0"/>
                  </a:moveTo>
                  <a:lnTo>
                    <a:pt x="156" y="20"/>
                  </a:lnTo>
                  <a:lnTo>
                    <a:pt x="137" y="39"/>
                  </a:lnTo>
                  <a:lnTo>
                    <a:pt x="117" y="59"/>
                  </a:lnTo>
                  <a:lnTo>
                    <a:pt x="59" y="624"/>
                  </a:lnTo>
                  <a:lnTo>
                    <a:pt x="20" y="1170"/>
                  </a:lnTo>
                  <a:lnTo>
                    <a:pt x="0" y="1676"/>
                  </a:lnTo>
                  <a:lnTo>
                    <a:pt x="20" y="2163"/>
                  </a:lnTo>
                  <a:lnTo>
                    <a:pt x="39" y="2631"/>
                  </a:lnTo>
                  <a:lnTo>
                    <a:pt x="98" y="3079"/>
                  </a:lnTo>
                  <a:lnTo>
                    <a:pt x="156" y="3508"/>
                  </a:lnTo>
                  <a:lnTo>
                    <a:pt x="234" y="3917"/>
                  </a:lnTo>
                  <a:lnTo>
                    <a:pt x="332" y="4307"/>
                  </a:lnTo>
                  <a:lnTo>
                    <a:pt x="429" y="4658"/>
                  </a:lnTo>
                  <a:lnTo>
                    <a:pt x="546" y="5009"/>
                  </a:lnTo>
                  <a:lnTo>
                    <a:pt x="682" y="5340"/>
                  </a:lnTo>
                  <a:lnTo>
                    <a:pt x="819" y="5632"/>
                  </a:lnTo>
                  <a:lnTo>
                    <a:pt x="955" y="5925"/>
                  </a:lnTo>
                  <a:lnTo>
                    <a:pt x="1092" y="6197"/>
                  </a:lnTo>
                  <a:lnTo>
                    <a:pt x="1247" y="6451"/>
                  </a:lnTo>
                  <a:lnTo>
                    <a:pt x="1559" y="6879"/>
                  </a:lnTo>
                  <a:lnTo>
                    <a:pt x="1871" y="7269"/>
                  </a:lnTo>
                  <a:lnTo>
                    <a:pt x="2163" y="7581"/>
                  </a:lnTo>
                  <a:lnTo>
                    <a:pt x="2436" y="7834"/>
                  </a:lnTo>
                  <a:lnTo>
                    <a:pt x="2651" y="8029"/>
                  </a:lnTo>
                  <a:lnTo>
                    <a:pt x="2845" y="8146"/>
                  </a:lnTo>
                  <a:lnTo>
                    <a:pt x="3001" y="8263"/>
                  </a:lnTo>
                  <a:lnTo>
                    <a:pt x="3079" y="8263"/>
                  </a:lnTo>
                  <a:lnTo>
                    <a:pt x="3118" y="8224"/>
                  </a:lnTo>
                  <a:lnTo>
                    <a:pt x="3118" y="8205"/>
                  </a:lnTo>
                  <a:lnTo>
                    <a:pt x="3118" y="8166"/>
                  </a:lnTo>
                  <a:lnTo>
                    <a:pt x="3099" y="8146"/>
                  </a:lnTo>
                  <a:lnTo>
                    <a:pt x="3079" y="8127"/>
                  </a:lnTo>
                  <a:lnTo>
                    <a:pt x="2923" y="8029"/>
                  </a:lnTo>
                  <a:lnTo>
                    <a:pt x="2748" y="7893"/>
                  </a:lnTo>
                  <a:lnTo>
                    <a:pt x="2534" y="7717"/>
                  </a:lnTo>
                  <a:lnTo>
                    <a:pt x="2280" y="7484"/>
                  </a:lnTo>
                  <a:lnTo>
                    <a:pt x="1988" y="7172"/>
                  </a:lnTo>
                  <a:lnTo>
                    <a:pt x="1696" y="6821"/>
                  </a:lnTo>
                  <a:lnTo>
                    <a:pt x="1384" y="6392"/>
                  </a:lnTo>
                  <a:lnTo>
                    <a:pt x="1111" y="5905"/>
                  </a:lnTo>
                  <a:lnTo>
                    <a:pt x="975" y="5652"/>
                  </a:lnTo>
                  <a:lnTo>
                    <a:pt x="858" y="5359"/>
                  </a:lnTo>
                  <a:lnTo>
                    <a:pt x="721" y="5048"/>
                  </a:lnTo>
                  <a:lnTo>
                    <a:pt x="604" y="4716"/>
                  </a:lnTo>
                  <a:lnTo>
                    <a:pt x="507" y="4366"/>
                  </a:lnTo>
                  <a:lnTo>
                    <a:pt x="410" y="3976"/>
                  </a:lnTo>
                  <a:lnTo>
                    <a:pt x="332" y="3586"/>
                  </a:lnTo>
                  <a:lnTo>
                    <a:pt x="254" y="3157"/>
                  </a:lnTo>
                  <a:lnTo>
                    <a:pt x="215" y="2709"/>
                  </a:lnTo>
                  <a:lnTo>
                    <a:pt x="176" y="2222"/>
                  </a:lnTo>
                  <a:lnTo>
                    <a:pt x="156" y="1735"/>
                  </a:lnTo>
                  <a:lnTo>
                    <a:pt x="176" y="1209"/>
                  </a:lnTo>
                  <a:lnTo>
                    <a:pt x="215" y="663"/>
                  </a:lnTo>
                  <a:lnTo>
                    <a:pt x="273" y="78"/>
                  </a:lnTo>
                  <a:lnTo>
                    <a:pt x="273" y="59"/>
                  </a:lnTo>
                  <a:lnTo>
                    <a:pt x="254" y="20"/>
                  </a:lnTo>
                  <a:lnTo>
                    <a:pt x="234"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7" name="Google Shape;1287;p20"/>
            <p:cNvSpPr/>
            <p:nvPr/>
          </p:nvSpPr>
          <p:spPr>
            <a:xfrm>
              <a:off x="-1254775" y="1770625"/>
              <a:ext cx="639200" cy="565650"/>
            </a:xfrm>
            <a:custGeom>
              <a:rect b="b" l="l" r="r" t="t"/>
              <a:pathLst>
                <a:path extrusionOk="0" h="22626" w="25568">
                  <a:moveTo>
                    <a:pt x="14811" y="0"/>
                  </a:moveTo>
                  <a:lnTo>
                    <a:pt x="14655" y="20"/>
                  </a:lnTo>
                  <a:lnTo>
                    <a:pt x="14499" y="39"/>
                  </a:lnTo>
                  <a:lnTo>
                    <a:pt x="14324" y="78"/>
                  </a:lnTo>
                  <a:lnTo>
                    <a:pt x="14168" y="117"/>
                  </a:lnTo>
                  <a:lnTo>
                    <a:pt x="14012" y="195"/>
                  </a:lnTo>
                  <a:lnTo>
                    <a:pt x="13525" y="468"/>
                  </a:lnTo>
                  <a:lnTo>
                    <a:pt x="13135" y="721"/>
                  </a:lnTo>
                  <a:lnTo>
                    <a:pt x="12804" y="994"/>
                  </a:lnTo>
                  <a:lnTo>
                    <a:pt x="12550" y="1267"/>
                  </a:lnTo>
                  <a:lnTo>
                    <a:pt x="12336" y="1520"/>
                  </a:lnTo>
                  <a:lnTo>
                    <a:pt x="12180" y="1793"/>
                  </a:lnTo>
                  <a:lnTo>
                    <a:pt x="12044" y="2046"/>
                  </a:lnTo>
                  <a:lnTo>
                    <a:pt x="11927" y="2300"/>
                  </a:lnTo>
                  <a:lnTo>
                    <a:pt x="11751" y="2806"/>
                  </a:lnTo>
                  <a:lnTo>
                    <a:pt x="11654" y="3060"/>
                  </a:lnTo>
                  <a:lnTo>
                    <a:pt x="11556" y="3294"/>
                  </a:lnTo>
                  <a:lnTo>
                    <a:pt x="11420" y="3508"/>
                  </a:lnTo>
                  <a:lnTo>
                    <a:pt x="11264" y="3722"/>
                  </a:lnTo>
                  <a:lnTo>
                    <a:pt x="11069" y="3937"/>
                  </a:lnTo>
                  <a:lnTo>
                    <a:pt x="10816" y="4132"/>
                  </a:lnTo>
                  <a:lnTo>
                    <a:pt x="10543" y="4326"/>
                  </a:lnTo>
                  <a:lnTo>
                    <a:pt x="10290" y="4463"/>
                  </a:lnTo>
                  <a:lnTo>
                    <a:pt x="10017" y="4599"/>
                  </a:lnTo>
                  <a:lnTo>
                    <a:pt x="9744" y="4716"/>
                  </a:lnTo>
                  <a:lnTo>
                    <a:pt x="9218" y="4911"/>
                  </a:lnTo>
                  <a:lnTo>
                    <a:pt x="8672" y="5106"/>
                  </a:lnTo>
                  <a:lnTo>
                    <a:pt x="8088" y="5281"/>
                  </a:lnTo>
                  <a:lnTo>
                    <a:pt x="7445" y="5515"/>
                  </a:lnTo>
                  <a:lnTo>
                    <a:pt x="7113" y="5652"/>
                  </a:lnTo>
                  <a:lnTo>
                    <a:pt x="6762" y="5827"/>
                  </a:lnTo>
                  <a:lnTo>
                    <a:pt x="6373" y="6002"/>
                  </a:lnTo>
                  <a:lnTo>
                    <a:pt x="5983" y="6236"/>
                  </a:lnTo>
                  <a:lnTo>
                    <a:pt x="5788" y="6353"/>
                  </a:lnTo>
                  <a:lnTo>
                    <a:pt x="5613" y="6470"/>
                  </a:lnTo>
                  <a:lnTo>
                    <a:pt x="5457" y="6606"/>
                  </a:lnTo>
                  <a:lnTo>
                    <a:pt x="5340" y="6743"/>
                  </a:lnTo>
                  <a:lnTo>
                    <a:pt x="5223" y="6879"/>
                  </a:lnTo>
                  <a:lnTo>
                    <a:pt x="5145" y="7016"/>
                  </a:lnTo>
                  <a:lnTo>
                    <a:pt x="5067" y="7152"/>
                  </a:lnTo>
                  <a:lnTo>
                    <a:pt x="5009" y="7308"/>
                  </a:lnTo>
                  <a:lnTo>
                    <a:pt x="4970" y="7444"/>
                  </a:lnTo>
                  <a:lnTo>
                    <a:pt x="4950" y="7600"/>
                  </a:lnTo>
                  <a:lnTo>
                    <a:pt x="4931" y="7912"/>
                  </a:lnTo>
                  <a:lnTo>
                    <a:pt x="4950" y="8243"/>
                  </a:lnTo>
                  <a:lnTo>
                    <a:pt x="4989" y="8575"/>
                  </a:lnTo>
                  <a:lnTo>
                    <a:pt x="5145" y="9257"/>
                  </a:lnTo>
                  <a:lnTo>
                    <a:pt x="5203" y="9608"/>
                  </a:lnTo>
                  <a:lnTo>
                    <a:pt x="5281" y="9978"/>
                  </a:lnTo>
                  <a:lnTo>
                    <a:pt x="5320" y="10329"/>
                  </a:lnTo>
                  <a:lnTo>
                    <a:pt x="5340" y="10699"/>
                  </a:lnTo>
                  <a:lnTo>
                    <a:pt x="5320" y="11069"/>
                  </a:lnTo>
                  <a:lnTo>
                    <a:pt x="5281" y="11264"/>
                  </a:lnTo>
                  <a:lnTo>
                    <a:pt x="5242" y="11439"/>
                  </a:lnTo>
                  <a:lnTo>
                    <a:pt x="5184" y="11615"/>
                  </a:lnTo>
                  <a:lnTo>
                    <a:pt x="5126" y="11790"/>
                  </a:lnTo>
                  <a:lnTo>
                    <a:pt x="4970" y="12102"/>
                  </a:lnTo>
                  <a:lnTo>
                    <a:pt x="4775" y="12394"/>
                  </a:lnTo>
                  <a:lnTo>
                    <a:pt x="4560" y="12648"/>
                  </a:lnTo>
                  <a:lnTo>
                    <a:pt x="4307" y="12881"/>
                  </a:lnTo>
                  <a:lnTo>
                    <a:pt x="4054" y="13115"/>
                  </a:lnTo>
                  <a:lnTo>
                    <a:pt x="3761" y="13330"/>
                  </a:lnTo>
                  <a:lnTo>
                    <a:pt x="3450" y="13544"/>
                  </a:lnTo>
                  <a:lnTo>
                    <a:pt x="2826" y="13953"/>
                  </a:lnTo>
                  <a:lnTo>
                    <a:pt x="2495" y="14168"/>
                  </a:lnTo>
                  <a:lnTo>
                    <a:pt x="2144" y="14402"/>
                  </a:lnTo>
                  <a:lnTo>
                    <a:pt x="1813" y="14674"/>
                  </a:lnTo>
                  <a:lnTo>
                    <a:pt x="1481" y="14947"/>
                  </a:lnTo>
                  <a:lnTo>
                    <a:pt x="1170" y="15259"/>
                  </a:lnTo>
                  <a:lnTo>
                    <a:pt x="858" y="15590"/>
                  </a:lnTo>
                  <a:lnTo>
                    <a:pt x="702" y="15785"/>
                  </a:lnTo>
                  <a:lnTo>
                    <a:pt x="565" y="15980"/>
                  </a:lnTo>
                  <a:lnTo>
                    <a:pt x="449" y="16194"/>
                  </a:lnTo>
                  <a:lnTo>
                    <a:pt x="332" y="16428"/>
                  </a:lnTo>
                  <a:lnTo>
                    <a:pt x="254" y="16662"/>
                  </a:lnTo>
                  <a:lnTo>
                    <a:pt x="176" y="16896"/>
                  </a:lnTo>
                  <a:lnTo>
                    <a:pt x="98" y="17149"/>
                  </a:lnTo>
                  <a:lnTo>
                    <a:pt x="59" y="17403"/>
                  </a:lnTo>
                  <a:lnTo>
                    <a:pt x="20" y="17656"/>
                  </a:lnTo>
                  <a:lnTo>
                    <a:pt x="0" y="17909"/>
                  </a:lnTo>
                  <a:lnTo>
                    <a:pt x="0" y="18163"/>
                  </a:lnTo>
                  <a:lnTo>
                    <a:pt x="20" y="18416"/>
                  </a:lnTo>
                  <a:lnTo>
                    <a:pt x="39" y="18669"/>
                  </a:lnTo>
                  <a:lnTo>
                    <a:pt x="98" y="18903"/>
                  </a:lnTo>
                  <a:lnTo>
                    <a:pt x="156" y="19156"/>
                  </a:lnTo>
                  <a:lnTo>
                    <a:pt x="234" y="19390"/>
                  </a:lnTo>
                  <a:lnTo>
                    <a:pt x="351" y="19605"/>
                  </a:lnTo>
                  <a:lnTo>
                    <a:pt x="468" y="19819"/>
                  </a:lnTo>
                  <a:lnTo>
                    <a:pt x="604" y="20014"/>
                  </a:lnTo>
                  <a:lnTo>
                    <a:pt x="780" y="20189"/>
                  </a:lnTo>
                  <a:lnTo>
                    <a:pt x="955" y="20365"/>
                  </a:lnTo>
                  <a:lnTo>
                    <a:pt x="1150" y="20501"/>
                  </a:lnTo>
                  <a:lnTo>
                    <a:pt x="1384" y="20638"/>
                  </a:lnTo>
                  <a:lnTo>
                    <a:pt x="1618" y="20754"/>
                  </a:lnTo>
                  <a:lnTo>
                    <a:pt x="1891" y="20832"/>
                  </a:lnTo>
                  <a:lnTo>
                    <a:pt x="2183" y="20891"/>
                  </a:lnTo>
                  <a:lnTo>
                    <a:pt x="2495" y="20930"/>
                  </a:lnTo>
                  <a:lnTo>
                    <a:pt x="2826" y="20949"/>
                  </a:lnTo>
                  <a:lnTo>
                    <a:pt x="3177" y="20930"/>
                  </a:lnTo>
                  <a:lnTo>
                    <a:pt x="3567" y="20871"/>
                  </a:lnTo>
                  <a:lnTo>
                    <a:pt x="3976" y="20793"/>
                  </a:lnTo>
                  <a:lnTo>
                    <a:pt x="4404" y="20696"/>
                  </a:lnTo>
                  <a:lnTo>
                    <a:pt x="5223" y="20462"/>
                  </a:lnTo>
                  <a:lnTo>
                    <a:pt x="5944" y="20306"/>
                  </a:lnTo>
                  <a:lnTo>
                    <a:pt x="6568" y="20209"/>
                  </a:lnTo>
                  <a:lnTo>
                    <a:pt x="6840" y="20189"/>
                  </a:lnTo>
                  <a:lnTo>
                    <a:pt x="7094" y="20170"/>
                  </a:lnTo>
                  <a:lnTo>
                    <a:pt x="7347" y="20170"/>
                  </a:lnTo>
                  <a:lnTo>
                    <a:pt x="7561" y="20189"/>
                  </a:lnTo>
                  <a:lnTo>
                    <a:pt x="7776" y="20209"/>
                  </a:lnTo>
                  <a:lnTo>
                    <a:pt x="7971" y="20228"/>
                  </a:lnTo>
                  <a:lnTo>
                    <a:pt x="8146" y="20287"/>
                  </a:lnTo>
                  <a:lnTo>
                    <a:pt x="8302" y="20326"/>
                  </a:lnTo>
                  <a:lnTo>
                    <a:pt x="8614" y="20462"/>
                  </a:lnTo>
                  <a:lnTo>
                    <a:pt x="8887" y="20618"/>
                  </a:lnTo>
                  <a:lnTo>
                    <a:pt x="9140" y="20793"/>
                  </a:lnTo>
                  <a:lnTo>
                    <a:pt x="9374" y="21008"/>
                  </a:lnTo>
                  <a:lnTo>
                    <a:pt x="9627" y="21203"/>
                  </a:lnTo>
                  <a:lnTo>
                    <a:pt x="9880" y="21417"/>
                  </a:lnTo>
                  <a:lnTo>
                    <a:pt x="10153" y="21631"/>
                  </a:lnTo>
                  <a:lnTo>
                    <a:pt x="10465" y="21846"/>
                  </a:lnTo>
                  <a:lnTo>
                    <a:pt x="10816" y="22060"/>
                  </a:lnTo>
                  <a:lnTo>
                    <a:pt x="11206" y="22236"/>
                  </a:lnTo>
                  <a:lnTo>
                    <a:pt x="11615" y="22372"/>
                  </a:lnTo>
                  <a:lnTo>
                    <a:pt x="12005" y="22469"/>
                  </a:lnTo>
                  <a:lnTo>
                    <a:pt x="12414" y="22547"/>
                  </a:lnTo>
                  <a:lnTo>
                    <a:pt x="12823" y="22606"/>
                  </a:lnTo>
                  <a:lnTo>
                    <a:pt x="13232" y="22625"/>
                  </a:lnTo>
                  <a:lnTo>
                    <a:pt x="13642" y="22606"/>
                  </a:lnTo>
                  <a:lnTo>
                    <a:pt x="14031" y="22567"/>
                  </a:lnTo>
                  <a:lnTo>
                    <a:pt x="14441" y="22489"/>
                  </a:lnTo>
                  <a:lnTo>
                    <a:pt x="14830" y="22391"/>
                  </a:lnTo>
                  <a:lnTo>
                    <a:pt x="15201" y="22275"/>
                  </a:lnTo>
                  <a:lnTo>
                    <a:pt x="15571" y="22138"/>
                  </a:lnTo>
                  <a:lnTo>
                    <a:pt x="15922" y="21963"/>
                  </a:lnTo>
                  <a:lnTo>
                    <a:pt x="16253" y="21768"/>
                  </a:lnTo>
                  <a:lnTo>
                    <a:pt x="16584" y="21553"/>
                  </a:lnTo>
                  <a:lnTo>
                    <a:pt x="16896" y="21320"/>
                  </a:lnTo>
                  <a:lnTo>
                    <a:pt x="17169" y="21086"/>
                  </a:lnTo>
                  <a:lnTo>
                    <a:pt x="17403" y="20910"/>
                  </a:lnTo>
                  <a:lnTo>
                    <a:pt x="17617" y="20774"/>
                  </a:lnTo>
                  <a:lnTo>
                    <a:pt x="17812" y="20677"/>
                  </a:lnTo>
                  <a:lnTo>
                    <a:pt x="17987" y="20618"/>
                  </a:lnTo>
                  <a:lnTo>
                    <a:pt x="18163" y="20599"/>
                  </a:lnTo>
                  <a:lnTo>
                    <a:pt x="18319" y="20599"/>
                  </a:lnTo>
                  <a:lnTo>
                    <a:pt x="18475" y="20638"/>
                  </a:lnTo>
                  <a:lnTo>
                    <a:pt x="18630" y="20696"/>
                  </a:lnTo>
                  <a:lnTo>
                    <a:pt x="18806" y="20774"/>
                  </a:lnTo>
                  <a:lnTo>
                    <a:pt x="19176" y="21008"/>
                  </a:lnTo>
                  <a:lnTo>
                    <a:pt x="19663" y="21281"/>
                  </a:lnTo>
                  <a:lnTo>
                    <a:pt x="19956" y="21437"/>
                  </a:lnTo>
                  <a:lnTo>
                    <a:pt x="20267" y="21612"/>
                  </a:lnTo>
                  <a:lnTo>
                    <a:pt x="20462" y="21690"/>
                  </a:lnTo>
                  <a:lnTo>
                    <a:pt x="20638" y="21748"/>
                  </a:lnTo>
                  <a:lnTo>
                    <a:pt x="20852" y="21807"/>
                  </a:lnTo>
                  <a:lnTo>
                    <a:pt x="21047" y="21846"/>
                  </a:lnTo>
                  <a:lnTo>
                    <a:pt x="21261" y="21885"/>
                  </a:lnTo>
                  <a:lnTo>
                    <a:pt x="21495" y="21904"/>
                  </a:lnTo>
                  <a:lnTo>
                    <a:pt x="21963" y="21904"/>
                  </a:lnTo>
                  <a:lnTo>
                    <a:pt x="22197" y="21885"/>
                  </a:lnTo>
                  <a:lnTo>
                    <a:pt x="22430" y="21865"/>
                  </a:lnTo>
                  <a:lnTo>
                    <a:pt x="22664" y="21826"/>
                  </a:lnTo>
                  <a:lnTo>
                    <a:pt x="22898" y="21768"/>
                  </a:lnTo>
                  <a:lnTo>
                    <a:pt x="23132" y="21690"/>
                  </a:lnTo>
                  <a:lnTo>
                    <a:pt x="23366" y="21612"/>
                  </a:lnTo>
                  <a:lnTo>
                    <a:pt x="23580" y="21534"/>
                  </a:lnTo>
                  <a:lnTo>
                    <a:pt x="23814" y="21417"/>
                  </a:lnTo>
                  <a:lnTo>
                    <a:pt x="24028" y="21300"/>
                  </a:lnTo>
                  <a:lnTo>
                    <a:pt x="24223" y="21183"/>
                  </a:lnTo>
                  <a:lnTo>
                    <a:pt x="24418" y="21027"/>
                  </a:lnTo>
                  <a:lnTo>
                    <a:pt x="24594" y="20871"/>
                  </a:lnTo>
                  <a:lnTo>
                    <a:pt x="24769" y="20716"/>
                  </a:lnTo>
                  <a:lnTo>
                    <a:pt x="24925" y="20521"/>
                  </a:lnTo>
                  <a:lnTo>
                    <a:pt x="25081" y="20326"/>
                  </a:lnTo>
                  <a:lnTo>
                    <a:pt x="25198" y="20131"/>
                  </a:lnTo>
                  <a:lnTo>
                    <a:pt x="25315" y="19897"/>
                  </a:lnTo>
                  <a:lnTo>
                    <a:pt x="25412" y="19663"/>
                  </a:lnTo>
                  <a:lnTo>
                    <a:pt x="25471" y="19410"/>
                  </a:lnTo>
                  <a:lnTo>
                    <a:pt x="25529" y="19137"/>
                  </a:lnTo>
                  <a:lnTo>
                    <a:pt x="25568" y="18864"/>
                  </a:lnTo>
                  <a:lnTo>
                    <a:pt x="25568" y="18572"/>
                  </a:lnTo>
                  <a:lnTo>
                    <a:pt x="25549" y="18260"/>
                  </a:lnTo>
                  <a:lnTo>
                    <a:pt x="25510" y="17948"/>
                  </a:lnTo>
                  <a:lnTo>
                    <a:pt x="25451" y="17617"/>
                  </a:lnTo>
                  <a:lnTo>
                    <a:pt x="25373" y="17305"/>
                  </a:lnTo>
                  <a:lnTo>
                    <a:pt x="25295" y="17032"/>
                  </a:lnTo>
                  <a:lnTo>
                    <a:pt x="25217" y="16760"/>
                  </a:lnTo>
                  <a:lnTo>
                    <a:pt x="25003" y="16253"/>
                  </a:lnTo>
                  <a:lnTo>
                    <a:pt x="24788" y="15785"/>
                  </a:lnTo>
                  <a:lnTo>
                    <a:pt x="24555" y="15376"/>
                  </a:lnTo>
                  <a:lnTo>
                    <a:pt x="24321" y="15006"/>
                  </a:lnTo>
                  <a:lnTo>
                    <a:pt x="24087" y="14674"/>
                  </a:lnTo>
                  <a:lnTo>
                    <a:pt x="23853" y="14363"/>
                  </a:lnTo>
                  <a:lnTo>
                    <a:pt x="23639" y="14070"/>
                  </a:lnTo>
                  <a:lnTo>
                    <a:pt x="23424" y="13778"/>
                  </a:lnTo>
                  <a:lnTo>
                    <a:pt x="23249" y="13505"/>
                  </a:lnTo>
                  <a:lnTo>
                    <a:pt x="23113" y="13232"/>
                  </a:lnTo>
                  <a:lnTo>
                    <a:pt x="23015" y="12959"/>
                  </a:lnTo>
                  <a:lnTo>
                    <a:pt x="22996" y="12823"/>
                  </a:lnTo>
                  <a:lnTo>
                    <a:pt x="22976" y="12667"/>
                  </a:lnTo>
                  <a:lnTo>
                    <a:pt x="22976" y="12511"/>
                  </a:lnTo>
                  <a:lnTo>
                    <a:pt x="22976" y="12355"/>
                  </a:lnTo>
                  <a:lnTo>
                    <a:pt x="22996" y="12199"/>
                  </a:lnTo>
                  <a:lnTo>
                    <a:pt x="23054" y="12024"/>
                  </a:lnTo>
                  <a:lnTo>
                    <a:pt x="23268" y="11322"/>
                  </a:lnTo>
                  <a:lnTo>
                    <a:pt x="23463" y="10601"/>
                  </a:lnTo>
                  <a:lnTo>
                    <a:pt x="23561" y="10231"/>
                  </a:lnTo>
                  <a:lnTo>
                    <a:pt x="23639" y="9880"/>
                  </a:lnTo>
                  <a:lnTo>
                    <a:pt x="23697" y="9530"/>
                  </a:lnTo>
                  <a:lnTo>
                    <a:pt x="23717" y="9179"/>
                  </a:lnTo>
                  <a:lnTo>
                    <a:pt x="23736" y="8828"/>
                  </a:lnTo>
                  <a:lnTo>
                    <a:pt x="23697" y="8497"/>
                  </a:lnTo>
                  <a:lnTo>
                    <a:pt x="23639" y="8146"/>
                  </a:lnTo>
                  <a:lnTo>
                    <a:pt x="23541" y="7834"/>
                  </a:lnTo>
                  <a:lnTo>
                    <a:pt x="23463" y="7659"/>
                  </a:lnTo>
                  <a:lnTo>
                    <a:pt x="23385" y="7503"/>
                  </a:lnTo>
                  <a:lnTo>
                    <a:pt x="23288" y="7367"/>
                  </a:lnTo>
                  <a:lnTo>
                    <a:pt x="23191" y="7211"/>
                  </a:lnTo>
                  <a:lnTo>
                    <a:pt x="23074" y="7055"/>
                  </a:lnTo>
                  <a:lnTo>
                    <a:pt x="22937" y="6918"/>
                  </a:lnTo>
                  <a:lnTo>
                    <a:pt x="22781" y="6762"/>
                  </a:lnTo>
                  <a:lnTo>
                    <a:pt x="22625" y="6626"/>
                  </a:lnTo>
                  <a:lnTo>
                    <a:pt x="22275" y="6373"/>
                  </a:lnTo>
                  <a:lnTo>
                    <a:pt x="21924" y="6139"/>
                  </a:lnTo>
                  <a:lnTo>
                    <a:pt x="21554" y="5924"/>
                  </a:lnTo>
                  <a:lnTo>
                    <a:pt x="21183" y="5749"/>
                  </a:lnTo>
                  <a:lnTo>
                    <a:pt x="20462" y="5398"/>
                  </a:lnTo>
                  <a:lnTo>
                    <a:pt x="19780" y="5086"/>
                  </a:lnTo>
                  <a:lnTo>
                    <a:pt x="19449" y="4911"/>
                  </a:lnTo>
                  <a:lnTo>
                    <a:pt x="19157" y="4755"/>
                  </a:lnTo>
                  <a:lnTo>
                    <a:pt x="18884" y="4560"/>
                  </a:lnTo>
                  <a:lnTo>
                    <a:pt x="18630" y="4365"/>
                  </a:lnTo>
                  <a:lnTo>
                    <a:pt x="18416" y="4151"/>
                  </a:lnTo>
                  <a:lnTo>
                    <a:pt x="18221" y="3917"/>
                  </a:lnTo>
                  <a:lnTo>
                    <a:pt x="18143" y="3781"/>
                  </a:lnTo>
                  <a:lnTo>
                    <a:pt x="18085" y="3644"/>
                  </a:lnTo>
                  <a:lnTo>
                    <a:pt x="18026" y="3508"/>
                  </a:lnTo>
                  <a:lnTo>
                    <a:pt x="17987" y="3352"/>
                  </a:lnTo>
                  <a:lnTo>
                    <a:pt x="17890" y="3021"/>
                  </a:lnTo>
                  <a:lnTo>
                    <a:pt x="17773" y="2689"/>
                  </a:lnTo>
                  <a:lnTo>
                    <a:pt x="17617" y="2358"/>
                  </a:lnTo>
                  <a:lnTo>
                    <a:pt x="17422" y="2007"/>
                  </a:lnTo>
                  <a:lnTo>
                    <a:pt x="17227" y="1696"/>
                  </a:lnTo>
                  <a:lnTo>
                    <a:pt x="16993" y="1364"/>
                  </a:lnTo>
                  <a:lnTo>
                    <a:pt x="16740" y="1072"/>
                  </a:lnTo>
                  <a:lnTo>
                    <a:pt x="16487" y="799"/>
                  </a:lnTo>
                  <a:lnTo>
                    <a:pt x="16194" y="565"/>
                  </a:lnTo>
                  <a:lnTo>
                    <a:pt x="15902" y="370"/>
                  </a:lnTo>
                  <a:lnTo>
                    <a:pt x="15610" y="195"/>
                  </a:lnTo>
                  <a:lnTo>
                    <a:pt x="15454" y="137"/>
                  </a:lnTo>
                  <a:lnTo>
                    <a:pt x="15298" y="78"/>
                  </a:lnTo>
                  <a:lnTo>
                    <a:pt x="15142" y="39"/>
                  </a:lnTo>
                  <a:lnTo>
                    <a:pt x="14967" y="20"/>
                  </a:lnTo>
                  <a:lnTo>
                    <a:pt x="1481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8" name="Google Shape;1288;p20"/>
            <p:cNvSpPr/>
            <p:nvPr/>
          </p:nvSpPr>
          <p:spPr>
            <a:xfrm>
              <a:off x="-1254775" y="1770625"/>
              <a:ext cx="639200" cy="565650"/>
            </a:xfrm>
            <a:custGeom>
              <a:rect b="b" l="l" r="r" t="t"/>
              <a:pathLst>
                <a:path extrusionOk="0" h="22626" w="25568">
                  <a:moveTo>
                    <a:pt x="14811" y="0"/>
                  </a:moveTo>
                  <a:lnTo>
                    <a:pt x="14655" y="20"/>
                  </a:lnTo>
                  <a:lnTo>
                    <a:pt x="14499" y="39"/>
                  </a:lnTo>
                  <a:lnTo>
                    <a:pt x="14324" y="78"/>
                  </a:lnTo>
                  <a:lnTo>
                    <a:pt x="14168" y="117"/>
                  </a:lnTo>
                  <a:lnTo>
                    <a:pt x="14012" y="195"/>
                  </a:lnTo>
                  <a:lnTo>
                    <a:pt x="13525" y="468"/>
                  </a:lnTo>
                  <a:lnTo>
                    <a:pt x="13135" y="721"/>
                  </a:lnTo>
                  <a:lnTo>
                    <a:pt x="12804" y="994"/>
                  </a:lnTo>
                  <a:lnTo>
                    <a:pt x="12550" y="1267"/>
                  </a:lnTo>
                  <a:lnTo>
                    <a:pt x="12336" y="1520"/>
                  </a:lnTo>
                  <a:lnTo>
                    <a:pt x="12180" y="1793"/>
                  </a:lnTo>
                  <a:lnTo>
                    <a:pt x="12044" y="2046"/>
                  </a:lnTo>
                  <a:lnTo>
                    <a:pt x="11927" y="2300"/>
                  </a:lnTo>
                  <a:lnTo>
                    <a:pt x="11751" y="2806"/>
                  </a:lnTo>
                  <a:lnTo>
                    <a:pt x="11654" y="3060"/>
                  </a:lnTo>
                  <a:lnTo>
                    <a:pt x="11556" y="3294"/>
                  </a:lnTo>
                  <a:lnTo>
                    <a:pt x="11420" y="3508"/>
                  </a:lnTo>
                  <a:lnTo>
                    <a:pt x="11264" y="3722"/>
                  </a:lnTo>
                  <a:lnTo>
                    <a:pt x="11069" y="3937"/>
                  </a:lnTo>
                  <a:lnTo>
                    <a:pt x="10816" y="4132"/>
                  </a:lnTo>
                  <a:lnTo>
                    <a:pt x="10543" y="4326"/>
                  </a:lnTo>
                  <a:lnTo>
                    <a:pt x="10290" y="4463"/>
                  </a:lnTo>
                  <a:lnTo>
                    <a:pt x="10017" y="4599"/>
                  </a:lnTo>
                  <a:lnTo>
                    <a:pt x="9744" y="4716"/>
                  </a:lnTo>
                  <a:lnTo>
                    <a:pt x="9218" y="4911"/>
                  </a:lnTo>
                  <a:lnTo>
                    <a:pt x="8672" y="5106"/>
                  </a:lnTo>
                  <a:lnTo>
                    <a:pt x="8088" y="5281"/>
                  </a:lnTo>
                  <a:lnTo>
                    <a:pt x="7445" y="5515"/>
                  </a:lnTo>
                  <a:lnTo>
                    <a:pt x="7113" y="5652"/>
                  </a:lnTo>
                  <a:lnTo>
                    <a:pt x="6762" y="5827"/>
                  </a:lnTo>
                  <a:lnTo>
                    <a:pt x="6373" y="6002"/>
                  </a:lnTo>
                  <a:lnTo>
                    <a:pt x="5983" y="6236"/>
                  </a:lnTo>
                  <a:lnTo>
                    <a:pt x="5788" y="6353"/>
                  </a:lnTo>
                  <a:lnTo>
                    <a:pt x="5613" y="6470"/>
                  </a:lnTo>
                  <a:lnTo>
                    <a:pt x="5457" y="6606"/>
                  </a:lnTo>
                  <a:lnTo>
                    <a:pt x="5340" y="6743"/>
                  </a:lnTo>
                  <a:lnTo>
                    <a:pt x="5223" y="6879"/>
                  </a:lnTo>
                  <a:lnTo>
                    <a:pt x="5145" y="7016"/>
                  </a:lnTo>
                  <a:lnTo>
                    <a:pt x="5067" y="7152"/>
                  </a:lnTo>
                  <a:lnTo>
                    <a:pt x="5009" y="7308"/>
                  </a:lnTo>
                  <a:lnTo>
                    <a:pt x="4970" y="7444"/>
                  </a:lnTo>
                  <a:lnTo>
                    <a:pt x="4950" y="7600"/>
                  </a:lnTo>
                  <a:lnTo>
                    <a:pt x="4931" y="7912"/>
                  </a:lnTo>
                  <a:lnTo>
                    <a:pt x="4950" y="8243"/>
                  </a:lnTo>
                  <a:lnTo>
                    <a:pt x="4989" y="8575"/>
                  </a:lnTo>
                  <a:lnTo>
                    <a:pt x="5145" y="9257"/>
                  </a:lnTo>
                  <a:lnTo>
                    <a:pt x="5203" y="9608"/>
                  </a:lnTo>
                  <a:lnTo>
                    <a:pt x="5281" y="9978"/>
                  </a:lnTo>
                  <a:lnTo>
                    <a:pt x="5320" y="10329"/>
                  </a:lnTo>
                  <a:lnTo>
                    <a:pt x="5340" y="10699"/>
                  </a:lnTo>
                  <a:lnTo>
                    <a:pt x="5320" y="11069"/>
                  </a:lnTo>
                  <a:lnTo>
                    <a:pt x="5281" y="11264"/>
                  </a:lnTo>
                  <a:lnTo>
                    <a:pt x="5242" y="11439"/>
                  </a:lnTo>
                  <a:lnTo>
                    <a:pt x="5184" y="11615"/>
                  </a:lnTo>
                  <a:lnTo>
                    <a:pt x="5126" y="11790"/>
                  </a:lnTo>
                  <a:lnTo>
                    <a:pt x="4970" y="12102"/>
                  </a:lnTo>
                  <a:lnTo>
                    <a:pt x="4775" y="12394"/>
                  </a:lnTo>
                  <a:lnTo>
                    <a:pt x="4560" y="12648"/>
                  </a:lnTo>
                  <a:lnTo>
                    <a:pt x="4307" y="12881"/>
                  </a:lnTo>
                  <a:lnTo>
                    <a:pt x="4054" y="13115"/>
                  </a:lnTo>
                  <a:lnTo>
                    <a:pt x="3761" y="13330"/>
                  </a:lnTo>
                  <a:lnTo>
                    <a:pt x="3450" y="13544"/>
                  </a:lnTo>
                  <a:lnTo>
                    <a:pt x="2826" y="13953"/>
                  </a:lnTo>
                  <a:lnTo>
                    <a:pt x="2495" y="14168"/>
                  </a:lnTo>
                  <a:lnTo>
                    <a:pt x="2144" y="14402"/>
                  </a:lnTo>
                  <a:lnTo>
                    <a:pt x="1813" y="14674"/>
                  </a:lnTo>
                  <a:lnTo>
                    <a:pt x="1481" y="14947"/>
                  </a:lnTo>
                  <a:lnTo>
                    <a:pt x="1170" y="15259"/>
                  </a:lnTo>
                  <a:lnTo>
                    <a:pt x="858" y="15590"/>
                  </a:lnTo>
                  <a:lnTo>
                    <a:pt x="702" y="15785"/>
                  </a:lnTo>
                  <a:lnTo>
                    <a:pt x="565" y="15980"/>
                  </a:lnTo>
                  <a:lnTo>
                    <a:pt x="449" y="16194"/>
                  </a:lnTo>
                  <a:lnTo>
                    <a:pt x="332" y="16428"/>
                  </a:lnTo>
                  <a:lnTo>
                    <a:pt x="254" y="16662"/>
                  </a:lnTo>
                  <a:lnTo>
                    <a:pt x="176" y="16896"/>
                  </a:lnTo>
                  <a:lnTo>
                    <a:pt x="98" y="17149"/>
                  </a:lnTo>
                  <a:lnTo>
                    <a:pt x="59" y="17403"/>
                  </a:lnTo>
                  <a:lnTo>
                    <a:pt x="20" y="17656"/>
                  </a:lnTo>
                  <a:lnTo>
                    <a:pt x="0" y="17909"/>
                  </a:lnTo>
                  <a:lnTo>
                    <a:pt x="0" y="18163"/>
                  </a:lnTo>
                  <a:lnTo>
                    <a:pt x="20" y="18416"/>
                  </a:lnTo>
                  <a:lnTo>
                    <a:pt x="39" y="18669"/>
                  </a:lnTo>
                  <a:lnTo>
                    <a:pt x="98" y="18903"/>
                  </a:lnTo>
                  <a:lnTo>
                    <a:pt x="156" y="19156"/>
                  </a:lnTo>
                  <a:lnTo>
                    <a:pt x="234" y="19390"/>
                  </a:lnTo>
                  <a:lnTo>
                    <a:pt x="351" y="19605"/>
                  </a:lnTo>
                  <a:lnTo>
                    <a:pt x="468" y="19819"/>
                  </a:lnTo>
                  <a:lnTo>
                    <a:pt x="604" y="20014"/>
                  </a:lnTo>
                  <a:lnTo>
                    <a:pt x="780" y="20189"/>
                  </a:lnTo>
                  <a:lnTo>
                    <a:pt x="955" y="20365"/>
                  </a:lnTo>
                  <a:lnTo>
                    <a:pt x="1150" y="20501"/>
                  </a:lnTo>
                  <a:lnTo>
                    <a:pt x="1384" y="20638"/>
                  </a:lnTo>
                  <a:lnTo>
                    <a:pt x="1618" y="20754"/>
                  </a:lnTo>
                  <a:lnTo>
                    <a:pt x="1891" y="20832"/>
                  </a:lnTo>
                  <a:lnTo>
                    <a:pt x="2183" y="20891"/>
                  </a:lnTo>
                  <a:lnTo>
                    <a:pt x="2495" y="20930"/>
                  </a:lnTo>
                  <a:lnTo>
                    <a:pt x="2826" y="20949"/>
                  </a:lnTo>
                  <a:lnTo>
                    <a:pt x="3177" y="20930"/>
                  </a:lnTo>
                  <a:lnTo>
                    <a:pt x="3567" y="20871"/>
                  </a:lnTo>
                  <a:lnTo>
                    <a:pt x="3976" y="20793"/>
                  </a:lnTo>
                  <a:lnTo>
                    <a:pt x="4404" y="20696"/>
                  </a:lnTo>
                  <a:lnTo>
                    <a:pt x="5223" y="20462"/>
                  </a:lnTo>
                  <a:lnTo>
                    <a:pt x="5944" y="20306"/>
                  </a:lnTo>
                  <a:lnTo>
                    <a:pt x="6568" y="20209"/>
                  </a:lnTo>
                  <a:lnTo>
                    <a:pt x="6840" y="20189"/>
                  </a:lnTo>
                  <a:lnTo>
                    <a:pt x="7094" y="20170"/>
                  </a:lnTo>
                  <a:lnTo>
                    <a:pt x="7347" y="20170"/>
                  </a:lnTo>
                  <a:lnTo>
                    <a:pt x="7561" y="20189"/>
                  </a:lnTo>
                  <a:lnTo>
                    <a:pt x="7776" y="20209"/>
                  </a:lnTo>
                  <a:lnTo>
                    <a:pt x="7971" y="20228"/>
                  </a:lnTo>
                  <a:lnTo>
                    <a:pt x="8146" y="20287"/>
                  </a:lnTo>
                  <a:lnTo>
                    <a:pt x="8302" y="20326"/>
                  </a:lnTo>
                  <a:lnTo>
                    <a:pt x="8614" y="20462"/>
                  </a:lnTo>
                  <a:lnTo>
                    <a:pt x="8887" y="20618"/>
                  </a:lnTo>
                  <a:lnTo>
                    <a:pt x="9140" y="20793"/>
                  </a:lnTo>
                  <a:lnTo>
                    <a:pt x="9374" y="21008"/>
                  </a:lnTo>
                  <a:lnTo>
                    <a:pt x="9627" y="21203"/>
                  </a:lnTo>
                  <a:lnTo>
                    <a:pt x="9880" y="21417"/>
                  </a:lnTo>
                  <a:lnTo>
                    <a:pt x="10153" y="21631"/>
                  </a:lnTo>
                  <a:lnTo>
                    <a:pt x="10465" y="21846"/>
                  </a:lnTo>
                  <a:lnTo>
                    <a:pt x="10816" y="22060"/>
                  </a:lnTo>
                  <a:lnTo>
                    <a:pt x="11206" y="22236"/>
                  </a:lnTo>
                  <a:lnTo>
                    <a:pt x="11615" y="22372"/>
                  </a:lnTo>
                  <a:lnTo>
                    <a:pt x="12005" y="22469"/>
                  </a:lnTo>
                  <a:lnTo>
                    <a:pt x="12414" y="22547"/>
                  </a:lnTo>
                  <a:lnTo>
                    <a:pt x="12823" y="22606"/>
                  </a:lnTo>
                  <a:lnTo>
                    <a:pt x="13232" y="22625"/>
                  </a:lnTo>
                  <a:lnTo>
                    <a:pt x="13642" y="22606"/>
                  </a:lnTo>
                  <a:lnTo>
                    <a:pt x="14031" y="22567"/>
                  </a:lnTo>
                  <a:lnTo>
                    <a:pt x="14441" y="22489"/>
                  </a:lnTo>
                  <a:lnTo>
                    <a:pt x="14830" y="22391"/>
                  </a:lnTo>
                  <a:lnTo>
                    <a:pt x="15201" y="22275"/>
                  </a:lnTo>
                  <a:lnTo>
                    <a:pt x="15571" y="22138"/>
                  </a:lnTo>
                  <a:lnTo>
                    <a:pt x="15922" y="21963"/>
                  </a:lnTo>
                  <a:lnTo>
                    <a:pt x="16253" y="21768"/>
                  </a:lnTo>
                  <a:lnTo>
                    <a:pt x="16584" y="21553"/>
                  </a:lnTo>
                  <a:lnTo>
                    <a:pt x="16896" y="21320"/>
                  </a:lnTo>
                  <a:lnTo>
                    <a:pt x="17169" y="21086"/>
                  </a:lnTo>
                  <a:lnTo>
                    <a:pt x="17403" y="20910"/>
                  </a:lnTo>
                  <a:lnTo>
                    <a:pt x="17617" y="20774"/>
                  </a:lnTo>
                  <a:lnTo>
                    <a:pt x="17812" y="20677"/>
                  </a:lnTo>
                  <a:lnTo>
                    <a:pt x="17987" y="20618"/>
                  </a:lnTo>
                  <a:lnTo>
                    <a:pt x="18163" y="20599"/>
                  </a:lnTo>
                  <a:lnTo>
                    <a:pt x="18319" y="20599"/>
                  </a:lnTo>
                  <a:lnTo>
                    <a:pt x="18475" y="20638"/>
                  </a:lnTo>
                  <a:lnTo>
                    <a:pt x="18630" y="20696"/>
                  </a:lnTo>
                  <a:lnTo>
                    <a:pt x="18806" y="20774"/>
                  </a:lnTo>
                  <a:lnTo>
                    <a:pt x="19176" y="21008"/>
                  </a:lnTo>
                  <a:lnTo>
                    <a:pt x="19663" y="21281"/>
                  </a:lnTo>
                  <a:lnTo>
                    <a:pt x="19956" y="21437"/>
                  </a:lnTo>
                  <a:lnTo>
                    <a:pt x="20267" y="21612"/>
                  </a:lnTo>
                  <a:lnTo>
                    <a:pt x="20462" y="21690"/>
                  </a:lnTo>
                  <a:lnTo>
                    <a:pt x="20638" y="21748"/>
                  </a:lnTo>
                  <a:lnTo>
                    <a:pt x="20852" y="21807"/>
                  </a:lnTo>
                  <a:lnTo>
                    <a:pt x="21047" y="21846"/>
                  </a:lnTo>
                  <a:lnTo>
                    <a:pt x="21261" y="21885"/>
                  </a:lnTo>
                  <a:lnTo>
                    <a:pt x="21495" y="21904"/>
                  </a:lnTo>
                  <a:lnTo>
                    <a:pt x="21963" y="21904"/>
                  </a:lnTo>
                  <a:lnTo>
                    <a:pt x="22197" y="21885"/>
                  </a:lnTo>
                  <a:lnTo>
                    <a:pt x="22430" y="21865"/>
                  </a:lnTo>
                  <a:lnTo>
                    <a:pt x="22664" y="21826"/>
                  </a:lnTo>
                  <a:lnTo>
                    <a:pt x="22898" y="21768"/>
                  </a:lnTo>
                  <a:lnTo>
                    <a:pt x="23132" y="21690"/>
                  </a:lnTo>
                  <a:lnTo>
                    <a:pt x="23366" y="21612"/>
                  </a:lnTo>
                  <a:lnTo>
                    <a:pt x="23580" y="21534"/>
                  </a:lnTo>
                  <a:lnTo>
                    <a:pt x="23814" y="21417"/>
                  </a:lnTo>
                  <a:lnTo>
                    <a:pt x="24028" y="21300"/>
                  </a:lnTo>
                  <a:lnTo>
                    <a:pt x="24223" y="21183"/>
                  </a:lnTo>
                  <a:lnTo>
                    <a:pt x="24418" y="21027"/>
                  </a:lnTo>
                  <a:lnTo>
                    <a:pt x="24594" y="20871"/>
                  </a:lnTo>
                  <a:lnTo>
                    <a:pt x="24769" y="20716"/>
                  </a:lnTo>
                  <a:lnTo>
                    <a:pt x="24925" y="20521"/>
                  </a:lnTo>
                  <a:lnTo>
                    <a:pt x="25081" y="20326"/>
                  </a:lnTo>
                  <a:lnTo>
                    <a:pt x="25198" y="20131"/>
                  </a:lnTo>
                  <a:lnTo>
                    <a:pt x="25315" y="19897"/>
                  </a:lnTo>
                  <a:lnTo>
                    <a:pt x="25412" y="19663"/>
                  </a:lnTo>
                  <a:lnTo>
                    <a:pt x="25471" y="19410"/>
                  </a:lnTo>
                  <a:lnTo>
                    <a:pt x="25529" y="19137"/>
                  </a:lnTo>
                  <a:lnTo>
                    <a:pt x="25568" y="18864"/>
                  </a:lnTo>
                  <a:lnTo>
                    <a:pt x="25568" y="18572"/>
                  </a:lnTo>
                  <a:lnTo>
                    <a:pt x="25549" y="18260"/>
                  </a:lnTo>
                  <a:lnTo>
                    <a:pt x="25510" y="17948"/>
                  </a:lnTo>
                  <a:lnTo>
                    <a:pt x="25451" y="17617"/>
                  </a:lnTo>
                  <a:lnTo>
                    <a:pt x="25373" y="17305"/>
                  </a:lnTo>
                  <a:lnTo>
                    <a:pt x="25295" y="17032"/>
                  </a:lnTo>
                  <a:lnTo>
                    <a:pt x="25217" y="16760"/>
                  </a:lnTo>
                  <a:lnTo>
                    <a:pt x="25003" y="16253"/>
                  </a:lnTo>
                  <a:lnTo>
                    <a:pt x="24788" y="15785"/>
                  </a:lnTo>
                  <a:lnTo>
                    <a:pt x="24555" y="15376"/>
                  </a:lnTo>
                  <a:lnTo>
                    <a:pt x="24321" y="15006"/>
                  </a:lnTo>
                  <a:lnTo>
                    <a:pt x="24087" y="14674"/>
                  </a:lnTo>
                  <a:lnTo>
                    <a:pt x="23853" y="14363"/>
                  </a:lnTo>
                  <a:lnTo>
                    <a:pt x="23639" y="14070"/>
                  </a:lnTo>
                  <a:lnTo>
                    <a:pt x="23424" y="13778"/>
                  </a:lnTo>
                  <a:lnTo>
                    <a:pt x="23249" y="13505"/>
                  </a:lnTo>
                  <a:lnTo>
                    <a:pt x="23113" y="13232"/>
                  </a:lnTo>
                  <a:lnTo>
                    <a:pt x="23015" y="12959"/>
                  </a:lnTo>
                  <a:lnTo>
                    <a:pt x="22996" y="12823"/>
                  </a:lnTo>
                  <a:lnTo>
                    <a:pt x="22976" y="12667"/>
                  </a:lnTo>
                  <a:lnTo>
                    <a:pt x="22976" y="12511"/>
                  </a:lnTo>
                  <a:lnTo>
                    <a:pt x="22976" y="12355"/>
                  </a:lnTo>
                  <a:lnTo>
                    <a:pt x="22996" y="12199"/>
                  </a:lnTo>
                  <a:lnTo>
                    <a:pt x="23054" y="12024"/>
                  </a:lnTo>
                  <a:lnTo>
                    <a:pt x="23268" y="11322"/>
                  </a:lnTo>
                  <a:lnTo>
                    <a:pt x="23463" y="10601"/>
                  </a:lnTo>
                  <a:lnTo>
                    <a:pt x="23561" y="10231"/>
                  </a:lnTo>
                  <a:lnTo>
                    <a:pt x="23639" y="9880"/>
                  </a:lnTo>
                  <a:lnTo>
                    <a:pt x="23697" y="9530"/>
                  </a:lnTo>
                  <a:lnTo>
                    <a:pt x="23717" y="9179"/>
                  </a:lnTo>
                  <a:lnTo>
                    <a:pt x="23736" y="8828"/>
                  </a:lnTo>
                  <a:lnTo>
                    <a:pt x="23697" y="8497"/>
                  </a:lnTo>
                  <a:lnTo>
                    <a:pt x="23639" y="8146"/>
                  </a:lnTo>
                  <a:lnTo>
                    <a:pt x="23541" y="7834"/>
                  </a:lnTo>
                  <a:lnTo>
                    <a:pt x="23463" y="7659"/>
                  </a:lnTo>
                  <a:lnTo>
                    <a:pt x="23385" y="7503"/>
                  </a:lnTo>
                  <a:lnTo>
                    <a:pt x="23288" y="7367"/>
                  </a:lnTo>
                  <a:lnTo>
                    <a:pt x="23191" y="7211"/>
                  </a:lnTo>
                  <a:lnTo>
                    <a:pt x="23074" y="7055"/>
                  </a:lnTo>
                  <a:lnTo>
                    <a:pt x="22937" y="6918"/>
                  </a:lnTo>
                  <a:lnTo>
                    <a:pt x="22781" y="6762"/>
                  </a:lnTo>
                  <a:lnTo>
                    <a:pt x="22625" y="6626"/>
                  </a:lnTo>
                  <a:lnTo>
                    <a:pt x="22275" y="6373"/>
                  </a:lnTo>
                  <a:lnTo>
                    <a:pt x="21924" y="6139"/>
                  </a:lnTo>
                  <a:lnTo>
                    <a:pt x="21554" y="5924"/>
                  </a:lnTo>
                  <a:lnTo>
                    <a:pt x="21183" y="5749"/>
                  </a:lnTo>
                  <a:lnTo>
                    <a:pt x="20462" y="5398"/>
                  </a:lnTo>
                  <a:lnTo>
                    <a:pt x="19780" y="5086"/>
                  </a:lnTo>
                  <a:lnTo>
                    <a:pt x="19449" y="4911"/>
                  </a:lnTo>
                  <a:lnTo>
                    <a:pt x="19157" y="4755"/>
                  </a:lnTo>
                  <a:lnTo>
                    <a:pt x="18884" y="4560"/>
                  </a:lnTo>
                  <a:lnTo>
                    <a:pt x="18630" y="4365"/>
                  </a:lnTo>
                  <a:lnTo>
                    <a:pt x="18416" y="4151"/>
                  </a:lnTo>
                  <a:lnTo>
                    <a:pt x="18221" y="3917"/>
                  </a:lnTo>
                  <a:lnTo>
                    <a:pt x="18143" y="3781"/>
                  </a:lnTo>
                  <a:lnTo>
                    <a:pt x="18085" y="3644"/>
                  </a:lnTo>
                  <a:lnTo>
                    <a:pt x="18026" y="3508"/>
                  </a:lnTo>
                  <a:lnTo>
                    <a:pt x="17987" y="3352"/>
                  </a:lnTo>
                  <a:lnTo>
                    <a:pt x="17890" y="3021"/>
                  </a:lnTo>
                  <a:lnTo>
                    <a:pt x="17773" y="2689"/>
                  </a:lnTo>
                  <a:lnTo>
                    <a:pt x="17617" y="2358"/>
                  </a:lnTo>
                  <a:lnTo>
                    <a:pt x="17422" y="2007"/>
                  </a:lnTo>
                  <a:lnTo>
                    <a:pt x="17227" y="1696"/>
                  </a:lnTo>
                  <a:lnTo>
                    <a:pt x="16993" y="1364"/>
                  </a:lnTo>
                  <a:lnTo>
                    <a:pt x="16740" y="1072"/>
                  </a:lnTo>
                  <a:lnTo>
                    <a:pt x="16487" y="799"/>
                  </a:lnTo>
                  <a:lnTo>
                    <a:pt x="16194" y="565"/>
                  </a:lnTo>
                  <a:lnTo>
                    <a:pt x="15902" y="370"/>
                  </a:lnTo>
                  <a:lnTo>
                    <a:pt x="15610" y="195"/>
                  </a:lnTo>
                  <a:lnTo>
                    <a:pt x="15454" y="137"/>
                  </a:lnTo>
                  <a:lnTo>
                    <a:pt x="15298" y="78"/>
                  </a:lnTo>
                  <a:lnTo>
                    <a:pt x="15142" y="39"/>
                  </a:lnTo>
                  <a:lnTo>
                    <a:pt x="14967" y="20"/>
                  </a:lnTo>
                  <a:lnTo>
                    <a:pt x="14811" y="0"/>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89" name="Google Shape;1289;p20"/>
          <p:cNvSpPr/>
          <p:nvPr/>
        </p:nvSpPr>
        <p:spPr>
          <a:xfrm>
            <a:off x="4901981" y="188100"/>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0" name="Google Shape;1290;p20"/>
          <p:cNvSpPr/>
          <p:nvPr/>
        </p:nvSpPr>
        <p:spPr>
          <a:xfrm>
            <a:off x="8486881" y="1757250"/>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1" name="Google Shape;1291;p20"/>
          <p:cNvSpPr/>
          <p:nvPr/>
        </p:nvSpPr>
        <p:spPr>
          <a:xfrm>
            <a:off x="-33694" y="976375"/>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2" name="Google Shape;1292;p20"/>
          <p:cNvSpPr/>
          <p:nvPr/>
        </p:nvSpPr>
        <p:spPr>
          <a:xfrm>
            <a:off x="434734" y="4246125"/>
            <a:ext cx="4942870" cy="502504"/>
          </a:xfrm>
          <a:custGeom>
            <a:rect b="b" l="l" r="r" t="t"/>
            <a:pathLst>
              <a:path extrusionOk="0" h="46186" w="232633">
                <a:moveTo>
                  <a:pt x="18734" y="34018"/>
                </a:moveTo>
                <a:cubicBezTo>
                  <a:pt x="25573" y="29413"/>
                  <a:pt x="51182" y="12038"/>
                  <a:pt x="64370" y="6804"/>
                </a:cubicBezTo>
                <a:cubicBezTo>
                  <a:pt x="77558" y="1571"/>
                  <a:pt x="88234" y="3734"/>
                  <a:pt x="97864" y="2617"/>
                </a:cubicBezTo>
                <a:cubicBezTo>
                  <a:pt x="107494" y="1501"/>
                  <a:pt x="113635" y="314"/>
                  <a:pt x="122148" y="105"/>
                </a:cubicBezTo>
                <a:cubicBezTo>
                  <a:pt x="130661" y="-104"/>
                  <a:pt x="141128" y="105"/>
                  <a:pt x="148943" y="1361"/>
                </a:cubicBezTo>
                <a:cubicBezTo>
                  <a:pt x="156758" y="2617"/>
                  <a:pt x="157875" y="1780"/>
                  <a:pt x="169040" y="7641"/>
                </a:cubicBezTo>
                <a:cubicBezTo>
                  <a:pt x="180205" y="13503"/>
                  <a:pt x="208186" y="30180"/>
                  <a:pt x="215932" y="36530"/>
                </a:cubicBezTo>
                <a:cubicBezTo>
                  <a:pt x="223678" y="42880"/>
                  <a:pt x="249497" y="44555"/>
                  <a:pt x="215514" y="45741"/>
                </a:cubicBezTo>
                <a:cubicBezTo>
                  <a:pt x="181531" y="46927"/>
                  <a:pt x="44064" y="45532"/>
                  <a:pt x="12035" y="43648"/>
                </a:cubicBezTo>
                <a:cubicBezTo>
                  <a:pt x="-19994" y="41764"/>
                  <a:pt x="22223" y="36042"/>
                  <a:pt x="23339" y="34437"/>
                </a:cubicBezTo>
                <a:cubicBezTo>
                  <a:pt x="24456" y="32832"/>
                  <a:pt x="11896" y="38624"/>
                  <a:pt x="18734" y="34018"/>
                </a:cubicBezTo>
                <a:close/>
              </a:path>
            </a:pathLst>
          </a:custGeom>
          <a:solidFill>
            <a:schemeClr val="accent1"/>
          </a:solidFill>
          <a:ln>
            <a:no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4_1_1">
    <p:spTree>
      <p:nvGrpSpPr>
        <p:cNvPr id="1293" name="Shape 1293"/>
        <p:cNvGrpSpPr/>
        <p:nvPr/>
      </p:nvGrpSpPr>
      <p:grpSpPr>
        <a:xfrm>
          <a:off x="0" y="0"/>
          <a:ext cx="0" cy="0"/>
          <a:chOff x="0" y="0"/>
          <a:chExt cx="0" cy="0"/>
        </a:xfrm>
      </p:grpSpPr>
      <p:sp>
        <p:nvSpPr>
          <p:cNvPr id="1294" name="Google Shape;1294;p21"/>
          <p:cNvSpPr txBox="1"/>
          <p:nvPr>
            <p:ph type="title"/>
          </p:nvPr>
        </p:nvSpPr>
        <p:spPr>
          <a:xfrm>
            <a:off x="1086263" y="1117075"/>
            <a:ext cx="3773700" cy="1445700"/>
          </a:xfrm>
          <a:prstGeom prst="rect">
            <a:avLst/>
          </a:prstGeom>
          <a:noFill/>
        </p:spPr>
        <p:txBody>
          <a:bodyPr anchorCtr="0" anchor="t" bIns="91425" lIns="91425" spcFirstLastPara="1" rIns="91425" wrap="square" tIns="91425">
            <a:noAutofit/>
          </a:bodyPr>
          <a:lstStyle>
            <a:lvl1pPr lvl="0" rtl="0" algn="r">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295" name="Google Shape;1295;p21"/>
          <p:cNvSpPr txBox="1"/>
          <p:nvPr>
            <p:ph idx="1" type="subTitle"/>
          </p:nvPr>
        </p:nvSpPr>
        <p:spPr>
          <a:xfrm>
            <a:off x="1087037" y="2654825"/>
            <a:ext cx="3772500" cy="914400"/>
          </a:xfrm>
          <a:prstGeom prst="rect">
            <a:avLst/>
          </a:prstGeom>
        </p:spPr>
        <p:txBody>
          <a:bodyPr anchorCtr="0" anchor="t" bIns="91425" lIns="91425" spcFirstLastPara="1" rIns="91425" wrap="square" tIns="91425">
            <a:noAutofit/>
          </a:bodyPr>
          <a:lstStyle>
            <a:lvl1pPr lvl="0" rtl="0" algn="r">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296" name="Google Shape;1296;p21"/>
          <p:cNvSpPr/>
          <p:nvPr>
            <p:ph idx="2" type="pic"/>
          </p:nvPr>
        </p:nvSpPr>
        <p:spPr>
          <a:xfrm>
            <a:off x="5148337" y="888450"/>
            <a:ext cx="2909400" cy="2909400"/>
          </a:xfrm>
          <a:prstGeom prst="snip2DiagRect">
            <a:avLst>
              <a:gd fmla="val 0" name="adj1"/>
              <a:gd fmla="val 16667" name="adj2"/>
            </a:avLst>
          </a:prstGeom>
          <a:noFill/>
          <a:ln cap="flat" cmpd="sng" w="19050">
            <a:solidFill>
              <a:schemeClr val="dk1"/>
            </a:solidFill>
            <a:prstDash val="solid"/>
            <a:round/>
            <a:headEnd len="sm" w="sm" type="none"/>
            <a:tailEnd len="sm" w="sm" type="none"/>
          </a:ln>
        </p:spPr>
      </p:sp>
      <p:grpSp>
        <p:nvGrpSpPr>
          <p:cNvPr id="1297" name="Google Shape;1297;p21"/>
          <p:cNvGrpSpPr/>
          <p:nvPr/>
        </p:nvGrpSpPr>
        <p:grpSpPr>
          <a:xfrm>
            <a:off x="2876346" y="4197900"/>
            <a:ext cx="3415692" cy="460843"/>
            <a:chOff x="3028746" y="4197900"/>
            <a:chExt cx="3415692" cy="460843"/>
          </a:xfrm>
        </p:grpSpPr>
        <p:sp>
          <p:nvSpPr>
            <p:cNvPr id="1298" name="Google Shape;1298;p21"/>
            <p:cNvSpPr/>
            <p:nvPr/>
          </p:nvSpPr>
          <p:spPr>
            <a:xfrm flipH="1">
              <a:off x="3028746" y="4197900"/>
              <a:ext cx="1707517" cy="460843"/>
            </a:xfrm>
            <a:custGeom>
              <a:rect b="b" l="l" r="r" t="t"/>
              <a:pathLst>
                <a:path extrusionOk="0" h="12734" w="47182">
                  <a:moveTo>
                    <a:pt x="7105" y="1"/>
                  </a:moveTo>
                  <a:lnTo>
                    <a:pt x="6979" y="22"/>
                  </a:lnTo>
                  <a:lnTo>
                    <a:pt x="6831" y="64"/>
                  </a:lnTo>
                  <a:lnTo>
                    <a:pt x="6705" y="106"/>
                  </a:lnTo>
                  <a:lnTo>
                    <a:pt x="6557" y="190"/>
                  </a:lnTo>
                  <a:lnTo>
                    <a:pt x="6410" y="296"/>
                  </a:lnTo>
                  <a:lnTo>
                    <a:pt x="6241" y="422"/>
                  </a:lnTo>
                  <a:lnTo>
                    <a:pt x="5862" y="760"/>
                  </a:lnTo>
                  <a:lnTo>
                    <a:pt x="5419" y="1202"/>
                  </a:lnTo>
                  <a:lnTo>
                    <a:pt x="4808" y="1835"/>
                  </a:lnTo>
                  <a:lnTo>
                    <a:pt x="4006" y="2678"/>
                  </a:lnTo>
                  <a:lnTo>
                    <a:pt x="2214" y="4617"/>
                  </a:lnTo>
                  <a:lnTo>
                    <a:pt x="1" y="7021"/>
                  </a:lnTo>
                  <a:lnTo>
                    <a:pt x="1" y="12734"/>
                  </a:lnTo>
                  <a:lnTo>
                    <a:pt x="47181" y="12333"/>
                  </a:lnTo>
                  <a:lnTo>
                    <a:pt x="46907" y="11870"/>
                  </a:lnTo>
                  <a:lnTo>
                    <a:pt x="46612" y="11385"/>
                  </a:lnTo>
                  <a:lnTo>
                    <a:pt x="46212" y="10815"/>
                  </a:lnTo>
                  <a:lnTo>
                    <a:pt x="45769" y="10204"/>
                  </a:lnTo>
                  <a:lnTo>
                    <a:pt x="45537" y="9909"/>
                  </a:lnTo>
                  <a:lnTo>
                    <a:pt x="45284" y="9614"/>
                  </a:lnTo>
                  <a:lnTo>
                    <a:pt x="45031" y="9361"/>
                  </a:lnTo>
                  <a:lnTo>
                    <a:pt x="44799" y="9108"/>
                  </a:lnTo>
                  <a:lnTo>
                    <a:pt x="44546" y="8918"/>
                  </a:lnTo>
                  <a:lnTo>
                    <a:pt x="44314" y="8749"/>
                  </a:lnTo>
                  <a:lnTo>
                    <a:pt x="44019" y="8602"/>
                  </a:lnTo>
                  <a:lnTo>
                    <a:pt x="43661" y="8454"/>
                  </a:lnTo>
                  <a:lnTo>
                    <a:pt x="43218" y="8328"/>
                  </a:lnTo>
                  <a:lnTo>
                    <a:pt x="42733" y="8180"/>
                  </a:lnTo>
                  <a:lnTo>
                    <a:pt x="41616" y="7885"/>
                  </a:lnTo>
                  <a:lnTo>
                    <a:pt x="40435" y="7611"/>
                  </a:lnTo>
                  <a:lnTo>
                    <a:pt x="38264" y="7105"/>
                  </a:lnTo>
                  <a:lnTo>
                    <a:pt x="37484" y="6915"/>
                  </a:lnTo>
                  <a:lnTo>
                    <a:pt x="37210" y="6831"/>
                  </a:lnTo>
                  <a:lnTo>
                    <a:pt x="37041" y="6768"/>
                  </a:lnTo>
                  <a:lnTo>
                    <a:pt x="36894" y="6662"/>
                  </a:lnTo>
                  <a:lnTo>
                    <a:pt x="36704" y="6515"/>
                  </a:lnTo>
                  <a:lnTo>
                    <a:pt x="36177" y="6072"/>
                  </a:lnTo>
                  <a:lnTo>
                    <a:pt x="35544" y="5482"/>
                  </a:lnTo>
                  <a:lnTo>
                    <a:pt x="34849" y="4849"/>
                  </a:lnTo>
                  <a:lnTo>
                    <a:pt x="33542" y="3584"/>
                  </a:lnTo>
                  <a:lnTo>
                    <a:pt x="32762" y="2762"/>
                  </a:lnTo>
                  <a:lnTo>
                    <a:pt x="32593" y="2615"/>
                  </a:lnTo>
                  <a:lnTo>
                    <a:pt x="32445" y="2467"/>
                  </a:lnTo>
                  <a:lnTo>
                    <a:pt x="32298" y="2362"/>
                  </a:lnTo>
                  <a:lnTo>
                    <a:pt x="32150" y="2277"/>
                  </a:lnTo>
                  <a:lnTo>
                    <a:pt x="32003" y="2193"/>
                  </a:lnTo>
                  <a:lnTo>
                    <a:pt x="31876" y="2151"/>
                  </a:lnTo>
                  <a:lnTo>
                    <a:pt x="31729" y="2130"/>
                  </a:lnTo>
                  <a:lnTo>
                    <a:pt x="31433" y="2130"/>
                  </a:lnTo>
                  <a:lnTo>
                    <a:pt x="31286" y="2151"/>
                  </a:lnTo>
                  <a:lnTo>
                    <a:pt x="31138" y="2193"/>
                  </a:lnTo>
                  <a:lnTo>
                    <a:pt x="30970" y="2256"/>
                  </a:lnTo>
                  <a:lnTo>
                    <a:pt x="30632" y="2425"/>
                  </a:lnTo>
                  <a:lnTo>
                    <a:pt x="30295" y="2636"/>
                  </a:lnTo>
                  <a:lnTo>
                    <a:pt x="28292" y="3859"/>
                  </a:lnTo>
                  <a:lnTo>
                    <a:pt x="27006" y="4639"/>
                  </a:lnTo>
                  <a:lnTo>
                    <a:pt x="26859" y="4512"/>
                  </a:lnTo>
                  <a:lnTo>
                    <a:pt x="26479" y="4175"/>
                  </a:lnTo>
                  <a:lnTo>
                    <a:pt x="26205" y="3964"/>
                  </a:lnTo>
                  <a:lnTo>
                    <a:pt x="25910" y="3753"/>
                  </a:lnTo>
                  <a:lnTo>
                    <a:pt x="25573" y="3542"/>
                  </a:lnTo>
                  <a:lnTo>
                    <a:pt x="25214" y="3332"/>
                  </a:lnTo>
                  <a:lnTo>
                    <a:pt x="25025" y="3205"/>
                  </a:lnTo>
                  <a:lnTo>
                    <a:pt x="24814" y="3057"/>
                  </a:lnTo>
                  <a:lnTo>
                    <a:pt x="24582" y="2868"/>
                  </a:lnTo>
                  <a:lnTo>
                    <a:pt x="24371" y="2657"/>
                  </a:lnTo>
                  <a:lnTo>
                    <a:pt x="23886" y="2193"/>
                  </a:lnTo>
                  <a:lnTo>
                    <a:pt x="23401" y="1708"/>
                  </a:lnTo>
                  <a:lnTo>
                    <a:pt x="22579" y="802"/>
                  </a:lnTo>
                  <a:lnTo>
                    <a:pt x="22263" y="486"/>
                  </a:lnTo>
                  <a:lnTo>
                    <a:pt x="22158" y="359"/>
                  </a:lnTo>
                  <a:lnTo>
                    <a:pt x="22052" y="296"/>
                  </a:lnTo>
                  <a:lnTo>
                    <a:pt x="21968" y="296"/>
                  </a:lnTo>
                  <a:lnTo>
                    <a:pt x="21841" y="317"/>
                  </a:lnTo>
                  <a:lnTo>
                    <a:pt x="21652" y="401"/>
                  </a:lnTo>
                  <a:lnTo>
                    <a:pt x="21441" y="507"/>
                  </a:lnTo>
                  <a:lnTo>
                    <a:pt x="20956" y="823"/>
                  </a:lnTo>
                  <a:lnTo>
                    <a:pt x="20408" y="1202"/>
                  </a:lnTo>
                  <a:lnTo>
                    <a:pt x="19860" y="1624"/>
                  </a:lnTo>
                  <a:lnTo>
                    <a:pt x="19354" y="2046"/>
                  </a:lnTo>
                  <a:lnTo>
                    <a:pt x="18932" y="2404"/>
                  </a:lnTo>
                  <a:lnTo>
                    <a:pt x="18637" y="2657"/>
                  </a:lnTo>
                  <a:lnTo>
                    <a:pt x="18342" y="2931"/>
                  </a:lnTo>
                  <a:lnTo>
                    <a:pt x="17857" y="3310"/>
                  </a:lnTo>
                  <a:lnTo>
                    <a:pt x="16655" y="4238"/>
                  </a:lnTo>
                  <a:lnTo>
                    <a:pt x="15074" y="5440"/>
                  </a:lnTo>
                  <a:lnTo>
                    <a:pt x="13873" y="4892"/>
                  </a:lnTo>
                  <a:lnTo>
                    <a:pt x="12818" y="4386"/>
                  </a:lnTo>
                  <a:lnTo>
                    <a:pt x="12291" y="4112"/>
                  </a:lnTo>
                  <a:lnTo>
                    <a:pt x="11828" y="3859"/>
                  </a:lnTo>
                  <a:lnTo>
                    <a:pt x="11617" y="3711"/>
                  </a:lnTo>
                  <a:lnTo>
                    <a:pt x="11385" y="3542"/>
                  </a:lnTo>
                  <a:lnTo>
                    <a:pt x="11174" y="3332"/>
                  </a:lnTo>
                  <a:lnTo>
                    <a:pt x="10942" y="3100"/>
                  </a:lnTo>
                  <a:lnTo>
                    <a:pt x="10500" y="2573"/>
                  </a:lnTo>
                  <a:lnTo>
                    <a:pt x="10036" y="2024"/>
                  </a:lnTo>
                  <a:lnTo>
                    <a:pt x="9572" y="1476"/>
                  </a:lnTo>
                  <a:lnTo>
                    <a:pt x="9340" y="1223"/>
                  </a:lnTo>
                  <a:lnTo>
                    <a:pt x="9108" y="970"/>
                  </a:lnTo>
                  <a:lnTo>
                    <a:pt x="8876" y="760"/>
                  </a:lnTo>
                  <a:lnTo>
                    <a:pt x="8644" y="570"/>
                  </a:lnTo>
                  <a:lnTo>
                    <a:pt x="8412" y="422"/>
                  </a:lnTo>
                  <a:lnTo>
                    <a:pt x="8181" y="296"/>
                  </a:lnTo>
                  <a:lnTo>
                    <a:pt x="7759" y="127"/>
                  </a:lnTo>
                  <a:lnTo>
                    <a:pt x="7569" y="64"/>
                  </a:lnTo>
                  <a:lnTo>
                    <a:pt x="7422" y="22"/>
                  </a:lnTo>
                  <a:lnTo>
                    <a:pt x="7253" y="1"/>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9" name="Google Shape;1299;p21"/>
            <p:cNvSpPr/>
            <p:nvPr/>
          </p:nvSpPr>
          <p:spPr>
            <a:xfrm>
              <a:off x="4736921" y="4197900"/>
              <a:ext cx="1707517" cy="460843"/>
            </a:xfrm>
            <a:custGeom>
              <a:rect b="b" l="l" r="r" t="t"/>
              <a:pathLst>
                <a:path extrusionOk="0" h="12734" w="47182">
                  <a:moveTo>
                    <a:pt x="7105" y="1"/>
                  </a:moveTo>
                  <a:lnTo>
                    <a:pt x="6979" y="22"/>
                  </a:lnTo>
                  <a:lnTo>
                    <a:pt x="6831" y="64"/>
                  </a:lnTo>
                  <a:lnTo>
                    <a:pt x="6705" y="106"/>
                  </a:lnTo>
                  <a:lnTo>
                    <a:pt x="6557" y="190"/>
                  </a:lnTo>
                  <a:lnTo>
                    <a:pt x="6410" y="296"/>
                  </a:lnTo>
                  <a:lnTo>
                    <a:pt x="6241" y="422"/>
                  </a:lnTo>
                  <a:lnTo>
                    <a:pt x="5862" y="760"/>
                  </a:lnTo>
                  <a:lnTo>
                    <a:pt x="5419" y="1202"/>
                  </a:lnTo>
                  <a:lnTo>
                    <a:pt x="4808" y="1835"/>
                  </a:lnTo>
                  <a:lnTo>
                    <a:pt x="4006" y="2678"/>
                  </a:lnTo>
                  <a:lnTo>
                    <a:pt x="2214" y="4617"/>
                  </a:lnTo>
                  <a:lnTo>
                    <a:pt x="1" y="7021"/>
                  </a:lnTo>
                  <a:lnTo>
                    <a:pt x="1" y="12734"/>
                  </a:lnTo>
                  <a:lnTo>
                    <a:pt x="47181" y="12333"/>
                  </a:lnTo>
                  <a:lnTo>
                    <a:pt x="46907" y="11870"/>
                  </a:lnTo>
                  <a:lnTo>
                    <a:pt x="46612" y="11385"/>
                  </a:lnTo>
                  <a:lnTo>
                    <a:pt x="46212" y="10815"/>
                  </a:lnTo>
                  <a:lnTo>
                    <a:pt x="45769" y="10204"/>
                  </a:lnTo>
                  <a:lnTo>
                    <a:pt x="45537" y="9909"/>
                  </a:lnTo>
                  <a:lnTo>
                    <a:pt x="45284" y="9614"/>
                  </a:lnTo>
                  <a:lnTo>
                    <a:pt x="45031" y="9361"/>
                  </a:lnTo>
                  <a:lnTo>
                    <a:pt x="44799" y="9108"/>
                  </a:lnTo>
                  <a:lnTo>
                    <a:pt x="44546" y="8918"/>
                  </a:lnTo>
                  <a:lnTo>
                    <a:pt x="44314" y="8749"/>
                  </a:lnTo>
                  <a:lnTo>
                    <a:pt x="44019" y="8602"/>
                  </a:lnTo>
                  <a:lnTo>
                    <a:pt x="43661" y="8454"/>
                  </a:lnTo>
                  <a:lnTo>
                    <a:pt x="43218" y="8328"/>
                  </a:lnTo>
                  <a:lnTo>
                    <a:pt x="42733" y="8180"/>
                  </a:lnTo>
                  <a:lnTo>
                    <a:pt x="41616" y="7885"/>
                  </a:lnTo>
                  <a:lnTo>
                    <a:pt x="40435" y="7611"/>
                  </a:lnTo>
                  <a:lnTo>
                    <a:pt x="38264" y="7105"/>
                  </a:lnTo>
                  <a:lnTo>
                    <a:pt x="37484" y="6915"/>
                  </a:lnTo>
                  <a:lnTo>
                    <a:pt x="37210" y="6831"/>
                  </a:lnTo>
                  <a:lnTo>
                    <a:pt x="37041" y="6768"/>
                  </a:lnTo>
                  <a:lnTo>
                    <a:pt x="36894" y="6662"/>
                  </a:lnTo>
                  <a:lnTo>
                    <a:pt x="36704" y="6515"/>
                  </a:lnTo>
                  <a:lnTo>
                    <a:pt x="36177" y="6072"/>
                  </a:lnTo>
                  <a:lnTo>
                    <a:pt x="35544" y="5482"/>
                  </a:lnTo>
                  <a:lnTo>
                    <a:pt x="34849" y="4849"/>
                  </a:lnTo>
                  <a:lnTo>
                    <a:pt x="33542" y="3584"/>
                  </a:lnTo>
                  <a:lnTo>
                    <a:pt x="32762" y="2762"/>
                  </a:lnTo>
                  <a:lnTo>
                    <a:pt x="32593" y="2615"/>
                  </a:lnTo>
                  <a:lnTo>
                    <a:pt x="32445" y="2467"/>
                  </a:lnTo>
                  <a:lnTo>
                    <a:pt x="32298" y="2362"/>
                  </a:lnTo>
                  <a:lnTo>
                    <a:pt x="32150" y="2277"/>
                  </a:lnTo>
                  <a:lnTo>
                    <a:pt x="32003" y="2193"/>
                  </a:lnTo>
                  <a:lnTo>
                    <a:pt x="31876" y="2151"/>
                  </a:lnTo>
                  <a:lnTo>
                    <a:pt x="31729" y="2130"/>
                  </a:lnTo>
                  <a:lnTo>
                    <a:pt x="31433" y="2130"/>
                  </a:lnTo>
                  <a:lnTo>
                    <a:pt x="31286" y="2151"/>
                  </a:lnTo>
                  <a:lnTo>
                    <a:pt x="31138" y="2193"/>
                  </a:lnTo>
                  <a:lnTo>
                    <a:pt x="30970" y="2256"/>
                  </a:lnTo>
                  <a:lnTo>
                    <a:pt x="30632" y="2425"/>
                  </a:lnTo>
                  <a:lnTo>
                    <a:pt x="30295" y="2636"/>
                  </a:lnTo>
                  <a:lnTo>
                    <a:pt x="28292" y="3859"/>
                  </a:lnTo>
                  <a:lnTo>
                    <a:pt x="27006" y="4639"/>
                  </a:lnTo>
                  <a:lnTo>
                    <a:pt x="26859" y="4512"/>
                  </a:lnTo>
                  <a:lnTo>
                    <a:pt x="26479" y="4175"/>
                  </a:lnTo>
                  <a:lnTo>
                    <a:pt x="26205" y="3964"/>
                  </a:lnTo>
                  <a:lnTo>
                    <a:pt x="25910" y="3753"/>
                  </a:lnTo>
                  <a:lnTo>
                    <a:pt x="25573" y="3542"/>
                  </a:lnTo>
                  <a:lnTo>
                    <a:pt x="25214" y="3332"/>
                  </a:lnTo>
                  <a:lnTo>
                    <a:pt x="25025" y="3205"/>
                  </a:lnTo>
                  <a:lnTo>
                    <a:pt x="24814" y="3057"/>
                  </a:lnTo>
                  <a:lnTo>
                    <a:pt x="24582" y="2868"/>
                  </a:lnTo>
                  <a:lnTo>
                    <a:pt x="24371" y="2657"/>
                  </a:lnTo>
                  <a:lnTo>
                    <a:pt x="23886" y="2193"/>
                  </a:lnTo>
                  <a:lnTo>
                    <a:pt x="23401" y="1708"/>
                  </a:lnTo>
                  <a:lnTo>
                    <a:pt x="22579" y="802"/>
                  </a:lnTo>
                  <a:lnTo>
                    <a:pt x="22263" y="486"/>
                  </a:lnTo>
                  <a:lnTo>
                    <a:pt x="22158" y="359"/>
                  </a:lnTo>
                  <a:lnTo>
                    <a:pt x="22052" y="296"/>
                  </a:lnTo>
                  <a:lnTo>
                    <a:pt x="21968" y="296"/>
                  </a:lnTo>
                  <a:lnTo>
                    <a:pt x="21841" y="317"/>
                  </a:lnTo>
                  <a:lnTo>
                    <a:pt x="21652" y="401"/>
                  </a:lnTo>
                  <a:lnTo>
                    <a:pt x="21441" y="507"/>
                  </a:lnTo>
                  <a:lnTo>
                    <a:pt x="20956" y="823"/>
                  </a:lnTo>
                  <a:lnTo>
                    <a:pt x="20408" y="1202"/>
                  </a:lnTo>
                  <a:lnTo>
                    <a:pt x="19860" y="1624"/>
                  </a:lnTo>
                  <a:lnTo>
                    <a:pt x="19354" y="2046"/>
                  </a:lnTo>
                  <a:lnTo>
                    <a:pt x="18932" y="2404"/>
                  </a:lnTo>
                  <a:lnTo>
                    <a:pt x="18637" y="2657"/>
                  </a:lnTo>
                  <a:lnTo>
                    <a:pt x="18342" y="2931"/>
                  </a:lnTo>
                  <a:lnTo>
                    <a:pt x="17857" y="3310"/>
                  </a:lnTo>
                  <a:lnTo>
                    <a:pt x="16655" y="4238"/>
                  </a:lnTo>
                  <a:lnTo>
                    <a:pt x="15074" y="5440"/>
                  </a:lnTo>
                  <a:lnTo>
                    <a:pt x="13873" y="4892"/>
                  </a:lnTo>
                  <a:lnTo>
                    <a:pt x="12818" y="4386"/>
                  </a:lnTo>
                  <a:lnTo>
                    <a:pt x="12291" y="4112"/>
                  </a:lnTo>
                  <a:lnTo>
                    <a:pt x="11828" y="3859"/>
                  </a:lnTo>
                  <a:lnTo>
                    <a:pt x="11617" y="3711"/>
                  </a:lnTo>
                  <a:lnTo>
                    <a:pt x="11385" y="3542"/>
                  </a:lnTo>
                  <a:lnTo>
                    <a:pt x="11174" y="3332"/>
                  </a:lnTo>
                  <a:lnTo>
                    <a:pt x="10942" y="3100"/>
                  </a:lnTo>
                  <a:lnTo>
                    <a:pt x="10500" y="2573"/>
                  </a:lnTo>
                  <a:lnTo>
                    <a:pt x="10036" y="2024"/>
                  </a:lnTo>
                  <a:lnTo>
                    <a:pt x="9572" y="1476"/>
                  </a:lnTo>
                  <a:lnTo>
                    <a:pt x="9340" y="1223"/>
                  </a:lnTo>
                  <a:lnTo>
                    <a:pt x="9108" y="970"/>
                  </a:lnTo>
                  <a:lnTo>
                    <a:pt x="8876" y="760"/>
                  </a:lnTo>
                  <a:lnTo>
                    <a:pt x="8644" y="570"/>
                  </a:lnTo>
                  <a:lnTo>
                    <a:pt x="8412" y="422"/>
                  </a:lnTo>
                  <a:lnTo>
                    <a:pt x="8181" y="296"/>
                  </a:lnTo>
                  <a:lnTo>
                    <a:pt x="7759" y="127"/>
                  </a:lnTo>
                  <a:lnTo>
                    <a:pt x="7569" y="64"/>
                  </a:lnTo>
                  <a:lnTo>
                    <a:pt x="7422" y="22"/>
                  </a:lnTo>
                  <a:lnTo>
                    <a:pt x="7253" y="1"/>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00" name="Google Shape;1300;p21"/>
          <p:cNvSpPr/>
          <p:nvPr/>
        </p:nvSpPr>
        <p:spPr>
          <a:xfrm>
            <a:off x="-148292" y="4148100"/>
            <a:ext cx="1707517" cy="460843"/>
          </a:xfrm>
          <a:custGeom>
            <a:rect b="b" l="l" r="r" t="t"/>
            <a:pathLst>
              <a:path extrusionOk="0" h="12734" w="47182">
                <a:moveTo>
                  <a:pt x="7105" y="1"/>
                </a:moveTo>
                <a:lnTo>
                  <a:pt x="6979" y="22"/>
                </a:lnTo>
                <a:lnTo>
                  <a:pt x="6831" y="64"/>
                </a:lnTo>
                <a:lnTo>
                  <a:pt x="6705" y="106"/>
                </a:lnTo>
                <a:lnTo>
                  <a:pt x="6557" y="190"/>
                </a:lnTo>
                <a:lnTo>
                  <a:pt x="6410" y="296"/>
                </a:lnTo>
                <a:lnTo>
                  <a:pt x="6241" y="422"/>
                </a:lnTo>
                <a:lnTo>
                  <a:pt x="5862" y="760"/>
                </a:lnTo>
                <a:lnTo>
                  <a:pt x="5419" y="1202"/>
                </a:lnTo>
                <a:lnTo>
                  <a:pt x="4808" y="1835"/>
                </a:lnTo>
                <a:lnTo>
                  <a:pt x="4006" y="2678"/>
                </a:lnTo>
                <a:lnTo>
                  <a:pt x="2214" y="4617"/>
                </a:lnTo>
                <a:lnTo>
                  <a:pt x="1" y="7021"/>
                </a:lnTo>
                <a:lnTo>
                  <a:pt x="1" y="12734"/>
                </a:lnTo>
                <a:lnTo>
                  <a:pt x="47181" y="12333"/>
                </a:lnTo>
                <a:lnTo>
                  <a:pt x="46907" y="11870"/>
                </a:lnTo>
                <a:lnTo>
                  <a:pt x="46612" y="11385"/>
                </a:lnTo>
                <a:lnTo>
                  <a:pt x="46212" y="10815"/>
                </a:lnTo>
                <a:lnTo>
                  <a:pt x="45769" y="10204"/>
                </a:lnTo>
                <a:lnTo>
                  <a:pt x="45537" y="9909"/>
                </a:lnTo>
                <a:lnTo>
                  <a:pt x="45284" y="9614"/>
                </a:lnTo>
                <a:lnTo>
                  <a:pt x="45031" y="9361"/>
                </a:lnTo>
                <a:lnTo>
                  <a:pt x="44799" y="9108"/>
                </a:lnTo>
                <a:lnTo>
                  <a:pt x="44546" y="8918"/>
                </a:lnTo>
                <a:lnTo>
                  <a:pt x="44314" y="8749"/>
                </a:lnTo>
                <a:lnTo>
                  <a:pt x="44019" y="8602"/>
                </a:lnTo>
                <a:lnTo>
                  <a:pt x="43661" y="8454"/>
                </a:lnTo>
                <a:lnTo>
                  <a:pt x="43218" y="8328"/>
                </a:lnTo>
                <a:lnTo>
                  <a:pt x="42733" y="8180"/>
                </a:lnTo>
                <a:lnTo>
                  <a:pt x="41616" y="7885"/>
                </a:lnTo>
                <a:lnTo>
                  <a:pt x="40435" y="7611"/>
                </a:lnTo>
                <a:lnTo>
                  <a:pt x="38264" y="7105"/>
                </a:lnTo>
                <a:lnTo>
                  <a:pt x="37484" y="6915"/>
                </a:lnTo>
                <a:lnTo>
                  <a:pt x="37210" y="6831"/>
                </a:lnTo>
                <a:lnTo>
                  <a:pt x="37041" y="6768"/>
                </a:lnTo>
                <a:lnTo>
                  <a:pt x="36894" y="6662"/>
                </a:lnTo>
                <a:lnTo>
                  <a:pt x="36704" y="6515"/>
                </a:lnTo>
                <a:lnTo>
                  <a:pt x="36177" y="6072"/>
                </a:lnTo>
                <a:lnTo>
                  <a:pt x="35544" y="5482"/>
                </a:lnTo>
                <a:lnTo>
                  <a:pt x="34849" y="4849"/>
                </a:lnTo>
                <a:lnTo>
                  <a:pt x="33542" y="3584"/>
                </a:lnTo>
                <a:lnTo>
                  <a:pt x="32762" y="2762"/>
                </a:lnTo>
                <a:lnTo>
                  <a:pt x="32593" y="2615"/>
                </a:lnTo>
                <a:lnTo>
                  <a:pt x="32445" y="2467"/>
                </a:lnTo>
                <a:lnTo>
                  <a:pt x="32298" y="2362"/>
                </a:lnTo>
                <a:lnTo>
                  <a:pt x="32150" y="2277"/>
                </a:lnTo>
                <a:lnTo>
                  <a:pt x="32003" y="2193"/>
                </a:lnTo>
                <a:lnTo>
                  <a:pt x="31876" y="2151"/>
                </a:lnTo>
                <a:lnTo>
                  <a:pt x="31729" y="2130"/>
                </a:lnTo>
                <a:lnTo>
                  <a:pt x="31433" y="2130"/>
                </a:lnTo>
                <a:lnTo>
                  <a:pt x="31286" y="2151"/>
                </a:lnTo>
                <a:lnTo>
                  <a:pt x="31138" y="2193"/>
                </a:lnTo>
                <a:lnTo>
                  <a:pt x="30970" y="2256"/>
                </a:lnTo>
                <a:lnTo>
                  <a:pt x="30632" y="2425"/>
                </a:lnTo>
                <a:lnTo>
                  <a:pt x="30295" y="2636"/>
                </a:lnTo>
                <a:lnTo>
                  <a:pt x="28292" y="3859"/>
                </a:lnTo>
                <a:lnTo>
                  <a:pt x="27006" y="4639"/>
                </a:lnTo>
                <a:lnTo>
                  <a:pt x="26859" y="4512"/>
                </a:lnTo>
                <a:lnTo>
                  <a:pt x="26479" y="4175"/>
                </a:lnTo>
                <a:lnTo>
                  <a:pt x="26205" y="3964"/>
                </a:lnTo>
                <a:lnTo>
                  <a:pt x="25910" y="3753"/>
                </a:lnTo>
                <a:lnTo>
                  <a:pt x="25573" y="3542"/>
                </a:lnTo>
                <a:lnTo>
                  <a:pt x="25214" y="3332"/>
                </a:lnTo>
                <a:lnTo>
                  <a:pt x="25025" y="3205"/>
                </a:lnTo>
                <a:lnTo>
                  <a:pt x="24814" y="3057"/>
                </a:lnTo>
                <a:lnTo>
                  <a:pt x="24582" y="2868"/>
                </a:lnTo>
                <a:lnTo>
                  <a:pt x="24371" y="2657"/>
                </a:lnTo>
                <a:lnTo>
                  <a:pt x="23886" y="2193"/>
                </a:lnTo>
                <a:lnTo>
                  <a:pt x="23401" y="1708"/>
                </a:lnTo>
                <a:lnTo>
                  <a:pt x="22579" y="802"/>
                </a:lnTo>
                <a:lnTo>
                  <a:pt x="22263" y="486"/>
                </a:lnTo>
                <a:lnTo>
                  <a:pt x="22158" y="359"/>
                </a:lnTo>
                <a:lnTo>
                  <a:pt x="22052" y="296"/>
                </a:lnTo>
                <a:lnTo>
                  <a:pt x="21968" y="296"/>
                </a:lnTo>
                <a:lnTo>
                  <a:pt x="21841" y="317"/>
                </a:lnTo>
                <a:lnTo>
                  <a:pt x="21652" y="401"/>
                </a:lnTo>
                <a:lnTo>
                  <a:pt x="21441" y="507"/>
                </a:lnTo>
                <a:lnTo>
                  <a:pt x="20956" y="823"/>
                </a:lnTo>
                <a:lnTo>
                  <a:pt x="20408" y="1202"/>
                </a:lnTo>
                <a:lnTo>
                  <a:pt x="19860" y="1624"/>
                </a:lnTo>
                <a:lnTo>
                  <a:pt x="19354" y="2046"/>
                </a:lnTo>
                <a:lnTo>
                  <a:pt x="18932" y="2404"/>
                </a:lnTo>
                <a:lnTo>
                  <a:pt x="18637" y="2657"/>
                </a:lnTo>
                <a:lnTo>
                  <a:pt x="18342" y="2931"/>
                </a:lnTo>
                <a:lnTo>
                  <a:pt x="17857" y="3310"/>
                </a:lnTo>
                <a:lnTo>
                  <a:pt x="16655" y="4238"/>
                </a:lnTo>
                <a:lnTo>
                  <a:pt x="15074" y="5440"/>
                </a:lnTo>
                <a:lnTo>
                  <a:pt x="13873" y="4892"/>
                </a:lnTo>
                <a:lnTo>
                  <a:pt x="12818" y="4386"/>
                </a:lnTo>
                <a:lnTo>
                  <a:pt x="12291" y="4112"/>
                </a:lnTo>
                <a:lnTo>
                  <a:pt x="11828" y="3859"/>
                </a:lnTo>
                <a:lnTo>
                  <a:pt x="11617" y="3711"/>
                </a:lnTo>
                <a:lnTo>
                  <a:pt x="11385" y="3542"/>
                </a:lnTo>
                <a:lnTo>
                  <a:pt x="11174" y="3332"/>
                </a:lnTo>
                <a:lnTo>
                  <a:pt x="10942" y="3100"/>
                </a:lnTo>
                <a:lnTo>
                  <a:pt x="10500" y="2573"/>
                </a:lnTo>
                <a:lnTo>
                  <a:pt x="10036" y="2024"/>
                </a:lnTo>
                <a:lnTo>
                  <a:pt x="9572" y="1476"/>
                </a:lnTo>
                <a:lnTo>
                  <a:pt x="9340" y="1223"/>
                </a:lnTo>
                <a:lnTo>
                  <a:pt x="9108" y="970"/>
                </a:lnTo>
                <a:lnTo>
                  <a:pt x="8876" y="760"/>
                </a:lnTo>
                <a:lnTo>
                  <a:pt x="8644" y="570"/>
                </a:lnTo>
                <a:lnTo>
                  <a:pt x="8412" y="422"/>
                </a:lnTo>
                <a:lnTo>
                  <a:pt x="8181" y="296"/>
                </a:lnTo>
                <a:lnTo>
                  <a:pt x="7759" y="127"/>
                </a:lnTo>
                <a:lnTo>
                  <a:pt x="7569" y="64"/>
                </a:lnTo>
                <a:lnTo>
                  <a:pt x="7422" y="22"/>
                </a:lnTo>
                <a:lnTo>
                  <a:pt x="7253" y="1"/>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1" name="Google Shape;1301;p21"/>
          <p:cNvSpPr/>
          <p:nvPr/>
        </p:nvSpPr>
        <p:spPr>
          <a:xfrm flipH="1">
            <a:off x="7512683" y="4148100"/>
            <a:ext cx="1707517" cy="460843"/>
          </a:xfrm>
          <a:custGeom>
            <a:rect b="b" l="l" r="r" t="t"/>
            <a:pathLst>
              <a:path extrusionOk="0" h="12734" w="47182">
                <a:moveTo>
                  <a:pt x="7105" y="1"/>
                </a:moveTo>
                <a:lnTo>
                  <a:pt x="6979" y="22"/>
                </a:lnTo>
                <a:lnTo>
                  <a:pt x="6831" y="64"/>
                </a:lnTo>
                <a:lnTo>
                  <a:pt x="6705" y="106"/>
                </a:lnTo>
                <a:lnTo>
                  <a:pt x="6557" y="190"/>
                </a:lnTo>
                <a:lnTo>
                  <a:pt x="6410" y="296"/>
                </a:lnTo>
                <a:lnTo>
                  <a:pt x="6241" y="422"/>
                </a:lnTo>
                <a:lnTo>
                  <a:pt x="5862" y="760"/>
                </a:lnTo>
                <a:lnTo>
                  <a:pt x="5419" y="1202"/>
                </a:lnTo>
                <a:lnTo>
                  <a:pt x="4808" y="1835"/>
                </a:lnTo>
                <a:lnTo>
                  <a:pt x="4006" y="2678"/>
                </a:lnTo>
                <a:lnTo>
                  <a:pt x="2214" y="4617"/>
                </a:lnTo>
                <a:lnTo>
                  <a:pt x="1" y="7021"/>
                </a:lnTo>
                <a:lnTo>
                  <a:pt x="1" y="12734"/>
                </a:lnTo>
                <a:lnTo>
                  <a:pt x="47181" y="12333"/>
                </a:lnTo>
                <a:lnTo>
                  <a:pt x="46907" y="11870"/>
                </a:lnTo>
                <a:lnTo>
                  <a:pt x="46612" y="11385"/>
                </a:lnTo>
                <a:lnTo>
                  <a:pt x="46212" y="10815"/>
                </a:lnTo>
                <a:lnTo>
                  <a:pt x="45769" y="10204"/>
                </a:lnTo>
                <a:lnTo>
                  <a:pt x="45537" y="9909"/>
                </a:lnTo>
                <a:lnTo>
                  <a:pt x="45284" y="9614"/>
                </a:lnTo>
                <a:lnTo>
                  <a:pt x="45031" y="9361"/>
                </a:lnTo>
                <a:lnTo>
                  <a:pt x="44799" y="9108"/>
                </a:lnTo>
                <a:lnTo>
                  <a:pt x="44546" y="8918"/>
                </a:lnTo>
                <a:lnTo>
                  <a:pt x="44314" y="8749"/>
                </a:lnTo>
                <a:lnTo>
                  <a:pt x="44019" y="8602"/>
                </a:lnTo>
                <a:lnTo>
                  <a:pt x="43661" y="8454"/>
                </a:lnTo>
                <a:lnTo>
                  <a:pt x="43218" y="8328"/>
                </a:lnTo>
                <a:lnTo>
                  <a:pt x="42733" y="8180"/>
                </a:lnTo>
                <a:lnTo>
                  <a:pt x="41616" y="7885"/>
                </a:lnTo>
                <a:lnTo>
                  <a:pt x="40435" y="7611"/>
                </a:lnTo>
                <a:lnTo>
                  <a:pt x="38264" y="7105"/>
                </a:lnTo>
                <a:lnTo>
                  <a:pt x="37484" y="6915"/>
                </a:lnTo>
                <a:lnTo>
                  <a:pt x="37210" y="6831"/>
                </a:lnTo>
                <a:lnTo>
                  <a:pt x="37041" y="6768"/>
                </a:lnTo>
                <a:lnTo>
                  <a:pt x="36894" y="6662"/>
                </a:lnTo>
                <a:lnTo>
                  <a:pt x="36704" y="6515"/>
                </a:lnTo>
                <a:lnTo>
                  <a:pt x="36177" y="6072"/>
                </a:lnTo>
                <a:lnTo>
                  <a:pt x="35544" y="5482"/>
                </a:lnTo>
                <a:lnTo>
                  <a:pt x="34849" y="4849"/>
                </a:lnTo>
                <a:lnTo>
                  <a:pt x="33542" y="3584"/>
                </a:lnTo>
                <a:lnTo>
                  <a:pt x="32762" y="2762"/>
                </a:lnTo>
                <a:lnTo>
                  <a:pt x="32593" y="2615"/>
                </a:lnTo>
                <a:lnTo>
                  <a:pt x="32445" y="2467"/>
                </a:lnTo>
                <a:lnTo>
                  <a:pt x="32298" y="2362"/>
                </a:lnTo>
                <a:lnTo>
                  <a:pt x="32150" y="2277"/>
                </a:lnTo>
                <a:lnTo>
                  <a:pt x="32003" y="2193"/>
                </a:lnTo>
                <a:lnTo>
                  <a:pt x="31876" y="2151"/>
                </a:lnTo>
                <a:lnTo>
                  <a:pt x="31729" y="2130"/>
                </a:lnTo>
                <a:lnTo>
                  <a:pt x="31433" y="2130"/>
                </a:lnTo>
                <a:lnTo>
                  <a:pt x="31286" y="2151"/>
                </a:lnTo>
                <a:lnTo>
                  <a:pt x="31138" y="2193"/>
                </a:lnTo>
                <a:lnTo>
                  <a:pt x="30970" y="2256"/>
                </a:lnTo>
                <a:lnTo>
                  <a:pt x="30632" y="2425"/>
                </a:lnTo>
                <a:lnTo>
                  <a:pt x="30295" y="2636"/>
                </a:lnTo>
                <a:lnTo>
                  <a:pt x="28292" y="3859"/>
                </a:lnTo>
                <a:lnTo>
                  <a:pt x="27006" y="4639"/>
                </a:lnTo>
                <a:lnTo>
                  <a:pt x="26859" y="4512"/>
                </a:lnTo>
                <a:lnTo>
                  <a:pt x="26479" y="4175"/>
                </a:lnTo>
                <a:lnTo>
                  <a:pt x="26205" y="3964"/>
                </a:lnTo>
                <a:lnTo>
                  <a:pt x="25910" y="3753"/>
                </a:lnTo>
                <a:lnTo>
                  <a:pt x="25573" y="3542"/>
                </a:lnTo>
                <a:lnTo>
                  <a:pt x="25214" y="3332"/>
                </a:lnTo>
                <a:lnTo>
                  <a:pt x="25025" y="3205"/>
                </a:lnTo>
                <a:lnTo>
                  <a:pt x="24814" y="3057"/>
                </a:lnTo>
                <a:lnTo>
                  <a:pt x="24582" y="2868"/>
                </a:lnTo>
                <a:lnTo>
                  <a:pt x="24371" y="2657"/>
                </a:lnTo>
                <a:lnTo>
                  <a:pt x="23886" y="2193"/>
                </a:lnTo>
                <a:lnTo>
                  <a:pt x="23401" y="1708"/>
                </a:lnTo>
                <a:lnTo>
                  <a:pt x="22579" y="802"/>
                </a:lnTo>
                <a:lnTo>
                  <a:pt x="22263" y="486"/>
                </a:lnTo>
                <a:lnTo>
                  <a:pt x="22158" y="359"/>
                </a:lnTo>
                <a:lnTo>
                  <a:pt x="22052" y="296"/>
                </a:lnTo>
                <a:lnTo>
                  <a:pt x="21968" y="296"/>
                </a:lnTo>
                <a:lnTo>
                  <a:pt x="21841" y="317"/>
                </a:lnTo>
                <a:lnTo>
                  <a:pt x="21652" y="401"/>
                </a:lnTo>
                <a:lnTo>
                  <a:pt x="21441" y="507"/>
                </a:lnTo>
                <a:lnTo>
                  <a:pt x="20956" y="823"/>
                </a:lnTo>
                <a:lnTo>
                  <a:pt x="20408" y="1202"/>
                </a:lnTo>
                <a:lnTo>
                  <a:pt x="19860" y="1624"/>
                </a:lnTo>
                <a:lnTo>
                  <a:pt x="19354" y="2046"/>
                </a:lnTo>
                <a:lnTo>
                  <a:pt x="18932" y="2404"/>
                </a:lnTo>
                <a:lnTo>
                  <a:pt x="18637" y="2657"/>
                </a:lnTo>
                <a:lnTo>
                  <a:pt x="18342" y="2931"/>
                </a:lnTo>
                <a:lnTo>
                  <a:pt x="17857" y="3310"/>
                </a:lnTo>
                <a:lnTo>
                  <a:pt x="16655" y="4238"/>
                </a:lnTo>
                <a:lnTo>
                  <a:pt x="15074" y="5440"/>
                </a:lnTo>
                <a:lnTo>
                  <a:pt x="13873" y="4892"/>
                </a:lnTo>
                <a:lnTo>
                  <a:pt x="12818" y="4386"/>
                </a:lnTo>
                <a:lnTo>
                  <a:pt x="12291" y="4112"/>
                </a:lnTo>
                <a:lnTo>
                  <a:pt x="11828" y="3859"/>
                </a:lnTo>
                <a:lnTo>
                  <a:pt x="11617" y="3711"/>
                </a:lnTo>
                <a:lnTo>
                  <a:pt x="11385" y="3542"/>
                </a:lnTo>
                <a:lnTo>
                  <a:pt x="11174" y="3332"/>
                </a:lnTo>
                <a:lnTo>
                  <a:pt x="10942" y="3100"/>
                </a:lnTo>
                <a:lnTo>
                  <a:pt x="10500" y="2573"/>
                </a:lnTo>
                <a:lnTo>
                  <a:pt x="10036" y="2024"/>
                </a:lnTo>
                <a:lnTo>
                  <a:pt x="9572" y="1476"/>
                </a:lnTo>
                <a:lnTo>
                  <a:pt x="9340" y="1223"/>
                </a:lnTo>
                <a:lnTo>
                  <a:pt x="9108" y="970"/>
                </a:lnTo>
                <a:lnTo>
                  <a:pt x="8876" y="760"/>
                </a:lnTo>
                <a:lnTo>
                  <a:pt x="8644" y="570"/>
                </a:lnTo>
                <a:lnTo>
                  <a:pt x="8412" y="422"/>
                </a:lnTo>
                <a:lnTo>
                  <a:pt x="8181" y="296"/>
                </a:lnTo>
                <a:lnTo>
                  <a:pt x="7759" y="127"/>
                </a:lnTo>
                <a:lnTo>
                  <a:pt x="7569" y="64"/>
                </a:lnTo>
                <a:lnTo>
                  <a:pt x="7422" y="22"/>
                </a:lnTo>
                <a:lnTo>
                  <a:pt x="7253" y="1"/>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2" name="Google Shape;1302;p21"/>
          <p:cNvSpPr/>
          <p:nvPr/>
        </p:nvSpPr>
        <p:spPr>
          <a:xfrm>
            <a:off x="0" y="4594800"/>
            <a:ext cx="9144000" cy="548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3" name="Google Shape;1303;p21"/>
          <p:cNvSpPr/>
          <p:nvPr/>
        </p:nvSpPr>
        <p:spPr>
          <a:xfrm flipH="1">
            <a:off x="-1" y="4594797"/>
            <a:ext cx="894720" cy="548701"/>
          </a:xfrm>
          <a:custGeom>
            <a:rect b="b" l="l" r="r" t="t"/>
            <a:pathLst>
              <a:path extrusionOk="0" h="29051" w="47371">
                <a:moveTo>
                  <a:pt x="47371" y="1"/>
                </a:moveTo>
                <a:lnTo>
                  <a:pt x="46696" y="338"/>
                </a:lnTo>
                <a:lnTo>
                  <a:pt x="45979" y="675"/>
                </a:lnTo>
                <a:lnTo>
                  <a:pt x="45284" y="970"/>
                </a:lnTo>
                <a:lnTo>
                  <a:pt x="44567" y="1266"/>
                </a:lnTo>
                <a:lnTo>
                  <a:pt x="43850" y="1540"/>
                </a:lnTo>
                <a:lnTo>
                  <a:pt x="43133" y="1814"/>
                </a:lnTo>
                <a:lnTo>
                  <a:pt x="41658" y="2320"/>
                </a:lnTo>
                <a:lnTo>
                  <a:pt x="40182" y="2783"/>
                </a:lnTo>
                <a:lnTo>
                  <a:pt x="38706" y="3226"/>
                </a:lnTo>
                <a:lnTo>
                  <a:pt x="35734" y="4069"/>
                </a:lnTo>
                <a:lnTo>
                  <a:pt x="34132" y="4512"/>
                </a:lnTo>
                <a:lnTo>
                  <a:pt x="32529" y="4997"/>
                </a:lnTo>
                <a:lnTo>
                  <a:pt x="31707" y="5250"/>
                </a:lnTo>
                <a:lnTo>
                  <a:pt x="30906" y="5503"/>
                </a:lnTo>
                <a:lnTo>
                  <a:pt x="30105" y="5798"/>
                </a:lnTo>
                <a:lnTo>
                  <a:pt x="29304" y="6093"/>
                </a:lnTo>
                <a:lnTo>
                  <a:pt x="28503" y="6409"/>
                </a:lnTo>
                <a:lnTo>
                  <a:pt x="27723" y="6726"/>
                </a:lnTo>
                <a:lnTo>
                  <a:pt x="26964" y="7084"/>
                </a:lnTo>
                <a:lnTo>
                  <a:pt x="26205" y="7485"/>
                </a:lnTo>
                <a:lnTo>
                  <a:pt x="25467" y="7885"/>
                </a:lnTo>
                <a:lnTo>
                  <a:pt x="24771" y="8328"/>
                </a:lnTo>
                <a:lnTo>
                  <a:pt x="24076" y="8792"/>
                </a:lnTo>
                <a:lnTo>
                  <a:pt x="23401" y="9298"/>
                </a:lnTo>
                <a:lnTo>
                  <a:pt x="23169" y="9487"/>
                </a:lnTo>
                <a:lnTo>
                  <a:pt x="22937" y="9719"/>
                </a:lnTo>
                <a:lnTo>
                  <a:pt x="22726" y="9951"/>
                </a:lnTo>
                <a:lnTo>
                  <a:pt x="22537" y="10204"/>
                </a:lnTo>
                <a:lnTo>
                  <a:pt x="22368" y="10478"/>
                </a:lnTo>
                <a:lnTo>
                  <a:pt x="22220" y="10752"/>
                </a:lnTo>
                <a:lnTo>
                  <a:pt x="22094" y="11047"/>
                </a:lnTo>
                <a:lnTo>
                  <a:pt x="21989" y="11343"/>
                </a:lnTo>
                <a:lnTo>
                  <a:pt x="21925" y="11638"/>
                </a:lnTo>
                <a:lnTo>
                  <a:pt x="21904" y="11933"/>
                </a:lnTo>
                <a:lnTo>
                  <a:pt x="21904" y="12207"/>
                </a:lnTo>
                <a:lnTo>
                  <a:pt x="21968" y="12502"/>
                </a:lnTo>
                <a:lnTo>
                  <a:pt x="22073" y="12776"/>
                </a:lnTo>
                <a:lnTo>
                  <a:pt x="22220" y="13050"/>
                </a:lnTo>
                <a:lnTo>
                  <a:pt x="22326" y="13198"/>
                </a:lnTo>
                <a:lnTo>
                  <a:pt x="22431" y="13324"/>
                </a:lnTo>
                <a:lnTo>
                  <a:pt x="22537" y="13451"/>
                </a:lnTo>
                <a:lnTo>
                  <a:pt x="22684" y="13556"/>
                </a:lnTo>
                <a:lnTo>
                  <a:pt x="23001" y="13788"/>
                </a:lnTo>
                <a:lnTo>
                  <a:pt x="23338" y="14020"/>
                </a:lnTo>
                <a:lnTo>
                  <a:pt x="23675" y="14252"/>
                </a:lnTo>
                <a:lnTo>
                  <a:pt x="23991" y="14484"/>
                </a:lnTo>
                <a:lnTo>
                  <a:pt x="24139" y="14631"/>
                </a:lnTo>
                <a:lnTo>
                  <a:pt x="24265" y="14758"/>
                </a:lnTo>
                <a:lnTo>
                  <a:pt x="24371" y="14926"/>
                </a:lnTo>
                <a:lnTo>
                  <a:pt x="24455" y="15095"/>
                </a:lnTo>
                <a:lnTo>
                  <a:pt x="24518" y="15264"/>
                </a:lnTo>
                <a:lnTo>
                  <a:pt x="24539" y="15453"/>
                </a:lnTo>
                <a:lnTo>
                  <a:pt x="24518" y="15664"/>
                </a:lnTo>
                <a:lnTo>
                  <a:pt x="24476" y="15896"/>
                </a:lnTo>
                <a:lnTo>
                  <a:pt x="24392" y="16107"/>
                </a:lnTo>
                <a:lnTo>
                  <a:pt x="24286" y="16297"/>
                </a:lnTo>
                <a:lnTo>
                  <a:pt x="24139" y="16486"/>
                </a:lnTo>
                <a:lnTo>
                  <a:pt x="23991" y="16676"/>
                </a:lnTo>
                <a:lnTo>
                  <a:pt x="23823" y="16824"/>
                </a:lnTo>
                <a:lnTo>
                  <a:pt x="23654" y="16992"/>
                </a:lnTo>
                <a:lnTo>
                  <a:pt x="23443" y="17119"/>
                </a:lnTo>
                <a:lnTo>
                  <a:pt x="23232" y="17266"/>
                </a:lnTo>
                <a:lnTo>
                  <a:pt x="22811" y="17519"/>
                </a:lnTo>
                <a:lnTo>
                  <a:pt x="22368" y="17730"/>
                </a:lnTo>
                <a:lnTo>
                  <a:pt x="21546" y="18110"/>
                </a:lnTo>
                <a:lnTo>
                  <a:pt x="17793" y="19902"/>
                </a:lnTo>
                <a:lnTo>
                  <a:pt x="17077" y="20281"/>
                </a:lnTo>
                <a:lnTo>
                  <a:pt x="16697" y="20471"/>
                </a:lnTo>
                <a:lnTo>
                  <a:pt x="16360" y="20682"/>
                </a:lnTo>
                <a:lnTo>
                  <a:pt x="16001" y="20892"/>
                </a:lnTo>
                <a:lnTo>
                  <a:pt x="15685" y="21124"/>
                </a:lnTo>
                <a:lnTo>
                  <a:pt x="15369" y="21398"/>
                </a:lnTo>
                <a:lnTo>
                  <a:pt x="15074" y="21672"/>
                </a:lnTo>
                <a:lnTo>
                  <a:pt x="14779" y="21989"/>
                </a:lnTo>
                <a:lnTo>
                  <a:pt x="14505" y="22347"/>
                </a:lnTo>
                <a:lnTo>
                  <a:pt x="13999" y="23043"/>
                </a:lnTo>
                <a:lnTo>
                  <a:pt x="13746" y="23401"/>
                </a:lnTo>
                <a:lnTo>
                  <a:pt x="13493" y="23738"/>
                </a:lnTo>
                <a:lnTo>
                  <a:pt x="13219" y="24076"/>
                </a:lnTo>
                <a:lnTo>
                  <a:pt x="12902" y="24392"/>
                </a:lnTo>
                <a:lnTo>
                  <a:pt x="12565" y="24687"/>
                </a:lnTo>
                <a:lnTo>
                  <a:pt x="12207" y="24940"/>
                </a:lnTo>
                <a:lnTo>
                  <a:pt x="11827" y="25172"/>
                </a:lnTo>
                <a:lnTo>
                  <a:pt x="11427" y="25404"/>
                </a:lnTo>
                <a:lnTo>
                  <a:pt x="11026" y="25594"/>
                </a:lnTo>
                <a:lnTo>
                  <a:pt x="10626" y="25762"/>
                </a:lnTo>
                <a:lnTo>
                  <a:pt x="10204" y="25931"/>
                </a:lnTo>
                <a:lnTo>
                  <a:pt x="9782" y="26079"/>
                </a:lnTo>
                <a:lnTo>
                  <a:pt x="9298" y="26205"/>
                </a:lnTo>
                <a:lnTo>
                  <a:pt x="8813" y="26331"/>
                </a:lnTo>
                <a:lnTo>
                  <a:pt x="8307" y="26458"/>
                </a:lnTo>
                <a:lnTo>
                  <a:pt x="7801" y="26542"/>
                </a:lnTo>
                <a:lnTo>
                  <a:pt x="6789" y="26732"/>
                </a:lnTo>
                <a:lnTo>
                  <a:pt x="5777" y="26901"/>
                </a:lnTo>
                <a:lnTo>
                  <a:pt x="4786" y="27069"/>
                </a:lnTo>
                <a:lnTo>
                  <a:pt x="4280" y="27175"/>
                </a:lnTo>
                <a:lnTo>
                  <a:pt x="3795" y="27280"/>
                </a:lnTo>
                <a:lnTo>
                  <a:pt x="3289" y="27407"/>
                </a:lnTo>
                <a:lnTo>
                  <a:pt x="2804" y="27554"/>
                </a:lnTo>
                <a:lnTo>
                  <a:pt x="2320" y="27723"/>
                </a:lnTo>
                <a:lnTo>
                  <a:pt x="1856" y="27934"/>
                </a:lnTo>
                <a:lnTo>
                  <a:pt x="1350" y="28166"/>
                </a:lnTo>
                <a:lnTo>
                  <a:pt x="886" y="28419"/>
                </a:lnTo>
                <a:lnTo>
                  <a:pt x="443" y="28735"/>
                </a:lnTo>
                <a:lnTo>
                  <a:pt x="1" y="29051"/>
                </a:lnTo>
                <a:lnTo>
                  <a:pt x="47371" y="29051"/>
                </a:lnTo>
                <a:lnTo>
                  <a:pt x="47371"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04" name="Google Shape;1304;p21"/>
          <p:cNvGrpSpPr/>
          <p:nvPr/>
        </p:nvGrpSpPr>
        <p:grpSpPr>
          <a:xfrm>
            <a:off x="2079722" y="4658738"/>
            <a:ext cx="240526" cy="228204"/>
            <a:chOff x="4411275" y="4457400"/>
            <a:chExt cx="473850" cy="449575"/>
          </a:xfrm>
        </p:grpSpPr>
        <p:sp>
          <p:nvSpPr>
            <p:cNvPr id="1305" name="Google Shape;1305;p21"/>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6" name="Google Shape;1306;p21"/>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07" name="Google Shape;1307;p21"/>
          <p:cNvGrpSpPr/>
          <p:nvPr/>
        </p:nvGrpSpPr>
        <p:grpSpPr>
          <a:xfrm>
            <a:off x="2806150" y="4644363"/>
            <a:ext cx="473850" cy="449575"/>
            <a:chOff x="4411275" y="4457400"/>
            <a:chExt cx="473850" cy="449575"/>
          </a:xfrm>
        </p:grpSpPr>
        <p:sp>
          <p:nvSpPr>
            <p:cNvPr id="1308" name="Google Shape;1308;p21"/>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9" name="Google Shape;1309;p21"/>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10" name="Google Shape;1310;p21"/>
          <p:cNvGrpSpPr/>
          <p:nvPr/>
        </p:nvGrpSpPr>
        <p:grpSpPr>
          <a:xfrm>
            <a:off x="3882422" y="4709488"/>
            <a:ext cx="240526" cy="228204"/>
            <a:chOff x="4411275" y="4457400"/>
            <a:chExt cx="473850" cy="449575"/>
          </a:xfrm>
        </p:grpSpPr>
        <p:sp>
          <p:nvSpPr>
            <p:cNvPr id="1311" name="Google Shape;1311;p21"/>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2" name="Google Shape;1312;p21"/>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13" name="Google Shape;1313;p21"/>
          <p:cNvGrpSpPr/>
          <p:nvPr/>
        </p:nvGrpSpPr>
        <p:grpSpPr>
          <a:xfrm>
            <a:off x="4725372" y="4755051"/>
            <a:ext cx="240526" cy="228204"/>
            <a:chOff x="4411275" y="4457400"/>
            <a:chExt cx="473850" cy="449575"/>
          </a:xfrm>
        </p:grpSpPr>
        <p:sp>
          <p:nvSpPr>
            <p:cNvPr id="1314" name="Google Shape;1314;p21"/>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5" name="Google Shape;1315;p21"/>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16" name="Google Shape;1316;p21"/>
          <p:cNvGrpSpPr/>
          <p:nvPr/>
        </p:nvGrpSpPr>
        <p:grpSpPr>
          <a:xfrm>
            <a:off x="8577025" y="4488125"/>
            <a:ext cx="473850" cy="449575"/>
            <a:chOff x="4411275" y="4457400"/>
            <a:chExt cx="473850" cy="449575"/>
          </a:xfrm>
        </p:grpSpPr>
        <p:sp>
          <p:nvSpPr>
            <p:cNvPr id="1317" name="Google Shape;1317;p21"/>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8" name="Google Shape;1318;p21"/>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19" name="Google Shape;1319;p21"/>
          <p:cNvGrpSpPr/>
          <p:nvPr/>
        </p:nvGrpSpPr>
        <p:grpSpPr>
          <a:xfrm>
            <a:off x="7631822" y="4658738"/>
            <a:ext cx="240526" cy="228204"/>
            <a:chOff x="4411275" y="4457400"/>
            <a:chExt cx="473850" cy="449575"/>
          </a:xfrm>
        </p:grpSpPr>
        <p:sp>
          <p:nvSpPr>
            <p:cNvPr id="1320" name="Google Shape;1320;p21"/>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1" name="Google Shape;1321;p21"/>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22" name="Google Shape;1322;p21"/>
          <p:cNvGrpSpPr/>
          <p:nvPr/>
        </p:nvGrpSpPr>
        <p:grpSpPr>
          <a:xfrm>
            <a:off x="6800477" y="4644385"/>
            <a:ext cx="791911" cy="449534"/>
            <a:chOff x="5104925" y="-1571550"/>
            <a:chExt cx="1573750" cy="893350"/>
          </a:xfrm>
        </p:grpSpPr>
        <p:sp>
          <p:nvSpPr>
            <p:cNvPr id="1323" name="Google Shape;1323;p21"/>
            <p:cNvSpPr/>
            <p:nvPr/>
          </p:nvSpPr>
          <p:spPr>
            <a:xfrm>
              <a:off x="5104925" y="-1571550"/>
              <a:ext cx="1573750" cy="792175"/>
            </a:xfrm>
            <a:custGeom>
              <a:rect b="b" l="l" r="r" t="t"/>
              <a:pathLst>
                <a:path extrusionOk="0" h="31687" w="62950">
                  <a:moveTo>
                    <a:pt x="31601" y="1"/>
                  </a:moveTo>
                  <a:lnTo>
                    <a:pt x="30126" y="64"/>
                  </a:lnTo>
                  <a:lnTo>
                    <a:pt x="28629" y="148"/>
                  </a:lnTo>
                  <a:lnTo>
                    <a:pt x="27069" y="275"/>
                  </a:lnTo>
                  <a:lnTo>
                    <a:pt x="25467" y="444"/>
                  </a:lnTo>
                  <a:lnTo>
                    <a:pt x="23822" y="675"/>
                  </a:lnTo>
                  <a:lnTo>
                    <a:pt x="22136" y="928"/>
                  </a:lnTo>
                  <a:lnTo>
                    <a:pt x="20386" y="1245"/>
                  </a:lnTo>
                  <a:lnTo>
                    <a:pt x="18615" y="1603"/>
                  </a:lnTo>
                  <a:lnTo>
                    <a:pt x="16781" y="2004"/>
                  </a:lnTo>
                  <a:lnTo>
                    <a:pt x="14905" y="2446"/>
                  </a:lnTo>
                  <a:lnTo>
                    <a:pt x="14314" y="2615"/>
                  </a:lnTo>
                  <a:lnTo>
                    <a:pt x="13766" y="2763"/>
                  </a:lnTo>
                  <a:lnTo>
                    <a:pt x="13218" y="2952"/>
                  </a:lnTo>
                  <a:lnTo>
                    <a:pt x="12691" y="3142"/>
                  </a:lnTo>
                  <a:lnTo>
                    <a:pt x="12164" y="3332"/>
                  </a:lnTo>
                  <a:lnTo>
                    <a:pt x="11658" y="3543"/>
                  </a:lnTo>
                  <a:lnTo>
                    <a:pt x="11173" y="3753"/>
                  </a:lnTo>
                  <a:lnTo>
                    <a:pt x="10710" y="3985"/>
                  </a:lnTo>
                  <a:lnTo>
                    <a:pt x="10246" y="4217"/>
                  </a:lnTo>
                  <a:lnTo>
                    <a:pt x="9782" y="4470"/>
                  </a:lnTo>
                  <a:lnTo>
                    <a:pt x="9339" y="4723"/>
                  </a:lnTo>
                  <a:lnTo>
                    <a:pt x="8918" y="4976"/>
                  </a:lnTo>
                  <a:lnTo>
                    <a:pt x="8517" y="5250"/>
                  </a:lnTo>
                  <a:lnTo>
                    <a:pt x="8117" y="5524"/>
                  </a:lnTo>
                  <a:lnTo>
                    <a:pt x="7716" y="5819"/>
                  </a:lnTo>
                  <a:lnTo>
                    <a:pt x="7337" y="6114"/>
                  </a:lnTo>
                  <a:lnTo>
                    <a:pt x="6978" y="6431"/>
                  </a:lnTo>
                  <a:lnTo>
                    <a:pt x="6620" y="6726"/>
                  </a:lnTo>
                  <a:lnTo>
                    <a:pt x="6282" y="7063"/>
                  </a:lnTo>
                  <a:lnTo>
                    <a:pt x="5945" y="7379"/>
                  </a:lnTo>
                  <a:lnTo>
                    <a:pt x="5334" y="8054"/>
                  </a:lnTo>
                  <a:lnTo>
                    <a:pt x="4744" y="8750"/>
                  </a:lnTo>
                  <a:lnTo>
                    <a:pt x="4195" y="9466"/>
                  </a:lnTo>
                  <a:lnTo>
                    <a:pt x="3689" y="10183"/>
                  </a:lnTo>
                  <a:lnTo>
                    <a:pt x="3226" y="10942"/>
                  </a:lnTo>
                  <a:lnTo>
                    <a:pt x="2804" y="11722"/>
                  </a:lnTo>
                  <a:lnTo>
                    <a:pt x="2425" y="12502"/>
                  </a:lnTo>
                  <a:lnTo>
                    <a:pt x="2066" y="13282"/>
                  </a:lnTo>
                  <a:lnTo>
                    <a:pt x="1750" y="14083"/>
                  </a:lnTo>
                  <a:lnTo>
                    <a:pt x="1455" y="14905"/>
                  </a:lnTo>
                  <a:lnTo>
                    <a:pt x="1202" y="15707"/>
                  </a:lnTo>
                  <a:lnTo>
                    <a:pt x="970" y="16529"/>
                  </a:lnTo>
                  <a:lnTo>
                    <a:pt x="759" y="17351"/>
                  </a:lnTo>
                  <a:lnTo>
                    <a:pt x="590" y="18152"/>
                  </a:lnTo>
                  <a:lnTo>
                    <a:pt x="443" y="18974"/>
                  </a:lnTo>
                  <a:lnTo>
                    <a:pt x="316" y="19775"/>
                  </a:lnTo>
                  <a:lnTo>
                    <a:pt x="211" y="20576"/>
                  </a:lnTo>
                  <a:lnTo>
                    <a:pt x="127" y="21377"/>
                  </a:lnTo>
                  <a:lnTo>
                    <a:pt x="84" y="22136"/>
                  </a:lnTo>
                  <a:lnTo>
                    <a:pt x="42" y="22916"/>
                  </a:lnTo>
                  <a:lnTo>
                    <a:pt x="0" y="23654"/>
                  </a:lnTo>
                  <a:lnTo>
                    <a:pt x="0" y="24392"/>
                  </a:lnTo>
                  <a:lnTo>
                    <a:pt x="21" y="24729"/>
                  </a:lnTo>
                  <a:lnTo>
                    <a:pt x="42" y="25088"/>
                  </a:lnTo>
                  <a:lnTo>
                    <a:pt x="106" y="25404"/>
                  </a:lnTo>
                  <a:lnTo>
                    <a:pt x="190" y="25720"/>
                  </a:lnTo>
                  <a:lnTo>
                    <a:pt x="295" y="26036"/>
                  </a:lnTo>
                  <a:lnTo>
                    <a:pt x="422" y="26332"/>
                  </a:lnTo>
                  <a:lnTo>
                    <a:pt x="569" y="26627"/>
                  </a:lnTo>
                  <a:lnTo>
                    <a:pt x="738" y="26901"/>
                  </a:lnTo>
                  <a:lnTo>
                    <a:pt x="928" y="27175"/>
                  </a:lnTo>
                  <a:lnTo>
                    <a:pt x="1117" y="27428"/>
                  </a:lnTo>
                  <a:lnTo>
                    <a:pt x="1349" y="27660"/>
                  </a:lnTo>
                  <a:lnTo>
                    <a:pt x="1602" y="27913"/>
                  </a:lnTo>
                  <a:lnTo>
                    <a:pt x="1855" y="28145"/>
                  </a:lnTo>
                  <a:lnTo>
                    <a:pt x="2150" y="28355"/>
                  </a:lnTo>
                  <a:lnTo>
                    <a:pt x="2446" y="28566"/>
                  </a:lnTo>
                  <a:lnTo>
                    <a:pt x="2762" y="28756"/>
                  </a:lnTo>
                  <a:lnTo>
                    <a:pt x="3099" y="28946"/>
                  </a:lnTo>
                  <a:lnTo>
                    <a:pt x="3436" y="29135"/>
                  </a:lnTo>
                  <a:lnTo>
                    <a:pt x="3816" y="29304"/>
                  </a:lnTo>
                  <a:lnTo>
                    <a:pt x="4195" y="29473"/>
                  </a:lnTo>
                  <a:lnTo>
                    <a:pt x="4996" y="29789"/>
                  </a:lnTo>
                  <a:lnTo>
                    <a:pt x="5861" y="30063"/>
                  </a:lnTo>
                  <a:lnTo>
                    <a:pt x="6767" y="30316"/>
                  </a:lnTo>
                  <a:lnTo>
                    <a:pt x="7737" y="30548"/>
                  </a:lnTo>
                  <a:lnTo>
                    <a:pt x="8749" y="30738"/>
                  </a:lnTo>
                  <a:lnTo>
                    <a:pt x="9782" y="30906"/>
                  </a:lnTo>
                  <a:lnTo>
                    <a:pt x="10878" y="31075"/>
                  </a:lnTo>
                  <a:lnTo>
                    <a:pt x="11996" y="31201"/>
                  </a:lnTo>
                  <a:lnTo>
                    <a:pt x="13134" y="31307"/>
                  </a:lnTo>
                  <a:lnTo>
                    <a:pt x="14314" y="31412"/>
                  </a:lnTo>
                  <a:lnTo>
                    <a:pt x="15516" y="31476"/>
                  </a:lnTo>
                  <a:lnTo>
                    <a:pt x="16718" y="31539"/>
                  </a:lnTo>
                  <a:lnTo>
                    <a:pt x="17962" y="31602"/>
                  </a:lnTo>
                  <a:lnTo>
                    <a:pt x="19205" y="31623"/>
                  </a:lnTo>
                  <a:lnTo>
                    <a:pt x="21693" y="31686"/>
                  </a:lnTo>
                  <a:lnTo>
                    <a:pt x="36956" y="31686"/>
                  </a:lnTo>
                  <a:lnTo>
                    <a:pt x="39760" y="31623"/>
                  </a:lnTo>
                  <a:lnTo>
                    <a:pt x="42585" y="31539"/>
                  </a:lnTo>
                  <a:lnTo>
                    <a:pt x="43997" y="31476"/>
                  </a:lnTo>
                  <a:lnTo>
                    <a:pt x="45410" y="31412"/>
                  </a:lnTo>
                  <a:lnTo>
                    <a:pt x="46780" y="31307"/>
                  </a:lnTo>
                  <a:lnTo>
                    <a:pt x="48150" y="31201"/>
                  </a:lnTo>
                  <a:lnTo>
                    <a:pt x="49499" y="31075"/>
                  </a:lnTo>
                  <a:lnTo>
                    <a:pt x="50807" y="30906"/>
                  </a:lnTo>
                  <a:lnTo>
                    <a:pt x="52071" y="30738"/>
                  </a:lnTo>
                  <a:lnTo>
                    <a:pt x="53294" y="30548"/>
                  </a:lnTo>
                  <a:lnTo>
                    <a:pt x="54475" y="30316"/>
                  </a:lnTo>
                  <a:lnTo>
                    <a:pt x="55592" y="30063"/>
                  </a:lnTo>
                  <a:lnTo>
                    <a:pt x="56667" y="29789"/>
                  </a:lnTo>
                  <a:lnTo>
                    <a:pt x="57658" y="29473"/>
                  </a:lnTo>
                  <a:lnTo>
                    <a:pt x="58143" y="29304"/>
                  </a:lnTo>
                  <a:lnTo>
                    <a:pt x="58607" y="29135"/>
                  </a:lnTo>
                  <a:lnTo>
                    <a:pt x="59028" y="28946"/>
                  </a:lnTo>
                  <a:lnTo>
                    <a:pt x="59450" y="28756"/>
                  </a:lnTo>
                  <a:lnTo>
                    <a:pt x="59850" y="28566"/>
                  </a:lnTo>
                  <a:lnTo>
                    <a:pt x="60230" y="28355"/>
                  </a:lnTo>
                  <a:lnTo>
                    <a:pt x="60588" y="28145"/>
                  </a:lnTo>
                  <a:lnTo>
                    <a:pt x="60926" y="27913"/>
                  </a:lnTo>
                  <a:lnTo>
                    <a:pt x="61221" y="27660"/>
                  </a:lnTo>
                  <a:lnTo>
                    <a:pt x="61516" y="27428"/>
                  </a:lnTo>
                  <a:lnTo>
                    <a:pt x="61790" y="27175"/>
                  </a:lnTo>
                  <a:lnTo>
                    <a:pt x="62022" y="26901"/>
                  </a:lnTo>
                  <a:lnTo>
                    <a:pt x="62233" y="26627"/>
                  </a:lnTo>
                  <a:lnTo>
                    <a:pt x="62422" y="26332"/>
                  </a:lnTo>
                  <a:lnTo>
                    <a:pt x="62591" y="26036"/>
                  </a:lnTo>
                  <a:lnTo>
                    <a:pt x="62718" y="25720"/>
                  </a:lnTo>
                  <a:lnTo>
                    <a:pt x="62823" y="25404"/>
                  </a:lnTo>
                  <a:lnTo>
                    <a:pt x="62886" y="25088"/>
                  </a:lnTo>
                  <a:lnTo>
                    <a:pt x="62928" y="24729"/>
                  </a:lnTo>
                  <a:lnTo>
                    <a:pt x="62949" y="24392"/>
                  </a:lnTo>
                  <a:lnTo>
                    <a:pt x="62928" y="23612"/>
                  </a:lnTo>
                  <a:lnTo>
                    <a:pt x="62865" y="22769"/>
                  </a:lnTo>
                  <a:lnTo>
                    <a:pt x="62739" y="21820"/>
                  </a:lnTo>
                  <a:lnTo>
                    <a:pt x="62549" y="20829"/>
                  </a:lnTo>
                  <a:lnTo>
                    <a:pt x="62443" y="20302"/>
                  </a:lnTo>
                  <a:lnTo>
                    <a:pt x="62317" y="19754"/>
                  </a:lnTo>
                  <a:lnTo>
                    <a:pt x="62169" y="19206"/>
                  </a:lnTo>
                  <a:lnTo>
                    <a:pt x="62001" y="18637"/>
                  </a:lnTo>
                  <a:lnTo>
                    <a:pt x="61811" y="18068"/>
                  </a:lnTo>
                  <a:lnTo>
                    <a:pt x="61621" y="17477"/>
                  </a:lnTo>
                  <a:lnTo>
                    <a:pt x="61389" y="16887"/>
                  </a:lnTo>
                  <a:lnTo>
                    <a:pt x="61158" y="16276"/>
                  </a:lnTo>
                  <a:lnTo>
                    <a:pt x="60905" y="15685"/>
                  </a:lnTo>
                  <a:lnTo>
                    <a:pt x="60609" y="15074"/>
                  </a:lnTo>
                  <a:lnTo>
                    <a:pt x="60314" y="14463"/>
                  </a:lnTo>
                  <a:lnTo>
                    <a:pt x="59998" y="13830"/>
                  </a:lnTo>
                  <a:lnTo>
                    <a:pt x="59640" y="13219"/>
                  </a:lnTo>
                  <a:lnTo>
                    <a:pt x="59260" y="12608"/>
                  </a:lnTo>
                  <a:lnTo>
                    <a:pt x="58881" y="11996"/>
                  </a:lnTo>
                  <a:lnTo>
                    <a:pt x="58459" y="11385"/>
                  </a:lnTo>
                  <a:lnTo>
                    <a:pt x="58016" y="10773"/>
                  </a:lnTo>
                  <a:lnTo>
                    <a:pt x="57553" y="10162"/>
                  </a:lnTo>
                  <a:lnTo>
                    <a:pt x="57047" y="9572"/>
                  </a:lnTo>
                  <a:lnTo>
                    <a:pt x="56520" y="8982"/>
                  </a:lnTo>
                  <a:lnTo>
                    <a:pt x="55971" y="8391"/>
                  </a:lnTo>
                  <a:lnTo>
                    <a:pt x="55402" y="7822"/>
                  </a:lnTo>
                  <a:lnTo>
                    <a:pt x="54791" y="7253"/>
                  </a:lnTo>
                  <a:lnTo>
                    <a:pt x="54158" y="6705"/>
                  </a:lnTo>
                  <a:lnTo>
                    <a:pt x="53484" y="6178"/>
                  </a:lnTo>
                  <a:lnTo>
                    <a:pt x="52788" y="5651"/>
                  </a:lnTo>
                  <a:lnTo>
                    <a:pt x="52071" y="5145"/>
                  </a:lnTo>
                  <a:lnTo>
                    <a:pt x="51312" y="4639"/>
                  </a:lnTo>
                  <a:lnTo>
                    <a:pt x="50511" y="4175"/>
                  </a:lnTo>
                  <a:lnTo>
                    <a:pt x="49689" y="3711"/>
                  </a:lnTo>
                  <a:lnTo>
                    <a:pt x="48846" y="3290"/>
                  </a:lnTo>
                  <a:lnTo>
                    <a:pt x="47939" y="2868"/>
                  </a:lnTo>
                  <a:lnTo>
                    <a:pt x="47033" y="2488"/>
                  </a:lnTo>
                  <a:lnTo>
                    <a:pt x="46063" y="2109"/>
                  </a:lnTo>
                  <a:lnTo>
                    <a:pt x="45072" y="1772"/>
                  </a:lnTo>
                  <a:lnTo>
                    <a:pt x="44039" y="1455"/>
                  </a:lnTo>
                  <a:lnTo>
                    <a:pt x="42964" y="1181"/>
                  </a:lnTo>
                  <a:lnTo>
                    <a:pt x="41868" y="907"/>
                  </a:lnTo>
                  <a:lnTo>
                    <a:pt x="40730" y="675"/>
                  </a:lnTo>
                  <a:lnTo>
                    <a:pt x="39528" y="486"/>
                  </a:lnTo>
                  <a:lnTo>
                    <a:pt x="38326" y="317"/>
                  </a:lnTo>
                  <a:lnTo>
                    <a:pt x="37061" y="191"/>
                  </a:lnTo>
                  <a:lnTo>
                    <a:pt x="35754" y="85"/>
                  </a:lnTo>
                  <a:lnTo>
                    <a:pt x="34405" y="22"/>
                  </a:lnTo>
                  <a:lnTo>
                    <a:pt x="33035"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4" name="Google Shape;1324;p21"/>
            <p:cNvSpPr/>
            <p:nvPr/>
          </p:nvSpPr>
          <p:spPr>
            <a:xfrm>
              <a:off x="5104925" y="-1571550"/>
              <a:ext cx="1573750" cy="792175"/>
            </a:xfrm>
            <a:custGeom>
              <a:rect b="b" l="l" r="r" t="t"/>
              <a:pathLst>
                <a:path extrusionOk="0" fill="none" h="31687" w="62950">
                  <a:moveTo>
                    <a:pt x="62949" y="24392"/>
                  </a:moveTo>
                  <a:lnTo>
                    <a:pt x="62949" y="24392"/>
                  </a:lnTo>
                  <a:lnTo>
                    <a:pt x="62928" y="24729"/>
                  </a:lnTo>
                  <a:lnTo>
                    <a:pt x="62886" y="25088"/>
                  </a:lnTo>
                  <a:lnTo>
                    <a:pt x="62823" y="25404"/>
                  </a:lnTo>
                  <a:lnTo>
                    <a:pt x="62718" y="25720"/>
                  </a:lnTo>
                  <a:lnTo>
                    <a:pt x="62591" y="26036"/>
                  </a:lnTo>
                  <a:lnTo>
                    <a:pt x="62422" y="26332"/>
                  </a:lnTo>
                  <a:lnTo>
                    <a:pt x="62233" y="26627"/>
                  </a:lnTo>
                  <a:lnTo>
                    <a:pt x="62022" y="26901"/>
                  </a:lnTo>
                  <a:lnTo>
                    <a:pt x="61790" y="27175"/>
                  </a:lnTo>
                  <a:lnTo>
                    <a:pt x="61516" y="27428"/>
                  </a:lnTo>
                  <a:lnTo>
                    <a:pt x="61221" y="27660"/>
                  </a:lnTo>
                  <a:lnTo>
                    <a:pt x="60926" y="27913"/>
                  </a:lnTo>
                  <a:lnTo>
                    <a:pt x="60588" y="28145"/>
                  </a:lnTo>
                  <a:lnTo>
                    <a:pt x="60230" y="28355"/>
                  </a:lnTo>
                  <a:lnTo>
                    <a:pt x="59850" y="28566"/>
                  </a:lnTo>
                  <a:lnTo>
                    <a:pt x="59450" y="28756"/>
                  </a:lnTo>
                  <a:lnTo>
                    <a:pt x="59028" y="28946"/>
                  </a:lnTo>
                  <a:lnTo>
                    <a:pt x="58607" y="29135"/>
                  </a:lnTo>
                  <a:lnTo>
                    <a:pt x="58143" y="29304"/>
                  </a:lnTo>
                  <a:lnTo>
                    <a:pt x="57658" y="29473"/>
                  </a:lnTo>
                  <a:lnTo>
                    <a:pt x="56667" y="29789"/>
                  </a:lnTo>
                  <a:lnTo>
                    <a:pt x="55592" y="30063"/>
                  </a:lnTo>
                  <a:lnTo>
                    <a:pt x="54475" y="30316"/>
                  </a:lnTo>
                  <a:lnTo>
                    <a:pt x="53294" y="30548"/>
                  </a:lnTo>
                  <a:lnTo>
                    <a:pt x="52071" y="30738"/>
                  </a:lnTo>
                  <a:lnTo>
                    <a:pt x="50807" y="30906"/>
                  </a:lnTo>
                  <a:lnTo>
                    <a:pt x="49499" y="31075"/>
                  </a:lnTo>
                  <a:lnTo>
                    <a:pt x="48150" y="31201"/>
                  </a:lnTo>
                  <a:lnTo>
                    <a:pt x="46780" y="31307"/>
                  </a:lnTo>
                  <a:lnTo>
                    <a:pt x="45410" y="31412"/>
                  </a:lnTo>
                  <a:lnTo>
                    <a:pt x="43997" y="31476"/>
                  </a:lnTo>
                  <a:lnTo>
                    <a:pt x="42585" y="31539"/>
                  </a:lnTo>
                  <a:lnTo>
                    <a:pt x="39760" y="31623"/>
                  </a:lnTo>
                  <a:lnTo>
                    <a:pt x="36956" y="31686"/>
                  </a:lnTo>
                  <a:lnTo>
                    <a:pt x="34215" y="31686"/>
                  </a:lnTo>
                  <a:lnTo>
                    <a:pt x="29114" y="31686"/>
                  </a:lnTo>
                  <a:lnTo>
                    <a:pt x="29114" y="31686"/>
                  </a:lnTo>
                  <a:lnTo>
                    <a:pt x="24202" y="31686"/>
                  </a:lnTo>
                  <a:lnTo>
                    <a:pt x="21693" y="31686"/>
                  </a:lnTo>
                  <a:lnTo>
                    <a:pt x="19205" y="31623"/>
                  </a:lnTo>
                  <a:lnTo>
                    <a:pt x="17962" y="31602"/>
                  </a:lnTo>
                  <a:lnTo>
                    <a:pt x="16718" y="31539"/>
                  </a:lnTo>
                  <a:lnTo>
                    <a:pt x="15516" y="31476"/>
                  </a:lnTo>
                  <a:lnTo>
                    <a:pt x="14314" y="31412"/>
                  </a:lnTo>
                  <a:lnTo>
                    <a:pt x="13134" y="31307"/>
                  </a:lnTo>
                  <a:lnTo>
                    <a:pt x="11996" y="31201"/>
                  </a:lnTo>
                  <a:lnTo>
                    <a:pt x="10878" y="31075"/>
                  </a:lnTo>
                  <a:lnTo>
                    <a:pt x="9782" y="30906"/>
                  </a:lnTo>
                  <a:lnTo>
                    <a:pt x="8749" y="30738"/>
                  </a:lnTo>
                  <a:lnTo>
                    <a:pt x="7737" y="30548"/>
                  </a:lnTo>
                  <a:lnTo>
                    <a:pt x="6767" y="30316"/>
                  </a:lnTo>
                  <a:lnTo>
                    <a:pt x="5861" y="30063"/>
                  </a:lnTo>
                  <a:lnTo>
                    <a:pt x="4996" y="29789"/>
                  </a:lnTo>
                  <a:lnTo>
                    <a:pt x="4195" y="29473"/>
                  </a:lnTo>
                  <a:lnTo>
                    <a:pt x="3816" y="29304"/>
                  </a:lnTo>
                  <a:lnTo>
                    <a:pt x="3436" y="29135"/>
                  </a:lnTo>
                  <a:lnTo>
                    <a:pt x="3099" y="28946"/>
                  </a:lnTo>
                  <a:lnTo>
                    <a:pt x="2762" y="28756"/>
                  </a:lnTo>
                  <a:lnTo>
                    <a:pt x="2446" y="28566"/>
                  </a:lnTo>
                  <a:lnTo>
                    <a:pt x="2150" y="28355"/>
                  </a:lnTo>
                  <a:lnTo>
                    <a:pt x="1855" y="28145"/>
                  </a:lnTo>
                  <a:lnTo>
                    <a:pt x="1602" y="27913"/>
                  </a:lnTo>
                  <a:lnTo>
                    <a:pt x="1349" y="27660"/>
                  </a:lnTo>
                  <a:lnTo>
                    <a:pt x="1117" y="27428"/>
                  </a:lnTo>
                  <a:lnTo>
                    <a:pt x="928" y="27175"/>
                  </a:lnTo>
                  <a:lnTo>
                    <a:pt x="738" y="26901"/>
                  </a:lnTo>
                  <a:lnTo>
                    <a:pt x="569" y="26627"/>
                  </a:lnTo>
                  <a:lnTo>
                    <a:pt x="422" y="26332"/>
                  </a:lnTo>
                  <a:lnTo>
                    <a:pt x="295" y="26036"/>
                  </a:lnTo>
                  <a:lnTo>
                    <a:pt x="190" y="25720"/>
                  </a:lnTo>
                  <a:lnTo>
                    <a:pt x="106" y="25404"/>
                  </a:lnTo>
                  <a:lnTo>
                    <a:pt x="42" y="25088"/>
                  </a:lnTo>
                  <a:lnTo>
                    <a:pt x="21" y="24729"/>
                  </a:lnTo>
                  <a:lnTo>
                    <a:pt x="0" y="24392"/>
                  </a:lnTo>
                  <a:lnTo>
                    <a:pt x="0" y="24392"/>
                  </a:lnTo>
                  <a:lnTo>
                    <a:pt x="0" y="23654"/>
                  </a:lnTo>
                  <a:lnTo>
                    <a:pt x="42" y="22916"/>
                  </a:lnTo>
                  <a:lnTo>
                    <a:pt x="84" y="22136"/>
                  </a:lnTo>
                  <a:lnTo>
                    <a:pt x="127" y="21377"/>
                  </a:lnTo>
                  <a:lnTo>
                    <a:pt x="211" y="20576"/>
                  </a:lnTo>
                  <a:lnTo>
                    <a:pt x="316" y="19775"/>
                  </a:lnTo>
                  <a:lnTo>
                    <a:pt x="443" y="18974"/>
                  </a:lnTo>
                  <a:lnTo>
                    <a:pt x="590" y="18152"/>
                  </a:lnTo>
                  <a:lnTo>
                    <a:pt x="759" y="17351"/>
                  </a:lnTo>
                  <a:lnTo>
                    <a:pt x="970" y="16529"/>
                  </a:lnTo>
                  <a:lnTo>
                    <a:pt x="1202" y="15707"/>
                  </a:lnTo>
                  <a:lnTo>
                    <a:pt x="1455" y="14905"/>
                  </a:lnTo>
                  <a:lnTo>
                    <a:pt x="1750" y="14083"/>
                  </a:lnTo>
                  <a:lnTo>
                    <a:pt x="2066" y="13282"/>
                  </a:lnTo>
                  <a:lnTo>
                    <a:pt x="2425" y="12502"/>
                  </a:lnTo>
                  <a:lnTo>
                    <a:pt x="2804" y="11722"/>
                  </a:lnTo>
                  <a:lnTo>
                    <a:pt x="3226" y="10942"/>
                  </a:lnTo>
                  <a:lnTo>
                    <a:pt x="3689" y="10183"/>
                  </a:lnTo>
                  <a:lnTo>
                    <a:pt x="4195" y="9466"/>
                  </a:lnTo>
                  <a:lnTo>
                    <a:pt x="4744" y="8750"/>
                  </a:lnTo>
                  <a:lnTo>
                    <a:pt x="5334" y="8054"/>
                  </a:lnTo>
                  <a:lnTo>
                    <a:pt x="5945" y="7379"/>
                  </a:lnTo>
                  <a:lnTo>
                    <a:pt x="6282" y="7063"/>
                  </a:lnTo>
                  <a:lnTo>
                    <a:pt x="6620" y="6726"/>
                  </a:lnTo>
                  <a:lnTo>
                    <a:pt x="6978" y="6431"/>
                  </a:lnTo>
                  <a:lnTo>
                    <a:pt x="7337" y="6114"/>
                  </a:lnTo>
                  <a:lnTo>
                    <a:pt x="7716" y="5819"/>
                  </a:lnTo>
                  <a:lnTo>
                    <a:pt x="8117" y="5524"/>
                  </a:lnTo>
                  <a:lnTo>
                    <a:pt x="8517" y="5250"/>
                  </a:lnTo>
                  <a:lnTo>
                    <a:pt x="8918" y="4976"/>
                  </a:lnTo>
                  <a:lnTo>
                    <a:pt x="9339" y="4723"/>
                  </a:lnTo>
                  <a:lnTo>
                    <a:pt x="9782" y="4470"/>
                  </a:lnTo>
                  <a:lnTo>
                    <a:pt x="10246" y="4217"/>
                  </a:lnTo>
                  <a:lnTo>
                    <a:pt x="10710" y="3985"/>
                  </a:lnTo>
                  <a:lnTo>
                    <a:pt x="11173" y="3753"/>
                  </a:lnTo>
                  <a:lnTo>
                    <a:pt x="11658" y="3543"/>
                  </a:lnTo>
                  <a:lnTo>
                    <a:pt x="12164" y="3332"/>
                  </a:lnTo>
                  <a:lnTo>
                    <a:pt x="12691" y="3142"/>
                  </a:lnTo>
                  <a:lnTo>
                    <a:pt x="13218" y="2952"/>
                  </a:lnTo>
                  <a:lnTo>
                    <a:pt x="13766" y="2763"/>
                  </a:lnTo>
                  <a:lnTo>
                    <a:pt x="14314" y="2615"/>
                  </a:lnTo>
                  <a:lnTo>
                    <a:pt x="14905" y="2446"/>
                  </a:lnTo>
                  <a:lnTo>
                    <a:pt x="14905" y="2446"/>
                  </a:lnTo>
                  <a:lnTo>
                    <a:pt x="16781" y="2004"/>
                  </a:lnTo>
                  <a:lnTo>
                    <a:pt x="18615" y="1603"/>
                  </a:lnTo>
                  <a:lnTo>
                    <a:pt x="20386" y="1245"/>
                  </a:lnTo>
                  <a:lnTo>
                    <a:pt x="22136" y="928"/>
                  </a:lnTo>
                  <a:lnTo>
                    <a:pt x="23822" y="675"/>
                  </a:lnTo>
                  <a:lnTo>
                    <a:pt x="25467" y="444"/>
                  </a:lnTo>
                  <a:lnTo>
                    <a:pt x="27069" y="275"/>
                  </a:lnTo>
                  <a:lnTo>
                    <a:pt x="28629" y="148"/>
                  </a:lnTo>
                  <a:lnTo>
                    <a:pt x="30126" y="64"/>
                  </a:lnTo>
                  <a:lnTo>
                    <a:pt x="31601" y="1"/>
                  </a:lnTo>
                  <a:lnTo>
                    <a:pt x="33035" y="1"/>
                  </a:lnTo>
                  <a:lnTo>
                    <a:pt x="34405" y="22"/>
                  </a:lnTo>
                  <a:lnTo>
                    <a:pt x="35754" y="85"/>
                  </a:lnTo>
                  <a:lnTo>
                    <a:pt x="37061" y="191"/>
                  </a:lnTo>
                  <a:lnTo>
                    <a:pt x="38326" y="317"/>
                  </a:lnTo>
                  <a:lnTo>
                    <a:pt x="39528" y="486"/>
                  </a:lnTo>
                  <a:lnTo>
                    <a:pt x="40730" y="675"/>
                  </a:lnTo>
                  <a:lnTo>
                    <a:pt x="41868" y="907"/>
                  </a:lnTo>
                  <a:lnTo>
                    <a:pt x="42964" y="1181"/>
                  </a:lnTo>
                  <a:lnTo>
                    <a:pt x="44039" y="1455"/>
                  </a:lnTo>
                  <a:lnTo>
                    <a:pt x="45072" y="1772"/>
                  </a:lnTo>
                  <a:lnTo>
                    <a:pt x="46063" y="2109"/>
                  </a:lnTo>
                  <a:lnTo>
                    <a:pt x="47033" y="2488"/>
                  </a:lnTo>
                  <a:lnTo>
                    <a:pt x="47939" y="2868"/>
                  </a:lnTo>
                  <a:lnTo>
                    <a:pt x="48846" y="3290"/>
                  </a:lnTo>
                  <a:lnTo>
                    <a:pt x="49689" y="3711"/>
                  </a:lnTo>
                  <a:lnTo>
                    <a:pt x="50511" y="4175"/>
                  </a:lnTo>
                  <a:lnTo>
                    <a:pt x="51312" y="4639"/>
                  </a:lnTo>
                  <a:lnTo>
                    <a:pt x="52071" y="5145"/>
                  </a:lnTo>
                  <a:lnTo>
                    <a:pt x="52788" y="5651"/>
                  </a:lnTo>
                  <a:lnTo>
                    <a:pt x="53484" y="6178"/>
                  </a:lnTo>
                  <a:lnTo>
                    <a:pt x="54158" y="6705"/>
                  </a:lnTo>
                  <a:lnTo>
                    <a:pt x="54791" y="7253"/>
                  </a:lnTo>
                  <a:lnTo>
                    <a:pt x="55402" y="7822"/>
                  </a:lnTo>
                  <a:lnTo>
                    <a:pt x="55971" y="8391"/>
                  </a:lnTo>
                  <a:lnTo>
                    <a:pt x="56520" y="8982"/>
                  </a:lnTo>
                  <a:lnTo>
                    <a:pt x="57047" y="9572"/>
                  </a:lnTo>
                  <a:lnTo>
                    <a:pt x="57553" y="10162"/>
                  </a:lnTo>
                  <a:lnTo>
                    <a:pt x="58016" y="10773"/>
                  </a:lnTo>
                  <a:lnTo>
                    <a:pt x="58459" y="11385"/>
                  </a:lnTo>
                  <a:lnTo>
                    <a:pt x="58881" y="11996"/>
                  </a:lnTo>
                  <a:lnTo>
                    <a:pt x="59260" y="12608"/>
                  </a:lnTo>
                  <a:lnTo>
                    <a:pt x="59640" y="13219"/>
                  </a:lnTo>
                  <a:lnTo>
                    <a:pt x="59998" y="13830"/>
                  </a:lnTo>
                  <a:lnTo>
                    <a:pt x="60314" y="14463"/>
                  </a:lnTo>
                  <a:lnTo>
                    <a:pt x="60609" y="15074"/>
                  </a:lnTo>
                  <a:lnTo>
                    <a:pt x="60905" y="15685"/>
                  </a:lnTo>
                  <a:lnTo>
                    <a:pt x="61158" y="16276"/>
                  </a:lnTo>
                  <a:lnTo>
                    <a:pt x="61389" y="16887"/>
                  </a:lnTo>
                  <a:lnTo>
                    <a:pt x="61621" y="17477"/>
                  </a:lnTo>
                  <a:lnTo>
                    <a:pt x="61811" y="18068"/>
                  </a:lnTo>
                  <a:lnTo>
                    <a:pt x="62001" y="18637"/>
                  </a:lnTo>
                  <a:lnTo>
                    <a:pt x="62169" y="19206"/>
                  </a:lnTo>
                  <a:lnTo>
                    <a:pt x="62317" y="19754"/>
                  </a:lnTo>
                  <a:lnTo>
                    <a:pt x="62443" y="20302"/>
                  </a:lnTo>
                  <a:lnTo>
                    <a:pt x="62549" y="20829"/>
                  </a:lnTo>
                  <a:lnTo>
                    <a:pt x="62739" y="21820"/>
                  </a:lnTo>
                  <a:lnTo>
                    <a:pt x="62865" y="22769"/>
                  </a:lnTo>
                  <a:lnTo>
                    <a:pt x="62928" y="23612"/>
                  </a:lnTo>
                  <a:lnTo>
                    <a:pt x="62949" y="24392"/>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5" name="Google Shape;1325;p21"/>
            <p:cNvSpPr/>
            <p:nvPr/>
          </p:nvSpPr>
          <p:spPr>
            <a:xfrm>
              <a:off x="5246700" y="-1235825"/>
              <a:ext cx="62200" cy="173425"/>
            </a:xfrm>
            <a:custGeom>
              <a:rect b="b" l="l" r="r" t="t"/>
              <a:pathLst>
                <a:path extrusionOk="0" h="6937" w="2488">
                  <a:moveTo>
                    <a:pt x="2446" y="1"/>
                  </a:moveTo>
                  <a:lnTo>
                    <a:pt x="2193" y="380"/>
                  </a:lnTo>
                  <a:lnTo>
                    <a:pt x="1940" y="760"/>
                  </a:lnTo>
                  <a:lnTo>
                    <a:pt x="1708" y="1160"/>
                  </a:lnTo>
                  <a:lnTo>
                    <a:pt x="1476" y="1582"/>
                  </a:lnTo>
                  <a:lnTo>
                    <a:pt x="1265" y="2003"/>
                  </a:lnTo>
                  <a:lnTo>
                    <a:pt x="1075" y="2425"/>
                  </a:lnTo>
                  <a:lnTo>
                    <a:pt x="886" y="2847"/>
                  </a:lnTo>
                  <a:lnTo>
                    <a:pt x="717" y="3268"/>
                  </a:lnTo>
                  <a:lnTo>
                    <a:pt x="548" y="3711"/>
                  </a:lnTo>
                  <a:lnTo>
                    <a:pt x="401" y="4154"/>
                  </a:lnTo>
                  <a:lnTo>
                    <a:pt x="274" y="4618"/>
                  </a:lnTo>
                  <a:lnTo>
                    <a:pt x="169" y="5060"/>
                  </a:lnTo>
                  <a:lnTo>
                    <a:pt x="84" y="5524"/>
                  </a:lnTo>
                  <a:lnTo>
                    <a:pt x="42" y="5988"/>
                  </a:lnTo>
                  <a:lnTo>
                    <a:pt x="0" y="6452"/>
                  </a:lnTo>
                  <a:lnTo>
                    <a:pt x="21" y="6915"/>
                  </a:lnTo>
                  <a:lnTo>
                    <a:pt x="42" y="6937"/>
                  </a:lnTo>
                  <a:lnTo>
                    <a:pt x="274" y="6030"/>
                  </a:lnTo>
                  <a:lnTo>
                    <a:pt x="843" y="3816"/>
                  </a:lnTo>
                  <a:lnTo>
                    <a:pt x="991" y="3311"/>
                  </a:lnTo>
                  <a:lnTo>
                    <a:pt x="1160" y="2826"/>
                  </a:lnTo>
                  <a:lnTo>
                    <a:pt x="1349" y="2341"/>
                  </a:lnTo>
                  <a:lnTo>
                    <a:pt x="1539" y="1856"/>
                  </a:lnTo>
                  <a:lnTo>
                    <a:pt x="1750" y="1392"/>
                  </a:lnTo>
                  <a:lnTo>
                    <a:pt x="1982" y="928"/>
                  </a:lnTo>
                  <a:lnTo>
                    <a:pt x="2235" y="465"/>
                  </a:lnTo>
                  <a:lnTo>
                    <a:pt x="2488"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6" name="Google Shape;1326;p21"/>
            <p:cNvSpPr/>
            <p:nvPr/>
          </p:nvSpPr>
          <p:spPr>
            <a:xfrm>
              <a:off x="5246700" y="-1235825"/>
              <a:ext cx="62200" cy="173425"/>
            </a:xfrm>
            <a:custGeom>
              <a:rect b="b" l="l" r="r" t="t"/>
              <a:pathLst>
                <a:path extrusionOk="0" fill="none" h="6937" w="2488">
                  <a:moveTo>
                    <a:pt x="2446" y="1"/>
                  </a:moveTo>
                  <a:lnTo>
                    <a:pt x="2446" y="1"/>
                  </a:lnTo>
                  <a:lnTo>
                    <a:pt x="2193" y="380"/>
                  </a:lnTo>
                  <a:lnTo>
                    <a:pt x="1940" y="760"/>
                  </a:lnTo>
                  <a:lnTo>
                    <a:pt x="1708" y="1160"/>
                  </a:lnTo>
                  <a:lnTo>
                    <a:pt x="1476" y="1582"/>
                  </a:lnTo>
                  <a:lnTo>
                    <a:pt x="1265" y="2003"/>
                  </a:lnTo>
                  <a:lnTo>
                    <a:pt x="1075" y="2425"/>
                  </a:lnTo>
                  <a:lnTo>
                    <a:pt x="886" y="2847"/>
                  </a:lnTo>
                  <a:lnTo>
                    <a:pt x="717" y="3268"/>
                  </a:lnTo>
                  <a:lnTo>
                    <a:pt x="717" y="3268"/>
                  </a:lnTo>
                  <a:lnTo>
                    <a:pt x="548" y="3711"/>
                  </a:lnTo>
                  <a:lnTo>
                    <a:pt x="401" y="4154"/>
                  </a:lnTo>
                  <a:lnTo>
                    <a:pt x="274" y="4618"/>
                  </a:lnTo>
                  <a:lnTo>
                    <a:pt x="169" y="5060"/>
                  </a:lnTo>
                  <a:lnTo>
                    <a:pt x="84" y="5524"/>
                  </a:lnTo>
                  <a:lnTo>
                    <a:pt x="42" y="5988"/>
                  </a:lnTo>
                  <a:lnTo>
                    <a:pt x="0" y="6452"/>
                  </a:lnTo>
                  <a:lnTo>
                    <a:pt x="21" y="6915"/>
                  </a:lnTo>
                  <a:lnTo>
                    <a:pt x="42" y="6937"/>
                  </a:lnTo>
                  <a:lnTo>
                    <a:pt x="42" y="6937"/>
                  </a:lnTo>
                  <a:lnTo>
                    <a:pt x="274" y="6030"/>
                  </a:lnTo>
                  <a:lnTo>
                    <a:pt x="274" y="6030"/>
                  </a:lnTo>
                  <a:lnTo>
                    <a:pt x="843" y="3816"/>
                  </a:lnTo>
                  <a:lnTo>
                    <a:pt x="843" y="3816"/>
                  </a:lnTo>
                  <a:lnTo>
                    <a:pt x="991" y="3311"/>
                  </a:lnTo>
                  <a:lnTo>
                    <a:pt x="1160" y="2826"/>
                  </a:lnTo>
                  <a:lnTo>
                    <a:pt x="1349" y="2341"/>
                  </a:lnTo>
                  <a:lnTo>
                    <a:pt x="1539" y="1856"/>
                  </a:lnTo>
                  <a:lnTo>
                    <a:pt x="1750" y="1392"/>
                  </a:lnTo>
                  <a:lnTo>
                    <a:pt x="1982" y="928"/>
                  </a:lnTo>
                  <a:lnTo>
                    <a:pt x="2235" y="465"/>
                  </a:lnTo>
                  <a:lnTo>
                    <a:pt x="2488" y="1"/>
                  </a:lnTo>
                  <a:lnTo>
                    <a:pt x="2446"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7" name="Google Shape;1327;p21"/>
            <p:cNvSpPr/>
            <p:nvPr/>
          </p:nvSpPr>
          <p:spPr>
            <a:xfrm>
              <a:off x="5460675" y="-1429250"/>
              <a:ext cx="610325" cy="93325"/>
            </a:xfrm>
            <a:custGeom>
              <a:rect b="b" l="l" r="r" t="t"/>
              <a:pathLst>
                <a:path extrusionOk="0" h="3733" w="24413">
                  <a:moveTo>
                    <a:pt x="15579" y="1"/>
                  </a:moveTo>
                  <a:lnTo>
                    <a:pt x="14567" y="22"/>
                  </a:lnTo>
                  <a:lnTo>
                    <a:pt x="13556" y="64"/>
                  </a:lnTo>
                  <a:lnTo>
                    <a:pt x="12544" y="148"/>
                  </a:lnTo>
                  <a:lnTo>
                    <a:pt x="11553" y="254"/>
                  </a:lnTo>
                  <a:lnTo>
                    <a:pt x="10541" y="401"/>
                  </a:lnTo>
                  <a:lnTo>
                    <a:pt x="9550" y="549"/>
                  </a:lnTo>
                  <a:lnTo>
                    <a:pt x="8559" y="760"/>
                  </a:lnTo>
                  <a:lnTo>
                    <a:pt x="7568" y="971"/>
                  </a:lnTo>
                  <a:lnTo>
                    <a:pt x="6599" y="1224"/>
                  </a:lnTo>
                  <a:lnTo>
                    <a:pt x="5629" y="1498"/>
                  </a:lnTo>
                  <a:lnTo>
                    <a:pt x="4659" y="1814"/>
                  </a:lnTo>
                  <a:lnTo>
                    <a:pt x="3711" y="2151"/>
                  </a:lnTo>
                  <a:lnTo>
                    <a:pt x="2762" y="2510"/>
                  </a:lnTo>
                  <a:lnTo>
                    <a:pt x="1834" y="2889"/>
                  </a:lnTo>
                  <a:lnTo>
                    <a:pt x="907" y="3311"/>
                  </a:lnTo>
                  <a:lnTo>
                    <a:pt x="0" y="3732"/>
                  </a:lnTo>
                  <a:lnTo>
                    <a:pt x="949" y="3332"/>
                  </a:lnTo>
                  <a:lnTo>
                    <a:pt x="1897" y="2931"/>
                  </a:lnTo>
                  <a:lnTo>
                    <a:pt x="2846" y="2573"/>
                  </a:lnTo>
                  <a:lnTo>
                    <a:pt x="3795" y="2235"/>
                  </a:lnTo>
                  <a:lnTo>
                    <a:pt x="4765" y="1940"/>
                  </a:lnTo>
                  <a:lnTo>
                    <a:pt x="5713" y="1645"/>
                  </a:lnTo>
                  <a:lnTo>
                    <a:pt x="6662" y="1392"/>
                  </a:lnTo>
                  <a:lnTo>
                    <a:pt x="7632" y="1181"/>
                  </a:lnTo>
                  <a:lnTo>
                    <a:pt x="8601" y="971"/>
                  </a:lnTo>
                  <a:lnTo>
                    <a:pt x="9571" y="802"/>
                  </a:lnTo>
                  <a:lnTo>
                    <a:pt x="10541" y="654"/>
                  </a:lnTo>
                  <a:lnTo>
                    <a:pt x="11511" y="549"/>
                  </a:lnTo>
                  <a:lnTo>
                    <a:pt x="12480" y="444"/>
                  </a:lnTo>
                  <a:lnTo>
                    <a:pt x="13471" y="380"/>
                  </a:lnTo>
                  <a:lnTo>
                    <a:pt x="14441" y="359"/>
                  </a:lnTo>
                  <a:lnTo>
                    <a:pt x="15432" y="338"/>
                  </a:lnTo>
                  <a:lnTo>
                    <a:pt x="16359" y="338"/>
                  </a:lnTo>
                  <a:lnTo>
                    <a:pt x="17266" y="380"/>
                  </a:lnTo>
                  <a:lnTo>
                    <a:pt x="18193" y="444"/>
                  </a:lnTo>
                  <a:lnTo>
                    <a:pt x="19121" y="507"/>
                  </a:lnTo>
                  <a:lnTo>
                    <a:pt x="20049" y="612"/>
                  </a:lnTo>
                  <a:lnTo>
                    <a:pt x="20976" y="718"/>
                  </a:lnTo>
                  <a:lnTo>
                    <a:pt x="21925" y="865"/>
                  </a:lnTo>
                  <a:lnTo>
                    <a:pt x="22874" y="1034"/>
                  </a:lnTo>
                  <a:lnTo>
                    <a:pt x="24391" y="1329"/>
                  </a:lnTo>
                  <a:lnTo>
                    <a:pt x="24413" y="1308"/>
                  </a:lnTo>
                  <a:lnTo>
                    <a:pt x="22895" y="865"/>
                  </a:lnTo>
                  <a:lnTo>
                    <a:pt x="21988" y="675"/>
                  </a:lnTo>
                  <a:lnTo>
                    <a:pt x="21082" y="486"/>
                  </a:lnTo>
                  <a:lnTo>
                    <a:pt x="20175" y="338"/>
                  </a:lnTo>
                  <a:lnTo>
                    <a:pt x="19269" y="212"/>
                  </a:lnTo>
                  <a:lnTo>
                    <a:pt x="18341" y="127"/>
                  </a:lnTo>
                  <a:lnTo>
                    <a:pt x="17413" y="64"/>
                  </a:lnTo>
                  <a:lnTo>
                    <a:pt x="16507" y="22"/>
                  </a:lnTo>
                  <a:lnTo>
                    <a:pt x="15579"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8" name="Google Shape;1328;p21"/>
            <p:cNvSpPr/>
            <p:nvPr/>
          </p:nvSpPr>
          <p:spPr>
            <a:xfrm>
              <a:off x="5460675" y="-1429250"/>
              <a:ext cx="610325" cy="93325"/>
            </a:xfrm>
            <a:custGeom>
              <a:rect b="b" l="l" r="r" t="t"/>
              <a:pathLst>
                <a:path extrusionOk="0" fill="none" h="3733" w="24413">
                  <a:moveTo>
                    <a:pt x="15579" y="1"/>
                  </a:moveTo>
                  <a:lnTo>
                    <a:pt x="15579" y="1"/>
                  </a:lnTo>
                  <a:lnTo>
                    <a:pt x="14567" y="22"/>
                  </a:lnTo>
                  <a:lnTo>
                    <a:pt x="13556" y="64"/>
                  </a:lnTo>
                  <a:lnTo>
                    <a:pt x="12544" y="148"/>
                  </a:lnTo>
                  <a:lnTo>
                    <a:pt x="11553" y="254"/>
                  </a:lnTo>
                  <a:lnTo>
                    <a:pt x="10541" y="401"/>
                  </a:lnTo>
                  <a:lnTo>
                    <a:pt x="9550" y="549"/>
                  </a:lnTo>
                  <a:lnTo>
                    <a:pt x="8559" y="760"/>
                  </a:lnTo>
                  <a:lnTo>
                    <a:pt x="7568" y="971"/>
                  </a:lnTo>
                  <a:lnTo>
                    <a:pt x="6599" y="1224"/>
                  </a:lnTo>
                  <a:lnTo>
                    <a:pt x="5629" y="1498"/>
                  </a:lnTo>
                  <a:lnTo>
                    <a:pt x="4659" y="1814"/>
                  </a:lnTo>
                  <a:lnTo>
                    <a:pt x="3711" y="2151"/>
                  </a:lnTo>
                  <a:lnTo>
                    <a:pt x="2762" y="2510"/>
                  </a:lnTo>
                  <a:lnTo>
                    <a:pt x="1834" y="2889"/>
                  </a:lnTo>
                  <a:lnTo>
                    <a:pt x="907" y="3311"/>
                  </a:lnTo>
                  <a:lnTo>
                    <a:pt x="0" y="3732"/>
                  </a:lnTo>
                  <a:lnTo>
                    <a:pt x="0" y="3732"/>
                  </a:lnTo>
                  <a:lnTo>
                    <a:pt x="949" y="3332"/>
                  </a:lnTo>
                  <a:lnTo>
                    <a:pt x="1897" y="2931"/>
                  </a:lnTo>
                  <a:lnTo>
                    <a:pt x="2846" y="2573"/>
                  </a:lnTo>
                  <a:lnTo>
                    <a:pt x="3795" y="2235"/>
                  </a:lnTo>
                  <a:lnTo>
                    <a:pt x="4765" y="1940"/>
                  </a:lnTo>
                  <a:lnTo>
                    <a:pt x="5713" y="1645"/>
                  </a:lnTo>
                  <a:lnTo>
                    <a:pt x="6662" y="1392"/>
                  </a:lnTo>
                  <a:lnTo>
                    <a:pt x="7632" y="1181"/>
                  </a:lnTo>
                  <a:lnTo>
                    <a:pt x="8601" y="971"/>
                  </a:lnTo>
                  <a:lnTo>
                    <a:pt x="9571" y="802"/>
                  </a:lnTo>
                  <a:lnTo>
                    <a:pt x="10541" y="654"/>
                  </a:lnTo>
                  <a:lnTo>
                    <a:pt x="11511" y="549"/>
                  </a:lnTo>
                  <a:lnTo>
                    <a:pt x="12480" y="444"/>
                  </a:lnTo>
                  <a:lnTo>
                    <a:pt x="13471" y="380"/>
                  </a:lnTo>
                  <a:lnTo>
                    <a:pt x="14441" y="359"/>
                  </a:lnTo>
                  <a:lnTo>
                    <a:pt x="15432" y="338"/>
                  </a:lnTo>
                  <a:lnTo>
                    <a:pt x="15432" y="338"/>
                  </a:lnTo>
                  <a:lnTo>
                    <a:pt x="16359" y="338"/>
                  </a:lnTo>
                  <a:lnTo>
                    <a:pt x="17266" y="380"/>
                  </a:lnTo>
                  <a:lnTo>
                    <a:pt x="18193" y="444"/>
                  </a:lnTo>
                  <a:lnTo>
                    <a:pt x="19121" y="507"/>
                  </a:lnTo>
                  <a:lnTo>
                    <a:pt x="20049" y="612"/>
                  </a:lnTo>
                  <a:lnTo>
                    <a:pt x="20976" y="718"/>
                  </a:lnTo>
                  <a:lnTo>
                    <a:pt x="21925" y="865"/>
                  </a:lnTo>
                  <a:lnTo>
                    <a:pt x="22874" y="1034"/>
                  </a:lnTo>
                  <a:lnTo>
                    <a:pt x="22874" y="1034"/>
                  </a:lnTo>
                  <a:lnTo>
                    <a:pt x="24391" y="1329"/>
                  </a:lnTo>
                  <a:lnTo>
                    <a:pt x="24413" y="1308"/>
                  </a:lnTo>
                  <a:lnTo>
                    <a:pt x="24413" y="1308"/>
                  </a:lnTo>
                  <a:lnTo>
                    <a:pt x="22895" y="865"/>
                  </a:lnTo>
                  <a:lnTo>
                    <a:pt x="22895" y="865"/>
                  </a:lnTo>
                  <a:lnTo>
                    <a:pt x="21988" y="675"/>
                  </a:lnTo>
                  <a:lnTo>
                    <a:pt x="21082" y="486"/>
                  </a:lnTo>
                  <a:lnTo>
                    <a:pt x="20175" y="338"/>
                  </a:lnTo>
                  <a:lnTo>
                    <a:pt x="19269" y="212"/>
                  </a:lnTo>
                  <a:lnTo>
                    <a:pt x="18341" y="127"/>
                  </a:lnTo>
                  <a:lnTo>
                    <a:pt x="17413" y="64"/>
                  </a:lnTo>
                  <a:lnTo>
                    <a:pt x="16507" y="22"/>
                  </a:lnTo>
                  <a:lnTo>
                    <a:pt x="15579"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9" name="Google Shape;1329;p21"/>
            <p:cNvSpPr/>
            <p:nvPr/>
          </p:nvSpPr>
          <p:spPr>
            <a:xfrm>
              <a:off x="6221700" y="-1379175"/>
              <a:ext cx="231400" cy="122825"/>
            </a:xfrm>
            <a:custGeom>
              <a:rect b="b" l="l" r="r" t="t"/>
              <a:pathLst>
                <a:path extrusionOk="0" h="4913" w="9256">
                  <a:moveTo>
                    <a:pt x="1" y="1"/>
                  </a:moveTo>
                  <a:lnTo>
                    <a:pt x="1" y="22"/>
                  </a:lnTo>
                  <a:lnTo>
                    <a:pt x="654" y="106"/>
                  </a:lnTo>
                  <a:lnTo>
                    <a:pt x="1329" y="232"/>
                  </a:lnTo>
                  <a:lnTo>
                    <a:pt x="1982" y="380"/>
                  </a:lnTo>
                  <a:lnTo>
                    <a:pt x="2615" y="570"/>
                  </a:lnTo>
                  <a:lnTo>
                    <a:pt x="3100" y="717"/>
                  </a:lnTo>
                  <a:lnTo>
                    <a:pt x="3564" y="907"/>
                  </a:lnTo>
                  <a:lnTo>
                    <a:pt x="4006" y="1097"/>
                  </a:lnTo>
                  <a:lnTo>
                    <a:pt x="4470" y="1308"/>
                  </a:lnTo>
                  <a:lnTo>
                    <a:pt x="4913" y="1540"/>
                  </a:lnTo>
                  <a:lnTo>
                    <a:pt x="5334" y="1793"/>
                  </a:lnTo>
                  <a:lnTo>
                    <a:pt x="5756" y="2045"/>
                  </a:lnTo>
                  <a:lnTo>
                    <a:pt x="6178" y="2341"/>
                  </a:lnTo>
                  <a:lnTo>
                    <a:pt x="6979" y="2931"/>
                  </a:lnTo>
                  <a:lnTo>
                    <a:pt x="7759" y="3542"/>
                  </a:lnTo>
                  <a:lnTo>
                    <a:pt x="8138" y="3880"/>
                  </a:lnTo>
                  <a:lnTo>
                    <a:pt x="8497" y="4217"/>
                  </a:lnTo>
                  <a:lnTo>
                    <a:pt x="9234" y="4913"/>
                  </a:lnTo>
                  <a:lnTo>
                    <a:pt x="9256" y="4891"/>
                  </a:lnTo>
                  <a:lnTo>
                    <a:pt x="8855" y="4343"/>
                  </a:lnTo>
                  <a:lnTo>
                    <a:pt x="8539" y="3943"/>
                  </a:lnTo>
                  <a:lnTo>
                    <a:pt x="8202" y="3563"/>
                  </a:lnTo>
                  <a:lnTo>
                    <a:pt x="7822" y="3205"/>
                  </a:lnTo>
                  <a:lnTo>
                    <a:pt x="7443" y="2868"/>
                  </a:lnTo>
                  <a:lnTo>
                    <a:pt x="7063" y="2551"/>
                  </a:lnTo>
                  <a:lnTo>
                    <a:pt x="6641" y="2256"/>
                  </a:lnTo>
                  <a:lnTo>
                    <a:pt x="6220" y="1961"/>
                  </a:lnTo>
                  <a:lnTo>
                    <a:pt x="5777" y="1708"/>
                  </a:lnTo>
                  <a:lnTo>
                    <a:pt x="5103" y="1350"/>
                  </a:lnTo>
                  <a:lnTo>
                    <a:pt x="4428" y="1034"/>
                  </a:lnTo>
                  <a:lnTo>
                    <a:pt x="3711" y="738"/>
                  </a:lnTo>
                  <a:lnTo>
                    <a:pt x="2994" y="507"/>
                  </a:lnTo>
                  <a:lnTo>
                    <a:pt x="2257" y="296"/>
                  </a:lnTo>
                  <a:lnTo>
                    <a:pt x="1519" y="148"/>
                  </a:lnTo>
                  <a:lnTo>
                    <a:pt x="760" y="43"/>
                  </a:lnTo>
                  <a:lnTo>
                    <a:pt x="380" y="22"/>
                  </a:lnTo>
                  <a:lnTo>
                    <a:pt x="1"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0" name="Google Shape;1330;p21"/>
            <p:cNvSpPr/>
            <p:nvPr/>
          </p:nvSpPr>
          <p:spPr>
            <a:xfrm>
              <a:off x="6221700" y="-1379175"/>
              <a:ext cx="231400" cy="122825"/>
            </a:xfrm>
            <a:custGeom>
              <a:rect b="b" l="l" r="r" t="t"/>
              <a:pathLst>
                <a:path extrusionOk="0" fill="none" h="4913" w="9256">
                  <a:moveTo>
                    <a:pt x="1" y="1"/>
                  </a:moveTo>
                  <a:lnTo>
                    <a:pt x="1" y="22"/>
                  </a:lnTo>
                  <a:lnTo>
                    <a:pt x="1" y="22"/>
                  </a:lnTo>
                  <a:lnTo>
                    <a:pt x="654" y="106"/>
                  </a:lnTo>
                  <a:lnTo>
                    <a:pt x="1329" y="232"/>
                  </a:lnTo>
                  <a:lnTo>
                    <a:pt x="1982" y="380"/>
                  </a:lnTo>
                  <a:lnTo>
                    <a:pt x="2615" y="570"/>
                  </a:lnTo>
                  <a:lnTo>
                    <a:pt x="2615" y="570"/>
                  </a:lnTo>
                  <a:lnTo>
                    <a:pt x="3100" y="717"/>
                  </a:lnTo>
                  <a:lnTo>
                    <a:pt x="3564" y="907"/>
                  </a:lnTo>
                  <a:lnTo>
                    <a:pt x="4006" y="1097"/>
                  </a:lnTo>
                  <a:lnTo>
                    <a:pt x="4470" y="1308"/>
                  </a:lnTo>
                  <a:lnTo>
                    <a:pt x="4913" y="1540"/>
                  </a:lnTo>
                  <a:lnTo>
                    <a:pt x="5334" y="1793"/>
                  </a:lnTo>
                  <a:lnTo>
                    <a:pt x="5756" y="2045"/>
                  </a:lnTo>
                  <a:lnTo>
                    <a:pt x="6178" y="2341"/>
                  </a:lnTo>
                  <a:lnTo>
                    <a:pt x="6178" y="2341"/>
                  </a:lnTo>
                  <a:lnTo>
                    <a:pt x="6979" y="2931"/>
                  </a:lnTo>
                  <a:lnTo>
                    <a:pt x="7759" y="3542"/>
                  </a:lnTo>
                  <a:lnTo>
                    <a:pt x="7759" y="3542"/>
                  </a:lnTo>
                  <a:lnTo>
                    <a:pt x="8138" y="3880"/>
                  </a:lnTo>
                  <a:lnTo>
                    <a:pt x="8497" y="4217"/>
                  </a:lnTo>
                  <a:lnTo>
                    <a:pt x="9234" y="4913"/>
                  </a:lnTo>
                  <a:lnTo>
                    <a:pt x="9256" y="4891"/>
                  </a:lnTo>
                  <a:lnTo>
                    <a:pt x="9256" y="4891"/>
                  </a:lnTo>
                  <a:lnTo>
                    <a:pt x="8855" y="4343"/>
                  </a:lnTo>
                  <a:lnTo>
                    <a:pt x="8855" y="4343"/>
                  </a:lnTo>
                  <a:lnTo>
                    <a:pt x="8539" y="3943"/>
                  </a:lnTo>
                  <a:lnTo>
                    <a:pt x="8202" y="3563"/>
                  </a:lnTo>
                  <a:lnTo>
                    <a:pt x="7822" y="3205"/>
                  </a:lnTo>
                  <a:lnTo>
                    <a:pt x="7443" y="2868"/>
                  </a:lnTo>
                  <a:lnTo>
                    <a:pt x="7063" y="2551"/>
                  </a:lnTo>
                  <a:lnTo>
                    <a:pt x="6641" y="2256"/>
                  </a:lnTo>
                  <a:lnTo>
                    <a:pt x="6220" y="1961"/>
                  </a:lnTo>
                  <a:lnTo>
                    <a:pt x="5777" y="1708"/>
                  </a:lnTo>
                  <a:lnTo>
                    <a:pt x="5777" y="1708"/>
                  </a:lnTo>
                  <a:lnTo>
                    <a:pt x="5103" y="1350"/>
                  </a:lnTo>
                  <a:lnTo>
                    <a:pt x="4428" y="1034"/>
                  </a:lnTo>
                  <a:lnTo>
                    <a:pt x="3711" y="738"/>
                  </a:lnTo>
                  <a:lnTo>
                    <a:pt x="2994" y="507"/>
                  </a:lnTo>
                  <a:lnTo>
                    <a:pt x="2257" y="296"/>
                  </a:lnTo>
                  <a:lnTo>
                    <a:pt x="1519" y="148"/>
                  </a:lnTo>
                  <a:lnTo>
                    <a:pt x="760" y="43"/>
                  </a:lnTo>
                  <a:lnTo>
                    <a:pt x="380" y="22"/>
                  </a:lnTo>
                  <a:lnTo>
                    <a:pt x="1"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1" name="Google Shape;1331;p21"/>
            <p:cNvSpPr/>
            <p:nvPr/>
          </p:nvSpPr>
          <p:spPr>
            <a:xfrm>
              <a:off x="5386350" y="-1018675"/>
              <a:ext cx="689925" cy="340475"/>
            </a:xfrm>
            <a:custGeom>
              <a:rect b="b" l="l" r="r" t="t"/>
              <a:pathLst>
                <a:path extrusionOk="0" h="13619" w="27597">
                  <a:moveTo>
                    <a:pt x="15411" y="0"/>
                  </a:moveTo>
                  <a:lnTo>
                    <a:pt x="14779" y="21"/>
                  </a:lnTo>
                  <a:lnTo>
                    <a:pt x="14125" y="85"/>
                  </a:lnTo>
                  <a:lnTo>
                    <a:pt x="13472" y="169"/>
                  </a:lnTo>
                  <a:lnTo>
                    <a:pt x="12818" y="274"/>
                  </a:lnTo>
                  <a:lnTo>
                    <a:pt x="12165" y="422"/>
                  </a:lnTo>
                  <a:lnTo>
                    <a:pt x="11490" y="612"/>
                  </a:lnTo>
                  <a:lnTo>
                    <a:pt x="10837" y="822"/>
                  </a:lnTo>
                  <a:lnTo>
                    <a:pt x="10162" y="1054"/>
                  </a:lnTo>
                  <a:lnTo>
                    <a:pt x="9508" y="1307"/>
                  </a:lnTo>
                  <a:lnTo>
                    <a:pt x="8855" y="1581"/>
                  </a:lnTo>
                  <a:lnTo>
                    <a:pt x="8201" y="1877"/>
                  </a:lnTo>
                  <a:lnTo>
                    <a:pt x="7569" y="2193"/>
                  </a:lnTo>
                  <a:lnTo>
                    <a:pt x="6958" y="2530"/>
                  </a:lnTo>
                  <a:lnTo>
                    <a:pt x="6346" y="2867"/>
                  </a:lnTo>
                  <a:lnTo>
                    <a:pt x="5756" y="3226"/>
                  </a:lnTo>
                  <a:lnTo>
                    <a:pt x="5187" y="3605"/>
                  </a:lnTo>
                  <a:lnTo>
                    <a:pt x="4639" y="4006"/>
                  </a:lnTo>
                  <a:lnTo>
                    <a:pt x="4090" y="4406"/>
                  </a:lnTo>
                  <a:lnTo>
                    <a:pt x="3585" y="4807"/>
                  </a:lnTo>
                  <a:lnTo>
                    <a:pt x="3100" y="5207"/>
                  </a:lnTo>
                  <a:lnTo>
                    <a:pt x="2657" y="5629"/>
                  </a:lnTo>
                  <a:lnTo>
                    <a:pt x="2214" y="6051"/>
                  </a:lnTo>
                  <a:lnTo>
                    <a:pt x="1835" y="6472"/>
                  </a:lnTo>
                  <a:lnTo>
                    <a:pt x="1455" y="6894"/>
                  </a:lnTo>
                  <a:lnTo>
                    <a:pt x="1139" y="7295"/>
                  </a:lnTo>
                  <a:lnTo>
                    <a:pt x="844" y="7716"/>
                  </a:lnTo>
                  <a:lnTo>
                    <a:pt x="591" y="8117"/>
                  </a:lnTo>
                  <a:lnTo>
                    <a:pt x="380" y="8538"/>
                  </a:lnTo>
                  <a:lnTo>
                    <a:pt x="211" y="8918"/>
                  </a:lnTo>
                  <a:lnTo>
                    <a:pt x="106" y="9297"/>
                  </a:lnTo>
                  <a:lnTo>
                    <a:pt x="22" y="9677"/>
                  </a:lnTo>
                  <a:lnTo>
                    <a:pt x="1" y="10035"/>
                  </a:lnTo>
                  <a:lnTo>
                    <a:pt x="1" y="10204"/>
                  </a:lnTo>
                  <a:lnTo>
                    <a:pt x="22" y="10372"/>
                  </a:lnTo>
                  <a:lnTo>
                    <a:pt x="64" y="10541"/>
                  </a:lnTo>
                  <a:lnTo>
                    <a:pt x="106" y="10689"/>
                  </a:lnTo>
                  <a:lnTo>
                    <a:pt x="148" y="10857"/>
                  </a:lnTo>
                  <a:lnTo>
                    <a:pt x="211" y="11005"/>
                  </a:lnTo>
                  <a:lnTo>
                    <a:pt x="380" y="11279"/>
                  </a:lnTo>
                  <a:lnTo>
                    <a:pt x="591" y="11532"/>
                  </a:lnTo>
                  <a:lnTo>
                    <a:pt x="844" y="11764"/>
                  </a:lnTo>
                  <a:lnTo>
                    <a:pt x="1139" y="11975"/>
                  </a:lnTo>
                  <a:lnTo>
                    <a:pt x="1455" y="12185"/>
                  </a:lnTo>
                  <a:lnTo>
                    <a:pt x="1835" y="12375"/>
                  </a:lnTo>
                  <a:lnTo>
                    <a:pt x="2214" y="12544"/>
                  </a:lnTo>
                  <a:lnTo>
                    <a:pt x="2657" y="12691"/>
                  </a:lnTo>
                  <a:lnTo>
                    <a:pt x="3100" y="12818"/>
                  </a:lnTo>
                  <a:lnTo>
                    <a:pt x="3585" y="12944"/>
                  </a:lnTo>
                  <a:lnTo>
                    <a:pt x="4090" y="13050"/>
                  </a:lnTo>
                  <a:lnTo>
                    <a:pt x="4639" y="13155"/>
                  </a:lnTo>
                  <a:lnTo>
                    <a:pt x="5187" y="13239"/>
                  </a:lnTo>
                  <a:lnTo>
                    <a:pt x="6346" y="13387"/>
                  </a:lnTo>
                  <a:lnTo>
                    <a:pt x="7569" y="13471"/>
                  </a:lnTo>
                  <a:lnTo>
                    <a:pt x="8855" y="13556"/>
                  </a:lnTo>
                  <a:lnTo>
                    <a:pt x="10162" y="13598"/>
                  </a:lnTo>
                  <a:lnTo>
                    <a:pt x="11490" y="13619"/>
                  </a:lnTo>
                  <a:lnTo>
                    <a:pt x="16044" y="13619"/>
                  </a:lnTo>
                  <a:lnTo>
                    <a:pt x="16655" y="13598"/>
                  </a:lnTo>
                  <a:lnTo>
                    <a:pt x="17266" y="13535"/>
                  </a:lnTo>
                  <a:lnTo>
                    <a:pt x="17857" y="13492"/>
                  </a:lnTo>
                  <a:lnTo>
                    <a:pt x="18447" y="13408"/>
                  </a:lnTo>
                  <a:lnTo>
                    <a:pt x="19037" y="13324"/>
                  </a:lnTo>
                  <a:lnTo>
                    <a:pt x="19606" y="13218"/>
                  </a:lnTo>
                  <a:lnTo>
                    <a:pt x="20155" y="13092"/>
                  </a:lnTo>
                  <a:lnTo>
                    <a:pt x="20703" y="12944"/>
                  </a:lnTo>
                  <a:lnTo>
                    <a:pt x="21209" y="12797"/>
                  </a:lnTo>
                  <a:lnTo>
                    <a:pt x="21736" y="12628"/>
                  </a:lnTo>
                  <a:lnTo>
                    <a:pt x="22221" y="12459"/>
                  </a:lnTo>
                  <a:lnTo>
                    <a:pt x="22705" y="12270"/>
                  </a:lnTo>
                  <a:lnTo>
                    <a:pt x="23169" y="12059"/>
                  </a:lnTo>
                  <a:lnTo>
                    <a:pt x="23612" y="11848"/>
                  </a:lnTo>
                  <a:lnTo>
                    <a:pt x="24034" y="11637"/>
                  </a:lnTo>
                  <a:lnTo>
                    <a:pt x="24434" y="11384"/>
                  </a:lnTo>
                  <a:lnTo>
                    <a:pt x="24814" y="11152"/>
                  </a:lnTo>
                  <a:lnTo>
                    <a:pt x="25172" y="10878"/>
                  </a:lnTo>
                  <a:lnTo>
                    <a:pt x="25509" y="10625"/>
                  </a:lnTo>
                  <a:lnTo>
                    <a:pt x="25825" y="10351"/>
                  </a:lnTo>
                  <a:lnTo>
                    <a:pt x="26121" y="10056"/>
                  </a:lnTo>
                  <a:lnTo>
                    <a:pt x="26395" y="9761"/>
                  </a:lnTo>
                  <a:lnTo>
                    <a:pt x="26648" y="9466"/>
                  </a:lnTo>
                  <a:lnTo>
                    <a:pt x="26858" y="9150"/>
                  </a:lnTo>
                  <a:lnTo>
                    <a:pt x="27048" y="8833"/>
                  </a:lnTo>
                  <a:lnTo>
                    <a:pt x="27217" y="8517"/>
                  </a:lnTo>
                  <a:lnTo>
                    <a:pt x="27343" y="8180"/>
                  </a:lnTo>
                  <a:lnTo>
                    <a:pt x="27449" y="7843"/>
                  </a:lnTo>
                  <a:lnTo>
                    <a:pt x="27533" y="7505"/>
                  </a:lnTo>
                  <a:lnTo>
                    <a:pt x="27575" y="7168"/>
                  </a:lnTo>
                  <a:lnTo>
                    <a:pt x="27596" y="6810"/>
                  </a:lnTo>
                  <a:lnTo>
                    <a:pt x="27575" y="6472"/>
                  </a:lnTo>
                  <a:lnTo>
                    <a:pt x="27533" y="6114"/>
                  </a:lnTo>
                  <a:lnTo>
                    <a:pt x="27449" y="5777"/>
                  </a:lnTo>
                  <a:lnTo>
                    <a:pt x="27343" y="5439"/>
                  </a:lnTo>
                  <a:lnTo>
                    <a:pt x="27217" y="5102"/>
                  </a:lnTo>
                  <a:lnTo>
                    <a:pt x="27048" y="4786"/>
                  </a:lnTo>
                  <a:lnTo>
                    <a:pt x="26858" y="4470"/>
                  </a:lnTo>
                  <a:lnTo>
                    <a:pt x="26648" y="4153"/>
                  </a:lnTo>
                  <a:lnTo>
                    <a:pt x="26395" y="3858"/>
                  </a:lnTo>
                  <a:lnTo>
                    <a:pt x="26121" y="3563"/>
                  </a:lnTo>
                  <a:lnTo>
                    <a:pt x="25825" y="3289"/>
                  </a:lnTo>
                  <a:lnTo>
                    <a:pt x="25509" y="3015"/>
                  </a:lnTo>
                  <a:lnTo>
                    <a:pt x="25172" y="2741"/>
                  </a:lnTo>
                  <a:lnTo>
                    <a:pt x="24814" y="2488"/>
                  </a:lnTo>
                  <a:lnTo>
                    <a:pt x="24434" y="2235"/>
                  </a:lnTo>
                  <a:lnTo>
                    <a:pt x="24034" y="2003"/>
                  </a:lnTo>
                  <a:lnTo>
                    <a:pt x="23612" y="1771"/>
                  </a:lnTo>
                  <a:lnTo>
                    <a:pt x="23169" y="1560"/>
                  </a:lnTo>
                  <a:lnTo>
                    <a:pt x="22705" y="1350"/>
                  </a:lnTo>
                  <a:lnTo>
                    <a:pt x="22221" y="1160"/>
                  </a:lnTo>
                  <a:lnTo>
                    <a:pt x="21736" y="991"/>
                  </a:lnTo>
                  <a:lnTo>
                    <a:pt x="21209" y="822"/>
                  </a:lnTo>
                  <a:lnTo>
                    <a:pt x="20703" y="675"/>
                  </a:lnTo>
                  <a:lnTo>
                    <a:pt x="20155" y="548"/>
                  </a:lnTo>
                  <a:lnTo>
                    <a:pt x="19606" y="422"/>
                  </a:lnTo>
                  <a:lnTo>
                    <a:pt x="19037" y="317"/>
                  </a:lnTo>
                  <a:lnTo>
                    <a:pt x="18447" y="211"/>
                  </a:lnTo>
                  <a:lnTo>
                    <a:pt x="17857" y="148"/>
                  </a:lnTo>
                  <a:lnTo>
                    <a:pt x="17266" y="85"/>
                  </a:lnTo>
                  <a:lnTo>
                    <a:pt x="16655" y="42"/>
                  </a:lnTo>
                  <a:lnTo>
                    <a:pt x="16044" y="21"/>
                  </a:lnTo>
                  <a:lnTo>
                    <a:pt x="15411"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2" name="Google Shape;1332;p21"/>
            <p:cNvSpPr/>
            <p:nvPr/>
          </p:nvSpPr>
          <p:spPr>
            <a:xfrm>
              <a:off x="5386350" y="-1018675"/>
              <a:ext cx="689925" cy="340475"/>
            </a:xfrm>
            <a:custGeom>
              <a:rect b="b" l="l" r="r" t="t"/>
              <a:pathLst>
                <a:path extrusionOk="0" fill="none" h="13619" w="27597">
                  <a:moveTo>
                    <a:pt x="27596" y="6810"/>
                  </a:moveTo>
                  <a:lnTo>
                    <a:pt x="27596" y="6810"/>
                  </a:lnTo>
                  <a:lnTo>
                    <a:pt x="27575" y="7168"/>
                  </a:lnTo>
                  <a:lnTo>
                    <a:pt x="27533" y="7505"/>
                  </a:lnTo>
                  <a:lnTo>
                    <a:pt x="27449" y="7843"/>
                  </a:lnTo>
                  <a:lnTo>
                    <a:pt x="27343" y="8180"/>
                  </a:lnTo>
                  <a:lnTo>
                    <a:pt x="27217" y="8517"/>
                  </a:lnTo>
                  <a:lnTo>
                    <a:pt x="27048" y="8833"/>
                  </a:lnTo>
                  <a:lnTo>
                    <a:pt x="26858" y="9150"/>
                  </a:lnTo>
                  <a:lnTo>
                    <a:pt x="26648" y="9466"/>
                  </a:lnTo>
                  <a:lnTo>
                    <a:pt x="26395" y="9761"/>
                  </a:lnTo>
                  <a:lnTo>
                    <a:pt x="26121" y="10056"/>
                  </a:lnTo>
                  <a:lnTo>
                    <a:pt x="25825" y="10351"/>
                  </a:lnTo>
                  <a:lnTo>
                    <a:pt x="25509" y="10625"/>
                  </a:lnTo>
                  <a:lnTo>
                    <a:pt x="25172" y="10878"/>
                  </a:lnTo>
                  <a:lnTo>
                    <a:pt x="24814" y="11152"/>
                  </a:lnTo>
                  <a:lnTo>
                    <a:pt x="24434" y="11384"/>
                  </a:lnTo>
                  <a:lnTo>
                    <a:pt x="24034" y="11637"/>
                  </a:lnTo>
                  <a:lnTo>
                    <a:pt x="23612" y="11848"/>
                  </a:lnTo>
                  <a:lnTo>
                    <a:pt x="23169" y="12059"/>
                  </a:lnTo>
                  <a:lnTo>
                    <a:pt x="22705" y="12270"/>
                  </a:lnTo>
                  <a:lnTo>
                    <a:pt x="22221" y="12459"/>
                  </a:lnTo>
                  <a:lnTo>
                    <a:pt x="21736" y="12628"/>
                  </a:lnTo>
                  <a:lnTo>
                    <a:pt x="21209" y="12797"/>
                  </a:lnTo>
                  <a:lnTo>
                    <a:pt x="20703" y="12944"/>
                  </a:lnTo>
                  <a:lnTo>
                    <a:pt x="20155" y="13092"/>
                  </a:lnTo>
                  <a:lnTo>
                    <a:pt x="19606" y="13218"/>
                  </a:lnTo>
                  <a:lnTo>
                    <a:pt x="19037" y="13324"/>
                  </a:lnTo>
                  <a:lnTo>
                    <a:pt x="18447" y="13408"/>
                  </a:lnTo>
                  <a:lnTo>
                    <a:pt x="17857" y="13492"/>
                  </a:lnTo>
                  <a:lnTo>
                    <a:pt x="17266" y="13535"/>
                  </a:lnTo>
                  <a:lnTo>
                    <a:pt x="16655" y="13598"/>
                  </a:lnTo>
                  <a:lnTo>
                    <a:pt x="16044" y="13619"/>
                  </a:lnTo>
                  <a:lnTo>
                    <a:pt x="15411" y="13619"/>
                  </a:lnTo>
                  <a:lnTo>
                    <a:pt x="15411" y="13619"/>
                  </a:lnTo>
                  <a:lnTo>
                    <a:pt x="12818" y="13619"/>
                  </a:lnTo>
                  <a:lnTo>
                    <a:pt x="11490" y="13619"/>
                  </a:lnTo>
                  <a:lnTo>
                    <a:pt x="10162" y="13598"/>
                  </a:lnTo>
                  <a:lnTo>
                    <a:pt x="8855" y="13556"/>
                  </a:lnTo>
                  <a:lnTo>
                    <a:pt x="7569" y="13471"/>
                  </a:lnTo>
                  <a:lnTo>
                    <a:pt x="6346" y="13387"/>
                  </a:lnTo>
                  <a:lnTo>
                    <a:pt x="5187" y="13239"/>
                  </a:lnTo>
                  <a:lnTo>
                    <a:pt x="4639" y="13155"/>
                  </a:lnTo>
                  <a:lnTo>
                    <a:pt x="4090" y="13050"/>
                  </a:lnTo>
                  <a:lnTo>
                    <a:pt x="3585" y="12944"/>
                  </a:lnTo>
                  <a:lnTo>
                    <a:pt x="3100" y="12818"/>
                  </a:lnTo>
                  <a:lnTo>
                    <a:pt x="2657" y="12691"/>
                  </a:lnTo>
                  <a:lnTo>
                    <a:pt x="2214" y="12544"/>
                  </a:lnTo>
                  <a:lnTo>
                    <a:pt x="1835" y="12375"/>
                  </a:lnTo>
                  <a:lnTo>
                    <a:pt x="1455" y="12185"/>
                  </a:lnTo>
                  <a:lnTo>
                    <a:pt x="1139" y="11975"/>
                  </a:lnTo>
                  <a:lnTo>
                    <a:pt x="844" y="11764"/>
                  </a:lnTo>
                  <a:lnTo>
                    <a:pt x="591" y="11532"/>
                  </a:lnTo>
                  <a:lnTo>
                    <a:pt x="380" y="11279"/>
                  </a:lnTo>
                  <a:lnTo>
                    <a:pt x="211" y="11005"/>
                  </a:lnTo>
                  <a:lnTo>
                    <a:pt x="148" y="10857"/>
                  </a:lnTo>
                  <a:lnTo>
                    <a:pt x="106" y="10689"/>
                  </a:lnTo>
                  <a:lnTo>
                    <a:pt x="64" y="10541"/>
                  </a:lnTo>
                  <a:lnTo>
                    <a:pt x="22" y="10372"/>
                  </a:lnTo>
                  <a:lnTo>
                    <a:pt x="1" y="10204"/>
                  </a:lnTo>
                  <a:lnTo>
                    <a:pt x="1" y="10035"/>
                  </a:lnTo>
                  <a:lnTo>
                    <a:pt x="1" y="10035"/>
                  </a:lnTo>
                  <a:lnTo>
                    <a:pt x="22" y="9677"/>
                  </a:lnTo>
                  <a:lnTo>
                    <a:pt x="106" y="9297"/>
                  </a:lnTo>
                  <a:lnTo>
                    <a:pt x="211" y="8918"/>
                  </a:lnTo>
                  <a:lnTo>
                    <a:pt x="380" y="8538"/>
                  </a:lnTo>
                  <a:lnTo>
                    <a:pt x="591" y="8117"/>
                  </a:lnTo>
                  <a:lnTo>
                    <a:pt x="844" y="7716"/>
                  </a:lnTo>
                  <a:lnTo>
                    <a:pt x="1139" y="7295"/>
                  </a:lnTo>
                  <a:lnTo>
                    <a:pt x="1455" y="6894"/>
                  </a:lnTo>
                  <a:lnTo>
                    <a:pt x="1835" y="6472"/>
                  </a:lnTo>
                  <a:lnTo>
                    <a:pt x="2214" y="6051"/>
                  </a:lnTo>
                  <a:lnTo>
                    <a:pt x="2657" y="5629"/>
                  </a:lnTo>
                  <a:lnTo>
                    <a:pt x="3100" y="5207"/>
                  </a:lnTo>
                  <a:lnTo>
                    <a:pt x="3585" y="4807"/>
                  </a:lnTo>
                  <a:lnTo>
                    <a:pt x="4090" y="4406"/>
                  </a:lnTo>
                  <a:lnTo>
                    <a:pt x="4639" y="4006"/>
                  </a:lnTo>
                  <a:lnTo>
                    <a:pt x="5187" y="3605"/>
                  </a:lnTo>
                  <a:lnTo>
                    <a:pt x="5756" y="3226"/>
                  </a:lnTo>
                  <a:lnTo>
                    <a:pt x="6346" y="2867"/>
                  </a:lnTo>
                  <a:lnTo>
                    <a:pt x="6958" y="2530"/>
                  </a:lnTo>
                  <a:lnTo>
                    <a:pt x="7569" y="2193"/>
                  </a:lnTo>
                  <a:lnTo>
                    <a:pt x="8201" y="1877"/>
                  </a:lnTo>
                  <a:lnTo>
                    <a:pt x="8855" y="1581"/>
                  </a:lnTo>
                  <a:lnTo>
                    <a:pt x="9508" y="1307"/>
                  </a:lnTo>
                  <a:lnTo>
                    <a:pt x="10162" y="1054"/>
                  </a:lnTo>
                  <a:lnTo>
                    <a:pt x="10837" y="822"/>
                  </a:lnTo>
                  <a:lnTo>
                    <a:pt x="11490" y="612"/>
                  </a:lnTo>
                  <a:lnTo>
                    <a:pt x="12165" y="422"/>
                  </a:lnTo>
                  <a:lnTo>
                    <a:pt x="12818" y="274"/>
                  </a:lnTo>
                  <a:lnTo>
                    <a:pt x="13472" y="169"/>
                  </a:lnTo>
                  <a:lnTo>
                    <a:pt x="14125" y="85"/>
                  </a:lnTo>
                  <a:lnTo>
                    <a:pt x="14779" y="21"/>
                  </a:lnTo>
                  <a:lnTo>
                    <a:pt x="15411" y="0"/>
                  </a:lnTo>
                  <a:lnTo>
                    <a:pt x="15411" y="0"/>
                  </a:lnTo>
                  <a:lnTo>
                    <a:pt x="16044" y="21"/>
                  </a:lnTo>
                  <a:lnTo>
                    <a:pt x="16655" y="42"/>
                  </a:lnTo>
                  <a:lnTo>
                    <a:pt x="17266" y="85"/>
                  </a:lnTo>
                  <a:lnTo>
                    <a:pt x="17857" y="148"/>
                  </a:lnTo>
                  <a:lnTo>
                    <a:pt x="18447" y="211"/>
                  </a:lnTo>
                  <a:lnTo>
                    <a:pt x="19037" y="317"/>
                  </a:lnTo>
                  <a:lnTo>
                    <a:pt x="19606" y="422"/>
                  </a:lnTo>
                  <a:lnTo>
                    <a:pt x="20155" y="548"/>
                  </a:lnTo>
                  <a:lnTo>
                    <a:pt x="20703" y="675"/>
                  </a:lnTo>
                  <a:lnTo>
                    <a:pt x="21209" y="822"/>
                  </a:lnTo>
                  <a:lnTo>
                    <a:pt x="21736" y="991"/>
                  </a:lnTo>
                  <a:lnTo>
                    <a:pt x="22221" y="1160"/>
                  </a:lnTo>
                  <a:lnTo>
                    <a:pt x="22705" y="1350"/>
                  </a:lnTo>
                  <a:lnTo>
                    <a:pt x="23169" y="1560"/>
                  </a:lnTo>
                  <a:lnTo>
                    <a:pt x="23612" y="1771"/>
                  </a:lnTo>
                  <a:lnTo>
                    <a:pt x="24034" y="2003"/>
                  </a:lnTo>
                  <a:lnTo>
                    <a:pt x="24434" y="2235"/>
                  </a:lnTo>
                  <a:lnTo>
                    <a:pt x="24814" y="2488"/>
                  </a:lnTo>
                  <a:lnTo>
                    <a:pt x="25172" y="2741"/>
                  </a:lnTo>
                  <a:lnTo>
                    <a:pt x="25509" y="3015"/>
                  </a:lnTo>
                  <a:lnTo>
                    <a:pt x="25825" y="3289"/>
                  </a:lnTo>
                  <a:lnTo>
                    <a:pt x="26121" y="3563"/>
                  </a:lnTo>
                  <a:lnTo>
                    <a:pt x="26395" y="3858"/>
                  </a:lnTo>
                  <a:lnTo>
                    <a:pt x="26648" y="4153"/>
                  </a:lnTo>
                  <a:lnTo>
                    <a:pt x="26858" y="4470"/>
                  </a:lnTo>
                  <a:lnTo>
                    <a:pt x="27048" y="4786"/>
                  </a:lnTo>
                  <a:lnTo>
                    <a:pt x="27217" y="5102"/>
                  </a:lnTo>
                  <a:lnTo>
                    <a:pt x="27343" y="5439"/>
                  </a:lnTo>
                  <a:lnTo>
                    <a:pt x="27449" y="5777"/>
                  </a:lnTo>
                  <a:lnTo>
                    <a:pt x="27533" y="6114"/>
                  </a:lnTo>
                  <a:lnTo>
                    <a:pt x="27575" y="6472"/>
                  </a:lnTo>
                  <a:lnTo>
                    <a:pt x="27596" y="6810"/>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3" name="Google Shape;1333;p21"/>
            <p:cNvSpPr/>
            <p:nvPr/>
          </p:nvSpPr>
          <p:spPr>
            <a:xfrm>
              <a:off x="5573975" y="-979675"/>
              <a:ext cx="170800" cy="64325"/>
            </a:xfrm>
            <a:custGeom>
              <a:rect b="b" l="l" r="r" t="t"/>
              <a:pathLst>
                <a:path extrusionOk="0" h="2573" w="6832">
                  <a:moveTo>
                    <a:pt x="6810" y="0"/>
                  </a:moveTo>
                  <a:lnTo>
                    <a:pt x="5925" y="148"/>
                  </a:lnTo>
                  <a:lnTo>
                    <a:pt x="5018" y="338"/>
                  </a:lnTo>
                  <a:lnTo>
                    <a:pt x="4133" y="570"/>
                  </a:lnTo>
                  <a:lnTo>
                    <a:pt x="3268" y="865"/>
                  </a:lnTo>
                  <a:lnTo>
                    <a:pt x="2826" y="1012"/>
                  </a:lnTo>
                  <a:lnTo>
                    <a:pt x="2383" y="1160"/>
                  </a:lnTo>
                  <a:lnTo>
                    <a:pt x="1961" y="1350"/>
                  </a:lnTo>
                  <a:lnTo>
                    <a:pt x="1561" y="1539"/>
                  </a:lnTo>
                  <a:lnTo>
                    <a:pt x="1139" y="1771"/>
                  </a:lnTo>
                  <a:lnTo>
                    <a:pt x="760" y="2003"/>
                  </a:lnTo>
                  <a:lnTo>
                    <a:pt x="380" y="2256"/>
                  </a:lnTo>
                  <a:lnTo>
                    <a:pt x="1" y="2530"/>
                  </a:lnTo>
                  <a:lnTo>
                    <a:pt x="22" y="2572"/>
                  </a:lnTo>
                  <a:lnTo>
                    <a:pt x="443" y="2383"/>
                  </a:lnTo>
                  <a:lnTo>
                    <a:pt x="1181" y="2066"/>
                  </a:lnTo>
                  <a:lnTo>
                    <a:pt x="1898" y="1750"/>
                  </a:lnTo>
                  <a:lnTo>
                    <a:pt x="3353" y="1118"/>
                  </a:lnTo>
                  <a:lnTo>
                    <a:pt x="4196" y="780"/>
                  </a:lnTo>
                  <a:lnTo>
                    <a:pt x="5060" y="506"/>
                  </a:lnTo>
                  <a:lnTo>
                    <a:pt x="5946" y="253"/>
                  </a:lnTo>
                  <a:lnTo>
                    <a:pt x="6831" y="21"/>
                  </a:lnTo>
                  <a:lnTo>
                    <a:pt x="6810"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4" name="Google Shape;1334;p21"/>
            <p:cNvSpPr/>
            <p:nvPr/>
          </p:nvSpPr>
          <p:spPr>
            <a:xfrm>
              <a:off x="5573975" y="-979675"/>
              <a:ext cx="170800" cy="64325"/>
            </a:xfrm>
            <a:custGeom>
              <a:rect b="b" l="l" r="r" t="t"/>
              <a:pathLst>
                <a:path extrusionOk="0" fill="none" h="2573" w="6832">
                  <a:moveTo>
                    <a:pt x="6810" y="0"/>
                  </a:moveTo>
                  <a:lnTo>
                    <a:pt x="6810" y="0"/>
                  </a:lnTo>
                  <a:lnTo>
                    <a:pt x="5925" y="148"/>
                  </a:lnTo>
                  <a:lnTo>
                    <a:pt x="5018" y="338"/>
                  </a:lnTo>
                  <a:lnTo>
                    <a:pt x="4133" y="570"/>
                  </a:lnTo>
                  <a:lnTo>
                    <a:pt x="3268" y="865"/>
                  </a:lnTo>
                  <a:lnTo>
                    <a:pt x="3268" y="865"/>
                  </a:lnTo>
                  <a:lnTo>
                    <a:pt x="2826" y="1012"/>
                  </a:lnTo>
                  <a:lnTo>
                    <a:pt x="2383" y="1160"/>
                  </a:lnTo>
                  <a:lnTo>
                    <a:pt x="1961" y="1350"/>
                  </a:lnTo>
                  <a:lnTo>
                    <a:pt x="1561" y="1539"/>
                  </a:lnTo>
                  <a:lnTo>
                    <a:pt x="1139" y="1771"/>
                  </a:lnTo>
                  <a:lnTo>
                    <a:pt x="760" y="2003"/>
                  </a:lnTo>
                  <a:lnTo>
                    <a:pt x="380" y="2256"/>
                  </a:lnTo>
                  <a:lnTo>
                    <a:pt x="1" y="2530"/>
                  </a:lnTo>
                  <a:lnTo>
                    <a:pt x="22" y="2572"/>
                  </a:lnTo>
                  <a:lnTo>
                    <a:pt x="22" y="2572"/>
                  </a:lnTo>
                  <a:lnTo>
                    <a:pt x="443" y="2383"/>
                  </a:lnTo>
                  <a:lnTo>
                    <a:pt x="443" y="2383"/>
                  </a:lnTo>
                  <a:lnTo>
                    <a:pt x="1181" y="2066"/>
                  </a:lnTo>
                  <a:lnTo>
                    <a:pt x="1898" y="1750"/>
                  </a:lnTo>
                  <a:lnTo>
                    <a:pt x="3353" y="1118"/>
                  </a:lnTo>
                  <a:lnTo>
                    <a:pt x="3353" y="1118"/>
                  </a:lnTo>
                  <a:lnTo>
                    <a:pt x="4196" y="780"/>
                  </a:lnTo>
                  <a:lnTo>
                    <a:pt x="5060" y="506"/>
                  </a:lnTo>
                  <a:lnTo>
                    <a:pt x="5946" y="253"/>
                  </a:lnTo>
                  <a:lnTo>
                    <a:pt x="6831" y="21"/>
                  </a:lnTo>
                  <a:lnTo>
                    <a:pt x="6810" y="0"/>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5" name="Google Shape;1335;p21"/>
            <p:cNvSpPr/>
            <p:nvPr/>
          </p:nvSpPr>
          <p:spPr>
            <a:xfrm>
              <a:off x="5444325" y="-866375"/>
              <a:ext cx="67500" cy="44825"/>
            </a:xfrm>
            <a:custGeom>
              <a:rect b="b" l="l" r="r" t="t"/>
              <a:pathLst>
                <a:path extrusionOk="0" h="1793" w="2700">
                  <a:moveTo>
                    <a:pt x="2699" y="1"/>
                  </a:moveTo>
                  <a:lnTo>
                    <a:pt x="2488" y="22"/>
                  </a:lnTo>
                  <a:lnTo>
                    <a:pt x="2277" y="43"/>
                  </a:lnTo>
                  <a:lnTo>
                    <a:pt x="1877" y="148"/>
                  </a:lnTo>
                  <a:lnTo>
                    <a:pt x="1624" y="233"/>
                  </a:lnTo>
                  <a:lnTo>
                    <a:pt x="1371" y="338"/>
                  </a:lnTo>
                  <a:lnTo>
                    <a:pt x="1139" y="465"/>
                  </a:lnTo>
                  <a:lnTo>
                    <a:pt x="907" y="612"/>
                  </a:lnTo>
                  <a:lnTo>
                    <a:pt x="738" y="718"/>
                  </a:lnTo>
                  <a:lnTo>
                    <a:pt x="591" y="823"/>
                  </a:lnTo>
                  <a:lnTo>
                    <a:pt x="443" y="971"/>
                  </a:lnTo>
                  <a:lnTo>
                    <a:pt x="338" y="1097"/>
                  </a:lnTo>
                  <a:lnTo>
                    <a:pt x="211" y="1266"/>
                  </a:lnTo>
                  <a:lnTo>
                    <a:pt x="127" y="1434"/>
                  </a:lnTo>
                  <a:lnTo>
                    <a:pt x="43" y="1603"/>
                  </a:lnTo>
                  <a:lnTo>
                    <a:pt x="1" y="1793"/>
                  </a:lnTo>
                  <a:lnTo>
                    <a:pt x="22" y="1793"/>
                  </a:lnTo>
                  <a:lnTo>
                    <a:pt x="254" y="1603"/>
                  </a:lnTo>
                  <a:lnTo>
                    <a:pt x="486" y="1392"/>
                  </a:lnTo>
                  <a:lnTo>
                    <a:pt x="781" y="1118"/>
                  </a:lnTo>
                  <a:lnTo>
                    <a:pt x="1076" y="844"/>
                  </a:lnTo>
                  <a:lnTo>
                    <a:pt x="1266" y="697"/>
                  </a:lnTo>
                  <a:lnTo>
                    <a:pt x="1455" y="570"/>
                  </a:lnTo>
                  <a:lnTo>
                    <a:pt x="1645" y="465"/>
                  </a:lnTo>
                  <a:lnTo>
                    <a:pt x="1835" y="338"/>
                  </a:lnTo>
                  <a:lnTo>
                    <a:pt x="2046" y="254"/>
                  </a:lnTo>
                  <a:lnTo>
                    <a:pt x="2256" y="170"/>
                  </a:lnTo>
                  <a:lnTo>
                    <a:pt x="2488" y="85"/>
                  </a:lnTo>
                  <a:lnTo>
                    <a:pt x="2699" y="22"/>
                  </a:lnTo>
                  <a:lnTo>
                    <a:pt x="2699"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6" name="Google Shape;1336;p21"/>
            <p:cNvSpPr/>
            <p:nvPr/>
          </p:nvSpPr>
          <p:spPr>
            <a:xfrm>
              <a:off x="5444325" y="-866375"/>
              <a:ext cx="67500" cy="44825"/>
            </a:xfrm>
            <a:custGeom>
              <a:rect b="b" l="l" r="r" t="t"/>
              <a:pathLst>
                <a:path extrusionOk="0" fill="none" h="1793" w="2700">
                  <a:moveTo>
                    <a:pt x="2699" y="1"/>
                  </a:moveTo>
                  <a:lnTo>
                    <a:pt x="2699" y="1"/>
                  </a:lnTo>
                  <a:lnTo>
                    <a:pt x="2488" y="22"/>
                  </a:lnTo>
                  <a:lnTo>
                    <a:pt x="2277" y="43"/>
                  </a:lnTo>
                  <a:lnTo>
                    <a:pt x="1877" y="148"/>
                  </a:lnTo>
                  <a:lnTo>
                    <a:pt x="1877" y="148"/>
                  </a:lnTo>
                  <a:lnTo>
                    <a:pt x="1624" y="233"/>
                  </a:lnTo>
                  <a:lnTo>
                    <a:pt x="1371" y="338"/>
                  </a:lnTo>
                  <a:lnTo>
                    <a:pt x="1139" y="465"/>
                  </a:lnTo>
                  <a:lnTo>
                    <a:pt x="907" y="612"/>
                  </a:lnTo>
                  <a:lnTo>
                    <a:pt x="907" y="612"/>
                  </a:lnTo>
                  <a:lnTo>
                    <a:pt x="738" y="718"/>
                  </a:lnTo>
                  <a:lnTo>
                    <a:pt x="591" y="823"/>
                  </a:lnTo>
                  <a:lnTo>
                    <a:pt x="443" y="971"/>
                  </a:lnTo>
                  <a:lnTo>
                    <a:pt x="338" y="1097"/>
                  </a:lnTo>
                  <a:lnTo>
                    <a:pt x="211" y="1266"/>
                  </a:lnTo>
                  <a:lnTo>
                    <a:pt x="127" y="1434"/>
                  </a:lnTo>
                  <a:lnTo>
                    <a:pt x="43" y="1603"/>
                  </a:lnTo>
                  <a:lnTo>
                    <a:pt x="1" y="1793"/>
                  </a:lnTo>
                  <a:lnTo>
                    <a:pt x="22" y="1793"/>
                  </a:lnTo>
                  <a:lnTo>
                    <a:pt x="22" y="1793"/>
                  </a:lnTo>
                  <a:lnTo>
                    <a:pt x="254" y="1603"/>
                  </a:lnTo>
                  <a:lnTo>
                    <a:pt x="486" y="1392"/>
                  </a:lnTo>
                  <a:lnTo>
                    <a:pt x="486" y="1392"/>
                  </a:lnTo>
                  <a:lnTo>
                    <a:pt x="781" y="1118"/>
                  </a:lnTo>
                  <a:lnTo>
                    <a:pt x="1076" y="844"/>
                  </a:lnTo>
                  <a:lnTo>
                    <a:pt x="1076" y="844"/>
                  </a:lnTo>
                  <a:lnTo>
                    <a:pt x="1266" y="697"/>
                  </a:lnTo>
                  <a:lnTo>
                    <a:pt x="1455" y="570"/>
                  </a:lnTo>
                  <a:lnTo>
                    <a:pt x="1645" y="465"/>
                  </a:lnTo>
                  <a:lnTo>
                    <a:pt x="1835" y="338"/>
                  </a:lnTo>
                  <a:lnTo>
                    <a:pt x="2046" y="254"/>
                  </a:lnTo>
                  <a:lnTo>
                    <a:pt x="2256" y="170"/>
                  </a:lnTo>
                  <a:lnTo>
                    <a:pt x="2488" y="85"/>
                  </a:lnTo>
                  <a:lnTo>
                    <a:pt x="2699" y="22"/>
                  </a:lnTo>
                  <a:lnTo>
                    <a:pt x="2699"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37" name="Google Shape;1337;p21"/>
          <p:cNvSpPr/>
          <p:nvPr/>
        </p:nvSpPr>
        <p:spPr>
          <a:xfrm>
            <a:off x="1822906" y="154950"/>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8" name="Google Shape;1338;p21"/>
          <p:cNvSpPr/>
          <p:nvPr/>
        </p:nvSpPr>
        <p:spPr>
          <a:xfrm>
            <a:off x="8430781" y="2210775"/>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9" name="Google Shape;1339;p21"/>
          <p:cNvSpPr/>
          <p:nvPr/>
        </p:nvSpPr>
        <p:spPr>
          <a:xfrm>
            <a:off x="6" y="933375"/>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40" name="Google Shape;1340;p21"/>
          <p:cNvGrpSpPr/>
          <p:nvPr/>
        </p:nvGrpSpPr>
        <p:grpSpPr>
          <a:xfrm>
            <a:off x="95250" y="3582400"/>
            <a:ext cx="639200" cy="1081575"/>
            <a:chOff x="-1254775" y="1770625"/>
            <a:chExt cx="639200" cy="1081575"/>
          </a:xfrm>
        </p:grpSpPr>
        <p:sp>
          <p:nvSpPr>
            <p:cNvPr id="1341" name="Google Shape;1341;p21"/>
            <p:cNvSpPr/>
            <p:nvPr/>
          </p:nvSpPr>
          <p:spPr>
            <a:xfrm>
              <a:off x="-925450" y="2281200"/>
              <a:ext cx="35600" cy="571000"/>
            </a:xfrm>
            <a:custGeom>
              <a:rect b="b" l="l" r="r" t="t"/>
              <a:pathLst>
                <a:path extrusionOk="0" h="22840" w="1424">
                  <a:moveTo>
                    <a:pt x="839" y="0"/>
                  </a:moveTo>
                  <a:lnTo>
                    <a:pt x="800" y="20"/>
                  </a:lnTo>
                  <a:lnTo>
                    <a:pt x="780" y="39"/>
                  </a:lnTo>
                  <a:lnTo>
                    <a:pt x="780" y="59"/>
                  </a:lnTo>
                  <a:lnTo>
                    <a:pt x="644" y="877"/>
                  </a:lnTo>
                  <a:lnTo>
                    <a:pt x="527" y="1890"/>
                  </a:lnTo>
                  <a:lnTo>
                    <a:pt x="391" y="3118"/>
                  </a:lnTo>
                  <a:lnTo>
                    <a:pt x="293" y="4482"/>
                  </a:lnTo>
                  <a:lnTo>
                    <a:pt x="176" y="5983"/>
                  </a:lnTo>
                  <a:lnTo>
                    <a:pt x="98" y="7600"/>
                  </a:lnTo>
                  <a:lnTo>
                    <a:pt x="40" y="9276"/>
                  </a:lnTo>
                  <a:lnTo>
                    <a:pt x="1" y="10991"/>
                  </a:lnTo>
                  <a:lnTo>
                    <a:pt x="1" y="12745"/>
                  </a:lnTo>
                  <a:lnTo>
                    <a:pt x="40" y="14460"/>
                  </a:lnTo>
                  <a:lnTo>
                    <a:pt x="79" y="15298"/>
                  </a:lnTo>
                  <a:lnTo>
                    <a:pt x="118" y="16136"/>
                  </a:lnTo>
                  <a:lnTo>
                    <a:pt x="176" y="16935"/>
                  </a:lnTo>
                  <a:lnTo>
                    <a:pt x="235" y="17734"/>
                  </a:lnTo>
                  <a:lnTo>
                    <a:pt x="313" y="18494"/>
                  </a:lnTo>
                  <a:lnTo>
                    <a:pt x="410" y="19234"/>
                  </a:lnTo>
                  <a:lnTo>
                    <a:pt x="508" y="19936"/>
                  </a:lnTo>
                  <a:lnTo>
                    <a:pt x="644" y="20599"/>
                  </a:lnTo>
                  <a:lnTo>
                    <a:pt x="780" y="21222"/>
                  </a:lnTo>
                  <a:lnTo>
                    <a:pt x="917" y="21787"/>
                  </a:lnTo>
                  <a:lnTo>
                    <a:pt x="1092" y="22313"/>
                  </a:lnTo>
                  <a:lnTo>
                    <a:pt x="1268" y="22801"/>
                  </a:lnTo>
                  <a:lnTo>
                    <a:pt x="1307" y="22840"/>
                  </a:lnTo>
                  <a:lnTo>
                    <a:pt x="1385" y="22840"/>
                  </a:lnTo>
                  <a:lnTo>
                    <a:pt x="1404" y="22820"/>
                  </a:lnTo>
                  <a:lnTo>
                    <a:pt x="1423" y="22801"/>
                  </a:lnTo>
                  <a:lnTo>
                    <a:pt x="1423" y="22762"/>
                  </a:lnTo>
                  <a:lnTo>
                    <a:pt x="1423" y="22742"/>
                  </a:lnTo>
                  <a:lnTo>
                    <a:pt x="1229" y="22255"/>
                  </a:lnTo>
                  <a:lnTo>
                    <a:pt x="1073" y="21729"/>
                  </a:lnTo>
                  <a:lnTo>
                    <a:pt x="917" y="21164"/>
                  </a:lnTo>
                  <a:lnTo>
                    <a:pt x="780" y="20540"/>
                  </a:lnTo>
                  <a:lnTo>
                    <a:pt x="663" y="19878"/>
                  </a:lnTo>
                  <a:lnTo>
                    <a:pt x="566" y="19176"/>
                  </a:lnTo>
                  <a:lnTo>
                    <a:pt x="469" y="18455"/>
                  </a:lnTo>
                  <a:lnTo>
                    <a:pt x="391" y="17695"/>
                  </a:lnTo>
                  <a:lnTo>
                    <a:pt x="332" y="16915"/>
                  </a:lnTo>
                  <a:lnTo>
                    <a:pt x="274" y="16097"/>
                  </a:lnTo>
                  <a:lnTo>
                    <a:pt x="196" y="14440"/>
                  </a:lnTo>
                  <a:lnTo>
                    <a:pt x="157" y="12726"/>
                  </a:lnTo>
                  <a:lnTo>
                    <a:pt x="157" y="10991"/>
                  </a:lnTo>
                  <a:lnTo>
                    <a:pt x="196" y="9276"/>
                  </a:lnTo>
                  <a:lnTo>
                    <a:pt x="254" y="7600"/>
                  </a:lnTo>
                  <a:lnTo>
                    <a:pt x="332" y="6002"/>
                  </a:lnTo>
                  <a:lnTo>
                    <a:pt x="449" y="4502"/>
                  </a:lnTo>
                  <a:lnTo>
                    <a:pt x="547" y="3118"/>
                  </a:lnTo>
                  <a:lnTo>
                    <a:pt x="683" y="1910"/>
                  </a:lnTo>
                  <a:lnTo>
                    <a:pt x="800" y="897"/>
                  </a:lnTo>
                  <a:lnTo>
                    <a:pt x="936" y="98"/>
                  </a:lnTo>
                  <a:lnTo>
                    <a:pt x="936" y="59"/>
                  </a:lnTo>
                  <a:lnTo>
                    <a:pt x="917" y="39"/>
                  </a:lnTo>
                  <a:lnTo>
                    <a:pt x="897" y="20"/>
                  </a:lnTo>
                  <a:lnTo>
                    <a:pt x="858"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2" name="Google Shape;1342;p21"/>
            <p:cNvSpPr/>
            <p:nvPr/>
          </p:nvSpPr>
          <p:spPr>
            <a:xfrm>
              <a:off x="-925925" y="2260250"/>
              <a:ext cx="172000" cy="229975"/>
            </a:xfrm>
            <a:custGeom>
              <a:rect b="b" l="l" r="r" t="t"/>
              <a:pathLst>
                <a:path extrusionOk="0" h="9199" w="6880">
                  <a:moveTo>
                    <a:pt x="6743" y="0"/>
                  </a:moveTo>
                  <a:lnTo>
                    <a:pt x="6236" y="370"/>
                  </a:lnTo>
                  <a:lnTo>
                    <a:pt x="5749" y="741"/>
                  </a:lnTo>
                  <a:lnTo>
                    <a:pt x="5282" y="1150"/>
                  </a:lnTo>
                  <a:lnTo>
                    <a:pt x="4853" y="1559"/>
                  </a:lnTo>
                  <a:lnTo>
                    <a:pt x="4463" y="1988"/>
                  </a:lnTo>
                  <a:lnTo>
                    <a:pt x="4093" y="2417"/>
                  </a:lnTo>
                  <a:lnTo>
                    <a:pt x="3742" y="2865"/>
                  </a:lnTo>
                  <a:lnTo>
                    <a:pt x="3430" y="3313"/>
                  </a:lnTo>
                  <a:lnTo>
                    <a:pt x="3138" y="3761"/>
                  </a:lnTo>
                  <a:lnTo>
                    <a:pt x="2846" y="4210"/>
                  </a:lnTo>
                  <a:lnTo>
                    <a:pt x="2592" y="4658"/>
                  </a:lnTo>
                  <a:lnTo>
                    <a:pt x="2339" y="5106"/>
                  </a:lnTo>
                  <a:lnTo>
                    <a:pt x="1910" y="5963"/>
                  </a:lnTo>
                  <a:lnTo>
                    <a:pt x="1501" y="6782"/>
                  </a:lnTo>
                  <a:lnTo>
                    <a:pt x="1111" y="7581"/>
                  </a:lnTo>
                  <a:lnTo>
                    <a:pt x="916" y="7932"/>
                  </a:lnTo>
                  <a:lnTo>
                    <a:pt x="741" y="8263"/>
                  </a:lnTo>
                  <a:lnTo>
                    <a:pt x="566" y="8536"/>
                  </a:lnTo>
                  <a:lnTo>
                    <a:pt x="390" y="8750"/>
                  </a:lnTo>
                  <a:lnTo>
                    <a:pt x="215" y="8926"/>
                  </a:lnTo>
                  <a:lnTo>
                    <a:pt x="137" y="8984"/>
                  </a:lnTo>
                  <a:lnTo>
                    <a:pt x="39" y="9042"/>
                  </a:lnTo>
                  <a:lnTo>
                    <a:pt x="20" y="9062"/>
                  </a:lnTo>
                  <a:lnTo>
                    <a:pt x="0" y="9081"/>
                  </a:lnTo>
                  <a:lnTo>
                    <a:pt x="0" y="9120"/>
                  </a:lnTo>
                  <a:lnTo>
                    <a:pt x="0" y="9140"/>
                  </a:lnTo>
                  <a:lnTo>
                    <a:pt x="20" y="9179"/>
                  </a:lnTo>
                  <a:lnTo>
                    <a:pt x="78" y="9198"/>
                  </a:lnTo>
                  <a:lnTo>
                    <a:pt x="98" y="9179"/>
                  </a:lnTo>
                  <a:lnTo>
                    <a:pt x="195" y="9120"/>
                  </a:lnTo>
                  <a:lnTo>
                    <a:pt x="293" y="9062"/>
                  </a:lnTo>
                  <a:lnTo>
                    <a:pt x="488" y="8887"/>
                  </a:lnTo>
                  <a:lnTo>
                    <a:pt x="663" y="8653"/>
                  </a:lnTo>
                  <a:lnTo>
                    <a:pt x="858" y="8380"/>
                  </a:lnTo>
                  <a:lnTo>
                    <a:pt x="1033" y="8049"/>
                  </a:lnTo>
                  <a:lnTo>
                    <a:pt x="1228" y="7698"/>
                  </a:lnTo>
                  <a:lnTo>
                    <a:pt x="1657" y="6840"/>
                  </a:lnTo>
                  <a:lnTo>
                    <a:pt x="2047" y="6041"/>
                  </a:lnTo>
                  <a:lnTo>
                    <a:pt x="2475" y="5184"/>
                  </a:lnTo>
                  <a:lnTo>
                    <a:pt x="2729" y="4755"/>
                  </a:lnTo>
                  <a:lnTo>
                    <a:pt x="2982" y="4307"/>
                  </a:lnTo>
                  <a:lnTo>
                    <a:pt x="3255" y="3859"/>
                  </a:lnTo>
                  <a:lnTo>
                    <a:pt x="3547" y="3411"/>
                  </a:lnTo>
                  <a:lnTo>
                    <a:pt x="3878" y="2962"/>
                  </a:lnTo>
                  <a:lnTo>
                    <a:pt x="4210" y="2534"/>
                  </a:lnTo>
                  <a:lnTo>
                    <a:pt x="4580" y="2105"/>
                  </a:lnTo>
                  <a:lnTo>
                    <a:pt x="4970" y="1676"/>
                  </a:lnTo>
                  <a:lnTo>
                    <a:pt x="5398" y="1267"/>
                  </a:lnTo>
                  <a:lnTo>
                    <a:pt x="5847" y="877"/>
                  </a:lnTo>
                  <a:lnTo>
                    <a:pt x="6334" y="487"/>
                  </a:lnTo>
                  <a:lnTo>
                    <a:pt x="6841" y="137"/>
                  </a:lnTo>
                  <a:lnTo>
                    <a:pt x="6860" y="117"/>
                  </a:lnTo>
                  <a:lnTo>
                    <a:pt x="6880" y="98"/>
                  </a:lnTo>
                  <a:lnTo>
                    <a:pt x="6880" y="59"/>
                  </a:lnTo>
                  <a:lnTo>
                    <a:pt x="6860" y="39"/>
                  </a:lnTo>
                  <a:lnTo>
                    <a:pt x="6841"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3" name="Google Shape;1343;p21"/>
            <p:cNvSpPr/>
            <p:nvPr/>
          </p:nvSpPr>
          <p:spPr>
            <a:xfrm>
              <a:off x="-999000" y="2197400"/>
              <a:ext cx="77975" cy="206600"/>
            </a:xfrm>
            <a:custGeom>
              <a:rect b="b" l="l" r="r" t="t"/>
              <a:pathLst>
                <a:path extrusionOk="0" h="8264" w="3119">
                  <a:moveTo>
                    <a:pt x="176" y="0"/>
                  </a:moveTo>
                  <a:lnTo>
                    <a:pt x="156" y="20"/>
                  </a:lnTo>
                  <a:lnTo>
                    <a:pt x="137" y="39"/>
                  </a:lnTo>
                  <a:lnTo>
                    <a:pt x="117" y="59"/>
                  </a:lnTo>
                  <a:lnTo>
                    <a:pt x="59" y="624"/>
                  </a:lnTo>
                  <a:lnTo>
                    <a:pt x="20" y="1170"/>
                  </a:lnTo>
                  <a:lnTo>
                    <a:pt x="0" y="1676"/>
                  </a:lnTo>
                  <a:lnTo>
                    <a:pt x="20" y="2163"/>
                  </a:lnTo>
                  <a:lnTo>
                    <a:pt x="39" y="2631"/>
                  </a:lnTo>
                  <a:lnTo>
                    <a:pt x="98" y="3079"/>
                  </a:lnTo>
                  <a:lnTo>
                    <a:pt x="156" y="3508"/>
                  </a:lnTo>
                  <a:lnTo>
                    <a:pt x="234" y="3917"/>
                  </a:lnTo>
                  <a:lnTo>
                    <a:pt x="332" y="4307"/>
                  </a:lnTo>
                  <a:lnTo>
                    <a:pt x="429" y="4658"/>
                  </a:lnTo>
                  <a:lnTo>
                    <a:pt x="546" y="5009"/>
                  </a:lnTo>
                  <a:lnTo>
                    <a:pt x="682" y="5340"/>
                  </a:lnTo>
                  <a:lnTo>
                    <a:pt x="819" y="5632"/>
                  </a:lnTo>
                  <a:lnTo>
                    <a:pt x="955" y="5925"/>
                  </a:lnTo>
                  <a:lnTo>
                    <a:pt x="1092" y="6197"/>
                  </a:lnTo>
                  <a:lnTo>
                    <a:pt x="1247" y="6451"/>
                  </a:lnTo>
                  <a:lnTo>
                    <a:pt x="1559" y="6879"/>
                  </a:lnTo>
                  <a:lnTo>
                    <a:pt x="1871" y="7269"/>
                  </a:lnTo>
                  <a:lnTo>
                    <a:pt x="2163" y="7581"/>
                  </a:lnTo>
                  <a:lnTo>
                    <a:pt x="2436" y="7834"/>
                  </a:lnTo>
                  <a:lnTo>
                    <a:pt x="2651" y="8029"/>
                  </a:lnTo>
                  <a:lnTo>
                    <a:pt x="2845" y="8146"/>
                  </a:lnTo>
                  <a:lnTo>
                    <a:pt x="3001" y="8263"/>
                  </a:lnTo>
                  <a:lnTo>
                    <a:pt x="3079" y="8263"/>
                  </a:lnTo>
                  <a:lnTo>
                    <a:pt x="3118" y="8224"/>
                  </a:lnTo>
                  <a:lnTo>
                    <a:pt x="3118" y="8205"/>
                  </a:lnTo>
                  <a:lnTo>
                    <a:pt x="3118" y="8166"/>
                  </a:lnTo>
                  <a:lnTo>
                    <a:pt x="3099" y="8146"/>
                  </a:lnTo>
                  <a:lnTo>
                    <a:pt x="3079" y="8127"/>
                  </a:lnTo>
                  <a:lnTo>
                    <a:pt x="2923" y="8029"/>
                  </a:lnTo>
                  <a:lnTo>
                    <a:pt x="2748" y="7893"/>
                  </a:lnTo>
                  <a:lnTo>
                    <a:pt x="2534" y="7717"/>
                  </a:lnTo>
                  <a:lnTo>
                    <a:pt x="2280" y="7484"/>
                  </a:lnTo>
                  <a:lnTo>
                    <a:pt x="1988" y="7172"/>
                  </a:lnTo>
                  <a:lnTo>
                    <a:pt x="1696" y="6821"/>
                  </a:lnTo>
                  <a:lnTo>
                    <a:pt x="1384" y="6392"/>
                  </a:lnTo>
                  <a:lnTo>
                    <a:pt x="1111" y="5905"/>
                  </a:lnTo>
                  <a:lnTo>
                    <a:pt x="975" y="5652"/>
                  </a:lnTo>
                  <a:lnTo>
                    <a:pt x="858" y="5359"/>
                  </a:lnTo>
                  <a:lnTo>
                    <a:pt x="721" y="5048"/>
                  </a:lnTo>
                  <a:lnTo>
                    <a:pt x="604" y="4716"/>
                  </a:lnTo>
                  <a:lnTo>
                    <a:pt x="507" y="4366"/>
                  </a:lnTo>
                  <a:lnTo>
                    <a:pt x="410" y="3976"/>
                  </a:lnTo>
                  <a:lnTo>
                    <a:pt x="332" y="3586"/>
                  </a:lnTo>
                  <a:lnTo>
                    <a:pt x="254" y="3157"/>
                  </a:lnTo>
                  <a:lnTo>
                    <a:pt x="215" y="2709"/>
                  </a:lnTo>
                  <a:lnTo>
                    <a:pt x="176" y="2222"/>
                  </a:lnTo>
                  <a:lnTo>
                    <a:pt x="156" y="1735"/>
                  </a:lnTo>
                  <a:lnTo>
                    <a:pt x="176" y="1209"/>
                  </a:lnTo>
                  <a:lnTo>
                    <a:pt x="215" y="663"/>
                  </a:lnTo>
                  <a:lnTo>
                    <a:pt x="273" y="78"/>
                  </a:lnTo>
                  <a:lnTo>
                    <a:pt x="273" y="59"/>
                  </a:lnTo>
                  <a:lnTo>
                    <a:pt x="254" y="20"/>
                  </a:lnTo>
                  <a:lnTo>
                    <a:pt x="234"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4" name="Google Shape;1344;p21"/>
            <p:cNvSpPr/>
            <p:nvPr/>
          </p:nvSpPr>
          <p:spPr>
            <a:xfrm>
              <a:off x="-1254775" y="1770625"/>
              <a:ext cx="639200" cy="565650"/>
            </a:xfrm>
            <a:custGeom>
              <a:rect b="b" l="l" r="r" t="t"/>
              <a:pathLst>
                <a:path extrusionOk="0" h="22626" w="25568">
                  <a:moveTo>
                    <a:pt x="14811" y="0"/>
                  </a:moveTo>
                  <a:lnTo>
                    <a:pt x="14655" y="20"/>
                  </a:lnTo>
                  <a:lnTo>
                    <a:pt x="14499" y="39"/>
                  </a:lnTo>
                  <a:lnTo>
                    <a:pt x="14324" y="78"/>
                  </a:lnTo>
                  <a:lnTo>
                    <a:pt x="14168" y="117"/>
                  </a:lnTo>
                  <a:lnTo>
                    <a:pt x="14012" y="195"/>
                  </a:lnTo>
                  <a:lnTo>
                    <a:pt x="13525" y="468"/>
                  </a:lnTo>
                  <a:lnTo>
                    <a:pt x="13135" y="721"/>
                  </a:lnTo>
                  <a:lnTo>
                    <a:pt x="12804" y="994"/>
                  </a:lnTo>
                  <a:lnTo>
                    <a:pt x="12550" y="1267"/>
                  </a:lnTo>
                  <a:lnTo>
                    <a:pt x="12336" y="1520"/>
                  </a:lnTo>
                  <a:lnTo>
                    <a:pt x="12180" y="1793"/>
                  </a:lnTo>
                  <a:lnTo>
                    <a:pt x="12044" y="2046"/>
                  </a:lnTo>
                  <a:lnTo>
                    <a:pt x="11927" y="2300"/>
                  </a:lnTo>
                  <a:lnTo>
                    <a:pt x="11751" y="2806"/>
                  </a:lnTo>
                  <a:lnTo>
                    <a:pt x="11654" y="3060"/>
                  </a:lnTo>
                  <a:lnTo>
                    <a:pt x="11556" y="3294"/>
                  </a:lnTo>
                  <a:lnTo>
                    <a:pt x="11420" y="3508"/>
                  </a:lnTo>
                  <a:lnTo>
                    <a:pt x="11264" y="3722"/>
                  </a:lnTo>
                  <a:lnTo>
                    <a:pt x="11069" y="3937"/>
                  </a:lnTo>
                  <a:lnTo>
                    <a:pt x="10816" y="4132"/>
                  </a:lnTo>
                  <a:lnTo>
                    <a:pt x="10543" y="4326"/>
                  </a:lnTo>
                  <a:lnTo>
                    <a:pt x="10290" y="4463"/>
                  </a:lnTo>
                  <a:lnTo>
                    <a:pt x="10017" y="4599"/>
                  </a:lnTo>
                  <a:lnTo>
                    <a:pt x="9744" y="4716"/>
                  </a:lnTo>
                  <a:lnTo>
                    <a:pt x="9218" y="4911"/>
                  </a:lnTo>
                  <a:lnTo>
                    <a:pt x="8672" y="5106"/>
                  </a:lnTo>
                  <a:lnTo>
                    <a:pt x="8088" y="5281"/>
                  </a:lnTo>
                  <a:lnTo>
                    <a:pt x="7445" y="5515"/>
                  </a:lnTo>
                  <a:lnTo>
                    <a:pt x="7113" y="5652"/>
                  </a:lnTo>
                  <a:lnTo>
                    <a:pt x="6762" y="5827"/>
                  </a:lnTo>
                  <a:lnTo>
                    <a:pt x="6373" y="6002"/>
                  </a:lnTo>
                  <a:lnTo>
                    <a:pt x="5983" y="6236"/>
                  </a:lnTo>
                  <a:lnTo>
                    <a:pt x="5788" y="6353"/>
                  </a:lnTo>
                  <a:lnTo>
                    <a:pt x="5613" y="6470"/>
                  </a:lnTo>
                  <a:lnTo>
                    <a:pt x="5457" y="6606"/>
                  </a:lnTo>
                  <a:lnTo>
                    <a:pt x="5340" y="6743"/>
                  </a:lnTo>
                  <a:lnTo>
                    <a:pt x="5223" y="6879"/>
                  </a:lnTo>
                  <a:lnTo>
                    <a:pt x="5145" y="7016"/>
                  </a:lnTo>
                  <a:lnTo>
                    <a:pt x="5067" y="7152"/>
                  </a:lnTo>
                  <a:lnTo>
                    <a:pt x="5009" y="7308"/>
                  </a:lnTo>
                  <a:lnTo>
                    <a:pt x="4970" y="7444"/>
                  </a:lnTo>
                  <a:lnTo>
                    <a:pt x="4950" y="7600"/>
                  </a:lnTo>
                  <a:lnTo>
                    <a:pt x="4931" y="7912"/>
                  </a:lnTo>
                  <a:lnTo>
                    <a:pt x="4950" y="8243"/>
                  </a:lnTo>
                  <a:lnTo>
                    <a:pt x="4989" y="8575"/>
                  </a:lnTo>
                  <a:lnTo>
                    <a:pt x="5145" y="9257"/>
                  </a:lnTo>
                  <a:lnTo>
                    <a:pt x="5203" y="9608"/>
                  </a:lnTo>
                  <a:lnTo>
                    <a:pt x="5281" y="9978"/>
                  </a:lnTo>
                  <a:lnTo>
                    <a:pt x="5320" y="10329"/>
                  </a:lnTo>
                  <a:lnTo>
                    <a:pt x="5340" y="10699"/>
                  </a:lnTo>
                  <a:lnTo>
                    <a:pt x="5320" y="11069"/>
                  </a:lnTo>
                  <a:lnTo>
                    <a:pt x="5281" y="11264"/>
                  </a:lnTo>
                  <a:lnTo>
                    <a:pt x="5242" y="11439"/>
                  </a:lnTo>
                  <a:lnTo>
                    <a:pt x="5184" y="11615"/>
                  </a:lnTo>
                  <a:lnTo>
                    <a:pt x="5126" y="11790"/>
                  </a:lnTo>
                  <a:lnTo>
                    <a:pt x="4970" y="12102"/>
                  </a:lnTo>
                  <a:lnTo>
                    <a:pt x="4775" y="12394"/>
                  </a:lnTo>
                  <a:lnTo>
                    <a:pt x="4560" y="12648"/>
                  </a:lnTo>
                  <a:lnTo>
                    <a:pt x="4307" y="12881"/>
                  </a:lnTo>
                  <a:lnTo>
                    <a:pt x="4054" y="13115"/>
                  </a:lnTo>
                  <a:lnTo>
                    <a:pt x="3761" y="13330"/>
                  </a:lnTo>
                  <a:lnTo>
                    <a:pt x="3450" y="13544"/>
                  </a:lnTo>
                  <a:lnTo>
                    <a:pt x="2826" y="13953"/>
                  </a:lnTo>
                  <a:lnTo>
                    <a:pt x="2495" y="14168"/>
                  </a:lnTo>
                  <a:lnTo>
                    <a:pt x="2144" y="14402"/>
                  </a:lnTo>
                  <a:lnTo>
                    <a:pt x="1813" y="14674"/>
                  </a:lnTo>
                  <a:lnTo>
                    <a:pt x="1481" y="14947"/>
                  </a:lnTo>
                  <a:lnTo>
                    <a:pt x="1170" y="15259"/>
                  </a:lnTo>
                  <a:lnTo>
                    <a:pt x="858" y="15590"/>
                  </a:lnTo>
                  <a:lnTo>
                    <a:pt x="702" y="15785"/>
                  </a:lnTo>
                  <a:lnTo>
                    <a:pt x="565" y="15980"/>
                  </a:lnTo>
                  <a:lnTo>
                    <a:pt x="449" y="16194"/>
                  </a:lnTo>
                  <a:lnTo>
                    <a:pt x="332" y="16428"/>
                  </a:lnTo>
                  <a:lnTo>
                    <a:pt x="254" y="16662"/>
                  </a:lnTo>
                  <a:lnTo>
                    <a:pt x="176" y="16896"/>
                  </a:lnTo>
                  <a:lnTo>
                    <a:pt x="98" y="17149"/>
                  </a:lnTo>
                  <a:lnTo>
                    <a:pt x="59" y="17403"/>
                  </a:lnTo>
                  <a:lnTo>
                    <a:pt x="20" y="17656"/>
                  </a:lnTo>
                  <a:lnTo>
                    <a:pt x="0" y="17909"/>
                  </a:lnTo>
                  <a:lnTo>
                    <a:pt x="0" y="18163"/>
                  </a:lnTo>
                  <a:lnTo>
                    <a:pt x="20" y="18416"/>
                  </a:lnTo>
                  <a:lnTo>
                    <a:pt x="39" y="18669"/>
                  </a:lnTo>
                  <a:lnTo>
                    <a:pt x="98" y="18903"/>
                  </a:lnTo>
                  <a:lnTo>
                    <a:pt x="156" y="19156"/>
                  </a:lnTo>
                  <a:lnTo>
                    <a:pt x="234" y="19390"/>
                  </a:lnTo>
                  <a:lnTo>
                    <a:pt x="351" y="19605"/>
                  </a:lnTo>
                  <a:lnTo>
                    <a:pt x="468" y="19819"/>
                  </a:lnTo>
                  <a:lnTo>
                    <a:pt x="604" y="20014"/>
                  </a:lnTo>
                  <a:lnTo>
                    <a:pt x="780" y="20189"/>
                  </a:lnTo>
                  <a:lnTo>
                    <a:pt x="955" y="20365"/>
                  </a:lnTo>
                  <a:lnTo>
                    <a:pt x="1150" y="20501"/>
                  </a:lnTo>
                  <a:lnTo>
                    <a:pt x="1384" y="20638"/>
                  </a:lnTo>
                  <a:lnTo>
                    <a:pt x="1618" y="20754"/>
                  </a:lnTo>
                  <a:lnTo>
                    <a:pt x="1891" y="20832"/>
                  </a:lnTo>
                  <a:lnTo>
                    <a:pt x="2183" y="20891"/>
                  </a:lnTo>
                  <a:lnTo>
                    <a:pt x="2495" y="20930"/>
                  </a:lnTo>
                  <a:lnTo>
                    <a:pt x="2826" y="20949"/>
                  </a:lnTo>
                  <a:lnTo>
                    <a:pt x="3177" y="20930"/>
                  </a:lnTo>
                  <a:lnTo>
                    <a:pt x="3567" y="20871"/>
                  </a:lnTo>
                  <a:lnTo>
                    <a:pt x="3976" y="20793"/>
                  </a:lnTo>
                  <a:lnTo>
                    <a:pt x="4404" y="20696"/>
                  </a:lnTo>
                  <a:lnTo>
                    <a:pt x="5223" y="20462"/>
                  </a:lnTo>
                  <a:lnTo>
                    <a:pt x="5944" y="20306"/>
                  </a:lnTo>
                  <a:lnTo>
                    <a:pt x="6568" y="20209"/>
                  </a:lnTo>
                  <a:lnTo>
                    <a:pt x="6840" y="20189"/>
                  </a:lnTo>
                  <a:lnTo>
                    <a:pt x="7094" y="20170"/>
                  </a:lnTo>
                  <a:lnTo>
                    <a:pt x="7347" y="20170"/>
                  </a:lnTo>
                  <a:lnTo>
                    <a:pt x="7561" y="20189"/>
                  </a:lnTo>
                  <a:lnTo>
                    <a:pt x="7776" y="20209"/>
                  </a:lnTo>
                  <a:lnTo>
                    <a:pt x="7971" y="20228"/>
                  </a:lnTo>
                  <a:lnTo>
                    <a:pt x="8146" y="20287"/>
                  </a:lnTo>
                  <a:lnTo>
                    <a:pt x="8302" y="20326"/>
                  </a:lnTo>
                  <a:lnTo>
                    <a:pt x="8614" y="20462"/>
                  </a:lnTo>
                  <a:lnTo>
                    <a:pt x="8887" y="20618"/>
                  </a:lnTo>
                  <a:lnTo>
                    <a:pt x="9140" y="20793"/>
                  </a:lnTo>
                  <a:lnTo>
                    <a:pt x="9374" y="21008"/>
                  </a:lnTo>
                  <a:lnTo>
                    <a:pt x="9627" y="21203"/>
                  </a:lnTo>
                  <a:lnTo>
                    <a:pt x="9880" y="21417"/>
                  </a:lnTo>
                  <a:lnTo>
                    <a:pt x="10153" y="21631"/>
                  </a:lnTo>
                  <a:lnTo>
                    <a:pt x="10465" y="21846"/>
                  </a:lnTo>
                  <a:lnTo>
                    <a:pt x="10816" y="22060"/>
                  </a:lnTo>
                  <a:lnTo>
                    <a:pt x="11206" y="22236"/>
                  </a:lnTo>
                  <a:lnTo>
                    <a:pt x="11615" y="22372"/>
                  </a:lnTo>
                  <a:lnTo>
                    <a:pt x="12005" y="22469"/>
                  </a:lnTo>
                  <a:lnTo>
                    <a:pt x="12414" y="22547"/>
                  </a:lnTo>
                  <a:lnTo>
                    <a:pt x="12823" y="22606"/>
                  </a:lnTo>
                  <a:lnTo>
                    <a:pt x="13232" y="22625"/>
                  </a:lnTo>
                  <a:lnTo>
                    <a:pt x="13642" y="22606"/>
                  </a:lnTo>
                  <a:lnTo>
                    <a:pt x="14031" y="22567"/>
                  </a:lnTo>
                  <a:lnTo>
                    <a:pt x="14441" y="22489"/>
                  </a:lnTo>
                  <a:lnTo>
                    <a:pt x="14830" y="22391"/>
                  </a:lnTo>
                  <a:lnTo>
                    <a:pt x="15201" y="22275"/>
                  </a:lnTo>
                  <a:lnTo>
                    <a:pt x="15571" y="22138"/>
                  </a:lnTo>
                  <a:lnTo>
                    <a:pt x="15922" y="21963"/>
                  </a:lnTo>
                  <a:lnTo>
                    <a:pt x="16253" y="21768"/>
                  </a:lnTo>
                  <a:lnTo>
                    <a:pt x="16584" y="21553"/>
                  </a:lnTo>
                  <a:lnTo>
                    <a:pt x="16896" y="21320"/>
                  </a:lnTo>
                  <a:lnTo>
                    <a:pt x="17169" y="21086"/>
                  </a:lnTo>
                  <a:lnTo>
                    <a:pt x="17403" y="20910"/>
                  </a:lnTo>
                  <a:lnTo>
                    <a:pt x="17617" y="20774"/>
                  </a:lnTo>
                  <a:lnTo>
                    <a:pt x="17812" y="20677"/>
                  </a:lnTo>
                  <a:lnTo>
                    <a:pt x="17987" y="20618"/>
                  </a:lnTo>
                  <a:lnTo>
                    <a:pt x="18163" y="20599"/>
                  </a:lnTo>
                  <a:lnTo>
                    <a:pt x="18319" y="20599"/>
                  </a:lnTo>
                  <a:lnTo>
                    <a:pt x="18475" y="20638"/>
                  </a:lnTo>
                  <a:lnTo>
                    <a:pt x="18630" y="20696"/>
                  </a:lnTo>
                  <a:lnTo>
                    <a:pt x="18806" y="20774"/>
                  </a:lnTo>
                  <a:lnTo>
                    <a:pt x="19176" y="21008"/>
                  </a:lnTo>
                  <a:lnTo>
                    <a:pt x="19663" y="21281"/>
                  </a:lnTo>
                  <a:lnTo>
                    <a:pt x="19956" y="21437"/>
                  </a:lnTo>
                  <a:lnTo>
                    <a:pt x="20267" y="21612"/>
                  </a:lnTo>
                  <a:lnTo>
                    <a:pt x="20462" y="21690"/>
                  </a:lnTo>
                  <a:lnTo>
                    <a:pt x="20638" y="21748"/>
                  </a:lnTo>
                  <a:lnTo>
                    <a:pt x="20852" y="21807"/>
                  </a:lnTo>
                  <a:lnTo>
                    <a:pt x="21047" y="21846"/>
                  </a:lnTo>
                  <a:lnTo>
                    <a:pt x="21261" y="21885"/>
                  </a:lnTo>
                  <a:lnTo>
                    <a:pt x="21495" y="21904"/>
                  </a:lnTo>
                  <a:lnTo>
                    <a:pt x="21963" y="21904"/>
                  </a:lnTo>
                  <a:lnTo>
                    <a:pt x="22197" y="21885"/>
                  </a:lnTo>
                  <a:lnTo>
                    <a:pt x="22430" y="21865"/>
                  </a:lnTo>
                  <a:lnTo>
                    <a:pt x="22664" y="21826"/>
                  </a:lnTo>
                  <a:lnTo>
                    <a:pt x="22898" y="21768"/>
                  </a:lnTo>
                  <a:lnTo>
                    <a:pt x="23132" y="21690"/>
                  </a:lnTo>
                  <a:lnTo>
                    <a:pt x="23366" y="21612"/>
                  </a:lnTo>
                  <a:lnTo>
                    <a:pt x="23580" y="21534"/>
                  </a:lnTo>
                  <a:lnTo>
                    <a:pt x="23814" y="21417"/>
                  </a:lnTo>
                  <a:lnTo>
                    <a:pt x="24028" y="21300"/>
                  </a:lnTo>
                  <a:lnTo>
                    <a:pt x="24223" y="21183"/>
                  </a:lnTo>
                  <a:lnTo>
                    <a:pt x="24418" y="21027"/>
                  </a:lnTo>
                  <a:lnTo>
                    <a:pt x="24594" y="20871"/>
                  </a:lnTo>
                  <a:lnTo>
                    <a:pt x="24769" y="20716"/>
                  </a:lnTo>
                  <a:lnTo>
                    <a:pt x="24925" y="20521"/>
                  </a:lnTo>
                  <a:lnTo>
                    <a:pt x="25081" y="20326"/>
                  </a:lnTo>
                  <a:lnTo>
                    <a:pt x="25198" y="20131"/>
                  </a:lnTo>
                  <a:lnTo>
                    <a:pt x="25315" y="19897"/>
                  </a:lnTo>
                  <a:lnTo>
                    <a:pt x="25412" y="19663"/>
                  </a:lnTo>
                  <a:lnTo>
                    <a:pt x="25471" y="19410"/>
                  </a:lnTo>
                  <a:lnTo>
                    <a:pt x="25529" y="19137"/>
                  </a:lnTo>
                  <a:lnTo>
                    <a:pt x="25568" y="18864"/>
                  </a:lnTo>
                  <a:lnTo>
                    <a:pt x="25568" y="18572"/>
                  </a:lnTo>
                  <a:lnTo>
                    <a:pt x="25549" y="18260"/>
                  </a:lnTo>
                  <a:lnTo>
                    <a:pt x="25510" y="17948"/>
                  </a:lnTo>
                  <a:lnTo>
                    <a:pt x="25451" y="17617"/>
                  </a:lnTo>
                  <a:lnTo>
                    <a:pt x="25373" y="17305"/>
                  </a:lnTo>
                  <a:lnTo>
                    <a:pt x="25295" y="17032"/>
                  </a:lnTo>
                  <a:lnTo>
                    <a:pt x="25217" y="16760"/>
                  </a:lnTo>
                  <a:lnTo>
                    <a:pt x="25003" y="16253"/>
                  </a:lnTo>
                  <a:lnTo>
                    <a:pt x="24788" y="15785"/>
                  </a:lnTo>
                  <a:lnTo>
                    <a:pt x="24555" y="15376"/>
                  </a:lnTo>
                  <a:lnTo>
                    <a:pt x="24321" y="15006"/>
                  </a:lnTo>
                  <a:lnTo>
                    <a:pt x="24087" y="14674"/>
                  </a:lnTo>
                  <a:lnTo>
                    <a:pt x="23853" y="14363"/>
                  </a:lnTo>
                  <a:lnTo>
                    <a:pt x="23639" y="14070"/>
                  </a:lnTo>
                  <a:lnTo>
                    <a:pt x="23424" y="13778"/>
                  </a:lnTo>
                  <a:lnTo>
                    <a:pt x="23249" y="13505"/>
                  </a:lnTo>
                  <a:lnTo>
                    <a:pt x="23113" y="13232"/>
                  </a:lnTo>
                  <a:lnTo>
                    <a:pt x="23015" y="12959"/>
                  </a:lnTo>
                  <a:lnTo>
                    <a:pt x="22996" y="12823"/>
                  </a:lnTo>
                  <a:lnTo>
                    <a:pt x="22976" y="12667"/>
                  </a:lnTo>
                  <a:lnTo>
                    <a:pt x="22976" y="12511"/>
                  </a:lnTo>
                  <a:lnTo>
                    <a:pt x="22976" y="12355"/>
                  </a:lnTo>
                  <a:lnTo>
                    <a:pt x="22996" y="12199"/>
                  </a:lnTo>
                  <a:lnTo>
                    <a:pt x="23054" y="12024"/>
                  </a:lnTo>
                  <a:lnTo>
                    <a:pt x="23268" y="11322"/>
                  </a:lnTo>
                  <a:lnTo>
                    <a:pt x="23463" y="10601"/>
                  </a:lnTo>
                  <a:lnTo>
                    <a:pt x="23561" y="10231"/>
                  </a:lnTo>
                  <a:lnTo>
                    <a:pt x="23639" y="9880"/>
                  </a:lnTo>
                  <a:lnTo>
                    <a:pt x="23697" y="9530"/>
                  </a:lnTo>
                  <a:lnTo>
                    <a:pt x="23717" y="9179"/>
                  </a:lnTo>
                  <a:lnTo>
                    <a:pt x="23736" y="8828"/>
                  </a:lnTo>
                  <a:lnTo>
                    <a:pt x="23697" y="8497"/>
                  </a:lnTo>
                  <a:lnTo>
                    <a:pt x="23639" y="8146"/>
                  </a:lnTo>
                  <a:lnTo>
                    <a:pt x="23541" y="7834"/>
                  </a:lnTo>
                  <a:lnTo>
                    <a:pt x="23463" y="7659"/>
                  </a:lnTo>
                  <a:lnTo>
                    <a:pt x="23385" y="7503"/>
                  </a:lnTo>
                  <a:lnTo>
                    <a:pt x="23288" y="7367"/>
                  </a:lnTo>
                  <a:lnTo>
                    <a:pt x="23191" y="7211"/>
                  </a:lnTo>
                  <a:lnTo>
                    <a:pt x="23074" y="7055"/>
                  </a:lnTo>
                  <a:lnTo>
                    <a:pt x="22937" y="6918"/>
                  </a:lnTo>
                  <a:lnTo>
                    <a:pt x="22781" y="6762"/>
                  </a:lnTo>
                  <a:lnTo>
                    <a:pt x="22625" y="6626"/>
                  </a:lnTo>
                  <a:lnTo>
                    <a:pt x="22275" y="6373"/>
                  </a:lnTo>
                  <a:lnTo>
                    <a:pt x="21924" y="6139"/>
                  </a:lnTo>
                  <a:lnTo>
                    <a:pt x="21554" y="5924"/>
                  </a:lnTo>
                  <a:lnTo>
                    <a:pt x="21183" y="5749"/>
                  </a:lnTo>
                  <a:lnTo>
                    <a:pt x="20462" y="5398"/>
                  </a:lnTo>
                  <a:lnTo>
                    <a:pt x="19780" y="5086"/>
                  </a:lnTo>
                  <a:lnTo>
                    <a:pt x="19449" y="4911"/>
                  </a:lnTo>
                  <a:lnTo>
                    <a:pt x="19157" y="4755"/>
                  </a:lnTo>
                  <a:lnTo>
                    <a:pt x="18884" y="4560"/>
                  </a:lnTo>
                  <a:lnTo>
                    <a:pt x="18630" y="4365"/>
                  </a:lnTo>
                  <a:lnTo>
                    <a:pt x="18416" y="4151"/>
                  </a:lnTo>
                  <a:lnTo>
                    <a:pt x="18221" y="3917"/>
                  </a:lnTo>
                  <a:lnTo>
                    <a:pt x="18143" y="3781"/>
                  </a:lnTo>
                  <a:lnTo>
                    <a:pt x="18085" y="3644"/>
                  </a:lnTo>
                  <a:lnTo>
                    <a:pt x="18026" y="3508"/>
                  </a:lnTo>
                  <a:lnTo>
                    <a:pt x="17987" y="3352"/>
                  </a:lnTo>
                  <a:lnTo>
                    <a:pt x="17890" y="3021"/>
                  </a:lnTo>
                  <a:lnTo>
                    <a:pt x="17773" y="2689"/>
                  </a:lnTo>
                  <a:lnTo>
                    <a:pt x="17617" y="2358"/>
                  </a:lnTo>
                  <a:lnTo>
                    <a:pt x="17422" y="2007"/>
                  </a:lnTo>
                  <a:lnTo>
                    <a:pt x="17227" y="1696"/>
                  </a:lnTo>
                  <a:lnTo>
                    <a:pt x="16993" y="1364"/>
                  </a:lnTo>
                  <a:lnTo>
                    <a:pt x="16740" y="1072"/>
                  </a:lnTo>
                  <a:lnTo>
                    <a:pt x="16487" y="799"/>
                  </a:lnTo>
                  <a:lnTo>
                    <a:pt x="16194" y="565"/>
                  </a:lnTo>
                  <a:lnTo>
                    <a:pt x="15902" y="370"/>
                  </a:lnTo>
                  <a:lnTo>
                    <a:pt x="15610" y="195"/>
                  </a:lnTo>
                  <a:lnTo>
                    <a:pt x="15454" y="137"/>
                  </a:lnTo>
                  <a:lnTo>
                    <a:pt x="15298" y="78"/>
                  </a:lnTo>
                  <a:lnTo>
                    <a:pt x="15142" y="39"/>
                  </a:lnTo>
                  <a:lnTo>
                    <a:pt x="14967" y="20"/>
                  </a:lnTo>
                  <a:lnTo>
                    <a:pt x="1481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5" name="Google Shape;1345;p21"/>
            <p:cNvSpPr/>
            <p:nvPr/>
          </p:nvSpPr>
          <p:spPr>
            <a:xfrm>
              <a:off x="-1254775" y="1770625"/>
              <a:ext cx="639200" cy="565650"/>
            </a:xfrm>
            <a:custGeom>
              <a:rect b="b" l="l" r="r" t="t"/>
              <a:pathLst>
                <a:path extrusionOk="0" h="22626" w="25568">
                  <a:moveTo>
                    <a:pt x="14811" y="0"/>
                  </a:moveTo>
                  <a:lnTo>
                    <a:pt x="14655" y="20"/>
                  </a:lnTo>
                  <a:lnTo>
                    <a:pt x="14499" y="39"/>
                  </a:lnTo>
                  <a:lnTo>
                    <a:pt x="14324" y="78"/>
                  </a:lnTo>
                  <a:lnTo>
                    <a:pt x="14168" y="117"/>
                  </a:lnTo>
                  <a:lnTo>
                    <a:pt x="14012" y="195"/>
                  </a:lnTo>
                  <a:lnTo>
                    <a:pt x="13525" y="468"/>
                  </a:lnTo>
                  <a:lnTo>
                    <a:pt x="13135" y="721"/>
                  </a:lnTo>
                  <a:lnTo>
                    <a:pt x="12804" y="994"/>
                  </a:lnTo>
                  <a:lnTo>
                    <a:pt x="12550" y="1267"/>
                  </a:lnTo>
                  <a:lnTo>
                    <a:pt x="12336" y="1520"/>
                  </a:lnTo>
                  <a:lnTo>
                    <a:pt x="12180" y="1793"/>
                  </a:lnTo>
                  <a:lnTo>
                    <a:pt x="12044" y="2046"/>
                  </a:lnTo>
                  <a:lnTo>
                    <a:pt x="11927" y="2300"/>
                  </a:lnTo>
                  <a:lnTo>
                    <a:pt x="11751" y="2806"/>
                  </a:lnTo>
                  <a:lnTo>
                    <a:pt x="11654" y="3060"/>
                  </a:lnTo>
                  <a:lnTo>
                    <a:pt x="11556" y="3294"/>
                  </a:lnTo>
                  <a:lnTo>
                    <a:pt x="11420" y="3508"/>
                  </a:lnTo>
                  <a:lnTo>
                    <a:pt x="11264" y="3722"/>
                  </a:lnTo>
                  <a:lnTo>
                    <a:pt x="11069" y="3937"/>
                  </a:lnTo>
                  <a:lnTo>
                    <a:pt x="10816" y="4132"/>
                  </a:lnTo>
                  <a:lnTo>
                    <a:pt x="10543" y="4326"/>
                  </a:lnTo>
                  <a:lnTo>
                    <a:pt x="10290" y="4463"/>
                  </a:lnTo>
                  <a:lnTo>
                    <a:pt x="10017" y="4599"/>
                  </a:lnTo>
                  <a:lnTo>
                    <a:pt x="9744" y="4716"/>
                  </a:lnTo>
                  <a:lnTo>
                    <a:pt x="9218" y="4911"/>
                  </a:lnTo>
                  <a:lnTo>
                    <a:pt x="8672" y="5106"/>
                  </a:lnTo>
                  <a:lnTo>
                    <a:pt x="8088" y="5281"/>
                  </a:lnTo>
                  <a:lnTo>
                    <a:pt x="7445" y="5515"/>
                  </a:lnTo>
                  <a:lnTo>
                    <a:pt x="7113" y="5652"/>
                  </a:lnTo>
                  <a:lnTo>
                    <a:pt x="6762" y="5827"/>
                  </a:lnTo>
                  <a:lnTo>
                    <a:pt x="6373" y="6002"/>
                  </a:lnTo>
                  <a:lnTo>
                    <a:pt x="5983" y="6236"/>
                  </a:lnTo>
                  <a:lnTo>
                    <a:pt x="5788" y="6353"/>
                  </a:lnTo>
                  <a:lnTo>
                    <a:pt x="5613" y="6470"/>
                  </a:lnTo>
                  <a:lnTo>
                    <a:pt x="5457" y="6606"/>
                  </a:lnTo>
                  <a:lnTo>
                    <a:pt x="5340" y="6743"/>
                  </a:lnTo>
                  <a:lnTo>
                    <a:pt x="5223" y="6879"/>
                  </a:lnTo>
                  <a:lnTo>
                    <a:pt x="5145" y="7016"/>
                  </a:lnTo>
                  <a:lnTo>
                    <a:pt x="5067" y="7152"/>
                  </a:lnTo>
                  <a:lnTo>
                    <a:pt x="5009" y="7308"/>
                  </a:lnTo>
                  <a:lnTo>
                    <a:pt x="4970" y="7444"/>
                  </a:lnTo>
                  <a:lnTo>
                    <a:pt x="4950" y="7600"/>
                  </a:lnTo>
                  <a:lnTo>
                    <a:pt x="4931" y="7912"/>
                  </a:lnTo>
                  <a:lnTo>
                    <a:pt x="4950" y="8243"/>
                  </a:lnTo>
                  <a:lnTo>
                    <a:pt x="4989" y="8575"/>
                  </a:lnTo>
                  <a:lnTo>
                    <a:pt x="5145" y="9257"/>
                  </a:lnTo>
                  <a:lnTo>
                    <a:pt x="5203" y="9608"/>
                  </a:lnTo>
                  <a:lnTo>
                    <a:pt x="5281" y="9978"/>
                  </a:lnTo>
                  <a:lnTo>
                    <a:pt x="5320" y="10329"/>
                  </a:lnTo>
                  <a:lnTo>
                    <a:pt x="5340" y="10699"/>
                  </a:lnTo>
                  <a:lnTo>
                    <a:pt x="5320" y="11069"/>
                  </a:lnTo>
                  <a:lnTo>
                    <a:pt x="5281" y="11264"/>
                  </a:lnTo>
                  <a:lnTo>
                    <a:pt x="5242" y="11439"/>
                  </a:lnTo>
                  <a:lnTo>
                    <a:pt x="5184" y="11615"/>
                  </a:lnTo>
                  <a:lnTo>
                    <a:pt x="5126" y="11790"/>
                  </a:lnTo>
                  <a:lnTo>
                    <a:pt x="4970" y="12102"/>
                  </a:lnTo>
                  <a:lnTo>
                    <a:pt x="4775" y="12394"/>
                  </a:lnTo>
                  <a:lnTo>
                    <a:pt x="4560" y="12648"/>
                  </a:lnTo>
                  <a:lnTo>
                    <a:pt x="4307" y="12881"/>
                  </a:lnTo>
                  <a:lnTo>
                    <a:pt x="4054" y="13115"/>
                  </a:lnTo>
                  <a:lnTo>
                    <a:pt x="3761" y="13330"/>
                  </a:lnTo>
                  <a:lnTo>
                    <a:pt x="3450" y="13544"/>
                  </a:lnTo>
                  <a:lnTo>
                    <a:pt x="2826" y="13953"/>
                  </a:lnTo>
                  <a:lnTo>
                    <a:pt x="2495" y="14168"/>
                  </a:lnTo>
                  <a:lnTo>
                    <a:pt x="2144" y="14402"/>
                  </a:lnTo>
                  <a:lnTo>
                    <a:pt x="1813" y="14674"/>
                  </a:lnTo>
                  <a:lnTo>
                    <a:pt x="1481" y="14947"/>
                  </a:lnTo>
                  <a:lnTo>
                    <a:pt x="1170" y="15259"/>
                  </a:lnTo>
                  <a:lnTo>
                    <a:pt x="858" y="15590"/>
                  </a:lnTo>
                  <a:lnTo>
                    <a:pt x="702" y="15785"/>
                  </a:lnTo>
                  <a:lnTo>
                    <a:pt x="565" y="15980"/>
                  </a:lnTo>
                  <a:lnTo>
                    <a:pt x="449" y="16194"/>
                  </a:lnTo>
                  <a:lnTo>
                    <a:pt x="332" y="16428"/>
                  </a:lnTo>
                  <a:lnTo>
                    <a:pt x="254" y="16662"/>
                  </a:lnTo>
                  <a:lnTo>
                    <a:pt x="176" y="16896"/>
                  </a:lnTo>
                  <a:lnTo>
                    <a:pt x="98" y="17149"/>
                  </a:lnTo>
                  <a:lnTo>
                    <a:pt x="59" y="17403"/>
                  </a:lnTo>
                  <a:lnTo>
                    <a:pt x="20" y="17656"/>
                  </a:lnTo>
                  <a:lnTo>
                    <a:pt x="0" y="17909"/>
                  </a:lnTo>
                  <a:lnTo>
                    <a:pt x="0" y="18163"/>
                  </a:lnTo>
                  <a:lnTo>
                    <a:pt x="20" y="18416"/>
                  </a:lnTo>
                  <a:lnTo>
                    <a:pt x="39" y="18669"/>
                  </a:lnTo>
                  <a:lnTo>
                    <a:pt x="98" y="18903"/>
                  </a:lnTo>
                  <a:lnTo>
                    <a:pt x="156" y="19156"/>
                  </a:lnTo>
                  <a:lnTo>
                    <a:pt x="234" y="19390"/>
                  </a:lnTo>
                  <a:lnTo>
                    <a:pt x="351" y="19605"/>
                  </a:lnTo>
                  <a:lnTo>
                    <a:pt x="468" y="19819"/>
                  </a:lnTo>
                  <a:lnTo>
                    <a:pt x="604" y="20014"/>
                  </a:lnTo>
                  <a:lnTo>
                    <a:pt x="780" y="20189"/>
                  </a:lnTo>
                  <a:lnTo>
                    <a:pt x="955" y="20365"/>
                  </a:lnTo>
                  <a:lnTo>
                    <a:pt x="1150" y="20501"/>
                  </a:lnTo>
                  <a:lnTo>
                    <a:pt x="1384" y="20638"/>
                  </a:lnTo>
                  <a:lnTo>
                    <a:pt x="1618" y="20754"/>
                  </a:lnTo>
                  <a:lnTo>
                    <a:pt x="1891" y="20832"/>
                  </a:lnTo>
                  <a:lnTo>
                    <a:pt x="2183" y="20891"/>
                  </a:lnTo>
                  <a:lnTo>
                    <a:pt x="2495" y="20930"/>
                  </a:lnTo>
                  <a:lnTo>
                    <a:pt x="2826" y="20949"/>
                  </a:lnTo>
                  <a:lnTo>
                    <a:pt x="3177" y="20930"/>
                  </a:lnTo>
                  <a:lnTo>
                    <a:pt x="3567" y="20871"/>
                  </a:lnTo>
                  <a:lnTo>
                    <a:pt x="3976" y="20793"/>
                  </a:lnTo>
                  <a:lnTo>
                    <a:pt x="4404" y="20696"/>
                  </a:lnTo>
                  <a:lnTo>
                    <a:pt x="5223" y="20462"/>
                  </a:lnTo>
                  <a:lnTo>
                    <a:pt x="5944" y="20306"/>
                  </a:lnTo>
                  <a:lnTo>
                    <a:pt x="6568" y="20209"/>
                  </a:lnTo>
                  <a:lnTo>
                    <a:pt x="6840" y="20189"/>
                  </a:lnTo>
                  <a:lnTo>
                    <a:pt x="7094" y="20170"/>
                  </a:lnTo>
                  <a:lnTo>
                    <a:pt x="7347" y="20170"/>
                  </a:lnTo>
                  <a:lnTo>
                    <a:pt x="7561" y="20189"/>
                  </a:lnTo>
                  <a:lnTo>
                    <a:pt x="7776" y="20209"/>
                  </a:lnTo>
                  <a:lnTo>
                    <a:pt x="7971" y="20228"/>
                  </a:lnTo>
                  <a:lnTo>
                    <a:pt x="8146" y="20287"/>
                  </a:lnTo>
                  <a:lnTo>
                    <a:pt x="8302" y="20326"/>
                  </a:lnTo>
                  <a:lnTo>
                    <a:pt x="8614" y="20462"/>
                  </a:lnTo>
                  <a:lnTo>
                    <a:pt x="8887" y="20618"/>
                  </a:lnTo>
                  <a:lnTo>
                    <a:pt x="9140" y="20793"/>
                  </a:lnTo>
                  <a:lnTo>
                    <a:pt x="9374" y="21008"/>
                  </a:lnTo>
                  <a:lnTo>
                    <a:pt x="9627" y="21203"/>
                  </a:lnTo>
                  <a:lnTo>
                    <a:pt x="9880" y="21417"/>
                  </a:lnTo>
                  <a:lnTo>
                    <a:pt x="10153" y="21631"/>
                  </a:lnTo>
                  <a:lnTo>
                    <a:pt x="10465" y="21846"/>
                  </a:lnTo>
                  <a:lnTo>
                    <a:pt x="10816" y="22060"/>
                  </a:lnTo>
                  <a:lnTo>
                    <a:pt x="11206" y="22236"/>
                  </a:lnTo>
                  <a:lnTo>
                    <a:pt x="11615" y="22372"/>
                  </a:lnTo>
                  <a:lnTo>
                    <a:pt x="12005" y="22469"/>
                  </a:lnTo>
                  <a:lnTo>
                    <a:pt x="12414" y="22547"/>
                  </a:lnTo>
                  <a:lnTo>
                    <a:pt x="12823" y="22606"/>
                  </a:lnTo>
                  <a:lnTo>
                    <a:pt x="13232" y="22625"/>
                  </a:lnTo>
                  <a:lnTo>
                    <a:pt x="13642" y="22606"/>
                  </a:lnTo>
                  <a:lnTo>
                    <a:pt x="14031" y="22567"/>
                  </a:lnTo>
                  <a:lnTo>
                    <a:pt x="14441" y="22489"/>
                  </a:lnTo>
                  <a:lnTo>
                    <a:pt x="14830" y="22391"/>
                  </a:lnTo>
                  <a:lnTo>
                    <a:pt x="15201" y="22275"/>
                  </a:lnTo>
                  <a:lnTo>
                    <a:pt x="15571" y="22138"/>
                  </a:lnTo>
                  <a:lnTo>
                    <a:pt x="15922" y="21963"/>
                  </a:lnTo>
                  <a:lnTo>
                    <a:pt x="16253" y="21768"/>
                  </a:lnTo>
                  <a:lnTo>
                    <a:pt x="16584" y="21553"/>
                  </a:lnTo>
                  <a:lnTo>
                    <a:pt x="16896" y="21320"/>
                  </a:lnTo>
                  <a:lnTo>
                    <a:pt x="17169" y="21086"/>
                  </a:lnTo>
                  <a:lnTo>
                    <a:pt x="17403" y="20910"/>
                  </a:lnTo>
                  <a:lnTo>
                    <a:pt x="17617" y="20774"/>
                  </a:lnTo>
                  <a:lnTo>
                    <a:pt x="17812" y="20677"/>
                  </a:lnTo>
                  <a:lnTo>
                    <a:pt x="17987" y="20618"/>
                  </a:lnTo>
                  <a:lnTo>
                    <a:pt x="18163" y="20599"/>
                  </a:lnTo>
                  <a:lnTo>
                    <a:pt x="18319" y="20599"/>
                  </a:lnTo>
                  <a:lnTo>
                    <a:pt x="18475" y="20638"/>
                  </a:lnTo>
                  <a:lnTo>
                    <a:pt x="18630" y="20696"/>
                  </a:lnTo>
                  <a:lnTo>
                    <a:pt x="18806" y="20774"/>
                  </a:lnTo>
                  <a:lnTo>
                    <a:pt x="19176" y="21008"/>
                  </a:lnTo>
                  <a:lnTo>
                    <a:pt x="19663" y="21281"/>
                  </a:lnTo>
                  <a:lnTo>
                    <a:pt x="19956" y="21437"/>
                  </a:lnTo>
                  <a:lnTo>
                    <a:pt x="20267" y="21612"/>
                  </a:lnTo>
                  <a:lnTo>
                    <a:pt x="20462" y="21690"/>
                  </a:lnTo>
                  <a:lnTo>
                    <a:pt x="20638" y="21748"/>
                  </a:lnTo>
                  <a:lnTo>
                    <a:pt x="20852" y="21807"/>
                  </a:lnTo>
                  <a:lnTo>
                    <a:pt x="21047" y="21846"/>
                  </a:lnTo>
                  <a:lnTo>
                    <a:pt x="21261" y="21885"/>
                  </a:lnTo>
                  <a:lnTo>
                    <a:pt x="21495" y="21904"/>
                  </a:lnTo>
                  <a:lnTo>
                    <a:pt x="21963" y="21904"/>
                  </a:lnTo>
                  <a:lnTo>
                    <a:pt x="22197" y="21885"/>
                  </a:lnTo>
                  <a:lnTo>
                    <a:pt x="22430" y="21865"/>
                  </a:lnTo>
                  <a:lnTo>
                    <a:pt x="22664" y="21826"/>
                  </a:lnTo>
                  <a:lnTo>
                    <a:pt x="22898" y="21768"/>
                  </a:lnTo>
                  <a:lnTo>
                    <a:pt x="23132" y="21690"/>
                  </a:lnTo>
                  <a:lnTo>
                    <a:pt x="23366" y="21612"/>
                  </a:lnTo>
                  <a:lnTo>
                    <a:pt x="23580" y="21534"/>
                  </a:lnTo>
                  <a:lnTo>
                    <a:pt x="23814" y="21417"/>
                  </a:lnTo>
                  <a:lnTo>
                    <a:pt x="24028" y="21300"/>
                  </a:lnTo>
                  <a:lnTo>
                    <a:pt x="24223" y="21183"/>
                  </a:lnTo>
                  <a:lnTo>
                    <a:pt x="24418" y="21027"/>
                  </a:lnTo>
                  <a:lnTo>
                    <a:pt x="24594" y="20871"/>
                  </a:lnTo>
                  <a:lnTo>
                    <a:pt x="24769" y="20716"/>
                  </a:lnTo>
                  <a:lnTo>
                    <a:pt x="24925" y="20521"/>
                  </a:lnTo>
                  <a:lnTo>
                    <a:pt x="25081" y="20326"/>
                  </a:lnTo>
                  <a:lnTo>
                    <a:pt x="25198" y="20131"/>
                  </a:lnTo>
                  <a:lnTo>
                    <a:pt x="25315" y="19897"/>
                  </a:lnTo>
                  <a:lnTo>
                    <a:pt x="25412" y="19663"/>
                  </a:lnTo>
                  <a:lnTo>
                    <a:pt x="25471" y="19410"/>
                  </a:lnTo>
                  <a:lnTo>
                    <a:pt x="25529" y="19137"/>
                  </a:lnTo>
                  <a:lnTo>
                    <a:pt x="25568" y="18864"/>
                  </a:lnTo>
                  <a:lnTo>
                    <a:pt x="25568" y="18572"/>
                  </a:lnTo>
                  <a:lnTo>
                    <a:pt x="25549" y="18260"/>
                  </a:lnTo>
                  <a:lnTo>
                    <a:pt x="25510" y="17948"/>
                  </a:lnTo>
                  <a:lnTo>
                    <a:pt x="25451" y="17617"/>
                  </a:lnTo>
                  <a:lnTo>
                    <a:pt x="25373" y="17305"/>
                  </a:lnTo>
                  <a:lnTo>
                    <a:pt x="25295" y="17032"/>
                  </a:lnTo>
                  <a:lnTo>
                    <a:pt x="25217" y="16760"/>
                  </a:lnTo>
                  <a:lnTo>
                    <a:pt x="25003" y="16253"/>
                  </a:lnTo>
                  <a:lnTo>
                    <a:pt x="24788" y="15785"/>
                  </a:lnTo>
                  <a:lnTo>
                    <a:pt x="24555" y="15376"/>
                  </a:lnTo>
                  <a:lnTo>
                    <a:pt x="24321" y="15006"/>
                  </a:lnTo>
                  <a:lnTo>
                    <a:pt x="24087" y="14674"/>
                  </a:lnTo>
                  <a:lnTo>
                    <a:pt x="23853" y="14363"/>
                  </a:lnTo>
                  <a:lnTo>
                    <a:pt x="23639" y="14070"/>
                  </a:lnTo>
                  <a:lnTo>
                    <a:pt x="23424" y="13778"/>
                  </a:lnTo>
                  <a:lnTo>
                    <a:pt x="23249" y="13505"/>
                  </a:lnTo>
                  <a:lnTo>
                    <a:pt x="23113" y="13232"/>
                  </a:lnTo>
                  <a:lnTo>
                    <a:pt x="23015" y="12959"/>
                  </a:lnTo>
                  <a:lnTo>
                    <a:pt x="22996" y="12823"/>
                  </a:lnTo>
                  <a:lnTo>
                    <a:pt x="22976" y="12667"/>
                  </a:lnTo>
                  <a:lnTo>
                    <a:pt x="22976" y="12511"/>
                  </a:lnTo>
                  <a:lnTo>
                    <a:pt x="22976" y="12355"/>
                  </a:lnTo>
                  <a:lnTo>
                    <a:pt x="22996" y="12199"/>
                  </a:lnTo>
                  <a:lnTo>
                    <a:pt x="23054" y="12024"/>
                  </a:lnTo>
                  <a:lnTo>
                    <a:pt x="23268" y="11322"/>
                  </a:lnTo>
                  <a:lnTo>
                    <a:pt x="23463" y="10601"/>
                  </a:lnTo>
                  <a:lnTo>
                    <a:pt x="23561" y="10231"/>
                  </a:lnTo>
                  <a:lnTo>
                    <a:pt x="23639" y="9880"/>
                  </a:lnTo>
                  <a:lnTo>
                    <a:pt x="23697" y="9530"/>
                  </a:lnTo>
                  <a:lnTo>
                    <a:pt x="23717" y="9179"/>
                  </a:lnTo>
                  <a:lnTo>
                    <a:pt x="23736" y="8828"/>
                  </a:lnTo>
                  <a:lnTo>
                    <a:pt x="23697" y="8497"/>
                  </a:lnTo>
                  <a:lnTo>
                    <a:pt x="23639" y="8146"/>
                  </a:lnTo>
                  <a:lnTo>
                    <a:pt x="23541" y="7834"/>
                  </a:lnTo>
                  <a:lnTo>
                    <a:pt x="23463" y="7659"/>
                  </a:lnTo>
                  <a:lnTo>
                    <a:pt x="23385" y="7503"/>
                  </a:lnTo>
                  <a:lnTo>
                    <a:pt x="23288" y="7367"/>
                  </a:lnTo>
                  <a:lnTo>
                    <a:pt x="23191" y="7211"/>
                  </a:lnTo>
                  <a:lnTo>
                    <a:pt x="23074" y="7055"/>
                  </a:lnTo>
                  <a:lnTo>
                    <a:pt x="22937" y="6918"/>
                  </a:lnTo>
                  <a:lnTo>
                    <a:pt x="22781" y="6762"/>
                  </a:lnTo>
                  <a:lnTo>
                    <a:pt x="22625" y="6626"/>
                  </a:lnTo>
                  <a:lnTo>
                    <a:pt x="22275" y="6373"/>
                  </a:lnTo>
                  <a:lnTo>
                    <a:pt x="21924" y="6139"/>
                  </a:lnTo>
                  <a:lnTo>
                    <a:pt x="21554" y="5924"/>
                  </a:lnTo>
                  <a:lnTo>
                    <a:pt x="21183" y="5749"/>
                  </a:lnTo>
                  <a:lnTo>
                    <a:pt x="20462" y="5398"/>
                  </a:lnTo>
                  <a:lnTo>
                    <a:pt x="19780" y="5086"/>
                  </a:lnTo>
                  <a:lnTo>
                    <a:pt x="19449" y="4911"/>
                  </a:lnTo>
                  <a:lnTo>
                    <a:pt x="19157" y="4755"/>
                  </a:lnTo>
                  <a:lnTo>
                    <a:pt x="18884" y="4560"/>
                  </a:lnTo>
                  <a:lnTo>
                    <a:pt x="18630" y="4365"/>
                  </a:lnTo>
                  <a:lnTo>
                    <a:pt x="18416" y="4151"/>
                  </a:lnTo>
                  <a:lnTo>
                    <a:pt x="18221" y="3917"/>
                  </a:lnTo>
                  <a:lnTo>
                    <a:pt x="18143" y="3781"/>
                  </a:lnTo>
                  <a:lnTo>
                    <a:pt x="18085" y="3644"/>
                  </a:lnTo>
                  <a:lnTo>
                    <a:pt x="18026" y="3508"/>
                  </a:lnTo>
                  <a:lnTo>
                    <a:pt x="17987" y="3352"/>
                  </a:lnTo>
                  <a:lnTo>
                    <a:pt x="17890" y="3021"/>
                  </a:lnTo>
                  <a:lnTo>
                    <a:pt x="17773" y="2689"/>
                  </a:lnTo>
                  <a:lnTo>
                    <a:pt x="17617" y="2358"/>
                  </a:lnTo>
                  <a:lnTo>
                    <a:pt x="17422" y="2007"/>
                  </a:lnTo>
                  <a:lnTo>
                    <a:pt x="17227" y="1696"/>
                  </a:lnTo>
                  <a:lnTo>
                    <a:pt x="16993" y="1364"/>
                  </a:lnTo>
                  <a:lnTo>
                    <a:pt x="16740" y="1072"/>
                  </a:lnTo>
                  <a:lnTo>
                    <a:pt x="16487" y="799"/>
                  </a:lnTo>
                  <a:lnTo>
                    <a:pt x="16194" y="565"/>
                  </a:lnTo>
                  <a:lnTo>
                    <a:pt x="15902" y="370"/>
                  </a:lnTo>
                  <a:lnTo>
                    <a:pt x="15610" y="195"/>
                  </a:lnTo>
                  <a:lnTo>
                    <a:pt x="15454" y="137"/>
                  </a:lnTo>
                  <a:lnTo>
                    <a:pt x="15298" y="78"/>
                  </a:lnTo>
                  <a:lnTo>
                    <a:pt x="15142" y="39"/>
                  </a:lnTo>
                  <a:lnTo>
                    <a:pt x="14967" y="20"/>
                  </a:lnTo>
                  <a:lnTo>
                    <a:pt x="14811" y="0"/>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CUSTOM_14_2">
    <p:spTree>
      <p:nvGrpSpPr>
        <p:cNvPr id="1346" name="Shape 1346"/>
        <p:cNvGrpSpPr/>
        <p:nvPr/>
      </p:nvGrpSpPr>
      <p:grpSpPr>
        <a:xfrm>
          <a:off x="0" y="0"/>
          <a:ext cx="0" cy="0"/>
          <a:chOff x="0" y="0"/>
          <a:chExt cx="0" cy="0"/>
        </a:xfrm>
      </p:grpSpPr>
      <p:sp>
        <p:nvSpPr>
          <p:cNvPr id="1347" name="Google Shape;1347;p22"/>
          <p:cNvSpPr txBox="1"/>
          <p:nvPr>
            <p:ph idx="1" type="subTitle"/>
          </p:nvPr>
        </p:nvSpPr>
        <p:spPr>
          <a:xfrm>
            <a:off x="4639439" y="1692750"/>
            <a:ext cx="3468300" cy="18930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b="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348" name="Google Shape;1348;p22"/>
          <p:cNvSpPr txBox="1"/>
          <p:nvPr>
            <p:ph idx="2" type="subTitle"/>
          </p:nvPr>
        </p:nvSpPr>
        <p:spPr>
          <a:xfrm>
            <a:off x="1036261" y="1692750"/>
            <a:ext cx="3468900" cy="18930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b="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349" name="Google Shape;1349;p22"/>
          <p:cNvSpPr txBox="1"/>
          <p:nvPr>
            <p:ph type="title"/>
          </p:nvPr>
        </p:nvSpPr>
        <p:spPr>
          <a:xfrm>
            <a:off x="720000" y="365760"/>
            <a:ext cx="7704000" cy="548700"/>
          </a:xfrm>
          <a:prstGeom prst="rect">
            <a:avLst/>
          </a:prstGeom>
          <a:noFill/>
        </p:spPr>
        <p:txBody>
          <a:bodyPr anchorCtr="0" anchor="t" bIns="91425" lIns="91425" spcFirstLastPara="1" rIns="91425" wrap="square" tIns="91425">
            <a:noAutofit/>
          </a:bodyPr>
          <a:lstStyle>
            <a:lvl1pPr lvl="0" rtl="0" algn="ctr">
              <a:spcBef>
                <a:spcPts val="0"/>
              </a:spcBef>
              <a:spcAft>
                <a:spcPts val="0"/>
              </a:spcAft>
              <a:buSzPts val="2800"/>
              <a:buNone/>
              <a:defRPr/>
            </a:lvl1pPr>
            <a:lvl2pPr lvl="1" rtl="0" algn="ctr">
              <a:spcBef>
                <a:spcPts val="0"/>
              </a:spcBef>
              <a:spcAft>
                <a:spcPts val="0"/>
              </a:spcAft>
              <a:buSzPts val="3500"/>
              <a:buNone/>
              <a:defRPr/>
            </a:lvl2pPr>
            <a:lvl3pPr lvl="2" rtl="0" algn="ctr">
              <a:spcBef>
                <a:spcPts val="0"/>
              </a:spcBef>
              <a:spcAft>
                <a:spcPts val="0"/>
              </a:spcAft>
              <a:buSzPts val="3500"/>
              <a:buNone/>
              <a:defRPr/>
            </a:lvl3pPr>
            <a:lvl4pPr lvl="3" rtl="0" algn="ctr">
              <a:spcBef>
                <a:spcPts val="0"/>
              </a:spcBef>
              <a:spcAft>
                <a:spcPts val="0"/>
              </a:spcAft>
              <a:buSzPts val="3500"/>
              <a:buNone/>
              <a:defRPr/>
            </a:lvl4pPr>
            <a:lvl5pPr lvl="4" rtl="0" algn="ctr">
              <a:spcBef>
                <a:spcPts val="0"/>
              </a:spcBef>
              <a:spcAft>
                <a:spcPts val="0"/>
              </a:spcAft>
              <a:buSzPts val="3500"/>
              <a:buNone/>
              <a:defRPr/>
            </a:lvl5pPr>
            <a:lvl6pPr lvl="5" rtl="0" algn="ctr">
              <a:spcBef>
                <a:spcPts val="0"/>
              </a:spcBef>
              <a:spcAft>
                <a:spcPts val="0"/>
              </a:spcAft>
              <a:buSzPts val="3500"/>
              <a:buNone/>
              <a:defRPr/>
            </a:lvl6pPr>
            <a:lvl7pPr lvl="6" rtl="0" algn="ctr">
              <a:spcBef>
                <a:spcPts val="0"/>
              </a:spcBef>
              <a:spcAft>
                <a:spcPts val="0"/>
              </a:spcAft>
              <a:buSzPts val="3500"/>
              <a:buNone/>
              <a:defRPr/>
            </a:lvl7pPr>
            <a:lvl8pPr lvl="7" rtl="0" algn="ctr">
              <a:spcBef>
                <a:spcPts val="0"/>
              </a:spcBef>
              <a:spcAft>
                <a:spcPts val="0"/>
              </a:spcAft>
              <a:buSzPts val="3500"/>
              <a:buNone/>
              <a:defRPr/>
            </a:lvl8pPr>
            <a:lvl9pPr lvl="8" rtl="0" algn="ctr">
              <a:spcBef>
                <a:spcPts val="0"/>
              </a:spcBef>
              <a:spcAft>
                <a:spcPts val="0"/>
              </a:spcAft>
              <a:buSzPts val="3500"/>
              <a:buNone/>
              <a:defRPr/>
            </a:lvl9pPr>
          </a:lstStyle>
          <a:p/>
        </p:txBody>
      </p:sp>
      <p:grpSp>
        <p:nvGrpSpPr>
          <p:cNvPr id="1350" name="Google Shape;1350;p22"/>
          <p:cNvGrpSpPr/>
          <p:nvPr/>
        </p:nvGrpSpPr>
        <p:grpSpPr>
          <a:xfrm flipH="1">
            <a:off x="1707536" y="4197900"/>
            <a:ext cx="3415692" cy="460843"/>
            <a:chOff x="3028746" y="4197900"/>
            <a:chExt cx="3415692" cy="460843"/>
          </a:xfrm>
        </p:grpSpPr>
        <p:sp>
          <p:nvSpPr>
            <p:cNvPr id="1351" name="Google Shape;1351;p22"/>
            <p:cNvSpPr/>
            <p:nvPr/>
          </p:nvSpPr>
          <p:spPr>
            <a:xfrm flipH="1">
              <a:off x="3028746" y="4197900"/>
              <a:ext cx="1707517" cy="460843"/>
            </a:xfrm>
            <a:custGeom>
              <a:rect b="b" l="l" r="r" t="t"/>
              <a:pathLst>
                <a:path extrusionOk="0" h="12734" w="47182">
                  <a:moveTo>
                    <a:pt x="7105" y="1"/>
                  </a:moveTo>
                  <a:lnTo>
                    <a:pt x="6979" y="22"/>
                  </a:lnTo>
                  <a:lnTo>
                    <a:pt x="6831" y="64"/>
                  </a:lnTo>
                  <a:lnTo>
                    <a:pt x="6705" y="106"/>
                  </a:lnTo>
                  <a:lnTo>
                    <a:pt x="6557" y="190"/>
                  </a:lnTo>
                  <a:lnTo>
                    <a:pt x="6410" y="296"/>
                  </a:lnTo>
                  <a:lnTo>
                    <a:pt x="6241" y="422"/>
                  </a:lnTo>
                  <a:lnTo>
                    <a:pt x="5862" y="760"/>
                  </a:lnTo>
                  <a:lnTo>
                    <a:pt x="5419" y="1202"/>
                  </a:lnTo>
                  <a:lnTo>
                    <a:pt x="4808" y="1835"/>
                  </a:lnTo>
                  <a:lnTo>
                    <a:pt x="4006" y="2678"/>
                  </a:lnTo>
                  <a:lnTo>
                    <a:pt x="2214" y="4617"/>
                  </a:lnTo>
                  <a:lnTo>
                    <a:pt x="1" y="7021"/>
                  </a:lnTo>
                  <a:lnTo>
                    <a:pt x="1" y="12734"/>
                  </a:lnTo>
                  <a:lnTo>
                    <a:pt x="47181" y="12333"/>
                  </a:lnTo>
                  <a:lnTo>
                    <a:pt x="46907" y="11870"/>
                  </a:lnTo>
                  <a:lnTo>
                    <a:pt x="46612" y="11385"/>
                  </a:lnTo>
                  <a:lnTo>
                    <a:pt x="46212" y="10815"/>
                  </a:lnTo>
                  <a:lnTo>
                    <a:pt x="45769" y="10204"/>
                  </a:lnTo>
                  <a:lnTo>
                    <a:pt x="45537" y="9909"/>
                  </a:lnTo>
                  <a:lnTo>
                    <a:pt x="45284" y="9614"/>
                  </a:lnTo>
                  <a:lnTo>
                    <a:pt x="45031" y="9361"/>
                  </a:lnTo>
                  <a:lnTo>
                    <a:pt x="44799" y="9108"/>
                  </a:lnTo>
                  <a:lnTo>
                    <a:pt x="44546" y="8918"/>
                  </a:lnTo>
                  <a:lnTo>
                    <a:pt x="44314" y="8749"/>
                  </a:lnTo>
                  <a:lnTo>
                    <a:pt x="44019" y="8602"/>
                  </a:lnTo>
                  <a:lnTo>
                    <a:pt x="43661" y="8454"/>
                  </a:lnTo>
                  <a:lnTo>
                    <a:pt x="43218" y="8328"/>
                  </a:lnTo>
                  <a:lnTo>
                    <a:pt x="42733" y="8180"/>
                  </a:lnTo>
                  <a:lnTo>
                    <a:pt x="41616" y="7885"/>
                  </a:lnTo>
                  <a:lnTo>
                    <a:pt x="40435" y="7611"/>
                  </a:lnTo>
                  <a:lnTo>
                    <a:pt x="38264" y="7105"/>
                  </a:lnTo>
                  <a:lnTo>
                    <a:pt x="37484" y="6915"/>
                  </a:lnTo>
                  <a:lnTo>
                    <a:pt x="37210" y="6831"/>
                  </a:lnTo>
                  <a:lnTo>
                    <a:pt x="37041" y="6768"/>
                  </a:lnTo>
                  <a:lnTo>
                    <a:pt x="36894" y="6662"/>
                  </a:lnTo>
                  <a:lnTo>
                    <a:pt x="36704" y="6515"/>
                  </a:lnTo>
                  <a:lnTo>
                    <a:pt x="36177" y="6072"/>
                  </a:lnTo>
                  <a:lnTo>
                    <a:pt x="35544" y="5482"/>
                  </a:lnTo>
                  <a:lnTo>
                    <a:pt x="34849" y="4849"/>
                  </a:lnTo>
                  <a:lnTo>
                    <a:pt x="33542" y="3584"/>
                  </a:lnTo>
                  <a:lnTo>
                    <a:pt x="32762" y="2762"/>
                  </a:lnTo>
                  <a:lnTo>
                    <a:pt x="32593" y="2615"/>
                  </a:lnTo>
                  <a:lnTo>
                    <a:pt x="32445" y="2467"/>
                  </a:lnTo>
                  <a:lnTo>
                    <a:pt x="32298" y="2362"/>
                  </a:lnTo>
                  <a:lnTo>
                    <a:pt x="32150" y="2277"/>
                  </a:lnTo>
                  <a:lnTo>
                    <a:pt x="32003" y="2193"/>
                  </a:lnTo>
                  <a:lnTo>
                    <a:pt x="31876" y="2151"/>
                  </a:lnTo>
                  <a:lnTo>
                    <a:pt x="31729" y="2130"/>
                  </a:lnTo>
                  <a:lnTo>
                    <a:pt x="31433" y="2130"/>
                  </a:lnTo>
                  <a:lnTo>
                    <a:pt x="31286" y="2151"/>
                  </a:lnTo>
                  <a:lnTo>
                    <a:pt x="31138" y="2193"/>
                  </a:lnTo>
                  <a:lnTo>
                    <a:pt x="30970" y="2256"/>
                  </a:lnTo>
                  <a:lnTo>
                    <a:pt x="30632" y="2425"/>
                  </a:lnTo>
                  <a:lnTo>
                    <a:pt x="30295" y="2636"/>
                  </a:lnTo>
                  <a:lnTo>
                    <a:pt x="28292" y="3859"/>
                  </a:lnTo>
                  <a:lnTo>
                    <a:pt x="27006" y="4639"/>
                  </a:lnTo>
                  <a:lnTo>
                    <a:pt x="26859" y="4512"/>
                  </a:lnTo>
                  <a:lnTo>
                    <a:pt x="26479" y="4175"/>
                  </a:lnTo>
                  <a:lnTo>
                    <a:pt x="26205" y="3964"/>
                  </a:lnTo>
                  <a:lnTo>
                    <a:pt x="25910" y="3753"/>
                  </a:lnTo>
                  <a:lnTo>
                    <a:pt x="25573" y="3542"/>
                  </a:lnTo>
                  <a:lnTo>
                    <a:pt x="25214" y="3332"/>
                  </a:lnTo>
                  <a:lnTo>
                    <a:pt x="25025" y="3205"/>
                  </a:lnTo>
                  <a:lnTo>
                    <a:pt x="24814" y="3057"/>
                  </a:lnTo>
                  <a:lnTo>
                    <a:pt x="24582" y="2868"/>
                  </a:lnTo>
                  <a:lnTo>
                    <a:pt x="24371" y="2657"/>
                  </a:lnTo>
                  <a:lnTo>
                    <a:pt x="23886" y="2193"/>
                  </a:lnTo>
                  <a:lnTo>
                    <a:pt x="23401" y="1708"/>
                  </a:lnTo>
                  <a:lnTo>
                    <a:pt x="22579" y="802"/>
                  </a:lnTo>
                  <a:lnTo>
                    <a:pt x="22263" y="486"/>
                  </a:lnTo>
                  <a:lnTo>
                    <a:pt x="22158" y="359"/>
                  </a:lnTo>
                  <a:lnTo>
                    <a:pt x="22052" y="296"/>
                  </a:lnTo>
                  <a:lnTo>
                    <a:pt x="21968" y="296"/>
                  </a:lnTo>
                  <a:lnTo>
                    <a:pt x="21841" y="317"/>
                  </a:lnTo>
                  <a:lnTo>
                    <a:pt x="21652" y="401"/>
                  </a:lnTo>
                  <a:lnTo>
                    <a:pt x="21441" y="507"/>
                  </a:lnTo>
                  <a:lnTo>
                    <a:pt x="20956" y="823"/>
                  </a:lnTo>
                  <a:lnTo>
                    <a:pt x="20408" y="1202"/>
                  </a:lnTo>
                  <a:lnTo>
                    <a:pt x="19860" y="1624"/>
                  </a:lnTo>
                  <a:lnTo>
                    <a:pt x="19354" y="2046"/>
                  </a:lnTo>
                  <a:lnTo>
                    <a:pt x="18932" y="2404"/>
                  </a:lnTo>
                  <a:lnTo>
                    <a:pt x="18637" y="2657"/>
                  </a:lnTo>
                  <a:lnTo>
                    <a:pt x="18342" y="2931"/>
                  </a:lnTo>
                  <a:lnTo>
                    <a:pt x="17857" y="3310"/>
                  </a:lnTo>
                  <a:lnTo>
                    <a:pt x="16655" y="4238"/>
                  </a:lnTo>
                  <a:lnTo>
                    <a:pt x="15074" y="5440"/>
                  </a:lnTo>
                  <a:lnTo>
                    <a:pt x="13873" y="4892"/>
                  </a:lnTo>
                  <a:lnTo>
                    <a:pt x="12818" y="4386"/>
                  </a:lnTo>
                  <a:lnTo>
                    <a:pt x="12291" y="4112"/>
                  </a:lnTo>
                  <a:lnTo>
                    <a:pt x="11828" y="3859"/>
                  </a:lnTo>
                  <a:lnTo>
                    <a:pt x="11617" y="3711"/>
                  </a:lnTo>
                  <a:lnTo>
                    <a:pt x="11385" y="3542"/>
                  </a:lnTo>
                  <a:lnTo>
                    <a:pt x="11174" y="3332"/>
                  </a:lnTo>
                  <a:lnTo>
                    <a:pt x="10942" y="3100"/>
                  </a:lnTo>
                  <a:lnTo>
                    <a:pt x="10500" y="2573"/>
                  </a:lnTo>
                  <a:lnTo>
                    <a:pt x="10036" y="2024"/>
                  </a:lnTo>
                  <a:lnTo>
                    <a:pt x="9572" y="1476"/>
                  </a:lnTo>
                  <a:lnTo>
                    <a:pt x="9340" y="1223"/>
                  </a:lnTo>
                  <a:lnTo>
                    <a:pt x="9108" y="970"/>
                  </a:lnTo>
                  <a:lnTo>
                    <a:pt x="8876" y="760"/>
                  </a:lnTo>
                  <a:lnTo>
                    <a:pt x="8644" y="570"/>
                  </a:lnTo>
                  <a:lnTo>
                    <a:pt x="8412" y="422"/>
                  </a:lnTo>
                  <a:lnTo>
                    <a:pt x="8181" y="296"/>
                  </a:lnTo>
                  <a:lnTo>
                    <a:pt x="7759" y="127"/>
                  </a:lnTo>
                  <a:lnTo>
                    <a:pt x="7569" y="64"/>
                  </a:lnTo>
                  <a:lnTo>
                    <a:pt x="7422" y="22"/>
                  </a:lnTo>
                  <a:lnTo>
                    <a:pt x="7253" y="1"/>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2" name="Google Shape;1352;p22"/>
            <p:cNvSpPr/>
            <p:nvPr/>
          </p:nvSpPr>
          <p:spPr>
            <a:xfrm>
              <a:off x="4736921" y="4197900"/>
              <a:ext cx="1707517" cy="460843"/>
            </a:xfrm>
            <a:custGeom>
              <a:rect b="b" l="l" r="r" t="t"/>
              <a:pathLst>
                <a:path extrusionOk="0" h="12734" w="47182">
                  <a:moveTo>
                    <a:pt x="7105" y="1"/>
                  </a:moveTo>
                  <a:lnTo>
                    <a:pt x="6979" y="22"/>
                  </a:lnTo>
                  <a:lnTo>
                    <a:pt x="6831" y="64"/>
                  </a:lnTo>
                  <a:lnTo>
                    <a:pt x="6705" y="106"/>
                  </a:lnTo>
                  <a:lnTo>
                    <a:pt x="6557" y="190"/>
                  </a:lnTo>
                  <a:lnTo>
                    <a:pt x="6410" y="296"/>
                  </a:lnTo>
                  <a:lnTo>
                    <a:pt x="6241" y="422"/>
                  </a:lnTo>
                  <a:lnTo>
                    <a:pt x="5862" y="760"/>
                  </a:lnTo>
                  <a:lnTo>
                    <a:pt x="5419" y="1202"/>
                  </a:lnTo>
                  <a:lnTo>
                    <a:pt x="4808" y="1835"/>
                  </a:lnTo>
                  <a:lnTo>
                    <a:pt x="4006" y="2678"/>
                  </a:lnTo>
                  <a:lnTo>
                    <a:pt x="2214" y="4617"/>
                  </a:lnTo>
                  <a:lnTo>
                    <a:pt x="1" y="7021"/>
                  </a:lnTo>
                  <a:lnTo>
                    <a:pt x="1" y="12734"/>
                  </a:lnTo>
                  <a:lnTo>
                    <a:pt x="47181" y="12333"/>
                  </a:lnTo>
                  <a:lnTo>
                    <a:pt x="46907" y="11870"/>
                  </a:lnTo>
                  <a:lnTo>
                    <a:pt x="46612" y="11385"/>
                  </a:lnTo>
                  <a:lnTo>
                    <a:pt x="46212" y="10815"/>
                  </a:lnTo>
                  <a:lnTo>
                    <a:pt x="45769" y="10204"/>
                  </a:lnTo>
                  <a:lnTo>
                    <a:pt x="45537" y="9909"/>
                  </a:lnTo>
                  <a:lnTo>
                    <a:pt x="45284" y="9614"/>
                  </a:lnTo>
                  <a:lnTo>
                    <a:pt x="45031" y="9361"/>
                  </a:lnTo>
                  <a:lnTo>
                    <a:pt x="44799" y="9108"/>
                  </a:lnTo>
                  <a:lnTo>
                    <a:pt x="44546" y="8918"/>
                  </a:lnTo>
                  <a:lnTo>
                    <a:pt x="44314" y="8749"/>
                  </a:lnTo>
                  <a:lnTo>
                    <a:pt x="44019" y="8602"/>
                  </a:lnTo>
                  <a:lnTo>
                    <a:pt x="43661" y="8454"/>
                  </a:lnTo>
                  <a:lnTo>
                    <a:pt x="43218" y="8328"/>
                  </a:lnTo>
                  <a:lnTo>
                    <a:pt x="42733" y="8180"/>
                  </a:lnTo>
                  <a:lnTo>
                    <a:pt x="41616" y="7885"/>
                  </a:lnTo>
                  <a:lnTo>
                    <a:pt x="40435" y="7611"/>
                  </a:lnTo>
                  <a:lnTo>
                    <a:pt x="38264" y="7105"/>
                  </a:lnTo>
                  <a:lnTo>
                    <a:pt x="37484" y="6915"/>
                  </a:lnTo>
                  <a:lnTo>
                    <a:pt x="37210" y="6831"/>
                  </a:lnTo>
                  <a:lnTo>
                    <a:pt x="37041" y="6768"/>
                  </a:lnTo>
                  <a:lnTo>
                    <a:pt x="36894" y="6662"/>
                  </a:lnTo>
                  <a:lnTo>
                    <a:pt x="36704" y="6515"/>
                  </a:lnTo>
                  <a:lnTo>
                    <a:pt x="36177" y="6072"/>
                  </a:lnTo>
                  <a:lnTo>
                    <a:pt x="35544" y="5482"/>
                  </a:lnTo>
                  <a:lnTo>
                    <a:pt x="34849" y="4849"/>
                  </a:lnTo>
                  <a:lnTo>
                    <a:pt x="33542" y="3584"/>
                  </a:lnTo>
                  <a:lnTo>
                    <a:pt x="32762" y="2762"/>
                  </a:lnTo>
                  <a:lnTo>
                    <a:pt x="32593" y="2615"/>
                  </a:lnTo>
                  <a:lnTo>
                    <a:pt x="32445" y="2467"/>
                  </a:lnTo>
                  <a:lnTo>
                    <a:pt x="32298" y="2362"/>
                  </a:lnTo>
                  <a:lnTo>
                    <a:pt x="32150" y="2277"/>
                  </a:lnTo>
                  <a:lnTo>
                    <a:pt x="32003" y="2193"/>
                  </a:lnTo>
                  <a:lnTo>
                    <a:pt x="31876" y="2151"/>
                  </a:lnTo>
                  <a:lnTo>
                    <a:pt x="31729" y="2130"/>
                  </a:lnTo>
                  <a:lnTo>
                    <a:pt x="31433" y="2130"/>
                  </a:lnTo>
                  <a:lnTo>
                    <a:pt x="31286" y="2151"/>
                  </a:lnTo>
                  <a:lnTo>
                    <a:pt x="31138" y="2193"/>
                  </a:lnTo>
                  <a:lnTo>
                    <a:pt x="30970" y="2256"/>
                  </a:lnTo>
                  <a:lnTo>
                    <a:pt x="30632" y="2425"/>
                  </a:lnTo>
                  <a:lnTo>
                    <a:pt x="30295" y="2636"/>
                  </a:lnTo>
                  <a:lnTo>
                    <a:pt x="28292" y="3859"/>
                  </a:lnTo>
                  <a:lnTo>
                    <a:pt x="27006" y="4639"/>
                  </a:lnTo>
                  <a:lnTo>
                    <a:pt x="26859" y="4512"/>
                  </a:lnTo>
                  <a:lnTo>
                    <a:pt x="26479" y="4175"/>
                  </a:lnTo>
                  <a:lnTo>
                    <a:pt x="26205" y="3964"/>
                  </a:lnTo>
                  <a:lnTo>
                    <a:pt x="25910" y="3753"/>
                  </a:lnTo>
                  <a:lnTo>
                    <a:pt x="25573" y="3542"/>
                  </a:lnTo>
                  <a:lnTo>
                    <a:pt x="25214" y="3332"/>
                  </a:lnTo>
                  <a:lnTo>
                    <a:pt x="25025" y="3205"/>
                  </a:lnTo>
                  <a:lnTo>
                    <a:pt x="24814" y="3057"/>
                  </a:lnTo>
                  <a:lnTo>
                    <a:pt x="24582" y="2868"/>
                  </a:lnTo>
                  <a:lnTo>
                    <a:pt x="24371" y="2657"/>
                  </a:lnTo>
                  <a:lnTo>
                    <a:pt x="23886" y="2193"/>
                  </a:lnTo>
                  <a:lnTo>
                    <a:pt x="23401" y="1708"/>
                  </a:lnTo>
                  <a:lnTo>
                    <a:pt x="22579" y="802"/>
                  </a:lnTo>
                  <a:lnTo>
                    <a:pt x="22263" y="486"/>
                  </a:lnTo>
                  <a:lnTo>
                    <a:pt x="22158" y="359"/>
                  </a:lnTo>
                  <a:lnTo>
                    <a:pt x="22052" y="296"/>
                  </a:lnTo>
                  <a:lnTo>
                    <a:pt x="21968" y="296"/>
                  </a:lnTo>
                  <a:lnTo>
                    <a:pt x="21841" y="317"/>
                  </a:lnTo>
                  <a:lnTo>
                    <a:pt x="21652" y="401"/>
                  </a:lnTo>
                  <a:lnTo>
                    <a:pt x="21441" y="507"/>
                  </a:lnTo>
                  <a:lnTo>
                    <a:pt x="20956" y="823"/>
                  </a:lnTo>
                  <a:lnTo>
                    <a:pt x="20408" y="1202"/>
                  </a:lnTo>
                  <a:lnTo>
                    <a:pt x="19860" y="1624"/>
                  </a:lnTo>
                  <a:lnTo>
                    <a:pt x="19354" y="2046"/>
                  </a:lnTo>
                  <a:lnTo>
                    <a:pt x="18932" y="2404"/>
                  </a:lnTo>
                  <a:lnTo>
                    <a:pt x="18637" y="2657"/>
                  </a:lnTo>
                  <a:lnTo>
                    <a:pt x="18342" y="2931"/>
                  </a:lnTo>
                  <a:lnTo>
                    <a:pt x="17857" y="3310"/>
                  </a:lnTo>
                  <a:lnTo>
                    <a:pt x="16655" y="4238"/>
                  </a:lnTo>
                  <a:lnTo>
                    <a:pt x="15074" y="5440"/>
                  </a:lnTo>
                  <a:lnTo>
                    <a:pt x="13873" y="4892"/>
                  </a:lnTo>
                  <a:lnTo>
                    <a:pt x="12818" y="4386"/>
                  </a:lnTo>
                  <a:lnTo>
                    <a:pt x="12291" y="4112"/>
                  </a:lnTo>
                  <a:lnTo>
                    <a:pt x="11828" y="3859"/>
                  </a:lnTo>
                  <a:lnTo>
                    <a:pt x="11617" y="3711"/>
                  </a:lnTo>
                  <a:lnTo>
                    <a:pt x="11385" y="3542"/>
                  </a:lnTo>
                  <a:lnTo>
                    <a:pt x="11174" y="3332"/>
                  </a:lnTo>
                  <a:lnTo>
                    <a:pt x="10942" y="3100"/>
                  </a:lnTo>
                  <a:lnTo>
                    <a:pt x="10500" y="2573"/>
                  </a:lnTo>
                  <a:lnTo>
                    <a:pt x="10036" y="2024"/>
                  </a:lnTo>
                  <a:lnTo>
                    <a:pt x="9572" y="1476"/>
                  </a:lnTo>
                  <a:lnTo>
                    <a:pt x="9340" y="1223"/>
                  </a:lnTo>
                  <a:lnTo>
                    <a:pt x="9108" y="970"/>
                  </a:lnTo>
                  <a:lnTo>
                    <a:pt x="8876" y="760"/>
                  </a:lnTo>
                  <a:lnTo>
                    <a:pt x="8644" y="570"/>
                  </a:lnTo>
                  <a:lnTo>
                    <a:pt x="8412" y="422"/>
                  </a:lnTo>
                  <a:lnTo>
                    <a:pt x="8181" y="296"/>
                  </a:lnTo>
                  <a:lnTo>
                    <a:pt x="7759" y="127"/>
                  </a:lnTo>
                  <a:lnTo>
                    <a:pt x="7569" y="64"/>
                  </a:lnTo>
                  <a:lnTo>
                    <a:pt x="7422" y="22"/>
                  </a:lnTo>
                  <a:lnTo>
                    <a:pt x="7253" y="1"/>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53" name="Google Shape;1353;p22"/>
          <p:cNvSpPr/>
          <p:nvPr/>
        </p:nvSpPr>
        <p:spPr>
          <a:xfrm>
            <a:off x="-1" y="4148100"/>
            <a:ext cx="1707517" cy="460843"/>
          </a:xfrm>
          <a:custGeom>
            <a:rect b="b" l="l" r="r" t="t"/>
            <a:pathLst>
              <a:path extrusionOk="0" h="12734" w="47182">
                <a:moveTo>
                  <a:pt x="7105" y="1"/>
                </a:moveTo>
                <a:lnTo>
                  <a:pt x="6979" y="22"/>
                </a:lnTo>
                <a:lnTo>
                  <a:pt x="6831" y="64"/>
                </a:lnTo>
                <a:lnTo>
                  <a:pt x="6705" y="106"/>
                </a:lnTo>
                <a:lnTo>
                  <a:pt x="6557" y="190"/>
                </a:lnTo>
                <a:lnTo>
                  <a:pt x="6410" y="296"/>
                </a:lnTo>
                <a:lnTo>
                  <a:pt x="6241" y="422"/>
                </a:lnTo>
                <a:lnTo>
                  <a:pt x="5862" y="760"/>
                </a:lnTo>
                <a:lnTo>
                  <a:pt x="5419" y="1202"/>
                </a:lnTo>
                <a:lnTo>
                  <a:pt x="4808" y="1835"/>
                </a:lnTo>
                <a:lnTo>
                  <a:pt x="4006" y="2678"/>
                </a:lnTo>
                <a:lnTo>
                  <a:pt x="2214" y="4617"/>
                </a:lnTo>
                <a:lnTo>
                  <a:pt x="1" y="7021"/>
                </a:lnTo>
                <a:lnTo>
                  <a:pt x="1" y="12734"/>
                </a:lnTo>
                <a:lnTo>
                  <a:pt x="47181" y="12333"/>
                </a:lnTo>
                <a:lnTo>
                  <a:pt x="46907" y="11870"/>
                </a:lnTo>
                <a:lnTo>
                  <a:pt x="46612" y="11385"/>
                </a:lnTo>
                <a:lnTo>
                  <a:pt x="46212" y="10815"/>
                </a:lnTo>
                <a:lnTo>
                  <a:pt x="45769" y="10204"/>
                </a:lnTo>
                <a:lnTo>
                  <a:pt x="45537" y="9909"/>
                </a:lnTo>
                <a:lnTo>
                  <a:pt x="45284" y="9614"/>
                </a:lnTo>
                <a:lnTo>
                  <a:pt x="45031" y="9361"/>
                </a:lnTo>
                <a:lnTo>
                  <a:pt x="44799" y="9108"/>
                </a:lnTo>
                <a:lnTo>
                  <a:pt x="44546" y="8918"/>
                </a:lnTo>
                <a:lnTo>
                  <a:pt x="44314" y="8749"/>
                </a:lnTo>
                <a:lnTo>
                  <a:pt x="44019" y="8602"/>
                </a:lnTo>
                <a:lnTo>
                  <a:pt x="43661" y="8454"/>
                </a:lnTo>
                <a:lnTo>
                  <a:pt x="43218" y="8328"/>
                </a:lnTo>
                <a:lnTo>
                  <a:pt x="42733" y="8180"/>
                </a:lnTo>
                <a:lnTo>
                  <a:pt x="41616" y="7885"/>
                </a:lnTo>
                <a:lnTo>
                  <a:pt x="40435" y="7611"/>
                </a:lnTo>
                <a:lnTo>
                  <a:pt x="38264" y="7105"/>
                </a:lnTo>
                <a:lnTo>
                  <a:pt x="37484" y="6915"/>
                </a:lnTo>
                <a:lnTo>
                  <a:pt x="37210" y="6831"/>
                </a:lnTo>
                <a:lnTo>
                  <a:pt x="37041" y="6768"/>
                </a:lnTo>
                <a:lnTo>
                  <a:pt x="36894" y="6662"/>
                </a:lnTo>
                <a:lnTo>
                  <a:pt x="36704" y="6515"/>
                </a:lnTo>
                <a:lnTo>
                  <a:pt x="36177" y="6072"/>
                </a:lnTo>
                <a:lnTo>
                  <a:pt x="35544" y="5482"/>
                </a:lnTo>
                <a:lnTo>
                  <a:pt x="34849" y="4849"/>
                </a:lnTo>
                <a:lnTo>
                  <a:pt x="33542" y="3584"/>
                </a:lnTo>
                <a:lnTo>
                  <a:pt x="32762" y="2762"/>
                </a:lnTo>
                <a:lnTo>
                  <a:pt x="32593" y="2615"/>
                </a:lnTo>
                <a:lnTo>
                  <a:pt x="32445" y="2467"/>
                </a:lnTo>
                <a:lnTo>
                  <a:pt x="32298" y="2362"/>
                </a:lnTo>
                <a:lnTo>
                  <a:pt x="32150" y="2277"/>
                </a:lnTo>
                <a:lnTo>
                  <a:pt x="32003" y="2193"/>
                </a:lnTo>
                <a:lnTo>
                  <a:pt x="31876" y="2151"/>
                </a:lnTo>
                <a:lnTo>
                  <a:pt x="31729" y="2130"/>
                </a:lnTo>
                <a:lnTo>
                  <a:pt x="31433" y="2130"/>
                </a:lnTo>
                <a:lnTo>
                  <a:pt x="31286" y="2151"/>
                </a:lnTo>
                <a:lnTo>
                  <a:pt x="31138" y="2193"/>
                </a:lnTo>
                <a:lnTo>
                  <a:pt x="30970" y="2256"/>
                </a:lnTo>
                <a:lnTo>
                  <a:pt x="30632" y="2425"/>
                </a:lnTo>
                <a:lnTo>
                  <a:pt x="30295" y="2636"/>
                </a:lnTo>
                <a:lnTo>
                  <a:pt x="28292" y="3859"/>
                </a:lnTo>
                <a:lnTo>
                  <a:pt x="27006" y="4639"/>
                </a:lnTo>
                <a:lnTo>
                  <a:pt x="26859" y="4512"/>
                </a:lnTo>
                <a:lnTo>
                  <a:pt x="26479" y="4175"/>
                </a:lnTo>
                <a:lnTo>
                  <a:pt x="26205" y="3964"/>
                </a:lnTo>
                <a:lnTo>
                  <a:pt x="25910" y="3753"/>
                </a:lnTo>
                <a:lnTo>
                  <a:pt x="25573" y="3542"/>
                </a:lnTo>
                <a:lnTo>
                  <a:pt x="25214" y="3332"/>
                </a:lnTo>
                <a:lnTo>
                  <a:pt x="25025" y="3205"/>
                </a:lnTo>
                <a:lnTo>
                  <a:pt x="24814" y="3057"/>
                </a:lnTo>
                <a:lnTo>
                  <a:pt x="24582" y="2868"/>
                </a:lnTo>
                <a:lnTo>
                  <a:pt x="24371" y="2657"/>
                </a:lnTo>
                <a:lnTo>
                  <a:pt x="23886" y="2193"/>
                </a:lnTo>
                <a:lnTo>
                  <a:pt x="23401" y="1708"/>
                </a:lnTo>
                <a:lnTo>
                  <a:pt x="22579" y="802"/>
                </a:lnTo>
                <a:lnTo>
                  <a:pt x="22263" y="486"/>
                </a:lnTo>
                <a:lnTo>
                  <a:pt x="22158" y="359"/>
                </a:lnTo>
                <a:lnTo>
                  <a:pt x="22052" y="296"/>
                </a:lnTo>
                <a:lnTo>
                  <a:pt x="21968" y="296"/>
                </a:lnTo>
                <a:lnTo>
                  <a:pt x="21841" y="317"/>
                </a:lnTo>
                <a:lnTo>
                  <a:pt x="21652" y="401"/>
                </a:lnTo>
                <a:lnTo>
                  <a:pt x="21441" y="507"/>
                </a:lnTo>
                <a:lnTo>
                  <a:pt x="20956" y="823"/>
                </a:lnTo>
                <a:lnTo>
                  <a:pt x="20408" y="1202"/>
                </a:lnTo>
                <a:lnTo>
                  <a:pt x="19860" y="1624"/>
                </a:lnTo>
                <a:lnTo>
                  <a:pt x="19354" y="2046"/>
                </a:lnTo>
                <a:lnTo>
                  <a:pt x="18932" y="2404"/>
                </a:lnTo>
                <a:lnTo>
                  <a:pt x="18637" y="2657"/>
                </a:lnTo>
                <a:lnTo>
                  <a:pt x="18342" y="2931"/>
                </a:lnTo>
                <a:lnTo>
                  <a:pt x="17857" y="3310"/>
                </a:lnTo>
                <a:lnTo>
                  <a:pt x="16655" y="4238"/>
                </a:lnTo>
                <a:lnTo>
                  <a:pt x="15074" y="5440"/>
                </a:lnTo>
                <a:lnTo>
                  <a:pt x="13873" y="4892"/>
                </a:lnTo>
                <a:lnTo>
                  <a:pt x="12818" y="4386"/>
                </a:lnTo>
                <a:lnTo>
                  <a:pt x="12291" y="4112"/>
                </a:lnTo>
                <a:lnTo>
                  <a:pt x="11828" y="3859"/>
                </a:lnTo>
                <a:lnTo>
                  <a:pt x="11617" y="3711"/>
                </a:lnTo>
                <a:lnTo>
                  <a:pt x="11385" y="3542"/>
                </a:lnTo>
                <a:lnTo>
                  <a:pt x="11174" y="3332"/>
                </a:lnTo>
                <a:lnTo>
                  <a:pt x="10942" y="3100"/>
                </a:lnTo>
                <a:lnTo>
                  <a:pt x="10500" y="2573"/>
                </a:lnTo>
                <a:lnTo>
                  <a:pt x="10036" y="2024"/>
                </a:lnTo>
                <a:lnTo>
                  <a:pt x="9572" y="1476"/>
                </a:lnTo>
                <a:lnTo>
                  <a:pt x="9340" y="1223"/>
                </a:lnTo>
                <a:lnTo>
                  <a:pt x="9108" y="970"/>
                </a:lnTo>
                <a:lnTo>
                  <a:pt x="8876" y="760"/>
                </a:lnTo>
                <a:lnTo>
                  <a:pt x="8644" y="570"/>
                </a:lnTo>
                <a:lnTo>
                  <a:pt x="8412" y="422"/>
                </a:lnTo>
                <a:lnTo>
                  <a:pt x="8181" y="296"/>
                </a:lnTo>
                <a:lnTo>
                  <a:pt x="7759" y="127"/>
                </a:lnTo>
                <a:lnTo>
                  <a:pt x="7569" y="64"/>
                </a:lnTo>
                <a:lnTo>
                  <a:pt x="7422" y="22"/>
                </a:lnTo>
                <a:lnTo>
                  <a:pt x="7253" y="1"/>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4" name="Google Shape;1354;p22"/>
          <p:cNvSpPr/>
          <p:nvPr/>
        </p:nvSpPr>
        <p:spPr>
          <a:xfrm flipH="1">
            <a:off x="12249" y="4594800"/>
            <a:ext cx="9144000" cy="548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5" name="Google Shape;1355;p22"/>
          <p:cNvSpPr/>
          <p:nvPr/>
        </p:nvSpPr>
        <p:spPr>
          <a:xfrm>
            <a:off x="8261530" y="4594797"/>
            <a:ext cx="894720" cy="548701"/>
          </a:xfrm>
          <a:custGeom>
            <a:rect b="b" l="l" r="r" t="t"/>
            <a:pathLst>
              <a:path extrusionOk="0" h="29051" w="47371">
                <a:moveTo>
                  <a:pt x="47371" y="1"/>
                </a:moveTo>
                <a:lnTo>
                  <a:pt x="46696" y="338"/>
                </a:lnTo>
                <a:lnTo>
                  <a:pt x="45979" y="675"/>
                </a:lnTo>
                <a:lnTo>
                  <a:pt x="45284" y="970"/>
                </a:lnTo>
                <a:lnTo>
                  <a:pt x="44567" y="1266"/>
                </a:lnTo>
                <a:lnTo>
                  <a:pt x="43850" y="1540"/>
                </a:lnTo>
                <a:lnTo>
                  <a:pt x="43133" y="1814"/>
                </a:lnTo>
                <a:lnTo>
                  <a:pt x="41658" y="2320"/>
                </a:lnTo>
                <a:lnTo>
                  <a:pt x="40182" y="2783"/>
                </a:lnTo>
                <a:lnTo>
                  <a:pt x="38706" y="3226"/>
                </a:lnTo>
                <a:lnTo>
                  <a:pt x="35734" y="4069"/>
                </a:lnTo>
                <a:lnTo>
                  <a:pt x="34132" y="4512"/>
                </a:lnTo>
                <a:lnTo>
                  <a:pt x="32529" y="4997"/>
                </a:lnTo>
                <a:lnTo>
                  <a:pt x="31707" y="5250"/>
                </a:lnTo>
                <a:lnTo>
                  <a:pt x="30906" y="5503"/>
                </a:lnTo>
                <a:lnTo>
                  <a:pt x="30105" y="5798"/>
                </a:lnTo>
                <a:lnTo>
                  <a:pt x="29304" y="6093"/>
                </a:lnTo>
                <a:lnTo>
                  <a:pt x="28503" y="6409"/>
                </a:lnTo>
                <a:lnTo>
                  <a:pt x="27723" y="6726"/>
                </a:lnTo>
                <a:lnTo>
                  <a:pt x="26964" y="7084"/>
                </a:lnTo>
                <a:lnTo>
                  <a:pt x="26205" y="7485"/>
                </a:lnTo>
                <a:lnTo>
                  <a:pt x="25467" y="7885"/>
                </a:lnTo>
                <a:lnTo>
                  <a:pt x="24771" y="8328"/>
                </a:lnTo>
                <a:lnTo>
                  <a:pt x="24076" y="8792"/>
                </a:lnTo>
                <a:lnTo>
                  <a:pt x="23401" y="9298"/>
                </a:lnTo>
                <a:lnTo>
                  <a:pt x="23169" y="9487"/>
                </a:lnTo>
                <a:lnTo>
                  <a:pt x="22937" y="9719"/>
                </a:lnTo>
                <a:lnTo>
                  <a:pt x="22726" y="9951"/>
                </a:lnTo>
                <a:lnTo>
                  <a:pt x="22537" y="10204"/>
                </a:lnTo>
                <a:lnTo>
                  <a:pt x="22368" y="10478"/>
                </a:lnTo>
                <a:lnTo>
                  <a:pt x="22220" y="10752"/>
                </a:lnTo>
                <a:lnTo>
                  <a:pt x="22094" y="11047"/>
                </a:lnTo>
                <a:lnTo>
                  <a:pt x="21989" y="11343"/>
                </a:lnTo>
                <a:lnTo>
                  <a:pt x="21925" y="11638"/>
                </a:lnTo>
                <a:lnTo>
                  <a:pt x="21904" y="11933"/>
                </a:lnTo>
                <a:lnTo>
                  <a:pt x="21904" y="12207"/>
                </a:lnTo>
                <a:lnTo>
                  <a:pt x="21968" y="12502"/>
                </a:lnTo>
                <a:lnTo>
                  <a:pt x="22073" y="12776"/>
                </a:lnTo>
                <a:lnTo>
                  <a:pt x="22220" y="13050"/>
                </a:lnTo>
                <a:lnTo>
                  <a:pt x="22326" y="13198"/>
                </a:lnTo>
                <a:lnTo>
                  <a:pt x="22431" y="13324"/>
                </a:lnTo>
                <a:lnTo>
                  <a:pt x="22537" y="13451"/>
                </a:lnTo>
                <a:lnTo>
                  <a:pt x="22684" y="13556"/>
                </a:lnTo>
                <a:lnTo>
                  <a:pt x="23001" y="13788"/>
                </a:lnTo>
                <a:lnTo>
                  <a:pt x="23338" y="14020"/>
                </a:lnTo>
                <a:lnTo>
                  <a:pt x="23675" y="14252"/>
                </a:lnTo>
                <a:lnTo>
                  <a:pt x="23991" y="14484"/>
                </a:lnTo>
                <a:lnTo>
                  <a:pt x="24139" y="14631"/>
                </a:lnTo>
                <a:lnTo>
                  <a:pt x="24265" y="14758"/>
                </a:lnTo>
                <a:lnTo>
                  <a:pt x="24371" y="14926"/>
                </a:lnTo>
                <a:lnTo>
                  <a:pt x="24455" y="15095"/>
                </a:lnTo>
                <a:lnTo>
                  <a:pt x="24518" y="15264"/>
                </a:lnTo>
                <a:lnTo>
                  <a:pt x="24539" y="15453"/>
                </a:lnTo>
                <a:lnTo>
                  <a:pt x="24518" y="15664"/>
                </a:lnTo>
                <a:lnTo>
                  <a:pt x="24476" y="15896"/>
                </a:lnTo>
                <a:lnTo>
                  <a:pt x="24392" y="16107"/>
                </a:lnTo>
                <a:lnTo>
                  <a:pt x="24286" y="16297"/>
                </a:lnTo>
                <a:lnTo>
                  <a:pt x="24139" y="16486"/>
                </a:lnTo>
                <a:lnTo>
                  <a:pt x="23991" y="16676"/>
                </a:lnTo>
                <a:lnTo>
                  <a:pt x="23823" y="16824"/>
                </a:lnTo>
                <a:lnTo>
                  <a:pt x="23654" y="16992"/>
                </a:lnTo>
                <a:lnTo>
                  <a:pt x="23443" y="17119"/>
                </a:lnTo>
                <a:lnTo>
                  <a:pt x="23232" y="17266"/>
                </a:lnTo>
                <a:lnTo>
                  <a:pt x="22811" y="17519"/>
                </a:lnTo>
                <a:lnTo>
                  <a:pt x="22368" y="17730"/>
                </a:lnTo>
                <a:lnTo>
                  <a:pt x="21546" y="18110"/>
                </a:lnTo>
                <a:lnTo>
                  <a:pt x="17793" y="19902"/>
                </a:lnTo>
                <a:lnTo>
                  <a:pt x="17077" y="20281"/>
                </a:lnTo>
                <a:lnTo>
                  <a:pt x="16697" y="20471"/>
                </a:lnTo>
                <a:lnTo>
                  <a:pt x="16360" y="20682"/>
                </a:lnTo>
                <a:lnTo>
                  <a:pt x="16001" y="20892"/>
                </a:lnTo>
                <a:lnTo>
                  <a:pt x="15685" y="21124"/>
                </a:lnTo>
                <a:lnTo>
                  <a:pt x="15369" y="21398"/>
                </a:lnTo>
                <a:lnTo>
                  <a:pt x="15074" y="21672"/>
                </a:lnTo>
                <a:lnTo>
                  <a:pt x="14779" y="21989"/>
                </a:lnTo>
                <a:lnTo>
                  <a:pt x="14505" y="22347"/>
                </a:lnTo>
                <a:lnTo>
                  <a:pt x="13999" y="23043"/>
                </a:lnTo>
                <a:lnTo>
                  <a:pt x="13746" y="23401"/>
                </a:lnTo>
                <a:lnTo>
                  <a:pt x="13493" y="23738"/>
                </a:lnTo>
                <a:lnTo>
                  <a:pt x="13219" y="24076"/>
                </a:lnTo>
                <a:lnTo>
                  <a:pt x="12902" y="24392"/>
                </a:lnTo>
                <a:lnTo>
                  <a:pt x="12565" y="24687"/>
                </a:lnTo>
                <a:lnTo>
                  <a:pt x="12207" y="24940"/>
                </a:lnTo>
                <a:lnTo>
                  <a:pt x="11827" y="25172"/>
                </a:lnTo>
                <a:lnTo>
                  <a:pt x="11427" y="25404"/>
                </a:lnTo>
                <a:lnTo>
                  <a:pt x="11026" y="25594"/>
                </a:lnTo>
                <a:lnTo>
                  <a:pt x="10626" y="25762"/>
                </a:lnTo>
                <a:lnTo>
                  <a:pt x="10204" y="25931"/>
                </a:lnTo>
                <a:lnTo>
                  <a:pt x="9782" y="26079"/>
                </a:lnTo>
                <a:lnTo>
                  <a:pt x="9298" y="26205"/>
                </a:lnTo>
                <a:lnTo>
                  <a:pt x="8813" y="26331"/>
                </a:lnTo>
                <a:lnTo>
                  <a:pt x="8307" y="26458"/>
                </a:lnTo>
                <a:lnTo>
                  <a:pt x="7801" y="26542"/>
                </a:lnTo>
                <a:lnTo>
                  <a:pt x="6789" y="26732"/>
                </a:lnTo>
                <a:lnTo>
                  <a:pt x="5777" y="26901"/>
                </a:lnTo>
                <a:lnTo>
                  <a:pt x="4786" y="27069"/>
                </a:lnTo>
                <a:lnTo>
                  <a:pt x="4280" y="27175"/>
                </a:lnTo>
                <a:lnTo>
                  <a:pt x="3795" y="27280"/>
                </a:lnTo>
                <a:lnTo>
                  <a:pt x="3289" y="27407"/>
                </a:lnTo>
                <a:lnTo>
                  <a:pt x="2804" y="27554"/>
                </a:lnTo>
                <a:lnTo>
                  <a:pt x="2320" y="27723"/>
                </a:lnTo>
                <a:lnTo>
                  <a:pt x="1856" y="27934"/>
                </a:lnTo>
                <a:lnTo>
                  <a:pt x="1350" y="28166"/>
                </a:lnTo>
                <a:lnTo>
                  <a:pt x="886" y="28419"/>
                </a:lnTo>
                <a:lnTo>
                  <a:pt x="443" y="28735"/>
                </a:lnTo>
                <a:lnTo>
                  <a:pt x="1" y="29051"/>
                </a:lnTo>
                <a:lnTo>
                  <a:pt x="47371" y="29051"/>
                </a:lnTo>
                <a:lnTo>
                  <a:pt x="47371"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56" name="Google Shape;1356;p22"/>
          <p:cNvGrpSpPr/>
          <p:nvPr/>
        </p:nvGrpSpPr>
        <p:grpSpPr>
          <a:xfrm flipH="1">
            <a:off x="6973951" y="4748301"/>
            <a:ext cx="240526" cy="228204"/>
            <a:chOff x="4411275" y="4457400"/>
            <a:chExt cx="473850" cy="449575"/>
          </a:xfrm>
        </p:grpSpPr>
        <p:sp>
          <p:nvSpPr>
            <p:cNvPr id="1357" name="Google Shape;1357;p22"/>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8" name="Google Shape;1358;p22"/>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59" name="Google Shape;1359;p22"/>
          <p:cNvGrpSpPr/>
          <p:nvPr/>
        </p:nvGrpSpPr>
        <p:grpSpPr>
          <a:xfrm flipH="1">
            <a:off x="7562024" y="4637625"/>
            <a:ext cx="473850" cy="449575"/>
            <a:chOff x="4411275" y="4457400"/>
            <a:chExt cx="473850" cy="449575"/>
          </a:xfrm>
        </p:grpSpPr>
        <p:sp>
          <p:nvSpPr>
            <p:cNvPr id="1360" name="Google Shape;1360;p22"/>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1" name="Google Shape;1361;p22"/>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62" name="Google Shape;1362;p22"/>
          <p:cNvGrpSpPr/>
          <p:nvPr/>
        </p:nvGrpSpPr>
        <p:grpSpPr>
          <a:xfrm flipH="1">
            <a:off x="5033301" y="4709488"/>
            <a:ext cx="240526" cy="228204"/>
            <a:chOff x="4411275" y="4457400"/>
            <a:chExt cx="473850" cy="449575"/>
          </a:xfrm>
        </p:grpSpPr>
        <p:sp>
          <p:nvSpPr>
            <p:cNvPr id="1363" name="Google Shape;1363;p22"/>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4" name="Google Shape;1364;p22"/>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65" name="Google Shape;1365;p22"/>
          <p:cNvGrpSpPr/>
          <p:nvPr/>
        </p:nvGrpSpPr>
        <p:grpSpPr>
          <a:xfrm flipH="1">
            <a:off x="4200201" y="4667776"/>
            <a:ext cx="240526" cy="228204"/>
            <a:chOff x="4411275" y="4457400"/>
            <a:chExt cx="473850" cy="449575"/>
          </a:xfrm>
        </p:grpSpPr>
        <p:sp>
          <p:nvSpPr>
            <p:cNvPr id="1366" name="Google Shape;1366;p22"/>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7" name="Google Shape;1367;p22"/>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68" name="Google Shape;1368;p22"/>
          <p:cNvGrpSpPr/>
          <p:nvPr/>
        </p:nvGrpSpPr>
        <p:grpSpPr>
          <a:xfrm flipH="1">
            <a:off x="174349" y="4446400"/>
            <a:ext cx="473850" cy="449575"/>
            <a:chOff x="4411275" y="4457400"/>
            <a:chExt cx="473850" cy="449575"/>
          </a:xfrm>
        </p:grpSpPr>
        <p:sp>
          <p:nvSpPr>
            <p:cNvPr id="1369" name="Google Shape;1369;p22"/>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0" name="Google Shape;1370;p22"/>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71" name="Google Shape;1371;p22"/>
          <p:cNvGrpSpPr/>
          <p:nvPr/>
        </p:nvGrpSpPr>
        <p:grpSpPr>
          <a:xfrm flipH="1">
            <a:off x="1362751" y="4895963"/>
            <a:ext cx="240526" cy="228204"/>
            <a:chOff x="4411275" y="4457400"/>
            <a:chExt cx="473850" cy="449575"/>
          </a:xfrm>
        </p:grpSpPr>
        <p:sp>
          <p:nvSpPr>
            <p:cNvPr id="1372" name="Google Shape;1372;p22"/>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3" name="Google Shape;1373;p22"/>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74" name="Google Shape;1374;p22"/>
          <p:cNvGrpSpPr/>
          <p:nvPr/>
        </p:nvGrpSpPr>
        <p:grpSpPr>
          <a:xfrm flipH="1">
            <a:off x="2123886" y="4637648"/>
            <a:ext cx="791911" cy="449534"/>
            <a:chOff x="5104925" y="-1571550"/>
            <a:chExt cx="1573750" cy="893350"/>
          </a:xfrm>
        </p:grpSpPr>
        <p:sp>
          <p:nvSpPr>
            <p:cNvPr id="1375" name="Google Shape;1375;p22"/>
            <p:cNvSpPr/>
            <p:nvPr/>
          </p:nvSpPr>
          <p:spPr>
            <a:xfrm>
              <a:off x="5104925" y="-1571550"/>
              <a:ext cx="1573750" cy="792175"/>
            </a:xfrm>
            <a:custGeom>
              <a:rect b="b" l="l" r="r" t="t"/>
              <a:pathLst>
                <a:path extrusionOk="0" h="31687" w="62950">
                  <a:moveTo>
                    <a:pt x="31601" y="1"/>
                  </a:moveTo>
                  <a:lnTo>
                    <a:pt x="30126" y="64"/>
                  </a:lnTo>
                  <a:lnTo>
                    <a:pt x="28629" y="148"/>
                  </a:lnTo>
                  <a:lnTo>
                    <a:pt x="27069" y="275"/>
                  </a:lnTo>
                  <a:lnTo>
                    <a:pt x="25467" y="444"/>
                  </a:lnTo>
                  <a:lnTo>
                    <a:pt x="23822" y="675"/>
                  </a:lnTo>
                  <a:lnTo>
                    <a:pt x="22136" y="928"/>
                  </a:lnTo>
                  <a:lnTo>
                    <a:pt x="20386" y="1245"/>
                  </a:lnTo>
                  <a:lnTo>
                    <a:pt x="18615" y="1603"/>
                  </a:lnTo>
                  <a:lnTo>
                    <a:pt x="16781" y="2004"/>
                  </a:lnTo>
                  <a:lnTo>
                    <a:pt x="14905" y="2446"/>
                  </a:lnTo>
                  <a:lnTo>
                    <a:pt x="14314" y="2615"/>
                  </a:lnTo>
                  <a:lnTo>
                    <a:pt x="13766" y="2763"/>
                  </a:lnTo>
                  <a:lnTo>
                    <a:pt x="13218" y="2952"/>
                  </a:lnTo>
                  <a:lnTo>
                    <a:pt x="12691" y="3142"/>
                  </a:lnTo>
                  <a:lnTo>
                    <a:pt x="12164" y="3332"/>
                  </a:lnTo>
                  <a:lnTo>
                    <a:pt x="11658" y="3543"/>
                  </a:lnTo>
                  <a:lnTo>
                    <a:pt x="11173" y="3753"/>
                  </a:lnTo>
                  <a:lnTo>
                    <a:pt x="10710" y="3985"/>
                  </a:lnTo>
                  <a:lnTo>
                    <a:pt x="10246" y="4217"/>
                  </a:lnTo>
                  <a:lnTo>
                    <a:pt x="9782" y="4470"/>
                  </a:lnTo>
                  <a:lnTo>
                    <a:pt x="9339" y="4723"/>
                  </a:lnTo>
                  <a:lnTo>
                    <a:pt x="8918" y="4976"/>
                  </a:lnTo>
                  <a:lnTo>
                    <a:pt x="8517" y="5250"/>
                  </a:lnTo>
                  <a:lnTo>
                    <a:pt x="8117" y="5524"/>
                  </a:lnTo>
                  <a:lnTo>
                    <a:pt x="7716" y="5819"/>
                  </a:lnTo>
                  <a:lnTo>
                    <a:pt x="7337" y="6114"/>
                  </a:lnTo>
                  <a:lnTo>
                    <a:pt x="6978" y="6431"/>
                  </a:lnTo>
                  <a:lnTo>
                    <a:pt x="6620" y="6726"/>
                  </a:lnTo>
                  <a:lnTo>
                    <a:pt x="6282" y="7063"/>
                  </a:lnTo>
                  <a:lnTo>
                    <a:pt x="5945" y="7379"/>
                  </a:lnTo>
                  <a:lnTo>
                    <a:pt x="5334" y="8054"/>
                  </a:lnTo>
                  <a:lnTo>
                    <a:pt x="4744" y="8750"/>
                  </a:lnTo>
                  <a:lnTo>
                    <a:pt x="4195" y="9466"/>
                  </a:lnTo>
                  <a:lnTo>
                    <a:pt x="3689" y="10183"/>
                  </a:lnTo>
                  <a:lnTo>
                    <a:pt x="3226" y="10942"/>
                  </a:lnTo>
                  <a:lnTo>
                    <a:pt x="2804" y="11722"/>
                  </a:lnTo>
                  <a:lnTo>
                    <a:pt x="2425" y="12502"/>
                  </a:lnTo>
                  <a:lnTo>
                    <a:pt x="2066" y="13282"/>
                  </a:lnTo>
                  <a:lnTo>
                    <a:pt x="1750" y="14083"/>
                  </a:lnTo>
                  <a:lnTo>
                    <a:pt x="1455" y="14905"/>
                  </a:lnTo>
                  <a:lnTo>
                    <a:pt x="1202" y="15707"/>
                  </a:lnTo>
                  <a:lnTo>
                    <a:pt x="970" y="16529"/>
                  </a:lnTo>
                  <a:lnTo>
                    <a:pt x="759" y="17351"/>
                  </a:lnTo>
                  <a:lnTo>
                    <a:pt x="590" y="18152"/>
                  </a:lnTo>
                  <a:lnTo>
                    <a:pt x="443" y="18974"/>
                  </a:lnTo>
                  <a:lnTo>
                    <a:pt x="316" y="19775"/>
                  </a:lnTo>
                  <a:lnTo>
                    <a:pt x="211" y="20576"/>
                  </a:lnTo>
                  <a:lnTo>
                    <a:pt x="127" y="21377"/>
                  </a:lnTo>
                  <a:lnTo>
                    <a:pt x="84" y="22136"/>
                  </a:lnTo>
                  <a:lnTo>
                    <a:pt x="42" y="22916"/>
                  </a:lnTo>
                  <a:lnTo>
                    <a:pt x="0" y="23654"/>
                  </a:lnTo>
                  <a:lnTo>
                    <a:pt x="0" y="24392"/>
                  </a:lnTo>
                  <a:lnTo>
                    <a:pt x="21" y="24729"/>
                  </a:lnTo>
                  <a:lnTo>
                    <a:pt x="42" y="25088"/>
                  </a:lnTo>
                  <a:lnTo>
                    <a:pt x="106" y="25404"/>
                  </a:lnTo>
                  <a:lnTo>
                    <a:pt x="190" y="25720"/>
                  </a:lnTo>
                  <a:lnTo>
                    <a:pt x="295" y="26036"/>
                  </a:lnTo>
                  <a:lnTo>
                    <a:pt x="422" y="26332"/>
                  </a:lnTo>
                  <a:lnTo>
                    <a:pt x="569" y="26627"/>
                  </a:lnTo>
                  <a:lnTo>
                    <a:pt x="738" y="26901"/>
                  </a:lnTo>
                  <a:lnTo>
                    <a:pt x="928" y="27175"/>
                  </a:lnTo>
                  <a:lnTo>
                    <a:pt x="1117" y="27428"/>
                  </a:lnTo>
                  <a:lnTo>
                    <a:pt x="1349" y="27660"/>
                  </a:lnTo>
                  <a:lnTo>
                    <a:pt x="1602" y="27913"/>
                  </a:lnTo>
                  <a:lnTo>
                    <a:pt x="1855" y="28145"/>
                  </a:lnTo>
                  <a:lnTo>
                    <a:pt x="2150" y="28355"/>
                  </a:lnTo>
                  <a:lnTo>
                    <a:pt x="2446" y="28566"/>
                  </a:lnTo>
                  <a:lnTo>
                    <a:pt x="2762" y="28756"/>
                  </a:lnTo>
                  <a:lnTo>
                    <a:pt x="3099" y="28946"/>
                  </a:lnTo>
                  <a:lnTo>
                    <a:pt x="3436" y="29135"/>
                  </a:lnTo>
                  <a:lnTo>
                    <a:pt x="3816" y="29304"/>
                  </a:lnTo>
                  <a:lnTo>
                    <a:pt x="4195" y="29473"/>
                  </a:lnTo>
                  <a:lnTo>
                    <a:pt x="4996" y="29789"/>
                  </a:lnTo>
                  <a:lnTo>
                    <a:pt x="5861" y="30063"/>
                  </a:lnTo>
                  <a:lnTo>
                    <a:pt x="6767" y="30316"/>
                  </a:lnTo>
                  <a:lnTo>
                    <a:pt x="7737" y="30548"/>
                  </a:lnTo>
                  <a:lnTo>
                    <a:pt x="8749" y="30738"/>
                  </a:lnTo>
                  <a:lnTo>
                    <a:pt x="9782" y="30906"/>
                  </a:lnTo>
                  <a:lnTo>
                    <a:pt x="10878" y="31075"/>
                  </a:lnTo>
                  <a:lnTo>
                    <a:pt x="11996" y="31201"/>
                  </a:lnTo>
                  <a:lnTo>
                    <a:pt x="13134" y="31307"/>
                  </a:lnTo>
                  <a:lnTo>
                    <a:pt x="14314" y="31412"/>
                  </a:lnTo>
                  <a:lnTo>
                    <a:pt x="15516" y="31476"/>
                  </a:lnTo>
                  <a:lnTo>
                    <a:pt x="16718" y="31539"/>
                  </a:lnTo>
                  <a:lnTo>
                    <a:pt x="17962" y="31602"/>
                  </a:lnTo>
                  <a:lnTo>
                    <a:pt x="19205" y="31623"/>
                  </a:lnTo>
                  <a:lnTo>
                    <a:pt x="21693" y="31686"/>
                  </a:lnTo>
                  <a:lnTo>
                    <a:pt x="36956" y="31686"/>
                  </a:lnTo>
                  <a:lnTo>
                    <a:pt x="39760" y="31623"/>
                  </a:lnTo>
                  <a:lnTo>
                    <a:pt x="42585" y="31539"/>
                  </a:lnTo>
                  <a:lnTo>
                    <a:pt x="43997" y="31476"/>
                  </a:lnTo>
                  <a:lnTo>
                    <a:pt x="45410" y="31412"/>
                  </a:lnTo>
                  <a:lnTo>
                    <a:pt x="46780" y="31307"/>
                  </a:lnTo>
                  <a:lnTo>
                    <a:pt x="48150" y="31201"/>
                  </a:lnTo>
                  <a:lnTo>
                    <a:pt x="49499" y="31075"/>
                  </a:lnTo>
                  <a:lnTo>
                    <a:pt x="50807" y="30906"/>
                  </a:lnTo>
                  <a:lnTo>
                    <a:pt x="52071" y="30738"/>
                  </a:lnTo>
                  <a:lnTo>
                    <a:pt x="53294" y="30548"/>
                  </a:lnTo>
                  <a:lnTo>
                    <a:pt x="54475" y="30316"/>
                  </a:lnTo>
                  <a:lnTo>
                    <a:pt x="55592" y="30063"/>
                  </a:lnTo>
                  <a:lnTo>
                    <a:pt x="56667" y="29789"/>
                  </a:lnTo>
                  <a:lnTo>
                    <a:pt x="57658" y="29473"/>
                  </a:lnTo>
                  <a:lnTo>
                    <a:pt x="58143" y="29304"/>
                  </a:lnTo>
                  <a:lnTo>
                    <a:pt x="58607" y="29135"/>
                  </a:lnTo>
                  <a:lnTo>
                    <a:pt x="59028" y="28946"/>
                  </a:lnTo>
                  <a:lnTo>
                    <a:pt x="59450" y="28756"/>
                  </a:lnTo>
                  <a:lnTo>
                    <a:pt x="59850" y="28566"/>
                  </a:lnTo>
                  <a:lnTo>
                    <a:pt x="60230" y="28355"/>
                  </a:lnTo>
                  <a:lnTo>
                    <a:pt x="60588" y="28145"/>
                  </a:lnTo>
                  <a:lnTo>
                    <a:pt x="60926" y="27913"/>
                  </a:lnTo>
                  <a:lnTo>
                    <a:pt x="61221" y="27660"/>
                  </a:lnTo>
                  <a:lnTo>
                    <a:pt x="61516" y="27428"/>
                  </a:lnTo>
                  <a:lnTo>
                    <a:pt x="61790" y="27175"/>
                  </a:lnTo>
                  <a:lnTo>
                    <a:pt x="62022" y="26901"/>
                  </a:lnTo>
                  <a:lnTo>
                    <a:pt x="62233" y="26627"/>
                  </a:lnTo>
                  <a:lnTo>
                    <a:pt x="62422" y="26332"/>
                  </a:lnTo>
                  <a:lnTo>
                    <a:pt x="62591" y="26036"/>
                  </a:lnTo>
                  <a:lnTo>
                    <a:pt x="62718" y="25720"/>
                  </a:lnTo>
                  <a:lnTo>
                    <a:pt x="62823" y="25404"/>
                  </a:lnTo>
                  <a:lnTo>
                    <a:pt x="62886" y="25088"/>
                  </a:lnTo>
                  <a:lnTo>
                    <a:pt x="62928" y="24729"/>
                  </a:lnTo>
                  <a:lnTo>
                    <a:pt x="62949" y="24392"/>
                  </a:lnTo>
                  <a:lnTo>
                    <a:pt x="62928" y="23612"/>
                  </a:lnTo>
                  <a:lnTo>
                    <a:pt x="62865" y="22769"/>
                  </a:lnTo>
                  <a:lnTo>
                    <a:pt x="62739" y="21820"/>
                  </a:lnTo>
                  <a:lnTo>
                    <a:pt x="62549" y="20829"/>
                  </a:lnTo>
                  <a:lnTo>
                    <a:pt x="62443" y="20302"/>
                  </a:lnTo>
                  <a:lnTo>
                    <a:pt x="62317" y="19754"/>
                  </a:lnTo>
                  <a:lnTo>
                    <a:pt x="62169" y="19206"/>
                  </a:lnTo>
                  <a:lnTo>
                    <a:pt x="62001" y="18637"/>
                  </a:lnTo>
                  <a:lnTo>
                    <a:pt x="61811" y="18068"/>
                  </a:lnTo>
                  <a:lnTo>
                    <a:pt x="61621" y="17477"/>
                  </a:lnTo>
                  <a:lnTo>
                    <a:pt x="61389" y="16887"/>
                  </a:lnTo>
                  <a:lnTo>
                    <a:pt x="61158" y="16276"/>
                  </a:lnTo>
                  <a:lnTo>
                    <a:pt x="60905" y="15685"/>
                  </a:lnTo>
                  <a:lnTo>
                    <a:pt x="60609" y="15074"/>
                  </a:lnTo>
                  <a:lnTo>
                    <a:pt x="60314" y="14463"/>
                  </a:lnTo>
                  <a:lnTo>
                    <a:pt x="59998" y="13830"/>
                  </a:lnTo>
                  <a:lnTo>
                    <a:pt x="59640" y="13219"/>
                  </a:lnTo>
                  <a:lnTo>
                    <a:pt x="59260" y="12608"/>
                  </a:lnTo>
                  <a:lnTo>
                    <a:pt x="58881" y="11996"/>
                  </a:lnTo>
                  <a:lnTo>
                    <a:pt x="58459" y="11385"/>
                  </a:lnTo>
                  <a:lnTo>
                    <a:pt x="58016" y="10773"/>
                  </a:lnTo>
                  <a:lnTo>
                    <a:pt x="57553" y="10162"/>
                  </a:lnTo>
                  <a:lnTo>
                    <a:pt x="57047" y="9572"/>
                  </a:lnTo>
                  <a:lnTo>
                    <a:pt x="56520" y="8982"/>
                  </a:lnTo>
                  <a:lnTo>
                    <a:pt x="55971" y="8391"/>
                  </a:lnTo>
                  <a:lnTo>
                    <a:pt x="55402" y="7822"/>
                  </a:lnTo>
                  <a:lnTo>
                    <a:pt x="54791" y="7253"/>
                  </a:lnTo>
                  <a:lnTo>
                    <a:pt x="54158" y="6705"/>
                  </a:lnTo>
                  <a:lnTo>
                    <a:pt x="53484" y="6178"/>
                  </a:lnTo>
                  <a:lnTo>
                    <a:pt x="52788" y="5651"/>
                  </a:lnTo>
                  <a:lnTo>
                    <a:pt x="52071" y="5145"/>
                  </a:lnTo>
                  <a:lnTo>
                    <a:pt x="51312" y="4639"/>
                  </a:lnTo>
                  <a:lnTo>
                    <a:pt x="50511" y="4175"/>
                  </a:lnTo>
                  <a:lnTo>
                    <a:pt x="49689" y="3711"/>
                  </a:lnTo>
                  <a:lnTo>
                    <a:pt x="48846" y="3290"/>
                  </a:lnTo>
                  <a:lnTo>
                    <a:pt x="47939" y="2868"/>
                  </a:lnTo>
                  <a:lnTo>
                    <a:pt x="47033" y="2488"/>
                  </a:lnTo>
                  <a:lnTo>
                    <a:pt x="46063" y="2109"/>
                  </a:lnTo>
                  <a:lnTo>
                    <a:pt x="45072" y="1772"/>
                  </a:lnTo>
                  <a:lnTo>
                    <a:pt x="44039" y="1455"/>
                  </a:lnTo>
                  <a:lnTo>
                    <a:pt x="42964" y="1181"/>
                  </a:lnTo>
                  <a:lnTo>
                    <a:pt x="41868" y="907"/>
                  </a:lnTo>
                  <a:lnTo>
                    <a:pt x="40730" y="675"/>
                  </a:lnTo>
                  <a:lnTo>
                    <a:pt x="39528" y="486"/>
                  </a:lnTo>
                  <a:lnTo>
                    <a:pt x="38326" y="317"/>
                  </a:lnTo>
                  <a:lnTo>
                    <a:pt x="37061" y="191"/>
                  </a:lnTo>
                  <a:lnTo>
                    <a:pt x="35754" y="85"/>
                  </a:lnTo>
                  <a:lnTo>
                    <a:pt x="34405" y="22"/>
                  </a:lnTo>
                  <a:lnTo>
                    <a:pt x="33035"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6" name="Google Shape;1376;p22"/>
            <p:cNvSpPr/>
            <p:nvPr/>
          </p:nvSpPr>
          <p:spPr>
            <a:xfrm>
              <a:off x="5104925" y="-1571550"/>
              <a:ext cx="1573750" cy="792175"/>
            </a:xfrm>
            <a:custGeom>
              <a:rect b="b" l="l" r="r" t="t"/>
              <a:pathLst>
                <a:path extrusionOk="0" fill="none" h="31687" w="62950">
                  <a:moveTo>
                    <a:pt x="62949" y="24392"/>
                  </a:moveTo>
                  <a:lnTo>
                    <a:pt x="62949" y="24392"/>
                  </a:lnTo>
                  <a:lnTo>
                    <a:pt x="62928" y="24729"/>
                  </a:lnTo>
                  <a:lnTo>
                    <a:pt x="62886" y="25088"/>
                  </a:lnTo>
                  <a:lnTo>
                    <a:pt x="62823" y="25404"/>
                  </a:lnTo>
                  <a:lnTo>
                    <a:pt x="62718" y="25720"/>
                  </a:lnTo>
                  <a:lnTo>
                    <a:pt x="62591" y="26036"/>
                  </a:lnTo>
                  <a:lnTo>
                    <a:pt x="62422" y="26332"/>
                  </a:lnTo>
                  <a:lnTo>
                    <a:pt x="62233" y="26627"/>
                  </a:lnTo>
                  <a:lnTo>
                    <a:pt x="62022" y="26901"/>
                  </a:lnTo>
                  <a:lnTo>
                    <a:pt x="61790" y="27175"/>
                  </a:lnTo>
                  <a:lnTo>
                    <a:pt x="61516" y="27428"/>
                  </a:lnTo>
                  <a:lnTo>
                    <a:pt x="61221" y="27660"/>
                  </a:lnTo>
                  <a:lnTo>
                    <a:pt x="60926" y="27913"/>
                  </a:lnTo>
                  <a:lnTo>
                    <a:pt x="60588" y="28145"/>
                  </a:lnTo>
                  <a:lnTo>
                    <a:pt x="60230" y="28355"/>
                  </a:lnTo>
                  <a:lnTo>
                    <a:pt x="59850" y="28566"/>
                  </a:lnTo>
                  <a:lnTo>
                    <a:pt x="59450" y="28756"/>
                  </a:lnTo>
                  <a:lnTo>
                    <a:pt x="59028" y="28946"/>
                  </a:lnTo>
                  <a:lnTo>
                    <a:pt x="58607" y="29135"/>
                  </a:lnTo>
                  <a:lnTo>
                    <a:pt x="58143" y="29304"/>
                  </a:lnTo>
                  <a:lnTo>
                    <a:pt x="57658" y="29473"/>
                  </a:lnTo>
                  <a:lnTo>
                    <a:pt x="56667" y="29789"/>
                  </a:lnTo>
                  <a:lnTo>
                    <a:pt x="55592" y="30063"/>
                  </a:lnTo>
                  <a:lnTo>
                    <a:pt x="54475" y="30316"/>
                  </a:lnTo>
                  <a:lnTo>
                    <a:pt x="53294" y="30548"/>
                  </a:lnTo>
                  <a:lnTo>
                    <a:pt x="52071" y="30738"/>
                  </a:lnTo>
                  <a:lnTo>
                    <a:pt x="50807" y="30906"/>
                  </a:lnTo>
                  <a:lnTo>
                    <a:pt x="49499" y="31075"/>
                  </a:lnTo>
                  <a:lnTo>
                    <a:pt x="48150" y="31201"/>
                  </a:lnTo>
                  <a:lnTo>
                    <a:pt x="46780" y="31307"/>
                  </a:lnTo>
                  <a:lnTo>
                    <a:pt x="45410" y="31412"/>
                  </a:lnTo>
                  <a:lnTo>
                    <a:pt x="43997" y="31476"/>
                  </a:lnTo>
                  <a:lnTo>
                    <a:pt x="42585" y="31539"/>
                  </a:lnTo>
                  <a:lnTo>
                    <a:pt x="39760" y="31623"/>
                  </a:lnTo>
                  <a:lnTo>
                    <a:pt x="36956" y="31686"/>
                  </a:lnTo>
                  <a:lnTo>
                    <a:pt x="34215" y="31686"/>
                  </a:lnTo>
                  <a:lnTo>
                    <a:pt x="29114" y="31686"/>
                  </a:lnTo>
                  <a:lnTo>
                    <a:pt x="29114" y="31686"/>
                  </a:lnTo>
                  <a:lnTo>
                    <a:pt x="24202" y="31686"/>
                  </a:lnTo>
                  <a:lnTo>
                    <a:pt x="21693" y="31686"/>
                  </a:lnTo>
                  <a:lnTo>
                    <a:pt x="19205" y="31623"/>
                  </a:lnTo>
                  <a:lnTo>
                    <a:pt x="17962" y="31602"/>
                  </a:lnTo>
                  <a:lnTo>
                    <a:pt x="16718" y="31539"/>
                  </a:lnTo>
                  <a:lnTo>
                    <a:pt x="15516" y="31476"/>
                  </a:lnTo>
                  <a:lnTo>
                    <a:pt x="14314" y="31412"/>
                  </a:lnTo>
                  <a:lnTo>
                    <a:pt x="13134" y="31307"/>
                  </a:lnTo>
                  <a:lnTo>
                    <a:pt x="11996" y="31201"/>
                  </a:lnTo>
                  <a:lnTo>
                    <a:pt x="10878" y="31075"/>
                  </a:lnTo>
                  <a:lnTo>
                    <a:pt x="9782" y="30906"/>
                  </a:lnTo>
                  <a:lnTo>
                    <a:pt x="8749" y="30738"/>
                  </a:lnTo>
                  <a:lnTo>
                    <a:pt x="7737" y="30548"/>
                  </a:lnTo>
                  <a:lnTo>
                    <a:pt x="6767" y="30316"/>
                  </a:lnTo>
                  <a:lnTo>
                    <a:pt x="5861" y="30063"/>
                  </a:lnTo>
                  <a:lnTo>
                    <a:pt x="4996" y="29789"/>
                  </a:lnTo>
                  <a:lnTo>
                    <a:pt x="4195" y="29473"/>
                  </a:lnTo>
                  <a:lnTo>
                    <a:pt x="3816" y="29304"/>
                  </a:lnTo>
                  <a:lnTo>
                    <a:pt x="3436" y="29135"/>
                  </a:lnTo>
                  <a:lnTo>
                    <a:pt x="3099" y="28946"/>
                  </a:lnTo>
                  <a:lnTo>
                    <a:pt x="2762" y="28756"/>
                  </a:lnTo>
                  <a:lnTo>
                    <a:pt x="2446" y="28566"/>
                  </a:lnTo>
                  <a:lnTo>
                    <a:pt x="2150" y="28355"/>
                  </a:lnTo>
                  <a:lnTo>
                    <a:pt x="1855" y="28145"/>
                  </a:lnTo>
                  <a:lnTo>
                    <a:pt x="1602" y="27913"/>
                  </a:lnTo>
                  <a:lnTo>
                    <a:pt x="1349" y="27660"/>
                  </a:lnTo>
                  <a:lnTo>
                    <a:pt x="1117" y="27428"/>
                  </a:lnTo>
                  <a:lnTo>
                    <a:pt x="928" y="27175"/>
                  </a:lnTo>
                  <a:lnTo>
                    <a:pt x="738" y="26901"/>
                  </a:lnTo>
                  <a:lnTo>
                    <a:pt x="569" y="26627"/>
                  </a:lnTo>
                  <a:lnTo>
                    <a:pt x="422" y="26332"/>
                  </a:lnTo>
                  <a:lnTo>
                    <a:pt x="295" y="26036"/>
                  </a:lnTo>
                  <a:lnTo>
                    <a:pt x="190" y="25720"/>
                  </a:lnTo>
                  <a:lnTo>
                    <a:pt x="106" y="25404"/>
                  </a:lnTo>
                  <a:lnTo>
                    <a:pt x="42" y="25088"/>
                  </a:lnTo>
                  <a:lnTo>
                    <a:pt x="21" y="24729"/>
                  </a:lnTo>
                  <a:lnTo>
                    <a:pt x="0" y="24392"/>
                  </a:lnTo>
                  <a:lnTo>
                    <a:pt x="0" y="24392"/>
                  </a:lnTo>
                  <a:lnTo>
                    <a:pt x="0" y="23654"/>
                  </a:lnTo>
                  <a:lnTo>
                    <a:pt x="42" y="22916"/>
                  </a:lnTo>
                  <a:lnTo>
                    <a:pt x="84" y="22136"/>
                  </a:lnTo>
                  <a:lnTo>
                    <a:pt x="127" y="21377"/>
                  </a:lnTo>
                  <a:lnTo>
                    <a:pt x="211" y="20576"/>
                  </a:lnTo>
                  <a:lnTo>
                    <a:pt x="316" y="19775"/>
                  </a:lnTo>
                  <a:lnTo>
                    <a:pt x="443" y="18974"/>
                  </a:lnTo>
                  <a:lnTo>
                    <a:pt x="590" y="18152"/>
                  </a:lnTo>
                  <a:lnTo>
                    <a:pt x="759" y="17351"/>
                  </a:lnTo>
                  <a:lnTo>
                    <a:pt x="970" y="16529"/>
                  </a:lnTo>
                  <a:lnTo>
                    <a:pt x="1202" y="15707"/>
                  </a:lnTo>
                  <a:lnTo>
                    <a:pt x="1455" y="14905"/>
                  </a:lnTo>
                  <a:lnTo>
                    <a:pt x="1750" y="14083"/>
                  </a:lnTo>
                  <a:lnTo>
                    <a:pt x="2066" y="13282"/>
                  </a:lnTo>
                  <a:lnTo>
                    <a:pt x="2425" y="12502"/>
                  </a:lnTo>
                  <a:lnTo>
                    <a:pt x="2804" y="11722"/>
                  </a:lnTo>
                  <a:lnTo>
                    <a:pt x="3226" y="10942"/>
                  </a:lnTo>
                  <a:lnTo>
                    <a:pt x="3689" y="10183"/>
                  </a:lnTo>
                  <a:lnTo>
                    <a:pt x="4195" y="9466"/>
                  </a:lnTo>
                  <a:lnTo>
                    <a:pt x="4744" y="8750"/>
                  </a:lnTo>
                  <a:lnTo>
                    <a:pt x="5334" y="8054"/>
                  </a:lnTo>
                  <a:lnTo>
                    <a:pt x="5945" y="7379"/>
                  </a:lnTo>
                  <a:lnTo>
                    <a:pt x="6282" y="7063"/>
                  </a:lnTo>
                  <a:lnTo>
                    <a:pt x="6620" y="6726"/>
                  </a:lnTo>
                  <a:lnTo>
                    <a:pt x="6978" y="6431"/>
                  </a:lnTo>
                  <a:lnTo>
                    <a:pt x="7337" y="6114"/>
                  </a:lnTo>
                  <a:lnTo>
                    <a:pt x="7716" y="5819"/>
                  </a:lnTo>
                  <a:lnTo>
                    <a:pt x="8117" y="5524"/>
                  </a:lnTo>
                  <a:lnTo>
                    <a:pt x="8517" y="5250"/>
                  </a:lnTo>
                  <a:lnTo>
                    <a:pt x="8918" y="4976"/>
                  </a:lnTo>
                  <a:lnTo>
                    <a:pt x="9339" y="4723"/>
                  </a:lnTo>
                  <a:lnTo>
                    <a:pt x="9782" y="4470"/>
                  </a:lnTo>
                  <a:lnTo>
                    <a:pt x="10246" y="4217"/>
                  </a:lnTo>
                  <a:lnTo>
                    <a:pt x="10710" y="3985"/>
                  </a:lnTo>
                  <a:lnTo>
                    <a:pt x="11173" y="3753"/>
                  </a:lnTo>
                  <a:lnTo>
                    <a:pt x="11658" y="3543"/>
                  </a:lnTo>
                  <a:lnTo>
                    <a:pt x="12164" y="3332"/>
                  </a:lnTo>
                  <a:lnTo>
                    <a:pt x="12691" y="3142"/>
                  </a:lnTo>
                  <a:lnTo>
                    <a:pt x="13218" y="2952"/>
                  </a:lnTo>
                  <a:lnTo>
                    <a:pt x="13766" y="2763"/>
                  </a:lnTo>
                  <a:lnTo>
                    <a:pt x="14314" y="2615"/>
                  </a:lnTo>
                  <a:lnTo>
                    <a:pt x="14905" y="2446"/>
                  </a:lnTo>
                  <a:lnTo>
                    <a:pt x="14905" y="2446"/>
                  </a:lnTo>
                  <a:lnTo>
                    <a:pt x="16781" y="2004"/>
                  </a:lnTo>
                  <a:lnTo>
                    <a:pt x="18615" y="1603"/>
                  </a:lnTo>
                  <a:lnTo>
                    <a:pt x="20386" y="1245"/>
                  </a:lnTo>
                  <a:lnTo>
                    <a:pt x="22136" y="928"/>
                  </a:lnTo>
                  <a:lnTo>
                    <a:pt x="23822" y="675"/>
                  </a:lnTo>
                  <a:lnTo>
                    <a:pt x="25467" y="444"/>
                  </a:lnTo>
                  <a:lnTo>
                    <a:pt x="27069" y="275"/>
                  </a:lnTo>
                  <a:lnTo>
                    <a:pt x="28629" y="148"/>
                  </a:lnTo>
                  <a:lnTo>
                    <a:pt x="30126" y="64"/>
                  </a:lnTo>
                  <a:lnTo>
                    <a:pt x="31601" y="1"/>
                  </a:lnTo>
                  <a:lnTo>
                    <a:pt x="33035" y="1"/>
                  </a:lnTo>
                  <a:lnTo>
                    <a:pt x="34405" y="22"/>
                  </a:lnTo>
                  <a:lnTo>
                    <a:pt x="35754" y="85"/>
                  </a:lnTo>
                  <a:lnTo>
                    <a:pt x="37061" y="191"/>
                  </a:lnTo>
                  <a:lnTo>
                    <a:pt x="38326" y="317"/>
                  </a:lnTo>
                  <a:lnTo>
                    <a:pt x="39528" y="486"/>
                  </a:lnTo>
                  <a:lnTo>
                    <a:pt x="40730" y="675"/>
                  </a:lnTo>
                  <a:lnTo>
                    <a:pt x="41868" y="907"/>
                  </a:lnTo>
                  <a:lnTo>
                    <a:pt x="42964" y="1181"/>
                  </a:lnTo>
                  <a:lnTo>
                    <a:pt x="44039" y="1455"/>
                  </a:lnTo>
                  <a:lnTo>
                    <a:pt x="45072" y="1772"/>
                  </a:lnTo>
                  <a:lnTo>
                    <a:pt x="46063" y="2109"/>
                  </a:lnTo>
                  <a:lnTo>
                    <a:pt x="47033" y="2488"/>
                  </a:lnTo>
                  <a:lnTo>
                    <a:pt x="47939" y="2868"/>
                  </a:lnTo>
                  <a:lnTo>
                    <a:pt x="48846" y="3290"/>
                  </a:lnTo>
                  <a:lnTo>
                    <a:pt x="49689" y="3711"/>
                  </a:lnTo>
                  <a:lnTo>
                    <a:pt x="50511" y="4175"/>
                  </a:lnTo>
                  <a:lnTo>
                    <a:pt x="51312" y="4639"/>
                  </a:lnTo>
                  <a:lnTo>
                    <a:pt x="52071" y="5145"/>
                  </a:lnTo>
                  <a:lnTo>
                    <a:pt x="52788" y="5651"/>
                  </a:lnTo>
                  <a:lnTo>
                    <a:pt x="53484" y="6178"/>
                  </a:lnTo>
                  <a:lnTo>
                    <a:pt x="54158" y="6705"/>
                  </a:lnTo>
                  <a:lnTo>
                    <a:pt x="54791" y="7253"/>
                  </a:lnTo>
                  <a:lnTo>
                    <a:pt x="55402" y="7822"/>
                  </a:lnTo>
                  <a:lnTo>
                    <a:pt x="55971" y="8391"/>
                  </a:lnTo>
                  <a:lnTo>
                    <a:pt x="56520" y="8982"/>
                  </a:lnTo>
                  <a:lnTo>
                    <a:pt x="57047" y="9572"/>
                  </a:lnTo>
                  <a:lnTo>
                    <a:pt x="57553" y="10162"/>
                  </a:lnTo>
                  <a:lnTo>
                    <a:pt x="58016" y="10773"/>
                  </a:lnTo>
                  <a:lnTo>
                    <a:pt x="58459" y="11385"/>
                  </a:lnTo>
                  <a:lnTo>
                    <a:pt x="58881" y="11996"/>
                  </a:lnTo>
                  <a:lnTo>
                    <a:pt x="59260" y="12608"/>
                  </a:lnTo>
                  <a:lnTo>
                    <a:pt x="59640" y="13219"/>
                  </a:lnTo>
                  <a:lnTo>
                    <a:pt x="59998" y="13830"/>
                  </a:lnTo>
                  <a:lnTo>
                    <a:pt x="60314" y="14463"/>
                  </a:lnTo>
                  <a:lnTo>
                    <a:pt x="60609" y="15074"/>
                  </a:lnTo>
                  <a:lnTo>
                    <a:pt x="60905" y="15685"/>
                  </a:lnTo>
                  <a:lnTo>
                    <a:pt x="61158" y="16276"/>
                  </a:lnTo>
                  <a:lnTo>
                    <a:pt x="61389" y="16887"/>
                  </a:lnTo>
                  <a:lnTo>
                    <a:pt x="61621" y="17477"/>
                  </a:lnTo>
                  <a:lnTo>
                    <a:pt x="61811" y="18068"/>
                  </a:lnTo>
                  <a:lnTo>
                    <a:pt x="62001" y="18637"/>
                  </a:lnTo>
                  <a:lnTo>
                    <a:pt x="62169" y="19206"/>
                  </a:lnTo>
                  <a:lnTo>
                    <a:pt x="62317" y="19754"/>
                  </a:lnTo>
                  <a:lnTo>
                    <a:pt x="62443" y="20302"/>
                  </a:lnTo>
                  <a:lnTo>
                    <a:pt x="62549" y="20829"/>
                  </a:lnTo>
                  <a:lnTo>
                    <a:pt x="62739" y="21820"/>
                  </a:lnTo>
                  <a:lnTo>
                    <a:pt x="62865" y="22769"/>
                  </a:lnTo>
                  <a:lnTo>
                    <a:pt x="62928" y="23612"/>
                  </a:lnTo>
                  <a:lnTo>
                    <a:pt x="62949" y="24392"/>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7" name="Google Shape;1377;p22"/>
            <p:cNvSpPr/>
            <p:nvPr/>
          </p:nvSpPr>
          <p:spPr>
            <a:xfrm>
              <a:off x="5246700" y="-1235825"/>
              <a:ext cx="62200" cy="173425"/>
            </a:xfrm>
            <a:custGeom>
              <a:rect b="b" l="l" r="r" t="t"/>
              <a:pathLst>
                <a:path extrusionOk="0" h="6937" w="2488">
                  <a:moveTo>
                    <a:pt x="2446" y="1"/>
                  </a:moveTo>
                  <a:lnTo>
                    <a:pt x="2193" y="380"/>
                  </a:lnTo>
                  <a:lnTo>
                    <a:pt x="1940" y="760"/>
                  </a:lnTo>
                  <a:lnTo>
                    <a:pt x="1708" y="1160"/>
                  </a:lnTo>
                  <a:lnTo>
                    <a:pt x="1476" y="1582"/>
                  </a:lnTo>
                  <a:lnTo>
                    <a:pt x="1265" y="2003"/>
                  </a:lnTo>
                  <a:lnTo>
                    <a:pt x="1075" y="2425"/>
                  </a:lnTo>
                  <a:lnTo>
                    <a:pt x="886" y="2847"/>
                  </a:lnTo>
                  <a:lnTo>
                    <a:pt x="717" y="3268"/>
                  </a:lnTo>
                  <a:lnTo>
                    <a:pt x="548" y="3711"/>
                  </a:lnTo>
                  <a:lnTo>
                    <a:pt x="401" y="4154"/>
                  </a:lnTo>
                  <a:lnTo>
                    <a:pt x="274" y="4618"/>
                  </a:lnTo>
                  <a:lnTo>
                    <a:pt x="169" y="5060"/>
                  </a:lnTo>
                  <a:lnTo>
                    <a:pt x="84" y="5524"/>
                  </a:lnTo>
                  <a:lnTo>
                    <a:pt x="42" y="5988"/>
                  </a:lnTo>
                  <a:lnTo>
                    <a:pt x="0" y="6452"/>
                  </a:lnTo>
                  <a:lnTo>
                    <a:pt x="21" y="6915"/>
                  </a:lnTo>
                  <a:lnTo>
                    <a:pt x="42" y="6937"/>
                  </a:lnTo>
                  <a:lnTo>
                    <a:pt x="274" y="6030"/>
                  </a:lnTo>
                  <a:lnTo>
                    <a:pt x="843" y="3816"/>
                  </a:lnTo>
                  <a:lnTo>
                    <a:pt x="991" y="3311"/>
                  </a:lnTo>
                  <a:lnTo>
                    <a:pt x="1160" y="2826"/>
                  </a:lnTo>
                  <a:lnTo>
                    <a:pt x="1349" y="2341"/>
                  </a:lnTo>
                  <a:lnTo>
                    <a:pt x="1539" y="1856"/>
                  </a:lnTo>
                  <a:lnTo>
                    <a:pt x="1750" y="1392"/>
                  </a:lnTo>
                  <a:lnTo>
                    <a:pt x="1982" y="928"/>
                  </a:lnTo>
                  <a:lnTo>
                    <a:pt x="2235" y="465"/>
                  </a:lnTo>
                  <a:lnTo>
                    <a:pt x="2488"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8" name="Google Shape;1378;p22"/>
            <p:cNvSpPr/>
            <p:nvPr/>
          </p:nvSpPr>
          <p:spPr>
            <a:xfrm>
              <a:off x="5246700" y="-1235825"/>
              <a:ext cx="62200" cy="173425"/>
            </a:xfrm>
            <a:custGeom>
              <a:rect b="b" l="l" r="r" t="t"/>
              <a:pathLst>
                <a:path extrusionOk="0" fill="none" h="6937" w="2488">
                  <a:moveTo>
                    <a:pt x="2446" y="1"/>
                  </a:moveTo>
                  <a:lnTo>
                    <a:pt x="2446" y="1"/>
                  </a:lnTo>
                  <a:lnTo>
                    <a:pt x="2193" y="380"/>
                  </a:lnTo>
                  <a:lnTo>
                    <a:pt x="1940" y="760"/>
                  </a:lnTo>
                  <a:lnTo>
                    <a:pt x="1708" y="1160"/>
                  </a:lnTo>
                  <a:lnTo>
                    <a:pt x="1476" y="1582"/>
                  </a:lnTo>
                  <a:lnTo>
                    <a:pt x="1265" y="2003"/>
                  </a:lnTo>
                  <a:lnTo>
                    <a:pt x="1075" y="2425"/>
                  </a:lnTo>
                  <a:lnTo>
                    <a:pt x="886" y="2847"/>
                  </a:lnTo>
                  <a:lnTo>
                    <a:pt x="717" y="3268"/>
                  </a:lnTo>
                  <a:lnTo>
                    <a:pt x="717" y="3268"/>
                  </a:lnTo>
                  <a:lnTo>
                    <a:pt x="548" y="3711"/>
                  </a:lnTo>
                  <a:lnTo>
                    <a:pt x="401" y="4154"/>
                  </a:lnTo>
                  <a:lnTo>
                    <a:pt x="274" y="4618"/>
                  </a:lnTo>
                  <a:lnTo>
                    <a:pt x="169" y="5060"/>
                  </a:lnTo>
                  <a:lnTo>
                    <a:pt x="84" y="5524"/>
                  </a:lnTo>
                  <a:lnTo>
                    <a:pt x="42" y="5988"/>
                  </a:lnTo>
                  <a:lnTo>
                    <a:pt x="0" y="6452"/>
                  </a:lnTo>
                  <a:lnTo>
                    <a:pt x="21" y="6915"/>
                  </a:lnTo>
                  <a:lnTo>
                    <a:pt x="42" y="6937"/>
                  </a:lnTo>
                  <a:lnTo>
                    <a:pt x="42" y="6937"/>
                  </a:lnTo>
                  <a:lnTo>
                    <a:pt x="274" y="6030"/>
                  </a:lnTo>
                  <a:lnTo>
                    <a:pt x="274" y="6030"/>
                  </a:lnTo>
                  <a:lnTo>
                    <a:pt x="843" y="3816"/>
                  </a:lnTo>
                  <a:lnTo>
                    <a:pt x="843" y="3816"/>
                  </a:lnTo>
                  <a:lnTo>
                    <a:pt x="991" y="3311"/>
                  </a:lnTo>
                  <a:lnTo>
                    <a:pt x="1160" y="2826"/>
                  </a:lnTo>
                  <a:lnTo>
                    <a:pt x="1349" y="2341"/>
                  </a:lnTo>
                  <a:lnTo>
                    <a:pt x="1539" y="1856"/>
                  </a:lnTo>
                  <a:lnTo>
                    <a:pt x="1750" y="1392"/>
                  </a:lnTo>
                  <a:lnTo>
                    <a:pt x="1982" y="928"/>
                  </a:lnTo>
                  <a:lnTo>
                    <a:pt x="2235" y="465"/>
                  </a:lnTo>
                  <a:lnTo>
                    <a:pt x="2488" y="1"/>
                  </a:lnTo>
                  <a:lnTo>
                    <a:pt x="2446"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9" name="Google Shape;1379;p22"/>
            <p:cNvSpPr/>
            <p:nvPr/>
          </p:nvSpPr>
          <p:spPr>
            <a:xfrm>
              <a:off x="5460675" y="-1429250"/>
              <a:ext cx="610325" cy="93325"/>
            </a:xfrm>
            <a:custGeom>
              <a:rect b="b" l="l" r="r" t="t"/>
              <a:pathLst>
                <a:path extrusionOk="0" h="3733" w="24413">
                  <a:moveTo>
                    <a:pt x="15579" y="1"/>
                  </a:moveTo>
                  <a:lnTo>
                    <a:pt x="14567" y="22"/>
                  </a:lnTo>
                  <a:lnTo>
                    <a:pt x="13556" y="64"/>
                  </a:lnTo>
                  <a:lnTo>
                    <a:pt x="12544" y="148"/>
                  </a:lnTo>
                  <a:lnTo>
                    <a:pt x="11553" y="254"/>
                  </a:lnTo>
                  <a:lnTo>
                    <a:pt x="10541" y="401"/>
                  </a:lnTo>
                  <a:lnTo>
                    <a:pt x="9550" y="549"/>
                  </a:lnTo>
                  <a:lnTo>
                    <a:pt x="8559" y="760"/>
                  </a:lnTo>
                  <a:lnTo>
                    <a:pt x="7568" y="971"/>
                  </a:lnTo>
                  <a:lnTo>
                    <a:pt x="6599" y="1224"/>
                  </a:lnTo>
                  <a:lnTo>
                    <a:pt x="5629" y="1498"/>
                  </a:lnTo>
                  <a:lnTo>
                    <a:pt x="4659" y="1814"/>
                  </a:lnTo>
                  <a:lnTo>
                    <a:pt x="3711" y="2151"/>
                  </a:lnTo>
                  <a:lnTo>
                    <a:pt x="2762" y="2510"/>
                  </a:lnTo>
                  <a:lnTo>
                    <a:pt x="1834" y="2889"/>
                  </a:lnTo>
                  <a:lnTo>
                    <a:pt x="907" y="3311"/>
                  </a:lnTo>
                  <a:lnTo>
                    <a:pt x="0" y="3732"/>
                  </a:lnTo>
                  <a:lnTo>
                    <a:pt x="949" y="3332"/>
                  </a:lnTo>
                  <a:lnTo>
                    <a:pt x="1897" y="2931"/>
                  </a:lnTo>
                  <a:lnTo>
                    <a:pt x="2846" y="2573"/>
                  </a:lnTo>
                  <a:lnTo>
                    <a:pt x="3795" y="2235"/>
                  </a:lnTo>
                  <a:lnTo>
                    <a:pt x="4765" y="1940"/>
                  </a:lnTo>
                  <a:lnTo>
                    <a:pt x="5713" y="1645"/>
                  </a:lnTo>
                  <a:lnTo>
                    <a:pt x="6662" y="1392"/>
                  </a:lnTo>
                  <a:lnTo>
                    <a:pt x="7632" y="1181"/>
                  </a:lnTo>
                  <a:lnTo>
                    <a:pt x="8601" y="971"/>
                  </a:lnTo>
                  <a:lnTo>
                    <a:pt x="9571" y="802"/>
                  </a:lnTo>
                  <a:lnTo>
                    <a:pt x="10541" y="654"/>
                  </a:lnTo>
                  <a:lnTo>
                    <a:pt x="11511" y="549"/>
                  </a:lnTo>
                  <a:lnTo>
                    <a:pt x="12480" y="444"/>
                  </a:lnTo>
                  <a:lnTo>
                    <a:pt x="13471" y="380"/>
                  </a:lnTo>
                  <a:lnTo>
                    <a:pt x="14441" y="359"/>
                  </a:lnTo>
                  <a:lnTo>
                    <a:pt x="15432" y="338"/>
                  </a:lnTo>
                  <a:lnTo>
                    <a:pt x="16359" y="338"/>
                  </a:lnTo>
                  <a:lnTo>
                    <a:pt x="17266" y="380"/>
                  </a:lnTo>
                  <a:lnTo>
                    <a:pt x="18193" y="444"/>
                  </a:lnTo>
                  <a:lnTo>
                    <a:pt x="19121" y="507"/>
                  </a:lnTo>
                  <a:lnTo>
                    <a:pt x="20049" y="612"/>
                  </a:lnTo>
                  <a:lnTo>
                    <a:pt x="20976" y="718"/>
                  </a:lnTo>
                  <a:lnTo>
                    <a:pt x="21925" y="865"/>
                  </a:lnTo>
                  <a:lnTo>
                    <a:pt x="22874" y="1034"/>
                  </a:lnTo>
                  <a:lnTo>
                    <a:pt x="24391" y="1329"/>
                  </a:lnTo>
                  <a:lnTo>
                    <a:pt x="24413" y="1308"/>
                  </a:lnTo>
                  <a:lnTo>
                    <a:pt x="22895" y="865"/>
                  </a:lnTo>
                  <a:lnTo>
                    <a:pt x="21988" y="675"/>
                  </a:lnTo>
                  <a:lnTo>
                    <a:pt x="21082" y="486"/>
                  </a:lnTo>
                  <a:lnTo>
                    <a:pt x="20175" y="338"/>
                  </a:lnTo>
                  <a:lnTo>
                    <a:pt x="19269" y="212"/>
                  </a:lnTo>
                  <a:lnTo>
                    <a:pt x="18341" y="127"/>
                  </a:lnTo>
                  <a:lnTo>
                    <a:pt x="17413" y="64"/>
                  </a:lnTo>
                  <a:lnTo>
                    <a:pt x="16507" y="22"/>
                  </a:lnTo>
                  <a:lnTo>
                    <a:pt x="15579"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0" name="Google Shape;1380;p22"/>
            <p:cNvSpPr/>
            <p:nvPr/>
          </p:nvSpPr>
          <p:spPr>
            <a:xfrm>
              <a:off x="5460675" y="-1429250"/>
              <a:ext cx="610325" cy="93325"/>
            </a:xfrm>
            <a:custGeom>
              <a:rect b="b" l="l" r="r" t="t"/>
              <a:pathLst>
                <a:path extrusionOk="0" fill="none" h="3733" w="24413">
                  <a:moveTo>
                    <a:pt x="15579" y="1"/>
                  </a:moveTo>
                  <a:lnTo>
                    <a:pt x="15579" y="1"/>
                  </a:lnTo>
                  <a:lnTo>
                    <a:pt x="14567" y="22"/>
                  </a:lnTo>
                  <a:lnTo>
                    <a:pt x="13556" y="64"/>
                  </a:lnTo>
                  <a:lnTo>
                    <a:pt x="12544" y="148"/>
                  </a:lnTo>
                  <a:lnTo>
                    <a:pt x="11553" y="254"/>
                  </a:lnTo>
                  <a:lnTo>
                    <a:pt x="10541" y="401"/>
                  </a:lnTo>
                  <a:lnTo>
                    <a:pt x="9550" y="549"/>
                  </a:lnTo>
                  <a:lnTo>
                    <a:pt x="8559" y="760"/>
                  </a:lnTo>
                  <a:lnTo>
                    <a:pt x="7568" y="971"/>
                  </a:lnTo>
                  <a:lnTo>
                    <a:pt x="6599" y="1224"/>
                  </a:lnTo>
                  <a:lnTo>
                    <a:pt x="5629" y="1498"/>
                  </a:lnTo>
                  <a:lnTo>
                    <a:pt x="4659" y="1814"/>
                  </a:lnTo>
                  <a:lnTo>
                    <a:pt x="3711" y="2151"/>
                  </a:lnTo>
                  <a:lnTo>
                    <a:pt x="2762" y="2510"/>
                  </a:lnTo>
                  <a:lnTo>
                    <a:pt x="1834" y="2889"/>
                  </a:lnTo>
                  <a:lnTo>
                    <a:pt x="907" y="3311"/>
                  </a:lnTo>
                  <a:lnTo>
                    <a:pt x="0" y="3732"/>
                  </a:lnTo>
                  <a:lnTo>
                    <a:pt x="0" y="3732"/>
                  </a:lnTo>
                  <a:lnTo>
                    <a:pt x="949" y="3332"/>
                  </a:lnTo>
                  <a:lnTo>
                    <a:pt x="1897" y="2931"/>
                  </a:lnTo>
                  <a:lnTo>
                    <a:pt x="2846" y="2573"/>
                  </a:lnTo>
                  <a:lnTo>
                    <a:pt x="3795" y="2235"/>
                  </a:lnTo>
                  <a:lnTo>
                    <a:pt x="4765" y="1940"/>
                  </a:lnTo>
                  <a:lnTo>
                    <a:pt x="5713" y="1645"/>
                  </a:lnTo>
                  <a:lnTo>
                    <a:pt x="6662" y="1392"/>
                  </a:lnTo>
                  <a:lnTo>
                    <a:pt x="7632" y="1181"/>
                  </a:lnTo>
                  <a:lnTo>
                    <a:pt x="8601" y="971"/>
                  </a:lnTo>
                  <a:lnTo>
                    <a:pt x="9571" y="802"/>
                  </a:lnTo>
                  <a:lnTo>
                    <a:pt x="10541" y="654"/>
                  </a:lnTo>
                  <a:lnTo>
                    <a:pt x="11511" y="549"/>
                  </a:lnTo>
                  <a:lnTo>
                    <a:pt x="12480" y="444"/>
                  </a:lnTo>
                  <a:lnTo>
                    <a:pt x="13471" y="380"/>
                  </a:lnTo>
                  <a:lnTo>
                    <a:pt x="14441" y="359"/>
                  </a:lnTo>
                  <a:lnTo>
                    <a:pt x="15432" y="338"/>
                  </a:lnTo>
                  <a:lnTo>
                    <a:pt x="15432" y="338"/>
                  </a:lnTo>
                  <a:lnTo>
                    <a:pt x="16359" y="338"/>
                  </a:lnTo>
                  <a:lnTo>
                    <a:pt x="17266" y="380"/>
                  </a:lnTo>
                  <a:lnTo>
                    <a:pt x="18193" y="444"/>
                  </a:lnTo>
                  <a:lnTo>
                    <a:pt x="19121" y="507"/>
                  </a:lnTo>
                  <a:lnTo>
                    <a:pt x="20049" y="612"/>
                  </a:lnTo>
                  <a:lnTo>
                    <a:pt x="20976" y="718"/>
                  </a:lnTo>
                  <a:lnTo>
                    <a:pt x="21925" y="865"/>
                  </a:lnTo>
                  <a:lnTo>
                    <a:pt x="22874" y="1034"/>
                  </a:lnTo>
                  <a:lnTo>
                    <a:pt x="22874" y="1034"/>
                  </a:lnTo>
                  <a:lnTo>
                    <a:pt x="24391" y="1329"/>
                  </a:lnTo>
                  <a:lnTo>
                    <a:pt x="24413" y="1308"/>
                  </a:lnTo>
                  <a:lnTo>
                    <a:pt x="24413" y="1308"/>
                  </a:lnTo>
                  <a:lnTo>
                    <a:pt x="22895" y="865"/>
                  </a:lnTo>
                  <a:lnTo>
                    <a:pt x="22895" y="865"/>
                  </a:lnTo>
                  <a:lnTo>
                    <a:pt x="21988" y="675"/>
                  </a:lnTo>
                  <a:lnTo>
                    <a:pt x="21082" y="486"/>
                  </a:lnTo>
                  <a:lnTo>
                    <a:pt x="20175" y="338"/>
                  </a:lnTo>
                  <a:lnTo>
                    <a:pt x="19269" y="212"/>
                  </a:lnTo>
                  <a:lnTo>
                    <a:pt x="18341" y="127"/>
                  </a:lnTo>
                  <a:lnTo>
                    <a:pt x="17413" y="64"/>
                  </a:lnTo>
                  <a:lnTo>
                    <a:pt x="16507" y="22"/>
                  </a:lnTo>
                  <a:lnTo>
                    <a:pt x="15579"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1" name="Google Shape;1381;p22"/>
            <p:cNvSpPr/>
            <p:nvPr/>
          </p:nvSpPr>
          <p:spPr>
            <a:xfrm>
              <a:off x="6221700" y="-1379175"/>
              <a:ext cx="231400" cy="122825"/>
            </a:xfrm>
            <a:custGeom>
              <a:rect b="b" l="l" r="r" t="t"/>
              <a:pathLst>
                <a:path extrusionOk="0" h="4913" w="9256">
                  <a:moveTo>
                    <a:pt x="1" y="1"/>
                  </a:moveTo>
                  <a:lnTo>
                    <a:pt x="1" y="22"/>
                  </a:lnTo>
                  <a:lnTo>
                    <a:pt x="654" y="106"/>
                  </a:lnTo>
                  <a:lnTo>
                    <a:pt x="1329" y="232"/>
                  </a:lnTo>
                  <a:lnTo>
                    <a:pt x="1982" y="380"/>
                  </a:lnTo>
                  <a:lnTo>
                    <a:pt x="2615" y="570"/>
                  </a:lnTo>
                  <a:lnTo>
                    <a:pt x="3100" y="717"/>
                  </a:lnTo>
                  <a:lnTo>
                    <a:pt x="3564" y="907"/>
                  </a:lnTo>
                  <a:lnTo>
                    <a:pt x="4006" y="1097"/>
                  </a:lnTo>
                  <a:lnTo>
                    <a:pt x="4470" y="1308"/>
                  </a:lnTo>
                  <a:lnTo>
                    <a:pt x="4913" y="1540"/>
                  </a:lnTo>
                  <a:lnTo>
                    <a:pt x="5334" y="1793"/>
                  </a:lnTo>
                  <a:lnTo>
                    <a:pt x="5756" y="2045"/>
                  </a:lnTo>
                  <a:lnTo>
                    <a:pt x="6178" y="2341"/>
                  </a:lnTo>
                  <a:lnTo>
                    <a:pt x="6979" y="2931"/>
                  </a:lnTo>
                  <a:lnTo>
                    <a:pt x="7759" y="3542"/>
                  </a:lnTo>
                  <a:lnTo>
                    <a:pt x="8138" y="3880"/>
                  </a:lnTo>
                  <a:lnTo>
                    <a:pt x="8497" y="4217"/>
                  </a:lnTo>
                  <a:lnTo>
                    <a:pt x="9234" y="4913"/>
                  </a:lnTo>
                  <a:lnTo>
                    <a:pt x="9256" y="4891"/>
                  </a:lnTo>
                  <a:lnTo>
                    <a:pt x="8855" y="4343"/>
                  </a:lnTo>
                  <a:lnTo>
                    <a:pt x="8539" y="3943"/>
                  </a:lnTo>
                  <a:lnTo>
                    <a:pt x="8202" y="3563"/>
                  </a:lnTo>
                  <a:lnTo>
                    <a:pt x="7822" y="3205"/>
                  </a:lnTo>
                  <a:lnTo>
                    <a:pt x="7443" y="2868"/>
                  </a:lnTo>
                  <a:lnTo>
                    <a:pt x="7063" y="2551"/>
                  </a:lnTo>
                  <a:lnTo>
                    <a:pt x="6641" y="2256"/>
                  </a:lnTo>
                  <a:lnTo>
                    <a:pt x="6220" y="1961"/>
                  </a:lnTo>
                  <a:lnTo>
                    <a:pt x="5777" y="1708"/>
                  </a:lnTo>
                  <a:lnTo>
                    <a:pt x="5103" y="1350"/>
                  </a:lnTo>
                  <a:lnTo>
                    <a:pt x="4428" y="1034"/>
                  </a:lnTo>
                  <a:lnTo>
                    <a:pt x="3711" y="738"/>
                  </a:lnTo>
                  <a:lnTo>
                    <a:pt x="2994" y="507"/>
                  </a:lnTo>
                  <a:lnTo>
                    <a:pt x="2257" y="296"/>
                  </a:lnTo>
                  <a:lnTo>
                    <a:pt x="1519" y="148"/>
                  </a:lnTo>
                  <a:lnTo>
                    <a:pt x="760" y="43"/>
                  </a:lnTo>
                  <a:lnTo>
                    <a:pt x="380" y="22"/>
                  </a:lnTo>
                  <a:lnTo>
                    <a:pt x="1"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2" name="Google Shape;1382;p22"/>
            <p:cNvSpPr/>
            <p:nvPr/>
          </p:nvSpPr>
          <p:spPr>
            <a:xfrm>
              <a:off x="6221700" y="-1379175"/>
              <a:ext cx="231400" cy="122825"/>
            </a:xfrm>
            <a:custGeom>
              <a:rect b="b" l="l" r="r" t="t"/>
              <a:pathLst>
                <a:path extrusionOk="0" fill="none" h="4913" w="9256">
                  <a:moveTo>
                    <a:pt x="1" y="1"/>
                  </a:moveTo>
                  <a:lnTo>
                    <a:pt x="1" y="22"/>
                  </a:lnTo>
                  <a:lnTo>
                    <a:pt x="1" y="22"/>
                  </a:lnTo>
                  <a:lnTo>
                    <a:pt x="654" y="106"/>
                  </a:lnTo>
                  <a:lnTo>
                    <a:pt x="1329" y="232"/>
                  </a:lnTo>
                  <a:lnTo>
                    <a:pt x="1982" y="380"/>
                  </a:lnTo>
                  <a:lnTo>
                    <a:pt x="2615" y="570"/>
                  </a:lnTo>
                  <a:lnTo>
                    <a:pt x="2615" y="570"/>
                  </a:lnTo>
                  <a:lnTo>
                    <a:pt x="3100" y="717"/>
                  </a:lnTo>
                  <a:lnTo>
                    <a:pt x="3564" y="907"/>
                  </a:lnTo>
                  <a:lnTo>
                    <a:pt x="4006" y="1097"/>
                  </a:lnTo>
                  <a:lnTo>
                    <a:pt x="4470" y="1308"/>
                  </a:lnTo>
                  <a:lnTo>
                    <a:pt x="4913" y="1540"/>
                  </a:lnTo>
                  <a:lnTo>
                    <a:pt x="5334" y="1793"/>
                  </a:lnTo>
                  <a:lnTo>
                    <a:pt x="5756" y="2045"/>
                  </a:lnTo>
                  <a:lnTo>
                    <a:pt x="6178" y="2341"/>
                  </a:lnTo>
                  <a:lnTo>
                    <a:pt x="6178" y="2341"/>
                  </a:lnTo>
                  <a:lnTo>
                    <a:pt x="6979" y="2931"/>
                  </a:lnTo>
                  <a:lnTo>
                    <a:pt x="7759" y="3542"/>
                  </a:lnTo>
                  <a:lnTo>
                    <a:pt x="7759" y="3542"/>
                  </a:lnTo>
                  <a:lnTo>
                    <a:pt x="8138" y="3880"/>
                  </a:lnTo>
                  <a:lnTo>
                    <a:pt x="8497" y="4217"/>
                  </a:lnTo>
                  <a:lnTo>
                    <a:pt x="9234" y="4913"/>
                  </a:lnTo>
                  <a:lnTo>
                    <a:pt x="9256" y="4891"/>
                  </a:lnTo>
                  <a:lnTo>
                    <a:pt x="9256" y="4891"/>
                  </a:lnTo>
                  <a:lnTo>
                    <a:pt x="8855" y="4343"/>
                  </a:lnTo>
                  <a:lnTo>
                    <a:pt x="8855" y="4343"/>
                  </a:lnTo>
                  <a:lnTo>
                    <a:pt x="8539" y="3943"/>
                  </a:lnTo>
                  <a:lnTo>
                    <a:pt x="8202" y="3563"/>
                  </a:lnTo>
                  <a:lnTo>
                    <a:pt x="7822" y="3205"/>
                  </a:lnTo>
                  <a:lnTo>
                    <a:pt x="7443" y="2868"/>
                  </a:lnTo>
                  <a:lnTo>
                    <a:pt x="7063" y="2551"/>
                  </a:lnTo>
                  <a:lnTo>
                    <a:pt x="6641" y="2256"/>
                  </a:lnTo>
                  <a:lnTo>
                    <a:pt x="6220" y="1961"/>
                  </a:lnTo>
                  <a:lnTo>
                    <a:pt x="5777" y="1708"/>
                  </a:lnTo>
                  <a:lnTo>
                    <a:pt x="5777" y="1708"/>
                  </a:lnTo>
                  <a:lnTo>
                    <a:pt x="5103" y="1350"/>
                  </a:lnTo>
                  <a:lnTo>
                    <a:pt x="4428" y="1034"/>
                  </a:lnTo>
                  <a:lnTo>
                    <a:pt x="3711" y="738"/>
                  </a:lnTo>
                  <a:lnTo>
                    <a:pt x="2994" y="507"/>
                  </a:lnTo>
                  <a:lnTo>
                    <a:pt x="2257" y="296"/>
                  </a:lnTo>
                  <a:lnTo>
                    <a:pt x="1519" y="148"/>
                  </a:lnTo>
                  <a:lnTo>
                    <a:pt x="760" y="43"/>
                  </a:lnTo>
                  <a:lnTo>
                    <a:pt x="380" y="22"/>
                  </a:lnTo>
                  <a:lnTo>
                    <a:pt x="1"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3" name="Google Shape;1383;p22"/>
            <p:cNvSpPr/>
            <p:nvPr/>
          </p:nvSpPr>
          <p:spPr>
            <a:xfrm>
              <a:off x="5386350" y="-1018675"/>
              <a:ext cx="689925" cy="340475"/>
            </a:xfrm>
            <a:custGeom>
              <a:rect b="b" l="l" r="r" t="t"/>
              <a:pathLst>
                <a:path extrusionOk="0" h="13619" w="27597">
                  <a:moveTo>
                    <a:pt x="15411" y="0"/>
                  </a:moveTo>
                  <a:lnTo>
                    <a:pt x="14779" y="21"/>
                  </a:lnTo>
                  <a:lnTo>
                    <a:pt x="14125" y="85"/>
                  </a:lnTo>
                  <a:lnTo>
                    <a:pt x="13472" y="169"/>
                  </a:lnTo>
                  <a:lnTo>
                    <a:pt x="12818" y="274"/>
                  </a:lnTo>
                  <a:lnTo>
                    <a:pt x="12165" y="422"/>
                  </a:lnTo>
                  <a:lnTo>
                    <a:pt x="11490" y="612"/>
                  </a:lnTo>
                  <a:lnTo>
                    <a:pt x="10837" y="822"/>
                  </a:lnTo>
                  <a:lnTo>
                    <a:pt x="10162" y="1054"/>
                  </a:lnTo>
                  <a:lnTo>
                    <a:pt x="9508" y="1307"/>
                  </a:lnTo>
                  <a:lnTo>
                    <a:pt x="8855" y="1581"/>
                  </a:lnTo>
                  <a:lnTo>
                    <a:pt x="8201" y="1877"/>
                  </a:lnTo>
                  <a:lnTo>
                    <a:pt x="7569" y="2193"/>
                  </a:lnTo>
                  <a:lnTo>
                    <a:pt x="6958" y="2530"/>
                  </a:lnTo>
                  <a:lnTo>
                    <a:pt x="6346" y="2867"/>
                  </a:lnTo>
                  <a:lnTo>
                    <a:pt x="5756" y="3226"/>
                  </a:lnTo>
                  <a:lnTo>
                    <a:pt x="5187" y="3605"/>
                  </a:lnTo>
                  <a:lnTo>
                    <a:pt x="4639" y="4006"/>
                  </a:lnTo>
                  <a:lnTo>
                    <a:pt x="4090" y="4406"/>
                  </a:lnTo>
                  <a:lnTo>
                    <a:pt x="3585" y="4807"/>
                  </a:lnTo>
                  <a:lnTo>
                    <a:pt x="3100" y="5207"/>
                  </a:lnTo>
                  <a:lnTo>
                    <a:pt x="2657" y="5629"/>
                  </a:lnTo>
                  <a:lnTo>
                    <a:pt x="2214" y="6051"/>
                  </a:lnTo>
                  <a:lnTo>
                    <a:pt x="1835" y="6472"/>
                  </a:lnTo>
                  <a:lnTo>
                    <a:pt x="1455" y="6894"/>
                  </a:lnTo>
                  <a:lnTo>
                    <a:pt x="1139" y="7295"/>
                  </a:lnTo>
                  <a:lnTo>
                    <a:pt x="844" y="7716"/>
                  </a:lnTo>
                  <a:lnTo>
                    <a:pt x="591" y="8117"/>
                  </a:lnTo>
                  <a:lnTo>
                    <a:pt x="380" y="8538"/>
                  </a:lnTo>
                  <a:lnTo>
                    <a:pt x="211" y="8918"/>
                  </a:lnTo>
                  <a:lnTo>
                    <a:pt x="106" y="9297"/>
                  </a:lnTo>
                  <a:lnTo>
                    <a:pt x="22" y="9677"/>
                  </a:lnTo>
                  <a:lnTo>
                    <a:pt x="1" y="10035"/>
                  </a:lnTo>
                  <a:lnTo>
                    <a:pt x="1" y="10204"/>
                  </a:lnTo>
                  <a:lnTo>
                    <a:pt x="22" y="10372"/>
                  </a:lnTo>
                  <a:lnTo>
                    <a:pt x="64" y="10541"/>
                  </a:lnTo>
                  <a:lnTo>
                    <a:pt x="106" y="10689"/>
                  </a:lnTo>
                  <a:lnTo>
                    <a:pt x="148" y="10857"/>
                  </a:lnTo>
                  <a:lnTo>
                    <a:pt x="211" y="11005"/>
                  </a:lnTo>
                  <a:lnTo>
                    <a:pt x="380" y="11279"/>
                  </a:lnTo>
                  <a:lnTo>
                    <a:pt x="591" y="11532"/>
                  </a:lnTo>
                  <a:lnTo>
                    <a:pt x="844" y="11764"/>
                  </a:lnTo>
                  <a:lnTo>
                    <a:pt x="1139" y="11975"/>
                  </a:lnTo>
                  <a:lnTo>
                    <a:pt x="1455" y="12185"/>
                  </a:lnTo>
                  <a:lnTo>
                    <a:pt x="1835" y="12375"/>
                  </a:lnTo>
                  <a:lnTo>
                    <a:pt x="2214" y="12544"/>
                  </a:lnTo>
                  <a:lnTo>
                    <a:pt x="2657" y="12691"/>
                  </a:lnTo>
                  <a:lnTo>
                    <a:pt x="3100" y="12818"/>
                  </a:lnTo>
                  <a:lnTo>
                    <a:pt x="3585" y="12944"/>
                  </a:lnTo>
                  <a:lnTo>
                    <a:pt x="4090" y="13050"/>
                  </a:lnTo>
                  <a:lnTo>
                    <a:pt x="4639" y="13155"/>
                  </a:lnTo>
                  <a:lnTo>
                    <a:pt x="5187" y="13239"/>
                  </a:lnTo>
                  <a:lnTo>
                    <a:pt x="6346" y="13387"/>
                  </a:lnTo>
                  <a:lnTo>
                    <a:pt x="7569" y="13471"/>
                  </a:lnTo>
                  <a:lnTo>
                    <a:pt x="8855" y="13556"/>
                  </a:lnTo>
                  <a:lnTo>
                    <a:pt x="10162" y="13598"/>
                  </a:lnTo>
                  <a:lnTo>
                    <a:pt x="11490" y="13619"/>
                  </a:lnTo>
                  <a:lnTo>
                    <a:pt x="16044" y="13619"/>
                  </a:lnTo>
                  <a:lnTo>
                    <a:pt x="16655" y="13598"/>
                  </a:lnTo>
                  <a:lnTo>
                    <a:pt x="17266" y="13535"/>
                  </a:lnTo>
                  <a:lnTo>
                    <a:pt x="17857" y="13492"/>
                  </a:lnTo>
                  <a:lnTo>
                    <a:pt x="18447" y="13408"/>
                  </a:lnTo>
                  <a:lnTo>
                    <a:pt x="19037" y="13324"/>
                  </a:lnTo>
                  <a:lnTo>
                    <a:pt x="19606" y="13218"/>
                  </a:lnTo>
                  <a:lnTo>
                    <a:pt x="20155" y="13092"/>
                  </a:lnTo>
                  <a:lnTo>
                    <a:pt x="20703" y="12944"/>
                  </a:lnTo>
                  <a:lnTo>
                    <a:pt x="21209" y="12797"/>
                  </a:lnTo>
                  <a:lnTo>
                    <a:pt x="21736" y="12628"/>
                  </a:lnTo>
                  <a:lnTo>
                    <a:pt x="22221" y="12459"/>
                  </a:lnTo>
                  <a:lnTo>
                    <a:pt x="22705" y="12270"/>
                  </a:lnTo>
                  <a:lnTo>
                    <a:pt x="23169" y="12059"/>
                  </a:lnTo>
                  <a:lnTo>
                    <a:pt x="23612" y="11848"/>
                  </a:lnTo>
                  <a:lnTo>
                    <a:pt x="24034" y="11637"/>
                  </a:lnTo>
                  <a:lnTo>
                    <a:pt x="24434" y="11384"/>
                  </a:lnTo>
                  <a:lnTo>
                    <a:pt x="24814" y="11152"/>
                  </a:lnTo>
                  <a:lnTo>
                    <a:pt x="25172" y="10878"/>
                  </a:lnTo>
                  <a:lnTo>
                    <a:pt x="25509" y="10625"/>
                  </a:lnTo>
                  <a:lnTo>
                    <a:pt x="25825" y="10351"/>
                  </a:lnTo>
                  <a:lnTo>
                    <a:pt x="26121" y="10056"/>
                  </a:lnTo>
                  <a:lnTo>
                    <a:pt x="26395" y="9761"/>
                  </a:lnTo>
                  <a:lnTo>
                    <a:pt x="26648" y="9466"/>
                  </a:lnTo>
                  <a:lnTo>
                    <a:pt x="26858" y="9150"/>
                  </a:lnTo>
                  <a:lnTo>
                    <a:pt x="27048" y="8833"/>
                  </a:lnTo>
                  <a:lnTo>
                    <a:pt x="27217" y="8517"/>
                  </a:lnTo>
                  <a:lnTo>
                    <a:pt x="27343" y="8180"/>
                  </a:lnTo>
                  <a:lnTo>
                    <a:pt x="27449" y="7843"/>
                  </a:lnTo>
                  <a:lnTo>
                    <a:pt x="27533" y="7505"/>
                  </a:lnTo>
                  <a:lnTo>
                    <a:pt x="27575" y="7168"/>
                  </a:lnTo>
                  <a:lnTo>
                    <a:pt x="27596" y="6810"/>
                  </a:lnTo>
                  <a:lnTo>
                    <a:pt x="27575" y="6472"/>
                  </a:lnTo>
                  <a:lnTo>
                    <a:pt x="27533" y="6114"/>
                  </a:lnTo>
                  <a:lnTo>
                    <a:pt x="27449" y="5777"/>
                  </a:lnTo>
                  <a:lnTo>
                    <a:pt x="27343" y="5439"/>
                  </a:lnTo>
                  <a:lnTo>
                    <a:pt x="27217" y="5102"/>
                  </a:lnTo>
                  <a:lnTo>
                    <a:pt x="27048" y="4786"/>
                  </a:lnTo>
                  <a:lnTo>
                    <a:pt x="26858" y="4470"/>
                  </a:lnTo>
                  <a:lnTo>
                    <a:pt x="26648" y="4153"/>
                  </a:lnTo>
                  <a:lnTo>
                    <a:pt x="26395" y="3858"/>
                  </a:lnTo>
                  <a:lnTo>
                    <a:pt x="26121" y="3563"/>
                  </a:lnTo>
                  <a:lnTo>
                    <a:pt x="25825" y="3289"/>
                  </a:lnTo>
                  <a:lnTo>
                    <a:pt x="25509" y="3015"/>
                  </a:lnTo>
                  <a:lnTo>
                    <a:pt x="25172" y="2741"/>
                  </a:lnTo>
                  <a:lnTo>
                    <a:pt x="24814" y="2488"/>
                  </a:lnTo>
                  <a:lnTo>
                    <a:pt x="24434" y="2235"/>
                  </a:lnTo>
                  <a:lnTo>
                    <a:pt x="24034" y="2003"/>
                  </a:lnTo>
                  <a:lnTo>
                    <a:pt x="23612" y="1771"/>
                  </a:lnTo>
                  <a:lnTo>
                    <a:pt x="23169" y="1560"/>
                  </a:lnTo>
                  <a:lnTo>
                    <a:pt x="22705" y="1350"/>
                  </a:lnTo>
                  <a:lnTo>
                    <a:pt x="22221" y="1160"/>
                  </a:lnTo>
                  <a:lnTo>
                    <a:pt x="21736" y="991"/>
                  </a:lnTo>
                  <a:lnTo>
                    <a:pt x="21209" y="822"/>
                  </a:lnTo>
                  <a:lnTo>
                    <a:pt x="20703" y="675"/>
                  </a:lnTo>
                  <a:lnTo>
                    <a:pt x="20155" y="548"/>
                  </a:lnTo>
                  <a:lnTo>
                    <a:pt x="19606" y="422"/>
                  </a:lnTo>
                  <a:lnTo>
                    <a:pt x="19037" y="317"/>
                  </a:lnTo>
                  <a:lnTo>
                    <a:pt x="18447" y="211"/>
                  </a:lnTo>
                  <a:lnTo>
                    <a:pt x="17857" y="148"/>
                  </a:lnTo>
                  <a:lnTo>
                    <a:pt x="17266" y="85"/>
                  </a:lnTo>
                  <a:lnTo>
                    <a:pt x="16655" y="42"/>
                  </a:lnTo>
                  <a:lnTo>
                    <a:pt x="16044" y="21"/>
                  </a:lnTo>
                  <a:lnTo>
                    <a:pt x="15411"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4" name="Google Shape;1384;p22"/>
            <p:cNvSpPr/>
            <p:nvPr/>
          </p:nvSpPr>
          <p:spPr>
            <a:xfrm>
              <a:off x="5386350" y="-1018675"/>
              <a:ext cx="689925" cy="340475"/>
            </a:xfrm>
            <a:custGeom>
              <a:rect b="b" l="l" r="r" t="t"/>
              <a:pathLst>
                <a:path extrusionOk="0" fill="none" h="13619" w="27597">
                  <a:moveTo>
                    <a:pt x="27596" y="6810"/>
                  </a:moveTo>
                  <a:lnTo>
                    <a:pt x="27596" y="6810"/>
                  </a:lnTo>
                  <a:lnTo>
                    <a:pt x="27575" y="7168"/>
                  </a:lnTo>
                  <a:lnTo>
                    <a:pt x="27533" y="7505"/>
                  </a:lnTo>
                  <a:lnTo>
                    <a:pt x="27449" y="7843"/>
                  </a:lnTo>
                  <a:lnTo>
                    <a:pt x="27343" y="8180"/>
                  </a:lnTo>
                  <a:lnTo>
                    <a:pt x="27217" y="8517"/>
                  </a:lnTo>
                  <a:lnTo>
                    <a:pt x="27048" y="8833"/>
                  </a:lnTo>
                  <a:lnTo>
                    <a:pt x="26858" y="9150"/>
                  </a:lnTo>
                  <a:lnTo>
                    <a:pt x="26648" y="9466"/>
                  </a:lnTo>
                  <a:lnTo>
                    <a:pt x="26395" y="9761"/>
                  </a:lnTo>
                  <a:lnTo>
                    <a:pt x="26121" y="10056"/>
                  </a:lnTo>
                  <a:lnTo>
                    <a:pt x="25825" y="10351"/>
                  </a:lnTo>
                  <a:lnTo>
                    <a:pt x="25509" y="10625"/>
                  </a:lnTo>
                  <a:lnTo>
                    <a:pt x="25172" y="10878"/>
                  </a:lnTo>
                  <a:lnTo>
                    <a:pt x="24814" y="11152"/>
                  </a:lnTo>
                  <a:lnTo>
                    <a:pt x="24434" y="11384"/>
                  </a:lnTo>
                  <a:lnTo>
                    <a:pt x="24034" y="11637"/>
                  </a:lnTo>
                  <a:lnTo>
                    <a:pt x="23612" y="11848"/>
                  </a:lnTo>
                  <a:lnTo>
                    <a:pt x="23169" y="12059"/>
                  </a:lnTo>
                  <a:lnTo>
                    <a:pt x="22705" y="12270"/>
                  </a:lnTo>
                  <a:lnTo>
                    <a:pt x="22221" y="12459"/>
                  </a:lnTo>
                  <a:lnTo>
                    <a:pt x="21736" y="12628"/>
                  </a:lnTo>
                  <a:lnTo>
                    <a:pt x="21209" y="12797"/>
                  </a:lnTo>
                  <a:lnTo>
                    <a:pt x="20703" y="12944"/>
                  </a:lnTo>
                  <a:lnTo>
                    <a:pt x="20155" y="13092"/>
                  </a:lnTo>
                  <a:lnTo>
                    <a:pt x="19606" y="13218"/>
                  </a:lnTo>
                  <a:lnTo>
                    <a:pt x="19037" y="13324"/>
                  </a:lnTo>
                  <a:lnTo>
                    <a:pt x="18447" y="13408"/>
                  </a:lnTo>
                  <a:lnTo>
                    <a:pt x="17857" y="13492"/>
                  </a:lnTo>
                  <a:lnTo>
                    <a:pt x="17266" y="13535"/>
                  </a:lnTo>
                  <a:lnTo>
                    <a:pt x="16655" y="13598"/>
                  </a:lnTo>
                  <a:lnTo>
                    <a:pt x="16044" y="13619"/>
                  </a:lnTo>
                  <a:lnTo>
                    <a:pt x="15411" y="13619"/>
                  </a:lnTo>
                  <a:lnTo>
                    <a:pt x="15411" y="13619"/>
                  </a:lnTo>
                  <a:lnTo>
                    <a:pt x="12818" y="13619"/>
                  </a:lnTo>
                  <a:lnTo>
                    <a:pt x="11490" y="13619"/>
                  </a:lnTo>
                  <a:lnTo>
                    <a:pt x="10162" y="13598"/>
                  </a:lnTo>
                  <a:lnTo>
                    <a:pt x="8855" y="13556"/>
                  </a:lnTo>
                  <a:lnTo>
                    <a:pt x="7569" y="13471"/>
                  </a:lnTo>
                  <a:lnTo>
                    <a:pt x="6346" y="13387"/>
                  </a:lnTo>
                  <a:lnTo>
                    <a:pt x="5187" y="13239"/>
                  </a:lnTo>
                  <a:lnTo>
                    <a:pt x="4639" y="13155"/>
                  </a:lnTo>
                  <a:lnTo>
                    <a:pt x="4090" y="13050"/>
                  </a:lnTo>
                  <a:lnTo>
                    <a:pt x="3585" y="12944"/>
                  </a:lnTo>
                  <a:lnTo>
                    <a:pt x="3100" y="12818"/>
                  </a:lnTo>
                  <a:lnTo>
                    <a:pt x="2657" y="12691"/>
                  </a:lnTo>
                  <a:lnTo>
                    <a:pt x="2214" y="12544"/>
                  </a:lnTo>
                  <a:lnTo>
                    <a:pt x="1835" y="12375"/>
                  </a:lnTo>
                  <a:lnTo>
                    <a:pt x="1455" y="12185"/>
                  </a:lnTo>
                  <a:lnTo>
                    <a:pt x="1139" y="11975"/>
                  </a:lnTo>
                  <a:lnTo>
                    <a:pt x="844" y="11764"/>
                  </a:lnTo>
                  <a:lnTo>
                    <a:pt x="591" y="11532"/>
                  </a:lnTo>
                  <a:lnTo>
                    <a:pt x="380" y="11279"/>
                  </a:lnTo>
                  <a:lnTo>
                    <a:pt x="211" y="11005"/>
                  </a:lnTo>
                  <a:lnTo>
                    <a:pt x="148" y="10857"/>
                  </a:lnTo>
                  <a:lnTo>
                    <a:pt x="106" y="10689"/>
                  </a:lnTo>
                  <a:lnTo>
                    <a:pt x="64" y="10541"/>
                  </a:lnTo>
                  <a:lnTo>
                    <a:pt x="22" y="10372"/>
                  </a:lnTo>
                  <a:lnTo>
                    <a:pt x="1" y="10204"/>
                  </a:lnTo>
                  <a:lnTo>
                    <a:pt x="1" y="10035"/>
                  </a:lnTo>
                  <a:lnTo>
                    <a:pt x="1" y="10035"/>
                  </a:lnTo>
                  <a:lnTo>
                    <a:pt x="22" y="9677"/>
                  </a:lnTo>
                  <a:lnTo>
                    <a:pt x="106" y="9297"/>
                  </a:lnTo>
                  <a:lnTo>
                    <a:pt x="211" y="8918"/>
                  </a:lnTo>
                  <a:lnTo>
                    <a:pt x="380" y="8538"/>
                  </a:lnTo>
                  <a:lnTo>
                    <a:pt x="591" y="8117"/>
                  </a:lnTo>
                  <a:lnTo>
                    <a:pt x="844" y="7716"/>
                  </a:lnTo>
                  <a:lnTo>
                    <a:pt x="1139" y="7295"/>
                  </a:lnTo>
                  <a:lnTo>
                    <a:pt x="1455" y="6894"/>
                  </a:lnTo>
                  <a:lnTo>
                    <a:pt x="1835" y="6472"/>
                  </a:lnTo>
                  <a:lnTo>
                    <a:pt x="2214" y="6051"/>
                  </a:lnTo>
                  <a:lnTo>
                    <a:pt x="2657" y="5629"/>
                  </a:lnTo>
                  <a:lnTo>
                    <a:pt x="3100" y="5207"/>
                  </a:lnTo>
                  <a:lnTo>
                    <a:pt x="3585" y="4807"/>
                  </a:lnTo>
                  <a:lnTo>
                    <a:pt x="4090" y="4406"/>
                  </a:lnTo>
                  <a:lnTo>
                    <a:pt x="4639" y="4006"/>
                  </a:lnTo>
                  <a:lnTo>
                    <a:pt x="5187" y="3605"/>
                  </a:lnTo>
                  <a:lnTo>
                    <a:pt x="5756" y="3226"/>
                  </a:lnTo>
                  <a:lnTo>
                    <a:pt x="6346" y="2867"/>
                  </a:lnTo>
                  <a:lnTo>
                    <a:pt x="6958" y="2530"/>
                  </a:lnTo>
                  <a:lnTo>
                    <a:pt x="7569" y="2193"/>
                  </a:lnTo>
                  <a:lnTo>
                    <a:pt x="8201" y="1877"/>
                  </a:lnTo>
                  <a:lnTo>
                    <a:pt x="8855" y="1581"/>
                  </a:lnTo>
                  <a:lnTo>
                    <a:pt x="9508" y="1307"/>
                  </a:lnTo>
                  <a:lnTo>
                    <a:pt x="10162" y="1054"/>
                  </a:lnTo>
                  <a:lnTo>
                    <a:pt x="10837" y="822"/>
                  </a:lnTo>
                  <a:lnTo>
                    <a:pt x="11490" y="612"/>
                  </a:lnTo>
                  <a:lnTo>
                    <a:pt x="12165" y="422"/>
                  </a:lnTo>
                  <a:lnTo>
                    <a:pt x="12818" y="274"/>
                  </a:lnTo>
                  <a:lnTo>
                    <a:pt x="13472" y="169"/>
                  </a:lnTo>
                  <a:lnTo>
                    <a:pt x="14125" y="85"/>
                  </a:lnTo>
                  <a:lnTo>
                    <a:pt x="14779" y="21"/>
                  </a:lnTo>
                  <a:lnTo>
                    <a:pt x="15411" y="0"/>
                  </a:lnTo>
                  <a:lnTo>
                    <a:pt x="15411" y="0"/>
                  </a:lnTo>
                  <a:lnTo>
                    <a:pt x="16044" y="21"/>
                  </a:lnTo>
                  <a:lnTo>
                    <a:pt x="16655" y="42"/>
                  </a:lnTo>
                  <a:lnTo>
                    <a:pt x="17266" y="85"/>
                  </a:lnTo>
                  <a:lnTo>
                    <a:pt x="17857" y="148"/>
                  </a:lnTo>
                  <a:lnTo>
                    <a:pt x="18447" y="211"/>
                  </a:lnTo>
                  <a:lnTo>
                    <a:pt x="19037" y="317"/>
                  </a:lnTo>
                  <a:lnTo>
                    <a:pt x="19606" y="422"/>
                  </a:lnTo>
                  <a:lnTo>
                    <a:pt x="20155" y="548"/>
                  </a:lnTo>
                  <a:lnTo>
                    <a:pt x="20703" y="675"/>
                  </a:lnTo>
                  <a:lnTo>
                    <a:pt x="21209" y="822"/>
                  </a:lnTo>
                  <a:lnTo>
                    <a:pt x="21736" y="991"/>
                  </a:lnTo>
                  <a:lnTo>
                    <a:pt x="22221" y="1160"/>
                  </a:lnTo>
                  <a:lnTo>
                    <a:pt x="22705" y="1350"/>
                  </a:lnTo>
                  <a:lnTo>
                    <a:pt x="23169" y="1560"/>
                  </a:lnTo>
                  <a:lnTo>
                    <a:pt x="23612" y="1771"/>
                  </a:lnTo>
                  <a:lnTo>
                    <a:pt x="24034" y="2003"/>
                  </a:lnTo>
                  <a:lnTo>
                    <a:pt x="24434" y="2235"/>
                  </a:lnTo>
                  <a:lnTo>
                    <a:pt x="24814" y="2488"/>
                  </a:lnTo>
                  <a:lnTo>
                    <a:pt x="25172" y="2741"/>
                  </a:lnTo>
                  <a:lnTo>
                    <a:pt x="25509" y="3015"/>
                  </a:lnTo>
                  <a:lnTo>
                    <a:pt x="25825" y="3289"/>
                  </a:lnTo>
                  <a:lnTo>
                    <a:pt x="26121" y="3563"/>
                  </a:lnTo>
                  <a:lnTo>
                    <a:pt x="26395" y="3858"/>
                  </a:lnTo>
                  <a:lnTo>
                    <a:pt x="26648" y="4153"/>
                  </a:lnTo>
                  <a:lnTo>
                    <a:pt x="26858" y="4470"/>
                  </a:lnTo>
                  <a:lnTo>
                    <a:pt x="27048" y="4786"/>
                  </a:lnTo>
                  <a:lnTo>
                    <a:pt x="27217" y="5102"/>
                  </a:lnTo>
                  <a:lnTo>
                    <a:pt x="27343" y="5439"/>
                  </a:lnTo>
                  <a:lnTo>
                    <a:pt x="27449" y="5777"/>
                  </a:lnTo>
                  <a:lnTo>
                    <a:pt x="27533" y="6114"/>
                  </a:lnTo>
                  <a:lnTo>
                    <a:pt x="27575" y="6472"/>
                  </a:lnTo>
                  <a:lnTo>
                    <a:pt x="27596" y="6810"/>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5" name="Google Shape;1385;p22"/>
            <p:cNvSpPr/>
            <p:nvPr/>
          </p:nvSpPr>
          <p:spPr>
            <a:xfrm>
              <a:off x="5573975" y="-979675"/>
              <a:ext cx="170800" cy="64325"/>
            </a:xfrm>
            <a:custGeom>
              <a:rect b="b" l="l" r="r" t="t"/>
              <a:pathLst>
                <a:path extrusionOk="0" h="2573" w="6832">
                  <a:moveTo>
                    <a:pt x="6810" y="0"/>
                  </a:moveTo>
                  <a:lnTo>
                    <a:pt x="5925" y="148"/>
                  </a:lnTo>
                  <a:lnTo>
                    <a:pt x="5018" y="338"/>
                  </a:lnTo>
                  <a:lnTo>
                    <a:pt x="4133" y="570"/>
                  </a:lnTo>
                  <a:lnTo>
                    <a:pt x="3268" y="865"/>
                  </a:lnTo>
                  <a:lnTo>
                    <a:pt x="2826" y="1012"/>
                  </a:lnTo>
                  <a:lnTo>
                    <a:pt x="2383" y="1160"/>
                  </a:lnTo>
                  <a:lnTo>
                    <a:pt x="1961" y="1350"/>
                  </a:lnTo>
                  <a:lnTo>
                    <a:pt x="1561" y="1539"/>
                  </a:lnTo>
                  <a:lnTo>
                    <a:pt x="1139" y="1771"/>
                  </a:lnTo>
                  <a:lnTo>
                    <a:pt x="760" y="2003"/>
                  </a:lnTo>
                  <a:lnTo>
                    <a:pt x="380" y="2256"/>
                  </a:lnTo>
                  <a:lnTo>
                    <a:pt x="1" y="2530"/>
                  </a:lnTo>
                  <a:lnTo>
                    <a:pt x="22" y="2572"/>
                  </a:lnTo>
                  <a:lnTo>
                    <a:pt x="443" y="2383"/>
                  </a:lnTo>
                  <a:lnTo>
                    <a:pt x="1181" y="2066"/>
                  </a:lnTo>
                  <a:lnTo>
                    <a:pt x="1898" y="1750"/>
                  </a:lnTo>
                  <a:lnTo>
                    <a:pt x="3353" y="1118"/>
                  </a:lnTo>
                  <a:lnTo>
                    <a:pt x="4196" y="780"/>
                  </a:lnTo>
                  <a:lnTo>
                    <a:pt x="5060" y="506"/>
                  </a:lnTo>
                  <a:lnTo>
                    <a:pt x="5946" y="253"/>
                  </a:lnTo>
                  <a:lnTo>
                    <a:pt x="6831" y="21"/>
                  </a:lnTo>
                  <a:lnTo>
                    <a:pt x="6810"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6" name="Google Shape;1386;p22"/>
            <p:cNvSpPr/>
            <p:nvPr/>
          </p:nvSpPr>
          <p:spPr>
            <a:xfrm>
              <a:off x="5573975" y="-979675"/>
              <a:ext cx="170800" cy="64325"/>
            </a:xfrm>
            <a:custGeom>
              <a:rect b="b" l="l" r="r" t="t"/>
              <a:pathLst>
                <a:path extrusionOk="0" fill="none" h="2573" w="6832">
                  <a:moveTo>
                    <a:pt x="6810" y="0"/>
                  </a:moveTo>
                  <a:lnTo>
                    <a:pt x="6810" y="0"/>
                  </a:lnTo>
                  <a:lnTo>
                    <a:pt x="5925" y="148"/>
                  </a:lnTo>
                  <a:lnTo>
                    <a:pt x="5018" y="338"/>
                  </a:lnTo>
                  <a:lnTo>
                    <a:pt x="4133" y="570"/>
                  </a:lnTo>
                  <a:lnTo>
                    <a:pt x="3268" y="865"/>
                  </a:lnTo>
                  <a:lnTo>
                    <a:pt x="3268" y="865"/>
                  </a:lnTo>
                  <a:lnTo>
                    <a:pt x="2826" y="1012"/>
                  </a:lnTo>
                  <a:lnTo>
                    <a:pt x="2383" y="1160"/>
                  </a:lnTo>
                  <a:lnTo>
                    <a:pt x="1961" y="1350"/>
                  </a:lnTo>
                  <a:lnTo>
                    <a:pt x="1561" y="1539"/>
                  </a:lnTo>
                  <a:lnTo>
                    <a:pt x="1139" y="1771"/>
                  </a:lnTo>
                  <a:lnTo>
                    <a:pt x="760" y="2003"/>
                  </a:lnTo>
                  <a:lnTo>
                    <a:pt x="380" y="2256"/>
                  </a:lnTo>
                  <a:lnTo>
                    <a:pt x="1" y="2530"/>
                  </a:lnTo>
                  <a:lnTo>
                    <a:pt x="22" y="2572"/>
                  </a:lnTo>
                  <a:lnTo>
                    <a:pt x="22" y="2572"/>
                  </a:lnTo>
                  <a:lnTo>
                    <a:pt x="443" y="2383"/>
                  </a:lnTo>
                  <a:lnTo>
                    <a:pt x="443" y="2383"/>
                  </a:lnTo>
                  <a:lnTo>
                    <a:pt x="1181" y="2066"/>
                  </a:lnTo>
                  <a:lnTo>
                    <a:pt x="1898" y="1750"/>
                  </a:lnTo>
                  <a:lnTo>
                    <a:pt x="3353" y="1118"/>
                  </a:lnTo>
                  <a:lnTo>
                    <a:pt x="3353" y="1118"/>
                  </a:lnTo>
                  <a:lnTo>
                    <a:pt x="4196" y="780"/>
                  </a:lnTo>
                  <a:lnTo>
                    <a:pt x="5060" y="506"/>
                  </a:lnTo>
                  <a:lnTo>
                    <a:pt x="5946" y="253"/>
                  </a:lnTo>
                  <a:lnTo>
                    <a:pt x="6831" y="21"/>
                  </a:lnTo>
                  <a:lnTo>
                    <a:pt x="6810" y="0"/>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7" name="Google Shape;1387;p22"/>
            <p:cNvSpPr/>
            <p:nvPr/>
          </p:nvSpPr>
          <p:spPr>
            <a:xfrm>
              <a:off x="5444325" y="-866375"/>
              <a:ext cx="67500" cy="44825"/>
            </a:xfrm>
            <a:custGeom>
              <a:rect b="b" l="l" r="r" t="t"/>
              <a:pathLst>
                <a:path extrusionOk="0" h="1793" w="2700">
                  <a:moveTo>
                    <a:pt x="2699" y="1"/>
                  </a:moveTo>
                  <a:lnTo>
                    <a:pt x="2488" y="22"/>
                  </a:lnTo>
                  <a:lnTo>
                    <a:pt x="2277" y="43"/>
                  </a:lnTo>
                  <a:lnTo>
                    <a:pt x="1877" y="148"/>
                  </a:lnTo>
                  <a:lnTo>
                    <a:pt x="1624" y="233"/>
                  </a:lnTo>
                  <a:lnTo>
                    <a:pt x="1371" y="338"/>
                  </a:lnTo>
                  <a:lnTo>
                    <a:pt x="1139" y="465"/>
                  </a:lnTo>
                  <a:lnTo>
                    <a:pt x="907" y="612"/>
                  </a:lnTo>
                  <a:lnTo>
                    <a:pt x="738" y="718"/>
                  </a:lnTo>
                  <a:lnTo>
                    <a:pt x="591" y="823"/>
                  </a:lnTo>
                  <a:lnTo>
                    <a:pt x="443" y="971"/>
                  </a:lnTo>
                  <a:lnTo>
                    <a:pt x="338" y="1097"/>
                  </a:lnTo>
                  <a:lnTo>
                    <a:pt x="211" y="1266"/>
                  </a:lnTo>
                  <a:lnTo>
                    <a:pt x="127" y="1434"/>
                  </a:lnTo>
                  <a:lnTo>
                    <a:pt x="43" y="1603"/>
                  </a:lnTo>
                  <a:lnTo>
                    <a:pt x="1" y="1793"/>
                  </a:lnTo>
                  <a:lnTo>
                    <a:pt x="22" y="1793"/>
                  </a:lnTo>
                  <a:lnTo>
                    <a:pt x="254" y="1603"/>
                  </a:lnTo>
                  <a:lnTo>
                    <a:pt x="486" y="1392"/>
                  </a:lnTo>
                  <a:lnTo>
                    <a:pt x="781" y="1118"/>
                  </a:lnTo>
                  <a:lnTo>
                    <a:pt x="1076" y="844"/>
                  </a:lnTo>
                  <a:lnTo>
                    <a:pt x="1266" y="697"/>
                  </a:lnTo>
                  <a:lnTo>
                    <a:pt x="1455" y="570"/>
                  </a:lnTo>
                  <a:lnTo>
                    <a:pt x="1645" y="465"/>
                  </a:lnTo>
                  <a:lnTo>
                    <a:pt x="1835" y="338"/>
                  </a:lnTo>
                  <a:lnTo>
                    <a:pt x="2046" y="254"/>
                  </a:lnTo>
                  <a:lnTo>
                    <a:pt x="2256" y="170"/>
                  </a:lnTo>
                  <a:lnTo>
                    <a:pt x="2488" y="85"/>
                  </a:lnTo>
                  <a:lnTo>
                    <a:pt x="2699" y="22"/>
                  </a:lnTo>
                  <a:lnTo>
                    <a:pt x="2699"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8" name="Google Shape;1388;p22"/>
            <p:cNvSpPr/>
            <p:nvPr/>
          </p:nvSpPr>
          <p:spPr>
            <a:xfrm>
              <a:off x="5444325" y="-866375"/>
              <a:ext cx="67500" cy="44825"/>
            </a:xfrm>
            <a:custGeom>
              <a:rect b="b" l="l" r="r" t="t"/>
              <a:pathLst>
                <a:path extrusionOk="0" fill="none" h="1793" w="2700">
                  <a:moveTo>
                    <a:pt x="2699" y="1"/>
                  </a:moveTo>
                  <a:lnTo>
                    <a:pt x="2699" y="1"/>
                  </a:lnTo>
                  <a:lnTo>
                    <a:pt x="2488" y="22"/>
                  </a:lnTo>
                  <a:lnTo>
                    <a:pt x="2277" y="43"/>
                  </a:lnTo>
                  <a:lnTo>
                    <a:pt x="1877" y="148"/>
                  </a:lnTo>
                  <a:lnTo>
                    <a:pt x="1877" y="148"/>
                  </a:lnTo>
                  <a:lnTo>
                    <a:pt x="1624" y="233"/>
                  </a:lnTo>
                  <a:lnTo>
                    <a:pt x="1371" y="338"/>
                  </a:lnTo>
                  <a:lnTo>
                    <a:pt x="1139" y="465"/>
                  </a:lnTo>
                  <a:lnTo>
                    <a:pt x="907" y="612"/>
                  </a:lnTo>
                  <a:lnTo>
                    <a:pt x="907" y="612"/>
                  </a:lnTo>
                  <a:lnTo>
                    <a:pt x="738" y="718"/>
                  </a:lnTo>
                  <a:lnTo>
                    <a:pt x="591" y="823"/>
                  </a:lnTo>
                  <a:lnTo>
                    <a:pt x="443" y="971"/>
                  </a:lnTo>
                  <a:lnTo>
                    <a:pt x="338" y="1097"/>
                  </a:lnTo>
                  <a:lnTo>
                    <a:pt x="211" y="1266"/>
                  </a:lnTo>
                  <a:lnTo>
                    <a:pt x="127" y="1434"/>
                  </a:lnTo>
                  <a:lnTo>
                    <a:pt x="43" y="1603"/>
                  </a:lnTo>
                  <a:lnTo>
                    <a:pt x="1" y="1793"/>
                  </a:lnTo>
                  <a:lnTo>
                    <a:pt x="22" y="1793"/>
                  </a:lnTo>
                  <a:lnTo>
                    <a:pt x="22" y="1793"/>
                  </a:lnTo>
                  <a:lnTo>
                    <a:pt x="254" y="1603"/>
                  </a:lnTo>
                  <a:lnTo>
                    <a:pt x="486" y="1392"/>
                  </a:lnTo>
                  <a:lnTo>
                    <a:pt x="486" y="1392"/>
                  </a:lnTo>
                  <a:lnTo>
                    <a:pt x="781" y="1118"/>
                  </a:lnTo>
                  <a:lnTo>
                    <a:pt x="1076" y="844"/>
                  </a:lnTo>
                  <a:lnTo>
                    <a:pt x="1076" y="844"/>
                  </a:lnTo>
                  <a:lnTo>
                    <a:pt x="1266" y="697"/>
                  </a:lnTo>
                  <a:lnTo>
                    <a:pt x="1455" y="570"/>
                  </a:lnTo>
                  <a:lnTo>
                    <a:pt x="1645" y="465"/>
                  </a:lnTo>
                  <a:lnTo>
                    <a:pt x="1835" y="338"/>
                  </a:lnTo>
                  <a:lnTo>
                    <a:pt x="2046" y="254"/>
                  </a:lnTo>
                  <a:lnTo>
                    <a:pt x="2256" y="170"/>
                  </a:lnTo>
                  <a:lnTo>
                    <a:pt x="2488" y="85"/>
                  </a:lnTo>
                  <a:lnTo>
                    <a:pt x="2699" y="22"/>
                  </a:lnTo>
                  <a:lnTo>
                    <a:pt x="2699"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89" name="Google Shape;1389;p22"/>
          <p:cNvSpPr/>
          <p:nvPr/>
        </p:nvSpPr>
        <p:spPr>
          <a:xfrm>
            <a:off x="8047788" y="4142200"/>
            <a:ext cx="765986" cy="457229"/>
          </a:xfrm>
          <a:custGeom>
            <a:rect b="b" l="l" r="r" t="t"/>
            <a:pathLst>
              <a:path extrusionOk="0" h="27011" w="45251">
                <a:moveTo>
                  <a:pt x="8478" y="9043"/>
                </a:moveTo>
                <a:lnTo>
                  <a:pt x="8790" y="9140"/>
                </a:lnTo>
                <a:lnTo>
                  <a:pt x="9102" y="9238"/>
                </a:lnTo>
                <a:lnTo>
                  <a:pt x="9394" y="9374"/>
                </a:lnTo>
                <a:lnTo>
                  <a:pt x="9667" y="9530"/>
                </a:lnTo>
                <a:lnTo>
                  <a:pt x="10017" y="9764"/>
                </a:lnTo>
                <a:lnTo>
                  <a:pt x="10310" y="9998"/>
                </a:lnTo>
                <a:lnTo>
                  <a:pt x="10563" y="10251"/>
                </a:lnTo>
                <a:lnTo>
                  <a:pt x="10797" y="10505"/>
                </a:lnTo>
                <a:lnTo>
                  <a:pt x="10797" y="10505"/>
                </a:lnTo>
                <a:lnTo>
                  <a:pt x="10232" y="10368"/>
                </a:lnTo>
                <a:lnTo>
                  <a:pt x="9667" y="10251"/>
                </a:lnTo>
                <a:lnTo>
                  <a:pt x="9063" y="10193"/>
                </a:lnTo>
                <a:lnTo>
                  <a:pt x="8478" y="10173"/>
                </a:lnTo>
                <a:lnTo>
                  <a:pt x="8478" y="9043"/>
                </a:lnTo>
                <a:close/>
                <a:moveTo>
                  <a:pt x="11596" y="12064"/>
                </a:moveTo>
                <a:lnTo>
                  <a:pt x="12005" y="12278"/>
                </a:lnTo>
                <a:lnTo>
                  <a:pt x="12044" y="12648"/>
                </a:lnTo>
                <a:lnTo>
                  <a:pt x="12142" y="13623"/>
                </a:lnTo>
                <a:lnTo>
                  <a:pt x="12239" y="14344"/>
                </a:lnTo>
                <a:lnTo>
                  <a:pt x="11908" y="14714"/>
                </a:lnTo>
                <a:lnTo>
                  <a:pt x="11830" y="14129"/>
                </a:lnTo>
                <a:lnTo>
                  <a:pt x="11791" y="13564"/>
                </a:lnTo>
                <a:lnTo>
                  <a:pt x="11713" y="12804"/>
                </a:lnTo>
                <a:lnTo>
                  <a:pt x="11654" y="12434"/>
                </a:lnTo>
                <a:lnTo>
                  <a:pt x="11596" y="12064"/>
                </a:lnTo>
                <a:close/>
                <a:moveTo>
                  <a:pt x="37242" y="14461"/>
                </a:moveTo>
                <a:lnTo>
                  <a:pt x="37242" y="15221"/>
                </a:lnTo>
                <a:lnTo>
                  <a:pt x="36891" y="15221"/>
                </a:lnTo>
                <a:lnTo>
                  <a:pt x="36560" y="15260"/>
                </a:lnTo>
                <a:lnTo>
                  <a:pt x="36228" y="15299"/>
                </a:lnTo>
                <a:lnTo>
                  <a:pt x="35916" y="15357"/>
                </a:lnTo>
                <a:lnTo>
                  <a:pt x="35605" y="15454"/>
                </a:lnTo>
                <a:lnTo>
                  <a:pt x="35293" y="15552"/>
                </a:lnTo>
                <a:lnTo>
                  <a:pt x="35001" y="15649"/>
                </a:lnTo>
                <a:lnTo>
                  <a:pt x="34708" y="15786"/>
                </a:lnTo>
                <a:lnTo>
                  <a:pt x="34708" y="15786"/>
                </a:lnTo>
                <a:lnTo>
                  <a:pt x="35137" y="15493"/>
                </a:lnTo>
                <a:lnTo>
                  <a:pt x="35507" y="15240"/>
                </a:lnTo>
                <a:lnTo>
                  <a:pt x="35858" y="15026"/>
                </a:lnTo>
                <a:lnTo>
                  <a:pt x="36189" y="14850"/>
                </a:lnTo>
                <a:lnTo>
                  <a:pt x="36482" y="14714"/>
                </a:lnTo>
                <a:lnTo>
                  <a:pt x="36754" y="14597"/>
                </a:lnTo>
                <a:lnTo>
                  <a:pt x="37008" y="14519"/>
                </a:lnTo>
                <a:lnTo>
                  <a:pt x="37242" y="14461"/>
                </a:lnTo>
                <a:close/>
                <a:moveTo>
                  <a:pt x="8381" y="11343"/>
                </a:moveTo>
                <a:lnTo>
                  <a:pt x="8381" y="17890"/>
                </a:lnTo>
                <a:lnTo>
                  <a:pt x="8361" y="17910"/>
                </a:lnTo>
                <a:lnTo>
                  <a:pt x="3742" y="13057"/>
                </a:lnTo>
                <a:lnTo>
                  <a:pt x="3996" y="12863"/>
                </a:lnTo>
                <a:lnTo>
                  <a:pt x="4230" y="12687"/>
                </a:lnTo>
                <a:lnTo>
                  <a:pt x="4483" y="12512"/>
                </a:lnTo>
                <a:lnTo>
                  <a:pt x="4756" y="12336"/>
                </a:lnTo>
                <a:lnTo>
                  <a:pt x="5029" y="12200"/>
                </a:lnTo>
                <a:lnTo>
                  <a:pt x="5301" y="12044"/>
                </a:lnTo>
                <a:lnTo>
                  <a:pt x="5574" y="11927"/>
                </a:lnTo>
                <a:lnTo>
                  <a:pt x="5867" y="11810"/>
                </a:lnTo>
                <a:lnTo>
                  <a:pt x="6178" y="11693"/>
                </a:lnTo>
                <a:lnTo>
                  <a:pt x="6471" y="11615"/>
                </a:lnTo>
                <a:lnTo>
                  <a:pt x="6783" y="11537"/>
                </a:lnTo>
                <a:lnTo>
                  <a:pt x="7094" y="11459"/>
                </a:lnTo>
                <a:lnTo>
                  <a:pt x="7406" y="11421"/>
                </a:lnTo>
                <a:lnTo>
                  <a:pt x="7718" y="11382"/>
                </a:lnTo>
                <a:lnTo>
                  <a:pt x="8049" y="11343"/>
                </a:lnTo>
                <a:close/>
                <a:moveTo>
                  <a:pt x="8907" y="11362"/>
                </a:moveTo>
                <a:lnTo>
                  <a:pt x="9238" y="11382"/>
                </a:lnTo>
                <a:lnTo>
                  <a:pt x="9589" y="11440"/>
                </a:lnTo>
                <a:lnTo>
                  <a:pt x="9920" y="11498"/>
                </a:lnTo>
                <a:lnTo>
                  <a:pt x="10251" y="11576"/>
                </a:lnTo>
                <a:lnTo>
                  <a:pt x="10563" y="11674"/>
                </a:lnTo>
                <a:lnTo>
                  <a:pt x="10875" y="11771"/>
                </a:lnTo>
                <a:lnTo>
                  <a:pt x="11187" y="11888"/>
                </a:lnTo>
                <a:lnTo>
                  <a:pt x="11499" y="12025"/>
                </a:lnTo>
                <a:lnTo>
                  <a:pt x="11557" y="12395"/>
                </a:lnTo>
                <a:lnTo>
                  <a:pt x="11615" y="12785"/>
                </a:lnTo>
                <a:lnTo>
                  <a:pt x="11693" y="13584"/>
                </a:lnTo>
                <a:lnTo>
                  <a:pt x="11752" y="14188"/>
                </a:lnTo>
                <a:lnTo>
                  <a:pt x="11830" y="14792"/>
                </a:lnTo>
                <a:lnTo>
                  <a:pt x="8946" y="17910"/>
                </a:lnTo>
                <a:lnTo>
                  <a:pt x="8907" y="17890"/>
                </a:lnTo>
                <a:lnTo>
                  <a:pt x="8907" y="11362"/>
                </a:lnTo>
                <a:close/>
                <a:moveTo>
                  <a:pt x="3372" y="13389"/>
                </a:moveTo>
                <a:lnTo>
                  <a:pt x="7991" y="18241"/>
                </a:lnTo>
                <a:lnTo>
                  <a:pt x="7952" y="18339"/>
                </a:lnTo>
                <a:lnTo>
                  <a:pt x="1190" y="18339"/>
                </a:lnTo>
                <a:lnTo>
                  <a:pt x="1209" y="17968"/>
                </a:lnTo>
                <a:lnTo>
                  <a:pt x="1248" y="17618"/>
                </a:lnTo>
                <a:lnTo>
                  <a:pt x="1307" y="17267"/>
                </a:lnTo>
                <a:lnTo>
                  <a:pt x="1365" y="16935"/>
                </a:lnTo>
                <a:lnTo>
                  <a:pt x="1462" y="16585"/>
                </a:lnTo>
                <a:lnTo>
                  <a:pt x="1560" y="16253"/>
                </a:lnTo>
                <a:lnTo>
                  <a:pt x="1677" y="15942"/>
                </a:lnTo>
                <a:lnTo>
                  <a:pt x="1813" y="15610"/>
                </a:lnTo>
                <a:lnTo>
                  <a:pt x="1969" y="15299"/>
                </a:lnTo>
                <a:lnTo>
                  <a:pt x="2125" y="15006"/>
                </a:lnTo>
                <a:lnTo>
                  <a:pt x="2300" y="14714"/>
                </a:lnTo>
                <a:lnTo>
                  <a:pt x="2495" y="14422"/>
                </a:lnTo>
                <a:lnTo>
                  <a:pt x="2690" y="14149"/>
                </a:lnTo>
                <a:lnTo>
                  <a:pt x="2905" y="13895"/>
                </a:lnTo>
                <a:lnTo>
                  <a:pt x="3138" y="13642"/>
                </a:lnTo>
                <a:lnTo>
                  <a:pt x="3372" y="13389"/>
                </a:lnTo>
                <a:close/>
                <a:moveTo>
                  <a:pt x="11947" y="15415"/>
                </a:moveTo>
                <a:lnTo>
                  <a:pt x="12044" y="15786"/>
                </a:lnTo>
                <a:lnTo>
                  <a:pt x="12181" y="16156"/>
                </a:lnTo>
                <a:lnTo>
                  <a:pt x="12336" y="16526"/>
                </a:lnTo>
                <a:lnTo>
                  <a:pt x="12551" y="16877"/>
                </a:lnTo>
                <a:lnTo>
                  <a:pt x="12785" y="17247"/>
                </a:lnTo>
                <a:lnTo>
                  <a:pt x="13077" y="17618"/>
                </a:lnTo>
                <a:lnTo>
                  <a:pt x="13428" y="17988"/>
                </a:lnTo>
                <a:lnTo>
                  <a:pt x="13837" y="18339"/>
                </a:lnTo>
                <a:lnTo>
                  <a:pt x="9355" y="18339"/>
                </a:lnTo>
                <a:lnTo>
                  <a:pt x="9316" y="18261"/>
                </a:lnTo>
                <a:lnTo>
                  <a:pt x="11947" y="15415"/>
                </a:lnTo>
                <a:close/>
                <a:moveTo>
                  <a:pt x="12375" y="14928"/>
                </a:moveTo>
                <a:lnTo>
                  <a:pt x="12414" y="14987"/>
                </a:lnTo>
                <a:lnTo>
                  <a:pt x="12434" y="15026"/>
                </a:lnTo>
                <a:lnTo>
                  <a:pt x="12492" y="15104"/>
                </a:lnTo>
                <a:lnTo>
                  <a:pt x="12512" y="15162"/>
                </a:lnTo>
                <a:lnTo>
                  <a:pt x="12590" y="15240"/>
                </a:lnTo>
                <a:lnTo>
                  <a:pt x="12629" y="15299"/>
                </a:lnTo>
                <a:lnTo>
                  <a:pt x="12707" y="15396"/>
                </a:lnTo>
                <a:lnTo>
                  <a:pt x="12746" y="15474"/>
                </a:lnTo>
                <a:lnTo>
                  <a:pt x="12843" y="15571"/>
                </a:lnTo>
                <a:lnTo>
                  <a:pt x="12902" y="15630"/>
                </a:lnTo>
                <a:lnTo>
                  <a:pt x="12999" y="15747"/>
                </a:lnTo>
                <a:lnTo>
                  <a:pt x="13058" y="15825"/>
                </a:lnTo>
                <a:lnTo>
                  <a:pt x="13213" y="15981"/>
                </a:lnTo>
                <a:lnTo>
                  <a:pt x="13272" y="16039"/>
                </a:lnTo>
                <a:lnTo>
                  <a:pt x="13428" y="16195"/>
                </a:lnTo>
                <a:lnTo>
                  <a:pt x="13506" y="16273"/>
                </a:lnTo>
                <a:lnTo>
                  <a:pt x="13642" y="16409"/>
                </a:lnTo>
                <a:lnTo>
                  <a:pt x="13740" y="16507"/>
                </a:lnTo>
                <a:lnTo>
                  <a:pt x="13876" y="16624"/>
                </a:lnTo>
                <a:lnTo>
                  <a:pt x="13973" y="16721"/>
                </a:lnTo>
                <a:lnTo>
                  <a:pt x="14110" y="16838"/>
                </a:lnTo>
                <a:lnTo>
                  <a:pt x="14227" y="16935"/>
                </a:lnTo>
                <a:lnTo>
                  <a:pt x="14383" y="17052"/>
                </a:lnTo>
                <a:lnTo>
                  <a:pt x="14500" y="17150"/>
                </a:lnTo>
                <a:lnTo>
                  <a:pt x="14656" y="17267"/>
                </a:lnTo>
                <a:lnTo>
                  <a:pt x="14772" y="17364"/>
                </a:lnTo>
                <a:lnTo>
                  <a:pt x="14967" y="17501"/>
                </a:lnTo>
                <a:lnTo>
                  <a:pt x="15084" y="17598"/>
                </a:lnTo>
                <a:lnTo>
                  <a:pt x="15357" y="17773"/>
                </a:lnTo>
                <a:lnTo>
                  <a:pt x="15435" y="17851"/>
                </a:lnTo>
                <a:lnTo>
                  <a:pt x="15649" y="17988"/>
                </a:lnTo>
                <a:lnTo>
                  <a:pt x="15669" y="18339"/>
                </a:lnTo>
                <a:lnTo>
                  <a:pt x="13973" y="18339"/>
                </a:lnTo>
                <a:lnTo>
                  <a:pt x="13934" y="18300"/>
                </a:lnTo>
                <a:lnTo>
                  <a:pt x="13506" y="17929"/>
                </a:lnTo>
                <a:lnTo>
                  <a:pt x="13155" y="17579"/>
                </a:lnTo>
                <a:lnTo>
                  <a:pt x="12863" y="17208"/>
                </a:lnTo>
                <a:lnTo>
                  <a:pt x="12609" y="16838"/>
                </a:lnTo>
                <a:lnTo>
                  <a:pt x="12414" y="16448"/>
                </a:lnTo>
                <a:lnTo>
                  <a:pt x="12239" y="16078"/>
                </a:lnTo>
                <a:lnTo>
                  <a:pt x="12122" y="15708"/>
                </a:lnTo>
                <a:lnTo>
                  <a:pt x="12025" y="15338"/>
                </a:lnTo>
                <a:lnTo>
                  <a:pt x="12375" y="14928"/>
                </a:lnTo>
                <a:close/>
                <a:moveTo>
                  <a:pt x="15669" y="18845"/>
                </a:moveTo>
                <a:lnTo>
                  <a:pt x="15649" y="19196"/>
                </a:lnTo>
                <a:lnTo>
                  <a:pt x="15610" y="19547"/>
                </a:lnTo>
                <a:lnTo>
                  <a:pt x="15123" y="19216"/>
                </a:lnTo>
                <a:lnTo>
                  <a:pt x="14617" y="18845"/>
                </a:lnTo>
                <a:close/>
                <a:moveTo>
                  <a:pt x="37203" y="16039"/>
                </a:moveTo>
                <a:lnTo>
                  <a:pt x="37203" y="20619"/>
                </a:lnTo>
                <a:lnTo>
                  <a:pt x="37183" y="20638"/>
                </a:lnTo>
                <a:lnTo>
                  <a:pt x="33948" y="17247"/>
                </a:lnTo>
                <a:lnTo>
                  <a:pt x="34299" y="16974"/>
                </a:lnTo>
                <a:lnTo>
                  <a:pt x="34650" y="16741"/>
                </a:lnTo>
                <a:lnTo>
                  <a:pt x="35040" y="16526"/>
                </a:lnTo>
                <a:lnTo>
                  <a:pt x="35449" y="16370"/>
                </a:lnTo>
                <a:lnTo>
                  <a:pt x="35858" y="16234"/>
                </a:lnTo>
                <a:lnTo>
                  <a:pt x="36306" y="16117"/>
                </a:lnTo>
                <a:lnTo>
                  <a:pt x="36754" y="16059"/>
                </a:lnTo>
                <a:lnTo>
                  <a:pt x="37203" y="16039"/>
                </a:lnTo>
                <a:close/>
                <a:moveTo>
                  <a:pt x="37553" y="16059"/>
                </a:moveTo>
                <a:lnTo>
                  <a:pt x="37982" y="16098"/>
                </a:lnTo>
                <a:lnTo>
                  <a:pt x="38411" y="16175"/>
                </a:lnTo>
                <a:lnTo>
                  <a:pt x="38820" y="16312"/>
                </a:lnTo>
                <a:lnTo>
                  <a:pt x="39210" y="16448"/>
                </a:lnTo>
                <a:lnTo>
                  <a:pt x="39600" y="16643"/>
                </a:lnTo>
                <a:lnTo>
                  <a:pt x="39950" y="16838"/>
                </a:lnTo>
                <a:lnTo>
                  <a:pt x="40301" y="17091"/>
                </a:lnTo>
                <a:lnTo>
                  <a:pt x="40613" y="17345"/>
                </a:lnTo>
                <a:lnTo>
                  <a:pt x="37592" y="20638"/>
                </a:lnTo>
                <a:lnTo>
                  <a:pt x="37553" y="20619"/>
                </a:lnTo>
                <a:lnTo>
                  <a:pt x="37553" y="16059"/>
                </a:lnTo>
                <a:close/>
                <a:moveTo>
                  <a:pt x="33695" y="17481"/>
                </a:moveTo>
                <a:lnTo>
                  <a:pt x="36930" y="20872"/>
                </a:lnTo>
                <a:lnTo>
                  <a:pt x="36891" y="20930"/>
                </a:lnTo>
                <a:lnTo>
                  <a:pt x="32155" y="20930"/>
                </a:lnTo>
                <a:lnTo>
                  <a:pt x="32175" y="20677"/>
                </a:lnTo>
                <a:lnTo>
                  <a:pt x="32194" y="20443"/>
                </a:lnTo>
                <a:lnTo>
                  <a:pt x="32233" y="20190"/>
                </a:lnTo>
                <a:lnTo>
                  <a:pt x="32292" y="19956"/>
                </a:lnTo>
                <a:lnTo>
                  <a:pt x="32350" y="19722"/>
                </a:lnTo>
                <a:lnTo>
                  <a:pt x="32428" y="19488"/>
                </a:lnTo>
                <a:lnTo>
                  <a:pt x="32604" y="19040"/>
                </a:lnTo>
                <a:lnTo>
                  <a:pt x="32818" y="18611"/>
                </a:lnTo>
                <a:lnTo>
                  <a:pt x="33071" y="18202"/>
                </a:lnTo>
                <a:lnTo>
                  <a:pt x="33364" y="17832"/>
                </a:lnTo>
                <a:lnTo>
                  <a:pt x="33695" y="17481"/>
                </a:lnTo>
                <a:close/>
                <a:moveTo>
                  <a:pt x="40866" y="17598"/>
                </a:moveTo>
                <a:lnTo>
                  <a:pt x="41178" y="17929"/>
                </a:lnTo>
                <a:lnTo>
                  <a:pt x="41451" y="18300"/>
                </a:lnTo>
                <a:lnTo>
                  <a:pt x="41685" y="18689"/>
                </a:lnTo>
                <a:lnTo>
                  <a:pt x="41880" y="19099"/>
                </a:lnTo>
                <a:lnTo>
                  <a:pt x="42036" y="19547"/>
                </a:lnTo>
                <a:lnTo>
                  <a:pt x="42172" y="19995"/>
                </a:lnTo>
                <a:lnTo>
                  <a:pt x="42250" y="20463"/>
                </a:lnTo>
                <a:lnTo>
                  <a:pt x="42289" y="20930"/>
                </a:lnTo>
                <a:lnTo>
                  <a:pt x="37865" y="20930"/>
                </a:lnTo>
                <a:lnTo>
                  <a:pt x="37846" y="20891"/>
                </a:lnTo>
                <a:lnTo>
                  <a:pt x="40028" y="18533"/>
                </a:lnTo>
                <a:lnTo>
                  <a:pt x="40847" y="17618"/>
                </a:lnTo>
                <a:lnTo>
                  <a:pt x="40866" y="17598"/>
                </a:lnTo>
                <a:close/>
                <a:moveTo>
                  <a:pt x="37242" y="13369"/>
                </a:moveTo>
                <a:lnTo>
                  <a:pt x="37242" y="14363"/>
                </a:lnTo>
                <a:lnTo>
                  <a:pt x="36969" y="14422"/>
                </a:lnTo>
                <a:lnTo>
                  <a:pt x="36676" y="14519"/>
                </a:lnTo>
                <a:lnTo>
                  <a:pt x="36345" y="14675"/>
                </a:lnTo>
                <a:lnTo>
                  <a:pt x="35975" y="14850"/>
                </a:lnTo>
                <a:lnTo>
                  <a:pt x="35585" y="15084"/>
                </a:lnTo>
                <a:lnTo>
                  <a:pt x="35156" y="15376"/>
                </a:lnTo>
                <a:lnTo>
                  <a:pt x="34669" y="15708"/>
                </a:lnTo>
                <a:lnTo>
                  <a:pt x="34143" y="16098"/>
                </a:lnTo>
                <a:lnTo>
                  <a:pt x="33851" y="16292"/>
                </a:lnTo>
                <a:lnTo>
                  <a:pt x="33558" y="16507"/>
                </a:lnTo>
                <a:lnTo>
                  <a:pt x="33286" y="16741"/>
                </a:lnTo>
                <a:lnTo>
                  <a:pt x="33013" y="16994"/>
                </a:lnTo>
                <a:lnTo>
                  <a:pt x="32487" y="17403"/>
                </a:lnTo>
                <a:lnTo>
                  <a:pt x="31960" y="17812"/>
                </a:lnTo>
                <a:lnTo>
                  <a:pt x="31434" y="18183"/>
                </a:lnTo>
                <a:lnTo>
                  <a:pt x="30928" y="18553"/>
                </a:lnTo>
                <a:lnTo>
                  <a:pt x="30421" y="18884"/>
                </a:lnTo>
                <a:lnTo>
                  <a:pt x="29914" y="19216"/>
                </a:lnTo>
                <a:lnTo>
                  <a:pt x="29427" y="19508"/>
                </a:lnTo>
                <a:lnTo>
                  <a:pt x="28940" y="19781"/>
                </a:lnTo>
                <a:lnTo>
                  <a:pt x="28453" y="20054"/>
                </a:lnTo>
                <a:lnTo>
                  <a:pt x="27985" y="20287"/>
                </a:lnTo>
                <a:lnTo>
                  <a:pt x="27517" y="20502"/>
                </a:lnTo>
                <a:lnTo>
                  <a:pt x="27050" y="20716"/>
                </a:lnTo>
                <a:lnTo>
                  <a:pt x="26601" y="20891"/>
                </a:lnTo>
                <a:lnTo>
                  <a:pt x="26153" y="21047"/>
                </a:lnTo>
                <a:lnTo>
                  <a:pt x="25705" y="21184"/>
                </a:lnTo>
                <a:lnTo>
                  <a:pt x="25276" y="21301"/>
                </a:lnTo>
                <a:lnTo>
                  <a:pt x="25335" y="20463"/>
                </a:lnTo>
                <a:lnTo>
                  <a:pt x="25354" y="19839"/>
                </a:lnTo>
                <a:lnTo>
                  <a:pt x="25354" y="19820"/>
                </a:lnTo>
                <a:lnTo>
                  <a:pt x="25841" y="19722"/>
                </a:lnTo>
                <a:lnTo>
                  <a:pt x="25978" y="19683"/>
                </a:lnTo>
                <a:lnTo>
                  <a:pt x="26387" y="19566"/>
                </a:lnTo>
                <a:lnTo>
                  <a:pt x="26504" y="19547"/>
                </a:lnTo>
                <a:lnTo>
                  <a:pt x="26894" y="19410"/>
                </a:lnTo>
                <a:lnTo>
                  <a:pt x="27283" y="19274"/>
                </a:lnTo>
                <a:lnTo>
                  <a:pt x="28043" y="18982"/>
                </a:lnTo>
                <a:lnTo>
                  <a:pt x="28121" y="18962"/>
                </a:lnTo>
                <a:lnTo>
                  <a:pt x="28550" y="18767"/>
                </a:lnTo>
                <a:lnTo>
                  <a:pt x="28609" y="18728"/>
                </a:lnTo>
                <a:lnTo>
                  <a:pt x="29076" y="18494"/>
                </a:lnTo>
                <a:lnTo>
                  <a:pt x="29505" y="18261"/>
                </a:lnTo>
                <a:lnTo>
                  <a:pt x="29622" y="18202"/>
                </a:lnTo>
                <a:lnTo>
                  <a:pt x="29934" y="18007"/>
                </a:lnTo>
                <a:lnTo>
                  <a:pt x="30051" y="17949"/>
                </a:lnTo>
                <a:lnTo>
                  <a:pt x="30421" y="17696"/>
                </a:lnTo>
                <a:lnTo>
                  <a:pt x="30811" y="17423"/>
                </a:lnTo>
                <a:lnTo>
                  <a:pt x="30889" y="17345"/>
                </a:lnTo>
                <a:lnTo>
                  <a:pt x="31161" y="17150"/>
                </a:lnTo>
                <a:lnTo>
                  <a:pt x="31259" y="17072"/>
                </a:lnTo>
                <a:lnTo>
                  <a:pt x="31532" y="16838"/>
                </a:lnTo>
                <a:lnTo>
                  <a:pt x="31571" y="16799"/>
                </a:lnTo>
                <a:lnTo>
                  <a:pt x="31883" y="16507"/>
                </a:lnTo>
                <a:lnTo>
                  <a:pt x="31941" y="16448"/>
                </a:lnTo>
                <a:lnTo>
                  <a:pt x="32155" y="16234"/>
                </a:lnTo>
                <a:lnTo>
                  <a:pt x="32233" y="16156"/>
                </a:lnTo>
                <a:lnTo>
                  <a:pt x="32428" y="15922"/>
                </a:lnTo>
                <a:lnTo>
                  <a:pt x="32487" y="15864"/>
                </a:lnTo>
                <a:lnTo>
                  <a:pt x="32545" y="15805"/>
                </a:lnTo>
                <a:lnTo>
                  <a:pt x="32818" y="15552"/>
                </a:lnTo>
                <a:lnTo>
                  <a:pt x="33110" y="15299"/>
                </a:lnTo>
                <a:lnTo>
                  <a:pt x="33422" y="15084"/>
                </a:lnTo>
                <a:lnTo>
                  <a:pt x="33734" y="14870"/>
                </a:lnTo>
                <a:lnTo>
                  <a:pt x="34046" y="14655"/>
                </a:lnTo>
                <a:lnTo>
                  <a:pt x="34357" y="14480"/>
                </a:lnTo>
                <a:lnTo>
                  <a:pt x="34669" y="14305"/>
                </a:lnTo>
                <a:lnTo>
                  <a:pt x="35001" y="14149"/>
                </a:lnTo>
                <a:lnTo>
                  <a:pt x="35624" y="13856"/>
                </a:lnTo>
                <a:lnTo>
                  <a:pt x="36209" y="13642"/>
                </a:lnTo>
                <a:lnTo>
                  <a:pt x="36754" y="13467"/>
                </a:lnTo>
                <a:lnTo>
                  <a:pt x="37242" y="13369"/>
                </a:lnTo>
                <a:close/>
                <a:moveTo>
                  <a:pt x="16838" y="18689"/>
                </a:moveTo>
                <a:lnTo>
                  <a:pt x="16916" y="18728"/>
                </a:lnTo>
                <a:lnTo>
                  <a:pt x="17150" y="18845"/>
                </a:lnTo>
                <a:lnTo>
                  <a:pt x="17306" y="18923"/>
                </a:lnTo>
                <a:lnTo>
                  <a:pt x="17540" y="19040"/>
                </a:lnTo>
                <a:lnTo>
                  <a:pt x="17696" y="19099"/>
                </a:lnTo>
                <a:lnTo>
                  <a:pt x="17968" y="19216"/>
                </a:lnTo>
                <a:lnTo>
                  <a:pt x="18105" y="19274"/>
                </a:lnTo>
                <a:lnTo>
                  <a:pt x="18514" y="19430"/>
                </a:lnTo>
                <a:lnTo>
                  <a:pt x="18534" y="19449"/>
                </a:lnTo>
                <a:lnTo>
                  <a:pt x="18923" y="19586"/>
                </a:lnTo>
                <a:lnTo>
                  <a:pt x="19079" y="19625"/>
                </a:lnTo>
                <a:lnTo>
                  <a:pt x="19372" y="19722"/>
                </a:lnTo>
                <a:lnTo>
                  <a:pt x="19547" y="19761"/>
                </a:lnTo>
                <a:lnTo>
                  <a:pt x="19800" y="19839"/>
                </a:lnTo>
                <a:lnTo>
                  <a:pt x="19995" y="19878"/>
                </a:lnTo>
                <a:lnTo>
                  <a:pt x="20248" y="19937"/>
                </a:lnTo>
                <a:lnTo>
                  <a:pt x="20443" y="19976"/>
                </a:lnTo>
                <a:lnTo>
                  <a:pt x="20521" y="19976"/>
                </a:lnTo>
                <a:lnTo>
                  <a:pt x="20580" y="20638"/>
                </a:lnTo>
                <a:lnTo>
                  <a:pt x="20638" y="21476"/>
                </a:lnTo>
                <a:lnTo>
                  <a:pt x="20151" y="21418"/>
                </a:lnTo>
                <a:lnTo>
                  <a:pt x="19683" y="21320"/>
                </a:lnTo>
                <a:lnTo>
                  <a:pt x="19196" y="21223"/>
                </a:lnTo>
                <a:lnTo>
                  <a:pt x="18709" y="21086"/>
                </a:lnTo>
                <a:lnTo>
                  <a:pt x="18222" y="20911"/>
                </a:lnTo>
                <a:lnTo>
                  <a:pt x="17715" y="20716"/>
                </a:lnTo>
                <a:lnTo>
                  <a:pt x="17208" y="20482"/>
                </a:lnTo>
                <a:lnTo>
                  <a:pt x="16682" y="20209"/>
                </a:lnTo>
                <a:lnTo>
                  <a:pt x="16760" y="19839"/>
                </a:lnTo>
                <a:lnTo>
                  <a:pt x="16799" y="19449"/>
                </a:lnTo>
                <a:lnTo>
                  <a:pt x="16838" y="19079"/>
                </a:lnTo>
                <a:lnTo>
                  <a:pt x="16838" y="18689"/>
                </a:lnTo>
                <a:close/>
                <a:moveTo>
                  <a:pt x="25257" y="19859"/>
                </a:moveTo>
                <a:lnTo>
                  <a:pt x="25237" y="20502"/>
                </a:lnTo>
                <a:lnTo>
                  <a:pt x="25179" y="21320"/>
                </a:lnTo>
                <a:lnTo>
                  <a:pt x="24653" y="21437"/>
                </a:lnTo>
                <a:lnTo>
                  <a:pt x="24126" y="21515"/>
                </a:lnTo>
                <a:lnTo>
                  <a:pt x="23600" y="21574"/>
                </a:lnTo>
                <a:lnTo>
                  <a:pt x="23094" y="21593"/>
                </a:lnTo>
                <a:lnTo>
                  <a:pt x="22490" y="21593"/>
                </a:lnTo>
                <a:lnTo>
                  <a:pt x="21885" y="21574"/>
                </a:lnTo>
                <a:lnTo>
                  <a:pt x="21301" y="21535"/>
                </a:lnTo>
                <a:lnTo>
                  <a:pt x="20736" y="21496"/>
                </a:lnTo>
                <a:lnTo>
                  <a:pt x="20658" y="20658"/>
                </a:lnTo>
                <a:lnTo>
                  <a:pt x="20619" y="19995"/>
                </a:lnTo>
                <a:lnTo>
                  <a:pt x="20716" y="20015"/>
                </a:lnTo>
                <a:lnTo>
                  <a:pt x="20911" y="20034"/>
                </a:lnTo>
                <a:lnTo>
                  <a:pt x="21203" y="20073"/>
                </a:lnTo>
                <a:lnTo>
                  <a:pt x="21379" y="20092"/>
                </a:lnTo>
                <a:lnTo>
                  <a:pt x="21710" y="20131"/>
                </a:lnTo>
                <a:lnTo>
                  <a:pt x="21846" y="20131"/>
                </a:lnTo>
                <a:lnTo>
                  <a:pt x="22334" y="20151"/>
                </a:lnTo>
                <a:lnTo>
                  <a:pt x="23016" y="20131"/>
                </a:lnTo>
                <a:lnTo>
                  <a:pt x="23191" y="20112"/>
                </a:lnTo>
                <a:lnTo>
                  <a:pt x="23854" y="20073"/>
                </a:lnTo>
                <a:lnTo>
                  <a:pt x="23893" y="20054"/>
                </a:lnTo>
                <a:lnTo>
                  <a:pt x="24516" y="19976"/>
                </a:lnTo>
                <a:lnTo>
                  <a:pt x="24672" y="19956"/>
                </a:lnTo>
                <a:lnTo>
                  <a:pt x="25257" y="19859"/>
                </a:lnTo>
                <a:close/>
                <a:moveTo>
                  <a:pt x="25179" y="21418"/>
                </a:moveTo>
                <a:lnTo>
                  <a:pt x="25140" y="21963"/>
                </a:lnTo>
                <a:lnTo>
                  <a:pt x="20794" y="21963"/>
                </a:lnTo>
                <a:lnTo>
                  <a:pt x="20736" y="21574"/>
                </a:lnTo>
                <a:lnTo>
                  <a:pt x="20736" y="21574"/>
                </a:lnTo>
                <a:lnTo>
                  <a:pt x="21320" y="21632"/>
                </a:lnTo>
                <a:lnTo>
                  <a:pt x="21885" y="21671"/>
                </a:lnTo>
                <a:lnTo>
                  <a:pt x="22490" y="21671"/>
                </a:lnTo>
                <a:lnTo>
                  <a:pt x="23094" y="21690"/>
                </a:lnTo>
                <a:lnTo>
                  <a:pt x="23600" y="21671"/>
                </a:lnTo>
                <a:lnTo>
                  <a:pt x="24126" y="21613"/>
                </a:lnTo>
                <a:lnTo>
                  <a:pt x="24653" y="21535"/>
                </a:lnTo>
                <a:lnTo>
                  <a:pt x="25179" y="21418"/>
                </a:lnTo>
                <a:close/>
                <a:moveTo>
                  <a:pt x="25120" y="22061"/>
                </a:moveTo>
                <a:lnTo>
                  <a:pt x="25062" y="22373"/>
                </a:lnTo>
                <a:lnTo>
                  <a:pt x="25023" y="22470"/>
                </a:lnTo>
                <a:lnTo>
                  <a:pt x="24964" y="22567"/>
                </a:lnTo>
                <a:lnTo>
                  <a:pt x="24906" y="22645"/>
                </a:lnTo>
                <a:lnTo>
                  <a:pt x="24809" y="22723"/>
                </a:lnTo>
                <a:lnTo>
                  <a:pt x="24711" y="22782"/>
                </a:lnTo>
                <a:lnTo>
                  <a:pt x="24614" y="22840"/>
                </a:lnTo>
                <a:lnTo>
                  <a:pt x="24360" y="22938"/>
                </a:lnTo>
                <a:lnTo>
                  <a:pt x="24068" y="22996"/>
                </a:lnTo>
                <a:lnTo>
                  <a:pt x="23756" y="23035"/>
                </a:lnTo>
                <a:lnTo>
                  <a:pt x="23444" y="23055"/>
                </a:lnTo>
                <a:lnTo>
                  <a:pt x="23113" y="23074"/>
                </a:lnTo>
                <a:lnTo>
                  <a:pt x="22957" y="23074"/>
                </a:lnTo>
                <a:lnTo>
                  <a:pt x="22197" y="23035"/>
                </a:lnTo>
                <a:lnTo>
                  <a:pt x="21866" y="23016"/>
                </a:lnTo>
                <a:lnTo>
                  <a:pt x="21554" y="22957"/>
                </a:lnTo>
                <a:lnTo>
                  <a:pt x="21301" y="22879"/>
                </a:lnTo>
                <a:lnTo>
                  <a:pt x="21184" y="22821"/>
                </a:lnTo>
                <a:lnTo>
                  <a:pt x="21086" y="22762"/>
                </a:lnTo>
                <a:lnTo>
                  <a:pt x="21008" y="22684"/>
                </a:lnTo>
                <a:lnTo>
                  <a:pt x="20931" y="22606"/>
                </a:lnTo>
                <a:lnTo>
                  <a:pt x="20892" y="22509"/>
                </a:lnTo>
                <a:lnTo>
                  <a:pt x="20853" y="22392"/>
                </a:lnTo>
                <a:lnTo>
                  <a:pt x="20794" y="22061"/>
                </a:lnTo>
                <a:close/>
                <a:moveTo>
                  <a:pt x="14461" y="18845"/>
                </a:moveTo>
                <a:lnTo>
                  <a:pt x="15045" y="19274"/>
                </a:lnTo>
                <a:lnTo>
                  <a:pt x="15591" y="19644"/>
                </a:lnTo>
                <a:lnTo>
                  <a:pt x="15493" y="20209"/>
                </a:lnTo>
                <a:lnTo>
                  <a:pt x="15357" y="20736"/>
                </a:lnTo>
                <a:lnTo>
                  <a:pt x="15162" y="21262"/>
                </a:lnTo>
                <a:lnTo>
                  <a:pt x="14948" y="21749"/>
                </a:lnTo>
                <a:lnTo>
                  <a:pt x="14694" y="22236"/>
                </a:lnTo>
                <a:lnTo>
                  <a:pt x="14402" y="22684"/>
                </a:lnTo>
                <a:lnTo>
                  <a:pt x="14071" y="23113"/>
                </a:lnTo>
                <a:lnTo>
                  <a:pt x="13720" y="23522"/>
                </a:lnTo>
                <a:lnTo>
                  <a:pt x="9316" y="18904"/>
                </a:lnTo>
                <a:lnTo>
                  <a:pt x="9355" y="18845"/>
                </a:lnTo>
                <a:close/>
                <a:moveTo>
                  <a:pt x="7952" y="18845"/>
                </a:moveTo>
                <a:lnTo>
                  <a:pt x="7991" y="18943"/>
                </a:lnTo>
                <a:lnTo>
                  <a:pt x="3450" y="23854"/>
                </a:lnTo>
                <a:lnTo>
                  <a:pt x="3216" y="23620"/>
                </a:lnTo>
                <a:lnTo>
                  <a:pt x="2982" y="23366"/>
                </a:lnTo>
                <a:lnTo>
                  <a:pt x="2749" y="23094"/>
                </a:lnTo>
                <a:lnTo>
                  <a:pt x="2554" y="22821"/>
                </a:lnTo>
                <a:lnTo>
                  <a:pt x="2339" y="22528"/>
                </a:lnTo>
                <a:lnTo>
                  <a:pt x="2164" y="22236"/>
                </a:lnTo>
                <a:lnTo>
                  <a:pt x="1989" y="21924"/>
                </a:lnTo>
                <a:lnTo>
                  <a:pt x="1833" y="21613"/>
                </a:lnTo>
                <a:lnTo>
                  <a:pt x="1696" y="21301"/>
                </a:lnTo>
                <a:lnTo>
                  <a:pt x="1579" y="20969"/>
                </a:lnTo>
                <a:lnTo>
                  <a:pt x="1462" y="20619"/>
                </a:lnTo>
                <a:lnTo>
                  <a:pt x="1384" y="20287"/>
                </a:lnTo>
                <a:lnTo>
                  <a:pt x="1307" y="19937"/>
                </a:lnTo>
                <a:lnTo>
                  <a:pt x="1248" y="19566"/>
                </a:lnTo>
                <a:lnTo>
                  <a:pt x="1209" y="19216"/>
                </a:lnTo>
                <a:lnTo>
                  <a:pt x="1190" y="18845"/>
                </a:lnTo>
                <a:close/>
                <a:moveTo>
                  <a:pt x="42289" y="21281"/>
                </a:moveTo>
                <a:lnTo>
                  <a:pt x="42250" y="21749"/>
                </a:lnTo>
                <a:lnTo>
                  <a:pt x="42172" y="22217"/>
                </a:lnTo>
                <a:lnTo>
                  <a:pt x="42055" y="22645"/>
                </a:lnTo>
                <a:lnTo>
                  <a:pt x="41899" y="23074"/>
                </a:lnTo>
                <a:lnTo>
                  <a:pt x="41704" y="23483"/>
                </a:lnTo>
                <a:lnTo>
                  <a:pt x="41490" y="23873"/>
                </a:lnTo>
                <a:lnTo>
                  <a:pt x="41217" y="24224"/>
                </a:lnTo>
                <a:lnTo>
                  <a:pt x="40925" y="24575"/>
                </a:lnTo>
                <a:lnTo>
                  <a:pt x="37846" y="21340"/>
                </a:lnTo>
                <a:lnTo>
                  <a:pt x="37865" y="21281"/>
                </a:lnTo>
                <a:close/>
                <a:moveTo>
                  <a:pt x="36891" y="21281"/>
                </a:moveTo>
                <a:lnTo>
                  <a:pt x="36930" y="21359"/>
                </a:lnTo>
                <a:lnTo>
                  <a:pt x="33753" y="24808"/>
                </a:lnTo>
                <a:lnTo>
                  <a:pt x="33403" y="24458"/>
                </a:lnTo>
                <a:lnTo>
                  <a:pt x="33110" y="24068"/>
                </a:lnTo>
                <a:lnTo>
                  <a:pt x="32974" y="23873"/>
                </a:lnTo>
                <a:lnTo>
                  <a:pt x="32837" y="23659"/>
                </a:lnTo>
                <a:lnTo>
                  <a:pt x="32720" y="23444"/>
                </a:lnTo>
                <a:lnTo>
                  <a:pt x="32623" y="23230"/>
                </a:lnTo>
                <a:lnTo>
                  <a:pt x="32526" y="23016"/>
                </a:lnTo>
                <a:lnTo>
                  <a:pt x="32428" y="22782"/>
                </a:lnTo>
                <a:lnTo>
                  <a:pt x="32350" y="22548"/>
                </a:lnTo>
                <a:lnTo>
                  <a:pt x="32292" y="22295"/>
                </a:lnTo>
                <a:lnTo>
                  <a:pt x="32233" y="22061"/>
                </a:lnTo>
                <a:lnTo>
                  <a:pt x="32194" y="21807"/>
                </a:lnTo>
                <a:lnTo>
                  <a:pt x="32175" y="21554"/>
                </a:lnTo>
                <a:lnTo>
                  <a:pt x="32155" y="21281"/>
                </a:lnTo>
                <a:close/>
                <a:moveTo>
                  <a:pt x="8965" y="19255"/>
                </a:moveTo>
                <a:lnTo>
                  <a:pt x="13369" y="23873"/>
                </a:lnTo>
                <a:lnTo>
                  <a:pt x="13135" y="24087"/>
                </a:lnTo>
                <a:lnTo>
                  <a:pt x="12902" y="24282"/>
                </a:lnTo>
                <a:lnTo>
                  <a:pt x="12668" y="24458"/>
                </a:lnTo>
                <a:lnTo>
                  <a:pt x="12414" y="24633"/>
                </a:lnTo>
                <a:lnTo>
                  <a:pt x="12161" y="24808"/>
                </a:lnTo>
                <a:lnTo>
                  <a:pt x="11888" y="24945"/>
                </a:lnTo>
                <a:lnTo>
                  <a:pt x="11615" y="25101"/>
                </a:lnTo>
                <a:lnTo>
                  <a:pt x="11343" y="25218"/>
                </a:lnTo>
                <a:lnTo>
                  <a:pt x="11050" y="25335"/>
                </a:lnTo>
                <a:lnTo>
                  <a:pt x="10758" y="25452"/>
                </a:lnTo>
                <a:lnTo>
                  <a:pt x="10466" y="25549"/>
                </a:lnTo>
                <a:lnTo>
                  <a:pt x="10154" y="25627"/>
                </a:lnTo>
                <a:lnTo>
                  <a:pt x="9842" y="25705"/>
                </a:lnTo>
                <a:lnTo>
                  <a:pt x="9530" y="25744"/>
                </a:lnTo>
                <a:lnTo>
                  <a:pt x="9218" y="25802"/>
                </a:lnTo>
                <a:lnTo>
                  <a:pt x="8907" y="25822"/>
                </a:lnTo>
                <a:lnTo>
                  <a:pt x="8907" y="19293"/>
                </a:lnTo>
                <a:lnTo>
                  <a:pt x="8965" y="19255"/>
                </a:lnTo>
                <a:close/>
                <a:moveTo>
                  <a:pt x="8381" y="19274"/>
                </a:moveTo>
                <a:lnTo>
                  <a:pt x="8381" y="19430"/>
                </a:lnTo>
                <a:lnTo>
                  <a:pt x="8400" y="19469"/>
                </a:lnTo>
                <a:lnTo>
                  <a:pt x="8400" y="25841"/>
                </a:lnTo>
                <a:lnTo>
                  <a:pt x="8069" y="25822"/>
                </a:lnTo>
                <a:lnTo>
                  <a:pt x="7757" y="25802"/>
                </a:lnTo>
                <a:lnTo>
                  <a:pt x="7445" y="25763"/>
                </a:lnTo>
                <a:lnTo>
                  <a:pt x="7133" y="25724"/>
                </a:lnTo>
                <a:lnTo>
                  <a:pt x="6822" y="25666"/>
                </a:lnTo>
                <a:lnTo>
                  <a:pt x="6529" y="25588"/>
                </a:lnTo>
                <a:lnTo>
                  <a:pt x="6217" y="25491"/>
                </a:lnTo>
                <a:lnTo>
                  <a:pt x="5925" y="25393"/>
                </a:lnTo>
                <a:lnTo>
                  <a:pt x="5652" y="25276"/>
                </a:lnTo>
                <a:lnTo>
                  <a:pt x="5360" y="25159"/>
                </a:lnTo>
                <a:lnTo>
                  <a:pt x="5087" y="25023"/>
                </a:lnTo>
                <a:lnTo>
                  <a:pt x="4834" y="24886"/>
                </a:lnTo>
                <a:lnTo>
                  <a:pt x="4561" y="24731"/>
                </a:lnTo>
                <a:lnTo>
                  <a:pt x="4308" y="24555"/>
                </a:lnTo>
                <a:lnTo>
                  <a:pt x="4074" y="24380"/>
                </a:lnTo>
                <a:lnTo>
                  <a:pt x="3840" y="24185"/>
                </a:lnTo>
                <a:lnTo>
                  <a:pt x="8381" y="19274"/>
                </a:lnTo>
                <a:close/>
                <a:moveTo>
                  <a:pt x="37612" y="21593"/>
                </a:moveTo>
                <a:lnTo>
                  <a:pt x="40691" y="24808"/>
                </a:lnTo>
                <a:lnTo>
                  <a:pt x="40360" y="25101"/>
                </a:lnTo>
                <a:lnTo>
                  <a:pt x="40009" y="25354"/>
                </a:lnTo>
                <a:lnTo>
                  <a:pt x="39639" y="25568"/>
                </a:lnTo>
                <a:lnTo>
                  <a:pt x="39268" y="25763"/>
                </a:lnTo>
                <a:lnTo>
                  <a:pt x="38859" y="25919"/>
                </a:lnTo>
                <a:lnTo>
                  <a:pt x="38430" y="26036"/>
                </a:lnTo>
                <a:lnTo>
                  <a:pt x="38002" y="26134"/>
                </a:lnTo>
                <a:lnTo>
                  <a:pt x="37553" y="26173"/>
                </a:lnTo>
                <a:lnTo>
                  <a:pt x="37553" y="21593"/>
                </a:lnTo>
                <a:close/>
                <a:moveTo>
                  <a:pt x="37203" y="21593"/>
                </a:moveTo>
                <a:lnTo>
                  <a:pt x="37203" y="26192"/>
                </a:lnTo>
                <a:lnTo>
                  <a:pt x="36754" y="26173"/>
                </a:lnTo>
                <a:lnTo>
                  <a:pt x="36326" y="26114"/>
                </a:lnTo>
                <a:lnTo>
                  <a:pt x="35897" y="26017"/>
                </a:lnTo>
                <a:lnTo>
                  <a:pt x="35488" y="25880"/>
                </a:lnTo>
                <a:lnTo>
                  <a:pt x="35078" y="25724"/>
                </a:lnTo>
                <a:lnTo>
                  <a:pt x="34708" y="25510"/>
                </a:lnTo>
                <a:lnTo>
                  <a:pt x="34338" y="25296"/>
                </a:lnTo>
                <a:lnTo>
                  <a:pt x="34007" y="25042"/>
                </a:lnTo>
                <a:lnTo>
                  <a:pt x="37183" y="21593"/>
                </a:lnTo>
                <a:close/>
                <a:moveTo>
                  <a:pt x="20151" y="1"/>
                </a:moveTo>
                <a:lnTo>
                  <a:pt x="19079" y="40"/>
                </a:lnTo>
                <a:lnTo>
                  <a:pt x="18085" y="79"/>
                </a:lnTo>
                <a:lnTo>
                  <a:pt x="17169" y="137"/>
                </a:lnTo>
                <a:lnTo>
                  <a:pt x="16312" y="215"/>
                </a:lnTo>
                <a:lnTo>
                  <a:pt x="15532" y="313"/>
                </a:lnTo>
                <a:lnTo>
                  <a:pt x="14811" y="410"/>
                </a:lnTo>
                <a:lnTo>
                  <a:pt x="14149" y="527"/>
                </a:lnTo>
                <a:lnTo>
                  <a:pt x="13525" y="644"/>
                </a:lnTo>
                <a:lnTo>
                  <a:pt x="12980" y="780"/>
                </a:lnTo>
                <a:lnTo>
                  <a:pt x="12473" y="917"/>
                </a:lnTo>
                <a:lnTo>
                  <a:pt x="12005" y="1053"/>
                </a:lnTo>
                <a:lnTo>
                  <a:pt x="11596" y="1190"/>
                </a:lnTo>
                <a:lnTo>
                  <a:pt x="11206" y="1326"/>
                </a:lnTo>
                <a:lnTo>
                  <a:pt x="10544" y="1599"/>
                </a:lnTo>
                <a:lnTo>
                  <a:pt x="10446" y="1638"/>
                </a:lnTo>
                <a:lnTo>
                  <a:pt x="10388" y="1677"/>
                </a:lnTo>
                <a:lnTo>
                  <a:pt x="10349" y="1735"/>
                </a:lnTo>
                <a:lnTo>
                  <a:pt x="10349" y="1813"/>
                </a:lnTo>
                <a:lnTo>
                  <a:pt x="10368" y="1872"/>
                </a:lnTo>
                <a:lnTo>
                  <a:pt x="10388" y="1930"/>
                </a:lnTo>
                <a:lnTo>
                  <a:pt x="10427" y="1950"/>
                </a:lnTo>
                <a:lnTo>
                  <a:pt x="10485" y="1989"/>
                </a:lnTo>
                <a:lnTo>
                  <a:pt x="10524" y="1989"/>
                </a:lnTo>
                <a:lnTo>
                  <a:pt x="10602" y="1969"/>
                </a:lnTo>
                <a:lnTo>
                  <a:pt x="10700" y="1930"/>
                </a:lnTo>
                <a:lnTo>
                  <a:pt x="11070" y="1774"/>
                </a:lnTo>
                <a:lnTo>
                  <a:pt x="11070" y="1813"/>
                </a:lnTo>
                <a:lnTo>
                  <a:pt x="11440" y="6256"/>
                </a:lnTo>
                <a:lnTo>
                  <a:pt x="11654" y="8614"/>
                </a:lnTo>
                <a:lnTo>
                  <a:pt x="11869" y="10894"/>
                </a:lnTo>
                <a:lnTo>
                  <a:pt x="11401" y="10719"/>
                </a:lnTo>
                <a:lnTo>
                  <a:pt x="10953" y="10544"/>
                </a:lnTo>
                <a:lnTo>
                  <a:pt x="10719" y="10271"/>
                </a:lnTo>
                <a:lnTo>
                  <a:pt x="10427" y="9978"/>
                </a:lnTo>
                <a:lnTo>
                  <a:pt x="10095" y="9706"/>
                </a:lnTo>
                <a:lnTo>
                  <a:pt x="9725" y="9452"/>
                </a:lnTo>
                <a:lnTo>
                  <a:pt x="9472" y="9316"/>
                </a:lnTo>
                <a:lnTo>
                  <a:pt x="9218" y="9199"/>
                </a:lnTo>
                <a:lnTo>
                  <a:pt x="8965" y="9082"/>
                </a:lnTo>
                <a:lnTo>
                  <a:pt x="8692" y="9004"/>
                </a:lnTo>
                <a:lnTo>
                  <a:pt x="8400" y="8946"/>
                </a:lnTo>
                <a:lnTo>
                  <a:pt x="8108" y="8907"/>
                </a:lnTo>
                <a:lnTo>
                  <a:pt x="7815" y="8868"/>
                </a:lnTo>
                <a:lnTo>
                  <a:pt x="7192" y="8868"/>
                </a:lnTo>
                <a:lnTo>
                  <a:pt x="6841" y="8907"/>
                </a:lnTo>
                <a:lnTo>
                  <a:pt x="6510" y="8946"/>
                </a:lnTo>
                <a:lnTo>
                  <a:pt x="6159" y="9024"/>
                </a:lnTo>
                <a:lnTo>
                  <a:pt x="5808" y="9101"/>
                </a:lnTo>
                <a:lnTo>
                  <a:pt x="5438" y="9218"/>
                </a:lnTo>
                <a:lnTo>
                  <a:pt x="5087" y="9335"/>
                </a:lnTo>
                <a:lnTo>
                  <a:pt x="4717" y="9472"/>
                </a:lnTo>
                <a:lnTo>
                  <a:pt x="4327" y="9647"/>
                </a:lnTo>
                <a:lnTo>
                  <a:pt x="3957" y="9823"/>
                </a:lnTo>
                <a:lnTo>
                  <a:pt x="3567" y="10017"/>
                </a:lnTo>
                <a:lnTo>
                  <a:pt x="3197" y="10251"/>
                </a:lnTo>
                <a:lnTo>
                  <a:pt x="2807" y="10485"/>
                </a:lnTo>
                <a:lnTo>
                  <a:pt x="2417" y="10738"/>
                </a:lnTo>
                <a:lnTo>
                  <a:pt x="2028" y="11011"/>
                </a:lnTo>
                <a:lnTo>
                  <a:pt x="1618" y="11304"/>
                </a:lnTo>
                <a:lnTo>
                  <a:pt x="1599" y="11343"/>
                </a:lnTo>
                <a:lnTo>
                  <a:pt x="1618" y="11362"/>
                </a:lnTo>
                <a:lnTo>
                  <a:pt x="1657" y="11382"/>
                </a:lnTo>
                <a:lnTo>
                  <a:pt x="1677" y="11382"/>
                </a:lnTo>
                <a:lnTo>
                  <a:pt x="2067" y="11089"/>
                </a:lnTo>
                <a:lnTo>
                  <a:pt x="2456" y="10816"/>
                </a:lnTo>
                <a:lnTo>
                  <a:pt x="2846" y="10563"/>
                </a:lnTo>
                <a:lnTo>
                  <a:pt x="3236" y="10329"/>
                </a:lnTo>
                <a:lnTo>
                  <a:pt x="3606" y="10115"/>
                </a:lnTo>
                <a:lnTo>
                  <a:pt x="3996" y="9920"/>
                </a:lnTo>
                <a:lnTo>
                  <a:pt x="4366" y="9725"/>
                </a:lnTo>
                <a:lnTo>
                  <a:pt x="4736" y="9569"/>
                </a:lnTo>
                <a:lnTo>
                  <a:pt x="5107" y="9433"/>
                </a:lnTo>
                <a:lnTo>
                  <a:pt x="5457" y="9296"/>
                </a:lnTo>
                <a:lnTo>
                  <a:pt x="5828" y="9199"/>
                </a:lnTo>
                <a:lnTo>
                  <a:pt x="6178" y="9101"/>
                </a:lnTo>
                <a:lnTo>
                  <a:pt x="6510" y="9043"/>
                </a:lnTo>
                <a:lnTo>
                  <a:pt x="6860" y="9004"/>
                </a:lnTo>
                <a:lnTo>
                  <a:pt x="7172" y="8965"/>
                </a:lnTo>
                <a:lnTo>
                  <a:pt x="7504" y="8965"/>
                </a:lnTo>
                <a:lnTo>
                  <a:pt x="7952" y="8985"/>
                </a:lnTo>
                <a:lnTo>
                  <a:pt x="8381" y="9043"/>
                </a:lnTo>
                <a:lnTo>
                  <a:pt x="8381" y="10173"/>
                </a:lnTo>
                <a:lnTo>
                  <a:pt x="7952" y="10173"/>
                </a:lnTo>
                <a:lnTo>
                  <a:pt x="7523" y="10212"/>
                </a:lnTo>
                <a:lnTo>
                  <a:pt x="7114" y="10271"/>
                </a:lnTo>
                <a:lnTo>
                  <a:pt x="6685" y="10349"/>
                </a:lnTo>
                <a:lnTo>
                  <a:pt x="6295" y="10446"/>
                </a:lnTo>
                <a:lnTo>
                  <a:pt x="5886" y="10563"/>
                </a:lnTo>
                <a:lnTo>
                  <a:pt x="5496" y="10699"/>
                </a:lnTo>
                <a:lnTo>
                  <a:pt x="5126" y="10836"/>
                </a:lnTo>
                <a:lnTo>
                  <a:pt x="4756" y="11011"/>
                </a:lnTo>
                <a:lnTo>
                  <a:pt x="4386" y="11206"/>
                </a:lnTo>
                <a:lnTo>
                  <a:pt x="4035" y="11401"/>
                </a:lnTo>
                <a:lnTo>
                  <a:pt x="3704" y="11615"/>
                </a:lnTo>
                <a:lnTo>
                  <a:pt x="3372" y="11849"/>
                </a:lnTo>
                <a:lnTo>
                  <a:pt x="3060" y="12103"/>
                </a:lnTo>
                <a:lnTo>
                  <a:pt x="2749" y="12375"/>
                </a:lnTo>
                <a:lnTo>
                  <a:pt x="2456" y="12648"/>
                </a:lnTo>
                <a:lnTo>
                  <a:pt x="2183" y="12941"/>
                </a:lnTo>
                <a:lnTo>
                  <a:pt x="1911" y="13252"/>
                </a:lnTo>
                <a:lnTo>
                  <a:pt x="1677" y="13564"/>
                </a:lnTo>
                <a:lnTo>
                  <a:pt x="1443" y="13895"/>
                </a:lnTo>
                <a:lnTo>
                  <a:pt x="1209" y="14246"/>
                </a:lnTo>
                <a:lnTo>
                  <a:pt x="1014" y="14597"/>
                </a:lnTo>
                <a:lnTo>
                  <a:pt x="839" y="14948"/>
                </a:lnTo>
                <a:lnTo>
                  <a:pt x="663" y="15318"/>
                </a:lnTo>
                <a:lnTo>
                  <a:pt x="508" y="15708"/>
                </a:lnTo>
                <a:lnTo>
                  <a:pt x="371" y="16098"/>
                </a:lnTo>
                <a:lnTo>
                  <a:pt x="274" y="16487"/>
                </a:lnTo>
                <a:lnTo>
                  <a:pt x="176" y="16897"/>
                </a:lnTo>
                <a:lnTo>
                  <a:pt x="98" y="17306"/>
                </a:lnTo>
                <a:lnTo>
                  <a:pt x="40" y="17734"/>
                </a:lnTo>
                <a:lnTo>
                  <a:pt x="20" y="18163"/>
                </a:lnTo>
                <a:lnTo>
                  <a:pt x="1" y="18592"/>
                </a:lnTo>
                <a:lnTo>
                  <a:pt x="20" y="19021"/>
                </a:lnTo>
                <a:lnTo>
                  <a:pt x="40" y="19449"/>
                </a:lnTo>
                <a:lnTo>
                  <a:pt x="98" y="19878"/>
                </a:lnTo>
                <a:lnTo>
                  <a:pt x="176" y="20287"/>
                </a:lnTo>
                <a:lnTo>
                  <a:pt x="274" y="20697"/>
                </a:lnTo>
                <a:lnTo>
                  <a:pt x="391" y="21086"/>
                </a:lnTo>
                <a:lnTo>
                  <a:pt x="508" y="21476"/>
                </a:lnTo>
                <a:lnTo>
                  <a:pt x="663" y="21866"/>
                </a:lnTo>
                <a:lnTo>
                  <a:pt x="839" y="22236"/>
                </a:lnTo>
                <a:lnTo>
                  <a:pt x="1014" y="22606"/>
                </a:lnTo>
                <a:lnTo>
                  <a:pt x="1229" y="22957"/>
                </a:lnTo>
                <a:lnTo>
                  <a:pt x="1443" y="23288"/>
                </a:lnTo>
                <a:lnTo>
                  <a:pt x="1677" y="23620"/>
                </a:lnTo>
                <a:lnTo>
                  <a:pt x="1930" y="23951"/>
                </a:lnTo>
                <a:lnTo>
                  <a:pt x="2203" y="24243"/>
                </a:lnTo>
                <a:lnTo>
                  <a:pt x="2476" y="24536"/>
                </a:lnTo>
                <a:lnTo>
                  <a:pt x="2768" y="24828"/>
                </a:lnTo>
                <a:lnTo>
                  <a:pt x="3080" y="25081"/>
                </a:lnTo>
                <a:lnTo>
                  <a:pt x="3392" y="25335"/>
                </a:lnTo>
                <a:lnTo>
                  <a:pt x="3723" y="25568"/>
                </a:lnTo>
                <a:lnTo>
                  <a:pt x="4054" y="25783"/>
                </a:lnTo>
                <a:lnTo>
                  <a:pt x="4405" y="25997"/>
                </a:lnTo>
                <a:lnTo>
                  <a:pt x="4775" y="26173"/>
                </a:lnTo>
                <a:lnTo>
                  <a:pt x="5146" y="26348"/>
                </a:lnTo>
                <a:lnTo>
                  <a:pt x="5535" y="26504"/>
                </a:lnTo>
                <a:lnTo>
                  <a:pt x="5925" y="26640"/>
                </a:lnTo>
                <a:lnTo>
                  <a:pt x="6315" y="26738"/>
                </a:lnTo>
                <a:lnTo>
                  <a:pt x="6724" y="26835"/>
                </a:lnTo>
                <a:lnTo>
                  <a:pt x="7153" y="26913"/>
                </a:lnTo>
                <a:lnTo>
                  <a:pt x="7562" y="26972"/>
                </a:lnTo>
                <a:lnTo>
                  <a:pt x="7991" y="26991"/>
                </a:lnTo>
                <a:lnTo>
                  <a:pt x="8419" y="27011"/>
                </a:lnTo>
                <a:lnTo>
                  <a:pt x="8809" y="27011"/>
                </a:lnTo>
                <a:lnTo>
                  <a:pt x="9180" y="26972"/>
                </a:lnTo>
                <a:lnTo>
                  <a:pt x="9550" y="26933"/>
                </a:lnTo>
                <a:lnTo>
                  <a:pt x="9920" y="26874"/>
                </a:lnTo>
                <a:lnTo>
                  <a:pt x="10271" y="26816"/>
                </a:lnTo>
                <a:lnTo>
                  <a:pt x="10622" y="26718"/>
                </a:lnTo>
                <a:lnTo>
                  <a:pt x="10972" y="26621"/>
                </a:lnTo>
                <a:lnTo>
                  <a:pt x="11323" y="26504"/>
                </a:lnTo>
                <a:lnTo>
                  <a:pt x="11654" y="26367"/>
                </a:lnTo>
                <a:lnTo>
                  <a:pt x="11986" y="26231"/>
                </a:lnTo>
                <a:lnTo>
                  <a:pt x="12298" y="26075"/>
                </a:lnTo>
                <a:lnTo>
                  <a:pt x="12609" y="25900"/>
                </a:lnTo>
                <a:lnTo>
                  <a:pt x="12921" y="25705"/>
                </a:lnTo>
                <a:lnTo>
                  <a:pt x="13213" y="25510"/>
                </a:lnTo>
                <a:lnTo>
                  <a:pt x="13486" y="25315"/>
                </a:lnTo>
                <a:lnTo>
                  <a:pt x="13779" y="25101"/>
                </a:lnTo>
                <a:lnTo>
                  <a:pt x="14032" y="24867"/>
                </a:lnTo>
                <a:lnTo>
                  <a:pt x="14305" y="24614"/>
                </a:lnTo>
                <a:lnTo>
                  <a:pt x="14539" y="24360"/>
                </a:lnTo>
                <a:lnTo>
                  <a:pt x="14792" y="24107"/>
                </a:lnTo>
                <a:lnTo>
                  <a:pt x="15006" y="23834"/>
                </a:lnTo>
                <a:lnTo>
                  <a:pt x="15221" y="23561"/>
                </a:lnTo>
                <a:lnTo>
                  <a:pt x="15435" y="23269"/>
                </a:lnTo>
                <a:lnTo>
                  <a:pt x="15610" y="22957"/>
                </a:lnTo>
                <a:lnTo>
                  <a:pt x="15805" y="22665"/>
                </a:lnTo>
                <a:lnTo>
                  <a:pt x="15961" y="22334"/>
                </a:lnTo>
                <a:lnTo>
                  <a:pt x="16117" y="22022"/>
                </a:lnTo>
                <a:lnTo>
                  <a:pt x="16254" y="21690"/>
                </a:lnTo>
                <a:lnTo>
                  <a:pt x="16390" y="21359"/>
                </a:lnTo>
                <a:lnTo>
                  <a:pt x="16487" y="21008"/>
                </a:lnTo>
                <a:lnTo>
                  <a:pt x="16585" y="20658"/>
                </a:lnTo>
                <a:lnTo>
                  <a:pt x="16663" y="20307"/>
                </a:lnTo>
                <a:lnTo>
                  <a:pt x="17208" y="20580"/>
                </a:lnTo>
                <a:lnTo>
                  <a:pt x="17715" y="20814"/>
                </a:lnTo>
                <a:lnTo>
                  <a:pt x="18222" y="21008"/>
                </a:lnTo>
                <a:lnTo>
                  <a:pt x="18709" y="21164"/>
                </a:lnTo>
                <a:lnTo>
                  <a:pt x="19196" y="21301"/>
                </a:lnTo>
                <a:lnTo>
                  <a:pt x="19683" y="21418"/>
                </a:lnTo>
                <a:lnTo>
                  <a:pt x="20171" y="21515"/>
                </a:lnTo>
                <a:lnTo>
                  <a:pt x="20658" y="21574"/>
                </a:lnTo>
                <a:lnTo>
                  <a:pt x="20697" y="22041"/>
                </a:lnTo>
                <a:lnTo>
                  <a:pt x="20755" y="22412"/>
                </a:lnTo>
                <a:lnTo>
                  <a:pt x="20794" y="22548"/>
                </a:lnTo>
                <a:lnTo>
                  <a:pt x="20853" y="22645"/>
                </a:lnTo>
                <a:lnTo>
                  <a:pt x="20931" y="22743"/>
                </a:lnTo>
                <a:lnTo>
                  <a:pt x="21008" y="22821"/>
                </a:lnTo>
                <a:lnTo>
                  <a:pt x="21125" y="22899"/>
                </a:lnTo>
                <a:lnTo>
                  <a:pt x="21242" y="22957"/>
                </a:lnTo>
                <a:lnTo>
                  <a:pt x="21359" y="22996"/>
                </a:lnTo>
                <a:lnTo>
                  <a:pt x="21496" y="23035"/>
                </a:lnTo>
                <a:lnTo>
                  <a:pt x="21827" y="23094"/>
                </a:lnTo>
                <a:lnTo>
                  <a:pt x="22178" y="23133"/>
                </a:lnTo>
                <a:lnTo>
                  <a:pt x="22957" y="23152"/>
                </a:lnTo>
                <a:lnTo>
                  <a:pt x="23542" y="23152"/>
                </a:lnTo>
                <a:lnTo>
                  <a:pt x="23932" y="23113"/>
                </a:lnTo>
                <a:lnTo>
                  <a:pt x="24263" y="23055"/>
                </a:lnTo>
                <a:lnTo>
                  <a:pt x="24536" y="22957"/>
                </a:lnTo>
                <a:lnTo>
                  <a:pt x="24770" y="22860"/>
                </a:lnTo>
                <a:lnTo>
                  <a:pt x="24867" y="22801"/>
                </a:lnTo>
                <a:lnTo>
                  <a:pt x="24945" y="22723"/>
                </a:lnTo>
                <a:lnTo>
                  <a:pt x="25023" y="22645"/>
                </a:lnTo>
                <a:lnTo>
                  <a:pt x="25081" y="22567"/>
                </a:lnTo>
                <a:lnTo>
                  <a:pt x="25120" y="22489"/>
                </a:lnTo>
                <a:lnTo>
                  <a:pt x="25159" y="22392"/>
                </a:lnTo>
                <a:lnTo>
                  <a:pt x="25179" y="22236"/>
                </a:lnTo>
                <a:lnTo>
                  <a:pt x="25218" y="22002"/>
                </a:lnTo>
                <a:lnTo>
                  <a:pt x="25276" y="21398"/>
                </a:lnTo>
                <a:lnTo>
                  <a:pt x="25685" y="21281"/>
                </a:lnTo>
                <a:lnTo>
                  <a:pt x="26114" y="21164"/>
                </a:lnTo>
                <a:lnTo>
                  <a:pt x="26543" y="21008"/>
                </a:lnTo>
                <a:lnTo>
                  <a:pt x="26972" y="20833"/>
                </a:lnTo>
                <a:lnTo>
                  <a:pt x="27420" y="20658"/>
                </a:lnTo>
                <a:lnTo>
                  <a:pt x="27868" y="20443"/>
                </a:lnTo>
                <a:lnTo>
                  <a:pt x="28316" y="20229"/>
                </a:lnTo>
                <a:lnTo>
                  <a:pt x="28765" y="19995"/>
                </a:lnTo>
                <a:lnTo>
                  <a:pt x="29232" y="19722"/>
                </a:lnTo>
                <a:lnTo>
                  <a:pt x="29700" y="19449"/>
                </a:lnTo>
                <a:lnTo>
                  <a:pt x="30187" y="19157"/>
                </a:lnTo>
                <a:lnTo>
                  <a:pt x="30674" y="18845"/>
                </a:lnTo>
                <a:lnTo>
                  <a:pt x="31161" y="18514"/>
                </a:lnTo>
                <a:lnTo>
                  <a:pt x="31649" y="18163"/>
                </a:lnTo>
                <a:lnTo>
                  <a:pt x="32643" y="17403"/>
                </a:lnTo>
                <a:lnTo>
                  <a:pt x="32350" y="17793"/>
                </a:lnTo>
                <a:lnTo>
                  <a:pt x="32097" y="18202"/>
                </a:lnTo>
                <a:lnTo>
                  <a:pt x="31863" y="18650"/>
                </a:lnTo>
                <a:lnTo>
                  <a:pt x="31688" y="19118"/>
                </a:lnTo>
                <a:lnTo>
                  <a:pt x="31532" y="19586"/>
                </a:lnTo>
                <a:lnTo>
                  <a:pt x="31415" y="20073"/>
                </a:lnTo>
                <a:lnTo>
                  <a:pt x="31356" y="20599"/>
                </a:lnTo>
                <a:lnTo>
                  <a:pt x="31337" y="21106"/>
                </a:lnTo>
                <a:lnTo>
                  <a:pt x="31337" y="21418"/>
                </a:lnTo>
                <a:lnTo>
                  <a:pt x="31356" y="21710"/>
                </a:lnTo>
                <a:lnTo>
                  <a:pt x="31395" y="22002"/>
                </a:lnTo>
                <a:lnTo>
                  <a:pt x="31454" y="22295"/>
                </a:lnTo>
                <a:lnTo>
                  <a:pt x="31512" y="22587"/>
                </a:lnTo>
                <a:lnTo>
                  <a:pt x="31590" y="22860"/>
                </a:lnTo>
                <a:lnTo>
                  <a:pt x="31688" y="23133"/>
                </a:lnTo>
                <a:lnTo>
                  <a:pt x="31785" y="23405"/>
                </a:lnTo>
                <a:lnTo>
                  <a:pt x="31902" y="23678"/>
                </a:lnTo>
                <a:lnTo>
                  <a:pt x="32038" y="23932"/>
                </a:lnTo>
                <a:lnTo>
                  <a:pt x="32175" y="24165"/>
                </a:lnTo>
                <a:lnTo>
                  <a:pt x="32331" y="24419"/>
                </a:lnTo>
                <a:lnTo>
                  <a:pt x="32506" y="24633"/>
                </a:lnTo>
                <a:lnTo>
                  <a:pt x="32682" y="24867"/>
                </a:lnTo>
                <a:lnTo>
                  <a:pt x="32857" y="25081"/>
                </a:lnTo>
                <a:lnTo>
                  <a:pt x="33052" y="25276"/>
                </a:lnTo>
                <a:lnTo>
                  <a:pt x="33266" y="25471"/>
                </a:lnTo>
                <a:lnTo>
                  <a:pt x="33481" y="25666"/>
                </a:lnTo>
                <a:lnTo>
                  <a:pt x="33695" y="25841"/>
                </a:lnTo>
                <a:lnTo>
                  <a:pt x="33929" y="25997"/>
                </a:lnTo>
                <a:lnTo>
                  <a:pt x="34163" y="26153"/>
                </a:lnTo>
                <a:lnTo>
                  <a:pt x="34416" y="26290"/>
                </a:lnTo>
                <a:lnTo>
                  <a:pt x="34669" y="26426"/>
                </a:lnTo>
                <a:lnTo>
                  <a:pt x="34923" y="26543"/>
                </a:lnTo>
                <a:lnTo>
                  <a:pt x="35195" y="26660"/>
                </a:lnTo>
                <a:lnTo>
                  <a:pt x="35468" y="26738"/>
                </a:lnTo>
                <a:lnTo>
                  <a:pt x="35761" y="26816"/>
                </a:lnTo>
                <a:lnTo>
                  <a:pt x="36033" y="26894"/>
                </a:lnTo>
                <a:lnTo>
                  <a:pt x="36326" y="26952"/>
                </a:lnTo>
                <a:lnTo>
                  <a:pt x="36618" y="26972"/>
                </a:lnTo>
                <a:lnTo>
                  <a:pt x="36930" y="27011"/>
                </a:lnTo>
                <a:lnTo>
                  <a:pt x="37534" y="27011"/>
                </a:lnTo>
                <a:lnTo>
                  <a:pt x="37826" y="26972"/>
                </a:lnTo>
                <a:lnTo>
                  <a:pt x="38119" y="26952"/>
                </a:lnTo>
                <a:lnTo>
                  <a:pt x="38411" y="26894"/>
                </a:lnTo>
                <a:lnTo>
                  <a:pt x="38703" y="26816"/>
                </a:lnTo>
                <a:lnTo>
                  <a:pt x="38976" y="26738"/>
                </a:lnTo>
                <a:lnTo>
                  <a:pt x="39249" y="26660"/>
                </a:lnTo>
                <a:lnTo>
                  <a:pt x="39522" y="26543"/>
                </a:lnTo>
                <a:lnTo>
                  <a:pt x="39775" y="26426"/>
                </a:lnTo>
                <a:lnTo>
                  <a:pt x="40028" y="26290"/>
                </a:lnTo>
                <a:lnTo>
                  <a:pt x="40282" y="26153"/>
                </a:lnTo>
                <a:lnTo>
                  <a:pt x="40516" y="25997"/>
                </a:lnTo>
                <a:lnTo>
                  <a:pt x="40749" y="25841"/>
                </a:lnTo>
                <a:lnTo>
                  <a:pt x="40983" y="25666"/>
                </a:lnTo>
                <a:lnTo>
                  <a:pt x="41198" y="25471"/>
                </a:lnTo>
                <a:lnTo>
                  <a:pt x="41392" y="25276"/>
                </a:lnTo>
                <a:lnTo>
                  <a:pt x="41587" y="25081"/>
                </a:lnTo>
                <a:lnTo>
                  <a:pt x="41782" y="24867"/>
                </a:lnTo>
                <a:lnTo>
                  <a:pt x="41958" y="24633"/>
                </a:lnTo>
                <a:lnTo>
                  <a:pt x="42114" y="24419"/>
                </a:lnTo>
                <a:lnTo>
                  <a:pt x="42269" y="24165"/>
                </a:lnTo>
                <a:lnTo>
                  <a:pt x="42406" y="23932"/>
                </a:lnTo>
                <a:lnTo>
                  <a:pt x="42542" y="23678"/>
                </a:lnTo>
                <a:lnTo>
                  <a:pt x="42659" y="23405"/>
                </a:lnTo>
                <a:lnTo>
                  <a:pt x="42757" y="23133"/>
                </a:lnTo>
                <a:lnTo>
                  <a:pt x="42854" y="22860"/>
                </a:lnTo>
                <a:lnTo>
                  <a:pt x="42932" y="22587"/>
                </a:lnTo>
                <a:lnTo>
                  <a:pt x="43010" y="22295"/>
                </a:lnTo>
                <a:lnTo>
                  <a:pt x="43049" y="22002"/>
                </a:lnTo>
                <a:lnTo>
                  <a:pt x="43088" y="21710"/>
                </a:lnTo>
                <a:lnTo>
                  <a:pt x="43107" y="21418"/>
                </a:lnTo>
                <a:lnTo>
                  <a:pt x="43127" y="21106"/>
                </a:lnTo>
                <a:lnTo>
                  <a:pt x="43107" y="20814"/>
                </a:lnTo>
                <a:lnTo>
                  <a:pt x="43088" y="20521"/>
                </a:lnTo>
                <a:lnTo>
                  <a:pt x="43049" y="20229"/>
                </a:lnTo>
                <a:lnTo>
                  <a:pt x="43010" y="19937"/>
                </a:lnTo>
                <a:lnTo>
                  <a:pt x="42932" y="19664"/>
                </a:lnTo>
                <a:lnTo>
                  <a:pt x="42854" y="19371"/>
                </a:lnTo>
                <a:lnTo>
                  <a:pt x="42776" y="19118"/>
                </a:lnTo>
                <a:lnTo>
                  <a:pt x="42659" y="18845"/>
                </a:lnTo>
                <a:lnTo>
                  <a:pt x="42542" y="18592"/>
                </a:lnTo>
                <a:lnTo>
                  <a:pt x="42425" y="18339"/>
                </a:lnTo>
                <a:lnTo>
                  <a:pt x="42289" y="18085"/>
                </a:lnTo>
                <a:lnTo>
                  <a:pt x="42133" y="17851"/>
                </a:lnTo>
                <a:lnTo>
                  <a:pt x="41977" y="17618"/>
                </a:lnTo>
                <a:lnTo>
                  <a:pt x="41802" y="17403"/>
                </a:lnTo>
                <a:lnTo>
                  <a:pt x="41626" y="17189"/>
                </a:lnTo>
                <a:lnTo>
                  <a:pt x="41431" y="16974"/>
                </a:lnTo>
                <a:lnTo>
                  <a:pt x="41217" y="16780"/>
                </a:lnTo>
                <a:lnTo>
                  <a:pt x="41022" y="16604"/>
                </a:lnTo>
                <a:lnTo>
                  <a:pt x="40788" y="16429"/>
                </a:lnTo>
                <a:lnTo>
                  <a:pt x="40574" y="16253"/>
                </a:lnTo>
                <a:lnTo>
                  <a:pt x="40340" y="16117"/>
                </a:lnTo>
                <a:lnTo>
                  <a:pt x="40087" y="15961"/>
                </a:lnTo>
                <a:lnTo>
                  <a:pt x="39833" y="15825"/>
                </a:lnTo>
                <a:lnTo>
                  <a:pt x="39580" y="15708"/>
                </a:lnTo>
                <a:lnTo>
                  <a:pt x="39327" y="15610"/>
                </a:lnTo>
                <a:lnTo>
                  <a:pt x="39054" y="15513"/>
                </a:lnTo>
                <a:lnTo>
                  <a:pt x="38781" y="15435"/>
                </a:lnTo>
                <a:lnTo>
                  <a:pt x="38489" y="15357"/>
                </a:lnTo>
                <a:lnTo>
                  <a:pt x="38216" y="15299"/>
                </a:lnTo>
                <a:lnTo>
                  <a:pt x="37924" y="15260"/>
                </a:lnTo>
                <a:lnTo>
                  <a:pt x="37631" y="15240"/>
                </a:lnTo>
                <a:lnTo>
                  <a:pt x="37320" y="15221"/>
                </a:lnTo>
                <a:lnTo>
                  <a:pt x="37320" y="14441"/>
                </a:lnTo>
                <a:lnTo>
                  <a:pt x="37573" y="14422"/>
                </a:lnTo>
                <a:lnTo>
                  <a:pt x="37768" y="14441"/>
                </a:lnTo>
                <a:lnTo>
                  <a:pt x="37924" y="14480"/>
                </a:lnTo>
                <a:lnTo>
                  <a:pt x="38099" y="14519"/>
                </a:lnTo>
                <a:lnTo>
                  <a:pt x="38255" y="14577"/>
                </a:lnTo>
                <a:lnTo>
                  <a:pt x="38411" y="14655"/>
                </a:lnTo>
                <a:lnTo>
                  <a:pt x="38547" y="14753"/>
                </a:lnTo>
                <a:lnTo>
                  <a:pt x="38840" y="14967"/>
                </a:lnTo>
                <a:lnTo>
                  <a:pt x="39229" y="15221"/>
                </a:lnTo>
                <a:lnTo>
                  <a:pt x="39600" y="15454"/>
                </a:lnTo>
                <a:lnTo>
                  <a:pt x="39989" y="15649"/>
                </a:lnTo>
                <a:lnTo>
                  <a:pt x="40360" y="15805"/>
                </a:lnTo>
                <a:lnTo>
                  <a:pt x="40730" y="15942"/>
                </a:lnTo>
                <a:lnTo>
                  <a:pt x="41100" y="16020"/>
                </a:lnTo>
                <a:lnTo>
                  <a:pt x="41470" y="16078"/>
                </a:lnTo>
                <a:lnTo>
                  <a:pt x="41821" y="16098"/>
                </a:lnTo>
                <a:lnTo>
                  <a:pt x="42055" y="16098"/>
                </a:lnTo>
                <a:lnTo>
                  <a:pt x="42269" y="16078"/>
                </a:lnTo>
                <a:lnTo>
                  <a:pt x="42484" y="16039"/>
                </a:lnTo>
                <a:lnTo>
                  <a:pt x="42698" y="16000"/>
                </a:lnTo>
                <a:lnTo>
                  <a:pt x="42932" y="15942"/>
                </a:lnTo>
                <a:lnTo>
                  <a:pt x="43146" y="15864"/>
                </a:lnTo>
                <a:lnTo>
                  <a:pt x="43361" y="15766"/>
                </a:lnTo>
                <a:lnTo>
                  <a:pt x="43575" y="15669"/>
                </a:lnTo>
                <a:lnTo>
                  <a:pt x="43789" y="15552"/>
                </a:lnTo>
                <a:lnTo>
                  <a:pt x="44004" y="15435"/>
                </a:lnTo>
                <a:lnTo>
                  <a:pt x="44413" y="15143"/>
                </a:lnTo>
                <a:lnTo>
                  <a:pt x="44842" y="14792"/>
                </a:lnTo>
                <a:lnTo>
                  <a:pt x="45251" y="14383"/>
                </a:lnTo>
                <a:lnTo>
                  <a:pt x="45251" y="14363"/>
                </a:lnTo>
                <a:lnTo>
                  <a:pt x="45251" y="14324"/>
                </a:lnTo>
                <a:lnTo>
                  <a:pt x="45212" y="14305"/>
                </a:lnTo>
                <a:lnTo>
                  <a:pt x="45173" y="14324"/>
                </a:lnTo>
                <a:lnTo>
                  <a:pt x="44783" y="14714"/>
                </a:lnTo>
                <a:lnTo>
                  <a:pt x="44374" y="15065"/>
                </a:lnTo>
                <a:lnTo>
                  <a:pt x="43945" y="15357"/>
                </a:lnTo>
                <a:lnTo>
                  <a:pt x="43750" y="15474"/>
                </a:lnTo>
                <a:lnTo>
                  <a:pt x="43536" y="15591"/>
                </a:lnTo>
                <a:lnTo>
                  <a:pt x="43322" y="15688"/>
                </a:lnTo>
                <a:lnTo>
                  <a:pt x="43107" y="15766"/>
                </a:lnTo>
                <a:lnTo>
                  <a:pt x="42893" y="15844"/>
                </a:lnTo>
                <a:lnTo>
                  <a:pt x="42698" y="15903"/>
                </a:lnTo>
                <a:lnTo>
                  <a:pt x="42484" y="15942"/>
                </a:lnTo>
                <a:lnTo>
                  <a:pt x="42250" y="15981"/>
                </a:lnTo>
                <a:lnTo>
                  <a:pt x="42036" y="16000"/>
                </a:lnTo>
                <a:lnTo>
                  <a:pt x="41821" y="16000"/>
                </a:lnTo>
                <a:lnTo>
                  <a:pt x="41470" y="15981"/>
                </a:lnTo>
                <a:lnTo>
                  <a:pt x="41100" y="15942"/>
                </a:lnTo>
                <a:lnTo>
                  <a:pt x="40749" y="15844"/>
                </a:lnTo>
                <a:lnTo>
                  <a:pt x="40379" y="15727"/>
                </a:lnTo>
                <a:lnTo>
                  <a:pt x="40009" y="15571"/>
                </a:lnTo>
                <a:lnTo>
                  <a:pt x="39639" y="15376"/>
                </a:lnTo>
                <a:lnTo>
                  <a:pt x="39268" y="15143"/>
                </a:lnTo>
                <a:lnTo>
                  <a:pt x="38898" y="14889"/>
                </a:lnTo>
                <a:lnTo>
                  <a:pt x="38586" y="14675"/>
                </a:lnTo>
                <a:lnTo>
                  <a:pt x="38450" y="14577"/>
                </a:lnTo>
                <a:lnTo>
                  <a:pt x="38274" y="14500"/>
                </a:lnTo>
                <a:lnTo>
                  <a:pt x="38119" y="14422"/>
                </a:lnTo>
                <a:lnTo>
                  <a:pt x="37943" y="14383"/>
                </a:lnTo>
                <a:lnTo>
                  <a:pt x="37768" y="14344"/>
                </a:lnTo>
                <a:lnTo>
                  <a:pt x="37320" y="14344"/>
                </a:lnTo>
                <a:lnTo>
                  <a:pt x="37320" y="13350"/>
                </a:lnTo>
                <a:lnTo>
                  <a:pt x="37592" y="13311"/>
                </a:lnTo>
                <a:lnTo>
                  <a:pt x="37807" y="13311"/>
                </a:lnTo>
                <a:lnTo>
                  <a:pt x="38021" y="13330"/>
                </a:lnTo>
                <a:lnTo>
                  <a:pt x="38158" y="13369"/>
                </a:lnTo>
                <a:lnTo>
                  <a:pt x="38313" y="13428"/>
                </a:lnTo>
                <a:lnTo>
                  <a:pt x="38606" y="13623"/>
                </a:lnTo>
                <a:lnTo>
                  <a:pt x="38957" y="13856"/>
                </a:lnTo>
                <a:lnTo>
                  <a:pt x="39366" y="14110"/>
                </a:lnTo>
                <a:lnTo>
                  <a:pt x="39600" y="14227"/>
                </a:lnTo>
                <a:lnTo>
                  <a:pt x="39833" y="14363"/>
                </a:lnTo>
                <a:lnTo>
                  <a:pt x="40126" y="14461"/>
                </a:lnTo>
                <a:lnTo>
                  <a:pt x="40418" y="14558"/>
                </a:lnTo>
                <a:lnTo>
                  <a:pt x="40749" y="14655"/>
                </a:lnTo>
                <a:lnTo>
                  <a:pt x="41100" y="14714"/>
                </a:lnTo>
                <a:lnTo>
                  <a:pt x="41490" y="14753"/>
                </a:lnTo>
                <a:lnTo>
                  <a:pt x="41899" y="14772"/>
                </a:lnTo>
                <a:lnTo>
                  <a:pt x="42328" y="14753"/>
                </a:lnTo>
                <a:lnTo>
                  <a:pt x="42718" y="14694"/>
                </a:lnTo>
                <a:lnTo>
                  <a:pt x="43068" y="14597"/>
                </a:lnTo>
                <a:lnTo>
                  <a:pt x="43400" y="14461"/>
                </a:lnTo>
                <a:lnTo>
                  <a:pt x="43711" y="14324"/>
                </a:lnTo>
                <a:lnTo>
                  <a:pt x="43984" y="14149"/>
                </a:lnTo>
                <a:lnTo>
                  <a:pt x="44218" y="13973"/>
                </a:lnTo>
                <a:lnTo>
                  <a:pt x="44433" y="13798"/>
                </a:lnTo>
                <a:lnTo>
                  <a:pt x="44627" y="13623"/>
                </a:lnTo>
                <a:lnTo>
                  <a:pt x="44783" y="13447"/>
                </a:lnTo>
                <a:lnTo>
                  <a:pt x="45017" y="13135"/>
                </a:lnTo>
                <a:lnTo>
                  <a:pt x="45173" y="12921"/>
                </a:lnTo>
                <a:lnTo>
                  <a:pt x="45212" y="12843"/>
                </a:lnTo>
                <a:lnTo>
                  <a:pt x="45212" y="9706"/>
                </a:lnTo>
                <a:lnTo>
                  <a:pt x="44881" y="9706"/>
                </a:lnTo>
                <a:lnTo>
                  <a:pt x="44881" y="12648"/>
                </a:lnTo>
                <a:lnTo>
                  <a:pt x="44803" y="12785"/>
                </a:lnTo>
                <a:lnTo>
                  <a:pt x="44705" y="12921"/>
                </a:lnTo>
                <a:lnTo>
                  <a:pt x="44588" y="13057"/>
                </a:lnTo>
                <a:lnTo>
                  <a:pt x="44452" y="13213"/>
                </a:lnTo>
                <a:lnTo>
                  <a:pt x="44296" y="13350"/>
                </a:lnTo>
                <a:lnTo>
                  <a:pt x="44121" y="13486"/>
                </a:lnTo>
                <a:lnTo>
                  <a:pt x="43926" y="13623"/>
                </a:lnTo>
                <a:lnTo>
                  <a:pt x="43711" y="13759"/>
                </a:lnTo>
                <a:lnTo>
                  <a:pt x="43497" y="13876"/>
                </a:lnTo>
                <a:lnTo>
                  <a:pt x="43263" y="13993"/>
                </a:lnTo>
                <a:lnTo>
                  <a:pt x="43010" y="14090"/>
                </a:lnTo>
                <a:lnTo>
                  <a:pt x="42757" y="14188"/>
                </a:lnTo>
                <a:lnTo>
                  <a:pt x="42503" y="14246"/>
                </a:lnTo>
                <a:lnTo>
                  <a:pt x="42230" y="14305"/>
                </a:lnTo>
                <a:lnTo>
                  <a:pt x="41958" y="14344"/>
                </a:lnTo>
                <a:lnTo>
                  <a:pt x="41685" y="14363"/>
                </a:lnTo>
                <a:lnTo>
                  <a:pt x="41451" y="14344"/>
                </a:lnTo>
                <a:lnTo>
                  <a:pt x="41217" y="14324"/>
                </a:lnTo>
                <a:lnTo>
                  <a:pt x="40983" y="14285"/>
                </a:lnTo>
                <a:lnTo>
                  <a:pt x="40769" y="14227"/>
                </a:lnTo>
                <a:lnTo>
                  <a:pt x="40535" y="14129"/>
                </a:lnTo>
                <a:lnTo>
                  <a:pt x="40301" y="14032"/>
                </a:lnTo>
                <a:lnTo>
                  <a:pt x="40067" y="13915"/>
                </a:lnTo>
                <a:lnTo>
                  <a:pt x="39853" y="13779"/>
                </a:lnTo>
                <a:lnTo>
                  <a:pt x="39600" y="13564"/>
                </a:lnTo>
                <a:lnTo>
                  <a:pt x="39366" y="13369"/>
                </a:lnTo>
                <a:lnTo>
                  <a:pt x="39171" y="13155"/>
                </a:lnTo>
                <a:lnTo>
                  <a:pt x="39015" y="12960"/>
                </a:lnTo>
                <a:lnTo>
                  <a:pt x="38879" y="12746"/>
                </a:lnTo>
                <a:lnTo>
                  <a:pt x="38781" y="12531"/>
                </a:lnTo>
                <a:lnTo>
                  <a:pt x="38703" y="12336"/>
                </a:lnTo>
                <a:lnTo>
                  <a:pt x="38645" y="12142"/>
                </a:lnTo>
                <a:lnTo>
                  <a:pt x="38586" y="11947"/>
                </a:lnTo>
                <a:lnTo>
                  <a:pt x="38567" y="11752"/>
                </a:lnTo>
                <a:lnTo>
                  <a:pt x="38567" y="11576"/>
                </a:lnTo>
                <a:lnTo>
                  <a:pt x="38567" y="11401"/>
                </a:lnTo>
                <a:lnTo>
                  <a:pt x="38625" y="11089"/>
                </a:lnTo>
                <a:lnTo>
                  <a:pt x="38684" y="10816"/>
                </a:lnTo>
                <a:lnTo>
                  <a:pt x="39190" y="10816"/>
                </a:lnTo>
                <a:lnTo>
                  <a:pt x="39288" y="10797"/>
                </a:lnTo>
                <a:lnTo>
                  <a:pt x="39385" y="10738"/>
                </a:lnTo>
                <a:lnTo>
                  <a:pt x="39444" y="10660"/>
                </a:lnTo>
                <a:lnTo>
                  <a:pt x="39463" y="10544"/>
                </a:lnTo>
                <a:lnTo>
                  <a:pt x="39463" y="10368"/>
                </a:lnTo>
                <a:lnTo>
                  <a:pt x="39444" y="10271"/>
                </a:lnTo>
                <a:lnTo>
                  <a:pt x="39385" y="10193"/>
                </a:lnTo>
                <a:lnTo>
                  <a:pt x="39288" y="10134"/>
                </a:lnTo>
                <a:lnTo>
                  <a:pt x="39190" y="10095"/>
                </a:lnTo>
                <a:lnTo>
                  <a:pt x="39112" y="10095"/>
                </a:lnTo>
                <a:lnTo>
                  <a:pt x="39073" y="9978"/>
                </a:lnTo>
                <a:lnTo>
                  <a:pt x="39015" y="9861"/>
                </a:lnTo>
                <a:lnTo>
                  <a:pt x="38918" y="9686"/>
                </a:lnTo>
                <a:lnTo>
                  <a:pt x="38781" y="9511"/>
                </a:lnTo>
                <a:lnTo>
                  <a:pt x="38586" y="9335"/>
                </a:lnTo>
                <a:lnTo>
                  <a:pt x="38469" y="9238"/>
                </a:lnTo>
                <a:lnTo>
                  <a:pt x="38333" y="9160"/>
                </a:lnTo>
                <a:lnTo>
                  <a:pt x="38197" y="9082"/>
                </a:lnTo>
                <a:lnTo>
                  <a:pt x="38021" y="9004"/>
                </a:lnTo>
                <a:lnTo>
                  <a:pt x="37846" y="8946"/>
                </a:lnTo>
                <a:lnTo>
                  <a:pt x="37690" y="8907"/>
                </a:lnTo>
                <a:lnTo>
                  <a:pt x="37534" y="8887"/>
                </a:lnTo>
                <a:lnTo>
                  <a:pt x="37378" y="8868"/>
                </a:lnTo>
                <a:lnTo>
                  <a:pt x="37203" y="8887"/>
                </a:lnTo>
                <a:lnTo>
                  <a:pt x="37027" y="8926"/>
                </a:lnTo>
                <a:lnTo>
                  <a:pt x="36871" y="8985"/>
                </a:lnTo>
                <a:lnTo>
                  <a:pt x="36754" y="9063"/>
                </a:lnTo>
                <a:lnTo>
                  <a:pt x="36638" y="9140"/>
                </a:lnTo>
                <a:lnTo>
                  <a:pt x="36560" y="9238"/>
                </a:lnTo>
                <a:lnTo>
                  <a:pt x="36482" y="9316"/>
                </a:lnTo>
                <a:lnTo>
                  <a:pt x="36443" y="9394"/>
                </a:lnTo>
                <a:lnTo>
                  <a:pt x="36404" y="9491"/>
                </a:lnTo>
                <a:lnTo>
                  <a:pt x="36404" y="9608"/>
                </a:lnTo>
                <a:lnTo>
                  <a:pt x="36404" y="9842"/>
                </a:lnTo>
                <a:lnTo>
                  <a:pt x="36423" y="10017"/>
                </a:lnTo>
                <a:lnTo>
                  <a:pt x="36443" y="10095"/>
                </a:lnTo>
                <a:lnTo>
                  <a:pt x="36423" y="10095"/>
                </a:lnTo>
                <a:lnTo>
                  <a:pt x="36326" y="10134"/>
                </a:lnTo>
                <a:lnTo>
                  <a:pt x="36228" y="10193"/>
                </a:lnTo>
                <a:lnTo>
                  <a:pt x="36170" y="10271"/>
                </a:lnTo>
                <a:lnTo>
                  <a:pt x="36150" y="10368"/>
                </a:lnTo>
                <a:lnTo>
                  <a:pt x="36150" y="10544"/>
                </a:lnTo>
                <a:lnTo>
                  <a:pt x="36170" y="10660"/>
                </a:lnTo>
                <a:lnTo>
                  <a:pt x="36228" y="10738"/>
                </a:lnTo>
                <a:lnTo>
                  <a:pt x="36326" y="10797"/>
                </a:lnTo>
                <a:lnTo>
                  <a:pt x="36423" y="10816"/>
                </a:lnTo>
                <a:lnTo>
                  <a:pt x="36657" y="10816"/>
                </a:lnTo>
                <a:lnTo>
                  <a:pt x="36618" y="11031"/>
                </a:lnTo>
                <a:lnTo>
                  <a:pt x="36579" y="11206"/>
                </a:lnTo>
                <a:lnTo>
                  <a:pt x="36521" y="11401"/>
                </a:lnTo>
                <a:lnTo>
                  <a:pt x="36462" y="11557"/>
                </a:lnTo>
                <a:lnTo>
                  <a:pt x="36365" y="11713"/>
                </a:lnTo>
                <a:lnTo>
                  <a:pt x="36287" y="11849"/>
                </a:lnTo>
                <a:lnTo>
                  <a:pt x="36189" y="11986"/>
                </a:lnTo>
                <a:lnTo>
                  <a:pt x="36092" y="12122"/>
                </a:lnTo>
                <a:lnTo>
                  <a:pt x="35858" y="12336"/>
                </a:lnTo>
                <a:lnTo>
                  <a:pt x="35605" y="12512"/>
                </a:lnTo>
                <a:lnTo>
                  <a:pt x="35351" y="12668"/>
                </a:lnTo>
                <a:lnTo>
                  <a:pt x="35098" y="12785"/>
                </a:lnTo>
                <a:lnTo>
                  <a:pt x="34825" y="12882"/>
                </a:lnTo>
                <a:lnTo>
                  <a:pt x="34591" y="12960"/>
                </a:lnTo>
                <a:lnTo>
                  <a:pt x="34357" y="13018"/>
                </a:lnTo>
                <a:lnTo>
                  <a:pt x="34143" y="13038"/>
                </a:lnTo>
                <a:lnTo>
                  <a:pt x="33851" y="13077"/>
                </a:lnTo>
                <a:lnTo>
                  <a:pt x="33734" y="13096"/>
                </a:lnTo>
                <a:lnTo>
                  <a:pt x="33812" y="12648"/>
                </a:lnTo>
                <a:lnTo>
                  <a:pt x="34046" y="11323"/>
                </a:lnTo>
                <a:lnTo>
                  <a:pt x="34260" y="9842"/>
                </a:lnTo>
                <a:lnTo>
                  <a:pt x="34474" y="8264"/>
                </a:lnTo>
                <a:lnTo>
                  <a:pt x="34650" y="6705"/>
                </a:lnTo>
                <a:lnTo>
                  <a:pt x="34942" y="3859"/>
                </a:lnTo>
                <a:lnTo>
                  <a:pt x="35117" y="1950"/>
                </a:lnTo>
                <a:lnTo>
                  <a:pt x="35156" y="1677"/>
                </a:lnTo>
                <a:lnTo>
                  <a:pt x="35663" y="1794"/>
                </a:lnTo>
                <a:lnTo>
                  <a:pt x="35702" y="1813"/>
                </a:lnTo>
                <a:lnTo>
                  <a:pt x="35761" y="1794"/>
                </a:lnTo>
                <a:lnTo>
                  <a:pt x="35819" y="1774"/>
                </a:lnTo>
                <a:lnTo>
                  <a:pt x="35858" y="1735"/>
                </a:lnTo>
                <a:lnTo>
                  <a:pt x="35877" y="1677"/>
                </a:lnTo>
                <a:lnTo>
                  <a:pt x="35897" y="1599"/>
                </a:lnTo>
                <a:lnTo>
                  <a:pt x="35877" y="1540"/>
                </a:lnTo>
                <a:lnTo>
                  <a:pt x="35819" y="1482"/>
                </a:lnTo>
                <a:lnTo>
                  <a:pt x="35761" y="1443"/>
                </a:lnTo>
                <a:lnTo>
                  <a:pt x="35566" y="1384"/>
                </a:lnTo>
                <a:lnTo>
                  <a:pt x="35001" y="1248"/>
                </a:lnTo>
                <a:lnTo>
                  <a:pt x="34065" y="1053"/>
                </a:lnTo>
                <a:lnTo>
                  <a:pt x="33461" y="936"/>
                </a:lnTo>
                <a:lnTo>
                  <a:pt x="32759" y="819"/>
                </a:lnTo>
                <a:lnTo>
                  <a:pt x="31999" y="702"/>
                </a:lnTo>
                <a:lnTo>
                  <a:pt x="31142" y="585"/>
                </a:lnTo>
                <a:lnTo>
                  <a:pt x="30148" y="468"/>
                </a:lnTo>
                <a:lnTo>
                  <a:pt x="29037" y="352"/>
                </a:lnTo>
                <a:lnTo>
                  <a:pt x="27810" y="254"/>
                </a:lnTo>
                <a:lnTo>
                  <a:pt x="26465" y="157"/>
                </a:lnTo>
                <a:lnTo>
                  <a:pt x="25023" y="79"/>
                </a:lnTo>
                <a:lnTo>
                  <a:pt x="23444" y="20"/>
                </a:lnTo>
                <a:lnTo>
                  <a:pt x="22334" y="1"/>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0" name="Google Shape;1390;p22"/>
          <p:cNvSpPr/>
          <p:nvPr/>
        </p:nvSpPr>
        <p:spPr>
          <a:xfrm>
            <a:off x="4255694" y="182075"/>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1" name="Google Shape;1391;p22"/>
          <p:cNvSpPr/>
          <p:nvPr/>
        </p:nvSpPr>
        <p:spPr>
          <a:xfrm>
            <a:off x="8710206" y="730775"/>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2" name="Google Shape;1392;p22"/>
          <p:cNvSpPr/>
          <p:nvPr/>
        </p:nvSpPr>
        <p:spPr>
          <a:xfrm>
            <a:off x="-280969" y="914450"/>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p:cSld name="CUSTOM_14_2_1_1">
    <p:spTree>
      <p:nvGrpSpPr>
        <p:cNvPr id="1393" name="Shape 1393"/>
        <p:cNvGrpSpPr/>
        <p:nvPr/>
      </p:nvGrpSpPr>
      <p:grpSpPr>
        <a:xfrm>
          <a:off x="0" y="0"/>
          <a:ext cx="0" cy="0"/>
          <a:chOff x="0" y="0"/>
          <a:chExt cx="0" cy="0"/>
        </a:xfrm>
      </p:grpSpPr>
      <p:sp>
        <p:nvSpPr>
          <p:cNvPr id="1394" name="Google Shape;1394;p23"/>
          <p:cNvSpPr txBox="1"/>
          <p:nvPr>
            <p:ph type="title"/>
          </p:nvPr>
        </p:nvSpPr>
        <p:spPr>
          <a:xfrm>
            <a:off x="720000" y="365760"/>
            <a:ext cx="7704000" cy="548700"/>
          </a:xfrm>
          <a:prstGeom prst="rect">
            <a:avLst/>
          </a:prstGeom>
          <a:noFill/>
        </p:spPr>
        <p:txBody>
          <a:bodyPr anchorCtr="0" anchor="t" bIns="91425" lIns="91425" spcFirstLastPara="1" rIns="91425" wrap="square" tIns="91425">
            <a:noAutofit/>
          </a:bodyPr>
          <a:lstStyle>
            <a:lvl1pPr lvl="0" rtl="0" algn="ctr">
              <a:spcBef>
                <a:spcPts val="0"/>
              </a:spcBef>
              <a:spcAft>
                <a:spcPts val="0"/>
              </a:spcAft>
              <a:buSzPts val="2800"/>
              <a:buNone/>
              <a:defRPr/>
            </a:lvl1pPr>
            <a:lvl2pPr lvl="1" rtl="0" algn="ctr">
              <a:spcBef>
                <a:spcPts val="0"/>
              </a:spcBef>
              <a:spcAft>
                <a:spcPts val="0"/>
              </a:spcAft>
              <a:buClr>
                <a:schemeClr val="lt1"/>
              </a:buClr>
              <a:buSzPts val="3500"/>
              <a:buNone/>
              <a:defRPr>
                <a:solidFill>
                  <a:schemeClr val="lt1"/>
                </a:solidFill>
              </a:defRPr>
            </a:lvl2pPr>
            <a:lvl3pPr lvl="2" rtl="0" algn="ctr">
              <a:spcBef>
                <a:spcPts val="0"/>
              </a:spcBef>
              <a:spcAft>
                <a:spcPts val="0"/>
              </a:spcAft>
              <a:buClr>
                <a:schemeClr val="lt1"/>
              </a:buClr>
              <a:buSzPts val="3500"/>
              <a:buNone/>
              <a:defRPr>
                <a:solidFill>
                  <a:schemeClr val="lt1"/>
                </a:solidFill>
              </a:defRPr>
            </a:lvl3pPr>
            <a:lvl4pPr lvl="3" rtl="0" algn="ctr">
              <a:spcBef>
                <a:spcPts val="0"/>
              </a:spcBef>
              <a:spcAft>
                <a:spcPts val="0"/>
              </a:spcAft>
              <a:buClr>
                <a:schemeClr val="lt1"/>
              </a:buClr>
              <a:buSzPts val="3500"/>
              <a:buNone/>
              <a:defRPr>
                <a:solidFill>
                  <a:schemeClr val="lt1"/>
                </a:solidFill>
              </a:defRPr>
            </a:lvl4pPr>
            <a:lvl5pPr lvl="4" rtl="0" algn="ctr">
              <a:spcBef>
                <a:spcPts val="0"/>
              </a:spcBef>
              <a:spcAft>
                <a:spcPts val="0"/>
              </a:spcAft>
              <a:buClr>
                <a:schemeClr val="lt1"/>
              </a:buClr>
              <a:buSzPts val="3500"/>
              <a:buNone/>
              <a:defRPr>
                <a:solidFill>
                  <a:schemeClr val="lt1"/>
                </a:solidFill>
              </a:defRPr>
            </a:lvl5pPr>
            <a:lvl6pPr lvl="5" rtl="0" algn="ctr">
              <a:spcBef>
                <a:spcPts val="0"/>
              </a:spcBef>
              <a:spcAft>
                <a:spcPts val="0"/>
              </a:spcAft>
              <a:buClr>
                <a:schemeClr val="lt1"/>
              </a:buClr>
              <a:buSzPts val="3500"/>
              <a:buNone/>
              <a:defRPr>
                <a:solidFill>
                  <a:schemeClr val="lt1"/>
                </a:solidFill>
              </a:defRPr>
            </a:lvl6pPr>
            <a:lvl7pPr lvl="6" rtl="0" algn="ctr">
              <a:spcBef>
                <a:spcPts val="0"/>
              </a:spcBef>
              <a:spcAft>
                <a:spcPts val="0"/>
              </a:spcAft>
              <a:buClr>
                <a:schemeClr val="lt1"/>
              </a:buClr>
              <a:buSzPts val="3500"/>
              <a:buNone/>
              <a:defRPr>
                <a:solidFill>
                  <a:schemeClr val="lt1"/>
                </a:solidFill>
              </a:defRPr>
            </a:lvl7pPr>
            <a:lvl8pPr lvl="7" rtl="0" algn="ctr">
              <a:spcBef>
                <a:spcPts val="0"/>
              </a:spcBef>
              <a:spcAft>
                <a:spcPts val="0"/>
              </a:spcAft>
              <a:buClr>
                <a:schemeClr val="lt1"/>
              </a:buClr>
              <a:buSzPts val="3500"/>
              <a:buNone/>
              <a:defRPr>
                <a:solidFill>
                  <a:schemeClr val="lt1"/>
                </a:solidFill>
              </a:defRPr>
            </a:lvl8pPr>
            <a:lvl9pPr lvl="8" rtl="0" algn="ctr">
              <a:spcBef>
                <a:spcPts val="0"/>
              </a:spcBef>
              <a:spcAft>
                <a:spcPts val="0"/>
              </a:spcAft>
              <a:buClr>
                <a:schemeClr val="lt1"/>
              </a:buClr>
              <a:buSzPts val="3500"/>
              <a:buNone/>
              <a:defRPr>
                <a:solidFill>
                  <a:schemeClr val="lt1"/>
                </a:solidFill>
              </a:defRPr>
            </a:lvl9pPr>
          </a:lstStyle>
          <a:p/>
        </p:txBody>
      </p:sp>
      <p:sp>
        <p:nvSpPr>
          <p:cNvPr id="1395" name="Google Shape;1395;p23"/>
          <p:cNvSpPr txBox="1"/>
          <p:nvPr>
            <p:ph idx="1" type="body"/>
          </p:nvPr>
        </p:nvSpPr>
        <p:spPr>
          <a:xfrm>
            <a:off x="693875" y="1160400"/>
            <a:ext cx="3982800" cy="31137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Clr>
                <a:schemeClr val="dk1"/>
              </a:buClr>
              <a:buSzPts val="1400"/>
              <a:buChar char="●"/>
              <a:defRPr/>
            </a:lvl1pPr>
            <a:lvl2pPr indent="-330200" lvl="1" marL="914400" rtl="0">
              <a:lnSpc>
                <a:spcPct val="100000"/>
              </a:lnSpc>
              <a:spcBef>
                <a:spcPts val="0"/>
              </a:spcBef>
              <a:spcAft>
                <a:spcPts val="0"/>
              </a:spcAft>
              <a:buSzPts val="1600"/>
              <a:buFont typeface="Nunito Light"/>
              <a:buChar char="○"/>
              <a:defRPr sz="1600"/>
            </a:lvl2pPr>
            <a:lvl3pPr indent="-330200" lvl="2" marL="1371600" rtl="0">
              <a:lnSpc>
                <a:spcPct val="100000"/>
              </a:lnSpc>
              <a:spcBef>
                <a:spcPts val="0"/>
              </a:spcBef>
              <a:spcAft>
                <a:spcPts val="0"/>
              </a:spcAft>
              <a:buSzPts val="1600"/>
              <a:buFont typeface="Nunito Light"/>
              <a:buChar char="■"/>
              <a:defRPr sz="1600"/>
            </a:lvl3pPr>
            <a:lvl4pPr indent="-330200" lvl="3" marL="1828800" rtl="0">
              <a:lnSpc>
                <a:spcPct val="100000"/>
              </a:lnSpc>
              <a:spcBef>
                <a:spcPts val="0"/>
              </a:spcBef>
              <a:spcAft>
                <a:spcPts val="0"/>
              </a:spcAft>
              <a:buSzPts val="1600"/>
              <a:buFont typeface="Nunito Light"/>
              <a:buChar char="●"/>
              <a:defRPr sz="1600"/>
            </a:lvl4pPr>
            <a:lvl5pPr indent="-330200" lvl="4" marL="2286000" rtl="0">
              <a:lnSpc>
                <a:spcPct val="100000"/>
              </a:lnSpc>
              <a:spcBef>
                <a:spcPts val="0"/>
              </a:spcBef>
              <a:spcAft>
                <a:spcPts val="0"/>
              </a:spcAft>
              <a:buSzPts val="1600"/>
              <a:buFont typeface="Nunito Light"/>
              <a:buChar char="○"/>
              <a:defRPr sz="1600"/>
            </a:lvl5pPr>
            <a:lvl6pPr indent="-330200" lvl="5" marL="2743200" rtl="0">
              <a:lnSpc>
                <a:spcPct val="100000"/>
              </a:lnSpc>
              <a:spcBef>
                <a:spcPts val="0"/>
              </a:spcBef>
              <a:spcAft>
                <a:spcPts val="0"/>
              </a:spcAft>
              <a:buSzPts val="1600"/>
              <a:buFont typeface="Nunito Light"/>
              <a:buChar char="■"/>
              <a:defRPr sz="1600"/>
            </a:lvl6pPr>
            <a:lvl7pPr indent="-330200" lvl="6" marL="3200400" rtl="0">
              <a:lnSpc>
                <a:spcPct val="100000"/>
              </a:lnSpc>
              <a:spcBef>
                <a:spcPts val="0"/>
              </a:spcBef>
              <a:spcAft>
                <a:spcPts val="0"/>
              </a:spcAft>
              <a:buSzPts val="1600"/>
              <a:buFont typeface="Nunito Light"/>
              <a:buChar char="●"/>
              <a:defRPr sz="1600"/>
            </a:lvl7pPr>
            <a:lvl8pPr indent="-330200" lvl="7" marL="3657600" rtl="0">
              <a:lnSpc>
                <a:spcPct val="100000"/>
              </a:lnSpc>
              <a:spcBef>
                <a:spcPts val="0"/>
              </a:spcBef>
              <a:spcAft>
                <a:spcPts val="0"/>
              </a:spcAft>
              <a:buSzPts val="1600"/>
              <a:buFont typeface="Nunito Light"/>
              <a:buChar char="○"/>
              <a:defRPr sz="1600"/>
            </a:lvl8pPr>
            <a:lvl9pPr indent="-330200" lvl="8" marL="4114800" rtl="0">
              <a:lnSpc>
                <a:spcPct val="100000"/>
              </a:lnSpc>
              <a:spcBef>
                <a:spcPts val="0"/>
              </a:spcBef>
              <a:spcAft>
                <a:spcPts val="0"/>
              </a:spcAft>
              <a:buSzPts val="1600"/>
              <a:buFont typeface="Nunito Light"/>
              <a:buChar char="■"/>
              <a:defRPr sz="1600"/>
            </a:lvl9pPr>
          </a:lstStyle>
          <a:p/>
        </p:txBody>
      </p:sp>
      <p:sp>
        <p:nvSpPr>
          <p:cNvPr id="1396" name="Google Shape;1396;p23"/>
          <p:cNvSpPr txBox="1"/>
          <p:nvPr>
            <p:ph idx="2" type="body"/>
          </p:nvPr>
        </p:nvSpPr>
        <p:spPr>
          <a:xfrm>
            <a:off x="4735825" y="1160400"/>
            <a:ext cx="3982800" cy="31137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Clr>
                <a:schemeClr val="dk1"/>
              </a:buClr>
              <a:buSzPts val="1400"/>
              <a:buChar char="●"/>
              <a:defRPr/>
            </a:lvl1pPr>
            <a:lvl2pPr indent="-330200" lvl="1" marL="914400" rtl="0">
              <a:lnSpc>
                <a:spcPct val="100000"/>
              </a:lnSpc>
              <a:spcBef>
                <a:spcPts val="0"/>
              </a:spcBef>
              <a:spcAft>
                <a:spcPts val="0"/>
              </a:spcAft>
              <a:buSzPts val="1600"/>
              <a:buFont typeface="Nunito Light"/>
              <a:buChar char="○"/>
              <a:defRPr sz="1600"/>
            </a:lvl2pPr>
            <a:lvl3pPr indent="-330200" lvl="2" marL="1371600" rtl="0">
              <a:lnSpc>
                <a:spcPct val="100000"/>
              </a:lnSpc>
              <a:spcBef>
                <a:spcPts val="0"/>
              </a:spcBef>
              <a:spcAft>
                <a:spcPts val="0"/>
              </a:spcAft>
              <a:buSzPts val="1600"/>
              <a:buFont typeface="Nunito Light"/>
              <a:buChar char="■"/>
              <a:defRPr sz="1600"/>
            </a:lvl3pPr>
            <a:lvl4pPr indent="-330200" lvl="3" marL="1828800" rtl="0">
              <a:lnSpc>
                <a:spcPct val="100000"/>
              </a:lnSpc>
              <a:spcBef>
                <a:spcPts val="0"/>
              </a:spcBef>
              <a:spcAft>
                <a:spcPts val="0"/>
              </a:spcAft>
              <a:buSzPts val="1600"/>
              <a:buFont typeface="Nunito Light"/>
              <a:buChar char="●"/>
              <a:defRPr sz="1600"/>
            </a:lvl4pPr>
            <a:lvl5pPr indent="-330200" lvl="4" marL="2286000" rtl="0">
              <a:lnSpc>
                <a:spcPct val="100000"/>
              </a:lnSpc>
              <a:spcBef>
                <a:spcPts val="0"/>
              </a:spcBef>
              <a:spcAft>
                <a:spcPts val="0"/>
              </a:spcAft>
              <a:buSzPts val="1600"/>
              <a:buFont typeface="Nunito Light"/>
              <a:buChar char="○"/>
              <a:defRPr sz="1600"/>
            </a:lvl5pPr>
            <a:lvl6pPr indent="-330200" lvl="5" marL="2743200" rtl="0">
              <a:lnSpc>
                <a:spcPct val="100000"/>
              </a:lnSpc>
              <a:spcBef>
                <a:spcPts val="0"/>
              </a:spcBef>
              <a:spcAft>
                <a:spcPts val="0"/>
              </a:spcAft>
              <a:buSzPts val="1600"/>
              <a:buFont typeface="Nunito Light"/>
              <a:buChar char="■"/>
              <a:defRPr sz="1600"/>
            </a:lvl6pPr>
            <a:lvl7pPr indent="-330200" lvl="6" marL="3200400" rtl="0">
              <a:lnSpc>
                <a:spcPct val="100000"/>
              </a:lnSpc>
              <a:spcBef>
                <a:spcPts val="0"/>
              </a:spcBef>
              <a:spcAft>
                <a:spcPts val="0"/>
              </a:spcAft>
              <a:buSzPts val="1600"/>
              <a:buFont typeface="Nunito Light"/>
              <a:buChar char="●"/>
              <a:defRPr sz="1600"/>
            </a:lvl7pPr>
            <a:lvl8pPr indent="-330200" lvl="7" marL="3657600" rtl="0">
              <a:lnSpc>
                <a:spcPct val="100000"/>
              </a:lnSpc>
              <a:spcBef>
                <a:spcPts val="0"/>
              </a:spcBef>
              <a:spcAft>
                <a:spcPts val="0"/>
              </a:spcAft>
              <a:buSzPts val="1600"/>
              <a:buFont typeface="Nunito Light"/>
              <a:buChar char="○"/>
              <a:defRPr sz="1600"/>
            </a:lvl8pPr>
            <a:lvl9pPr indent="-330200" lvl="8" marL="4114800" rtl="0">
              <a:lnSpc>
                <a:spcPct val="100000"/>
              </a:lnSpc>
              <a:spcBef>
                <a:spcPts val="0"/>
              </a:spcBef>
              <a:spcAft>
                <a:spcPts val="0"/>
              </a:spcAft>
              <a:buSzPts val="1600"/>
              <a:buFont typeface="Nunito Light"/>
              <a:buChar char="■"/>
              <a:defRPr sz="1600"/>
            </a:lvl9pPr>
          </a:lstStyle>
          <a:p/>
        </p:txBody>
      </p:sp>
      <p:grpSp>
        <p:nvGrpSpPr>
          <p:cNvPr id="1397" name="Google Shape;1397;p23"/>
          <p:cNvGrpSpPr/>
          <p:nvPr/>
        </p:nvGrpSpPr>
        <p:grpSpPr>
          <a:xfrm flipH="1">
            <a:off x="2864211" y="4197900"/>
            <a:ext cx="3415692" cy="460843"/>
            <a:chOff x="3028746" y="4197900"/>
            <a:chExt cx="3415692" cy="460843"/>
          </a:xfrm>
        </p:grpSpPr>
        <p:sp>
          <p:nvSpPr>
            <p:cNvPr id="1398" name="Google Shape;1398;p23"/>
            <p:cNvSpPr/>
            <p:nvPr/>
          </p:nvSpPr>
          <p:spPr>
            <a:xfrm flipH="1">
              <a:off x="3028746" y="4197900"/>
              <a:ext cx="1707517" cy="460843"/>
            </a:xfrm>
            <a:custGeom>
              <a:rect b="b" l="l" r="r" t="t"/>
              <a:pathLst>
                <a:path extrusionOk="0" h="12734" w="47182">
                  <a:moveTo>
                    <a:pt x="7105" y="1"/>
                  </a:moveTo>
                  <a:lnTo>
                    <a:pt x="6979" y="22"/>
                  </a:lnTo>
                  <a:lnTo>
                    <a:pt x="6831" y="64"/>
                  </a:lnTo>
                  <a:lnTo>
                    <a:pt x="6705" y="106"/>
                  </a:lnTo>
                  <a:lnTo>
                    <a:pt x="6557" y="190"/>
                  </a:lnTo>
                  <a:lnTo>
                    <a:pt x="6410" y="296"/>
                  </a:lnTo>
                  <a:lnTo>
                    <a:pt x="6241" y="422"/>
                  </a:lnTo>
                  <a:lnTo>
                    <a:pt x="5862" y="760"/>
                  </a:lnTo>
                  <a:lnTo>
                    <a:pt x="5419" y="1202"/>
                  </a:lnTo>
                  <a:lnTo>
                    <a:pt x="4808" y="1835"/>
                  </a:lnTo>
                  <a:lnTo>
                    <a:pt x="4006" y="2678"/>
                  </a:lnTo>
                  <a:lnTo>
                    <a:pt x="2214" y="4617"/>
                  </a:lnTo>
                  <a:lnTo>
                    <a:pt x="1" y="7021"/>
                  </a:lnTo>
                  <a:lnTo>
                    <a:pt x="1" y="12734"/>
                  </a:lnTo>
                  <a:lnTo>
                    <a:pt x="47181" y="12333"/>
                  </a:lnTo>
                  <a:lnTo>
                    <a:pt x="46907" y="11870"/>
                  </a:lnTo>
                  <a:lnTo>
                    <a:pt x="46612" y="11385"/>
                  </a:lnTo>
                  <a:lnTo>
                    <a:pt x="46212" y="10815"/>
                  </a:lnTo>
                  <a:lnTo>
                    <a:pt x="45769" y="10204"/>
                  </a:lnTo>
                  <a:lnTo>
                    <a:pt x="45537" y="9909"/>
                  </a:lnTo>
                  <a:lnTo>
                    <a:pt x="45284" y="9614"/>
                  </a:lnTo>
                  <a:lnTo>
                    <a:pt x="45031" y="9361"/>
                  </a:lnTo>
                  <a:lnTo>
                    <a:pt x="44799" y="9108"/>
                  </a:lnTo>
                  <a:lnTo>
                    <a:pt x="44546" y="8918"/>
                  </a:lnTo>
                  <a:lnTo>
                    <a:pt x="44314" y="8749"/>
                  </a:lnTo>
                  <a:lnTo>
                    <a:pt x="44019" y="8602"/>
                  </a:lnTo>
                  <a:lnTo>
                    <a:pt x="43661" y="8454"/>
                  </a:lnTo>
                  <a:lnTo>
                    <a:pt x="43218" y="8328"/>
                  </a:lnTo>
                  <a:lnTo>
                    <a:pt x="42733" y="8180"/>
                  </a:lnTo>
                  <a:lnTo>
                    <a:pt x="41616" y="7885"/>
                  </a:lnTo>
                  <a:lnTo>
                    <a:pt x="40435" y="7611"/>
                  </a:lnTo>
                  <a:lnTo>
                    <a:pt x="38264" y="7105"/>
                  </a:lnTo>
                  <a:lnTo>
                    <a:pt x="37484" y="6915"/>
                  </a:lnTo>
                  <a:lnTo>
                    <a:pt x="37210" y="6831"/>
                  </a:lnTo>
                  <a:lnTo>
                    <a:pt x="37041" y="6768"/>
                  </a:lnTo>
                  <a:lnTo>
                    <a:pt x="36894" y="6662"/>
                  </a:lnTo>
                  <a:lnTo>
                    <a:pt x="36704" y="6515"/>
                  </a:lnTo>
                  <a:lnTo>
                    <a:pt x="36177" y="6072"/>
                  </a:lnTo>
                  <a:lnTo>
                    <a:pt x="35544" y="5482"/>
                  </a:lnTo>
                  <a:lnTo>
                    <a:pt x="34849" y="4849"/>
                  </a:lnTo>
                  <a:lnTo>
                    <a:pt x="33542" y="3584"/>
                  </a:lnTo>
                  <a:lnTo>
                    <a:pt x="32762" y="2762"/>
                  </a:lnTo>
                  <a:lnTo>
                    <a:pt x="32593" y="2615"/>
                  </a:lnTo>
                  <a:lnTo>
                    <a:pt x="32445" y="2467"/>
                  </a:lnTo>
                  <a:lnTo>
                    <a:pt x="32298" y="2362"/>
                  </a:lnTo>
                  <a:lnTo>
                    <a:pt x="32150" y="2277"/>
                  </a:lnTo>
                  <a:lnTo>
                    <a:pt x="32003" y="2193"/>
                  </a:lnTo>
                  <a:lnTo>
                    <a:pt x="31876" y="2151"/>
                  </a:lnTo>
                  <a:lnTo>
                    <a:pt x="31729" y="2130"/>
                  </a:lnTo>
                  <a:lnTo>
                    <a:pt x="31433" y="2130"/>
                  </a:lnTo>
                  <a:lnTo>
                    <a:pt x="31286" y="2151"/>
                  </a:lnTo>
                  <a:lnTo>
                    <a:pt x="31138" y="2193"/>
                  </a:lnTo>
                  <a:lnTo>
                    <a:pt x="30970" y="2256"/>
                  </a:lnTo>
                  <a:lnTo>
                    <a:pt x="30632" y="2425"/>
                  </a:lnTo>
                  <a:lnTo>
                    <a:pt x="30295" y="2636"/>
                  </a:lnTo>
                  <a:lnTo>
                    <a:pt x="28292" y="3859"/>
                  </a:lnTo>
                  <a:lnTo>
                    <a:pt x="27006" y="4639"/>
                  </a:lnTo>
                  <a:lnTo>
                    <a:pt x="26859" y="4512"/>
                  </a:lnTo>
                  <a:lnTo>
                    <a:pt x="26479" y="4175"/>
                  </a:lnTo>
                  <a:lnTo>
                    <a:pt x="26205" y="3964"/>
                  </a:lnTo>
                  <a:lnTo>
                    <a:pt x="25910" y="3753"/>
                  </a:lnTo>
                  <a:lnTo>
                    <a:pt x="25573" y="3542"/>
                  </a:lnTo>
                  <a:lnTo>
                    <a:pt x="25214" y="3332"/>
                  </a:lnTo>
                  <a:lnTo>
                    <a:pt x="25025" y="3205"/>
                  </a:lnTo>
                  <a:lnTo>
                    <a:pt x="24814" y="3057"/>
                  </a:lnTo>
                  <a:lnTo>
                    <a:pt x="24582" y="2868"/>
                  </a:lnTo>
                  <a:lnTo>
                    <a:pt x="24371" y="2657"/>
                  </a:lnTo>
                  <a:lnTo>
                    <a:pt x="23886" y="2193"/>
                  </a:lnTo>
                  <a:lnTo>
                    <a:pt x="23401" y="1708"/>
                  </a:lnTo>
                  <a:lnTo>
                    <a:pt x="22579" y="802"/>
                  </a:lnTo>
                  <a:lnTo>
                    <a:pt x="22263" y="486"/>
                  </a:lnTo>
                  <a:lnTo>
                    <a:pt x="22158" y="359"/>
                  </a:lnTo>
                  <a:lnTo>
                    <a:pt x="22052" y="296"/>
                  </a:lnTo>
                  <a:lnTo>
                    <a:pt x="21968" y="296"/>
                  </a:lnTo>
                  <a:lnTo>
                    <a:pt x="21841" y="317"/>
                  </a:lnTo>
                  <a:lnTo>
                    <a:pt x="21652" y="401"/>
                  </a:lnTo>
                  <a:lnTo>
                    <a:pt x="21441" y="507"/>
                  </a:lnTo>
                  <a:lnTo>
                    <a:pt x="20956" y="823"/>
                  </a:lnTo>
                  <a:lnTo>
                    <a:pt x="20408" y="1202"/>
                  </a:lnTo>
                  <a:lnTo>
                    <a:pt x="19860" y="1624"/>
                  </a:lnTo>
                  <a:lnTo>
                    <a:pt x="19354" y="2046"/>
                  </a:lnTo>
                  <a:lnTo>
                    <a:pt x="18932" y="2404"/>
                  </a:lnTo>
                  <a:lnTo>
                    <a:pt x="18637" y="2657"/>
                  </a:lnTo>
                  <a:lnTo>
                    <a:pt x="18342" y="2931"/>
                  </a:lnTo>
                  <a:lnTo>
                    <a:pt x="17857" y="3310"/>
                  </a:lnTo>
                  <a:lnTo>
                    <a:pt x="16655" y="4238"/>
                  </a:lnTo>
                  <a:lnTo>
                    <a:pt x="15074" y="5440"/>
                  </a:lnTo>
                  <a:lnTo>
                    <a:pt x="13873" y="4892"/>
                  </a:lnTo>
                  <a:lnTo>
                    <a:pt x="12818" y="4386"/>
                  </a:lnTo>
                  <a:lnTo>
                    <a:pt x="12291" y="4112"/>
                  </a:lnTo>
                  <a:lnTo>
                    <a:pt x="11828" y="3859"/>
                  </a:lnTo>
                  <a:lnTo>
                    <a:pt x="11617" y="3711"/>
                  </a:lnTo>
                  <a:lnTo>
                    <a:pt x="11385" y="3542"/>
                  </a:lnTo>
                  <a:lnTo>
                    <a:pt x="11174" y="3332"/>
                  </a:lnTo>
                  <a:lnTo>
                    <a:pt x="10942" y="3100"/>
                  </a:lnTo>
                  <a:lnTo>
                    <a:pt x="10500" y="2573"/>
                  </a:lnTo>
                  <a:lnTo>
                    <a:pt x="10036" y="2024"/>
                  </a:lnTo>
                  <a:lnTo>
                    <a:pt x="9572" y="1476"/>
                  </a:lnTo>
                  <a:lnTo>
                    <a:pt x="9340" y="1223"/>
                  </a:lnTo>
                  <a:lnTo>
                    <a:pt x="9108" y="970"/>
                  </a:lnTo>
                  <a:lnTo>
                    <a:pt x="8876" y="760"/>
                  </a:lnTo>
                  <a:lnTo>
                    <a:pt x="8644" y="570"/>
                  </a:lnTo>
                  <a:lnTo>
                    <a:pt x="8412" y="422"/>
                  </a:lnTo>
                  <a:lnTo>
                    <a:pt x="8181" y="296"/>
                  </a:lnTo>
                  <a:lnTo>
                    <a:pt x="7759" y="127"/>
                  </a:lnTo>
                  <a:lnTo>
                    <a:pt x="7569" y="64"/>
                  </a:lnTo>
                  <a:lnTo>
                    <a:pt x="7422" y="22"/>
                  </a:lnTo>
                  <a:lnTo>
                    <a:pt x="7253" y="1"/>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9" name="Google Shape;1399;p23"/>
            <p:cNvSpPr/>
            <p:nvPr/>
          </p:nvSpPr>
          <p:spPr>
            <a:xfrm>
              <a:off x="4736921" y="4197900"/>
              <a:ext cx="1707517" cy="460843"/>
            </a:xfrm>
            <a:custGeom>
              <a:rect b="b" l="l" r="r" t="t"/>
              <a:pathLst>
                <a:path extrusionOk="0" h="12734" w="47182">
                  <a:moveTo>
                    <a:pt x="7105" y="1"/>
                  </a:moveTo>
                  <a:lnTo>
                    <a:pt x="6979" y="22"/>
                  </a:lnTo>
                  <a:lnTo>
                    <a:pt x="6831" y="64"/>
                  </a:lnTo>
                  <a:lnTo>
                    <a:pt x="6705" y="106"/>
                  </a:lnTo>
                  <a:lnTo>
                    <a:pt x="6557" y="190"/>
                  </a:lnTo>
                  <a:lnTo>
                    <a:pt x="6410" y="296"/>
                  </a:lnTo>
                  <a:lnTo>
                    <a:pt x="6241" y="422"/>
                  </a:lnTo>
                  <a:lnTo>
                    <a:pt x="5862" y="760"/>
                  </a:lnTo>
                  <a:lnTo>
                    <a:pt x="5419" y="1202"/>
                  </a:lnTo>
                  <a:lnTo>
                    <a:pt x="4808" y="1835"/>
                  </a:lnTo>
                  <a:lnTo>
                    <a:pt x="4006" y="2678"/>
                  </a:lnTo>
                  <a:lnTo>
                    <a:pt x="2214" y="4617"/>
                  </a:lnTo>
                  <a:lnTo>
                    <a:pt x="1" y="7021"/>
                  </a:lnTo>
                  <a:lnTo>
                    <a:pt x="1" y="12734"/>
                  </a:lnTo>
                  <a:lnTo>
                    <a:pt x="47181" y="12333"/>
                  </a:lnTo>
                  <a:lnTo>
                    <a:pt x="46907" y="11870"/>
                  </a:lnTo>
                  <a:lnTo>
                    <a:pt x="46612" y="11385"/>
                  </a:lnTo>
                  <a:lnTo>
                    <a:pt x="46212" y="10815"/>
                  </a:lnTo>
                  <a:lnTo>
                    <a:pt x="45769" y="10204"/>
                  </a:lnTo>
                  <a:lnTo>
                    <a:pt x="45537" y="9909"/>
                  </a:lnTo>
                  <a:lnTo>
                    <a:pt x="45284" y="9614"/>
                  </a:lnTo>
                  <a:lnTo>
                    <a:pt x="45031" y="9361"/>
                  </a:lnTo>
                  <a:lnTo>
                    <a:pt x="44799" y="9108"/>
                  </a:lnTo>
                  <a:lnTo>
                    <a:pt x="44546" y="8918"/>
                  </a:lnTo>
                  <a:lnTo>
                    <a:pt x="44314" y="8749"/>
                  </a:lnTo>
                  <a:lnTo>
                    <a:pt x="44019" y="8602"/>
                  </a:lnTo>
                  <a:lnTo>
                    <a:pt x="43661" y="8454"/>
                  </a:lnTo>
                  <a:lnTo>
                    <a:pt x="43218" y="8328"/>
                  </a:lnTo>
                  <a:lnTo>
                    <a:pt x="42733" y="8180"/>
                  </a:lnTo>
                  <a:lnTo>
                    <a:pt x="41616" y="7885"/>
                  </a:lnTo>
                  <a:lnTo>
                    <a:pt x="40435" y="7611"/>
                  </a:lnTo>
                  <a:lnTo>
                    <a:pt x="38264" y="7105"/>
                  </a:lnTo>
                  <a:lnTo>
                    <a:pt x="37484" y="6915"/>
                  </a:lnTo>
                  <a:lnTo>
                    <a:pt x="37210" y="6831"/>
                  </a:lnTo>
                  <a:lnTo>
                    <a:pt x="37041" y="6768"/>
                  </a:lnTo>
                  <a:lnTo>
                    <a:pt x="36894" y="6662"/>
                  </a:lnTo>
                  <a:lnTo>
                    <a:pt x="36704" y="6515"/>
                  </a:lnTo>
                  <a:lnTo>
                    <a:pt x="36177" y="6072"/>
                  </a:lnTo>
                  <a:lnTo>
                    <a:pt x="35544" y="5482"/>
                  </a:lnTo>
                  <a:lnTo>
                    <a:pt x="34849" y="4849"/>
                  </a:lnTo>
                  <a:lnTo>
                    <a:pt x="33542" y="3584"/>
                  </a:lnTo>
                  <a:lnTo>
                    <a:pt x="32762" y="2762"/>
                  </a:lnTo>
                  <a:lnTo>
                    <a:pt x="32593" y="2615"/>
                  </a:lnTo>
                  <a:lnTo>
                    <a:pt x="32445" y="2467"/>
                  </a:lnTo>
                  <a:lnTo>
                    <a:pt x="32298" y="2362"/>
                  </a:lnTo>
                  <a:lnTo>
                    <a:pt x="32150" y="2277"/>
                  </a:lnTo>
                  <a:lnTo>
                    <a:pt x="32003" y="2193"/>
                  </a:lnTo>
                  <a:lnTo>
                    <a:pt x="31876" y="2151"/>
                  </a:lnTo>
                  <a:lnTo>
                    <a:pt x="31729" y="2130"/>
                  </a:lnTo>
                  <a:lnTo>
                    <a:pt x="31433" y="2130"/>
                  </a:lnTo>
                  <a:lnTo>
                    <a:pt x="31286" y="2151"/>
                  </a:lnTo>
                  <a:lnTo>
                    <a:pt x="31138" y="2193"/>
                  </a:lnTo>
                  <a:lnTo>
                    <a:pt x="30970" y="2256"/>
                  </a:lnTo>
                  <a:lnTo>
                    <a:pt x="30632" y="2425"/>
                  </a:lnTo>
                  <a:lnTo>
                    <a:pt x="30295" y="2636"/>
                  </a:lnTo>
                  <a:lnTo>
                    <a:pt x="28292" y="3859"/>
                  </a:lnTo>
                  <a:lnTo>
                    <a:pt x="27006" y="4639"/>
                  </a:lnTo>
                  <a:lnTo>
                    <a:pt x="26859" y="4512"/>
                  </a:lnTo>
                  <a:lnTo>
                    <a:pt x="26479" y="4175"/>
                  </a:lnTo>
                  <a:lnTo>
                    <a:pt x="26205" y="3964"/>
                  </a:lnTo>
                  <a:lnTo>
                    <a:pt x="25910" y="3753"/>
                  </a:lnTo>
                  <a:lnTo>
                    <a:pt x="25573" y="3542"/>
                  </a:lnTo>
                  <a:lnTo>
                    <a:pt x="25214" y="3332"/>
                  </a:lnTo>
                  <a:lnTo>
                    <a:pt x="25025" y="3205"/>
                  </a:lnTo>
                  <a:lnTo>
                    <a:pt x="24814" y="3057"/>
                  </a:lnTo>
                  <a:lnTo>
                    <a:pt x="24582" y="2868"/>
                  </a:lnTo>
                  <a:lnTo>
                    <a:pt x="24371" y="2657"/>
                  </a:lnTo>
                  <a:lnTo>
                    <a:pt x="23886" y="2193"/>
                  </a:lnTo>
                  <a:lnTo>
                    <a:pt x="23401" y="1708"/>
                  </a:lnTo>
                  <a:lnTo>
                    <a:pt x="22579" y="802"/>
                  </a:lnTo>
                  <a:lnTo>
                    <a:pt x="22263" y="486"/>
                  </a:lnTo>
                  <a:lnTo>
                    <a:pt x="22158" y="359"/>
                  </a:lnTo>
                  <a:lnTo>
                    <a:pt x="22052" y="296"/>
                  </a:lnTo>
                  <a:lnTo>
                    <a:pt x="21968" y="296"/>
                  </a:lnTo>
                  <a:lnTo>
                    <a:pt x="21841" y="317"/>
                  </a:lnTo>
                  <a:lnTo>
                    <a:pt x="21652" y="401"/>
                  </a:lnTo>
                  <a:lnTo>
                    <a:pt x="21441" y="507"/>
                  </a:lnTo>
                  <a:lnTo>
                    <a:pt x="20956" y="823"/>
                  </a:lnTo>
                  <a:lnTo>
                    <a:pt x="20408" y="1202"/>
                  </a:lnTo>
                  <a:lnTo>
                    <a:pt x="19860" y="1624"/>
                  </a:lnTo>
                  <a:lnTo>
                    <a:pt x="19354" y="2046"/>
                  </a:lnTo>
                  <a:lnTo>
                    <a:pt x="18932" y="2404"/>
                  </a:lnTo>
                  <a:lnTo>
                    <a:pt x="18637" y="2657"/>
                  </a:lnTo>
                  <a:lnTo>
                    <a:pt x="18342" y="2931"/>
                  </a:lnTo>
                  <a:lnTo>
                    <a:pt x="17857" y="3310"/>
                  </a:lnTo>
                  <a:lnTo>
                    <a:pt x="16655" y="4238"/>
                  </a:lnTo>
                  <a:lnTo>
                    <a:pt x="15074" y="5440"/>
                  </a:lnTo>
                  <a:lnTo>
                    <a:pt x="13873" y="4892"/>
                  </a:lnTo>
                  <a:lnTo>
                    <a:pt x="12818" y="4386"/>
                  </a:lnTo>
                  <a:lnTo>
                    <a:pt x="12291" y="4112"/>
                  </a:lnTo>
                  <a:lnTo>
                    <a:pt x="11828" y="3859"/>
                  </a:lnTo>
                  <a:lnTo>
                    <a:pt x="11617" y="3711"/>
                  </a:lnTo>
                  <a:lnTo>
                    <a:pt x="11385" y="3542"/>
                  </a:lnTo>
                  <a:lnTo>
                    <a:pt x="11174" y="3332"/>
                  </a:lnTo>
                  <a:lnTo>
                    <a:pt x="10942" y="3100"/>
                  </a:lnTo>
                  <a:lnTo>
                    <a:pt x="10500" y="2573"/>
                  </a:lnTo>
                  <a:lnTo>
                    <a:pt x="10036" y="2024"/>
                  </a:lnTo>
                  <a:lnTo>
                    <a:pt x="9572" y="1476"/>
                  </a:lnTo>
                  <a:lnTo>
                    <a:pt x="9340" y="1223"/>
                  </a:lnTo>
                  <a:lnTo>
                    <a:pt x="9108" y="970"/>
                  </a:lnTo>
                  <a:lnTo>
                    <a:pt x="8876" y="760"/>
                  </a:lnTo>
                  <a:lnTo>
                    <a:pt x="8644" y="570"/>
                  </a:lnTo>
                  <a:lnTo>
                    <a:pt x="8412" y="422"/>
                  </a:lnTo>
                  <a:lnTo>
                    <a:pt x="8181" y="296"/>
                  </a:lnTo>
                  <a:lnTo>
                    <a:pt x="7759" y="127"/>
                  </a:lnTo>
                  <a:lnTo>
                    <a:pt x="7569" y="64"/>
                  </a:lnTo>
                  <a:lnTo>
                    <a:pt x="7422" y="22"/>
                  </a:lnTo>
                  <a:lnTo>
                    <a:pt x="7253" y="1"/>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00" name="Google Shape;1400;p23"/>
          <p:cNvSpPr/>
          <p:nvPr/>
        </p:nvSpPr>
        <p:spPr>
          <a:xfrm flipH="1">
            <a:off x="12249" y="4594800"/>
            <a:ext cx="9144000" cy="548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1" name="Google Shape;1401;p23"/>
          <p:cNvSpPr/>
          <p:nvPr/>
        </p:nvSpPr>
        <p:spPr>
          <a:xfrm>
            <a:off x="8261530" y="4594797"/>
            <a:ext cx="894720" cy="548701"/>
          </a:xfrm>
          <a:custGeom>
            <a:rect b="b" l="l" r="r" t="t"/>
            <a:pathLst>
              <a:path extrusionOk="0" h="29051" w="47371">
                <a:moveTo>
                  <a:pt x="47371" y="1"/>
                </a:moveTo>
                <a:lnTo>
                  <a:pt x="46696" y="338"/>
                </a:lnTo>
                <a:lnTo>
                  <a:pt x="45979" y="675"/>
                </a:lnTo>
                <a:lnTo>
                  <a:pt x="45284" y="970"/>
                </a:lnTo>
                <a:lnTo>
                  <a:pt x="44567" y="1266"/>
                </a:lnTo>
                <a:lnTo>
                  <a:pt x="43850" y="1540"/>
                </a:lnTo>
                <a:lnTo>
                  <a:pt x="43133" y="1814"/>
                </a:lnTo>
                <a:lnTo>
                  <a:pt x="41658" y="2320"/>
                </a:lnTo>
                <a:lnTo>
                  <a:pt x="40182" y="2783"/>
                </a:lnTo>
                <a:lnTo>
                  <a:pt x="38706" y="3226"/>
                </a:lnTo>
                <a:lnTo>
                  <a:pt x="35734" y="4069"/>
                </a:lnTo>
                <a:lnTo>
                  <a:pt x="34132" y="4512"/>
                </a:lnTo>
                <a:lnTo>
                  <a:pt x="32529" y="4997"/>
                </a:lnTo>
                <a:lnTo>
                  <a:pt x="31707" y="5250"/>
                </a:lnTo>
                <a:lnTo>
                  <a:pt x="30906" y="5503"/>
                </a:lnTo>
                <a:lnTo>
                  <a:pt x="30105" y="5798"/>
                </a:lnTo>
                <a:lnTo>
                  <a:pt x="29304" y="6093"/>
                </a:lnTo>
                <a:lnTo>
                  <a:pt x="28503" y="6409"/>
                </a:lnTo>
                <a:lnTo>
                  <a:pt x="27723" y="6726"/>
                </a:lnTo>
                <a:lnTo>
                  <a:pt x="26964" y="7084"/>
                </a:lnTo>
                <a:lnTo>
                  <a:pt x="26205" y="7485"/>
                </a:lnTo>
                <a:lnTo>
                  <a:pt x="25467" y="7885"/>
                </a:lnTo>
                <a:lnTo>
                  <a:pt x="24771" y="8328"/>
                </a:lnTo>
                <a:lnTo>
                  <a:pt x="24076" y="8792"/>
                </a:lnTo>
                <a:lnTo>
                  <a:pt x="23401" y="9298"/>
                </a:lnTo>
                <a:lnTo>
                  <a:pt x="23169" y="9487"/>
                </a:lnTo>
                <a:lnTo>
                  <a:pt x="22937" y="9719"/>
                </a:lnTo>
                <a:lnTo>
                  <a:pt x="22726" y="9951"/>
                </a:lnTo>
                <a:lnTo>
                  <a:pt x="22537" y="10204"/>
                </a:lnTo>
                <a:lnTo>
                  <a:pt x="22368" y="10478"/>
                </a:lnTo>
                <a:lnTo>
                  <a:pt x="22220" y="10752"/>
                </a:lnTo>
                <a:lnTo>
                  <a:pt x="22094" y="11047"/>
                </a:lnTo>
                <a:lnTo>
                  <a:pt x="21989" y="11343"/>
                </a:lnTo>
                <a:lnTo>
                  <a:pt x="21925" y="11638"/>
                </a:lnTo>
                <a:lnTo>
                  <a:pt x="21904" y="11933"/>
                </a:lnTo>
                <a:lnTo>
                  <a:pt x="21904" y="12207"/>
                </a:lnTo>
                <a:lnTo>
                  <a:pt x="21968" y="12502"/>
                </a:lnTo>
                <a:lnTo>
                  <a:pt x="22073" y="12776"/>
                </a:lnTo>
                <a:lnTo>
                  <a:pt x="22220" y="13050"/>
                </a:lnTo>
                <a:lnTo>
                  <a:pt x="22326" y="13198"/>
                </a:lnTo>
                <a:lnTo>
                  <a:pt x="22431" y="13324"/>
                </a:lnTo>
                <a:lnTo>
                  <a:pt x="22537" y="13451"/>
                </a:lnTo>
                <a:lnTo>
                  <a:pt x="22684" y="13556"/>
                </a:lnTo>
                <a:lnTo>
                  <a:pt x="23001" y="13788"/>
                </a:lnTo>
                <a:lnTo>
                  <a:pt x="23338" y="14020"/>
                </a:lnTo>
                <a:lnTo>
                  <a:pt x="23675" y="14252"/>
                </a:lnTo>
                <a:lnTo>
                  <a:pt x="23991" y="14484"/>
                </a:lnTo>
                <a:lnTo>
                  <a:pt x="24139" y="14631"/>
                </a:lnTo>
                <a:lnTo>
                  <a:pt x="24265" y="14758"/>
                </a:lnTo>
                <a:lnTo>
                  <a:pt x="24371" y="14926"/>
                </a:lnTo>
                <a:lnTo>
                  <a:pt x="24455" y="15095"/>
                </a:lnTo>
                <a:lnTo>
                  <a:pt x="24518" y="15264"/>
                </a:lnTo>
                <a:lnTo>
                  <a:pt x="24539" y="15453"/>
                </a:lnTo>
                <a:lnTo>
                  <a:pt x="24518" y="15664"/>
                </a:lnTo>
                <a:lnTo>
                  <a:pt x="24476" y="15896"/>
                </a:lnTo>
                <a:lnTo>
                  <a:pt x="24392" y="16107"/>
                </a:lnTo>
                <a:lnTo>
                  <a:pt x="24286" y="16297"/>
                </a:lnTo>
                <a:lnTo>
                  <a:pt x="24139" y="16486"/>
                </a:lnTo>
                <a:lnTo>
                  <a:pt x="23991" y="16676"/>
                </a:lnTo>
                <a:lnTo>
                  <a:pt x="23823" y="16824"/>
                </a:lnTo>
                <a:lnTo>
                  <a:pt x="23654" y="16992"/>
                </a:lnTo>
                <a:lnTo>
                  <a:pt x="23443" y="17119"/>
                </a:lnTo>
                <a:lnTo>
                  <a:pt x="23232" y="17266"/>
                </a:lnTo>
                <a:lnTo>
                  <a:pt x="22811" y="17519"/>
                </a:lnTo>
                <a:lnTo>
                  <a:pt x="22368" y="17730"/>
                </a:lnTo>
                <a:lnTo>
                  <a:pt x="21546" y="18110"/>
                </a:lnTo>
                <a:lnTo>
                  <a:pt x="17793" y="19902"/>
                </a:lnTo>
                <a:lnTo>
                  <a:pt x="17077" y="20281"/>
                </a:lnTo>
                <a:lnTo>
                  <a:pt x="16697" y="20471"/>
                </a:lnTo>
                <a:lnTo>
                  <a:pt x="16360" y="20682"/>
                </a:lnTo>
                <a:lnTo>
                  <a:pt x="16001" y="20892"/>
                </a:lnTo>
                <a:lnTo>
                  <a:pt x="15685" y="21124"/>
                </a:lnTo>
                <a:lnTo>
                  <a:pt x="15369" y="21398"/>
                </a:lnTo>
                <a:lnTo>
                  <a:pt x="15074" y="21672"/>
                </a:lnTo>
                <a:lnTo>
                  <a:pt x="14779" y="21989"/>
                </a:lnTo>
                <a:lnTo>
                  <a:pt x="14505" y="22347"/>
                </a:lnTo>
                <a:lnTo>
                  <a:pt x="13999" y="23043"/>
                </a:lnTo>
                <a:lnTo>
                  <a:pt x="13746" y="23401"/>
                </a:lnTo>
                <a:lnTo>
                  <a:pt x="13493" y="23738"/>
                </a:lnTo>
                <a:lnTo>
                  <a:pt x="13219" y="24076"/>
                </a:lnTo>
                <a:lnTo>
                  <a:pt x="12902" y="24392"/>
                </a:lnTo>
                <a:lnTo>
                  <a:pt x="12565" y="24687"/>
                </a:lnTo>
                <a:lnTo>
                  <a:pt x="12207" y="24940"/>
                </a:lnTo>
                <a:lnTo>
                  <a:pt x="11827" y="25172"/>
                </a:lnTo>
                <a:lnTo>
                  <a:pt x="11427" y="25404"/>
                </a:lnTo>
                <a:lnTo>
                  <a:pt x="11026" y="25594"/>
                </a:lnTo>
                <a:lnTo>
                  <a:pt x="10626" y="25762"/>
                </a:lnTo>
                <a:lnTo>
                  <a:pt x="10204" y="25931"/>
                </a:lnTo>
                <a:lnTo>
                  <a:pt x="9782" y="26079"/>
                </a:lnTo>
                <a:lnTo>
                  <a:pt x="9298" y="26205"/>
                </a:lnTo>
                <a:lnTo>
                  <a:pt x="8813" y="26331"/>
                </a:lnTo>
                <a:lnTo>
                  <a:pt x="8307" y="26458"/>
                </a:lnTo>
                <a:lnTo>
                  <a:pt x="7801" y="26542"/>
                </a:lnTo>
                <a:lnTo>
                  <a:pt x="6789" y="26732"/>
                </a:lnTo>
                <a:lnTo>
                  <a:pt x="5777" y="26901"/>
                </a:lnTo>
                <a:lnTo>
                  <a:pt x="4786" y="27069"/>
                </a:lnTo>
                <a:lnTo>
                  <a:pt x="4280" y="27175"/>
                </a:lnTo>
                <a:lnTo>
                  <a:pt x="3795" y="27280"/>
                </a:lnTo>
                <a:lnTo>
                  <a:pt x="3289" y="27407"/>
                </a:lnTo>
                <a:lnTo>
                  <a:pt x="2804" y="27554"/>
                </a:lnTo>
                <a:lnTo>
                  <a:pt x="2320" y="27723"/>
                </a:lnTo>
                <a:lnTo>
                  <a:pt x="1856" y="27934"/>
                </a:lnTo>
                <a:lnTo>
                  <a:pt x="1350" y="28166"/>
                </a:lnTo>
                <a:lnTo>
                  <a:pt x="886" y="28419"/>
                </a:lnTo>
                <a:lnTo>
                  <a:pt x="443" y="28735"/>
                </a:lnTo>
                <a:lnTo>
                  <a:pt x="1" y="29051"/>
                </a:lnTo>
                <a:lnTo>
                  <a:pt x="47371" y="29051"/>
                </a:lnTo>
                <a:lnTo>
                  <a:pt x="47371"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02" name="Google Shape;1402;p23"/>
          <p:cNvGrpSpPr/>
          <p:nvPr/>
        </p:nvGrpSpPr>
        <p:grpSpPr>
          <a:xfrm flipH="1">
            <a:off x="6800701" y="4637613"/>
            <a:ext cx="240526" cy="228204"/>
            <a:chOff x="4411275" y="4457400"/>
            <a:chExt cx="473850" cy="449575"/>
          </a:xfrm>
        </p:grpSpPr>
        <p:sp>
          <p:nvSpPr>
            <p:cNvPr id="1403" name="Google Shape;1403;p23"/>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4" name="Google Shape;1404;p23"/>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05" name="Google Shape;1405;p23"/>
          <p:cNvGrpSpPr/>
          <p:nvPr/>
        </p:nvGrpSpPr>
        <p:grpSpPr>
          <a:xfrm flipH="1">
            <a:off x="7562024" y="4637625"/>
            <a:ext cx="473850" cy="449575"/>
            <a:chOff x="4411275" y="4457400"/>
            <a:chExt cx="473850" cy="449575"/>
          </a:xfrm>
        </p:grpSpPr>
        <p:sp>
          <p:nvSpPr>
            <p:cNvPr id="1406" name="Google Shape;1406;p23"/>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7" name="Google Shape;1407;p23"/>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08" name="Google Shape;1408;p23"/>
          <p:cNvGrpSpPr/>
          <p:nvPr/>
        </p:nvGrpSpPr>
        <p:grpSpPr>
          <a:xfrm flipH="1">
            <a:off x="5703326" y="4820163"/>
            <a:ext cx="240526" cy="228204"/>
            <a:chOff x="4411275" y="4457400"/>
            <a:chExt cx="473850" cy="449575"/>
          </a:xfrm>
        </p:grpSpPr>
        <p:sp>
          <p:nvSpPr>
            <p:cNvPr id="1409" name="Google Shape;1409;p23"/>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0" name="Google Shape;1410;p23"/>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11" name="Google Shape;1411;p23"/>
          <p:cNvGrpSpPr/>
          <p:nvPr/>
        </p:nvGrpSpPr>
        <p:grpSpPr>
          <a:xfrm flipH="1">
            <a:off x="4190351" y="4557088"/>
            <a:ext cx="240526" cy="228204"/>
            <a:chOff x="4411275" y="4457400"/>
            <a:chExt cx="473850" cy="449575"/>
          </a:xfrm>
        </p:grpSpPr>
        <p:sp>
          <p:nvSpPr>
            <p:cNvPr id="1412" name="Google Shape;1412;p23"/>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3" name="Google Shape;1413;p23"/>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14" name="Google Shape;1414;p23"/>
          <p:cNvGrpSpPr/>
          <p:nvPr/>
        </p:nvGrpSpPr>
        <p:grpSpPr>
          <a:xfrm flipH="1">
            <a:off x="246149" y="4557100"/>
            <a:ext cx="473850" cy="449575"/>
            <a:chOff x="4411275" y="4457400"/>
            <a:chExt cx="473850" cy="449575"/>
          </a:xfrm>
        </p:grpSpPr>
        <p:sp>
          <p:nvSpPr>
            <p:cNvPr id="1415" name="Google Shape;1415;p23"/>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6" name="Google Shape;1416;p23"/>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17" name="Google Shape;1417;p23"/>
          <p:cNvGrpSpPr/>
          <p:nvPr/>
        </p:nvGrpSpPr>
        <p:grpSpPr>
          <a:xfrm flipH="1">
            <a:off x="1323326" y="4528163"/>
            <a:ext cx="240526" cy="228204"/>
            <a:chOff x="4411275" y="4457400"/>
            <a:chExt cx="473850" cy="449575"/>
          </a:xfrm>
        </p:grpSpPr>
        <p:sp>
          <p:nvSpPr>
            <p:cNvPr id="1418" name="Google Shape;1418;p23"/>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9" name="Google Shape;1419;p23"/>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20" name="Google Shape;1420;p23"/>
          <p:cNvGrpSpPr/>
          <p:nvPr/>
        </p:nvGrpSpPr>
        <p:grpSpPr>
          <a:xfrm flipH="1">
            <a:off x="1953186" y="4598835"/>
            <a:ext cx="791911" cy="449534"/>
            <a:chOff x="5104925" y="-1571550"/>
            <a:chExt cx="1573750" cy="893350"/>
          </a:xfrm>
        </p:grpSpPr>
        <p:sp>
          <p:nvSpPr>
            <p:cNvPr id="1421" name="Google Shape;1421;p23"/>
            <p:cNvSpPr/>
            <p:nvPr/>
          </p:nvSpPr>
          <p:spPr>
            <a:xfrm>
              <a:off x="5104925" y="-1571550"/>
              <a:ext cx="1573750" cy="792175"/>
            </a:xfrm>
            <a:custGeom>
              <a:rect b="b" l="l" r="r" t="t"/>
              <a:pathLst>
                <a:path extrusionOk="0" h="31687" w="62950">
                  <a:moveTo>
                    <a:pt x="31601" y="1"/>
                  </a:moveTo>
                  <a:lnTo>
                    <a:pt x="30126" y="64"/>
                  </a:lnTo>
                  <a:lnTo>
                    <a:pt x="28629" y="148"/>
                  </a:lnTo>
                  <a:lnTo>
                    <a:pt x="27069" y="275"/>
                  </a:lnTo>
                  <a:lnTo>
                    <a:pt x="25467" y="444"/>
                  </a:lnTo>
                  <a:lnTo>
                    <a:pt x="23822" y="675"/>
                  </a:lnTo>
                  <a:lnTo>
                    <a:pt x="22136" y="928"/>
                  </a:lnTo>
                  <a:lnTo>
                    <a:pt x="20386" y="1245"/>
                  </a:lnTo>
                  <a:lnTo>
                    <a:pt x="18615" y="1603"/>
                  </a:lnTo>
                  <a:lnTo>
                    <a:pt x="16781" y="2004"/>
                  </a:lnTo>
                  <a:lnTo>
                    <a:pt x="14905" y="2446"/>
                  </a:lnTo>
                  <a:lnTo>
                    <a:pt x="14314" y="2615"/>
                  </a:lnTo>
                  <a:lnTo>
                    <a:pt x="13766" y="2763"/>
                  </a:lnTo>
                  <a:lnTo>
                    <a:pt x="13218" y="2952"/>
                  </a:lnTo>
                  <a:lnTo>
                    <a:pt x="12691" y="3142"/>
                  </a:lnTo>
                  <a:lnTo>
                    <a:pt x="12164" y="3332"/>
                  </a:lnTo>
                  <a:lnTo>
                    <a:pt x="11658" y="3543"/>
                  </a:lnTo>
                  <a:lnTo>
                    <a:pt x="11173" y="3753"/>
                  </a:lnTo>
                  <a:lnTo>
                    <a:pt x="10710" y="3985"/>
                  </a:lnTo>
                  <a:lnTo>
                    <a:pt x="10246" y="4217"/>
                  </a:lnTo>
                  <a:lnTo>
                    <a:pt x="9782" y="4470"/>
                  </a:lnTo>
                  <a:lnTo>
                    <a:pt x="9339" y="4723"/>
                  </a:lnTo>
                  <a:lnTo>
                    <a:pt x="8918" y="4976"/>
                  </a:lnTo>
                  <a:lnTo>
                    <a:pt x="8517" y="5250"/>
                  </a:lnTo>
                  <a:lnTo>
                    <a:pt x="8117" y="5524"/>
                  </a:lnTo>
                  <a:lnTo>
                    <a:pt x="7716" y="5819"/>
                  </a:lnTo>
                  <a:lnTo>
                    <a:pt x="7337" y="6114"/>
                  </a:lnTo>
                  <a:lnTo>
                    <a:pt x="6978" y="6431"/>
                  </a:lnTo>
                  <a:lnTo>
                    <a:pt x="6620" y="6726"/>
                  </a:lnTo>
                  <a:lnTo>
                    <a:pt x="6282" y="7063"/>
                  </a:lnTo>
                  <a:lnTo>
                    <a:pt x="5945" y="7379"/>
                  </a:lnTo>
                  <a:lnTo>
                    <a:pt x="5334" y="8054"/>
                  </a:lnTo>
                  <a:lnTo>
                    <a:pt x="4744" y="8750"/>
                  </a:lnTo>
                  <a:lnTo>
                    <a:pt x="4195" y="9466"/>
                  </a:lnTo>
                  <a:lnTo>
                    <a:pt x="3689" y="10183"/>
                  </a:lnTo>
                  <a:lnTo>
                    <a:pt x="3226" y="10942"/>
                  </a:lnTo>
                  <a:lnTo>
                    <a:pt x="2804" y="11722"/>
                  </a:lnTo>
                  <a:lnTo>
                    <a:pt x="2425" y="12502"/>
                  </a:lnTo>
                  <a:lnTo>
                    <a:pt x="2066" y="13282"/>
                  </a:lnTo>
                  <a:lnTo>
                    <a:pt x="1750" y="14083"/>
                  </a:lnTo>
                  <a:lnTo>
                    <a:pt x="1455" y="14905"/>
                  </a:lnTo>
                  <a:lnTo>
                    <a:pt x="1202" y="15707"/>
                  </a:lnTo>
                  <a:lnTo>
                    <a:pt x="970" y="16529"/>
                  </a:lnTo>
                  <a:lnTo>
                    <a:pt x="759" y="17351"/>
                  </a:lnTo>
                  <a:lnTo>
                    <a:pt x="590" y="18152"/>
                  </a:lnTo>
                  <a:lnTo>
                    <a:pt x="443" y="18974"/>
                  </a:lnTo>
                  <a:lnTo>
                    <a:pt x="316" y="19775"/>
                  </a:lnTo>
                  <a:lnTo>
                    <a:pt x="211" y="20576"/>
                  </a:lnTo>
                  <a:lnTo>
                    <a:pt x="127" y="21377"/>
                  </a:lnTo>
                  <a:lnTo>
                    <a:pt x="84" y="22136"/>
                  </a:lnTo>
                  <a:lnTo>
                    <a:pt x="42" y="22916"/>
                  </a:lnTo>
                  <a:lnTo>
                    <a:pt x="0" y="23654"/>
                  </a:lnTo>
                  <a:lnTo>
                    <a:pt x="0" y="24392"/>
                  </a:lnTo>
                  <a:lnTo>
                    <a:pt x="21" y="24729"/>
                  </a:lnTo>
                  <a:lnTo>
                    <a:pt x="42" y="25088"/>
                  </a:lnTo>
                  <a:lnTo>
                    <a:pt x="106" y="25404"/>
                  </a:lnTo>
                  <a:lnTo>
                    <a:pt x="190" y="25720"/>
                  </a:lnTo>
                  <a:lnTo>
                    <a:pt x="295" y="26036"/>
                  </a:lnTo>
                  <a:lnTo>
                    <a:pt x="422" y="26332"/>
                  </a:lnTo>
                  <a:lnTo>
                    <a:pt x="569" y="26627"/>
                  </a:lnTo>
                  <a:lnTo>
                    <a:pt x="738" y="26901"/>
                  </a:lnTo>
                  <a:lnTo>
                    <a:pt x="928" y="27175"/>
                  </a:lnTo>
                  <a:lnTo>
                    <a:pt x="1117" y="27428"/>
                  </a:lnTo>
                  <a:lnTo>
                    <a:pt x="1349" y="27660"/>
                  </a:lnTo>
                  <a:lnTo>
                    <a:pt x="1602" y="27913"/>
                  </a:lnTo>
                  <a:lnTo>
                    <a:pt x="1855" y="28145"/>
                  </a:lnTo>
                  <a:lnTo>
                    <a:pt x="2150" y="28355"/>
                  </a:lnTo>
                  <a:lnTo>
                    <a:pt x="2446" y="28566"/>
                  </a:lnTo>
                  <a:lnTo>
                    <a:pt x="2762" y="28756"/>
                  </a:lnTo>
                  <a:lnTo>
                    <a:pt x="3099" y="28946"/>
                  </a:lnTo>
                  <a:lnTo>
                    <a:pt x="3436" y="29135"/>
                  </a:lnTo>
                  <a:lnTo>
                    <a:pt x="3816" y="29304"/>
                  </a:lnTo>
                  <a:lnTo>
                    <a:pt x="4195" y="29473"/>
                  </a:lnTo>
                  <a:lnTo>
                    <a:pt x="4996" y="29789"/>
                  </a:lnTo>
                  <a:lnTo>
                    <a:pt x="5861" y="30063"/>
                  </a:lnTo>
                  <a:lnTo>
                    <a:pt x="6767" y="30316"/>
                  </a:lnTo>
                  <a:lnTo>
                    <a:pt x="7737" y="30548"/>
                  </a:lnTo>
                  <a:lnTo>
                    <a:pt x="8749" y="30738"/>
                  </a:lnTo>
                  <a:lnTo>
                    <a:pt x="9782" y="30906"/>
                  </a:lnTo>
                  <a:lnTo>
                    <a:pt x="10878" y="31075"/>
                  </a:lnTo>
                  <a:lnTo>
                    <a:pt x="11996" y="31201"/>
                  </a:lnTo>
                  <a:lnTo>
                    <a:pt x="13134" y="31307"/>
                  </a:lnTo>
                  <a:lnTo>
                    <a:pt x="14314" y="31412"/>
                  </a:lnTo>
                  <a:lnTo>
                    <a:pt x="15516" y="31476"/>
                  </a:lnTo>
                  <a:lnTo>
                    <a:pt x="16718" y="31539"/>
                  </a:lnTo>
                  <a:lnTo>
                    <a:pt x="17962" y="31602"/>
                  </a:lnTo>
                  <a:lnTo>
                    <a:pt x="19205" y="31623"/>
                  </a:lnTo>
                  <a:lnTo>
                    <a:pt x="21693" y="31686"/>
                  </a:lnTo>
                  <a:lnTo>
                    <a:pt x="36956" y="31686"/>
                  </a:lnTo>
                  <a:lnTo>
                    <a:pt x="39760" y="31623"/>
                  </a:lnTo>
                  <a:lnTo>
                    <a:pt x="42585" y="31539"/>
                  </a:lnTo>
                  <a:lnTo>
                    <a:pt x="43997" y="31476"/>
                  </a:lnTo>
                  <a:lnTo>
                    <a:pt x="45410" y="31412"/>
                  </a:lnTo>
                  <a:lnTo>
                    <a:pt x="46780" y="31307"/>
                  </a:lnTo>
                  <a:lnTo>
                    <a:pt x="48150" y="31201"/>
                  </a:lnTo>
                  <a:lnTo>
                    <a:pt x="49499" y="31075"/>
                  </a:lnTo>
                  <a:lnTo>
                    <a:pt x="50807" y="30906"/>
                  </a:lnTo>
                  <a:lnTo>
                    <a:pt x="52071" y="30738"/>
                  </a:lnTo>
                  <a:lnTo>
                    <a:pt x="53294" y="30548"/>
                  </a:lnTo>
                  <a:lnTo>
                    <a:pt x="54475" y="30316"/>
                  </a:lnTo>
                  <a:lnTo>
                    <a:pt x="55592" y="30063"/>
                  </a:lnTo>
                  <a:lnTo>
                    <a:pt x="56667" y="29789"/>
                  </a:lnTo>
                  <a:lnTo>
                    <a:pt x="57658" y="29473"/>
                  </a:lnTo>
                  <a:lnTo>
                    <a:pt x="58143" y="29304"/>
                  </a:lnTo>
                  <a:lnTo>
                    <a:pt x="58607" y="29135"/>
                  </a:lnTo>
                  <a:lnTo>
                    <a:pt x="59028" y="28946"/>
                  </a:lnTo>
                  <a:lnTo>
                    <a:pt x="59450" y="28756"/>
                  </a:lnTo>
                  <a:lnTo>
                    <a:pt x="59850" y="28566"/>
                  </a:lnTo>
                  <a:lnTo>
                    <a:pt x="60230" y="28355"/>
                  </a:lnTo>
                  <a:lnTo>
                    <a:pt x="60588" y="28145"/>
                  </a:lnTo>
                  <a:lnTo>
                    <a:pt x="60926" y="27913"/>
                  </a:lnTo>
                  <a:lnTo>
                    <a:pt x="61221" y="27660"/>
                  </a:lnTo>
                  <a:lnTo>
                    <a:pt x="61516" y="27428"/>
                  </a:lnTo>
                  <a:lnTo>
                    <a:pt x="61790" y="27175"/>
                  </a:lnTo>
                  <a:lnTo>
                    <a:pt x="62022" y="26901"/>
                  </a:lnTo>
                  <a:lnTo>
                    <a:pt x="62233" y="26627"/>
                  </a:lnTo>
                  <a:lnTo>
                    <a:pt x="62422" y="26332"/>
                  </a:lnTo>
                  <a:lnTo>
                    <a:pt x="62591" y="26036"/>
                  </a:lnTo>
                  <a:lnTo>
                    <a:pt x="62718" y="25720"/>
                  </a:lnTo>
                  <a:lnTo>
                    <a:pt x="62823" y="25404"/>
                  </a:lnTo>
                  <a:lnTo>
                    <a:pt x="62886" y="25088"/>
                  </a:lnTo>
                  <a:lnTo>
                    <a:pt x="62928" y="24729"/>
                  </a:lnTo>
                  <a:lnTo>
                    <a:pt x="62949" y="24392"/>
                  </a:lnTo>
                  <a:lnTo>
                    <a:pt x="62928" y="23612"/>
                  </a:lnTo>
                  <a:lnTo>
                    <a:pt x="62865" y="22769"/>
                  </a:lnTo>
                  <a:lnTo>
                    <a:pt x="62739" y="21820"/>
                  </a:lnTo>
                  <a:lnTo>
                    <a:pt x="62549" y="20829"/>
                  </a:lnTo>
                  <a:lnTo>
                    <a:pt x="62443" y="20302"/>
                  </a:lnTo>
                  <a:lnTo>
                    <a:pt x="62317" y="19754"/>
                  </a:lnTo>
                  <a:lnTo>
                    <a:pt x="62169" y="19206"/>
                  </a:lnTo>
                  <a:lnTo>
                    <a:pt x="62001" y="18637"/>
                  </a:lnTo>
                  <a:lnTo>
                    <a:pt x="61811" y="18068"/>
                  </a:lnTo>
                  <a:lnTo>
                    <a:pt x="61621" y="17477"/>
                  </a:lnTo>
                  <a:lnTo>
                    <a:pt x="61389" y="16887"/>
                  </a:lnTo>
                  <a:lnTo>
                    <a:pt x="61158" y="16276"/>
                  </a:lnTo>
                  <a:lnTo>
                    <a:pt x="60905" y="15685"/>
                  </a:lnTo>
                  <a:lnTo>
                    <a:pt x="60609" y="15074"/>
                  </a:lnTo>
                  <a:lnTo>
                    <a:pt x="60314" y="14463"/>
                  </a:lnTo>
                  <a:lnTo>
                    <a:pt x="59998" y="13830"/>
                  </a:lnTo>
                  <a:lnTo>
                    <a:pt x="59640" y="13219"/>
                  </a:lnTo>
                  <a:lnTo>
                    <a:pt x="59260" y="12608"/>
                  </a:lnTo>
                  <a:lnTo>
                    <a:pt x="58881" y="11996"/>
                  </a:lnTo>
                  <a:lnTo>
                    <a:pt x="58459" y="11385"/>
                  </a:lnTo>
                  <a:lnTo>
                    <a:pt x="58016" y="10773"/>
                  </a:lnTo>
                  <a:lnTo>
                    <a:pt x="57553" y="10162"/>
                  </a:lnTo>
                  <a:lnTo>
                    <a:pt x="57047" y="9572"/>
                  </a:lnTo>
                  <a:lnTo>
                    <a:pt x="56520" y="8982"/>
                  </a:lnTo>
                  <a:lnTo>
                    <a:pt x="55971" y="8391"/>
                  </a:lnTo>
                  <a:lnTo>
                    <a:pt x="55402" y="7822"/>
                  </a:lnTo>
                  <a:lnTo>
                    <a:pt x="54791" y="7253"/>
                  </a:lnTo>
                  <a:lnTo>
                    <a:pt x="54158" y="6705"/>
                  </a:lnTo>
                  <a:lnTo>
                    <a:pt x="53484" y="6178"/>
                  </a:lnTo>
                  <a:lnTo>
                    <a:pt x="52788" y="5651"/>
                  </a:lnTo>
                  <a:lnTo>
                    <a:pt x="52071" y="5145"/>
                  </a:lnTo>
                  <a:lnTo>
                    <a:pt x="51312" y="4639"/>
                  </a:lnTo>
                  <a:lnTo>
                    <a:pt x="50511" y="4175"/>
                  </a:lnTo>
                  <a:lnTo>
                    <a:pt x="49689" y="3711"/>
                  </a:lnTo>
                  <a:lnTo>
                    <a:pt x="48846" y="3290"/>
                  </a:lnTo>
                  <a:lnTo>
                    <a:pt x="47939" y="2868"/>
                  </a:lnTo>
                  <a:lnTo>
                    <a:pt x="47033" y="2488"/>
                  </a:lnTo>
                  <a:lnTo>
                    <a:pt x="46063" y="2109"/>
                  </a:lnTo>
                  <a:lnTo>
                    <a:pt x="45072" y="1772"/>
                  </a:lnTo>
                  <a:lnTo>
                    <a:pt x="44039" y="1455"/>
                  </a:lnTo>
                  <a:lnTo>
                    <a:pt x="42964" y="1181"/>
                  </a:lnTo>
                  <a:lnTo>
                    <a:pt x="41868" y="907"/>
                  </a:lnTo>
                  <a:lnTo>
                    <a:pt x="40730" y="675"/>
                  </a:lnTo>
                  <a:lnTo>
                    <a:pt x="39528" y="486"/>
                  </a:lnTo>
                  <a:lnTo>
                    <a:pt x="38326" y="317"/>
                  </a:lnTo>
                  <a:lnTo>
                    <a:pt x="37061" y="191"/>
                  </a:lnTo>
                  <a:lnTo>
                    <a:pt x="35754" y="85"/>
                  </a:lnTo>
                  <a:lnTo>
                    <a:pt x="34405" y="22"/>
                  </a:lnTo>
                  <a:lnTo>
                    <a:pt x="33035"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2" name="Google Shape;1422;p23"/>
            <p:cNvSpPr/>
            <p:nvPr/>
          </p:nvSpPr>
          <p:spPr>
            <a:xfrm>
              <a:off x="5104925" y="-1571550"/>
              <a:ext cx="1573750" cy="792175"/>
            </a:xfrm>
            <a:custGeom>
              <a:rect b="b" l="l" r="r" t="t"/>
              <a:pathLst>
                <a:path extrusionOk="0" fill="none" h="31687" w="62950">
                  <a:moveTo>
                    <a:pt x="62949" y="24392"/>
                  </a:moveTo>
                  <a:lnTo>
                    <a:pt x="62949" y="24392"/>
                  </a:lnTo>
                  <a:lnTo>
                    <a:pt x="62928" y="24729"/>
                  </a:lnTo>
                  <a:lnTo>
                    <a:pt x="62886" y="25088"/>
                  </a:lnTo>
                  <a:lnTo>
                    <a:pt x="62823" y="25404"/>
                  </a:lnTo>
                  <a:lnTo>
                    <a:pt x="62718" y="25720"/>
                  </a:lnTo>
                  <a:lnTo>
                    <a:pt x="62591" y="26036"/>
                  </a:lnTo>
                  <a:lnTo>
                    <a:pt x="62422" y="26332"/>
                  </a:lnTo>
                  <a:lnTo>
                    <a:pt x="62233" y="26627"/>
                  </a:lnTo>
                  <a:lnTo>
                    <a:pt x="62022" y="26901"/>
                  </a:lnTo>
                  <a:lnTo>
                    <a:pt x="61790" y="27175"/>
                  </a:lnTo>
                  <a:lnTo>
                    <a:pt x="61516" y="27428"/>
                  </a:lnTo>
                  <a:lnTo>
                    <a:pt x="61221" y="27660"/>
                  </a:lnTo>
                  <a:lnTo>
                    <a:pt x="60926" y="27913"/>
                  </a:lnTo>
                  <a:lnTo>
                    <a:pt x="60588" y="28145"/>
                  </a:lnTo>
                  <a:lnTo>
                    <a:pt x="60230" y="28355"/>
                  </a:lnTo>
                  <a:lnTo>
                    <a:pt x="59850" y="28566"/>
                  </a:lnTo>
                  <a:lnTo>
                    <a:pt x="59450" y="28756"/>
                  </a:lnTo>
                  <a:lnTo>
                    <a:pt x="59028" y="28946"/>
                  </a:lnTo>
                  <a:lnTo>
                    <a:pt x="58607" y="29135"/>
                  </a:lnTo>
                  <a:lnTo>
                    <a:pt x="58143" y="29304"/>
                  </a:lnTo>
                  <a:lnTo>
                    <a:pt x="57658" y="29473"/>
                  </a:lnTo>
                  <a:lnTo>
                    <a:pt x="56667" y="29789"/>
                  </a:lnTo>
                  <a:lnTo>
                    <a:pt x="55592" y="30063"/>
                  </a:lnTo>
                  <a:lnTo>
                    <a:pt x="54475" y="30316"/>
                  </a:lnTo>
                  <a:lnTo>
                    <a:pt x="53294" y="30548"/>
                  </a:lnTo>
                  <a:lnTo>
                    <a:pt x="52071" y="30738"/>
                  </a:lnTo>
                  <a:lnTo>
                    <a:pt x="50807" y="30906"/>
                  </a:lnTo>
                  <a:lnTo>
                    <a:pt x="49499" y="31075"/>
                  </a:lnTo>
                  <a:lnTo>
                    <a:pt x="48150" y="31201"/>
                  </a:lnTo>
                  <a:lnTo>
                    <a:pt x="46780" y="31307"/>
                  </a:lnTo>
                  <a:lnTo>
                    <a:pt x="45410" y="31412"/>
                  </a:lnTo>
                  <a:lnTo>
                    <a:pt x="43997" y="31476"/>
                  </a:lnTo>
                  <a:lnTo>
                    <a:pt x="42585" y="31539"/>
                  </a:lnTo>
                  <a:lnTo>
                    <a:pt x="39760" y="31623"/>
                  </a:lnTo>
                  <a:lnTo>
                    <a:pt x="36956" y="31686"/>
                  </a:lnTo>
                  <a:lnTo>
                    <a:pt x="34215" y="31686"/>
                  </a:lnTo>
                  <a:lnTo>
                    <a:pt x="29114" y="31686"/>
                  </a:lnTo>
                  <a:lnTo>
                    <a:pt x="29114" y="31686"/>
                  </a:lnTo>
                  <a:lnTo>
                    <a:pt x="24202" y="31686"/>
                  </a:lnTo>
                  <a:lnTo>
                    <a:pt x="21693" y="31686"/>
                  </a:lnTo>
                  <a:lnTo>
                    <a:pt x="19205" y="31623"/>
                  </a:lnTo>
                  <a:lnTo>
                    <a:pt x="17962" y="31602"/>
                  </a:lnTo>
                  <a:lnTo>
                    <a:pt x="16718" y="31539"/>
                  </a:lnTo>
                  <a:lnTo>
                    <a:pt x="15516" y="31476"/>
                  </a:lnTo>
                  <a:lnTo>
                    <a:pt x="14314" y="31412"/>
                  </a:lnTo>
                  <a:lnTo>
                    <a:pt x="13134" y="31307"/>
                  </a:lnTo>
                  <a:lnTo>
                    <a:pt x="11996" y="31201"/>
                  </a:lnTo>
                  <a:lnTo>
                    <a:pt x="10878" y="31075"/>
                  </a:lnTo>
                  <a:lnTo>
                    <a:pt x="9782" y="30906"/>
                  </a:lnTo>
                  <a:lnTo>
                    <a:pt x="8749" y="30738"/>
                  </a:lnTo>
                  <a:lnTo>
                    <a:pt x="7737" y="30548"/>
                  </a:lnTo>
                  <a:lnTo>
                    <a:pt x="6767" y="30316"/>
                  </a:lnTo>
                  <a:lnTo>
                    <a:pt x="5861" y="30063"/>
                  </a:lnTo>
                  <a:lnTo>
                    <a:pt x="4996" y="29789"/>
                  </a:lnTo>
                  <a:lnTo>
                    <a:pt x="4195" y="29473"/>
                  </a:lnTo>
                  <a:lnTo>
                    <a:pt x="3816" y="29304"/>
                  </a:lnTo>
                  <a:lnTo>
                    <a:pt x="3436" y="29135"/>
                  </a:lnTo>
                  <a:lnTo>
                    <a:pt x="3099" y="28946"/>
                  </a:lnTo>
                  <a:lnTo>
                    <a:pt x="2762" y="28756"/>
                  </a:lnTo>
                  <a:lnTo>
                    <a:pt x="2446" y="28566"/>
                  </a:lnTo>
                  <a:lnTo>
                    <a:pt x="2150" y="28355"/>
                  </a:lnTo>
                  <a:lnTo>
                    <a:pt x="1855" y="28145"/>
                  </a:lnTo>
                  <a:lnTo>
                    <a:pt x="1602" y="27913"/>
                  </a:lnTo>
                  <a:lnTo>
                    <a:pt x="1349" y="27660"/>
                  </a:lnTo>
                  <a:lnTo>
                    <a:pt x="1117" y="27428"/>
                  </a:lnTo>
                  <a:lnTo>
                    <a:pt x="928" y="27175"/>
                  </a:lnTo>
                  <a:lnTo>
                    <a:pt x="738" y="26901"/>
                  </a:lnTo>
                  <a:lnTo>
                    <a:pt x="569" y="26627"/>
                  </a:lnTo>
                  <a:lnTo>
                    <a:pt x="422" y="26332"/>
                  </a:lnTo>
                  <a:lnTo>
                    <a:pt x="295" y="26036"/>
                  </a:lnTo>
                  <a:lnTo>
                    <a:pt x="190" y="25720"/>
                  </a:lnTo>
                  <a:lnTo>
                    <a:pt x="106" y="25404"/>
                  </a:lnTo>
                  <a:lnTo>
                    <a:pt x="42" y="25088"/>
                  </a:lnTo>
                  <a:lnTo>
                    <a:pt x="21" y="24729"/>
                  </a:lnTo>
                  <a:lnTo>
                    <a:pt x="0" y="24392"/>
                  </a:lnTo>
                  <a:lnTo>
                    <a:pt x="0" y="24392"/>
                  </a:lnTo>
                  <a:lnTo>
                    <a:pt x="0" y="23654"/>
                  </a:lnTo>
                  <a:lnTo>
                    <a:pt x="42" y="22916"/>
                  </a:lnTo>
                  <a:lnTo>
                    <a:pt x="84" y="22136"/>
                  </a:lnTo>
                  <a:lnTo>
                    <a:pt x="127" y="21377"/>
                  </a:lnTo>
                  <a:lnTo>
                    <a:pt x="211" y="20576"/>
                  </a:lnTo>
                  <a:lnTo>
                    <a:pt x="316" y="19775"/>
                  </a:lnTo>
                  <a:lnTo>
                    <a:pt x="443" y="18974"/>
                  </a:lnTo>
                  <a:lnTo>
                    <a:pt x="590" y="18152"/>
                  </a:lnTo>
                  <a:lnTo>
                    <a:pt x="759" y="17351"/>
                  </a:lnTo>
                  <a:lnTo>
                    <a:pt x="970" y="16529"/>
                  </a:lnTo>
                  <a:lnTo>
                    <a:pt x="1202" y="15707"/>
                  </a:lnTo>
                  <a:lnTo>
                    <a:pt x="1455" y="14905"/>
                  </a:lnTo>
                  <a:lnTo>
                    <a:pt x="1750" y="14083"/>
                  </a:lnTo>
                  <a:lnTo>
                    <a:pt x="2066" y="13282"/>
                  </a:lnTo>
                  <a:lnTo>
                    <a:pt x="2425" y="12502"/>
                  </a:lnTo>
                  <a:lnTo>
                    <a:pt x="2804" y="11722"/>
                  </a:lnTo>
                  <a:lnTo>
                    <a:pt x="3226" y="10942"/>
                  </a:lnTo>
                  <a:lnTo>
                    <a:pt x="3689" y="10183"/>
                  </a:lnTo>
                  <a:lnTo>
                    <a:pt x="4195" y="9466"/>
                  </a:lnTo>
                  <a:lnTo>
                    <a:pt x="4744" y="8750"/>
                  </a:lnTo>
                  <a:lnTo>
                    <a:pt x="5334" y="8054"/>
                  </a:lnTo>
                  <a:lnTo>
                    <a:pt x="5945" y="7379"/>
                  </a:lnTo>
                  <a:lnTo>
                    <a:pt x="6282" y="7063"/>
                  </a:lnTo>
                  <a:lnTo>
                    <a:pt x="6620" y="6726"/>
                  </a:lnTo>
                  <a:lnTo>
                    <a:pt x="6978" y="6431"/>
                  </a:lnTo>
                  <a:lnTo>
                    <a:pt x="7337" y="6114"/>
                  </a:lnTo>
                  <a:lnTo>
                    <a:pt x="7716" y="5819"/>
                  </a:lnTo>
                  <a:lnTo>
                    <a:pt x="8117" y="5524"/>
                  </a:lnTo>
                  <a:lnTo>
                    <a:pt x="8517" y="5250"/>
                  </a:lnTo>
                  <a:lnTo>
                    <a:pt x="8918" y="4976"/>
                  </a:lnTo>
                  <a:lnTo>
                    <a:pt x="9339" y="4723"/>
                  </a:lnTo>
                  <a:lnTo>
                    <a:pt x="9782" y="4470"/>
                  </a:lnTo>
                  <a:lnTo>
                    <a:pt x="10246" y="4217"/>
                  </a:lnTo>
                  <a:lnTo>
                    <a:pt x="10710" y="3985"/>
                  </a:lnTo>
                  <a:lnTo>
                    <a:pt x="11173" y="3753"/>
                  </a:lnTo>
                  <a:lnTo>
                    <a:pt x="11658" y="3543"/>
                  </a:lnTo>
                  <a:lnTo>
                    <a:pt x="12164" y="3332"/>
                  </a:lnTo>
                  <a:lnTo>
                    <a:pt x="12691" y="3142"/>
                  </a:lnTo>
                  <a:lnTo>
                    <a:pt x="13218" y="2952"/>
                  </a:lnTo>
                  <a:lnTo>
                    <a:pt x="13766" y="2763"/>
                  </a:lnTo>
                  <a:lnTo>
                    <a:pt x="14314" y="2615"/>
                  </a:lnTo>
                  <a:lnTo>
                    <a:pt x="14905" y="2446"/>
                  </a:lnTo>
                  <a:lnTo>
                    <a:pt x="14905" y="2446"/>
                  </a:lnTo>
                  <a:lnTo>
                    <a:pt x="16781" y="2004"/>
                  </a:lnTo>
                  <a:lnTo>
                    <a:pt x="18615" y="1603"/>
                  </a:lnTo>
                  <a:lnTo>
                    <a:pt x="20386" y="1245"/>
                  </a:lnTo>
                  <a:lnTo>
                    <a:pt x="22136" y="928"/>
                  </a:lnTo>
                  <a:lnTo>
                    <a:pt x="23822" y="675"/>
                  </a:lnTo>
                  <a:lnTo>
                    <a:pt x="25467" y="444"/>
                  </a:lnTo>
                  <a:lnTo>
                    <a:pt x="27069" y="275"/>
                  </a:lnTo>
                  <a:lnTo>
                    <a:pt x="28629" y="148"/>
                  </a:lnTo>
                  <a:lnTo>
                    <a:pt x="30126" y="64"/>
                  </a:lnTo>
                  <a:lnTo>
                    <a:pt x="31601" y="1"/>
                  </a:lnTo>
                  <a:lnTo>
                    <a:pt x="33035" y="1"/>
                  </a:lnTo>
                  <a:lnTo>
                    <a:pt x="34405" y="22"/>
                  </a:lnTo>
                  <a:lnTo>
                    <a:pt x="35754" y="85"/>
                  </a:lnTo>
                  <a:lnTo>
                    <a:pt x="37061" y="191"/>
                  </a:lnTo>
                  <a:lnTo>
                    <a:pt x="38326" y="317"/>
                  </a:lnTo>
                  <a:lnTo>
                    <a:pt x="39528" y="486"/>
                  </a:lnTo>
                  <a:lnTo>
                    <a:pt x="40730" y="675"/>
                  </a:lnTo>
                  <a:lnTo>
                    <a:pt x="41868" y="907"/>
                  </a:lnTo>
                  <a:lnTo>
                    <a:pt x="42964" y="1181"/>
                  </a:lnTo>
                  <a:lnTo>
                    <a:pt x="44039" y="1455"/>
                  </a:lnTo>
                  <a:lnTo>
                    <a:pt x="45072" y="1772"/>
                  </a:lnTo>
                  <a:lnTo>
                    <a:pt x="46063" y="2109"/>
                  </a:lnTo>
                  <a:lnTo>
                    <a:pt x="47033" y="2488"/>
                  </a:lnTo>
                  <a:lnTo>
                    <a:pt x="47939" y="2868"/>
                  </a:lnTo>
                  <a:lnTo>
                    <a:pt x="48846" y="3290"/>
                  </a:lnTo>
                  <a:lnTo>
                    <a:pt x="49689" y="3711"/>
                  </a:lnTo>
                  <a:lnTo>
                    <a:pt x="50511" y="4175"/>
                  </a:lnTo>
                  <a:lnTo>
                    <a:pt x="51312" y="4639"/>
                  </a:lnTo>
                  <a:lnTo>
                    <a:pt x="52071" y="5145"/>
                  </a:lnTo>
                  <a:lnTo>
                    <a:pt x="52788" y="5651"/>
                  </a:lnTo>
                  <a:lnTo>
                    <a:pt x="53484" y="6178"/>
                  </a:lnTo>
                  <a:lnTo>
                    <a:pt x="54158" y="6705"/>
                  </a:lnTo>
                  <a:lnTo>
                    <a:pt x="54791" y="7253"/>
                  </a:lnTo>
                  <a:lnTo>
                    <a:pt x="55402" y="7822"/>
                  </a:lnTo>
                  <a:lnTo>
                    <a:pt x="55971" y="8391"/>
                  </a:lnTo>
                  <a:lnTo>
                    <a:pt x="56520" y="8982"/>
                  </a:lnTo>
                  <a:lnTo>
                    <a:pt x="57047" y="9572"/>
                  </a:lnTo>
                  <a:lnTo>
                    <a:pt x="57553" y="10162"/>
                  </a:lnTo>
                  <a:lnTo>
                    <a:pt x="58016" y="10773"/>
                  </a:lnTo>
                  <a:lnTo>
                    <a:pt x="58459" y="11385"/>
                  </a:lnTo>
                  <a:lnTo>
                    <a:pt x="58881" y="11996"/>
                  </a:lnTo>
                  <a:lnTo>
                    <a:pt x="59260" y="12608"/>
                  </a:lnTo>
                  <a:lnTo>
                    <a:pt x="59640" y="13219"/>
                  </a:lnTo>
                  <a:lnTo>
                    <a:pt x="59998" y="13830"/>
                  </a:lnTo>
                  <a:lnTo>
                    <a:pt x="60314" y="14463"/>
                  </a:lnTo>
                  <a:lnTo>
                    <a:pt x="60609" y="15074"/>
                  </a:lnTo>
                  <a:lnTo>
                    <a:pt x="60905" y="15685"/>
                  </a:lnTo>
                  <a:lnTo>
                    <a:pt x="61158" y="16276"/>
                  </a:lnTo>
                  <a:lnTo>
                    <a:pt x="61389" y="16887"/>
                  </a:lnTo>
                  <a:lnTo>
                    <a:pt x="61621" y="17477"/>
                  </a:lnTo>
                  <a:lnTo>
                    <a:pt x="61811" y="18068"/>
                  </a:lnTo>
                  <a:lnTo>
                    <a:pt x="62001" y="18637"/>
                  </a:lnTo>
                  <a:lnTo>
                    <a:pt x="62169" y="19206"/>
                  </a:lnTo>
                  <a:lnTo>
                    <a:pt x="62317" y="19754"/>
                  </a:lnTo>
                  <a:lnTo>
                    <a:pt x="62443" y="20302"/>
                  </a:lnTo>
                  <a:lnTo>
                    <a:pt x="62549" y="20829"/>
                  </a:lnTo>
                  <a:lnTo>
                    <a:pt x="62739" y="21820"/>
                  </a:lnTo>
                  <a:lnTo>
                    <a:pt x="62865" y="22769"/>
                  </a:lnTo>
                  <a:lnTo>
                    <a:pt x="62928" y="23612"/>
                  </a:lnTo>
                  <a:lnTo>
                    <a:pt x="62949" y="24392"/>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3" name="Google Shape;1423;p23"/>
            <p:cNvSpPr/>
            <p:nvPr/>
          </p:nvSpPr>
          <p:spPr>
            <a:xfrm>
              <a:off x="5246700" y="-1235825"/>
              <a:ext cx="62200" cy="173425"/>
            </a:xfrm>
            <a:custGeom>
              <a:rect b="b" l="l" r="r" t="t"/>
              <a:pathLst>
                <a:path extrusionOk="0" h="6937" w="2488">
                  <a:moveTo>
                    <a:pt x="2446" y="1"/>
                  </a:moveTo>
                  <a:lnTo>
                    <a:pt x="2193" y="380"/>
                  </a:lnTo>
                  <a:lnTo>
                    <a:pt x="1940" y="760"/>
                  </a:lnTo>
                  <a:lnTo>
                    <a:pt x="1708" y="1160"/>
                  </a:lnTo>
                  <a:lnTo>
                    <a:pt x="1476" y="1582"/>
                  </a:lnTo>
                  <a:lnTo>
                    <a:pt x="1265" y="2003"/>
                  </a:lnTo>
                  <a:lnTo>
                    <a:pt x="1075" y="2425"/>
                  </a:lnTo>
                  <a:lnTo>
                    <a:pt x="886" y="2847"/>
                  </a:lnTo>
                  <a:lnTo>
                    <a:pt x="717" y="3268"/>
                  </a:lnTo>
                  <a:lnTo>
                    <a:pt x="548" y="3711"/>
                  </a:lnTo>
                  <a:lnTo>
                    <a:pt x="401" y="4154"/>
                  </a:lnTo>
                  <a:lnTo>
                    <a:pt x="274" y="4618"/>
                  </a:lnTo>
                  <a:lnTo>
                    <a:pt x="169" y="5060"/>
                  </a:lnTo>
                  <a:lnTo>
                    <a:pt x="84" y="5524"/>
                  </a:lnTo>
                  <a:lnTo>
                    <a:pt x="42" y="5988"/>
                  </a:lnTo>
                  <a:lnTo>
                    <a:pt x="0" y="6452"/>
                  </a:lnTo>
                  <a:lnTo>
                    <a:pt x="21" y="6915"/>
                  </a:lnTo>
                  <a:lnTo>
                    <a:pt x="42" y="6937"/>
                  </a:lnTo>
                  <a:lnTo>
                    <a:pt x="274" y="6030"/>
                  </a:lnTo>
                  <a:lnTo>
                    <a:pt x="843" y="3816"/>
                  </a:lnTo>
                  <a:lnTo>
                    <a:pt x="991" y="3311"/>
                  </a:lnTo>
                  <a:lnTo>
                    <a:pt x="1160" y="2826"/>
                  </a:lnTo>
                  <a:lnTo>
                    <a:pt x="1349" y="2341"/>
                  </a:lnTo>
                  <a:lnTo>
                    <a:pt x="1539" y="1856"/>
                  </a:lnTo>
                  <a:lnTo>
                    <a:pt x="1750" y="1392"/>
                  </a:lnTo>
                  <a:lnTo>
                    <a:pt x="1982" y="928"/>
                  </a:lnTo>
                  <a:lnTo>
                    <a:pt x="2235" y="465"/>
                  </a:lnTo>
                  <a:lnTo>
                    <a:pt x="2488"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4" name="Google Shape;1424;p23"/>
            <p:cNvSpPr/>
            <p:nvPr/>
          </p:nvSpPr>
          <p:spPr>
            <a:xfrm>
              <a:off x="5246700" y="-1235825"/>
              <a:ext cx="62200" cy="173425"/>
            </a:xfrm>
            <a:custGeom>
              <a:rect b="b" l="l" r="r" t="t"/>
              <a:pathLst>
                <a:path extrusionOk="0" fill="none" h="6937" w="2488">
                  <a:moveTo>
                    <a:pt x="2446" y="1"/>
                  </a:moveTo>
                  <a:lnTo>
                    <a:pt x="2446" y="1"/>
                  </a:lnTo>
                  <a:lnTo>
                    <a:pt x="2193" y="380"/>
                  </a:lnTo>
                  <a:lnTo>
                    <a:pt x="1940" y="760"/>
                  </a:lnTo>
                  <a:lnTo>
                    <a:pt x="1708" y="1160"/>
                  </a:lnTo>
                  <a:lnTo>
                    <a:pt x="1476" y="1582"/>
                  </a:lnTo>
                  <a:lnTo>
                    <a:pt x="1265" y="2003"/>
                  </a:lnTo>
                  <a:lnTo>
                    <a:pt x="1075" y="2425"/>
                  </a:lnTo>
                  <a:lnTo>
                    <a:pt x="886" y="2847"/>
                  </a:lnTo>
                  <a:lnTo>
                    <a:pt x="717" y="3268"/>
                  </a:lnTo>
                  <a:lnTo>
                    <a:pt x="717" y="3268"/>
                  </a:lnTo>
                  <a:lnTo>
                    <a:pt x="548" y="3711"/>
                  </a:lnTo>
                  <a:lnTo>
                    <a:pt x="401" y="4154"/>
                  </a:lnTo>
                  <a:lnTo>
                    <a:pt x="274" y="4618"/>
                  </a:lnTo>
                  <a:lnTo>
                    <a:pt x="169" y="5060"/>
                  </a:lnTo>
                  <a:lnTo>
                    <a:pt x="84" y="5524"/>
                  </a:lnTo>
                  <a:lnTo>
                    <a:pt x="42" y="5988"/>
                  </a:lnTo>
                  <a:lnTo>
                    <a:pt x="0" y="6452"/>
                  </a:lnTo>
                  <a:lnTo>
                    <a:pt x="21" y="6915"/>
                  </a:lnTo>
                  <a:lnTo>
                    <a:pt x="42" y="6937"/>
                  </a:lnTo>
                  <a:lnTo>
                    <a:pt x="42" y="6937"/>
                  </a:lnTo>
                  <a:lnTo>
                    <a:pt x="274" y="6030"/>
                  </a:lnTo>
                  <a:lnTo>
                    <a:pt x="274" y="6030"/>
                  </a:lnTo>
                  <a:lnTo>
                    <a:pt x="843" y="3816"/>
                  </a:lnTo>
                  <a:lnTo>
                    <a:pt x="843" y="3816"/>
                  </a:lnTo>
                  <a:lnTo>
                    <a:pt x="991" y="3311"/>
                  </a:lnTo>
                  <a:lnTo>
                    <a:pt x="1160" y="2826"/>
                  </a:lnTo>
                  <a:lnTo>
                    <a:pt x="1349" y="2341"/>
                  </a:lnTo>
                  <a:lnTo>
                    <a:pt x="1539" y="1856"/>
                  </a:lnTo>
                  <a:lnTo>
                    <a:pt x="1750" y="1392"/>
                  </a:lnTo>
                  <a:lnTo>
                    <a:pt x="1982" y="928"/>
                  </a:lnTo>
                  <a:lnTo>
                    <a:pt x="2235" y="465"/>
                  </a:lnTo>
                  <a:lnTo>
                    <a:pt x="2488" y="1"/>
                  </a:lnTo>
                  <a:lnTo>
                    <a:pt x="2446"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5" name="Google Shape;1425;p23"/>
            <p:cNvSpPr/>
            <p:nvPr/>
          </p:nvSpPr>
          <p:spPr>
            <a:xfrm>
              <a:off x="5460675" y="-1429250"/>
              <a:ext cx="610325" cy="93325"/>
            </a:xfrm>
            <a:custGeom>
              <a:rect b="b" l="l" r="r" t="t"/>
              <a:pathLst>
                <a:path extrusionOk="0" h="3733" w="24413">
                  <a:moveTo>
                    <a:pt x="15579" y="1"/>
                  </a:moveTo>
                  <a:lnTo>
                    <a:pt x="14567" y="22"/>
                  </a:lnTo>
                  <a:lnTo>
                    <a:pt x="13556" y="64"/>
                  </a:lnTo>
                  <a:lnTo>
                    <a:pt x="12544" y="148"/>
                  </a:lnTo>
                  <a:lnTo>
                    <a:pt x="11553" y="254"/>
                  </a:lnTo>
                  <a:lnTo>
                    <a:pt x="10541" y="401"/>
                  </a:lnTo>
                  <a:lnTo>
                    <a:pt x="9550" y="549"/>
                  </a:lnTo>
                  <a:lnTo>
                    <a:pt x="8559" y="760"/>
                  </a:lnTo>
                  <a:lnTo>
                    <a:pt x="7568" y="971"/>
                  </a:lnTo>
                  <a:lnTo>
                    <a:pt x="6599" y="1224"/>
                  </a:lnTo>
                  <a:lnTo>
                    <a:pt x="5629" y="1498"/>
                  </a:lnTo>
                  <a:lnTo>
                    <a:pt x="4659" y="1814"/>
                  </a:lnTo>
                  <a:lnTo>
                    <a:pt x="3711" y="2151"/>
                  </a:lnTo>
                  <a:lnTo>
                    <a:pt x="2762" y="2510"/>
                  </a:lnTo>
                  <a:lnTo>
                    <a:pt x="1834" y="2889"/>
                  </a:lnTo>
                  <a:lnTo>
                    <a:pt x="907" y="3311"/>
                  </a:lnTo>
                  <a:lnTo>
                    <a:pt x="0" y="3732"/>
                  </a:lnTo>
                  <a:lnTo>
                    <a:pt x="949" y="3332"/>
                  </a:lnTo>
                  <a:lnTo>
                    <a:pt x="1897" y="2931"/>
                  </a:lnTo>
                  <a:lnTo>
                    <a:pt x="2846" y="2573"/>
                  </a:lnTo>
                  <a:lnTo>
                    <a:pt x="3795" y="2235"/>
                  </a:lnTo>
                  <a:lnTo>
                    <a:pt x="4765" y="1940"/>
                  </a:lnTo>
                  <a:lnTo>
                    <a:pt x="5713" y="1645"/>
                  </a:lnTo>
                  <a:lnTo>
                    <a:pt x="6662" y="1392"/>
                  </a:lnTo>
                  <a:lnTo>
                    <a:pt x="7632" y="1181"/>
                  </a:lnTo>
                  <a:lnTo>
                    <a:pt x="8601" y="971"/>
                  </a:lnTo>
                  <a:lnTo>
                    <a:pt x="9571" y="802"/>
                  </a:lnTo>
                  <a:lnTo>
                    <a:pt x="10541" y="654"/>
                  </a:lnTo>
                  <a:lnTo>
                    <a:pt x="11511" y="549"/>
                  </a:lnTo>
                  <a:lnTo>
                    <a:pt x="12480" y="444"/>
                  </a:lnTo>
                  <a:lnTo>
                    <a:pt x="13471" y="380"/>
                  </a:lnTo>
                  <a:lnTo>
                    <a:pt x="14441" y="359"/>
                  </a:lnTo>
                  <a:lnTo>
                    <a:pt x="15432" y="338"/>
                  </a:lnTo>
                  <a:lnTo>
                    <a:pt x="16359" y="338"/>
                  </a:lnTo>
                  <a:lnTo>
                    <a:pt x="17266" y="380"/>
                  </a:lnTo>
                  <a:lnTo>
                    <a:pt x="18193" y="444"/>
                  </a:lnTo>
                  <a:lnTo>
                    <a:pt x="19121" y="507"/>
                  </a:lnTo>
                  <a:lnTo>
                    <a:pt x="20049" y="612"/>
                  </a:lnTo>
                  <a:lnTo>
                    <a:pt x="20976" y="718"/>
                  </a:lnTo>
                  <a:lnTo>
                    <a:pt x="21925" y="865"/>
                  </a:lnTo>
                  <a:lnTo>
                    <a:pt x="22874" y="1034"/>
                  </a:lnTo>
                  <a:lnTo>
                    <a:pt x="24391" y="1329"/>
                  </a:lnTo>
                  <a:lnTo>
                    <a:pt x="24413" y="1308"/>
                  </a:lnTo>
                  <a:lnTo>
                    <a:pt x="22895" y="865"/>
                  </a:lnTo>
                  <a:lnTo>
                    <a:pt x="21988" y="675"/>
                  </a:lnTo>
                  <a:lnTo>
                    <a:pt x="21082" y="486"/>
                  </a:lnTo>
                  <a:lnTo>
                    <a:pt x="20175" y="338"/>
                  </a:lnTo>
                  <a:lnTo>
                    <a:pt x="19269" y="212"/>
                  </a:lnTo>
                  <a:lnTo>
                    <a:pt x="18341" y="127"/>
                  </a:lnTo>
                  <a:lnTo>
                    <a:pt x="17413" y="64"/>
                  </a:lnTo>
                  <a:lnTo>
                    <a:pt x="16507" y="22"/>
                  </a:lnTo>
                  <a:lnTo>
                    <a:pt x="15579"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6" name="Google Shape;1426;p23"/>
            <p:cNvSpPr/>
            <p:nvPr/>
          </p:nvSpPr>
          <p:spPr>
            <a:xfrm>
              <a:off x="5460675" y="-1429250"/>
              <a:ext cx="610325" cy="93325"/>
            </a:xfrm>
            <a:custGeom>
              <a:rect b="b" l="l" r="r" t="t"/>
              <a:pathLst>
                <a:path extrusionOk="0" fill="none" h="3733" w="24413">
                  <a:moveTo>
                    <a:pt x="15579" y="1"/>
                  </a:moveTo>
                  <a:lnTo>
                    <a:pt x="15579" y="1"/>
                  </a:lnTo>
                  <a:lnTo>
                    <a:pt x="14567" y="22"/>
                  </a:lnTo>
                  <a:lnTo>
                    <a:pt x="13556" y="64"/>
                  </a:lnTo>
                  <a:lnTo>
                    <a:pt x="12544" y="148"/>
                  </a:lnTo>
                  <a:lnTo>
                    <a:pt x="11553" y="254"/>
                  </a:lnTo>
                  <a:lnTo>
                    <a:pt x="10541" y="401"/>
                  </a:lnTo>
                  <a:lnTo>
                    <a:pt x="9550" y="549"/>
                  </a:lnTo>
                  <a:lnTo>
                    <a:pt x="8559" y="760"/>
                  </a:lnTo>
                  <a:lnTo>
                    <a:pt x="7568" y="971"/>
                  </a:lnTo>
                  <a:lnTo>
                    <a:pt x="6599" y="1224"/>
                  </a:lnTo>
                  <a:lnTo>
                    <a:pt x="5629" y="1498"/>
                  </a:lnTo>
                  <a:lnTo>
                    <a:pt x="4659" y="1814"/>
                  </a:lnTo>
                  <a:lnTo>
                    <a:pt x="3711" y="2151"/>
                  </a:lnTo>
                  <a:lnTo>
                    <a:pt x="2762" y="2510"/>
                  </a:lnTo>
                  <a:lnTo>
                    <a:pt x="1834" y="2889"/>
                  </a:lnTo>
                  <a:lnTo>
                    <a:pt x="907" y="3311"/>
                  </a:lnTo>
                  <a:lnTo>
                    <a:pt x="0" y="3732"/>
                  </a:lnTo>
                  <a:lnTo>
                    <a:pt x="0" y="3732"/>
                  </a:lnTo>
                  <a:lnTo>
                    <a:pt x="949" y="3332"/>
                  </a:lnTo>
                  <a:lnTo>
                    <a:pt x="1897" y="2931"/>
                  </a:lnTo>
                  <a:lnTo>
                    <a:pt x="2846" y="2573"/>
                  </a:lnTo>
                  <a:lnTo>
                    <a:pt x="3795" y="2235"/>
                  </a:lnTo>
                  <a:lnTo>
                    <a:pt x="4765" y="1940"/>
                  </a:lnTo>
                  <a:lnTo>
                    <a:pt x="5713" y="1645"/>
                  </a:lnTo>
                  <a:lnTo>
                    <a:pt x="6662" y="1392"/>
                  </a:lnTo>
                  <a:lnTo>
                    <a:pt x="7632" y="1181"/>
                  </a:lnTo>
                  <a:lnTo>
                    <a:pt x="8601" y="971"/>
                  </a:lnTo>
                  <a:lnTo>
                    <a:pt x="9571" y="802"/>
                  </a:lnTo>
                  <a:lnTo>
                    <a:pt x="10541" y="654"/>
                  </a:lnTo>
                  <a:lnTo>
                    <a:pt x="11511" y="549"/>
                  </a:lnTo>
                  <a:lnTo>
                    <a:pt x="12480" y="444"/>
                  </a:lnTo>
                  <a:lnTo>
                    <a:pt x="13471" y="380"/>
                  </a:lnTo>
                  <a:lnTo>
                    <a:pt x="14441" y="359"/>
                  </a:lnTo>
                  <a:lnTo>
                    <a:pt x="15432" y="338"/>
                  </a:lnTo>
                  <a:lnTo>
                    <a:pt x="15432" y="338"/>
                  </a:lnTo>
                  <a:lnTo>
                    <a:pt x="16359" y="338"/>
                  </a:lnTo>
                  <a:lnTo>
                    <a:pt x="17266" y="380"/>
                  </a:lnTo>
                  <a:lnTo>
                    <a:pt x="18193" y="444"/>
                  </a:lnTo>
                  <a:lnTo>
                    <a:pt x="19121" y="507"/>
                  </a:lnTo>
                  <a:lnTo>
                    <a:pt x="20049" y="612"/>
                  </a:lnTo>
                  <a:lnTo>
                    <a:pt x="20976" y="718"/>
                  </a:lnTo>
                  <a:lnTo>
                    <a:pt x="21925" y="865"/>
                  </a:lnTo>
                  <a:lnTo>
                    <a:pt x="22874" y="1034"/>
                  </a:lnTo>
                  <a:lnTo>
                    <a:pt x="22874" y="1034"/>
                  </a:lnTo>
                  <a:lnTo>
                    <a:pt x="24391" y="1329"/>
                  </a:lnTo>
                  <a:lnTo>
                    <a:pt x="24413" y="1308"/>
                  </a:lnTo>
                  <a:lnTo>
                    <a:pt x="24413" y="1308"/>
                  </a:lnTo>
                  <a:lnTo>
                    <a:pt x="22895" y="865"/>
                  </a:lnTo>
                  <a:lnTo>
                    <a:pt x="22895" y="865"/>
                  </a:lnTo>
                  <a:lnTo>
                    <a:pt x="21988" y="675"/>
                  </a:lnTo>
                  <a:lnTo>
                    <a:pt x="21082" y="486"/>
                  </a:lnTo>
                  <a:lnTo>
                    <a:pt x="20175" y="338"/>
                  </a:lnTo>
                  <a:lnTo>
                    <a:pt x="19269" y="212"/>
                  </a:lnTo>
                  <a:lnTo>
                    <a:pt x="18341" y="127"/>
                  </a:lnTo>
                  <a:lnTo>
                    <a:pt x="17413" y="64"/>
                  </a:lnTo>
                  <a:lnTo>
                    <a:pt x="16507" y="22"/>
                  </a:lnTo>
                  <a:lnTo>
                    <a:pt x="15579"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7" name="Google Shape;1427;p23"/>
            <p:cNvSpPr/>
            <p:nvPr/>
          </p:nvSpPr>
          <p:spPr>
            <a:xfrm>
              <a:off x="6221700" y="-1379175"/>
              <a:ext cx="231400" cy="122825"/>
            </a:xfrm>
            <a:custGeom>
              <a:rect b="b" l="l" r="r" t="t"/>
              <a:pathLst>
                <a:path extrusionOk="0" h="4913" w="9256">
                  <a:moveTo>
                    <a:pt x="1" y="1"/>
                  </a:moveTo>
                  <a:lnTo>
                    <a:pt x="1" y="22"/>
                  </a:lnTo>
                  <a:lnTo>
                    <a:pt x="654" y="106"/>
                  </a:lnTo>
                  <a:lnTo>
                    <a:pt x="1329" y="232"/>
                  </a:lnTo>
                  <a:lnTo>
                    <a:pt x="1982" y="380"/>
                  </a:lnTo>
                  <a:lnTo>
                    <a:pt x="2615" y="570"/>
                  </a:lnTo>
                  <a:lnTo>
                    <a:pt x="3100" y="717"/>
                  </a:lnTo>
                  <a:lnTo>
                    <a:pt x="3564" y="907"/>
                  </a:lnTo>
                  <a:lnTo>
                    <a:pt x="4006" y="1097"/>
                  </a:lnTo>
                  <a:lnTo>
                    <a:pt x="4470" y="1308"/>
                  </a:lnTo>
                  <a:lnTo>
                    <a:pt x="4913" y="1540"/>
                  </a:lnTo>
                  <a:lnTo>
                    <a:pt x="5334" y="1793"/>
                  </a:lnTo>
                  <a:lnTo>
                    <a:pt x="5756" y="2045"/>
                  </a:lnTo>
                  <a:lnTo>
                    <a:pt x="6178" y="2341"/>
                  </a:lnTo>
                  <a:lnTo>
                    <a:pt x="6979" y="2931"/>
                  </a:lnTo>
                  <a:lnTo>
                    <a:pt x="7759" y="3542"/>
                  </a:lnTo>
                  <a:lnTo>
                    <a:pt x="8138" y="3880"/>
                  </a:lnTo>
                  <a:lnTo>
                    <a:pt x="8497" y="4217"/>
                  </a:lnTo>
                  <a:lnTo>
                    <a:pt x="9234" y="4913"/>
                  </a:lnTo>
                  <a:lnTo>
                    <a:pt x="9256" y="4891"/>
                  </a:lnTo>
                  <a:lnTo>
                    <a:pt x="8855" y="4343"/>
                  </a:lnTo>
                  <a:lnTo>
                    <a:pt x="8539" y="3943"/>
                  </a:lnTo>
                  <a:lnTo>
                    <a:pt x="8202" y="3563"/>
                  </a:lnTo>
                  <a:lnTo>
                    <a:pt x="7822" y="3205"/>
                  </a:lnTo>
                  <a:lnTo>
                    <a:pt x="7443" y="2868"/>
                  </a:lnTo>
                  <a:lnTo>
                    <a:pt x="7063" y="2551"/>
                  </a:lnTo>
                  <a:lnTo>
                    <a:pt x="6641" y="2256"/>
                  </a:lnTo>
                  <a:lnTo>
                    <a:pt x="6220" y="1961"/>
                  </a:lnTo>
                  <a:lnTo>
                    <a:pt x="5777" y="1708"/>
                  </a:lnTo>
                  <a:lnTo>
                    <a:pt x="5103" y="1350"/>
                  </a:lnTo>
                  <a:lnTo>
                    <a:pt x="4428" y="1034"/>
                  </a:lnTo>
                  <a:lnTo>
                    <a:pt x="3711" y="738"/>
                  </a:lnTo>
                  <a:lnTo>
                    <a:pt x="2994" y="507"/>
                  </a:lnTo>
                  <a:lnTo>
                    <a:pt x="2257" y="296"/>
                  </a:lnTo>
                  <a:lnTo>
                    <a:pt x="1519" y="148"/>
                  </a:lnTo>
                  <a:lnTo>
                    <a:pt x="760" y="43"/>
                  </a:lnTo>
                  <a:lnTo>
                    <a:pt x="380" y="22"/>
                  </a:lnTo>
                  <a:lnTo>
                    <a:pt x="1"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8" name="Google Shape;1428;p23"/>
            <p:cNvSpPr/>
            <p:nvPr/>
          </p:nvSpPr>
          <p:spPr>
            <a:xfrm>
              <a:off x="6221700" y="-1379175"/>
              <a:ext cx="231400" cy="122825"/>
            </a:xfrm>
            <a:custGeom>
              <a:rect b="b" l="l" r="r" t="t"/>
              <a:pathLst>
                <a:path extrusionOk="0" fill="none" h="4913" w="9256">
                  <a:moveTo>
                    <a:pt x="1" y="1"/>
                  </a:moveTo>
                  <a:lnTo>
                    <a:pt x="1" y="22"/>
                  </a:lnTo>
                  <a:lnTo>
                    <a:pt x="1" y="22"/>
                  </a:lnTo>
                  <a:lnTo>
                    <a:pt x="654" y="106"/>
                  </a:lnTo>
                  <a:lnTo>
                    <a:pt x="1329" y="232"/>
                  </a:lnTo>
                  <a:lnTo>
                    <a:pt x="1982" y="380"/>
                  </a:lnTo>
                  <a:lnTo>
                    <a:pt x="2615" y="570"/>
                  </a:lnTo>
                  <a:lnTo>
                    <a:pt x="2615" y="570"/>
                  </a:lnTo>
                  <a:lnTo>
                    <a:pt x="3100" y="717"/>
                  </a:lnTo>
                  <a:lnTo>
                    <a:pt x="3564" y="907"/>
                  </a:lnTo>
                  <a:lnTo>
                    <a:pt x="4006" y="1097"/>
                  </a:lnTo>
                  <a:lnTo>
                    <a:pt x="4470" y="1308"/>
                  </a:lnTo>
                  <a:lnTo>
                    <a:pt x="4913" y="1540"/>
                  </a:lnTo>
                  <a:lnTo>
                    <a:pt x="5334" y="1793"/>
                  </a:lnTo>
                  <a:lnTo>
                    <a:pt x="5756" y="2045"/>
                  </a:lnTo>
                  <a:lnTo>
                    <a:pt x="6178" y="2341"/>
                  </a:lnTo>
                  <a:lnTo>
                    <a:pt x="6178" y="2341"/>
                  </a:lnTo>
                  <a:lnTo>
                    <a:pt x="6979" y="2931"/>
                  </a:lnTo>
                  <a:lnTo>
                    <a:pt x="7759" y="3542"/>
                  </a:lnTo>
                  <a:lnTo>
                    <a:pt x="7759" y="3542"/>
                  </a:lnTo>
                  <a:lnTo>
                    <a:pt x="8138" y="3880"/>
                  </a:lnTo>
                  <a:lnTo>
                    <a:pt x="8497" y="4217"/>
                  </a:lnTo>
                  <a:lnTo>
                    <a:pt x="9234" y="4913"/>
                  </a:lnTo>
                  <a:lnTo>
                    <a:pt x="9256" y="4891"/>
                  </a:lnTo>
                  <a:lnTo>
                    <a:pt x="9256" y="4891"/>
                  </a:lnTo>
                  <a:lnTo>
                    <a:pt x="8855" y="4343"/>
                  </a:lnTo>
                  <a:lnTo>
                    <a:pt x="8855" y="4343"/>
                  </a:lnTo>
                  <a:lnTo>
                    <a:pt x="8539" y="3943"/>
                  </a:lnTo>
                  <a:lnTo>
                    <a:pt x="8202" y="3563"/>
                  </a:lnTo>
                  <a:lnTo>
                    <a:pt x="7822" y="3205"/>
                  </a:lnTo>
                  <a:lnTo>
                    <a:pt x="7443" y="2868"/>
                  </a:lnTo>
                  <a:lnTo>
                    <a:pt x="7063" y="2551"/>
                  </a:lnTo>
                  <a:lnTo>
                    <a:pt x="6641" y="2256"/>
                  </a:lnTo>
                  <a:lnTo>
                    <a:pt x="6220" y="1961"/>
                  </a:lnTo>
                  <a:lnTo>
                    <a:pt x="5777" y="1708"/>
                  </a:lnTo>
                  <a:lnTo>
                    <a:pt x="5777" y="1708"/>
                  </a:lnTo>
                  <a:lnTo>
                    <a:pt x="5103" y="1350"/>
                  </a:lnTo>
                  <a:lnTo>
                    <a:pt x="4428" y="1034"/>
                  </a:lnTo>
                  <a:lnTo>
                    <a:pt x="3711" y="738"/>
                  </a:lnTo>
                  <a:lnTo>
                    <a:pt x="2994" y="507"/>
                  </a:lnTo>
                  <a:lnTo>
                    <a:pt x="2257" y="296"/>
                  </a:lnTo>
                  <a:lnTo>
                    <a:pt x="1519" y="148"/>
                  </a:lnTo>
                  <a:lnTo>
                    <a:pt x="760" y="43"/>
                  </a:lnTo>
                  <a:lnTo>
                    <a:pt x="380" y="22"/>
                  </a:lnTo>
                  <a:lnTo>
                    <a:pt x="1"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9" name="Google Shape;1429;p23"/>
            <p:cNvSpPr/>
            <p:nvPr/>
          </p:nvSpPr>
          <p:spPr>
            <a:xfrm>
              <a:off x="5386350" y="-1018675"/>
              <a:ext cx="689925" cy="340475"/>
            </a:xfrm>
            <a:custGeom>
              <a:rect b="b" l="l" r="r" t="t"/>
              <a:pathLst>
                <a:path extrusionOk="0" h="13619" w="27597">
                  <a:moveTo>
                    <a:pt x="15411" y="0"/>
                  </a:moveTo>
                  <a:lnTo>
                    <a:pt x="14779" y="21"/>
                  </a:lnTo>
                  <a:lnTo>
                    <a:pt x="14125" y="85"/>
                  </a:lnTo>
                  <a:lnTo>
                    <a:pt x="13472" y="169"/>
                  </a:lnTo>
                  <a:lnTo>
                    <a:pt x="12818" y="274"/>
                  </a:lnTo>
                  <a:lnTo>
                    <a:pt x="12165" y="422"/>
                  </a:lnTo>
                  <a:lnTo>
                    <a:pt x="11490" y="612"/>
                  </a:lnTo>
                  <a:lnTo>
                    <a:pt x="10837" y="822"/>
                  </a:lnTo>
                  <a:lnTo>
                    <a:pt x="10162" y="1054"/>
                  </a:lnTo>
                  <a:lnTo>
                    <a:pt x="9508" y="1307"/>
                  </a:lnTo>
                  <a:lnTo>
                    <a:pt x="8855" y="1581"/>
                  </a:lnTo>
                  <a:lnTo>
                    <a:pt x="8201" y="1877"/>
                  </a:lnTo>
                  <a:lnTo>
                    <a:pt x="7569" y="2193"/>
                  </a:lnTo>
                  <a:lnTo>
                    <a:pt x="6958" y="2530"/>
                  </a:lnTo>
                  <a:lnTo>
                    <a:pt x="6346" y="2867"/>
                  </a:lnTo>
                  <a:lnTo>
                    <a:pt x="5756" y="3226"/>
                  </a:lnTo>
                  <a:lnTo>
                    <a:pt x="5187" y="3605"/>
                  </a:lnTo>
                  <a:lnTo>
                    <a:pt x="4639" y="4006"/>
                  </a:lnTo>
                  <a:lnTo>
                    <a:pt x="4090" y="4406"/>
                  </a:lnTo>
                  <a:lnTo>
                    <a:pt x="3585" y="4807"/>
                  </a:lnTo>
                  <a:lnTo>
                    <a:pt x="3100" y="5207"/>
                  </a:lnTo>
                  <a:lnTo>
                    <a:pt x="2657" y="5629"/>
                  </a:lnTo>
                  <a:lnTo>
                    <a:pt x="2214" y="6051"/>
                  </a:lnTo>
                  <a:lnTo>
                    <a:pt x="1835" y="6472"/>
                  </a:lnTo>
                  <a:lnTo>
                    <a:pt x="1455" y="6894"/>
                  </a:lnTo>
                  <a:lnTo>
                    <a:pt x="1139" y="7295"/>
                  </a:lnTo>
                  <a:lnTo>
                    <a:pt x="844" y="7716"/>
                  </a:lnTo>
                  <a:lnTo>
                    <a:pt x="591" y="8117"/>
                  </a:lnTo>
                  <a:lnTo>
                    <a:pt x="380" y="8538"/>
                  </a:lnTo>
                  <a:lnTo>
                    <a:pt x="211" y="8918"/>
                  </a:lnTo>
                  <a:lnTo>
                    <a:pt x="106" y="9297"/>
                  </a:lnTo>
                  <a:lnTo>
                    <a:pt x="22" y="9677"/>
                  </a:lnTo>
                  <a:lnTo>
                    <a:pt x="1" y="10035"/>
                  </a:lnTo>
                  <a:lnTo>
                    <a:pt x="1" y="10204"/>
                  </a:lnTo>
                  <a:lnTo>
                    <a:pt x="22" y="10372"/>
                  </a:lnTo>
                  <a:lnTo>
                    <a:pt x="64" y="10541"/>
                  </a:lnTo>
                  <a:lnTo>
                    <a:pt x="106" y="10689"/>
                  </a:lnTo>
                  <a:lnTo>
                    <a:pt x="148" y="10857"/>
                  </a:lnTo>
                  <a:lnTo>
                    <a:pt x="211" y="11005"/>
                  </a:lnTo>
                  <a:lnTo>
                    <a:pt x="380" y="11279"/>
                  </a:lnTo>
                  <a:lnTo>
                    <a:pt x="591" y="11532"/>
                  </a:lnTo>
                  <a:lnTo>
                    <a:pt x="844" y="11764"/>
                  </a:lnTo>
                  <a:lnTo>
                    <a:pt x="1139" y="11975"/>
                  </a:lnTo>
                  <a:lnTo>
                    <a:pt x="1455" y="12185"/>
                  </a:lnTo>
                  <a:lnTo>
                    <a:pt x="1835" y="12375"/>
                  </a:lnTo>
                  <a:lnTo>
                    <a:pt x="2214" y="12544"/>
                  </a:lnTo>
                  <a:lnTo>
                    <a:pt x="2657" y="12691"/>
                  </a:lnTo>
                  <a:lnTo>
                    <a:pt x="3100" y="12818"/>
                  </a:lnTo>
                  <a:lnTo>
                    <a:pt x="3585" y="12944"/>
                  </a:lnTo>
                  <a:lnTo>
                    <a:pt x="4090" y="13050"/>
                  </a:lnTo>
                  <a:lnTo>
                    <a:pt x="4639" y="13155"/>
                  </a:lnTo>
                  <a:lnTo>
                    <a:pt x="5187" y="13239"/>
                  </a:lnTo>
                  <a:lnTo>
                    <a:pt x="6346" y="13387"/>
                  </a:lnTo>
                  <a:lnTo>
                    <a:pt x="7569" y="13471"/>
                  </a:lnTo>
                  <a:lnTo>
                    <a:pt x="8855" y="13556"/>
                  </a:lnTo>
                  <a:lnTo>
                    <a:pt x="10162" y="13598"/>
                  </a:lnTo>
                  <a:lnTo>
                    <a:pt x="11490" y="13619"/>
                  </a:lnTo>
                  <a:lnTo>
                    <a:pt x="16044" y="13619"/>
                  </a:lnTo>
                  <a:lnTo>
                    <a:pt x="16655" y="13598"/>
                  </a:lnTo>
                  <a:lnTo>
                    <a:pt x="17266" y="13535"/>
                  </a:lnTo>
                  <a:lnTo>
                    <a:pt x="17857" y="13492"/>
                  </a:lnTo>
                  <a:lnTo>
                    <a:pt x="18447" y="13408"/>
                  </a:lnTo>
                  <a:lnTo>
                    <a:pt x="19037" y="13324"/>
                  </a:lnTo>
                  <a:lnTo>
                    <a:pt x="19606" y="13218"/>
                  </a:lnTo>
                  <a:lnTo>
                    <a:pt x="20155" y="13092"/>
                  </a:lnTo>
                  <a:lnTo>
                    <a:pt x="20703" y="12944"/>
                  </a:lnTo>
                  <a:lnTo>
                    <a:pt x="21209" y="12797"/>
                  </a:lnTo>
                  <a:lnTo>
                    <a:pt x="21736" y="12628"/>
                  </a:lnTo>
                  <a:lnTo>
                    <a:pt x="22221" y="12459"/>
                  </a:lnTo>
                  <a:lnTo>
                    <a:pt x="22705" y="12270"/>
                  </a:lnTo>
                  <a:lnTo>
                    <a:pt x="23169" y="12059"/>
                  </a:lnTo>
                  <a:lnTo>
                    <a:pt x="23612" y="11848"/>
                  </a:lnTo>
                  <a:lnTo>
                    <a:pt x="24034" y="11637"/>
                  </a:lnTo>
                  <a:lnTo>
                    <a:pt x="24434" y="11384"/>
                  </a:lnTo>
                  <a:lnTo>
                    <a:pt x="24814" y="11152"/>
                  </a:lnTo>
                  <a:lnTo>
                    <a:pt x="25172" y="10878"/>
                  </a:lnTo>
                  <a:lnTo>
                    <a:pt x="25509" y="10625"/>
                  </a:lnTo>
                  <a:lnTo>
                    <a:pt x="25825" y="10351"/>
                  </a:lnTo>
                  <a:lnTo>
                    <a:pt x="26121" y="10056"/>
                  </a:lnTo>
                  <a:lnTo>
                    <a:pt x="26395" y="9761"/>
                  </a:lnTo>
                  <a:lnTo>
                    <a:pt x="26648" y="9466"/>
                  </a:lnTo>
                  <a:lnTo>
                    <a:pt x="26858" y="9150"/>
                  </a:lnTo>
                  <a:lnTo>
                    <a:pt x="27048" y="8833"/>
                  </a:lnTo>
                  <a:lnTo>
                    <a:pt x="27217" y="8517"/>
                  </a:lnTo>
                  <a:lnTo>
                    <a:pt x="27343" y="8180"/>
                  </a:lnTo>
                  <a:lnTo>
                    <a:pt x="27449" y="7843"/>
                  </a:lnTo>
                  <a:lnTo>
                    <a:pt x="27533" y="7505"/>
                  </a:lnTo>
                  <a:lnTo>
                    <a:pt x="27575" y="7168"/>
                  </a:lnTo>
                  <a:lnTo>
                    <a:pt x="27596" y="6810"/>
                  </a:lnTo>
                  <a:lnTo>
                    <a:pt x="27575" y="6472"/>
                  </a:lnTo>
                  <a:lnTo>
                    <a:pt x="27533" y="6114"/>
                  </a:lnTo>
                  <a:lnTo>
                    <a:pt x="27449" y="5777"/>
                  </a:lnTo>
                  <a:lnTo>
                    <a:pt x="27343" y="5439"/>
                  </a:lnTo>
                  <a:lnTo>
                    <a:pt x="27217" y="5102"/>
                  </a:lnTo>
                  <a:lnTo>
                    <a:pt x="27048" y="4786"/>
                  </a:lnTo>
                  <a:lnTo>
                    <a:pt x="26858" y="4470"/>
                  </a:lnTo>
                  <a:lnTo>
                    <a:pt x="26648" y="4153"/>
                  </a:lnTo>
                  <a:lnTo>
                    <a:pt x="26395" y="3858"/>
                  </a:lnTo>
                  <a:lnTo>
                    <a:pt x="26121" y="3563"/>
                  </a:lnTo>
                  <a:lnTo>
                    <a:pt x="25825" y="3289"/>
                  </a:lnTo>
                  <a:lnTo>
                    <a:pt x="25509" y="3015"/>
                  </a:lnTo>
                  <a:lnTo>
                    <a:pt x="25172" y="2741"/>
                  </a:lnTo>
                  <a:lnTo>
                    <a:pt x="24814" y="2488"/>
                  </a:lnTo>
                  <a:lnTo>
                    <a:pt x="24434" y="2235"/>
                  </a:lnTo>
                  <a:lnTo>
                    <a:pt x="24034" y="2003"/>
                  </a:lnTo>
                  <a:lnTo>
                    <a:pt x="23612" y="1771"/>
                  </a:lnTo>
                  <a:lnTo>
                    <a:pt x="23169" y="1560"/>
                  </a:lnTo>
                  <a:lnTo>
                    <a:pt x="22705" y="1350"/>
                  </a:lnTo>
                  <a:lnTo>
                    <a:pt x="22221" y="1160"/>
                  </a:lnTo>
                  <a:lnTo>
                    <a:pt x="21736" y="991"/>
                  </a:lnTo>
                  <a:lnTo>
                    <a:pt x="21209" y="822"/>
                  </a:lnTo>
                  <a:lnTo>
                    <a:pt x="20703" y="675"/>
                  </a:lnTo>
                  <a:lnTo>
                    <a:pt x="20155" y="548"/>
                  </a:lnTo>
                  <a:lnTo>
                    <a:pt x="19606" y="422"/>
                  </a:lnTo>
                  <a:lnTo>
                    <a:pt x="19037" y="317"/>
                  </a:lnTo>
                  <a:lnTo>
                    <a:pt x="18447" y="211"/>
                  </a:lnTo>
                  <a:lnTo>
                    <a:pt x="17857" y="148"/>
                  </a:lnTo>
                  <a:lnTo>
                    <a:pt x="17266" y="85"/>
                  </a:lnTo>
                  <a:lnTo>
                    <a:pt x="16655" y="42"/>
                  </a:lnTo>
                  <a:lnTo>
                    <a:pt x="16044" y="21"/>
                  </a:lnTo>
                  <a:lnTo>
                    <a:pt x="15411"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0" name="Google Shape;1430;p23"/>
            <p:cNvSpPr/>
            <p:nvPr/>
          </p:nvSpPr>
          <p:spPr>
            <a:xfrm>
              <a:off x="5386350" y="-1018675"/>
              <a:ext cx="689925" cy="340475"/>
            </a:xfrm>
            <a:custGeom>
              <a:rect b="b" l="l" r="r" t="t"/>
              <a:pathLst>
                <a:path extrusionOk="0" fill="none" h="13619" w="27597">
                  <a:moveTo>
                    <a:pt x="27596" y="6810"/>
                  </a:moveTo>
                  <a:lnTo>
                    <a:pt x="27596" y="6810"/>
                  </a:lnTo>
                  <a:lnTo>
                    <a:pt x="27575" y="7168"/>
                  </a:lnTo>
                  <a:lnTo>
                    <a:pt x="27533" y="7505"/>
                  </a:lnTo>
                  <a:lnTo>
                    <a:pt x="27449" y="7843"/>
                  </a:lnTo>
                  <a:lnTo>
                    <a:pt x="27343" y="8180"/>
                  </a:lnTo>
                  <a:lnTo>
                    <a:pt x="27217" y="8517"/>
                  </a:lnTo>
                  <a:lnTo>
                    <a:pt x="27048" y="8833"/>
                  </a:lnTo>
                  <a:lnTo>
                    <a:pt x="26858" y="9150"/>
                  </a:lnTo>
                  <a:lnTo>
                    <a:pt x="26648" y="9466"/>
                  </a:lnTo>
                  <a:lnTo>
                    <a:pt x="26395" y="9761"/>
                  </a:lnTo>
                  <a:lnTo>
                    <a:pt x="26121" y="10056"/>
                  </a:lnTo>
                  <a:lnTo>
                    <a:pt x="25825" y="10351"/>
                  </a:lnTo>
                  <a:lnTo>
                    <a:pt x="25509" y="10625"/>
                  </a:lnTo>
                  <a:lnTo>
                    <a:pt x="25172" y="10878"/>
                  </a:lnTo>
                  <a:lnTo>
                    <a:pt x="24814" y="11152"/>
                  </a:lnTo>
                  <a:lnTo>
                    <a:pt x="24434" y="11384"/>
                  </a:lnTo>
                  <a:lnTo>
                    <a:pt x="24034" y="11637"/>
                  </a:lnTo>
                  <a:lnTo>
                    <a:pt x="23612" y="11848"/>
                  </a:lnTo>
                  <a:lnTo>
                    <a:pt x="23169" y="12059"/>
                  </a:lnTo>
                  <a:lnTo>
                    <a:pt x="22705" y="12270"/>
                  </a:lnTo>
                  <a:lnTo>
                    <a:pt x="22221" y="12459"/>
                  </a:lnTo>
                  <a:lnTo>
                    <a:pt x="21736" y="12628"/>
                  </a:lnTo>
                  <a:lnTo>
                    <a:pt x="21209" y="12797"/>
                  </a:lnTo>
                  <a:lnTo>
                    <a:pt x="20703" y="12944"/>
                  </a:lnTo>
                  <a:lnTo>
                    <a:pt x="20155" y="13092"/>
                  </a:lnTo>
                  <a:lnTo>
                    <a:pt x="19606" y="13218"/>
                  </a:lnTo>
                  <a:lnTo>
                    <a:pt x="19037" y="13324"/>
                  </a:lnTo>
                  <a:lnTo>
                    <a:pt x="18447" y="13408"/>
                  </a:lnTo>
                  <a:lnTo>
                    <a:pt x="17857" y="13492"/>
                  </a:lnTo>
                  <a:lnTo>
                    <a:pt x="17266" y="13535"/>
                  </a:lnTo>
                  <a:lnTo>
                    <a:pt x="16655" y="13598"/>
                  </a:lnTo>
                  <a:lnTo>
                    <a:pt x="16044" y="13619"/>
                  </a:lnTo>
                  <a:lnTo>
                    <a:pt x="15411" y="13619"/>
                  </a:lnTo>
                  <a:lnTo>
                    <a:pt x="15411" y="13619"/>
                  </a:lnTo>
                  <a:lnTo>
                    <a:pt x="12818" y="13619"/>
                  </a:lnTo>
                  <a:lnTo>
                    <a:pt x="11490" y="13619"/>
                  </a:lnTo>
                  <a:lnTo>
                    <a:pt x="10162" y="13598"/>
                  </a:lnTo>
                  <a:lnTo>
                    <a:pt x="8855" y="13556"/>
                  </a:lnTo>
                  <a:lnTo>
                    <a:pt x="7569" y="13471"/>
                  </a:lnTo>
                  <a:lnTo>
                    <a:pt x="6346" y="13387"/>
                  </a:lnTo>
                  <a:lnTo>
                    <a:pt x="5187" y="13239"/>
                  </a:lnTo>
                  <a:lnTo>
                    <a:pt x="4639" y="13155"/>
                  </a:lnTo>
                  <a:lnTo>
                    <a:pt x="4090" y="13050"/>
                  </a:lnTo>
                  <a:lnTo>
                    <a:pt x="3585" y="12944"/>
                  </a:lnTo>
                  <a:lnTo>
                    <a:pt x="3100" y="12818"/>
                  </a:lnTo>
                  <a:lnTo>
                    <a:pt x="2657" y="12691"/>
                  </a:lnTo>
                  <a:lnTo>
                    <a:pt x="2214" y="12544"/>
                  </a:lnTo>
                  <a:lnTo>
                    <a:pt x="1835" y="12375"/>
                  </a:lnTo>
                  <a:lnTo>
                    <a:pt x="1455" y="12185"/>
                  </a:lnTo>
                  <a:lnTo>
                    <a:pt x="1139" y="11975"/>
                  </a:lnTo>
                  <a:lnTo>
                    <a:pt x="844" y="11764"/>
                  </a:lnTo>
                  <a:lnTo>
                    <a:pt x="591" y="11532"/>
                  </a:lnTo>
                  <a:lnTo>
                    <a:pt x="380" y="11279"/>
                  </a:lnTo>
                  <a:lnTo>
                    <a:pt x="211" y="11005"/>
                  </a:lnTo>
                  <a:lnTo>
                    <a:pt x="148" y="10857"/>
                  </a:lnTo>
                  <a:lnTo>
                    <a:pt x="106" y="10689"/>
                  </a:lnTo>
                  <a:lnTo>
                    <a:pt x="64" y="10541"/>
                  </a:lnTo>
                  <a:lnTo>
                    <a:pt x="22" y="10372"/>
                  </a:lnTo>
                  <a:lnTo>
                    <a:pt x="1" y="10204"/>
                  </a:lnTo>
                  <a:lnTo>
                    <a:pt x="1" y="10035"/>
                  </a:lnTo>
                  <a:lnTo>
                    <a:pt x="1" y="10035"/>
                  </a:lnTo>
                  <a:lnTo>
                    <a:pt x="22" y="9677"/>
                  </a:lnTo>
                  <a:lnTo>
                    <a:pt x="106" y="9297"/>
                  </a:lnTo>
                  <a:lnTo>
                    <a:pt x="211" y="8918"/>
                  </a:lnTo>
                  <a:lnTo>
                    <a:pt x="380" y="8538"/>
                  </a:lnTo>
                  <a:lnTo>
                    <a:pt x="591" y="8117"/>
                  </a:lnTo>
                  <a:lnTo>
                    <a:pt x="844" y="7716"/>
                  </a:lnTo>
                  <a:lnTo>
                    <a:pt x="1139" y="7295"/>
                  </a:lnTo>
                  <a:lnTo>
                    <a:pt x="1455" y="6894"/>
                  </a:lnTo>
                  <a:lnTo>
                    <a:pt x="1835" y="6472"/>
                  </a:lnTo>
                  <a:lnTo>
                    <a:pt x="2214" y="6051"/>
                  </a:lnTo>
                  <a:lnTo>
                    <a:pt x="2657" y="5629"/>
                  </a:lnTo>
                  <a:lnTo>
                    <a:pt x="3100" y="5207"/>
                  </a:lnTo>
                  <a:lnTo>
                    <a:pt x="3585" y="4807"/>
                  </a:lnTo>
                  <a:lnTo>
                    <a:pt x="4090" y="4406"/>
                  </a:lnTo>
                  <a:lnTo>
                    <a:pt x="4639" y="4006"/>
                  </a:lnTo>
                  <a:lnTo>
                    <a:pt x="5187" y="3605"/>
                  </a:lnTo>
                  <a:lnTo>
                    <a:pt x="5756" y="3226"/>
                  </a:lnTo>
                  <a:lnTo>
                    <a:pt x="6346" y="2867"/>
                  </a:lnTo>
                  <a:lnTo>
                    <a:pt x="6958" y="2530"/>
                  </a:lnTo>
                  <a:lnTo>
                    <a:pt x="7569" y="2193"/>
                  </a:lnTo>
                  <a:lnTo>
                    <a:pt x="8201" y="1877"/>
                  </a:lnTo>
                  <a:lnTo>
                    <a:pt x="8855" y="1581"/>
                  </a:lnTo>
                  <a:lnTo>
                    <a:pt x="9508" y="1307"/>
                  </a:lnTo>
                  <a:lnTo>
                    <a:pt x="10162" y="1054"/>
                  </a:lnTo>
                  <a:lnTo>
                    <a:pt x="10837" y="822"/>
                  </a:lnTo>
                  <a:lnTo>
                    <a:pt x="11490" y="612"/>
                  </a:lnTo>
                  <a:lnTo>
                    <a:pt x="12165" y="422"/>
                  </a:lnTo>
                  <a:lnTo>
                    <a:pt x="12818" y="274"/>
                  </a:lnTo>
                  <a:lnTo>
                    <a:pt x="13472" y="169"/>
                  </a:lnTo>
                  <a:lnTo>
                    <a:pt x="14125" y="85"/>
                  </a:lnTo>
                  <a:lnTo>
                    <a:pt x="14779" y="21"/>
                  </a:lnTo>
                  <a:lnTo>
                    <a:pt x="15411" y="0"/>
                  </a:lnTo>
                  <a:lnTo>
                    <a:pt x="15411" y="0"/>
                  </a:lnTo>
                  <a:lnTo>
                    <a:pt x="16044" y="21"/>
                  </a:lnTo>
                  <a:lnTo>
                    <a:pt x="16655" y="42"/>
                  </a:lnTo>
                  <a:lnTo>
                    <a:pt x="17266" y="85"/>
                  </a:lnTo>
                  <a:lnTo>
                    <a:pt x="17857" y="148"/>
                  </a:lnTo>
                  <a:lnTo>
                    <a:pt x="18447" y="211"/>
                  </a:lnTo>
                  <a:lnTo>
                    <a:pt x="19037" y="317"/>
                  </a:lnTo>
                  <a:lnTo>
                    <a:pt x="19606" y="422"/>
                  </a:lnTo>
                  <a:lnTo>
                    <a:pt x="20155" y="548"/>
                  </a:lnTo>
                  <a:lnTo>
                    <a:pt x="20703" y="675"/>
                  </a:lnTo>
                  <a:lnTo>
                    <a:pt x="21209" y="822"/>
                  </a:lnTo>
                  <a:lnTo>
                    <a:pt x="21736" y="991"/>
                  </a:lnTo>
                  <a:lnTo>
                    <a:pt x="22221" y="1160"/>
                  </a:lnTo>
                  <a:lnTo>
                    <a:pt x="22705" y="1350"/>
                  </a:lnTo>
                  <a:lnTo>
                    <a:pt x="23169" y="1560"/>
                  </a:lnTo>
                  <a:lnTo>
                    <a:pt x="23612" y="1771"/>
                  </a:lnTo>
                  <a:lnTo>
                    <a:pt x="24034" y="2003"/>
                  </a:lnTo>
                  <a:lnTo>
                    <a:pt x="24434" y="2235"/>
                  </a:lnTo>
                  <a:lnTo>
                    <a:pt x="24814" y="2488"/>
                  </a:lnTo>
                  <a:lnTo>
                    <a:pt x="25172" y="2741"/>
                  </a:lnTo>
                  <a:lnTo>
                    <a:pt x="25509" y="3015"/>
                  </a:lnTo>
                  <a:lnTo>
                    <a:pt x="25825" y="3289"/>
                  </a:lnTo>
                  <a:lnTo>
                    <a:pt x="26121" y="3563"/>
                  </a:lnTo>
                  <a:lnTo>
                    <a:pt x="26395" y="3858"/>
                  </a:lnTo>
                  <a:lnTo>
                    <a:pt x="26648" y="4153"/>
                  </a:lnTo>
                  <a:lnTo>
                    <a:pt x="26858" y="4470"/>
                  </a:lnTo>
                  <a:lnTo>
                    <a:pt x="27048" y="4786"/>
                  </a:lnTo>
                  <a:lnTo>
                    <a:pt x="27217" y="5102"/>
                  </a:lnTo>
                  <a:lnTo>
                    <a:pt x="27343" y="5439"/>
                  </a:lnTo>
                  <a:lnTo>
                    <a:pt x="27449" y="5777"/>
                  </a:lnTo>
                  <a:lnTo>
                    <a:pt x="27533" y="6114"/>
                  </a:lnTo>
                  <a:lnTo>
                    <a:pt x="27575" y="6472"/>
                  </a:lnTo>
                  <a:lnTo>
                    <a:pt x="27596" y="6810"/>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1" name="Google Shape;1431;p23"/>
            <p:cNvSpPr/>
            <p:nvPr/>
          </p:nvSpPr>
          <p:spPr>
            <a:xfrm>
              <a:off x="5573975" y="-979675"/>
              <a:ext cx="170800" cy="64325"/>
            </a:xfrm>
            <a:custGeom>
              <a:rect b="b" l="l" r="r" t="t"/>
              <a:pathLst>
                <a:path extrusionOk="0" h="2573" w="6832">
                  <a:moveTo>
                    <a:pt x="6810" y="0"/>
                  </a:moveTo>
                  <a:lnTo>
                    <a:pt x="5925" y="148"/>
                  </a:lnTo>
                  <a:lnTo>
                    <a:pt x="5018" y="338"/>
                  </a:lnTo>
                  <a:lnTo>
                    <a:pt x="4133" y="570"/>
                  </a:lnTo>
                  <a:lnTo>
                    <a:pt x="3268" y="865"/>
                  </a:lnTo>
                  <a:lnTo>
                    <a:pt x="2826" y="1012"/>
                  </a:lnTo>
                  <a:lnTo>
                    <a:pt x="2383" y="1160"/>
                  </a:lnTo>
                  <a:lnTo>
                    <a:pt x="1961" y="1350"/>
                  </a:lnTo>
                  <a:lnTo>
                    <a:pt x="1561" y="1539"/>
                  </a:lnTo>
                  <a:lnTo>
                    <a:pt x="1139" y="1771"/>
                  </a:lnTo>
                  <a:lnTo>
                    <a:pt x="760" y="2003"/>
                  </a:lnTo>
                  <a:lnTo>
                    <a:pt x="380" y="2256"/>
                  </a:lnTo>
                  <a:lnTo>
                    <a:pt x="1" y="2530"/>
                  </a:lnTo>
                  <a:lnTo>
                    <a:pt x="22" y="2572"/>
                  </a:lnTo>
                  <a:lnTo>
                    <a:pt x="443" y="2383"/>
                  </a:lnTo>
                  <a:lnTo>
                    <a:pt x="1181" y="2066"/>
                  </a:lnTo>
                  <a:lnTo>
                    <a:pt x="1898" y="1750"/>
                  </a:lnTo>
                  <a:lnTo>
                    <a:pt x="3353" y="1118"/>
                  </a:lnTo>
                  <a:lnTo>
                    <a:pt x="4196" y="780"/>
                  </a:lnTo>
                  <a:lnTo>
                    <a:pt x="5060" y="506"/>
                  </a:lnTo>
                  <a:lnTo>
                    <a:pt x="5946" y="253"/>
                  </a:lnTo>
                  <a:lnTo>
                    <a:pt x="6831" y="21"/>
                  </a:lnTo>
                  <a:lnTo>
                    <a:pt x="6810"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2" name="Google Shape;1432;p23"/>
            <p:cNvSpPr/>
            <p:nvPr/>
          </p:nvSpPr>
          <p:spPr>
            <a:xfrm>
              <a:off x="5573975" y="-979675"/>
              <a:ext cx="170800" cy="64325"/>
            </a:xfrm>
            <a:custGeom>
              <a:rect b="b" l="l" r="r" t="t"/>
              <a:pathLst>
                <a:path extrusionOk="0" fill="none" h="2573" w="6832">
                  <a:moveTo>
                    <a:pt x="6810" y="0"/>
                  </a:moveTo>
                  <a:lnTo>
                    <a:pt x="6810" y="0"/>
                  </a:lnTo>
                  <a:lnTo>
                    <a:pt x="5925" y="148"/>
                  </a:lnTo>
                  <a:lnTo>
                    <a:pt x="5018" y="338"/>
                  </a:lnTo>
                  <a:lnTo>
                    <a:pt x="4133" y="570"/>
                  </a:lnTo>
                  <a:lnTo>
                    <a:pt x="3268" y="865"/>
                  </a:lnTo>
                  <a:lnTo>
                    <a:pt x="3268" y="865"/>
                  </a:lnTo>
                  <a:lnTo>
                    <a:pt x="2826" y="1012"/>
                  </a:lnTo>
                  <a:lnTo>
                    <a:pt x="2383" y="1160"/>
                  </a:lnTo>
                  <a:lnTo>
                    <a:pt x="1961" y="1350"/>
                  </a:lnTo>
                  <a:lnTo>
                    <a:pt x="1561" y="1539"/>
                  </a:lnTo>
                  <a:lnTo>
                    <a:pt x="1139" y="1771"/>
                  </a:lnTo>
                  <a:lnTo>
                    <a:pt x="760" y="2003"/>
                  </a:lnTo>
                  <a:lnTo>
                    <a:pt x="380" y="2256"/>
                  </a:lnTo>
                  <a:lnTo>
                    <a:pt x="1" y="2530"/>
                  </a:lnTo>
                  <a:lnTo>
                    <a:pt x="22" y="2572"/>
                  </a:lnTo>
                  <a:lnTo>
                    <a:pt x="22" y="2572"/>
                  </a:lnTo>
                  <a:lnTo>
                    <a:pt x="443" y="2383"/>
                  </a:lnTo>
                  <a:lnTo>
                    <a:pt x="443" y="2383"/>
                  </a:lnTo>
                  <a:lnTo>
                    <a:pt x="1181" y="2066"/>
                  </a:lnTo>
                  <a:lnTo>
                    <a:pt x="1898" y="1750"/>
                  </a:lnTo>
                  <a:lnTo>
                    <a:pt x="3353" y="1118"/>
                  </a:lnTo>
                  <a:lnTo>
                    <a:pt x="3353" y="1118"/>
                  </a:lnTo>
                  <a:lnTo>
                    <a:pt x="4196" y="780"/>
                  </a:lnTo>
                  <a:lnTo>
                    <a:pt x="5060" y="506"/>
                  </a:lnTo>
                  <a:lnTo>
                    <a:pt x="5946" y="253"/>
                  </a:lnTo>
                  <a:lnTo>
                    <a:pt x="6831" y="21"/>
                  </a:lnTo>
                  <a:lnTo>
                    <a:pt x="6810" y="0"/>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3" name="Google Shape;1433;p23"/>
            <p:cNvSpPr/>
            <p:nvPr/>
          </p:nvSpPr>
          <p:spPr>
            <a:xfrm>
              <a:off x="5444325" y="-866375"/>
              <a:ext cx="67500" cy="44825"/>
            </a:xfrm>
            <a:custGeom>
              <a:rect b="b" l="l" r="r" t="t"/>
              <a:pathLst>
                <a:path extrusionOk="0" h="1793" w="2700">
                  <a:moveTo>
                    <a:pt x="2699" y="1"/>
                  </a:moveTo>
                  <a:lnTo>
                    <a:pt x="2488" y="22"/>
                  </a:lnTo>
                  <a:lnTo>
                    <a:pt x="2277" y="43"/>
                  </a:lnTo>
                  <a:lnTo>
                    <a:pt x="1877" y="148"/>
                  </a:lnTo>
                  <a:lnTo>
                    <a:pt x="1624" y="233"/>
                  </a:lnTo>
                  <a:lnTo>
                    <a:pt x="1371" y="338"/>
                  </a:lnTo>
                  <a:lnTo>
                    <a:pt x="1139" y="465"/>
                  </a:lnTo>
                  <a:lnTo>
                    <a:pt x="907" y="612"/>
                  </a:lnTo>
                  <a:lnTo>
                    <a:pt x="738" y="718"/>
                  </a:lnTo>
                  <a:lnTo>
                    <a:pt x="591" y="823"/>
                  </a:lnTo>
                  <a:lnTo>
                    <a:pt x="443" y="971"/>
                  </a:lnTo>
                  <a:lnTo>
                    <a:pt x="338" y="1097"/>
                  </a:lnTo>
                  <a:lnTo>
                    <a:pt x="211" y="1266"/>
                  </a:lnTo>
                  <a:lnTo>
                    <a:pt x="127" y="1434"/>
                  </a:lnTo>
                  <a:lnTo>
                    <a:pt x="43" y="1603"/>
                  </a:lnTo>
                  <a:lnTo>
                    <a:pt x="1" y="1793"/>
                  </a:lnTo>
                  <a:lnTo>
                    <a:pt x="22" y="1793"/>
                  </a:lnTo>
                  <a:lnTo>
                    <a:pt x="254" y="1603"/>
                  </a:lnTo>
                  <a:lnTo>
                    <a:pt x="486" y="1392"/>
                  </a:lnTo>
                  <a:lnTo>
                    <a:pt x="781" y="1118"/>
                  </a:lnTo>
                  <a:lnTo>
                    <a:pt x="1076" y="844"/>
                  </a:lnTo>
                  <a:lnTo>
                    <a:pt x="1266" y="697"/>
                  </a:lnTo>
                  <a:lnTo>
                    <a:pt x="1455" y="570"/>
                  </a:lnTo>
                  <a:lnTo>
                    <a:pt x="1645" y="465"/>
                  </a:lnTo>
                  <a:lnTo>
                    <a:pt x="1835" y="338"/>
                  </a:lnTo>
                  <a:lnTo>
                    <a:pt x="2046" y="254"/>
                  </a:lnTo>
                  <a:lnTo>
                    <a:pt x="2256" y="170"/>
                  </a:lnTo>
                  <a:lnTo>
                    <a:pt x="2488" y="85"/>
                  </a:lnTo>
                  <a:lnTo>
                    <a:pt x="2699" y="22"/>
                  </a:lnTo>
                  <a:lnTo>
                    <a:pt x="2699"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4" name="Google Shape;1434;p23"/>
            <p:cNvSpPr/>
            <p:nvPr/>
          </p:nvSpPr>
          <p:spPr>
            <a:xfrm>
              <a:off x="5444325" y="-866375"/>
              <a:ext cx="67500" cy="44825"/>
            </a:xfrm>
            <a:custGeom>
              <a:rect b="b" l="l" r="r" t="t"/>
              <a:pathLst>
                <a:path extrusionOk="0" fill="none" h="1793" w="2700">
                  <a:moveTo>
                    <a:pt x="2699" y="1"/>
                  </a:moveTo>
                  <a:lnTo>
                    <a:pt x="2699" y="1"/>
                  </a:lnTo>
                  <a:lnTo>
                    <a:pt x="2488" y="22"/>
                  </a:lnTo>
                  <a:lnTo>
                    <a:pt x="2277" y="43"/>
                  </a:lnTo>
                  <a:lnTo>
                    <a:pt x="1877" y="148"/>
                  </a:lnTo>
                  <a:lnTo>
                    <a:pt x="1877" y="148"/>
                  </a:lnTo>
                  <a:lnTo>
                    <a:pt x="1624" y="233"/>
                  </a:lnTo>
                  <a:lnTo>
                    <a:pt x="1371" y="338"/>
                  </a:lnTo>
                  <a:lnTo>
                    <a:pt x="1139" y="465"/>
                  </a:lnTo>
                  <a:lnTo>
                    <a:pt x="907" y="612"/>
                  </a:lnTo>
                  <a:lnTo>
                    <a:pt x="907" y="612"/>
                  </a:lnTo>
                  <a:lnTo>
                    <a:pt x="738" y="718"/>
                  </a:lnTo>
                  <a:lnTo>
                    <a:pt x="591" y="823"/>
                  </a:lnTo>
                  <a:lnTo>
                    <a:pt x="443" y="971"/>
                  </a:lnTo>
                  <a:lnTo>
                    <a:pt x="338" y="1097"/>
                  </a:lnTo>
                  <a:lnTo>
                    <a:pt x="211" y="1266"/>
                  </a:lnTo>
                  <a:lnTo>
                    <a:pt x="127" y="1434"/>
                  </a:lnTo>
                  <a:lnTo>
                    <a:pt x="43" y="1603"/>
                  </a:lnTo>
                  <a:lnTo>
                    <a:pt x="1" y="1793"/>
                  </a:lnTo>
                  <a:lnTo>
                    <a:pt x="22" y="1793"/>
                  </a:lnTo>
                  <a:lnTo>
                    <a:pt x="22" y="1793"/>
                  </a:lnTo>
                  <a:lnTo>
                    <a:pt x="254" y="1603"/>
                  </a:lnTo>
                  <a:lnTo>
                    <a:pt x="486" y="1392"/>
                  </a:lnTo>
                  <a:lnTo>
                    <a:pt x="486" y="1392"/>
                  </a:lnTo>
                  <a:lnTo>
                    <a:pt x="781" y="1118"/>
                  </a:lnTo>
                  <a:lnTo>
                    <a:pt x="1076" y="844"/>
                  </a:lnTo>
                  <a:lnTo>
                    <a:pt x="1076" y="844"/>
                  </a:lnTo>
                  <a:lnTo>
                    <a:pt x="1266" y="697"/>
                  </a:lnTo>
                  <a:lnTo>
                    <a:pt x="1455" y="570"/>
                  </a:lnTo>
                  <a:lnTo>
                    <a:pt x="1645" y="465"/>
                  </a:lnTo>
                  <a:lnTo>
                    <a:pt x="1835" y="338"/>
                  </a:lnTo>
                  <a:lnTo>
                    <a:pt x="2046" y="254"/>
                  </a:lnTo>
                  <a:lnTo>
                    <a:pt x="2256" y="170"/>
                  </a:lnTo>
                  <a:lnTo>
                    <a:pt x="2488" y="85"/>
                  </a:lnTo>
                  <a:lnTo>
                    <a:pt x="2699" y="22"/>
                  </a:lnTo>
                  <a:lnTo>
                    <a:pt x="2699"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35" name="Google Shape;1435;p23"/>
          <p:cNvSpPr/>
          <p:nvPr/>
        </p:nvSpPr>
        <p:spPr>
          <a:xfrm>
            <a:off x="12249" y="3382472"/>
            <a:ext cx="618814" cy="1218081"/>
          </a:xfrm>
          <a:custGeom>
            <a:rect b="b" l="l" r="r" t="t"/>
            <a:pathLst>
              <a:path extrusionOk="0" h="31532" w="16019">
                <a:moveTo>
                  <a:pt x="12238" y="0"/>
                </a:moveTo>
                <a:lnTo>
                  <a:pt x="12180" y="332"/>
                </a:lnTo>
                <a:lnTo>
                  <a:pt x="12160" y="624"/>
                </a:lnTo>
                <a:lnTo>
                  <a:pt x="12180" y="858"/>
                </a:lnTo>
                <a:lnTo>
                  <a:pt x="12199" y="1033"/>
                </a:lnTo>
                <a:lnTo>
                  <a:pt x="12141" y="1053"/>
                </a:lnTo>
                <a:lnTo>
                  <a:pt x="12082" y="1092"/>
                </a:lnTo>
                <a:lnTo>
                  <a:pt x="12063" y="1150"/>
                </a:lnTo>
                <a:lnTo>
                  <a:pt x="12063" y="1209"/>
                </a:lnTo>
                <a:lnTo>
                  <a:pt x="12063" y="1267"/>
                </a:lnTo>
                <a:lnTo>
                  <a:pt x="12102" y="1326"/>
                </a:lnTo>
                <a:lnTo>
                  <a:pt x="12141" y="1365"/>
                </a:lnTo>
                <a:lnTo>
                  <a:pt x="12199" y="1384"/>
                </a:lnTo>
                <a:lnTo>
                  <a:pt x="10621" y="8750"/>
                </a:lnTo>
                <a:lnTo>
                  <a:pt x="10211" y="8750"/>
                </a:lnTo>
                <a:lnTo>
                  <a:pt x="10289" y="9335"/>
                </a:lnTo>
                <a:lnTo>
                  <a:pt x="10621" y="9335"/>
                </a:lnTo>
                <a:lnTo>
                  <a:pt x="10621" y="12005"/>
                </a:lnTo>
                <a:lnTo>
                  <a:pt x="8243" y="11167"/>
                </a:lnTo>
                <a:lnTo>
                  <a:pt x="7737" y="11167"/>
                </a:lnTo>
                <a:lnTo>
                  <a:pt x="7737" y="9764"/>
                </a:lnTo>
                <a:lnTo>
                  <a:pt x="7951" y="9764"/>
                </a:lnTo>
                <a:lnTo>
                  <a:pt x="7951" y="9296"/>
                </a:lnTo>
                <a:lnTo>
                  <a:pt x="6879" y="9296"/>
                </a:lnTo>
                <a:lnTo>
                  <a:pt x="6879" y="9764"/>
                </a:lnTo>
                <a:lnTo>
                  <a:pt x="7016" y="9764"/>
                </a:lnTo>
                <a:lnTo>
                  <a:pt x="7016" y="11225"/>
                </a:lnTo>
                <a:lnTo>
                  <a:pt x="5242" y="11225"/>
                </a:lnTo>
                <a:lnTo>
                  <a:pt x="5242" y="10563"/>
                </a:lnTo>
                <a:lnTo>
                  <a:pt x="5476" y="10563"/>
                </a:lnTo>
                <a:lnTo>
                  <a:pt x="5476" y="10017"/>
                </a:lnTo>
                <a:lnTo>
                  <a:pt x="4677" y="10017"/>
                </a:lnTo>
                <a:lnTo>
                  <a:pt x="4677" y="10563"/>
                </a:lnTo>
                <a:lnTo>
                  <a:pt x="4911" y="10563"/>
                </a:lnTo>
                <a:lnTo>
                  <a:pt x="4911" y="11186"/>
                </a:lnTo>
                <a:lnTo>
                  <a:pt x="3936" y="11225"/>
                </a:lnTo>
                <a:lnTo>
                  <a:pt x="2183" y="5184"/>
                </a:lnTo>
                <a:lnTo>
                  <a:pt x="2183" y="4307"/>
                </a:lnTo>
                <a:lnTo>
                  <a:pt x="1637" y="3528"/>
                </a:lnTo>
                <a:lnTo>
                  <a:pt x="1637" y="4600"/>
                </a:lnTo>
                <a:lnTo>
                  <a:pt x="1345" y="4385"/>
                </a:lnTo>
                <a:lnTo>
                  <a:pt x="1345" y="215"/>
                </a:lnTo>
                <a:lnTo>
                  <a:pt x="741" y="429"/>
                </a:lnTo>
                <a:lnTo>
                  <a:pt x="741" y="3917"/>
                </a:lnTo>
                <a:lnTo>
                  <a:pt x="19" y="3372"/>
                </a:lnTo>
                <a:lnTo>
                  <a:pt x="19" y="20852"/>
                </a:lnTo>
                <a:lnTo>
                  <a:pt x="19" y="20872"/>
                </a:lnTo>
                <a:lnTo>
                  <a:pt x="0" y="25373"/>
                </a:lnTo>
                <a:lnTo>
                  <a:pt x="0" y="25451"/>
                </a:lnTo>
                <a:lnTo>
                  <a:pt x="0" y="30577"/>
                </a:lnTo>
                <a:lnTo>
                  <a:pt x="0" y="31531"/>
                </a:lnTo>
                <a:lnTo>
                  <a:pt x="15610" y="31375"/>
                </a:lnTo>
                <a:lnTo>
                  <a:pt x="16019" y="31375"/>
                </a:lnTo>
                <a:lnTo>
                  <a:pt x="16019" y="14714"/>
                </a:lnTo>
                <a:lnTo>
                  <a:pt x="14128" y="14714"/>
                </a:lnTo>
                <a:lnTo>
                  <a:pt x="14090" y="9335"/>
                </a:lnTo>
                <a:lnTo>
                  <a:pt x="14440" y="9335"/>
                </a:lnTo>
                <a:lnTo>
                  <a:pt x="14538" y="8750"/>
                </a:lnTo>
                <a:lnTo>
                  <a:pt x="14012" y="8750"/>
                </a:lnTo>
                <a:lnTo>
                  <a:pt x="12277" y="1384"/>
                </a:lnTo>
                <a:lnTo>
                  <a:pt x="12336" y="1345"/>
                </a:lnTo>
                <a:lnTo>
                  <a:pt x="12375" y="1306"/>
                </a:lnTo>
                <a:lnTo>
                  <a:pt x="12394" y="1267"/>
                </a:lnTo>
                <a:lnTo>
                  <a:pt x="12414" y="1209"/>
                </a:lnTo>
                <a:lnTo>
                  <a:pt x="12414" y="1150"/>
                </a:lnTo>
                <a:lnTo>
                  <a:pt x="12375" y="1092"/>
                </a:lnTo>
                <a:lnTo>
                  <a:pt x="12336" y="1053"/>
                </a:lnTo>
                <a:lnTo>
                  <a:pt x="12258" y="1033"/>
                </a:lnTo>
                <a:lnTo>
                  <a:pt x="12277" y="858"/>
                </a:lnTo>
                <a:lnTo>
                  <a:pt x="12297" y="702"/>
                </a:lnTo>
                <a:lnTo>
                  <a:pt x="12277" y="351"/>
                </a:lnTo>
                <a:lnTo>
                  <a:pt x="12238" y="0"/>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6" name="Google Shape;1436;p23"/>
          <p:cNvSpPr/>
          <p:nvPr/>
        </p:nvSpPr>
        <p:spPr>
          <a:xfrm>
            <a:off x="1573531" y="88525"/>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7" name="Google Shape;1437;p23"/>
          <p:cNvSpPr/>
          <p:nvPr/>
        </p:nvSpPr>
        <p:spPr>
          <a:xfrm>
            <a:off x="8487331" y="1093600"/>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8" name="Google Shape;1438;p23"/>
          <p:cNvSpPr/>
          <p:nvPr/>
        </p:nvSpPr>
        <p:spPr>
          <a:xfrm>
            <a:off x="7590656" y="88525"/>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9" name="Google Shape;1439;p23"/>
          <p:cNvSpPr/>
          <p:nvPr/>
        </p:nvSpPr>
        <p:spPr>
          <a:xfrm>
            <a:off x="56106" y="730775"/>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40" name="Google Shape;1440;p23"/>
          <p:cNvGrpSpPr/>
          <p:nvPr/>
        </p:nvGrpSpPr>
        <p:grpSpPr>
          <a:xfrm>
            <a:off x="8097307" y="3152350"/>
            <a:ext cx="1266610" cy="1483660"/>
            <a:chOff x="9897175" y="866775"/>
            <a:chExt cx="2589675" cy="3033450"/>
          </a:xfrm>
        </p:grpSpPr>
        <p:sp>
          <p:nvSpPr>
            <p:cNvPr id="1441" name="Google Shape;1441;p23"/>
            <p:cNvSpPr/>
            <p:nvPr/>
          </p:nvSpPr>
          <p:spPr>
            <a:xfrm>
              <a:off x="10630975" y="1822150"/>
              <a:ext cx="1132400" cy="2078075"/>
            </a:xfrm>
            <a:custGeom>
              <a:rect b="b" l="l" r="r" t="t"/>
              <a:pathLst>
                <a:path extrusionOk="0" h="83123" w="45296">
                  <a:moveTo>
                    <a:pt x="38629" y="0"/>
                  </a:moveTo>
                  <a:lnTo>
                    <a:pt x="6486" y="0"/>
                  </a:lnTo>
                  <a:lnTo>
                    <a:pt x="1" y="83122"/>
                  </a:lnTo>
                  <a:lnTo>
                    <a:pt x="45296" y="83122"/>
                  </a:lnTo>
                  <a:lnTo>
                    <a:pt x="38629"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2" name="Google Shape;1442;p23"/>
            <p:cNvSpPr/>
            <p:nvPr/>
          </p:nvSpPr>
          <p:spPr>
            <a:xfrm>
              <a:off x="10909400" y="2955800"/>
              <a:ext cx="574925" cy="944425"/>
            </a:xfrm>
            <a:custGeom>
              <a:rect b="b" l="l" r="r" t="t"/>
              <a:pathLst>
                <a:path extrusionOk="0" h="37777" w="22997">
                  <a:moveTo>
                    <a:pt x="11498" y="1"/>
                  </a:moveTo>
                  <a:lnTo>
                    <a:pt x="11498" y="1"/>
                  </a:lnTo>
                  <a:lnTo>
                    <a:pt x="11498" y="1"/>
                  </a:lnTo>
                  <a:lnTo>
                    <a:pt x="10930" y="1"/>
                  </a:lnTo>
                  <a:lnTo>
                    <a:pt x="10335" y="52"/>
                  </a:lnTo>
                  <a:lnTo>
                    <a:pt x="9767" y="130"/>
                  </a:lnTo>
                  <a:lnTo>
                    <a:pt x="9199" y="233"/>
                  </a:lnTo>
                  <a:lnTo>
                    <a:pt x="8656" y="362"/>
                  </a:lnTo>
                  <a:lnTo>
                    <a:pt x="8088" y="517"/>
                  </a:lnTo>
                  <a:lnTo>
                    <a:pt x="7571" y="698"/>
                  </a:lnTo>
                  <a:lnTo>
                    <a:pt x="7054" y="905"/>
                  </a:lnTo>
                  <a:lnTo>
                    <a:pt x="6537" y="1138"/>
                  </a:lnTo>
                  <a:lnTo>
                    <a:pt x="6046" y="1396"/>
                  </a:lnTo>
                  <a:lnTo>
                    <a:pt x="5555" y="1654"/>
                  </a:lnTo>
                  <a:lnTo>
                    <a:pt x="5090" y="1964"/>
                  </a:lnTo>
                  <a:lnTo>
                    <a:pt x="4651" y="2274"/>
                  </a:lnTo>
                  <a:lnTo>
                    <a:pt x="4212" y="2636"/>
                  </a:lnTo>
                  <a:lnTo>
                    <a:pt x="3798" y="2998"/>
                  </a:lnTo>
                  <a:lnTo>
                    <a:pt x="3385" y="3360"/>
                  </a:lnTo>
                  <a:lnTo>
                    <a:pt x="2997" y="3773"/>
                  </a:lnTo>
                  <a:lnTo>
                    <a:pt x="2636" y="4186"/>
                  </a:lnTo>
                  <a:lnTo>
                    <a:pt x="2300" y="4626"/>
                  </a:lnTo>
                  <a:lnTo>
                    <a:pt x="1990" y="5065"/>
                  </a:lnTo>
                  <a:lnTo>
                    <a:pt x="1680" y="5530"/>
                  </a:lnTo>
                  <a:lnTo>
                    <a:pt x="1395" y="6021"/>
                  </a:lnTo>
                  <a:lnTo>
                    <a:pt x="1137" y="6512"/>
                  </a:lnTo>
                  <a:lnTo>
                    <a:pt x="930" y="7029"/>
                  </a:lnTo>
                  <a:lnTo>
                    <a:pt x="724" y="7545"/>
                  </a:lnTo>
                  <a:lnTo>
                    <a:pt x="517" y="8088"/>
                  </a:lnTo>
                  <a:lnTo>
                    <a:pt x="362" y="8631"/>
                  </a:lnTo>
                  <a:lnTo>
                    <a:pt x="233" y="9173"/>
                  </a:lnTo>
                  <a:lnTo>
                    <a:pt x="155" y="9742"/>
                  </a:lnTo>
                  <a:lnTo>
                    <a:pt x="78" y="10310"/>
                  </a:lnTo>
                  <a:lnTo>
                    <a:pt x="26" y="10904"/>
                  </a:lnTo>
                  <a:lnTo>
                    <a:pt x="0" y="11499"/>
                  </a:lnTo>
                  <a:lnTo>
                    <a:pt x="0" y="37776"/>
                  </a:lnTo>
                  <a:lnTo>
                    <a:pt x="22996" y="37776"/>
                  </a:lnTo>
                  <a:lnTo>
                    <a:pt x="22996" y="11499"/>
                  </a:lnTo>
                  <a:lnTo>
                    <a:pt x="22996" y="11499"/>
                  </a:lnTo>
                  <a:lnTo>
                    <a:pt x="22996" y="10904"/>
                  </a:lnTo>
                  <a:lnTo>
                    <a:pt x="22945" y="10310"/>
                  </a:lnTo>
                  <a:lnTo>
                    <a:pt x="22867" y="9742"/>
                  </a:lnTo>
                  <a:lnTo>
                    <a:pt x="22764" y="9173"/>
                  </a:lnTo>
                  <a:lnTo>
                    <a:pt x="22635" y="8631"/>
                  </a:lnTo>
                  <a:lnTo>
                    <a:pt x="22480" y="8088"/>
                  </a:lnTo>
                  <a:lnTo>
                    <a:pt x="22299" y="7545"/>
                  </a:lnTo>
                  <a:lnTo>
                    <a:pt x="22092" y="7029"/>
                  </a:lnTo>
                  <a:lnTo>
                    <a:pt x="21859" y="6512"/>
                  </a:lnTo>
                  <a:lnTo>
                    <a:pt x="21627" y="6021"/>
                  </a:lnTo>
                  <a:lnTo>
                    <a:pt x="21343" y="5530"/>
                  </a:lnTo>
                  <a:lnTo>
                    <a:pt x="21033" y="5065"/>
                  </a:lnTo>
                  <a:lnTo>
                    <a:pt x="20723" y="4626"/>
                  </a:lnTo>
                  <a:lnTo>
                    <a:pt x="20387" y="4186"/>
                  </a:lnTo>
                  <a:lnTo>
                    <a:pt x="19999" y="3773"/>
                  </a:lnTo>
                  <a:lnTo>
                    <a:pt x="19637" y="3360"/>
                  </a:lnTo>
                  <a:lnTo>
                    <a:pt x="19224" y="2998"/>
                  </a:lnTo>
                  <a:lnTo>
                    <a:pt x="18810" y="2636"/>
                  </a:lnTo>
                  <a:lnTo>
                    <a:pt x="18371" y="2274"/>
                  </a:lnTo>
                  <a:lnTo>
                    <a:pt x="17932" y="1964"/>
                  </a:lnTo>
                  <a:lnTo>
                    <a:pt x="17467" y="1654"/>
                  </a:lnTo>
                  <a:lnTo>
                    <a:pt x="16976" y="1396"/>
                  </a:lnTo>
                  <a:lnTo>
                    <a:pt x="16485" y="1138"/>
                  </a:lnTo>
                  <a:lnTo>
                    <a:pt x="15968" y="905"/>
                  </a:lnTo>
                  <a:lnTo>
                    <a:pt x="15451" y="698"/>
                  </a:lnTo>
                  <a:lnTo>
                    <a:pt x="14909" y="517"/>
                  </a:lnTo>
                  <a:lnTo>
                    <a:pt x="14366" y="362"/>
                  </a:lnTo>
                  <a:lnTo>
                    <a:pt x="13824" y="233"/>
                  </a:lnTo>
                  <a:lnTo>
                    <a:pt x="13255" y="130"/>
                  </a:lnTo>
                  <a:lnTo>
                    <a:pt x="12687" y="52"/>
                  </a:lnTo>
                  <a:lnTo>
                    <a:pt x="12092" y="1"/>
                  </a:lnTo>
                  <a:lnTo>
                    <a:pt x="11498" y="1"/>
                  </a:lnTo>
                  <a:lnTo>
                    <a:pt x="11498"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3" name="Google Shape;1443;p23"/>
            <p:cNvSpPr/>
            <p:nvPr/>
          </p:nvSpPr>
          <p:spPr>
            <a:xfrm>
              <a:off x="10744675" y="1043750"/>
              <a:ext cx="905000" cy="779050"/>
            </a:xfrm>
            <a:custGeom>
              <a:rect b="b" l="l" r="r" t="t"/>
              <a:pathLst>
                <a:path extrusionOk="0" h="31162" w="36200">
                  <a:moveTo>
                    <a:pt x="36200" y="31162"/>
                  </a:moveTo>
                  <a:lnTo>
                    <a:pt x="0" y="31162"/>
                  </a:lnTo>
                  <a:lnTo>
                    <a:pt x="17855" y="1"/>
                  </a:lnTo>
                  <a:lnTo>
                    <a:pt x="36200" y="31162"/>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4" name="Google Shape;1444;p23"/>
            <p:cNvSpPr/>
            <p:nvPr/>
          </p:nvSpPr>
          <p:spPr>
            <a:xfrm>
              <a:off x="11223325" y="866775"/>
              <a:ext cx="1263525" cy="1263525"/>
            </a:xfrm>
            <a:custGeom>
              <a:rect b="b" l="l" r="r" t="t"/>
              <a:pathLst>
                <a:path extrusionOk="0" h="50541" w="50541">
                  <a:moveTo>
                    <a:pt x="39611" y="10904"/>
                  </a:moveTo>
                  <a:lnTo>
                    <a:pt x="49197" y="20490"/>
                  </a:lnTo>
                  <a:lnTo>
                    <a:pt x="6357" y="49351"/>
                  </a:lnTo>
                  <a:lnTo>
                    <a:pt x="1189" y="44184"/>
                  </a:lnTo>
                  <a:lnTo>
                    <a:pt x="30025" y="1344"/>
                  </a:lnTo>
                  <a:lnTo>
                    <a:pt x="39611" y="10904"/>
                  </a:lnTo>
                  <a:lnTo>
                    <a:pt x="39611" y="10904"/>
                  </a:lnTo>
                  <a:close/>
                  <a:moveTo>
                    <a:pt x="50386" y="20206"/>
                  </a:moveTo>
                  <a:lnTo>
                    <a:pt x="30309" y="155"/>
                  </a:lnTo>
                  <a:lnTo>
                    <a:pt x="30309" y="155"/>
                  </a:lnTo>
                  <a:lnTo>
                    <a:pt x="30232" y="78"/>
                  </a:lnTo>
                  <a:lnTo>
                    <a:pt x="30232" y="78"/>
                  </a:lnTo>
                  <a:lnTo>
                    <a:pt x="30154" y="52"/>
                  </a:lnTo>
                  <a:lnTo>
                    <a:pt x="30051" y="0"/>
                  </a:lnTo>
                  <a:lnTo>
                    <a:pt x="29947" y="0"/>
                  </a:lnTo>
                  <a:lnTo>
                    <a:pt x="29844" y="0"/>
                  </a:lnTo>
                  <a:lnTo>
                    <a:pt x="29766" y="26"/>
                  </a:lnTo>
                  <a:lnTo>
                    <a:pt x="29663" y="78"/>
                  </a:lnTo>
                  <a:lnTo>
                    <a:pt x="29586" y="155"/>
                  </a:lnTo>
                  <a:lnTo>
                    <a:pt x="29534" y="233"/>
                  </a:lnTo>
                  <a:lnTo>
                    <a:pt x="78" y="43925"/>
                  </a:lnTo>
                  <a:lnTo>
                    <a:pt x="78" y="43925"/>
                  </a:lnTo>
                  <a:lnTo>
                    <a:pt x="52" y="44029"/>
                  </a:lnTo>
                  <a:lnTo>
                    <a:pt x="1" y="44106"/>
                  </a:lnTo>
                  <a:lnTo>
                    <a:pt x="1" y="44184"/>
                  </a:lnTo>
                  <a:lnTo>
                    <a:pt x="1" y="44287"/>
                  </a:lnTo>
                  <a:lnTo>
                    <a:pt x="1" y="44365"/>
                  </a:lnTo>
                  <a:lnTo>
                    <a:pt x="26" y="44468"/>
                  </a:lnTo>
                  <a:lnTo>
                    <a:pt x="78" y="44546"/>
                  </a:lnTo>
                  <a:lnTo>
                    <a:pt x="130" y="44623"/>
                  </a:lnTo>
                  <a:lnTo>
                    <a:pt x="5918" y="50385"/>
                  </a:lnTo>
                  <a:lnTo>
                    <a:pt x="5918" y="50385"/>
                  </a:lnTo>
                  <a:lnTo>
                    <a:pt x="5995" y="50437"/>
                  </a:lnTo>
                  <a:lnTo>
                    <a:pt x="6073" y="50488"/>
                  </a:lnTo>
                  <a:lnTo>
                    <a:pt x="6228" y="50540"/>
                  </a:lnTo>
                  <a:lnTo>
                    <a:pt x="6409" y="50514"/>
                  </a:lnTo>
                  <a:lnTo>
                    <a:pt x="6486" y="50488"/>
                  </a:lnTo>
                  <a:lnTo>
                    <a:pt x="6564" y="50463"/>
                  </a:lnTo>
                  <a:lnTo>
                    <a:pt x="50282" y="21033"/>
                  </a:lnTo>
                  <a:lnTo>
                    <a:pt x="50282" y="21033"/>
                  </a:lnTo>
                  <a:lnTo>
                    <a:pt x="50386" y="20955"/>
                  </a:lnTo>
                  <a:lnTo>
                    <a:pt x="50386" y="20955"/>
                  </a:lnTo>
                  <a:lnTo>
                    <a:pt x="50437" y="20852"/>
                  </a:lnTo>
                  <a:lnTo>
                    <a:pt x="50489" y="20774"/>
                  </a:lnTo>
                  <a:lnTo>
                    <a:pt x="50515" y="20671"/>
                  </a:lnTo>
                  <a:lnTo>
                    <a:pt x="50541" y="20567"/>
                  </a:lnTo>
                  <a:lnTo>
                    <a:pt x="50515" y="20464"/>
                  </a:lnTo>
                  <a:lnTo>
                    <a:pt x="50489" y="20387"/>
                  </a:lnTo>
                  <a:lnTo>
                    <a:pt x="50437" y="20283"/>
                  </a:lnTo>
                  <a:lnTo>
                    <a:pt x="50386" y="20206"/>
                  </a:lnTo>
                  <a:lnTo>
                    <a:pt x="50386" y="20206"/>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5" name="Google Shape;1445;p23"/>
            <p:cNvSpPr/>
            <p:nvPr/>
          </p:nvSpPr>
          <p:spPr>
            <a:xfrm>
              <a:off x="11285350" y="1107700"/>
              <a:ext cx="960550" cy="960575"/>
            </a:xfrm>
            <a:custGeom>
              <a:rect b="b" l="l" r="r" t="t"/>
              <a:pathLst>
                <a:path extrusionOk="0" h="38423" w="38422">
                  <a:moveTo>
                    <a:pt x="37492" y="905"/>
                  </a:moveTo>
                  <a:lnTo>
                    <a:pt x="38422" y="1835"/>
                  </a:lnTo>
                  <a:lnTo>
                    <a:pt x="1835" y="38423"/>
                  </a:lnTo>
                  <a:lnTo>
                    <a:pt x="0" y="36588"/>
                  </a:lnTo>
                  <a:lnTo>
                    <a:pt x="36587" y="1"/>
                  </a:lnTo>
                  <a:lnTo>
                    <a:pt x="37492" y="90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6" name="Google Shape;1446;p23"/>
            <p:cNvSpPr/>
            <p:nvPr/>
          </p:nvSpPr>
          <p:spPr>
            <a:xfrm>
              <a:off x="11894475" y="973350"/>
              <a:ext cx="485150" cy="485775"/>
            </a:xfrm>
            <a:custGeom>
              <a:rect b="b" l="l" r="r" t="t"/>
              <a:pathLst>
                <a:path extrusionOk="0" h="19431" w="19406">
                  <a:moveTo>
                    <a:pt x="19405" y="18837"/>
                  </a:moveTo>
                  <a:lnTo>
                    <a:pt x="18527" y="19431"/>
                  </a:lnTo>
                  <a:lnTo>
                    <a:pt x="1" y="879"/>
                  </a:lnTo>
                  <a:lnTo>
                    <a:pt x="595" y="0"/>
                  </a:lnTo>
                  <a:lnTo>
                    <a:pt x="19405" y="18837"/>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7" name="Google Shape;1447;p23"/>
            <p:cNvSpPr/>
            <p:nvPr/>
          </p:nvSpPr>
          <p:spPr>
            <a:xfrm>
              <a:off x="11807925" y="1101250"/>
              <a:ext cx="443800" cy="443800"/>
            </a:xfrm>
            <a:custGeom>
              <a:rect b="b" l="l" r="r" t="t"/>
              <a:pathLst>
                <a:path extrusionOk="0" h="17752" w="17752">
                  <a:moveTo>
                    <a:pt x="17751" y="17157"/>
                  </a:moveTo>
                  <a:lnTo>
                    <a:pt x="16873" y="17751"/>
                  </a:lnTo>
                  <a:lnTo>
                    <a:pt x="0" y="879"/>
                  </a:lnTo>
                  <a:lnTo>
                    <a:pt x="595" y="0"/>
                  </a:lnTo>
                  <a:lnTo>
                    <a:pt x="17751" y="17157"/>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8" name="Google Shape;1448;p23"/>
            <p:cNvSpPr/>
            <p:nvPr/>
          </p:nvSpPr>
          <p:spPr>
            <a:xfrm>
              <a:off x="11722000" y="1229150"/>
              <a:ext cx="401825" cy="402450"/>
            </a:xfrm>
            <a:custGeom>
              <a:rect b="b" l="l" r="r" t="t"/>
              <a:pathLst>
                <a:path extrusionOk="0" h="16098" w="16073">
                  <a:moveTo>
                    <a:pt x="16072" y="15503"/>
                  </a:moveTo>
                  <a:lnTo>
                    <a:pt x="15194" y="16098"/>
                  </a:lnTo>
                  <a:lnTo>
                    <a:pt x="1" y="879"/>
                  </a:lnTo>
                  <a:lnTo>
                    <a:pt x="595" y="0"/>
                  </a:lnTo>
                  <a:lnTo>
                    <a:pt x="16072" y="15503"/>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9" name="Google Shape;1449;p23"/>
            <p:cNvSpPr/>
            <p:nvPr/>
          </p:nvSpPr>
          <p:spPr>
            <a:xfrm>
              <a:off x="11636100" y="1357050"/>
              <a:ext cx="359825" cy="360475"/>
            </a:xfrm>
            <a:custGeom>
              <a:rect b="b" l="l" r="r" t="t"/>
              <a:pathLst>
                <a:path extrusionOk="0" h="14419" w="14393">
                  <a:moveTo>
                    <a:pt x="14392" y="13824"/>
                  </a:moveTo>
                  <a:lnTo>
                    <a:pt x="13514" y="14418"/>
                  </a:lnTo>
                  <a:lnTo>
                    <a:pt x="0" y="879"/>
                  </a:lnTo>
                  <a:lnTo>
                    <a:pt x="569" y="0"/>
                  </a:lnTo>
                  <a:lnTo>
                    <a:pt x="14392" y="13824"/>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0" name="Google Shape;1450;p23"/>
            <p:cNvSpPr/>
            <p:nvPr/>
          </p:nvSpPr>
          <p:spPr>
            <a:xfrm>
              <a:off x="11549525" y="1484950"/>
              <a:ext cx="318500" cy="318475"/>
            </a:xfrm>
            <a:custGeom>
              <a:rect b="b" l="l" r="r" t="t"/>
              <a:pathLst>
                <a:path extrusionOk="0" h="12739" w="12740">
                  <a:moveTo>
                    <a:pt x="12739" y="12145"/>
                  </a:moveTo>
                  <a:lnTo>
                    <a:pt x="11861" y="12739"/>
                  </a:lnTo>
                  <a:lnTo>
                    <a:pt x="1" y="879"/>
                  </a:lnTo>
                  <a:lnTo>
                    <a:pt x="595" y="0"/>
                  </a:lnTo>
                  <a:lnTo>
                    <a:pt x="12739" y="1214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1" name="Google Shape;1451;p23"/>
            <p:cNvSpPr/>
            <p:nvPr/>
          </p:nvSpPr>
          <p:spPr>
            <a:xfrm>
              <a:off x="11463625" y="1612850"/>
              <a:ext cx="276500" cy="277150"/>
            </a:xfrm>
            <a:custGeom>
              <a:rect b="b" l="l" r="r" t="t"/>
              <a:pathLst>
                <a:path extrusionOk="0" h="11086" w="11060">
                  <a:moveTo>
                    <a:pt x="11059" y="10491"/>
                  </a:moveTo>
                  <a:lnTo>
                    <a:pt x="10181" y="11085"/>
                  </a:lnTo>
                  <a:lnTo>
                    <a:pt x="0" y="879"/>
                  </a:lnTo>
                  <a:lnTo>
                    <a:pt x="595" y="0"/>
                  </a:lnTo>
                  <a:lnTo>
                    <a:pt x="11059" y="1049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2" name="Google Shape;1452;p23"/>
            <p:cNvSpPr/>
            <p:nvPr/>
          </p:nvSpPr>
          <p:spPr>
            <a:xfrm>
              <a:off x="11377700" y="1740750"/>
              <a:ext cx="234525" cy="235150"/>
            </a:xfrm>
            <a:custGeom>
              <a:rect b="b" l="l" r="r" t="t"/>
              <a:pathLst>
                <a:path extrusionOk="0" h="9406" w="9381">
                  <a:moveTo>
                    <a:pt x="9380" y="8811"/>
                  </a:moveTo>
                  <a:lnTo>
                    <a:pt x="8502" y="9406"/>
                  </a:lnTo>
                  <a:lnTo>
                    <a:pt x="1" y="879"/>
                  </a:lnTo>
                  <a:lnTo>
                    <a:pt x="569" y="0"/>
                  </a:lnTo>
                  <a:lnTo>
                    <a:pt x="9380" y="881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3" name="Google Shape;1453;p23"/>
            <p:cNvSpPr/>
            <p:nvPr/>
          </p:nvSpPr>
          <p:spPr>
            <a:xfrm>
              <a:off x="11291150" y="1868650"/>
              <a:ext cx="193175" cy="193175"/>
            </a:xfrm>
            <a:custGeom>
              <a:rect b="b" l="l" r="r" t="t"/>
              <a:pathLst>
                <a:path extrusionOk="0" h="7727" w="7727">
                  <a:moveTo>
                    <a:pt x="7726" y="7132"/>
                  </a:moveTo>
                  <a:lnTo>
                    <a:pt x="6848" y="7726"/>
                  </a:lnTo>
                  <a:lnTo>
                    <a:pt x="1" y="879"/>
                  </a:lnTo>
                  <a:lnTo>
                    <a:pt x="595" y="0"/>
                  </a:lnTo>
                  <a:lnTo>
                    <a:pt x="7726" y="713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4" name="Google Shape;1454;p23"/>
            <p:cNvSpPr/>
            <p:nvPr/>
          </p:nvSpPr>
          <p:spPr>
            <a:xfrm>
              <a:off x="11881550" y="960425"/>
              <a:ext cx="511650" cy="511625"/>
            </a:xfrm>
            <a:custGeom>
              <a:rect b="b" l="l" r="r" t="t"/>
              <a:pathLst>
                <a:path extrusionOk="0" h="20465" w="20466">
                  <a:moveTo>
                    <a:pt x="19354" y="20387"/>
                  </a:moveTo>
                  <a:lnTo>
                    <a:pt x="20207" y="19793"/>
                  </a:lnTo>
                  <a:lnTo>
                    <a:pt x="20207" y="19793"/>
                  </a:lnTo>
                  <a:lnTo>
                    <a:pt x="20310" y="19715"/>
                  </a:lnTo>
                  <a:lnTo>
                    <a:pt x="20310" y="19715"/>
                  </a:lnTo>
                  <a:lnTo>
                    <a:pt x="20362" y="19638"/>
                  </a:lnTo>
                  <a:lnTo>
                    <a:pt x="20413" y="19560"/>
                  </a:lnTo>
                  <a:lnTo>
                    <a:pt x="20439" y="19457"/>
                  </a:lnTo>
                  <a:lnTo>
                    <a:pt x="20465" y="19354"/>
                  </a:lnTo>
                  <a:lnTo>
                    <a:pt x="20439" y="19250"/>
                  </a:lnTo>
                  <a:lnTo>
                    <a:pt x="20413" y="19147"/>
                  </a:lnTo>
                  <a:lnTo>
                    <a:pt x="20362" y="19069"/>
                  </a:lnTo>
                  <a:lnTo>
                    <a:pt x="20310" y="18992"/>
                  </a:lnTo>
                  <a:lnTo>
                    <a:pt x="1474" y="156"/>
                  </a:lnTo>
                  <a:lnTo>
                    <a:pt x="1474" y="156"/>
                  </a:lnTo>
                  <a:lnTo>
                    <a:pt x="1396" y="78"/>
                  </a:lnTo>
                  <a:lnTo>
                    <a:pt x="1396" y="78"/>
                  </a:lnTo>
                  <a:lnTo>
                    <a:pt x="1293" y="52"/>
                  </a:lnTo>
                  <a:lnTo>
                    <a:pt x="1190" y="1"/>
                  </a:lnTo>
                  <a:lnTo>
                    <a:pt x="1112" y="1"/>
                  </a:lnTo>
                  <a:lnTo>
                    <a:pt x="1009" y="1"/>
                  </a:lnTo>
                  <a:lnTo>
                    <a:pt x="905" y="52"/>
                  </a:lnTo>
                  <a:lnTo>
                    <a:pt x="828" y="78"/>
                  </a:lnTo>
                  <a:lnTo>
                    <a:pt x="724" y="156"/>
                  </a:lnTo>
                  <a:lnTo>
                    <a:pt x="673" y="233"/>
                  </a:lnTo>
                  <a:lnTo>
                    <a:pt x="78" y="1086"/>
                  </a:lnTo>
                  <a:lnTo>
                    <a:pt x="78" y="1086"/>
                  </a:lnTo>
                  <a:lnTo>
                    <a:pt x="53" y="1163"/>
                  </a:lnTo>
                  <a:lnTo>
                    <a:pt x="1" y="1267"/>
                  </a:lnTo>
                  <a:lnTo>
                    <a:pt x="1" y="1344"/>
                  </a:lnTo>
                  <a:lnTo>
                    <a:pt x="1" y="1448"/>
                  </a:lnTo>
                  <a:lnTo>
                    <a:pt x="1" y="1525"/>
                  </a:lnTo>
                  <a:lnTo>
                    <a:pt x="27" y="1603"/>
                  </a:lnTo>
                  <a:lnTo>
                    <a:pt x="78" y="1706"/>
                  </a:lnTo>
                  <a:lnTo>
                    <a:pt x="130" y="1758"/>
                  </a:lnTo>
                  <a:lnTo>
                    <a:pt x="18682" y="20310"/>
                  </a:lnTo>
                  <a:lnTo>
                    <a:pt x="18682" y="20310"/>
                  </a:lnTo>
                  <a:lnTo>
                    <a:pt x="18760" y="20361"/>
                  </a:lnTo>
                  <a:lnTo>
                    <a:pt x="18837" y="20413"/>
                  </a:lnTo>
                  <a:lnTo>
                    <a:pt x="18992" y="20465"/>
                  </a:lnTo>
                  <a:lnTo>
                    <a:pt x="19173" y="20439"/>
                  </a:lnTo>
                  <a:lnTo>
                    <a:pt x="19251" y="20413"/>
                  </a:lnTo>
                  <a:lnTo>
                    <a:pt x="19354" y="20387"/>
                  </a:lnTo>
                  <a:lnTo>
                    <a:pt x="19354" y="20387"/>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5" name="Google Shape;1455;p23"/>
            <p:cNvSpPr/>
            <p:nvPr/>
          </p:nvSpPr>
          <p:spPr>
            <a:xfrm>
              <a:off x="11795000" y="1088325"/>
              <a:ext cx="469650" cy="469650"/>
            </a:xfrm>
            <a:custGeom>
              <a:rect b="b" l="l" r="r" t="t"/>
              <a:pathLst>
                <a:path extrusionOk="0" h="18786" w="18786">
                  <a:moveTo>
                    <a:pt x="17700" y="18708"/>
                  </a:moveTo>
                  <a:lnTo>
                    <a:pt x="18553" y="18139"/>
                  </a:lnTo>
                  <a:lnTo>
                    <a:pt x="18553" y="18139"/>
                  </a:lnTo>
                  <a:lnTo>
                    <a:pt x="18656" y="18062"/>
                  </a:lnTo>
                  <a:lnTo>
                    <a:pt x="18656" y="18062"/>
                  </a:lnTo>
                  <a:lnTo>
                    <a:pt x="18708" y="17958"/>
                  </a:lnTo>
                  <a:lnTo>
                    <a:pt x="18759" y="17881"/>
                  </a:lnTo>
                  <a:lnTo>
                    <a:pt x="18785" y="17777"/>
                  </a:lnTo>
                  <a:lnTo>
                    <a:pt x="18785" y="17674"/>
                  </a:lnTo>
                  <a:lnTo>
                    <a:pt x="18785" y="17571"/>
                  </a:lnTo>
                  <a:lnTo>
                    <a:pt x="18759" y="17493"/>
                  </a:lnTo>
                  <a:lnTo>
                    <a:pt x="18708" y="17390"/>
                  </a:lnTo>
                  <a:lnTo>
                    <a:pt x="18656" y="17312"/>
                  </a:lnTo>
                  <a:lnTo>
                    <a:pt x="1473" y="156"/>
                  </a:lnTo>
                  <a:lnTo>
                    <a:pt x="1473" y="156"/>
                  </a:lnTo>
                  <a:lnTo>
                    <a:pt x="1396" y="104"/>
                  </a:lnTo>
                  <a:lnTo>
                    <a:pt x="1396" y="104"/>
                  </a:lnTo>
                  <a:lnTo>
                    <a:pt x="1318" y="52"/>
                  </a:lnTo>
                  <a:lnTo>
                    <a:pt x="1215" y="1"/>
                  </a:lnTo>
                  <a:lnTo>
                    <a:pt x="1112" y="1"/>
                  </a:lnTo>
                  <a:lnTo>
                    <a:pt x="1008" y="1"/>
                  </a:lnTo>
                  <a:lnTo>
                    <a:pt x="931" y="52"/>
                  </a:lnTo>
                  <a:lnTo>
                    <a:pt x="827" y="78"/>
                  </a:lnTo>
                  <a:lnTo>
                    <a:pt x="750" y="156"/>
                  </a:lnTo>
                  <a:lnTo>
                    <a:pt x="698" y="233"/>
                  </a:lnTo>
                  <a:lnTo>
                    <a:pt x="104" y="1086"/>
                  </a:lnTo>
                  <a:lnTo>
                    <a:pt x="104" y="1086"/>
                  </a:lnTo>
                  <a:lnTo>
                    <a:pt x="52" y="1163"/>
                  </a:lnTo>
                  <a:lnTo>
                    <a:pt x="26" y="1267"/>
                  </a:lnTo>
                  <a:lnTo>
                    <a:pt x="1" y="1344"/>
                  </a:lnTo>
                  <a:lnTo>
                    <a:pt x="1" y="1448"/>
                  </a:lnTo>
                  <a:lnTo>
                    <a:pt x="26" y="1525"/>
                  </a:lnTo>
                  <a:lnTo>
                    <a:pt x="52" y="1603"/>
                  </a:lnTo>
                  <a:lnTo>
                    <a:pt x="104" y="1706"/>
                  </a:lnTo>
                  <a:lnTo>
                    <a:pt x="156" y="1758"/>
                  </a:lnTo>
                  <a:lnTo>
                    <a:pt x="17028" y="18630"/>
                  </a:lnTo>
                  <a:lnTo>
                    <a:pt x="17028" y="18630"/>
                  </a:lnTo>
                  <a:lnTo>
                    <a:pt x="17106" y="18708"/>
                  </a:lnTo>
                  <a:lnTo>
                    <a:pt x="17183" y="18733"/>
                  </a:lnTo>
                  <a:lnTo>
                    <a:pt x="17338" y="18785"/>
                  </a:lnTo>
                  <a:lnTo>
                    <a:pt x="17519" y="18785"/>
                  </a:lnTo>
                  <a:lnTo>
                    <a:pt x="17597" y="18759"/>
                  </a:lnTo>
                  <a:lnTo>
                    <a:pt x="17700" y="18708"/>
                  </a:lnTo>
                  <a:lnTo>
                    <a:pt x="17700" y="18708"/>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6" name="Google Shape;1456;p23"/>
            <p:cNvSpPr/>
            <p:nvPr/>
          </p:nvSpPr>
          <p:spPr>
            <a:xfrm>
              <a:off x="11709100" y="1216225"/>
              <a:ext cx="427650" cy="428300"/>
            </a:xfrm>
            <a:custGeom>
              <a:rect b="b" l="l" r="r" t="t"/>
              <a:pathLst>
                <a:path extrusionOk="0" h="17132" w="17106">
                  <a:moveTo>
                    <a:pt x="16020" y="17028"/>
                  </a:moveTo>
                  <a:lnTo>
                    <a:pt x="16873" y="16460"/>
                  </a:lnTo>
                  <a:lnTo>
                    <a:pt x="16873" y="16460"/>
                  </a:lnTo>
                  <a:lnTo>
                    <a:pt x="16976" y="16382"/>
                  </a:lnTo>
                  <a:lnTo>
                    <a:pt x="16976" y="16382"/>
                  </a:lnTo>
                  <a:lnTo>
                    <a:pt x="17028" y="16305"/>
                  </a:lnTo>
                  <a:lnTo>
                    <a:pt x="17079" y="16201"/>
                  </a:lnTo>
                  <a:lnTo>
                    <a:pt x="17105" y="16124"/>
                  </a:lnTo>
                  <a:lnTo>
                    <a:pt x="17105" y="16020"/>
                  </a:lnTo>
                  <a:lnTo>
                    <a:pt x="17105" y="15917"/>
                  </a:lnTo>
                  <a:lnTo>
                    <a:pt x="17079" y="15814"/>
                  </a:lnTo>
                  <a:lnTo>
                    <a:pt x="17028" y="15736"/>
                  </a:lnTo>
                  <a:lnTo>
                    <a:pt x="16976" y="15633"/>
                  </a:lnTo>
                  <a:lnTo>
                    <a:pt x="1473" y="156"/>
                  </a:lnTo>
                  <a:lnTo>
                    <a:pt x="1473" y="156"/>
                  </a:lnTo>
                  <a:lnTo>
                    <a:pt x="1395" y="104"/>
                  </a:lnTo>
                  <a:lnTo>
                    <a:pt x="1395" y="104"/>
                  </a:lnTo>
                  <a:lnTo>
                    <a:pt x="1318" y="52"/>
                  </a:lnTo>
                  <a:lnTo>
                    <a:pt x="1215" y="1"/>
                  </a:lnTo>
                  <a:lnTo>
                    <a:pt x="1111" y="1"/>
                  </a:lnTo>
                  <a:lnTo>
                    <a:pt x="1008" y="1"/>
                  </a:lnTo>
                  <a:lnTo>
                    <a:pt x="904" y="52"/>
                  </a:lnTo>
                  <a:lnTo>
                    <a:pt x="827" y="78"/>
                  </a:lnTo>
                  <a:lnTo>
                    <a:pt x="749" y="156"/>
                  </a:lnTo>
                  <a:lnTo>
                    <a:pt x="672" y="233"/>
                  </a:lnTo>
                  <a:lnTo>
                    <a:pt x="103" y="1086"/>
                  </a:lnTo>
                  <a:lnTo>
                    <a:pt x="103" y="1086"/>
                  </a:lnTo>
                  <a:lnTo>
                    <a:pt x="52" y="1163"/>
                  </a:lnTo>
                  <a:lnTo>
                    <a:pt x="26" y="1267"/>
                  </a:lnTo>
                  <a:lnTo>
                    <a:pt x="0" y="1344"/>
                  </a:lnTo>
                  <a:lnTo>
                    <a:pt x="0" y="1448"/>
                  </a:lnTo>
                  <a:lnTo>
                    <a:pt x="0" y="1525"/>
                  </a:lnTo>
                  <a:lnTo>
                    <a:pt x="52" y="1603"/>
                  </a:lnTo>
                  <a:lnTo>
                    <a:pt x="78" y="1706"/>
                  </a:lnTo>
                  <a:lnTo>
                    <a:pt x="155" y="1758"/>
                  </a:lnTo>
                  <a:lnTo>
                    <a:pt x="15348" y="16976"/>
                  </a:lnTo>
                  <a:lnTo>
                    <a:pt x="15348" y="16976"/>
                  </a:lnTo>
                  <a:lnTo>
                    <a:pt x="15426" y="17028"/>
                  </a:lnTo>
                  <a:lnTo>
                    <a:pt x="15503" y="17080"/>
                  </a:lnTo>
                  <a:lnTo>
                    <a:pt x="15658" y="17132"/>
                  </a:lnTo>
                  <a:lnTo>
                    <a:pt x="15839" y="17106"/>
                  </a:lnTo>
                  <a:lnTo>
                    <a:pt x="15917" y="17080"/>
                  </a:lnTo>
                  <a:lnTo>
                    <a:pt x="16020" y="17028"/>
                  </a:lnTo>
                  <a:lnTo>
                    <a:pt x="16020" y="17028"/>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7" name="Google Shape;1457;p23"/>
            <p:cNvSpPr/>
            <p:nvPr/>
          </p:nvSpPr>
          <p:spPr>
            <a:xfrm>
              <a:off x="11623175" y="1344125"/>
              <a:ext cx="385675" cy="386325"/>
            </a:xfrm>
            <a:custGeom>
              <a:rect b="b" l="l" r="r" t="t"/>
              <a:pathLst>
                <a:path extrusionOk="0" h="15453" w="15427">
                  <a:moveTo>
                    <a:pt x="14315" y="15375"/>
                  </a:moveTo>
                  <a:lnTo>
                    <a:pt x="15194" y="14780"/>
                  </a:lnTo>
                  <a:lnTo>
                    <a:pt x="15194" y="14780"/>
                  </a:lnTo>
                  <a:lnTo>
                    <a:pt x="15297" y="14703"/>
                  </a:lnTo>
                  <a:lnTo>
                    <a:pt x="15297" y="14703"/>
                  </a:lnTo>
                  <a:lnTo>
                    <a:pt x="15349" y="14625"/>
                  </a:lnTo>
                  <a:lnTo>
                    <a:pt x="15400" y="14548"/>
                  </a:lnTo>
                  <a:lnTo>
                    <a:pt x="15426" y="14444"/>
                  </a:lnTo>
                  <a:lnTo>
                    <a:pt x="15426" y="14341"/>
                  </a:lnTo>
                  <a:lnTo>
                    <a:pt x="15426" y="14238"/>
                  </a:lnTo>
                  <a:lnTo>
                    <a:pt x="15400" y="14134"/>
                  </a:lnTo>
                  <a:lnTo>
                    <a:pt x="15349" y="14057"/>
                  </a:lnTo>
                  <a:lnTo>
                    <a:pt x="15297" y="13979"/>
                  </a:lnTo>
                  <a:lnTo>
                    <a:pt x="1473" y="156"/>
                  </a:lnTo>
                  <a:lnTo>
                    <a:pt x="1473" y="156"/>
                  </a:lnTo>
                  <a:lnTo>
                    <a:pt x="1396" y="104"/>
                  </a:lnTo>
                  <a:lnTo>
                    <a:pt x="1396" y="104"/>
                  </a:lnTo>
                  <a:lnTo>
                    <a:pt x="1293" y="52"/>
                  </a:lnTo>
                  <a:lnTo>
                    <a:pt x="1189" y="26"/>
                  </a:lnTo>
                  <a:lnTo>
                    <a:pt x="1086" y="1"/>
                  </a:lnTo>
                  <a:lnTo>
                    <a:pt x="1008" y="26"/>
                  </a:lnTo>
                  <a:lnTo>
                    <a:pt x="905" y="52"/>
                  </a:lnTo>
                  <a:lnTo>
                    <a:pt x="802" y="78"/>
                  </a:lnTo>
                  <a:lnTo>
                    <a:pt x="724" y="156"/>
                  </a:lnTo>
                  <a:lnTo>
                    <a:pt x="672" y="233"/>
                  </a:lnTo>
                  <a:lnTo>
                    <a:pt x="78" y="1086"/>
                  </a:lnTo>
                  <a:lnTo>
                    <a:pt x="78" y="1086"/>
                  </a:lnTo>
                  <a:lnTo>
                    <a:pt x="52" y="1163"/>
                  </a:lnTo>
                  <a:lnTo>
                    <a:pt x="1" y="1267"/>
                  </a:lnTo>
                  <a:lnTo>
                    <a:pt x="1" y="1344"/>
                  </a:lnTo>
                  <a:lnTo>
                    <a:pt x="1" y="1448"/>
                  </a:lnTo>
                  <a:lnTo>
                    <a:pt x="1" y="1525"/>
                  </a:lnTo>
                  <a:lnTo>
                    <a:pt x="26" y="1628"/>
                  </a:lnTo>
                  <a:lnTo>
                    <a:pt x="78" y="1706"/>
                  </a:lnTo>
                  <a:lnTo>
                    <a:pt x="130" y="1783"/>
                  </a:lnTo>
                  <a:lnTo>
                    <a:pt x="13669" y="15297"/>
                  </a:lnTo>
                  <a:lnTo>
                    <a:pt x="13669" y="15297"/>
                  </a:lnTo>
                  <a:lnTo>
                    <a:pt x="13747" y="15349"/>
                  </a:lnTo>
                  <a:lnTo>
                    <a:pt x="13824" y="15400"/>
                  </a:lnTo>
                  <a:lnTo>
                    <a:pt x="13979" y="15452"/>
                  </a:lnTo>
                  <a:lnTo>
                    <a:pt x="14160" y="15426"/>
                  </a:lnTo>
                  <a:lnTo>
                    <a:pt x="14238" y="15400"/>
                  </a:lnTo>
                  <a:lnTo>
                    <a:pt x="14315" y="15375"/>
                  </a:lnTo>
                  <a:lnTo>
                    <a:pt x="14315" y="1537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8" name="Google Shape;1458;p23"/>
            <p:cNvSpPr/>
            <p:nvPr/>
          </p:nvSpPr>
          <p:spPr>
            <a:xfrm>
              <a:off x="11536625" y="1472025"/>
              <a:ext cx="344325" cy="344325"/>
            </a:xfrm>
            <a:custGeom>
              <a:rect b="b" l="l" r="r" t="t"/>
              <a:pathLst>
                <a:path extrusionOk="0" h="13773" w="13773">
                  <a:moveTo>
                    <a:pt x="12661" y="13695"/>
                  </a:moveTo>
                  <a:lnTo>
                    <a:pt x="13540" y="13127"/>
                  </a:lnTo>
                  <a:lnTo>
                    <a:pt x="13540" y="13127"/>
                  </a:lnTo>
                  <a:lnTo>
                    <a:pt x="13617" y="13049"/>
                  </a:lnTo>
                  <a:lnTo>
                    <a:pt x="13617" y="13049"/>
                  </a:lnTo>
                  <a:lnTo>
                    <a:pt x="13695" y="12946"/>
                  </a:lnTo>
                  <a:lnTo>
                    <a:pt x="13746" y="12868"/>
                  </a:lnTo>
                  <a:lnTo>
                    <a:pt x="13772" y="12765"/>
                  </a:lnTo>
                  <a:lnTo>
                    <a:pt x="13772" y="12662"/>
                  </a:lnTo>
                  <a:lnTo>
                    <a:pt x="13772" y="12584"/>
                  </a:lnTo>
                  <a:lnTo>
                    <a:pt x="13746" y="12481"/>
                  </a:lnTo>
                  <a:lnTo>
                    <a:pt x="13695" y="12377"/>
                  </a:lnTo>
                  <a:lnTo>
                    <a:pt x="13617" y="12300"/>
                  </a:lnTo>
                  <a:lnTo>
                    <a:pt x="1473" y="156"/>
                  </a:lnTo>
                  <a:lnTo>
                    <a:pt x="1473" y="156"/>
                  </a:lnTo>
                  <a:lnTo>
                    <a:pt x="1396" y="104"/>
                  </a:lnTo>
                  <a:lnTo>
                    <a:pt x="1396" y="104"/>
                  </a:lnTo>
                  <a:lnTo>
                    <a:pt x="1318" y="52"/>
                  </a:lnTo>
                  <a:lnTo>
                    <a:pt x="1215" y="26"/>
                  </a:lnTo>
                  <a:lnTo>
                    <a:pt x="1111" y="1"/>
                  </a:lnTo>
                  <a:lnTo>
                    <a:pt x="1008" y="26"/>
                  </a:lnTo>
                  <a:lnTo>
                    <a:pt x="930" y="52"/>
                  </a:lnTo>
                  <a:lnTo>
                    <a:pt x="827" y="78"/>
                  </a:lnTo>
                  <a:lnTo>
                    <a:pt x="750" y="156"/>
                  </a:lnTo>
                  <a:lnTo>
                    <a:pt x="672" y="233"/>
                  </a:lnTo>
                  <a:lnTo>
                    <a:pt x="104" y="1086"/>
                  </a:lnTo>
                  <a:lnTo>
                    <a:pt x="104" y="1086"/>
                  </a:lnTo>
                  <a:lnTo>
                    <a:pt x="52" y="1163"/>
                  </a:lnTo>
                  <a:lnTo>
                    <a:pt x="26" y="1267"/>
                  </a:lnTo>
                  <a:lnTo>
                    <a:pt x="0" y="1344"/>
                  </a:lnTo>
                  <a:lnTo>
                    <a:pt x="0" y="1448"/>
                  </a:lnTo>
                  <a:lnTo>
                    <a:pt x="26" y="1525"/>
                  </a:lnTo>
                  <a:lnTo>
                    <a:pt x="52" y="1628"/>
                  </a:lnTo>
                  <a:lnTo>
                    <a:pt x="104" y="1706"/>
                  </a:lnTo>
                  <a:lnTo>
                    <a:pt x="155" y="1784"/>
                  </a:lnTo>
                  <a:lnTo>
                    <a:pt x="12015" y="13643"/>
                  </a:lnTo>
                  <a:lnTo>
                    <a:pt x="12015" y="13643"/>
                  </a:lnTo>
                  <a:lnTo>
                    <a:pt x="12093" y="13695"/>
                  </a:lnTo>
                  <a:lnTo>
                    <a:pt x="12170" y="13747"/>
                  </a:lnTo>
                  <a:lnTo>
                    <a:pt x="12325" y="13773"/>
                  </a:lnTo>
                  <a:lnTo>
                    <a:pt x="12506" y="13773"/>
                  </a:lnTo>
                  <a:lnTo>
                    <a:pt x="12584" y="13747"/>
                  </a:lnTo>
                  <a:lnTo>
                    <a:pt x="12661" y="13695"/>
                  </a:lnTo>
                  <a:lnTo>
                    <a:pt x="12661" y="1369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9" name="Google Shape;1459;p23"/>
            <p:cNvSpPr/>
            <p:nvPr/>
          </p:nvSpPr>
          <p:spPr>
            <a:xfrm>
              <a:off x="11450700" y="1599925"/>
              <a:ext cx="302350" cy="302975"/>
            </a:xfrm>
            <a:custGeom>
              <a:rect b="b" l="l" r="r" t="t"/>
              <a:pathLst>
                <a:path extrusionOk="0" h="12119" w="12094">
                  <a:moveTo>
                    <a:pt x="10982" y="12016"/>
                  </a:moveTo>
                  <a:lnTo>
                    <a:pt x="11861" y="11447"/>
                  </a:lnTo>
                  <a:lnTo>
                    <a:pt x="11861" y="11447"/>
                  </a:lnTo>
                  <a:lnTo>
                    <a:pt x="11938" y="11370"/>
                  </a:lnTo>
                  <a:lnTo>
                    <a:pt x="11938" y="11370"/>
                  </a:lnTo>
                  <a:lnTo>
                    <a:pt x="12016" y="11292"/>
                  </a:lnTo>
                  <a:lnTo>
                    <a:pt x="12067" y="11189"/>
                  </a:lnTo>
                  <a:lnTo>
                    <a:pt x="12093" y="11111"/>
                  </a:lnTo>
                  <a:lnTo>
                    <a:pt x="12093" y="11008"/>
                  </a:lnTo>
                  <a:lnTo>
                    <a:pt x="12093" y="10905"/>
                  </a:lnTo>
                  <a:lnTo>
                    <a:pt x="12067" y="10801"/>
                  </a:lnTo>
                  <a:lnTo>
                    <a:pt x="12016" y="10724"/>
                  </a:lnTo>
                  <a:lnTo>
                    <a:pt x="11938" y="10646"/>
                  </a:lnTo>
                  <a:lnTo>
                    <a:pt x="1474" y="156"/>
                  </a:lnTo>
                  <a:lnTo>
                    <a:pt x="1474" y="156"/>
                  </a:lnTo>
                  <a:lnTo>
                    <a:pt x="1396" y="104"/>
                  </a:lnTo>
                  <a:lnTo>
                    <a:pt x="1396" y="104"/>
                  </a:lnTo>
                  <a:lnTo>
                    <a:pt x="1293" y="52"/>
                  </a:lnTo>
                  <a:lnTo>
                    <a:pt x="1215" y="27"/>
                  </a:lnTo>
                  <a:lnTo>
                    <a:pt x="1112" y="1"/>
                  </a:lnTo>
                  <a:lnTo>
                    <a:pt x="1008" y="27"/>
                  </a:lnTo>
                  <a:lnTo>
                    <a:pt x="905" y="52"/>
                  </a:lnTo>
                  <a:lnTo>
                    <a:pt x="828" y="78"/>
                  </a:lnTo>
                  <a:lnTo>
                    <a:pt x="750" y="156"/>
                  </a:lnTo>
                  <a:lnTo>
                    <a:pt x="673" y="233"/>
                  </a:lnTo>
                  <a:lnTo>
                    <a:pt x="104" y="1086"/>
                  </a:lnTo>
                  <a:lnTo>
                    <a:pt x="104" y="1086"/>
                  </a:lnTo>
                  <a:lnTo>
                    <a:pt x="52" y="1163"/>
                  </a:lnTo>
                  <a:lnTo>
                    <a:pt x="27" y="1267"/>
                  </a:lnTo>
                  <a:lnTo>
                    <a:pt x="1" y="1344"/>
                  </a:lnTo>
                  <a:lnTo>
                    <a:pt x="1" y="1448"/>
                  </a:lnTo>
                  <a:lnTo>
                    <a:pt x="1" y="1525"/>
                  </a:lnTo>
                  <a:lnTo>
                    <a:pt x="52" y="1628"/>
                  </a:lnTo>
                  <a:lnTo>
                    <a:pt x="78" y="1706"/>
                  </a:lnTo>
                  <a:lnTo>
                    <a:pt x="156" y="1784"/>
                  </a:lnTo>
                  <a:lnTo>
                    <a:pt x="10336" y="11964"/>
                  </a:lnTo>
                  <a:lnTo>
                    <a:pt x="10336" y="11964"/>
                  </a:lnTo>
                  <a:lnTo>
                    <a:pt x="10414" y="12016"/>
                  </a:lnTo>
                  <a:lnTo>
                    <a:pt x="10491" y="12067"/>
                  </a:lnTo>
                  <a:lnTo>
                    <a:pt x="10646" y="12119"/>
                  </a:lnTo>
                  <a:lnTo>
                    <a:pt x="10827" y="12093"/>
                  </a:lnTo>
                  <a:lnTo>
                    <a:pt x="10905" y="12067"/>
                  </a:lnTo>
                  <a:lnTo>
                    <a:pt x="10982" y="12016"/>
                  </a:lnTo>
                  <a:lnTo>
                    <a:pt x="10982" y="12016"/>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0" name="Google Shape;1460;p23"/>
            <p:cNvSpPr/>
            <p:nvPr/>
          </p:nvSpPr>
          <p:spPr>
            <a:xfrm>
              <a:off x="11364150" y="1727825"/>
              <a:ext cx="261000" cy="261000"/>
            </a:xfrm>
            <a:custGeom>
              <a:rect b="b" l="l" r="r" t="t"/>
              <a:pathLst>
                <a:path extrusionOk="0" h="10440" w="10440">
                  <a:moveTo>
                    <a:pt x="9328" y="10362"/>
                  </a:moveTo>
                  <a:lnTo>
                    <a:pt x="10207" y="9768"/>
                  </a:lnTo>
                  <a:lnTo>
                    <a:pt x="10207" y="9768"/>
                  </a:lnTo>
                  <a:lnTo>
                    <a:pt x="10284" y="9690"/>
                  </a:lnTo>
                  <a:lnTo>
                    <a:pt x="10284" y="9690"/>
                  </a:lnTo>
                  <a:lnTo>
                    <a:pt x="10362" y="9613"/>
                  </a:lnTo>
                  <a:lnTo>
                    <a:pt x="10413" y="9535"/>
                  </a:lnTo>
                  <a:lnTo>
                    <a:pt x="10439" y="9432"/>
                  </a:lnTo>
                  <a:lnTo>
                    <a:pt x="10439" y="9328"/>
                  </a:lnTo>
                  <a:lnTo>
                    <a:pt x="10439" y="9225"/>
                  </a:lnTo>
                  <a:lnTo>
                    <a:pt x="10413" y="9148"/>
                  </a:lnTo>
                  <a:lnTo>
                    <a:pt x="10362" y="9044"/>
                  </a:lnTo>
                  <a:lnTo>
                    <a:pt x="10284" y="8967"/>
                  </a:lnTo>
                  <a:lnTo>
                    <a:pt x="1499" y="156"/>
                  </a:lnTo>
                  <a:lnTo>
                    <a:pt x="1499" y="156"/>
                  </a:lnTo>
                  <a:lnTo>
                    <a:pt x="1421" y="104"/>
                  </a:lnTo>
                  <a:lnTo>
                    <a:pt x="1421" y="104"/>
                  </a:lnTo>
                  <a:lnTo>
                    <a:pt x="1318" y="52"/>
                  </a:lnTo>
                  <a:lnTo>
                    <a:pt x="1215" y="27"/>
                  </a:lnTo>
                  <a:lnTo>
                    <a:pt x="1111" y="1"/>
                  </a:lnTo>
                  <a:lnTo>
                    <a:pt x="1034" y="27"/>
                  </a:lnTo>
                  <a:lnTo>
                    <a:pt x="931" y="52"/>
                  </a:lnTo>
                  <a:lnTo>
                    <a:pt x="827" y="104"/>
                  </a:lnTo>
                  <a:lnTo>
                    <a:pt x="750" y="156"/>
                  </a:lnTo>
                  <a:lnTo>
                    <a:pt x="698" y="233"/>
                  </a:lnTo>
                  <a:lnTo>
                    <a:pt x="104" y="1086"/>
                  </a:lnTo>
                  <a:lnTo>
                    <a:pt x="104" y="1086"/>
                  </a:lnTo>
                  <a:lnTo>
                    <a:pt x="52" y="1163"/>
                  </a:lnTo>
                  <a:lnTo>
                    <a:pt x="26" y="1267"/>
                  </a:lnTo>
                  <a:lnTo>
                    <a:pt x="26" y="1344"/>
                  </a:lnTo>
                  <a:lnTo>
                    <a:pt x="0" y="1448"/>
                  </a:lnTo>
                  <a:lnTo>
                    <a:pt x="26" y="1525"/>
                  </a:lnTo>
                  <a:lnTo>
                    <a:pt x="52" y="1629"/>
                  </a:lnTo>
                  <a:lnTo>
                    <a:pt x="104" y="1706"/>
                  </a:lnTo>
                  <a:lnTo>
                    <a:pt x="155" y="1784"/>
                  </a:lnTo>
                  <a:lnTo>
                    <a:pt x="8682" y="10284"/>
                  </a:lnTo>
                  <a:lnTo>
                    <a:pt x="8682" y="10284"/>
                  </a:lnTo>
                  <a:lnTo>
                    <a:pt x="8760" y="10336"/>
                  </a:lnTo>
                  <a:lnTo>
                    <a:pt x="8837" y="10388"/>
                  </a:lnTo>
                  <a:lnTo>
                    <a:pt x="8992" y="10439"/>
                  </a:lnTo>
                  <a:lnTo>
                    <a:pt x="9173" y="10439"/>
                  </a:lnTo>
                  <a:lnTo>
                    <a:pt x="9251" y="10388"/>
                  </a:lnTo>
                  <a:lnTo>
                    <a:pt x="9328" y="10362"/>
                  </a:lnTo>
                  <a:lnTo>
                    <a:pt x="9328" y="1036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1" name="Google Shape;1461;p23"/>
            <p:cNvSpPr/>
            <p:nvPr/>
          </p:nvSpPr>
          <p:spPr>
            <a:xfrm>
              <a:off x="11278225" y="1855725"/>
              <a:ext cx="219025" cy="219000"/>
            </a:xfrm>
            <a:custGeom>
              <a:rect b="b" l="l" r="r" t="t"/>
              <a:pathLst>
                <a:path extrusionOk="0" h="8760" w="8761">
                  <a:moveTo>
                    <a:pt x="7649" y="8682"/>
                  </a:moveTo>
                  <a:lnTo>
                    <a:pt x="8528" y="8114"/>
                  </a:lnTo>
                  <a:lnTo>
                    <a:pt x="8528" y="8114"/>
                  </a:lnTo>
                  <a:lnTo>
                    <a:pt x="8605" y="8036"/>
                  </a:lnTo>
                  <a:lnTo>
                    <a:pt x="8605" y="8036"/>
                  </a:lnTo>
                  <a:lnTo>
                    <a:pt x="8683" y="7959"/>
                  </a:lnTo>
                  <a:lnTo>
                    <a:pt x="8734" y="7856"/>
                  </a:lnTo>
                  <a:lnTo>
                    <a:pt x="8760" y="7752"/>
                  </a:lnTo>
                  <a:lnTo>
                    <a:pt x="8760" y="7649"/>
                  </a:lnTo>
                  <a:lnTo>
                    <a:pt x="8760" y="7571"/>
                  </a:lnTo>
                  <a:lnTo>
                    <a:pt x="8734" y="7468"/>
                  </a:lnTo>
                  <a:lnTo>
                    <a:pt x="8683" y="7365"/>
                  </a:lnTo>
                  <a:lnTo>
                    <a:pt x="8605" y="7287"/>
                  </a:lnTo>
                  <a:lnTo>
                    <a:pt x="1474" y="156"/>
                  </a:lnTo>
                  <a:lnTo>
                    <a:pt x="1474" y="156"/>
                  </a:lnTo>
                  <a:lnTo>
                    <a:pt x="1396" y="104"/>
                  </a:lnTo>
                  <a:lnTo>
                    <a:pt x="1396" y="104"/>
                  </a:lnTo>
                  <a:lnTo>
                    <a:pt x="1319" y="52"/>
                  </a:lnTo>
                  <a:lnTo>
                    <a:pt x="1215" y="27"/>
                  </a:lnTo>
                  <a:lnTo>
                    <a:pt x="1112" y="1"/>
                  </a:lnTo>
                  <a:lnTo>
                    <a:pt x="1009" y="27"/>
                  </a:lnTo>
                  <a:lnTo>
                    <a:pt x="931" y="52"/>
                  </a:lnTo>
                  <a:lnTo>
                    <a:pt x="828" y="104"/>
                  </a:lnTo>
                  <a:lnTo>
                    <a:pt x="750" y="156"/>
                  </a:lnTo>
                  <a:lnTo>
                    <a:pt x="673" y="233"/>
                  </a:lnTo>
                  <a:lnTo>
                    <a:pt x="104" y="1086"/>
                  </a:lnTo>
                  <a:lnTo>
                    <a:pt x="104" y="1086"/>
                  </a:lnTo>
                  <a:lnTo>
                    <a:pt x="53" y="1189"/>
                  </a:lnTo>
                  <a:lnTo>
                    <a:pt x="27" y="1267"/>
                  </a:lnTo>
                  <a:lnTo>
                    <a:pt x="1" y="1344"/>
                  </a:lnTo>
                  <a:lnTo>
                    <a:pt x="1" y="1448"/>
                  </a:lnTo>
                  <a:lnTo>
                    <a:pt x="27" y="1525"/>
                  </a:lnTo>
                  <a:lnTo>
                    <a:pt x="53" y="1629"/>
                  </a:lnTo>
                  <a:lnTo>
                    <a:pt x="104" y="1706"/>
                  </a:lnTo>
                  <a:lnTo>
                    <a:pt x="156" y="1784"/>
                  </a:lnTo>
                  <a:lnTo>
                    <a:pt x="7003" y="8631"/>
                  </a:lnTo>
                  <a:lnTo>
                    <a:pt x="7003" y="8631"/>
                  </a:lnTo>
                  <a:lnTo>
                    <a:pt x="7081" y="8682"/>
                  </a:lnTo>
                  <a:lnTo>
                    <a:pt x="7158" y="8734"/>
                  </a:lnTo>
                  <a:lnTo>
                    <a:pt x="7313" y="8760"/>
                  </a:lnTo>
                  <a:lnTo>
                    <a:pt x="7494" y="8760"/>
                  </a:lnTo>
                  <a:lnTo>
                    <a:pt x="7572" y="8734"/>
                  </a:lnTo>
                  <a:lnTo>
                    <a:pt x="7649" y="8682"/>
                  </a:lnTo>
                  <a:lnTo>
                    <a:pt x="7649" y="868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2" name="Google Shape;1462;p23"/>
            <p:cNvSpPr/>
            <p:nvPr/>
          </p:nvSpPr>
          <p:spPr>
            <a:xfrm>
              <a:off x="9897175" y="2192275"/>
              <a:ext cx="1263525" cy="1263525"/>
            </a:xfrm>
            <a:custGeom>
              <a:rect b="b" l="l" r="r" t="t"/>
              <a:pathLst>
                <a:path extrusionOk="0" h="50541" w="50541">
                  <a:moveTo>
                    <a:pt x="10930" y="39637"/>
                  </a:moveTo>
                  <a:lnTo>
                    <a:pt x="20516" y="49223"/>
                  </a:lnTo>
                  <a:lnTo>
                    <a:pt x="49352" y="6357"/>
                  </a:lnTo>
                  <a:lnTo>
                    <a:pt x="44184" y="1189"/>
                  </a:lnTo>
                  <a:lnTo>
                    <a:pt x="1344" y="30051"/>
                  </a:lnTo>
                  <a:lnTo>
                    <a:pt x="10930" y="39637"/>
                  </a:lnTo>
                  <a:lnTo>
                    <a:pt x="10930" y="39637"/>
                  </a:lnTo>
                  <a:close/>
                  <a:moveTo>
                    <a:pt x="20206" y="50386"/>
                  </a:moveTo>
                  <a:lnTo>
                    <a:pt x="155" y="30335"/>
                  </a:lnTo>
                  <a:lnTo>
                    <a:pt x="155" y="30335"/>
                  </a:lnTo>
                  <a:lnTo>
                    <a:pt x="104" y="30257"/>
                  </a:lnTo>
                  <a:lnTo>
                    <a:pt x="104" y="30257"/>
                  </a:lnTo>
                  <a:lnTo>
                    <a:pt x="52" y="30180"/>
                  </a:lnTo>
                  <a:lnTo>
                    <a:pt x="26" y="30077"/>
                  </a:lnTo>
                  <a:lnTo>
                    <a:pt x="0" y="29973"/>
                  </a:lnTo>
                  <a:lnTo>
                    <a:pt x="26" y="29870"/>
                  </a:lnTo>
                  <a:lnTo>
                    <a:pt x="52" y="29766"/>
                  </a:lnTo>
                  <a:lnTo>
                    <a:pt x="104" y="29689"/>
                  </a:lnTo>
                  <a:lnTo>
                    <a:pt x="155" y="29611"/>
                  </a:lnTo>
                  <a:lnTo>
                    <a:pt x="233" y="29534"/>
                  </a:lnTo>
                  <a:lnTo>
                    <a:pt x="43951" y="104"/>
                  </a:lnTo>
                  <a:lnTo>
                    <a:pt x="43951" y="104"/>
                  </a:lnTo>
                  <a:lnTo>
                    <a:pt x="44029" y="52"/>
                  </a:lnTo>
                  <a:lnTo>
                    <a:pt x="44106" y="26"/>
                  </a:lnTo>
                  <a:lnTo>
                    <a:pt x="44210" y="1"/>
                  </a:lnTo>
                  <a:lnTo>
                    <a:pt x="44287" y="1"/>
                  </a:lnTo>
                  <a:lnTo>
                    <a:pt x="44391" y="26"/>
                  </a:lnTo>
                  <a:lnTo>
                    <a:pt x="44468" y="52"/>
                  </a:lnTo>
                  <a:lnTo>
                    <a:pt x="44546" y="104"/>
                  </a:lnTo>
                  <a:lnTo>
                    <a:pt x="44623" y="156"/>
                  </a:lnTo>
                  <a:lnTo>
                    <a:pt x="50385" y="5943"/>
                  </a:lnTo>
                  <a:lnTo>
                    <a:pt x="50385" y="5943"/>
                  </a:lnTo>
                  <a:lnTo>
                    <a:pt x="50463" y="5995"/>
                  </a:lnTo>
                  <a:lnTo>
                    <a:pt x="50489" y="6073"/>
                  </a:lnTo>
                  <a:lnTo>
                    <a:pt x="50540" y="6253"/>
                  </a:lnTo>
                  <a:lnTo>
                    <a:pt x="50540" y="6434"/>
                  </a:lnTo>
                  <a:lnTo>
                    <a:pt x="50514" y="6512"/>
                  </a:lnTo>
                  <a:lnTo>
                    <a:pt x="50463" y="6589"/>
                  </a:lnTo>
                  <a:lnTo>
                    <a:pt x="21033" y="50308"/>
                  </a:lnTo>
                  <a:lnTo>
                    <a:pt x="21033" y="50308"/>
                  </a:lnTo>
                  <a:lnTo>
                    <a:pt x="20955" y="50386"/>
                  </a:lnTo>
                  <a:lnTo>
                    <a:pt x="20955" y="50386"/>
                  </a:lnTo>
                  <a:lnTo>
                    <a:pt x="20878" y="50463"/>
                  </a:lnTo>
                  <a:lnTo>
                    <a:pt x="20774" y="50515"/>
                  </a:lnTo>
                  <a:lnTo>
                    <a:pt x="20697" y="50541"/>
                  </a:lnTo>
                  <a:lnTo>
                    <a:pt x="20593" y="50541"/>
                  </a:lnTo>
                  <a:lnTo>
                    <a:pt x="20490" y="50541"/>
                  </a:lnTo>
                  <a:lnTo>
                    <a:pt x="20387" y="50515"/>
                  </a:lnTo>
                  <a:lnTo>
                    <a:pt x="20309" y="50463"/>
                  </a:lnTo>
                  <a:lnTo>
                    <a:pt x="20206" y="50386"/>
                  </a:lnTo>
                  <a:lnTo>
                    <a:pt x="20206" y="50386"/>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3" name="Google Shape;1463;p23"/>
            <p:cNvSpPr/>
            <p:nvPr/>
          </p:nvSpPr>
          <p:spPr>
            <a:xfrm>
              <a:off x="10138100" y="2254300"/>
              <a:ext cx="960575" cy="961200"/>
            </a:xfrm>
            <a:custGeom>
              <a:rect b="b" l="l" r="r" t="t"/>
              <a:pathLst>
                <a:path extrusionOk="0" h="38448" w="38423">
                  <a:moveTo>
                    <a:pt x="931" y="37517"/>
                  </a:moveTo>
                  <a:lnTo>
                    <a:pt x="1835" y="38448"/>
                  </a:lnTo>
                  <a:lnTo>
                    <a:pt x="38423" y="1860"/>
                  </a:lnTo>
                  <a:lnTo>
                    <a:pt x="36588" y="0"/>
                  </a:lnTo>
                  <a:lnTo>
                    <a:pt x="1" y="36587"/>
                  </a:lnTo>
                  <a:lnTo>
                    <a:pt x="931" y="37517"/>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4" name="Google Shape;1464;p23"/>
            <p:cNvSpPr/>
            <p:nvPr/>
          </p:nvSpPr>
          <p:spPr>
            <a:xfrm>
              <a:off x="10003750" y="2863425"/>
              <a:ext cx="485800" cy="485800"/>
            </a:xfrm>
            <a:custGeom>
              <a:rect b="b" l="l" r="r" t="t"/>
              <a:pathLst>
                <a:path extrusionOk="0" h="19432" w="19432">
                  <a:moveTo>
                    <a:pt x="18837" y="19431"/>
                  </a:moveTo>
                  <a:lnTo>
                    <a:pt x="19431" y="18553"/>
                  </a:lnTo>
                  <a:lnTo>
                    <a:pt x="879" y="1"/>
                  </a:lnTo>
                  <a:lnTo>
                    <a:pt x="1" y="595"/>
                  </a:lnTo>
                  <a:lnTo>
                    <a:pt x="18837" y="1943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5" name="Google Shape;1465;p23"/>
            <p:cNvSpPr/>
            <p:nvPr/>
          </p:nvSpPr>
          <p:spPr>
            <a:xfrm>
              <a:off x="10132300" y="2777525"/>
              <a:ext cx="443800" cy="443800"/>
            </a:xfrm>
            <a:custGeom>
              <a:rect b="b" l="l" r="r" t="t"/>
              <a:pathLst>
                <a:path extrusionOk="0" h="17752" w="17752">
                  <a:moveTo>
                    <a:pt x="17157" y="17751"/>
                  </a:moveTo>
                  <a:lnTo>
                    <a:pt x="17751" y="16873"/>
                  </a:lnTo>
                  <a:lnTo>
                    <a:pt x="879" y="0"/>
                  </a:lnTo>
                  <a:lnTo>
                    <a:pt x="0" y="594"/>
                  </a:lnTo>
                  <a:lnTo>
                    <a:pt x="17157" y="1775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6" name="Google Shape;1466;p23"/>
            <p:cNvSpPr/>
            <p:nvPr/>
          </p:nvSpPr>
          <p:spPr>
            <a:xfrm>
              <a:off x="10260200" y="2691600"/>
              <a:ext cx="401800" cy="401825"/>
            </a:xfrm>
            <a:custGeom>
              <a:rect b="b" l="l" r="r" t="t"/>
              <a:pathLst>
                <a:path extrusionOk="0" h="16073" w="16072">
                  <a:moveTo>
                    <a:pt x="15478" y="16072"/>
                  </a:moveTo>
                  <a:lnTo>
                    <a:pt x="16072" y="15194"/>
                  </a:lnTo>
                  <a:lnTo>
                    <a:pt x="879" y="1"/>
                  </a:lnTo>
                  <a:lnTo>
                    <a:pt x="0" y="595"/>
                  </a:lnTo>
                  <a:lnTo>
                    <a:pt x="15478" y="1607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7" name="Google Shape;1467;p23"/>
            <p:cNvSpPr/>
            <p:nvPr/>
          </p:nvSpPr>
          <p:spPr>
            <a:xfrm>
              <a:off x="10388100" y="2605050"/>
              <a:ext cx="359825" cy="360475"/>
            </a:xfrm>
            <a:custGeom>
              <a:rect b="b" l="l" r="r" t="t"/>
              <a:pathLst>
                <a:path extrusionOk="0" h="14419" w="14393">
                  <a:moveTo>
                    <a:pt x="13798" y="14418"/>
                  </a:moveTo>
                  <a:lnTo>
                    <a:pt x="14392" y="13540"/>
                  </a:lnTo>
                  <a:lnTo>
                    <a:pt x="879" y="0"/>
                  </a:lnTo>
                  <a:lnTo>
                    <a:pt x="0" y="595"/>
                  </a:lnTo>
                  <a:lnTo>
                    <a:pt x="13798" y="14418"/>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8" name="Google Shape;1468;p23"/>
            <p:cNvSpPr/>
            <p:nvPr/>
          </p:nvSpPr>
          <p:spPr>
            <a:xfrm>
              <a:off x="10516000" y="2519125"/>
              <a:ext cx="318475" cy="318500"/>
            </a:xfrm>
            <a:custGeom>
              <a:rect b="b" l="l" r="r" t="t"/>
              <a:pathLst>
                <a:path extrusionOk="0" h="12740" w="12739">
                  <a:moveTo>
                    <a:pt x="12145" y="12739"/>
                  </a:moveTo>
                  <a:lnTo>
                    <a:pt x="12739" y="11861"/>
                  </a:lnTo>
                  <a:lnTo>
                    <a:pt x="879" y="1"/>
                  </a:lnTo>
                  <a:lnTo>
                    <a:pt x="0" y="595"/>
                  </a:lnTo>
                  <a:lnTo>
                    <a:pt x="12145" y="12739"/>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9" name="Google Shape;1469;p23"/>
            <p:cNvSpPr/>
            <p:nvPr/>
          </p:nvSpPr>
          <p:spPr>
            <a:xfrm>
              <a:off x="10643900" y="2433225"/>
              <a:ext cx="276500" cy="276500"/>
            </a:xfrm>
            <a:custGeom>
              <a:rect b="b" l="l" r="r" t="t"/>
              <a:pathLst>
                <a:path extrusionOk="0" h="11060" w="11060">
                  <a:moveTo>
                    <a:pt x="10465" y="11059"/>
                  </a:moveTo>
                  <a:lnTo>
                    <a:pt x="11059" y="10181"/>
                  </a:lnTo>
                  <a:lnTo>
                    <a:pt x="879" y="0"/>
                  </a:lnTo>
                  <a:lnTo>
                    <a:pt x="0" y="569"/>
                  </a:lnTo>
                  <a:lnTo>
                    <a:pt x="10465" y="11059"/>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0" name="Google Shape;1470;p23"/>
            <p:cNvSpPr/>
            <p:nvPr/>
          </p:nvSpPr>
          <p:spPr>
            <a:xfrm>
              <a:off x="10771800" y="2346650"/>
              <a:ext cx="234500" cy="235175"/>
            </a:xfrm>
            <a:custGeom>
              <a:rect b="b" l="l" r="r" t="t"/>
              <a:pathLst>
                <a:path extrusionOk="0" h="9407" w="9380">
                  <a:moveTo>
                    <a:pt x="8786" y="9406"/>
                  </a:moveTo>
                  <a:lnTo>
                    <a:pt x="9380" y="8528"/>
                  </a:lnTo>
                  <a:lnTo>
                    <a:pt x="879" y="1"/>
                  </a:lnTo>
                  <a:lnTo>
                    <a:pt x="0" y="595"/>
                  </a:lnTo>
                  <a:lnTo>
                    <a:pt x="8786" y="9406"/>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1" name="Google Shape;1471;p23"/>
            <p:cNvSpPr/>
            <p:nvPr/>
          </p:nvSpPr>
          <p:spPr>
            <a:xfrm>
              <a:off x="10899700" y="2260750"/>
              <a:ext cx="193175" cy="193175"/>
            </a:xfrm>
            <a:custGeom>
              <a:rect b="b" l="l" r="r" t="t"/>
              <a:pathLst>
                <a:path extrusionOk="0" h="7727" w="7727">
                  <a:moveTo>
                    <a:pt x="7132" y="7726"/>
                  </a:moveTo>
                  <a:lnTo>
                    <a:pt x="7726" y="6848"/>
                  </a:lnTo>
                  <a:lnTo>
                    <a:pt x="879" y="0"/>
                  </a:lnTo>
                  <a:lnTo>
                    <a:pt x="1" y="595"/>
                  </a:lnTo>
                  <a:lnTo>
                    <a:pt x="7132" y="7726"/>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2" name="Google Shape;1472;p23"/>
            <p:cNvSpPr/>
            <p:nvPr/>
          </p:nvSpPr>
          <p:spPr>
            <a:xfrm>
              <a:off x="9990825" y="2850500"/>
              <a:ext cx="511625" cy="511650"/>
            </a:xfrm>
            <a:custGeom>
              <a:rect b="b" l="l" r="r" t="t"/>
              <a:pathLst>
                <a:path extrusionOk="0" h="20466" w="20465">
                  <a:moveTo>
                    <a:pt x="20387" y="19354"/>
                  </a:moveTo>
                  <a:lnTo>
                    <a:pt x="19819" y="20232"/>
                  </a:lnTo>
                  <a:lnTo>
                    <a:pt x="19819" y="20232"/>
                  </a:lnTo>
                  <a:lnTo>
                    <a:pt x="19741" y="20310"/>
                  </a:lnTo>
                  <a:lnTo>
                    <a:pt x="19741" y="20310"/>
                  </a:lnTo>
                  <a:lnTo>
                    <a:pt x="19638" y="20388"/>
                  </a:lnTo>
                  <a:lnTo>
                    <a:pt x="19561" y="20439"/>
                  </a:lnTo>
                  <a:lnTo>
                    <a:pt x="19457" y="20465"/>
                  </a:lnTo>
                  <a:lnTo>
                    <a:pt x="19354" y="20465"/>
                  </a:lnTo>
                  <a:lnTo>
                    <a:pt x="19250" y="20465"/>
                  </a:lnTo>
                  <a:lnTo>
                    <a:pt x="19173" y="20439"/>
                  </a:lnTo>
                  <a:lnTo>
                    <a:pt x="19070" y="20388"/>
                  </a:lnTo>
                  <a:lnTo>
                    <a:pt x="18992" y="20310"/>
                  </a:lnTo>
                  <a:lnTo>
                    <a:pt x="156" y="1474"/>
                  </a:lnTo>
                  <a:lnTo>
                    <a:pt x="156" y="1474"/>
                  </a:lnTo>
                  <a:lnTo>
                    <a:pt x="104" y="1396"/>
                  </a:lnTo>
                  <a:lnTo>
                    <a:pt x="104" y="1396"/>
                  </a:lnTo>
                  <a:lnTo>
                    <a:pt x="52" y="1319"/>
                  </a:lnTo>
                  <a:lnTo>
                    <a:pt x="27" y="1215"/>
                  </a:lnTo>
                  <a:lnTo>
                    <a:pt x="1" y="1112"/>
                  </a:lnTo>
                  <a:lnTo>
                    <a:pt x="27" y="1009"/>
                  </a:lnTo>
                  <a:lnTo>
                    <a:pt x="52" y="931"/>
                  </a:lnTo>
                  <a:lnTo>
                    <a:pt x="104" y="828"/>
                  </a:lnTo>
                  <a:lnTo>
                    <a:pt x="156" y="750"/>
                  </a:lnTo>
                  <a:lnTo>
                    <a:pt x="233" y="699"/>
                  </a:lnTo>
                  <a:lnTo>
                    <a:pt x="1112" y="104"/>
                  </a:lnTo>
                  <a:lnTo>
                    <a:pt x="1112" y="104"/>
                  </a:lnTo>
                  <a:lnTo>
                    <a:pt x="1189" y="53"/>
                  </a:lnTo>
                  <a:lnTo>
                    <a:pt x="1267" y="27"/>
                  </a:lnTo>
                  <a:lnTo>
                    <a:pt x="1344" y="1"/>
                  </a:lnTo>
                  <a:lnTo>
                    <a:pt x="1448" y="1"/>
                  </a:lnTo>
                  <a:lnTo>
                    <a:pt x="1525" y="27"/>
                  </a:lnTo>
                  <a:lnTo>
                    <a:pt x="1629" y="53"/>
                  </a:lnTo>
                  <a:lnTo>
                    <a:pt x="1706" y="104"/>
                  </a:lnTo>
                  <a:lnTo>
                    <a:pt x="1784" y="156"/>
                  </a:lnTo>
                  <a:lnTo>
                    <a:pt x="20310" y="18708"/>
                  </a:lnTo>
                  <a:lnTo>
                    <a:pt x="20310" y="18708"/>
                  </a:lnTo>
                  <a:lnTo>
                    <a:pt x="20387" y="18760"/>
                  </a:lnTo>
                  <a:lnTo>
                    <a:pt x="20413" y="18837"/>
                  </a:lnTo>
                  <a:lnTo>
                    <a:pt x="20465" y="19018"/>
                  </a:lnTo>
                  <a:lnTo>
                    <a:pt x="20465" y="19199"/>
                  </a:lnTo>
                  <a:lnTo>
                    <a:pt x="20439" y="19276"/>
                  </a:lnTo>
                  <a:lnTo>
                    <a:pt x="20387" y="19354"/>
                  </a:lnTo>
                  <a:lnTo>
                    <a:pt x="20387" y="19354"/>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3" name="Google Shape;1473;p23"/>
            <p:cNvSpPr/>
            <p:nvPr/>
          </p:nvSpPr>
          <p:spPr>
            <a:xfrm>
              <a:off x="10118725" y="2764600"/>
              <a:ext cx="470300" cy="469625"/>
            </a:xfrm>
            <a:custGeom>
              <a:rect b="b" l="l" r="r" t="t"/>
              <a:pathLst>
                <a:path extrusionOk="0" h="18785" w="18812">
                  <a:moveTo>
                    <a:pt x="18708" y="17674"/>
                  </a:moveTo>
                  <a:lnTo>
                    <a:pt x="18139" y="18527"/>
                  </a:lnTo>
                  <a:lnTo>
                    <a:pt x="18139" y="18527"/>
                  </a:lnTo>
                  <a:lnTo>
                    <a:pt x="18062" y="18630"/>
                  </a:lnTo>
                  <a:lnTo>
                    <a:pt x="18062" y="18630"/>
                  </a:lnTo>
                  <a:lnTo>
                    <a:pt x="17984" y="18707"/>
                  </a:lnTo>
                  <a:lnTo>
                    <a:pt x="17881" y="18759"/>
                  </a:lnTo>
                  <a:lnTo>
                    <a:pt x="17804" y="18785"/>
                  </a:lnTo>
                  <a:lnTo>
                    <a:pt x="17700" y="18785"/>
                  </a:lnTo>
                  <a:lnTo>
                    <a:pt x="17597" y="18785"/>
                  </a:lnTo>
                  <a:lnTo>
                    <a:pt x="17493" y="18759"/>
                  </a:lnTo>
                  <a:lnTo>
                    <a:pt x="17416" y="18707"/>
                  </a:lnTo>
                  <a:lnTo>
                    <a:pt x="17313" y="18630"/>
                  </a:lnTo>
                  <a:lnTo>
                    <a:pt x="156" y="1473"/>
                  </a:lnTo>
                  <a:lnTo>
                    <a:pt x="156" y="1473"/>
                  </a:lnTo>
                  <a:lnTo>
                    <a:pt x="104" y="1396"/>
                  </a:lnTo>
                  <a:lnTo>
                    <a:pt x="104" y="1396"/>
                  </a:lnTo>
                  <a:lnTo>
                    <a:pt x="52" y="1318"/>
                  </a:lnTo>
                  <a:lnTo>
                    <a:pt x="27" y="1215"/>
                  </a:lnTo>
                  <a:lnTo>
                    <a:pt x="1" y="1111"/>
                  </a:lnTo>
                  <a:lnTo>
                    <a:pt x="27" y="1008"/>
                  </a:lnTo>
                  <a:lnTo>
                    <a:pt x="52" y="905"/>
                  </a:lnTo>
                  <a:lnTo>
                    <a:pt x="104" y="827"/>
                  </a:lnTo>
                  <a:lnTo>
                    <a:pt x="156" y="750"/>
                  </a:lnTo>
                  <a:lnTo>
                    <a:pt x="233" y="672"/>
                  </a:lnTo>
                  <a:lnTo>
                    <a:pt x="1112" y="104"/>
                  </a:lnTo>
                  <a:lnTo>
                    <a:pt x="1112" y="104"/>
                  </a:lnTo>
                  <a:lnTo>
                    <a:pt x="1189" y="52"/>
                  </a:lnTo>
                  <a:lnTo>
                    <a:pt x="1267" y="26"/>
                  </a:lnTo>
                  <a:lnTo>
                    <a:pt x="1344" y="0"/>
                  </a:lnTo>
                  <a:lnTo>
                    <a:pt x="1448" y="0"/>
                  </a:lnTo>
                  <a:lnTo>
                    <a:pt x="1525" y="0"/>
                  </a:lnTo>
                  <a:lnTo>
                    <a:pt x="1629" y="52"/>
                  </a:lnTo>
                  <a:lnTo>
                    <a:pt x="1706" y="78"/>
                  </a:lnTo>
                  <a:lnTo>
                    <a:pt x="1784" y="155"/>
                  </a:lnTo>
                  <a:lnTo>
                    <a:pt x="18656" y="17028"/>
                  </a:lnTo>
                  <a:lnTo>
                    <a:pt x="18656" y="17028"/>
                  </a:lnTo>
                  <a:lnTo>
                    <a:pt x="18708" y="17080"/>
                  </a:lnTo>
                  <a:lnTo>
                    <a:pt x="18760" y="17157"/>
                  </a:lnTo>
                  <a:lnTo>
                    <a:pt x="18811" y="17338"/>
                  </a:lnTo>
                  <a:lnTo>
                    <a:pt x="18785" y="17519"/>
                  </a:lnTo>
                  <a:lnTo>
                    <a:pt x="18760" y="17596"/>
                  </a:lnTo>
                  <a:lnTo>
                    <a:pt x="18708" y="17674"/>
                  </a:lnTo>
                  <a:lnTo>
                    <a:pt x="18708" y="17674"/>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4" name="Google Shape;1474;p23"/>
            <p:cNvSpPr/>
            <p:nvPr/>
          </p:nvSpPr>
          <p:spPr>
            <a:xfrm>
              <a:off x="10246625" y="2678675"/>
              <a:ext cx="428300" cy="427650"/>
            </a:xfrm>
            <a:custGeom>
              <a:rect b="b" l="l" r="r" t="t"/>
              <a:pathLst>
                <a:path extrusionOk="0" h="17106" w="17132">
                  <a:moveTo>
                    <a:pt x="17054" y="15995"/>
                  </a:moveTo>
                  <a:lnTo>
                    <a:pt x="16460" y="16848"/>
                  </a:lnTo>
                  <a:lnTo>
                    <a:pt x="16460" y="16848"/>
                  </a:lnTo>
                  <a:lnTo>
                    <a:pt x="16382" y="16951"/>
                  </a:lnTo>
                  <a:lnTo>
                    <a:pt x="16382" y="16951"/>
                  </a:lnTo>
                  <a:lnTo>
                    <a:pt x="16305" y="17028"/>
                  </a:lnTo>
                  <a:lnTo>
                    <a:pt x="16227" y="17080"/>
                  </a:lnTo>
                  <a:lnTo>
                    <a:pt x="16124" y="17106"/>
                  </a:lnTo>
                  <a:lnTo>
                    <a:pt x="16021" y="17106"/>
                  </a:lnTo>
                  <a:lnTo>
                    <a:pt x="15917" y="17106"/>
                  </a:lnTo>
                  <a:lnTo>
                    <a:pt x="15814" y="17080"/>
                  </a:lnTo>
                  <a:lnTo>
                    <a:pt x="15736" y="17028"/>
                  </a:lnTo>
                  <a:lnTo>
                    <a:pt x="15659" y="16951"/>
                  </a:lnTo>
                  <a:lnTo>
                    <a:pt x="156" y="1474"/>
                  </a:lnTo>
                  <a:lnTo>
                    <a:pt x="156" y="1474"/>
                  </a:lnTo>
                  <a:lnTo>
                    <a:pt x="104" y="1396"/>
                  </a:lnTo>
                  <a:lnTo>
                    <a:pt x="104" y="1396"/>
                  </a:lnTo>
                  <a:lnTo>
                    <a:pt x="52" y="1293"/>
                  </a:lnTo>
                  <a:lnTo>
                    <a:pt x="27" y="1189"/>
                  </a:lnTo>
                  <a:lnTo>
                    <a:pt x="1" y="1112"/>
                  </a:lnTo>
                  <a:lnTo>
                    <a:pt x="27" y="1009"/>
                  </a:lnTo>
                  <a:lnTo>
                    <a:pt x="52" y="905"/>
                  </a:lnTo>
                  <a:lnTo>
                    <a:pt x="104" y="828"/>
                  </a:lnTo>
                  <a:lnTo>
                    <a:pt x="156" y="724"/>
                  </a:lnTo>
                  <a:lnTo>
                    <a:pt x="233" y="673"/>
                  </a:lnTo>
                  <a:lnTo>
                    <a:pt x="1112" y="78"/>
                  </a:lnTo>
                  <a:lnTo>
                    <a:pt x="1112" y="78"/>
                  </a:lnTo>
                  <a:lnTo>
                    <a:pt x="1189" y="53"/>
                  </a:lnTo>
                  <a:lnTo>
                    <a:pt x="1267" y="1"/>
                  </a:lnTo>
                  <a:lnTo>
                    <a:pt x="1344" y="1"/>
                  </a:lnTo>
                  <a:lnTo>
                    <a:pt x="1448" y="1"/>
                  </a:lnTo>
                  <a:lnTo>
                    <a:pt x="1525" y="1"/>
                  </a:lnTo>
                  <a:lnTo>
                    <a:pt x="1629" y="27"/>
                  </a:lnTo>
                  <a:lnTo>
                    <a:pt x="1706" y="78"/>
                  </a:lnTo>
                  <a:lnTo>
                    <a:pt x="1784" y="130"/>
                  </a:lnTo>
                  <a:lnTo>
                    <a:pt x="16977" y="15349"/>
                  </a:lnTo>
                  <a:lnTo>
                    <a:pt x="16977" y="15349"/>
                  </a:lnTo>
                  <a:lnTo>
                    <a:pt x="17028" y="15401"/>
                  </a:lnTo>
                  <a:lnTo>
                    <a:pt x="17080" y="15478"/>
                  </a:lnTo>
                  <a:lnTo>
                    <a:pt x="17132" y="15659"/>
                  </a:lnTo>
                  <a:lnTo>
                    <a:pt x="17106" y="15840"/>
                  </a:lnTo>
                  <a:lnTo>
                    <a:pt x="17080" y="15917"/>
                  </a:lnTo>
                  <a:lnTo>
                    <a:pt x="17054" y="15995"/>
                  </a:lnTo>
                  <a:lnTo>
                    <a:pt x="17054" y="1599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5" name="Google Shape;1475;p23"/>
            <p:cNvSpPr/>
            <p:nvPr/>
          </p:nvSpPr>
          <p:spPr>
            <a:xfrm>
              <a:off x="10374525" y="2592125"/>
              <a:ext cx="386325" cy="386300"/>
            </a:xfrm>
            <a:custGeom>
              <a:rect b="b" l="l" r="r" t="t"/>
              <a:pathLst>
                <a:path extrusionOk="0" h="15452" w="15453">
                  <a:moveTo>
                    <a:pt x="15375" y="14341"/>
                  </a:moveTo>
                  <a:lnTo>
                    <a:pt x="14806" y="15194"/>
                  </a:lnTo>
                  <a:lnTo>
                    <a:pt x="14806" y="15194"/>
                  </a:lnTo>
                  <a:lnTo>
                    <a:pt x="14729" y="15297"/>
                  </a:lnTo>
                  <a:lnTo>
                    <a:pt x="14729" y="15297"/>
                  </a:lnTo>
                  <a:lnTo>
                    <a:pt x="14625" y="15374"/>
                  </a:lnTo>
                  <a:lnTo>
                    <a:pt x="14548" y="15426"/>
                  </a:lnTo>
                  <a:lnTo>
                    <a:pt x="14445" y="15452"/>
                  </a:lnTo>
                  <a:lnTo>
                    <a:pt x="14341" y="15452"/>
                  </a:lnTo>
                  <a:lnTo>
                    <a:pt x="14264" y="15452"/>
                  </a:lnTo>
                  <a:lnTo>
                    <a:pt x="14160" y="15426"/>
                  </a:lnTo>
                  <a:lnTo>
                    <a:pt x="14057" y="15374"/>
                  </a:lnTo>
                  <a:lnTo>
                    <a:pt x="13979" y="15297"/>
                  </a:lnTo>
                  <a:lnTo>
                    <a:pt x="156" y="1473"/>
                  </a:lnTo>
                  <a:lnTo>
                    <a:pt x="156" y="1473"/>
                  </a:lnTo>
                  <a:lnTo>
                    <a:pt x="104" y="1396"/>
                  </a:lnTo>
                  <a:lnTo>
                    <a:pt x="104" y="1396"/>
                  </a:lnTo>
                  <a:lnTo>
                    <a:pt x="53" y="1318"/>
                  </a:lnTo>
                  <a:lnTo>
                    <a:pt x="27" y="1215"/>
                  </a:lnTo>
                  <a:lnTo>
                    <a:pt x="1" y="1112"/>
                  </a:lnTo>
                  <a:lnTo>
                    <a:pt x="27" y="1008"/>
                  </a:lnTo>
                  <a:lnTo>
                    <a:pt x="53" y="931"/>
                  </a:lnTo>
                  <a:lnTo>
                    <a:pt x="104" y="827"/>
                  </a:lnTo>
                  <a:lnTo>
                    <a:pt x="156" y="750"/>
                  </a:lnTo>
                  <a:lnTo>
                    <a:pt x="233" y="672"/>
                  </a:lnTo>
                  <a:lnTo>
                    <a:pt x="1112" y="104"/>
                  </a:lnTo>
                  <a:lnTo>
                    <a:pt x="1112" y="104"/>
                  </a:lnTo>
                  <a:lnTo>
                    <a:pt x="1189" y="52"/>
                  </a:lnTo>
                  <a:lnTo>
                    <a:pt x="1267" y="26"/>
                  </a:lnTo>
                  <a:lnTo>
                    <a:pt x="1370" y="1"/>
                  </a:lnTo>
                  <a:lnTo>
                    <a:pt x="1448" y="1"/>
                  </a:lnTo>
                  <a:lnTo>
                    <a:pt x="1525" y="26"/>
                  </a:lnTo>
                  <a:lnTo>
                    <a:pt x="1629" y="52"/>
                  </a:lnTo>
                  <a:lnTo>
                    <a:pt x="1706" y="104"/>
                  </a:lnTo>
                  <a:lnTo>
                    <a:pt x="1784" y="156"/>
                  </a:lnTo>
                  <a:lnTo>
                    <a:pt x="15323" y="13695"/>
                  </a:lnTo>
                  <a:lnTo>
                    <a:pt x="15323" y="13695"/>
                  </a:lnTo>
                  <a:lnTo>
                    <a:pt x="15375" y="13747"/>
                  </a:lnTo>
                  <a:lnTo>
                    <a:pt x="15401" y="13824"/>
                  </a:lnTo>
                  <a:lnTo>
                    <a:pt x="15452" y="14005"/>
                  </a:lnTo>
                  <a:lnTo>
                    <a:pt x="15452" y="14186"/>
                  </a:lnTo>
                  <a:lnTo>
                    <a:pt x="15426" y="14263"/>
                  </a:lnTo>
                  <a:lnTo>
                    <a:pt x="15375" y="14341"/>
                  </a:lnTo>
                  <a:lnTo>
                    <a:pt x="15375" y="1434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6" name="Google Shape;1476;p23"/>
            <p:cNvSpPr/>
            <p:nvPr/>
          </p:nvSpPr>
          <p:spPr>
            <a:xfrm>
              <a:off x="10373875" y="2591475"/>
              <a:ext cx="387625" cy="387600"/>
            </a:xfrm>
            <a:custGeom>
              <a:rect b="b" l="l" r="r" t="t"/>
              <a:pathLst>
                <a:path extrusionOk="0" h="15504" w="15505">
                  <a:moveTo>
                    <a:pt x="15427" y="14393"/>
                  </a:moveTo>
                  <a:lnTo>
                    <a:pt x="14858" y="15245"/>
                  </a:lnTo>
                  <a:lnTo>
                    <a:pt x="14858" y="15245"/>
                  </a:lnTo>
                  <a:lnTo>
                    <a:pt x="14806" y="15297"/>
                  </a:lnTo>
                  <a:lnTo>
                    <a:pt x="14806" y="15297"/>
                  </a:lnTo>
                  <a:lnTo>
                    <a:pt x="14755" y="15349"/>
                  </a:lnTo>
                  <a:lnTo>
                    <a:pt x="14755" y="15349"/>
                  </a:lnTo>
                  <a:lnTo>
                    <a:pt x="14677" y="15426"/>
                  </a:lnTo>
                  <a:lnTo>
                    <a:pt x="14574" y="15478"/>
                  </a:lnTo>
                  <a:lnTo>
                    <a:pt x="14471" y="15504"/>
                  </a:lnTo>
                  <a:lnTo>
                    <a:pt x="14367" y="15504"/>
                  </a:lnTo>
                  <a:lnTo>
                    <a:pt x="14367" y="15504"/>
                  </a:lnTo>
                  <a:lnTo>
                    <a:pt x="14264" y="15504"/>
                  </a:lnTo>
                  <a:lnTo>
                    <a:pt x="14160" y="15478"/>
                  </a:lnTo>
                  <a:lnTo>
                    <a:pt x="14083" y="15426"/>
                  </a:lnTo>
                  <a:lnTo>
                    <a:pt x="13980" y="15349"/>
                  </a:lnTo>
                  <a:lnTo>
                    <a:pt x="182" y="1525"/>
                  </a:lnTo>
                  <a:lnTo>
                    <a:pt x="130" y="1499"/>
                  </a:lnTo>
                  <a:lnTo>
                    <a:pt x="130" y="1499"/>
                  </a:lnTo>
                  <a:lnTo>
                    <a:pt x="104" y="1448"/>
                  </a:lnTo>
                  <a:lnTo>
                    <a:pt x="104" y="1448"/>
                  </a:lnTo>
                  <a:lnTo>
                    <a:pt x="53" y="1344"/>
                  </a:lnTo>
                  <a:lnTo>
                    <a:pt x="27" y="1241"/>
                  </a:lnTo>
                  <a:lnTo>
                    <a:pt x="1" y="1138"/>
                  </a:lnTo>
                  <a:lnTo>
                    <a:pt x="27" y="1034"/>
                  </a:lnTo>
                  <a:lnTo>
                    <a:pt x="27" y="1034"/>
                  </a:lnTo>
                  <a:lnTo>
                    <a:pt x="53" y="931"/>
                  </a:lnTo>
                  <a:lnTo>
                    <a:pt x="104" y="853"/>
                  </a:lnTo>
                  <a:lnTo>
                    <a:pt x="156" y="750"/>
                  </a:lnTo>
                  <a:lnTo>
                    <a:pt x="259" y="698"/>
                  </a:lnTo>
                  <a:lnTo>
                    <a:pt x="1112" y="104"/>
                  </a:lnTo>
                  <a:lnTo>
                    <a:pt x="1112" y="104"/>
                  </a:lnTo>
                  <a:lnTo>
                    <a:pt x="1190" y="52"/>
                  </a:lnTo>
                  <a:lnTo>
                    <a:pt x="1293" y="27"/>
                  </a:lnTo>
                  <a:lnTo>
                    <a:pt x="1370" y="1"/>
                  </a:lnTo>
                  <a:lnTo>
                    <a:pt x="1474" y="1"/>
                  </a:lnTo>
                  <a:lnTo>
                    <a:pt x="1474" y="1"/>
                  </a:lnTo>
                  <a:lnTo>
                    <a:pt x="1577" y="27"/>
                  </a:lnTo>
                  <a:lnTo>
                    <a:pt x="1655" y="52"/>
                  </a:lnTo>
                  <a:lnTo>
                    <a:pt x="1758" y="104"/>
                  </a:lnTo>
                  <a:lnTo>
                    <a:pt x="1836" y="156"/>
                  </a:lnTo>
                  <a:lnTo>
                    <a:pt x="15349" y="13695"/>
                  </a:lnTo>
                  <a:lnTo>
                    <a:pt x="15349" y="13695"/>
                  </a:lnTo>
                  <a:lnTo>
                    <a:pt x="15427" y="13773"/>
                  </a:lnTo>
                  <a:lnTo>
                    <a:pt x="15478" y="13850"/>
                  </a:lnTo>
                  <a:lnTo>
                    <a:pt x="15504" y="13928"/>
                  </a:lnTo>
                  <a:lnTo>
                    <a:pt x="15504" y="14031"/>
                  </a:lnTo>
                  <a:lnTo>
                    <a:pt x="15504" y="14031"/>
                  </a:lnTo>
                  <a:lnTo>
                    <a:pt x="15504" y="14109"/>
                  </a:lnTo>
                  <a:lnTo>
                    <a:pt x="15504" y="14212"/>
                  </a:lnTo>
                  <a:lnTo>
                    <a:pt x="15478" y="14289"/>
                  </a:lnTo>
                  <a:lnTo>
                    <a:pt x="15427" y="14393"/>
                  </a:lnTo>
                  <a:lnTo>
                    <a:pt x="15427" y="14393"/>
                  </a:lnTo>
                  <a:close/>
                  <a:moveTo>
                    <a:pt x="14806" y="15220"/>
                  </a:moveTo>
                  <a:lnTo>
                    <a:pt x="15375" y="14367"/>
                  </a:lnTo>
                  <a:lnTo>
                    <a:pt x="15375" y="14367"/>
                  </a:lnTo>
                  <a:lnTo>
                    <a:pt x="15427" y="14289"/>
                  </a:lnTo>
                  <a:lnTo>
                    <a:pt x="15452" y="14186"/>
                  </a:lnTo>
                  <a:lnTo>
                    <a:pt x="15452" y="14031"/>
                  </a:lnTo>
                  <a:lnTo>
                    <a:pt x="15452" y="14031"/>
                  </a:lnTo>
                  <a:lnTo>
                    <a:pt x="15401" y="13876"/>
                  </a:lnTo>
                  <a:lnTo>
                    <a:pt x="15323" y="13721"/>
                  </a:lnTo>
                  <a:lnTo>
                    <a:pt x="1784" y="207"/>
                  </a:lnTo>
                  <a:lnTo>
                    <a:pt x="1784" y="207"/>
                  </a:lnTo>
                  <a:lnTo>
                    <a:pt x="1706" y="156"/>
                  </a:lnTo>
                  <a:lnTo>
                    <a:pt x="1629" y="104"/>
                  </a:lnTo>
                  <a:lnTo>
                    <a:pt x="1474" y="52"/>
                  </a:lnTo>
                  <a:lnTo>
                    <a:pt x="1474" y="52"/>
                  </a:lnTo>
                  <a:lnTo>
                    <a:pt x="1293" y="78"/>
                  </a:lnTo>
                  <a:lnTo>
                    <a:pt x="1215" y="104"/>
                  </a:lnTo>
                  <a:lnTo>
                    <a:pt x="1138" y="156"/>
                  </a:lnTo>
                  <a:lnTo>
                    <a:pt x="285" y="724"/>
                  </a:lnTo>
                  <a:lnTo>
                    <a:pt x="285" y="724"/>
                  </a:lnTo>
                  <a:lnTo>
                    <a:pt x="208" y="802"/>
                  </a:lnTo>
                  <a:lnTo>
                    <a:pt x="156" y="879"/>
                  </a:lnTo>
                  <a:lnTo>
                    <a:pt x="104" y="957"/>
                  </a:lnTo>
                  <a:lnTo>
                    <a:pt x="79" y="1060"/>
                  </a:lnTo>
                  <a:lnTo>
                    <a:pt x="79" y="1060"/>
                  </a:lnTo>
                  <a:lnTo>
                    <a:pt x="79" y="1138"/>
                  </a:lnTo>
                  <a:lnTo>
                    <a:pt x="79" y="1241"/>
                  </a:lnTo>
                  <a:lnTo>
                    <a:pt x="104" y="1318"/>
                  </a:lnTo>
                  <a:lnTo>
                    <a:pt x="156" y="1422"/>
                  </a:lnTo>
                  <a:lnTo>
                    <a:pt x="156" y="1422"/>
                  </a:lnTo>
                  <a:lnTo>
                    <a:pt x="182" y="1448"/>
                  </a:lnTo>
                  <a:lnTo>
                    <a:pt x="208" y="1499"/>
                  </a:lnTo>
                  <a:lnTo>
                    <a:pt x="14031" y="15297"/>
                  </a:lnTo>
                  <a:lnTo>
                    <a:pt x="14031" y="15297"/>
                  </a:lnTo>
                  <a:lnTo>
                    <a:pt x="14109" y="15375"/>
                  </a:lnTo>
                  <a:lnTo>
                    <a:pt x="14186" y="15426"/>
                  </a:lnTo>
                  <a:lnTo>
                    <a:pt x="14290" y="15452"/>
                  </a:lnTo>
                  <a:lnTo>
                    <a:pt x="14367" y="15452"/>
                  </a:lnTo>
                  <a:lnTo>
                    <a:pt x="14367" y="15452"/>
                  </a:lnTo>
                  <a:lnTo>
                    <a:pt x="14471" y="15452"/>
                  </a:lnTo>
                  <a:lnTo>
                    <a:pt x="14574" y="15426"/>
                  </a:lnTo>
                  <a:lnTo>
                    <a:pt x="14651" y="15375"/>
                  </a:lnTo>
                  <a:lnTo>
                    <a:pt x="14729" y="15297"/>
                  </a:lnTo>
                  <a:lnTo>
                    <a:pt x="14729" y="15297"/>
                  </a:lnTo>
                  <a:lnTo>
                    <a:pt x="14755" y="15271"/>
                  </a:lnTo>
                  <a:lnTo>
                    <a:pt x="14755" y="15271"/>
                  </a:lnTo>
                  <a:lnTo>
                    <a:pt x="14806" y="15220"/>
                  </a:lnTo>
                  <a:lnTo>
                    <a:pt x="14806" y="1522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7" name="Google Shape;1477;p23"/>
            <p:cNvSpPr/>
            <p:nvPr/>
          </p:nvSpPr>
          <p:spPr>
            <a:xfrm>
              <a:off x="10503075" y="2506225"/>
              <a:ext cx="344325" cy="344300"/>
            </a:xfrm>
            <a:custGeom>
              <a:rect b="b" l="l" r="r" t="t"/>
              <a:pathLst>
                <a:path extrusionOk="0" h="13772" w="13773">
                  <a:moveTo>
                    <a:pt x="13669" y="12661"/>
                  </a:moveTo>
                  <a:lnTo>
                    <a:pt x="13101" y="13514"/>
                  </a:lnTo>
                  <a:lnTo>
                    <a:pt x="13101" y="13514"/>
                  </a:lnTo>
                  <a:lnTo>
                    <a:pt x="13023" y="13617"/>
                  </a:lnTo>
                  <a:lnTo>
                    <a:pt x="13023" y="13617"/>
                  </a:lnTo>
                  <a:lnTo>
                    <a:pt x="12946" y="13694"/>
                  </a:lnTo>
                  <a:lnTo>
                    <a:pt x="12842" y="13746"/>
                  </a:lnTo>
                  <a:lnTo>
                    <a:pt x="12765" y="13772"/>
                  </a:lnTo>
                  <a:lnTo>
                    <a:pt x="12662" y="13772"/>
                  </a:lnTo>
                  <a:lnTo>
                    <a:pt x="12558" y="13772"/>
                  </a:lnTo>
                  <a:lnTo>
                    <a:pt x="12455" y="13746"/>
                  </a:lnTo>
                  <a:lnTo>
                    <a:pt x="12377" y="13694"/>
                  </a:lnTo>
                  <a:lnTo>
                    <a:pt x="12274" y="13617"/>
                  </a:lnTo>
                  <a:lnTo>
                    <a:pt x="130" y="1473"/>
                  </a:lnTo>
                  <a:lnTo>
                    <a:pt x="130" y="1473"/>
                  </a:lnTo>
                  <a:lnTo>
                    <a:pt x="78" y="1395"/>
                  </a:lnTo>
                  <a:lnTo>
                    <a:pt x="78" y="1395"/>
                  </a:lnTo>
                  <a:lnTo>
                    <a:pt x="27" y="1292"/>
                  </a:lnTo>
                  <a:lnTo>
                    <a:pt x="1" y="1214"/>
                  </a:lnTo>
                  <a:lnTo>
                    <a:pt x="1" y="1111"/>
                  </a:lnTo>
                  <a:lnTo>
                    <a:pt x="1" y="1008"/>
                  </a:lnTo>
                  <a:lnTo>
                    <a:pt x="27" y="904"/>
                  </a:lnTo>
                  <a:lnTo>
                    <a:pt x="78" y="827"/>
                  </a:lnTo>
                  <a:lnTo>
                    <a:pt x="130" y="749"/>
                  </a:lnTo>
                  <a:lnTo>
                    <a:pt x="207" y="672"/>
                  </a:lnTo>
                  <a:lnTo>
                    <a:pt x="1086" y="103"/>
                  </a:lnTo>
                  <a:lnTo>
                    <a:pt x="1086" y="103"/>
                  </a:lnTo>
                  <a:lnTo>
                    <a:pt x="1163" y="52"/>
                  </a:lnTo>
                  <a:lnTo>
                    <a:pt x="1241" y="26"/>
                  </a:lnTo>
                  <a:lnTo>
                    <a:pt x="1344" y="0"/>
                  </a:lnTo>
                  <a:lnTo>
                    <a:pt x="1422" y="0"/>
                  </a:lnTo>
                  <a:lnTo>
                    <a:pt x="1525" y="0"/>
                  </a:lnTo>
                  <a:lnTo>
                    <a:pt x="1603" y="52"/>
                  </a:lnTo>
                  <a:lnTo>
                    <a:pt x="1680" y="78"/>
                  </a:lnTo>
                  <a:lnTo>
                    <a:pt x="1758" y="155"/>
                  </a:lnTo>
                  <a:lnTo>
                    <a:pt x="13618" y="12015"/>
                  </a:lnTo>
                  <a:lnTo>
                    <a:pt x="13618" y="12015"/>
                  </a:lnTo>
                  <a:lnTo>
                    <a:pt x="13669" y="12067"/>
                  </a:lnTo>
                  <a:lnTo>
                    <a:pt x="13721" y="12144"/>
                  </a:lnTo>
                  <a:lnTo>
                    <a:pt x="13773" y="12325"/>
                  </a:lnTo>
                  <a:lnTo>
                    <a:pt x="13747" y="12506"/>
                  </a:lnTo>
                  <a:lnTo>
                    <a:pt x="13721" y="12583"/>
                  </a:lnTo>
                  <a:lnTo>
                    <a:pt x="13669" y="12661"/>
                  </a:lnTo>
                  <a:lnTo>
                    <a:pt x="13669" y="1266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8" name="Google Shape;1478;p23"/>
            <p:cNvSpPr/>
            <p:nvPr/>
          </p:nvSpPr>
          <p:spPr>
            <a:xfrm>
              <a:off x="10630975" y="2419650"/>
              <a:ext cx="302350" cy="302975"/>
            </a:xfrm>
            <a:custGeom>
              <a:rect b="b" l="l" r="r" t="t"/>
              <a:pathLst>
                <a:path extrusionOk="0" h="12119" w="12094">
                  <a:moveTo>
                    <a:pt x="12016" y="11008"/>
                  </a:moveTo>
                  <a:lnTo>
                    <a:pt x="11421" y="11861"/>
                  </a:lnTo>
                  <a:lnTo>
                    <a:pt x="11421" y="11861"/>
                  </a:lnTo>
                  <a:lnTo>
                    <a:pt x="11344" y="11964"/>
                  </a:lnTo>
                  <a:lnTo>
                    <a:pt x="11344" y="11964"/>
                  </a:lnTo>
                  <a:lnTo>
                    <a:pt x="11266" y="12041"/>
                  </a:lnTo>
                  <a:lnTo>
                    <a:pt x="11189" y="12093"/>
                  </a:lnTo>
                  <a:lnTo>
                    <a:pt x="11085" y="12119"/>
                  </a:lnTo>
                  <a:lnTo>
                    <a:pt x="10982" y="12119"/>
                  </a:lnTo>
                  <a:lnTo>
                    <a:pt x="10879" y="12119"/>
                  </a:lnTo>
                  <a:lnTo>
                    <a:pt x="10801" y="12093"/>
                  </a:lnTo>
                  <a:lnTo>
                    <a:pt x="10698" y="12041"/>
                  </a:lnTo>
                  <a:lnTo>
                    <a:pt x="10620" y="11964"/>
                  </a:lnTo>
                  <a:lnTo>
                    <a:pt x="130" y="1499"/>
                  </a:lnTo>
                  <a:lnTo>
                    <a:pt x="130" y="1499"/>
                  </a:lnTo>
                  <a:lnTo>
                    <a:pt x="78" y="1422"/>
                  </a:lnTo>
                  <a:lnTo>
                    <a:pt x="78" y="1422"/>
                  </a:lnTo>
                  <a:lnTo>
                    <a:pt x="27" y="1318"/>
                  </a:lnTo>
                  <a:lnTo>
                    <a:pt x="1" y="1215"/>
                  </a:lnTo>
                  <a:lnTo>
                    <a:pt x="1" y="1112"/>
                  </a:lnTo>
                  <a:lnTo>
                    <a:pt x="1" y="1034"/>
                  </a:lnTo>
                  <a:lnTo>
                    <a:pt x="27" y="931"/>
                  </a:lnTo>
                  <a:lnTo>
                    <a:pt x="78" y="828"/>
                  </a:lnTo>
                  <a:lnTo>
                    <a:pt x="130" y="750"/>
                  </a:lnTo>
                  <a:lnTo>
                    <a:pt x="207" y="698"/>
                  </a:lnTo>
                  <a:lnTo>
                    <a:pt x="1086" y="104"/>
                  </a:lnTo>
                  <a:lnTo>
                    <a:pt x="1086" y="104"/>
                  </a:lnTo>
                  <a:lnTo>
                    <a:pt x="1163" y="52"/>
                  </a:lnTo>
                  <a:lnTo>
                    <a:pt x="1241" y="27"/>
                  </a:lnTo>
                  <a:lnTo>
                    <a:pt x="1344" y="27"/>
                  </a:lnTo>
                  <a:lnTo>
                    <a:pt x="1422" y="1"/>
                  </a:lnTo>
                  <a:lnTo>
                    <a:pt x="1525" y="27"/>
                  </a:lnTo>
                  <a:lnTo>
                    <a:pt x="1603" y="52"/>
                  </a:lnTo>
                  <a:lnTo>
                    <a:pt x="1680" y="104"/>
                  </a:lnTo>
                  <a:lnTo>
                    <a:pt x="1758" y="156"/>
                  </a:lnTo>
                  <a:lnTo>
                    <a:pt x="11938" y="10362"/>
                  </a:lnTo>
                  <a:lnTo>
                    <a:pt x="11938" y="10362"/>
                  </a:lnTo>
                  <a:lnTo>
                    <a:pt x="11990" y="10414"/>
                  </a:lnTo>
                  <a:lnTo>
                    <a:pt x="12041" y="10491"/>
                  </a:lnTo>
                  <a:lnTo>
                    <a:pt x="12093" y="10672"/>
                  </a:lnTo>
                  <a:lnTo>
                    <a:pt x="12093" y="10853"/>
                  </a:lnTo>
                  <a:lnTo>
                    <a:pt x="12041" y="10930"/>
                  </a:lnTo>
                  <a:lnTo>
                    <a:pt x="12016" y="11008"/>
                  </a:lnTo>
                  <a:lnTo>
                    <a:pt x="12016" y="11008"/>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9" name="Google Shape;1479;p23"/>
            <p:cNvSpPr/>
            <p:nvPr/>
          </p:nvSpPr>
          <p:spPr>
            <a:xfrm>
              <a:off x="10758875" y="2333750"/>
              <a:ext cx="260350" cy="260975"/>
            </a:xfrm>
            <a:custGeom>
              <a:rect b="b" l="l" r="r" t="t"/>
              <a:pathLst>
                <a:path extrusionOk="0" h="10439" w="10414">
                  <a:moveTo>
                    <a:pt x="10336" y="9328"/>
                  </a:moveTo>
                  <a:lnTo>
                    <a:pt x="9768" y="10181"/>
                  </a:lnTo>
                  <a:lnTo>
                    <a:pt x="9768" y="10181"/>
                  </a:lnTo>
                  <a:lnTo>
                    <a:pt x="9690" y="10284"/>
                  </a:lnTo>
                  <a:lnTo>
                    <a:pt x="9690" y="10284"/>
                  </a:lnTo>
                  <a:lnTo>
                    <a:pt x="9613" y="10361"/>
                  </a:lnTo>
                  <a:lnTo>
                    <a:pt x="9509" y="10387"/>
                  </a:lnTo>
                  <a:lnTo>
                    <a:pt x="9406" y="10439"/>
                  </a:lnTo>
                  <a:lnTo>
                    <a:pt x="9303" y="10439"/>
                  </a:lnTo>
                  <a:lnTo>
                    <a:pt x="9225" y="10439"/>
                  </a:lnTo>
                  <a:lnTo>
                    <a:pt x="9122" y="10387"/>
                  </a:lnTo>
                  <a:lnTo>
                    <a:pt x="9018" y="10361"/>
                  </a:lnTo>
                  <a:lnTo>
                    <a:pt x="8941" y="10284"/>
                  </a:lnTo>
                  <a:lnTo>
                    <a:pt x="130" y="1473"/>
                  </a:lnTo>
                  <a:lnTo>
                    <a:pt x="130" y="1473"/>
                  </a:lnTo>
                  <a:lnTo>
                    <a:pt x="78" y="1395"/>
                  </a:lnTo>
                  <a:lnTo>
                    <a:pt x="78" y="1395"/>
                  </a:lnTo>
                  <a:lnTo>
                    <a:pt x="27" y="1318"/>
                  </a:lnTo>
                  <a:lnTo>
                    <a:pt x="1" y="1215"/>
                  </a:lnTo>
                  <a:lnTo>
                    <a:pt x="1" y="1111"/>
                  </a:lnTo>
                  <a:lnTo>
                    <a:pt x="1" y="1008"/>
                  </a:lnTo>
                  <a:lnTo>
                    <a:pt x="27" y="930"/>
                  </a:lnTo>
                  <a:lnTo>
                    <a:pt x="78" y="827"/>
                  </a:lnTo>
                  <a:lnTo>
                    <a:pt x="130" y="749"/>
                  </a:lnTo>
                  <a:lnTo>
                    <a:pt x="207" y="672"/>
                  </a:lnTo>
                  <a:lnTo>
                    <a:pt x="1086" y="104"/>
                  </a:lnTo>
                  <a:lnTo>
                    <a:pt x="1086" y="104"/>
                  </a:lnTo>
                  <a:lnTo>
                    <a:pt x="1163" y="52"/>
                  </a:lnTo>
                  <a:lnTo>
                    <a:pt x="1241" y="26"/>
                  </a:lnTo>
                  <a:lnTo>
                    <a:pt x="1344" y="0"/>
                  </a:lnTo>
                  <a:lnTo>
                    <a:pt x="1422" y="0"/>
                  </a:lnTo>
                  <a:lnTo>
                    <a:pt x="1525" y="26"/>
                  </a:lnTo>
                  <a:lnTo>
                    <a:pt x="1603" y="52"/>
                  </a:lnTo>
                  <a:lnTo>
                    <a:pt x="1680" y="104"/>
                  </a:lnTo>
                  <a:lnTo>
                    <a:pt x="1758" y="155"/>
                  </a:lnTo>
                  <a:lnTo>
                    <a:pt x="10284" y="8682"/>
                  </a:lnTo>
                  <a:lnTo>
                    <a:pt x="10284" y="8682"/>
                  </a:lnTo>
                  <a:lnTo>
                    <a:pt x="10336" y="8734"/>
                  </a:lnTo>
                  <a:lnTo>
                    <a:pt x="10388" y="8811"/>
                  </a:lnTo>
                  <a:lnTo>
                    <a:pt x="10414" y="8992"/>
                  </a:lnTo>
                  <a:lnTo>
                    <a:pt x="10414" y="9173"/>
                  </a:lnTo>
                  <a:lnTo>
                    <a:pt x="10388" y="9250"/>
                  </a:lnTo>
                  <a:lnTo>
                    <a:pt x="10336" y="9328"/>
                  </a:lnTo>
                  <a:lnTo>
                    <a:pt x="10336" y="9328"/>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0" name="Google Shape;1480;p23"/>
            <p:cNvSpPr/>
            <p:nvPr/>
          </p:nvSpPr>
          <p:spPr>
            <a:xfrm>
              <a:off x="10886775" y="2247825"/>
              <a:ext cx="219000" cy="219000"/>
            </a:xfrm>
            <a:custGeom>
              <a:rect b="b" l="l" r="r" t="t"/>
              <a:pathLst>
                <a:path extrusionOk="0" h="8760" w="8760">
                  <a:moveTo>
                    <a:pt x="8657" y="7649"/>
                  </a:moveTo>
                  <a:lnTo>
                    <a:pt x="8088" y="8502"/>
                  </a:lnTo>
                  <a:lnTo>
                    <a:pt x="8088" y="8502"/>
                  </a:lnTo>
                  <a:lnTo>
                    <a:pt x="8011" y="8605"/>
                  </a:lnTo>
                  <a:lnTo>
                    <a:pt x="8011" y="8605"/>
                  </a:lnTo>
                  <a:lnTo>
                    <a:pt x="7933" y="8682"/>
                  </a:lnTo>
                  <a:lnTo>
                    <a:pt x="7830" y="8708"/>
                  </a:lnTo>
                  <a:lnTo>
                    <a:pt x="7752" y="8760"/>
                  </a:lnTo>
                  <a:lnTo>
                    <a:pt x="7649" y="8760"/>
                  </a:lnTo>
                  <a:lnTo>
                    <a:pt x="7546" y="8760"/>
                  </a:lnTo>
                  <a:lnTo>
                    <a:pt x="7442" y="8708"/>
                  </a:lnTo>
                  <a:lnTo>
                    <a:pt x="7365" y="8682"/>
                  </a:lnTo>
                  <a:lnTo>
                    <a:pt x="7287" y="8605"/>
                  </a:lnTo>
                  <a:lnTo>
                    <a:pt x="156" y="1473"/>
                  </a:lnTo>
                  <a:lnTo>
                    <a:pt x="156" y="1473"/>
                  </a:lnTo>
                  <a:lnTo>
                    <a:pt x="78" y="1396"/>
                  </a:lnTo>
                  <a:lnTo>
                    <a:pt x="78" y="1396"/>
                  </a:lnTo>
                  <a:lnTo>
                    <a:pt x="27" y="1293"/>
                  </a:lnTo>
                  <a:lnTo>
                    <a:pt x="1" y="1215"/>
                  </a:lnTo>
                  <a:lnTo>
                    <a:pt x="1" y="1112"/>
                  </a:lnTo>
                  <a:lnTo>
                    <a:pt x="1" y="1008"/>
                  </a:lnTo>
                  <a:lnTo>
                    <a:pt x="27" y="905"/>
                  </a:lnTo>
                  <a:lnTo>
                    <a:pt x="78" y="827"/>
                  </a:lnTo>
                  <a:lnTo>
                    <a:pt x="130" y="750"/>
                  </a:lnTo>
                  <a:lnTo>
                    <a:pt x="233" y="672"/>
                  </a:lnTo>
                  <a:lnTo>
                    <a:pt x="1086" y="104"/>
                  </a:lnTo>
                  <a:lnTo>
                    <a:pt x="1086" y="104"/>
                  </a:lnTo>
                  <a:lnTo>
                    <a:pt x="1163" y="52"/>
                  </a:lnTo>
                  <a:lnTo>
                    <a:pt x="1241" y="1"/>
                  </a:lnTo>
                  <a:lnTo>
                    <a:pt x="1344" y="1"/>
                  </a:lnTo>
                  <a:lnTo>
                    <a:pt x="1422" y="1"/>
                  </a:lnTo>
                  <a:lnTo>
                    <a:pt x="1525" y="1"/>
                  </a:lnTo>
                  <a:lnTo>
                    <a:pt x="1603" y="26"/>
                  </a:lnTo>
                  <a:lnTo>
                    <a:pt x="1680" y="78"/>
                  </a:lnTo>
                  <a:lnTo>
                    <a:pt x="1758" y="156"/>
                  </a:lnTo>
                  <a:lnTo>
                    <a:pt x="8605" y="7003"/>
                  </a:lnTo>
                  <a:lnTo>
                    <a:pt x="8605" y="7003"/>
                  </a:lnTo>
                  <a:lnTo>
                    <a:pt x="8657" y="7055"/>
                  </a:lnTo>
                  <a:lnTo>
                    <a:pt x="8708" y="7132"/>
                  </a:lnTo>
                  <a:lnTo>
                    <a:pt x="8760" y="7313"/>
                  </a:lnTo>
                  <a:lnTo>
                    <a:pt x="8734" y="7494"/>
                  </a:lnTo>
                  <a:lnTo>
                    <a:pt x="8708" y="7571"/>
                  </a:lnTo>
                  <a:lnTo>
                    <a:pt x="8657" y="7649"/>
                  </a:lnTo>
                  <a:lnTo>
                    <a:pt x="8657" y="7649"/>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1" name="Google Shape;1481;p23"/>
            <p:cNvSpPr/>
            <p:nvPr/>
          </p:nvSpPr>
          <p:spPr>
            <a:xfrm>
              <a:off x="9897175" y="866775"/>
              <a:ext cx="1263525" cy="1263525"/>
            </a:xfrm>
            <a:custGeom>
              <a:rect b="b" l="l" r="r" t="t"/>
              <a:pathLst>
                <a:path extrusionOk="0" h="50541" w="50541">
                  <a:moveTo>
                    <a:pt x="10930" y="10904"/>
                  </a:moveTo>
                  <a:lnTo>
                    <a:pt x="20516" y="1344"/>
                  </a:lnTo>
                  <a:lnTo>
                    <a:pt x="49352" y="44184"/>
                  </a:lnTo>
                  <a:lnTo>
                    <a:pt x="44184" y="49351"/>
                  </a:lnTo>
                  <a:lnTo>
                    <a:pt x="1344" y="20490"/>
                  </a:lnTo>
                  <a:lnTo>
                    <a:pt x="10930" y="10904"/>
                  </a:lnTo>
                  <a:lnTo>
                    <a:pt x="10930" y="10904"/>
                  </a:lnTo>
                  <a:close/>
                  <a:moveTo>
                    <a:pt x="20206" y="155"/>
                  </a:moveTo>
                  <a:lnTo>
                    <a:pt x="155" y="20206"/>
                  </a:lnTo>
                  <a:lnTo>
                    <a:pt x="155" y="20206"/>
                  </a:lnTo>
                  <a:lnTo>
                    <a:pt x="104" y="20283"/>
                  </a:lnTo>
                  <a:lnTo>
                    <a:pt x="104" y="20283"/>
                  </a:lnTo>
                  <a:lnTo>
                    <a:pt x="52" y="20387"/>
                  </a:lnTo>
                  <a:lnTo>
                    <a:pt x="26" y="20464"/>
                  </a:lnTo>
                  <a:lnTo>
                    <a:pt x="0" y="20567"/>
                  </a:lnTo>
                  <a:lnTo>
                    <a:pt x="26" y="20671"/>
                  </a:lnTo>
                  <a:lnTo>
                    <a:pt x="52" y="20774"/>
                  </a:lnTo>
                  <a:lnTo>
                    <a:pt x="104" y="20852"/>
                  </a:lnTo>
                  <a:lnTo>
                    <a:pt x="155" y="20929"/>
                  </a:lnTo>
                  <a:lnTo>
                    <a:pt x="233" y="21007"/>
                  </a:lnTo>
                  <a:lnTo>
                    <a:pt x="43951" y="50437"/>
                  </a:lnTo>
                  <a:lnTo>
                    <a:pt x="43951" y="50437"/>
                  </a:lnTo>
                  <a:lnTo>
                    <a:pt x="44029" y="50488"/>
                  </a:lnTo>
                  <a:lnTo>
                    <a:pt x="44106" y="50514"/>
                  </a:lnTo>
                  <a:lnTo>
                    <a:pt x="44210" y="50540"/>
                  </a:lnTo>
                  <a:lnTo>
                    <a:pt x="44287" y="50540"/>
                  </a:lnTo>
                  <a:lnTo>
                    <a:pt x="44391" y="50514"/>
                  </a:lnTo>
                  <a:lnTo>
                    <a:pt x="44468" y="50488"/>
                  </a:lnTo>
                  <a:lnTo>
                    <a:pt x="44546" y="50463"/>
                  </a:lnTo>
                  <a:lnTo>
                    <a:pt x="44623" y="50385"/>
                  </a:lnTo>
                  <a:lnTo>
                    <a:pt x="50385" y="44623"/>
                  </a:lnTo>
                  <a:lnTo>
                    <a:pt x="50385" y="44623"/>
                  </a:lnTo>
                  <a:lnTo>
                    <a:pt x="50463" y="44546"/>
                  </a:lnTo>
                  <a:lnTo>
                    <a:pt x="50489" y="44468"/>
                  </a:lnTo>
                  <a:lnTo>
                    <a:pt x="50540" y="44287"/>
                  </a:lnTo>
                  <a:lnTo>
                    <a:pt x="50540" y="44132"/>
                  </a:lnTo>
                  <a:lnTo>
                    <a:pt x="50514" y="44029"/>
                  </a:lnTo>
                  <a:lnTo>
                    <a:pt x="50463" y="43951"/>
                  </a:lnTo>
                  <a:lnTo>
                    <a:pt x="21033" y="258"/>
                  </a:lnTo>
                  <a:lnTo>
                    <a:pt x="21033" y="258"/>
                  </a:lnTo>
                  <a:lnTo>
                    <a:pt x="20955" y="155"/>
                  </a:lnTo>
                  <a:lnTo>
                    <a:pt x="20955" y="155"/>
                  </a:lnTo>
                  <a:lnTo>
                    <a:pt x="20878" y="78"/>
                  </a:lnTo>
                  <a:lnTo>
                    <a:pt x="20774" y="26"/>
                  </a:lnTo>
                  <a:lnTo>
                    <a:pt x="20697" y="0"/>
                  </a:lnTo>
                  <a:lnTo>
                    <a:pt x="20593" y="0"/>
                  </a:lnTo>
                  <a:lnTo>
                    <a:pt x="20490" y="0"/>
                  </a:lnTo>
                  <a:lnTo>
                    <a:pt x="20387" y="26"/>
                  </a:lnTo>
                  <a:lnTo>
                    <a:pt x="20309" y="78"/>
                  </a:lnTo>
                  <a:lnTo>
                    <a:pt x="20206" y="155"/>
                  </a:lnTo>
                  <a:lnTo>
                    <a:pt x="20206" y="15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2" name="Google Shape;1482;p23"/>
            <p:cNvSpPr/>
            <p:nvPr/>
          </p:nvSpPr>
          <p:spPr>
            <a:xfrm>
              <a:off x="10138100" y="1107700"/>
              <a:ext cx="960575" cy="960575"/>
            </a:xfrm>
            <a:custGeom>
              <a:rect b="b" l="l" r="r" t="t"/>
              <a:pathLst>
                <a:path extrusionOk="0" h="38423" w="38423">
                  <a:moveTo>
                    <a:pt x="931" y="905"/>
                  </a:moveTo>
                  <a:lnTo>
                    <a:pt x="1835" y="1"/>
                  </a:lnTo>
                  <a:lnTo>
                    <a:pt x="38423" y="36588"/>
                  </a:lnTo>
                  <a:lnTo>
                    <a:pt x="36588" y="38423"/>
                  </a:lnTo>
                  <a:lnTo>
                    <a:pt x="1" y="1835"/>
                  </a:lnTo>
                  <a:lnTo>
                    <a:pt x="931" y="90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3" name="Google Shape;1483;p23"/>
            <p:cNvSpPr/>
            <p:nvPr/>
          </p:nvSpPr>
          <p:spPr>
            <a:xfrm>
              <a:off x="10003750" y="973350"/>
              <a:ext cx="485800" cy="485775"/>
            </a:xfrm>
            <a:custGeom>
              <a:rect b="b" l="l" r="r" t="t"/>
              <a:pathLst>
                <a:path extrusionOk="0" h="19431" w="19432">
                  <a:moveTo>
                    <a:pt x="18837" y="0"/>
                  </a:moveTo>
                  <a:lnTo>
                    <a:pt x="19431" y="879"/>
                  </a:lnTo>
                  <a:lnTo>
                    <a:pt x="879" y="19431"/>
                  </a:lnTo>
                  <a:lnTo>
                    <a:pt x="1" y="18837"/>
                  </a:lnTo>
                  <a:lnTo>
                    <a:pt x="18837"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4" name="Google Shape;1484;p23"/>
            <p:cNvSpPr/>
            <p:nvPr/>
          </p:nvSpPr>
          <p:spPr>
            <a:xfrm>
              <a:off x="10132300" y="1101250"/>
              <a:ext cx="443800" cy="443800"/>
            </a:xfrm>
            <a:custGeom>
              <a:rect b="b" l="l" r="r" t="t"/>
              <a:pathLst>
                <a:path extrusionOk="0" h="17752" w="17752">
                  <a:moveTo>
                    <a:pt x="17157" y="0"/>
                  </a:moveTo>
                  <a:lnTo>
                    <a:pt x="17751" y="879"/>
                  </a:lnTo>
                  <a:lnTo>
                    <a:pt x="879" y="17751"/>
                  </a:lnTo>
                  <a:lnTo>
                    <a:pt x="0" y="17157"/>
                  </a:lnTo>
                  <a:lnTo>
                    <a:pt x="17157"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5" name="Google Shape;1485;p23"/>
            <p:cNvSpPr/>
            <p:nvPr/>
          </p:nvSpPr>
          <p:spPr>
            <a:xfrm>
              <a:off x="10260200" y="1229150"/>
              <a:ext cx="401800" cy="402450"/>
            </a:xfrm>
            <a:custGeom>
              <a:rect b="b" l="l" r="r" t="t"/>
              <a:pathLst>
                <a:path extrusionOk="0" h="16098" w="16072">
                  <a:moveTo>
                    <a:pt x="15478" y="0"/>
                  </a:moveTo>
                  <a:lnTo>
                    <a:pt x="16072" y="879"/>
                  </a:lnTo>
                  <a:lnTo>
                    <a:pt x="879" y="16098"/>
                  </a:lnTo>
                  <a:lnTo>
                    <a:pt x="0" y="15503"/>
                  </a:lnTo>
                  <a:lnTo>
                    <a:pt x="15478"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6" name="Google Shape;1486;p23"/>
            <p:cNvSpPr/>
            <p:nvPr/>
          </p:nvSpPr>
          <p:spPr>
            <a:xfrm>
              <a:off x="10388100" y="1357050"/>
              <a:ext cx="359825" cy="360475"/>
            </a:xfrm>
            <a:custGeom>
              <a:rect b="b" l="l" r="r" t="t"/>
              <a:pathLst>
                <a:path extrusionOk="0" h="14419" w="14393">
                  <a:moveTo>
                    <a:pt x="13798" y="0"/>
                  </a:moveTo>
                  <a:lnTo>
                    <a:pt x="14392" y="879"/>
                  </a:lnTo>
                  <a:lnTo>
                    <a:pt x="879" y="14418"/>
                  </a:lnTo>
                  <a:lnTo>
                    <a:pt x="0" y="13824"/>
                  </a:lnTo>
                  <a:lnTo>
                    <a:pt x="13798"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7" name="Google Shape;1487;p23"/>
            <p:cNvSpPr/>
            <p:nvPr/>
          </p:nvSpPr>
          <p:spPr>
            <a:xfrm>
              <a:off x="10516000" y="1484950"/>
              <a:ext cx="318475" cy="318475"/>
            </a:xfrm>
            <a:custGeom>
              <a:rect b="b" l="l" r="r" t="t"/>
              <a:pathLst>
                <a:path extrusionOk="0" h="12739" w="12739">
                  <a:moveTo>
                    <a:pt x="12145" y="0"/>
                  </a:moveTo>
                  <a:lnTo>
                    <a:pt x="12739" y="879"/>
                  </a:lnTo>
                  <a:lnTo>
                    <a:pt x="879" y="12739"/>
                  </a:lnTo>
                  <a:lnTo>
                    <a:pt x="0" y="12145"/>
                  </a:lnTo>
                  <a:lnTo>
                    <a:pt x="12145"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8" name="Google Shape;1488;p23"/>
            <p:cNvSpPr/>
            <p:nvPr/>
          </p:nvSpPr>
          <p:spPr>
            <a:xfrm>
              <a:off x="10643900" y="1612850"/>
              <a:ext cx="276500" cy="277150"/>
            </a:xfrm>
            <a:custGeom>
              <a:rect b="b" l="l" r="r" t="t"/>
              <a:pathLst>
                <a:path extrusionOk="0" h="11086" w="11060">
                  <a:moveTo>
                    <a:pt x="10465" y="0"/>
                  </a:moveTo>
                  <a:lnTo>
                    <a:pt x="11059" y="879"/>
                  </a:lnTo>
                  <a:lnTo>
                    <a:pt x="879" y="11085"/>
                  </a:lnTo>
                  <a:lnTo>
                    <a:pt x="0" y="10491"/>
                  </a:lnTo>
                  <a:lnTo>
                    <a:pt x="10465"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9" name="Google Shape;1489;p23"/>
            <p:cNvSpPr/>
            <p:nvPr/>
          </p:nvSpPr>
          <p:spPr>
            <a:xfrm>
              <a:off x="10771800" y="1740750"/>
              <a:ext cx="234500" cy="235150"/>
            </a:xfrm>
            <a:custGeom>
              <a:rect b="b" l="l" r="r" t="t"/>
              <a:pathLst>
                <a:path extrusionOk="0" h="9406" w="9380">
                  <a:moveTo>
                    <a:pt x="8786" y="0"/>
                  </a:moveTo>
                  <a:lnTo>
                    <a:pt x="9380" y="879"/>
                  </a:lnTo>
                  <a:lnTo>
                    <a:pt x="879" y="9406"/>
                  </a:lnTo>
                  <a:lnTo>
                    <a:pt x="0" y="8811"/>
                  </a:lnTo>
                  <a:lnTo>
                    <a:pt x="8786"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0" name="Google Shape;1490;p23"/>
            <p:cNvSpPr/>
            <p:nvPr/>
          </p:nvSpPr>
          <p:spPr>
            <a:xfrm>
              <a:off x="10899700" y="1868650"/>
              <a:ext cx="193175" cy="193175"/>
            </a:xfrm>
            <a:custGeom>
              <a:rect b="b" l="l" r="r" t="t"/>
              <a:pathLst>
                <a:path extrusionOk="0" h="7727" w="7727">
                  <a:moveTo>
                    <a:pt x="7132" y="0"/>
                  </a:moveTo>
                  <a:lnTo>
                    <a:pt x="7726" y="879"/>
                  </a:lnTo>
                  <a:lnTo>
                    <a:pt x="879" y="7726"/>
                  </a:lnTo>
                  <a:lnTo>
                    <a:pt x="1" y="7132"/>
                  </a:lnTo>
                  <a:lnTo>
                    <a:pt x="7132"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1" name="Google Shape;1491;p23"/>
            <p:cNvSpPr/>
            <p:nvPr/>
          </p:nvSpPr>
          <p:spPr>
            <a:xfrm>
              <a:off x="9990825" y="960425"/>
              <a:ext cx="511625" cy="511625"/>
            </a:xfrm>
            <a:custGeom>
              <a:rect b="b" l="l" r="r" t="t"/>
              <a:pathLst>
                <a:path extrusionOk="0" h="20465" w="20465">
                  <a:moveTo>
                    <a:pt x="20387" y="1112"/>
                  </a:moveTo>
                  <a:lnTo>
                    <a:pt x="19819" y="259"/>
                  </a:lnTo>
                  <a:lnTo>
                    <a:pt x="19819" y="259"/>
                  </a:lnTo>
                  <a:lnTo>
                    <a:pt x="19741" y="156"/>
                  </a:lnTo>
                  <a:lnTo>
                    <a:pt x="19741" y="156"/>
                  </a:lnTo>
                  <a:lnTo>
                    <a:pt x="19638" y="78"/>
                  </a:lnTo>
                  <a:lnTo>
                    <a:pt x="19561" y="52"/>
                  </a:lnTo>
                  <a:lnTo>
                    <a:pt x="19457" y="1"/>
                  </a:lnTo>
                  <a:lnTo>
                    <a:pt x="19354" y="1"/>
                  </a:lnTo>
                  <a:lnTo>
                    <a:pt x="19250" y="1"/>
                  </a:lnTo>
                  <a:lnTo>
                    <a:pt x="19173" y="52"/>
                  </a:lnTo>
                  <a:lnTo>
                    <a:pt x="19070" y="78"/>
                  </a:lnTo>
                  <a:lnTo>
                    <a:pt x="18992" y="156"/>
                  </a:lnTo>
                  <a:lnTo>
                    <a:pt x="156" y="18992"/>
                  </a:lnTo>
                  <a:lnTo>
                    <a:pt x="156" y="18992"/>
                  </a:lnTo>
                  <a:lnTo>
                    <a:pt x="104" y="19069"/>
                  </a:lnTo>
                  <a:lnTo>
                    <a:pt x="104" y="19069"/>
                  </a:lnTo>
                  <a:lnTo>
                    <a:pt x="52" y="19147"/>
                  </a:lnTo>
                  <a:lnTo>
                    <a:pt x="27" y="19250"/>
                  </a:lnTo>
                  <a:lnTo>
                    <a:pt x="1" y="19354"/>
                  </a:lnTo>
                  <a:lnTo>
                    <a:pt x="27" y="19457"/>
                  </a:lnTo>
                  <a:lnTo>
                    <a:pt x="52" y="19560"/>
                  </a:lnTo>
                  <a:lnTo>
                    <a:pt x="104" y="19638"/>
                  </a:lnTo>
                  <a:lnTo>
                    <a:pt x="156" y="19715"/>
                  </a:lnTo>
                  <a:lnTo>
                    <a:pt x="233" y="19793"/>
                  </a:lnTo>
                  <a:lnTo>
                    <a:pt x="1112" y="20361"/>
                  </a:lnTo>
                  <a:lnTo>
                    <a:pt x="1112" y="20361"/>
                  </a:lnTo>
                  <a:lnTo>
                    <a:pt x="1189" y="20413"/>
                  </a:lnTo>
                  <a:lnTo>
                    <a:pt x="1267" y="20439"/>
                  </a:lnTo>
                  <a:lnTo>
                    <a:pt x="1344" y="20465"/>
                  </a:lnTo>
                  <a:lnTo>
                    <a:pt x="1448" y="20465"/>
                  </a:lnTo>
                  <a:lnTo>
                    <a:pt x="1525" y="20439"/>
                  </a:lnTo>
                  <a:lnTo>
                    <a:pt x="1629" y="20413"/>
                  </a:lnTo>
                  <a:lnTo>
                    <a:pt x="1706" y="20387"/>
                  </a:lnTo>
                  <a:lnTo>
                    <a:pt x="1784" y="20310"/>
                  </a:lnTo>
                  <a:lnTo>
                    <a:pt x="20310" y="1758"/>
                  </a:lnTo>
                  <a:lnTo>
                    <a:pt x="20310" y="1758"/>
                  </a:lnTo>
                  <a:lnTo>
                    <a:pt x="20387" y="1706"/>
                  </a:lnTo>
                  <a:lnTo>
                    <a:pt x="20413" y="1628"/>
                  </a:lnTo>
                  <a:lnTo>
                    <a:pt x="20465" y="1448"/>
                  </a:lnTo>
                  <a:lnTo>
                    <a:pt x="20465" y="1267"/>
                  </a:lnTo>
                  <a:lnTo>
                    <a:pt x="20439" y="1189"/>
                  </a:lnTo>
                  <a:lnTo>
                    <a:pt x="20387" y="1112"/>
                  </a:lnTo>
                  <a:lnTo>
                    <a:pt x="20387" y="111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2" name="Google Shape;1492;p23"/>
            <p:cNvSpPr/>
            <p:nvPr/>
          </p:nvSpPr>
          <p:spPr>
            <a:xfrm>
              <a:off x="10118725" y="1088325"/>
              <a:ext cx="470300" cy="469650"/>
            </a:xfrm>
            <a:custGeom>
              <a:rect b="b" l="l" r="r" t="t"/>
              <a:pathLst>
                <a:path extrusionOk="0" h="18786" w="18812">
                  <a:moveTo>
                    <a:pt x="18708" y="1112"/>
                  </a:moveTo>
                  <a:lnTo>
                    <a:pt x="18139" y="259"/>
                  </a:lnTo>
                  <a:lnTo>
                    <a:pt x="18139" y="259"/>
                  </a:lnTo>
                  <a:lnTo>
                    <a:pt x="18062" y="156"/>
                  </a:lnTo>
                  <a:lnTo>
                    <a:pt x="18062" y="156"/>
                  </a:lnTo>
                  <a:lnTo>
                    <a:pt x="17984" y="78"/>
                  </a:lnTo>
                  <a:lnTo>
                    <a:pt x="17881" y="52"/>
                  </a:lnTo>
                  <a:lnTo>
                    <a:pt x="17804" y="1"/>
                  </a:lnTo>
                  <a:lnTo>
                    <a:pt x="17700" y="1"/>
                  </a:lnTo>
                  <a:lnTo>
                    <a:pt x="17597" y="1"/>
                  </a:lnTo>
                  <a:lnTo>
                    <a:pt x="17493" y="52"/>
                  </a:lnTo>
                  <a:lnTo>
                    <a:pt x="17416" y="78"/>
                  </a:lnTo>
                  <a:lnTo>
                    <a:pt x="17313" y="156"/>
                  </a:lnTo>
                  <a:lnTo>
                    <a:pt x="156" y="17312"/>
                  </a:lnTo>
                  <a:lnTo>
                    <a:pt x="156" y="17312"/>
                  </a:lnTo>
                  <a:lnTo>
                    <a:pt x="104" y="17390"/>
                  </a:lnTo>
                  <a:lnTo>
                    <a:pt x="104" y="17390"/>
                  </a:lnTo>
                  <a:lnTo>
                    <a:pt x="52" y="17493"/>
                  </a:lnTo>
                  <a:lnTo>
                    <a:pt x="27" y="17571"/>
                  </a:lnTo>
                  <a:lnTo>
                    <a:pt x="1" y="17674"/>
                  </a:lnTo>
                  <a:lnTo>
                    <a:pt x="27" y="17777"/>
                  </a:lnTo>
                  <a:lnTo>
                    <a:pt x="52" y="17881"/>
                  </a:lnTo>
                  <a:lnTo>
                    <a:pt x="104" y="17958"/>
                  </a:lnTo>
                  <a:lnTo>
                    <a:pt x="156" y="18036"/>
                  </a:lnTo>
                  <a:lnTo>
                    <a:pt x="233" y="18113"/>
                  </a:lnTo>
                  <a:lnTo>
                    <a:pt x="1112" y="18682"/>
                  </a:lnTo>
                  <a:lnTo>
                    <a:pt x="1112" y="18682"/>
                  </a:lnTo>
                  <a:lnTo>
                    <a:pt x="1189" y="18733"/>
                  </a:lnTo>
                  <a:lnTo>
                    <a:pt x="1267" y="18785"/>
                  </a:lnTo>
                  <a:lnTo>
                    <a:pt x="1344" y="18785"/>
                  </a:lnTo>
                  <a:lnTo>
                    <a:pt x="1448" y="18785"/>
                  </a:lnTo>
                  <a:lnTo>
                    <a:pt x="1525" y="18785"/>
                  </a:lnTo>
                  <a:lnTo>
                    <a:pt x="1629" y="18759"/>
                  </a:lnTo>
                  <a:lnTo>
                    <a:pt x="1706" y="18708"/>
                  </a:lnTo>
                  <a:lnTo>
                    <a:pt x="1784" y="18630"/>
                  </a:lnTo>
                  <a:lnTo>
                    <a:pt x="18656" y="1758"/>
                  </a:lnTo>
                  <a:lnTo>
                    <a:pt x="18656" y="1758"/>
                  </a:lnTo>
                  <a:lnTo>
                    <a:pt x="18708" y="1706"/>
                  </a:lnTo>
                  <a:lnTo>
                    <a:pt x="18760" y="1628"/>
                  </a:lnTo>
                  <a:lnTo>
                    <a:pt x="18811" y="1448"/>
                  </a:lnTo>
                  <a:lnTo>
                    <a:pt x="18785" y="1267"/>
                  </a:lnTo>
                  <a:lnTo>
                    <a:pt x="18760" y="1189"/>
                  </a:lnTo>
                  <a:lnTo>
                    <a:pt x="18708" y="1112"/>
                  </a:lnTo>
                  <a:lnTo>
                    <a:pt x="18708" y="111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3" name="Google Shape;1493;p23"/>
            <p:cNvSpPr/>
            <p:nvPr/>
          </p:nvSpPr>
          <p:spPr>
            <a:xfrm>
              <a:off x="10246625" y="1216225"/>
              <a:ext cx="428300" cy="428300"/>
            </a:xfrm>
            <a:custGeom>
              <a:rect b="b" l="l" r="r" t="t"/>
              <a:pathLst>
                <a:path extrusionOk="0" h="17132" w="17132">
                  <a:moveTo>
                    <a:pt x="17054" y="1112"/>
                  </a:moveTo>
                  <a:lnTo>
                    <a:pt x="16460" y="259"/>
                  </a:lnTo>
                  <a:lnTo>
                    <a:pt x="16460" y="259"/>
                  </a:lnTo>
                  <a:lnTo>
                    <a:pt x="16382" y="156"/>
                  </a:lnTo>
                  <a:lnTo>
                    <a:pt x="16382" y="156"/>
                  </a:lnTo>
                  <a:lnTo>
                    <a:pt x="16305" y="78"/>
                  </a:lnTo>
                  <a:lnTo>
                    <a:pt x="16227" y="52"/>
                  </a:lnTo>
                  <a:lnTo>
                    <a:pt x="16124" y="1"/>
                  </a:lnTo>
                  <a:lnTo>
                    <a:pt x="16021" y="1"/>
                  </a:lnTo>
                  <a:lnTo>
                    <a:pt x="15917" y="1"/>
                  </a:lnTo>
                  <a:lnTo>
                    <a:pt x="15814" y="52"/>
                  </a:lnTo>
                  <a:lnTo>
                    <a:pt x="15736" y="78"/>
                  </a:lnTo>
                  <a:lnTo>
                    <a:pt x="15659" y="156"/>
                  </a:lnTo>
                  <a:lnTo>
                    <a:pt x="156" y="15633"/>
                  </a:lnTo>
                  <a:lnTo>
                    <a:pt x="156" y="15633"/>
                  </a:lnTo>
                  <a:lnTo>
                    <a:pt x="104" y="15710"/>
                  </a:lnTo>
                  <a:lnTo>
                    <a:pt x="104" y="15710"/>
                  </a:lnTo>
                  <a:lnTo>
                    <a:pt x="52" y="15814"/>
                  </a:lnTo>
                  <a:lnTo>
                    <a:pt x="27" y="15917"/>
                  </a:lnTo>
                  <a:lnTo>
                    <a:pt x="1" y="16020"/>
                  </a:lnTo>
                  <a:lnTo>
                    <a:pt x="27" y="16124"/>
                  </a:lnTo>
                  <a:lnTo>
                    <a:pt x="52" y="16201"/>
                  </a:lnTo>
                  <a:lnTo>
                    <a:pt x="104" y="16305"/>
                  </a:lnTo>
                  <a:lnTo>
                    <a:pt x="156" y="16382"/>
                  </a:lnTo>
                  <a:lnTo>
                    <a:pt x="233" y="16434"/>
                  </a:lnTo>
                  <a:lnTo>
                    <a:pt x="1112" y="17028"/>
                  </a:lnTo>
                  <a:lnTo>
                    <a:pt x="1112" y="17028"/>
                  </a:lnTo>
                  <a:lnTo>
                    <a:pt x="1189" y="17080"/>
                  </a:lnTo>
                  <a:lnTo>
                    <a:pt x="1267" y="17106"/>
                  </a:lnTo>
                  <a:lnTo>
                    <a:pt x="1344" y="17132"/>
                  </a:lnTo>
                  <a:lnTo>
                    <a:pt x="1448" y="17132"/>
                  </a:lnTo>
                  <a:lnTo>
                    <a:pt x="1525" y="17106"/>
                  </a:lnTo>
                  <a:lnTo>
                    <a:pt x="1629" y="17080"/>
                  </a:lnTo>
                  <a:lnTo>
                    <a:pt x="1706" y="17028"/>
                  </a:lnTo>
                  <a:lnTo>
                    <a:pt x="1784" y="16976"/>
                  </a:lnTo>
                  <a:lnTo>
                    <a:pt x="16977" y="1758"/>
                  </a:lnTo>
                  <a:lnTo>
                    <a:pt x="16977" y="1758"/>
                  </a:lnTo>
                  <a:lnTo>
                    <a:pt x="17028" y="1706"/>
                  </a:lnTo>
                  <a:lnTo>
                    <a:pt x="17080" y="1628"/>
                  </a:lnTo>
                  <a:lnTo>
                    <a:pt x="17132" y="1448"/>
                  </a:lnTo>
                  <a:lnTo>
                    <a:pt x="17106" y="1267"/>
                  </a:lnTo>
                  <a:lnTo>
                    <a:pt x="17080" y="1189"/>
                  </a:lnTo>
                  <a:lnTo>
                    <a:pt x="17054" y="1112"/>
                  </a:lnTo>
                  <a:lnTo>
                    <a:pt x="17054" y="111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4" name="Google Shape;1494;p23"/>
            <p:cNvSpPr/>
            <p:nvPr/>
          </p:nvSpPr>
          <p:spPr>
            <a:xfrm>
              <a:off x="10374525" y="1344125"/>
              <a:ext cx="386325" cy="386325"/>
            </a:xfrm>
            <a:custGeom>
              <a:rect b="b" l="l" r="r" t="t"/>
              <a:pathLst>
                <a:path extrusionOk="0" h="15453" w="15453">
                  <a:moveTo>
                    <a:pt x="15375" y="1112"/>
                  </a:moveTo>
                  <a:lnTo>
                    <a:pt x="14806" y="259"/>
                  </a:lnTo>
                  <a:lnTo>
                    <a:pt x="14806" y="259"/>
                  </a:lnTo>
                  <a:lnTo>
                    <a:pt x="14729" y="156"/>
                  </a:lnTo>
                  <a:lnTo>
                    <a:pt x="14729" y="156"/>
                  </a:lnTo>
                  <a:lnTo>
                    <a:pt x="14625" y="78"/>
                  </a:lnTo>
                  <a:lnTo>
                    <a:pt x="14548" y="52"/>
                  </a:lnTo>
                  <a:lnTo>
                    <a:pt x="14445" y="26"/>
                  </a:lnTo>
                  <a:lnTo>
                    <a:pt x="14341" y="1"/>
                  </a:lnTo>
                  <a:lnTo>
                    <a:pt x="14264" y="26"/>
                  </a:lnTo>
                  <a:lnTo>
                    <a:pt x="14160" y="52"/>
                  </a:lnTo>
                  <a:lnTo>
                    <a:pt x="14057" y="78"/>
                  </a:lnTo>
                  <a:lnTo>
                    <a:pt x="13979" y="156"/>
                  </a:lnTo>
                  <a:lnTo>
                    <a:pt x="156" y="13979"/>
                  </a:lnTo>
                  <a:lnTo>
                    <a:pt x="156" y="13979"/>
                  </a:lnTo>
                  <a:lnTo>
                    <a:pt x="104" y="14057"/>
                  </a:lnTo>
                  <a:lnTo>
                    <a:pt x="104" y="14057"/>
                  </a:lnTo>
                  <a:lnTo>
                    <a:pt x="53" y="14134"/>
                  </a:lnTo>
                  <a:lnTo>
                    <a:pt x="27" y="14238"/>
                  </a:lnTo>
                  <a:lnTo>
                    <a:pt x="1" y="14341"/>
                  </a:lnTo>
                  <a:lnTo>
                    <a:pt x="27" y="14444"/>
                  </a:lnTo>
                  <a:lnTo>
                    <a:pt x="53" y="14548"/>
                  </a:lnTo>
                  <a:lnTo>
                    <a:pt x="104" y="14625"/>
                  </a:lnTo>
                  <a:lnTo>
                    <a:pt x="156" y="14703"/>
                  </a:lnTo>
                  <a:lnTo>
                    <a:pt x="233" y="14780"/>
                  </a:lnTo>
                  <a:lnTo>
                    <a:pt x="1112" y="15349"/>
                  </a:lnTo>
                  <a:lnTo>
                    <a:pt x="1112" y="15349"/>
                  </a:lnTo>
                  <a:lnTo>
                    <a:pt x="1189" y="15400"/>
                  </a:lnTo>
                  <a:lnTo>
                    <a:pt x="1267" y="15426"/>
                  </a:lnTo>
                  <a:lnTo>
                    <a:pt x="1370" y="15452"/>
                  </a:lnTo>
                  <a:lnTo>
                    <a:pt x="1448" y="15452"/>
                  </a:lnTo>
                  <a:lnTo>
                    <a:pt x="1525" y="15426"/>
                  </a:lnTo>
                  <a:lnTo>
                    <a:pt x="1629" y="15400"/>
                  </a:lnTo>
                  <a:lnTo>
                    <a:pt x="1706" y="15375"/>
                  </a:lnTo>
                  <a:lnTo>
                    <a:pt x="1784" y="15297"/>
                  </a:lnTo>
                  <a:lnTo>
                    <a:pt x="15323" y="1783"/>
                  </a:lnTo>
                  <a:lnTo>
                    <a:pt x="15323" y="1783"/>
                  </a:lnTo>
                  <a:lnTo>
                    <a:pt x="15375" y="1706"/>
                  </a:lnTo>
                  <a:lnTo>
                    <a:pt x="15401" y="1628"/>
                  </a:lnTo>
                  <a:lnTo>
                    <a:pt x="15452" y="1448"/>
                  </a:lnTo>
                  <a:lnTo>
                    <a:pt x="15452" y="1293"/>
                  </a:lnTo>
                  <a:lnTo>
                    <a:pt x="15426" y="1189"/>
                  </a:lnTo>
                  <a:lnTo>
                    <a:pt x="15375" y="1112"/>
                  </a:lnTo>
                  <a:lnTo>
                    <a:pt x="15375" y="111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5" name="Google Shape;1495;p23"/>
            <p:cNvSpPr/>
            <p:nvPr/>
          </p:nvSpPr>
          <p:spPr>
            <a:xfrm>
              <a:off x="10503075" y="1472025"/>
              <a:ext cx="344325" cy="344325"/>
            </a:xfrm>
            <a:custGeom>
              <a:rect b="b" l="l" r="r" t="t"/>
              <a:pathLst>
                <a:path extrusionOk="0" h="13773" w="13773">
                  <a:moveTo>
                    <a:pt x="13669" y="1112"/>
                  </a:moveTo>
                  <a:lnTo>
                    <a:pt x="13101" y="259"/>
                  </a:lnTo>
                  <a:lnTo>
                    <a:pt x="13101" y="259"/>
                  </a:lnTo>
                  <a:lnTo>
                    <a:pt x="13023" y="156"/>
                  </a:lnTo>
                  <a:lnTo>
                    <a:pt x="13023" y="156"/>
                  </a:lnTo>
                  <a:lnTo>
                    <a:pt x="12946" y="78"/>
                  </a:lnTo>
                  <a:lnTo>
                    <a:pt x="12842" y="52"/>
                  </a:lnTo>
                  <a:lnTo>
                    <a:pt x="12765" y="26"/>
                  </a:lnTo>
                  <a:lnTo>
                    <a:pt x="12662" y="1"/>
                  </a:lnTo>
                  <a:lnTo>
                    <a:pt x="12558" y="26"/>
                  </a:lnTo>
                  <a:lnTo>
                    <a:pt x="12455" y="52"/>
                  </a:lnTo>
                  <a:lnTo>
                    <a:pt x="12377" y="78"/>
                  </a:lnTo>
                  <a:lnTo>
                    <a:pt x="12274" y="156"/>
                  </a:lnTo>
                  <a:lnTo>
                    <a:pt x="130" y="12300"/>
                  </a:lnTo>
                  <a:lnTo>
                    <a:pt x="130" y="12300"/>
                  </a:lnTo>
                  <a:lnTo>
                    <a:pt x="78" y="12377"/>
                  </a:lnTo>
                  <a:lnTo>
                    <a:pt x="78" y="12377"/>
                  </a:lnTo>
                  <a:lnTo>
                    <a:pt x="27" y="12481"/>
                  </a:lnTo>
                  <a:lnTo>
                    <a:pt x="1" y="12584"/>
                  </a:lnTo>
                  <a:lnTo>
                    <a:pt x="1" y="12662"/>
                  </a:lnTo>
                  <a:lnTo>
                    <a:pt x="1" y="12765"/>
                  </a:lnTo>
                  <a:lnTo>
                    <a:pt x="27" y="12868"/>
                  </a:lnTo>
                  <a:lnTo>
                    <a:pt x="78" y="12946"/>
                  </a:lnTo>
                  <a:lnTo>
                    <a:pt x="130" y="13023"/>
                  </a:lnTo>
                  <a:lnTo>
                    <a:pt x="207" y="13101"/>
                  </a:lnTo>
                  <a:lnTo>
                    <a:pt x="1086" y="13669"/>
                  </a:lnTo>
                  <a:lnTo>
                    <a:pt x="1086" y="13669"/>
                  </a:lnTo>
                  <a:lnTo>
                    <a:pt x="1163" y="13721"/>
                  </a:lnTo>
                  <a:lnTo>
                    <a:pt x="1241" y="13773"/>
                  </a:lnTo>
                  <a:lnTo>
                    <a:pt x="1344" y="13773"/>
                  </a:lnTo>
                  <a:lnTo>
                    <a:pt x="1422" y="13773"/>
                  </a:lnTo>
                  <a:lnTo>
                    <a:pt x="1525" y="13773"/>
                  </a:lnTo>
                  <a:lnTo>
                    <a:pt x="1603" y="13747"/>
                  </a:lnTo>
                  <a:lnTo>
                    <a:pt x="1680" y="13695"/>
                  </a:lnTo>
                  <a:lnTo>
                    <a:pt x="1758" y="13643"/>
                  </a:lnTo>
                  <a:lnTo>
                    <a:pt x="13618" y="1784"/>
                  </a:lnTo>
                  <a:lnTo>
                    <a:pt x="13618" y="1784"/>
                  </a:lnTo>
                  <a:lnTo>
                    <a:pt x="13669" y="1706"/>
                  </a:lnTo>
                  <a:lnTo>
                    <a:pt x="13721" y="1628"/>
                  </a:lnTo>
                  <a:lnTo>
                    <a:pt x="13773" y="1448"/>
                  </a:lnTo>
                  <a:lnTo>
                    <a:pt x="13747" y="1293"/>
                  </a:lnTo>
                  <a:lnTo>
                    <a:pt x="13721" y="1189"/>
                  </a:lnTo>
                  <a:lnTo>
                    <a:pt x="13669" y="1112"/>
                  </a:lnTo>
                  <a:lnTo>
                    <a:pt x="13669" y="111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6" name="Google Shape;1496;p23"/>
            <p:cNvSpPr/>
            <p:nvPr/>
          </p:nvSpPr>
          <p:spPr>
            <a:xfrm>
              <a:off x="10630975" y="1599925"/>
              <a:ext cx="302350" cy="302975"/>
            </a:xfrm>
            <a:custGeom>
              <a:rect b="b" l="l" r="r" t="t"/>
              <a:pathLst>
                <a:path extrusionOk="0" h="12119" w="12094">
                  <a:moveTo>
                    <a:pt x="12016" y="1112"/>
                  </a:moveTo>
                  <a:lnTo>
                    <a:pt x="11421" y="259"/>
                  </a:lnTo>
                  <a:lnTo>
                    <a:pt x="11421" y="259"/>
                  </a:lnTo>
                  <a:lnTo>
                    <a:pt x="11344" y="156"/>
                  </a:lnTo>
                  <a:lnTo>
                    <a:pt x="11344" y="156"/>
                  </a:lnTo>
                  <a:lnTo>
                    <a:pt x="11266" y="104"/>
                  </a:lnTo>
                  <a:lnTo>
                    <a:pt x="11189" y="52"/>
                  </a:lnTo>
                  <a:lnTo>
                    <a:pt x="11085" y="27"/>
                  </a:lnTo>
                  <a:lnTo>
                    <a:pt x="10982" y="1"/>
                  </a:lnTo>
                  <a:lnTo>
                    <a:pt x="10879" y="27"/>
                  </a:lnTo>
                  <a:lnTo>
                    <a:pt x="10801" y="52"/>
                  </a:lnTo>
                  <a:lnTo>
                    <a:pt x="10698" y="104"/>
                  </a:lnTo>
                  <a:lnTo>
                    <a:pt x="10620" y="156"/>
                  </a:lnTo>
                  <a:lnTo>
                    <a:pt x="130" y="10646"/>
                  </a:lnTo>
                  <a:lnTo>
                    <a:pt x="130" y="10646"/>
                  </a:lnTo>
                  <a:lnTo>
                    <a:pt x="78" y="10724"/>
                  </a:lnTo>
                  <a:lnTo>
                    <a:pt x="78" y="10724"/>
                  </a:lnTo>
                  <a:lnTo>
                    <a:pt x="27" y="10801"/>
                  </a:lnTo>
                  <a:lnTo>
                    <a:pt x="1" y="10905"/>
                  </a:lnTo>
                  <a:lnTo>
                    <a:pt x="1" y="11008"/>
                  </a:lnTo>
                  <a:lnTo>
                    <a:pt x="1" y="11111"/>
                  </a:lnTo>
                  <a:lnTo>
                    <a:pt x="27" y="11189"/>
                  </a:lnTo>
                  <a:lnTo>
                    <a:pt x="78" y="11292"/>
                  </a:lnTo>
                  <a:lnTo>
                    <a:pt x="130" y="11370"/>
                  </a:lnTo>
                  <a:lnTo>
                    <a:pt x="207" y="11421"/>
                  </a:lnTo>
                  <a:lnTo>
                    <a:pt x="1086" y="12016"/>
                  </a:lnTo>
                  <a:lnTo>
                    <a:pt x="1086" y="12016"/>
                  </a:lnTo>
                  <a:lnTo>
                    <a:pt x="1163" y="12067"/>
                  </a:lnTo>
                  <a:lnTo>
                    <a:pt x="1241" y="12093"/>
                  </a:lnTo>
                  <a:lnTo>
                    <a:pt x="1344" y="12119"/>
                  </a:lnTo>
                  <a:lnTo>
                    <a:pt x="1422" y="12119"/>
                  </a:lnTo>
                  <a:lnTo>
                    <a:pt x="1525" y="12093"/>
                  </a:lnTo>
                  <a:lnTo>
                    <a:pt x="1603" y="12067"/>
                  </a:lnTo>
                  <a:lnTo>
                    <a:pt x="1680" y="12016"/>
                  </a:lnTo>
                  <a:lnTo>
                    <a:pt x="1758" y="11964"/>
                  </a:lnTo>
                  <a:lnTo>
                    <a:pt x="11938" y="1784"/>
                  </a:lnTo>
                  <a:lnTo>
                    <a:pt x="11938" y="1784"/>
                  </a:lnTo>
                  <a:lnTo>
                    <a:pt x="11990" y="1706"/>
                  </a:lnTo>
                  <a:lnTo>
                    <a:pt x="12041" y="1628"/>
                  </a:lnTo>
                  <a:lnTo>
                    <a:pt x="12093" y="1448"/>
                  </a:lnTo>
                  <a:lnTo>
                    <a:pt x="12093" y="1293"/>
                  </a:lnTo>
                  <a:lnTo>
                    <a:pt x="12041" y="1189"/>
                  </a:lnTo>
                  <a:lnTo>
                    <a:pt x="12016" y="1112"/>
                  </a:lnTo>
                  <a:lnTo>
                    <a:pt x="12016" y="111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7" name="Google Shape;1497;p23"/>
            <p:cNvSpPr/>
            <p:nvPr/>
          </p:nvSpPr>
          <p:spPr>
            <a:xfrm>
              <a:off x="10758875" y="1727825"/>
              <a:ext cx="260350" cy="261000"/>
            </a:xfrm>
            <a:custGeom>
              <a:rect b="b" l="l" r="r" t="t"/>
              <a:pathLst>
                <a:path extrusionOk="0" h="10440" w="10414">
                  <a:moveTo>
                    <a:pt x="10336" y="1112"/>
                  </a:moveTo>
                  <a:lnTo>
                    <a:pt x="9768" y="259"/>
                  </a:lnTo>
                  <a:lnTo>
                    <a:pt x="9768" y="259"/>
                  </a:lnTo>
                  <a:lnTo>
                    <a:pt x="9690" y="156"/>
                  </a:lnTo>
                  <a:lnTo>
                    <a:pt x="9690" y="156"/>
                  </a:lnTo>
                  <a:lnTo>
                    <a:pt x="9613" y="104"/>
                  </a:lnTo>
                  <a:lnTo>
                    <a:pt x="9509" y="52"/>
                  </a:lnTo>
                  <a:lnTo>
                    <a:pt x="9406" y="27"/>
                  </a:lnTo>
                  <a:lnTo>
                    <a:pt x="9303" y="1"/>
                  </a:lnTo>
                  <a:lnTo>
                    <a:pt x="9225" y="27"/>
                  </a:lnTo>
                  <a:lnTo>
                    <a:pt x="9122" y="52"/>
                  </a:lnTo>
                  <a:lnTo>
                    <a:pt x="9018" y="104"/>
                  </a:lnTo>
                  <a:lnTo>
                    <a:pt x="8941" y="156"/>
                  </a:lnTo>
                  <a:lnTo>
                    <a:pt x="130" y="8967"/>
                  </a:lnTo>
                  <a:lnTo>
                    <a:pt x="130" y="8967"/>
                  </a:lnTo>
                  <a:lnTo>
                    <a:pt x="78" y="9044"/>
                  </a:lnTo>
                  <a:lnTo>
                    <a:pt x="78" y="9044"/>
                  </a:lnTo>
                  <a:lnTo>
                    <a:pt x="27" y="9122"/>
                  </a:lnTo>
                  <a:lnTo>
                    <a:pt x="1" y="9225"/>
                  </a:lnTo>
                  <a:lnTo>
                    <a:pt x="1" y="9328"/>
                  </a:lnTo>
                  <a:lnTo>
                    <a:pt x="1" y="9432"/>
                  </a:lnTo>
                  <a:lnTo>
                    <a:pt x="27" y="9535"/>
                  </a:lnTo>
                  <a:lnTo>
                    <a:pt x="78" y="9613"/>
                  </a:lnTo>
                  <a:lnTo>
                    <a:pt x="130" y="9690"/>
                  </a:lnTo>
                  <a:lnTo>
                    <a:pt x="207" y="9768"/>
                  </a:lnTo>
                  <a:lnTo>
                    <a:pt x="1086" y="10336"/>
                  </a:lnTo>
                  <a:lnTo>
                    <a:pt x="1086" y="10336"/>
                  </a:lnTo>
                  <a:lnTo>
                    <a:pt x="1163" y="10388"/>
                  </a:lnTo>
                  <a:lnTo>
                    <a:pt x="1241" y="10414"/>
                  </a:lnTo>
                  <a:lnTo>
                    <a:pt x="1344" y="10439"/>
                  </a:lnTo>
                  <a:lnTo>
                    <a:pt x="1422" y="10439"/>
                  </a:lnTo>
                  <a:lnTo>
                    <a:pt x="1525" y="10439"/>
                  </a:lnTo>
                  <a:lnTo>
                    <a:pt x="1603" y="10388"/>
                  </a:lnTo>
                  <a:lnTo>
                    <a:pt x="1680" y="10362"/>
                  </a:lnTo>
                  <a:lnTo>
                    <a:pt x="1758" y="10284"/>
                  </a:lnTo>
                  <a:lnTo>
                    <a:pt x="10284" y="1784"/>
                  </a:lnTo>
                  <a:lnTo>
                    <a:pt x="10284" y="1784"/>
                  </a:lnTo>
                  <a:lnTo>
                    <a:pt x="10336" y="1706"/>
                  </a:lnTo>
                  <a:lnTo>
                    <a:pt x="10388" y="1629"/>
                  </a:lnTo>
                  <a:lnTo>
                    <a:pt x="10414" y="1448"/>
                  </a:lnTo>
                  <a:lnTo>
                    <a:pt x="10414" y="1293"/>
                  </a:lnTo>
                  <a:lnTo>
                    <a:pt x="10388" y="1189"/>
                  </a:lnTo>
                  <a:lnTo>
                    <a:pt x="10336" y="1112"/>
                  </a:lnTo>
                  <a:lnTo>
                    <a:pt x="10336" y="111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8" name="Google Shape;1498;p23"/>
            <p:cNvSpPr/>
            <p:nvPr/>
          </p:nvSpPr>
          <p:spPr>
            <a:xfrm>
              <a:off x="10886775" y="1855725"/>
              <a:ext cx="219000" cy="219000"/>
            </a:xfrm>
            <a:custGeom>
              <a:rect b="b" l="l" r="r" t="t"/>
              <a:pathLst>
                <a:path extrusionOk="0" h="8760" w="8760">
                  <a:moveTo>
                    <a:pt x="8657" y="1112"/>
                  </a:moveTo>
                  <a:lnTo>
                    <a:pt x="8088" y="259"/>
                  </a:lnTo>
                  <a:lnTo>
                    <a:pt x="8088" y="259"/>
                  </a:lnTo>
                  <a:lnTo>
                    <a:pt x="8011" y="156"/>
                  </a:lnTo>
                  <a:lnTo>
                    <a:pt x="8011" y="156"/>
                  </a:lnTo>
                  <a:lnTo>
                    <a:pt x="7933" y="104"/>
                  </a:lnTo>
                  <a:lnTo>
                    <a:pt x="7830" y="52"/>
                  </a:lnTo>
                  <a:lnTo>
                    <a:pt x="7752" y="27"/>
                  </a:lnTo>
                  <a:lnTo>
                    <a:pt x="7649" y="1"/>
                  </a:lnTo>
                  <a:lnTo>
                    <a:pt x="7546" y="27"/>
                  </a:lnTo>
                  <a:lnTo>
                    <a:pt x="7442" y="52"/>
                  </a:lnTo>
                  <a:lnTo>
                    <a:pt x="7365" y="104"/>
                  </a:lnTo>
                  <a:lnTo>
                    <a:pt x="7287" y="156"/>
                  </a:lnTo>
                  <a:lnTo>
                    <a:pt x="156" y="7287"/>
                  </a:lnTo>
                  <a:lnTo>
                    <a:pt x="156" y="7287"/>
                  </a:lnTo>
                  <a:lnTo>
                    <a:pt x="78" y="7365"/>
                  </a:lnTo>
                  <a:lnTo>
                    <a:pt x="78" y="7365"/>
                  </a:lnTo>
                  <a:lnTo>
                    <a:pt x="27" y="7468"/>
                  </a:lnTo>
                  <a:lnTo>
                    <a:pt x="1" y="7571"/>
                  </a:lnTo>
                  <a:lnTo>
                    <a:pt x="1" y="7649"/>
                  </a:lnTo>
                  <a:lnTo>
                    <a:pt x="1" y="7752"/>
                  </a:lnTo>
                  <a:lnTo>
                    <a:pt x="27" y="7856"/>
                  </a:lnTo>
                  <a:lnTo>
                    <a:pt x="78" y="7933"/>
                  </a:lnTo>
                  <a:lnTo>
                    <a:pt x="130" y="8036"/>
                  </a:lnTo>
                  <a:lnTo>
                    <a:pt x="233" y="8088"/>
                  </a:lnTo>
                  <a:lnTo>
                    <a:pt x="1086" y="8682"/>
                  </a:lnTo>
                  <a:lnTo>
                    <a:pt x="1086" y="8682"/>
                  </a:lnTo>
                  <a:lnTo>
                    <a:pt x="1163" y="8708"/>
                  </a:lnTo>
                  <a:lnTo>
                    <a:pt x="1241" y="8760"/>
                  </a:lnTo>
                  <a:lnTo>
                    <a:pt x="1344" y="8760"/>
                  </a:lnTo>
                  <a:lnTo>
                    <a:pt x="1422" y="8760"/>
                  </a:lnTo>
                  <a:lnTo>
                    <a:pt x="1525" y="8760"/>
                  </a:lnTo>
                  <a:lnTo>
                    <a:pt x="1603" y="8734"/>
                  </a:lnTo>
                  <a:lnTo>
                    <a:pt x="1680" y="8682"/>
                  </a:lnTo>
                  <a:lnTo>
                    <a:pt x="1758" y="8631"/>
                  </a:lnTo>
                  <a:lnTo>
                    <a:pt x="8605" y="1784"/>
                  </a:lnTo>
                  <a:lnTo>
                    <a:pt x="8605" y="1784"/>
                  </a:lnTo>
                  <a:lnTo>
                    <a:pt x="8657" y="1706"/>
                  </a:lnTo>
                  <a:lnTo>
                    <a:pt x="8708" y="1629"/>
                  </a:lnTo>
                  <a:lnTo>
                    <a:pt x="8760" y="1448"/>
                  </a:lnTo>
                  <a:lnTo>
                    <a:pt x="8734" y="1293"/>
                  </a:lnTo>
                  <a:lnTo>
                    <a:pt x="8708" y="1189"/>
                  </a:lnTo>
                  <a:lnTo>
                    <a:pt x="8657" y="1112"/>
                  </a:lnTo>
                  <a:lnTo>
                    <a:pt x="8657" y="111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9" name="Google Shape;1499;p23"/>
            <p:cNvSpPr/>
            <p:nvPr/>
          </p:nvSpPr>
          <p:spPr>
            <a:xfrm>
              <a:off x="11223325" y="2192275"/>
              <a:ext cx="1263525" cy="1263525"/>
            </a:xfrm>
            <a:custGeom>
              <a:rect b="b" l="l" r="r" t="t"/>
              <a:pathLst>
                <a:path extrusionOk="0" h="50541" w="50541">
                  <a:moveTo>
                    <a:pt x="39611" y="39637"/>
                  </a:moveTo>
                  <a:lnTo>
                    <a:pt x="49197" y="30051"/>
                  </a:lnTo>
                  <a:lnTo>
                    <a:pt x="6357" y="1189"/>
                  </a:lnTo>
                  <a:lnTo>
                    <a:pt x="1189" y="6357"/>
                  </a:lnTo>
                  <a:lnTo>
                    <a:pt x="30025" y="49223"/>
                  </a:lnTo>
                  <a:lnTo>
                    <a:pt x="39611" y="39637"/>
                  </a:lnTo>
                  <a:lnTo>
                    <a:pt x="39611" y="39637"/>
                  </a:lnTo>
                  <a:close/>
                  <a:moveTo>
                    <a:pt x="50386" y="30335"/>
                  </a:moveTo>
                  <a:lnTo>
                    <a:pt x="30309" y="50386"/>
                  </a:lnTo>
                  <a:lnTo>
                    <a:pt x="30309" y="50386"/>
                  </a:lnTo>
                  <a:lnTo>
                    <a:pt x="30232" y="50463"/>
                  </a:lnTo>
                  <a:lnTo>
                    <a:pt x="30232" y="50463"/>
                  </a:lnTo>
                  <a:lnTo>
                    <a:pt x="30154" y="50515"/>
                  </a:lnTo>
                  <a:lnTo>
                    <a:pt x="30051" y="50541"/>
                  </a:lnTo>
                  <a:lnTo>
                    <a:pt x="29947" y="50541"/>
                  </a:lnTo>
                  <a:lnTo>
                    <a:pt x="29844" y="50541"/>
                  </a:lnTo>
                  <a:lnTo>
                    <a:pt x="29766" y="50515"/>
                  </a:lnTo>
                  <a:lnTo>
                    <a:pt x="29663" y="50463"/>
                  </a:lnTo>
                  <a:lnTo>
                    <a:pt x="29586" y="50386"/>
                  </a:lnTo>
                  <a:lnTo>
                    <a:pt x="29534" y="50308"/>
                  </a:lnTo>
                  <a:lnTo>
                    <a:pt x="78" y="6615"/>
                  </a:lnTo>
                  <a:lnTo>
                    <a:pt x="78" y="6615"/>
                  </a:lnTo>
                  <a:lnTo>
                    <a:pt x="52" y="6538"/>
                  </a:lnTo>
                  <a:lnTo>
                    <a:pt x="1" y="6434"/>
                  </a:lnTo>
                  <a:lnTo>
                    <a:pt x="1" y="6357"/>
                  </a:lnTo>
                  <a:lnTo>
                    <a:pt x="1" y="6253"/>
                  </a:lnTo>
                  <a:lnTo>
                    <a:pt x="1" y="6176"/>
                  </a:lnTo>
                  <a:lnTo>
                    <a:pt x="26" y="6098"/>
                  </a:lnTo>
                  <a:lnTo>
                    <a:pt x="78" y="5995"/>
                  </a:lnTo>
                  <a:lnTo>
                    <a:pt x="130" y="5943"/>
                  </a:lnTo>
                  <a:lnTo>
                    <a:pt x="5918" y="156"/>
                  </a:lnTo>
                  <a:lnTo>
                    <a:pt x="5918" y="156"/>
                  </a:lnTo>
                  <a:lnTo>
                    <a:pt x="5995" y="104"/>
                  </a:lnTo>
                  <a:lnTo>
                    <a:pt x="6073" y="52"/>
                  </a:lnTo>
                  <a:lnTo>
                    <a:pt x="6228" y="1"/>
                  </a:lnTo>
                  <a:lnTo>
                    <a:pt x="6409" y="26"/>
                  </a:lnTo>
                  <a:lnTo>
                    <a:pt x="6486" y="52"/>
                  </a:lnTo>
                  <a:lnTo>
                    <a:pt x="6564" y="104"/>
                  </a:lnTo>
                  <a:lnTo>
                    <a:pt x="50282" y="29534"/>
                  </a:lnTo>
                  <a:lnTo>
                    <a:pt x="50282" y="29534"/>
                  </a:lnTo>
                  <a:lnTo>
                    <a:pt x="50386" y="29611"/>
                  </a:lnTo>
                  <a:lnTo>
                    <a:pt x="50386" y="29611"/>
                  </a:lnTo>
                  <a:lnTo>
                    <a:pt x="50437" y="29689"/>
                  </a:lnTo>
                  <a:lnTo>
                    <a:pt x="50489" y="29766"/>
                  </a:lnTo>
                  <a:lnTo>
                    <a:pt x="50515" y="29870"/>
                  </a:lnTo>
                  <a:lnTo>
                    <a:pt x="50541" y="29973"/>
                  </a:lnTo>
                  <a:lnTo>
                    <a:pt x="50515" y="30077"/>
                  </a:lnTo>
                  <a:lnTo>
                    <a:pt x="50489" y="30154"/>
                  </a:lnTo>
                  <a:lnTo>
                    <a:pt x="50437" y="30257"/>
                  </a:lnTo>
                  <a:lnTo>
                    <a:pt x="50386" y="30335"/>
                  </a:lnTo>
                  <a:lnTo>
                    <a:pt x="50386" y="3033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0" name="Google Shape;1500;p23"/>
            <p:cNvSpPr/>
            <p:nvPr/>
          </p:nvSpPr>
          <p:spPr>
            <a:xfrm>
              <a:off x="11285350" y="2254300"/>
              <a:ext cx="960550" cy="961200"/>
            </a:xfrm>
            <a:custGeom>
              <a:rect b="b" l="l" r="r" t="t"/>
              <a:pathLst>
                <a:path extrusionOk="0" h="38448" w="38422">
                  <a:moveTo>
                    <a:pt x="37492" y="37517"/>
                  </a:moveTo>
                  <a:lnTo>
                    <a:pt x="38422" y="36587"/>
                  </a:lnTo>
                  <a:lnTo>
                    <a:pt x="1835" y="0"/>
                  </a:lnTo>
                  <a:lnTo>
                    <a:pt x="0" y="1860"/>
                  </a:lnTo>
                  <a:lnTo>
                    <a:pt x="36587" y="38448"/>
                  </a:lnTo>
                  <a:lnTo>
                    <a:pt x="37492" y="37517"/>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1" name="Google Shape;1501;p23"/>
            <p:cNvSpPr/>
            <p:nvPr/>
          </p:nvSpPr>
          <p:spPr>
            <a:xfrm>
              <a:off x="11894475" y="2863425"/>
              <a:ext cx="485150" cy="485800"/>
            </a:xfrm>
            <a:custGeom>
              <a:rect b="b" l="l" r="r" t="t"/>
              <a:pathLst>
                <a:path extrusionOk="0" h="19432" w="19406">
                  <a:moveTo>
                    <a:pt x="19405" y="595"/>
                  </a:moveTo>
                  <a:lnTo>
                    <a:pt x="18527" y="1"/>
                  </a:lnTo>
                  <a:lnTo>
                    <a:pt x="1" y="18553"/>
                  </a:lnTo>
                  <a:lnTo>
                    <a:pt x="595" y="19431"/>
                  </a:lnTo>
                  <a:lnTo>
                    <a:pt x="19405" y="59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2" name="Google Shape;1502;p23"/>
            <p:cNvSpPr/>
            <p:nvPr/>
          </p:nvSpPr>
          <p:spPr>
            <a:xfrm>
              <a:off x="11807925" y="2777525"/>
              <a:ext cx="443800" cy="443800"/>
            </a:xfrm>
            <a:custGeom>
              <a:rect b="b" l="l" r="r" t="t"/>
              <a:pathLst>
                <a:path extrusionOk="0" h="17752" w="17752">
                  <a:moveTo>
                    <a:pt x="17751" y="594"/>
                  </a:moveTo>
                  <a:lnTo>
                    <a:pt x="16873" y="0"/>
                  </a:lnTo>
                  <a:lnTo>
                    <a:pt x="0" y="16873"/>
                  </a:lnTo>
                  <a:lnTo>
                    <a:pt x="595" y="17751"/>
                  </a:lnTo>
                  <a:lnTo>
                    <a:pt x="17751" y="594"/>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3" name="Google Shape;1503;p23"/>
            <p:cNvSpPr/>
            <p:nvPr/>
          </p:nvSpPr>
          <p:spPr>
            <a:xfrm>
              <a:off x="11722000" y="2691600"/>
              <a:ext cx="401825" cy="401825"/>
            </a:xfrm>
            <a:custGeom>
              <a:rect b="b" l="l" r="r" t="t"/>
              <a:pathLst>
                <a:path extrusionOk="0" h="16073" w="16073">
                  <a:moveTo>
                    <a:pt x="16072" y="595"/>
                  </a:moveTo>
                  <a:lnTo>
                    <a:pt x="15194" y="1"/>
                  </a:lnTo>
                  <a:lnTo>
                    <a:pt x="1" y="15194"/>
                  </a:lnTo>
                  <a:lnTo>
                    <a:pt x="595" y="16072"/>
                  </a:lnTo>
                  <a:lnTo>
                    <a:pt x="16072" y="59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4" name="Google Shape;1504;p23"/>
            <p:cNvSpPr/>
            <p:nvPr/>
          </p:nvSpPr>
          <p:spPr>
            <a:xfrm>
              <a:off x="11636100" y="2605050"/>
              <a:ext cx="359825" cy="360475"/>
            </a:xfrm>
            <a:custGeom>
              <a:rect b="b" l="l" r="r" t="t"/>
              <a:pathLst>
                <a:path extrusionOk="0" h="14419" w="14393">
                  <a:moveTo>
                    <a:pt x="14392" y="595"/>
                  </a:moveTo>
                  <a:lnTo>
                    <a:pt x="13514" y="0"/>
                  </a:lnTo>
                  <a:lnTo>
                    <a:pt x="0" y="13540"/>
                  </a:lnTo>
                  <a:lnTo>
                    <a:pt x="569" y="14418"/>
                  </a:lnTo>
                  <a:lnTo>
                    <a:pt x="14392" y="59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5" name="Google Shape;1505;p23"/>
            <p:cNvSpPr/>
            <p:nvPr/>
          </p:nvSpPr>
          <p:spPr>
            <a:xfrm>
              <a:off x="11549525" y="2519125"/>
              <a:ext cx="318500" cy="318500"/>
            </a:xfrm>
            <a:custGeom>
              <a:rect b="b" l="l" r="r" t="t"/>
              <a:pathLst>
                <a:path extrusionOk="0" h="12740" w="12740">
                  <a:moveTo>
                    <a:pt x="12739" y="595"/>
                  </a:moveTo>
                  <a:lnTo>
                    <a:pt x="11861" y="1"/>
                  </a:lnTo>
                  <a:lnTo>
                    <a:pt x="1" y="11861"/>
                  </a:lnTo>
                  <a:lnTo>
                    <a:pt x="595" y="12739"/>
                  </a:lnTo>
                  <a:lnTo>
                    <a:pt x="12739" y="59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6" name="Google Shape;1506;p23"/>
            <p:cNvSpPr/>
            <p:nvPr/>
          </p:nvSpPr>
          <p:spPr>
            <a:xfrm>
              <a:off x="11463625" y="2433225"/>
              <a:ext cx="276500" cy="276500"/>
            </a:xfrm>
            <a:custGeom>
              <a:rect b="b" l="l" r="r" t="t"/>
              <a:pathLst>
                <a:path extrusionOk="0" h="11060" w="11060">
                  <a:moveTo>
                    <a:pt x="11059" y="569"/>
                  </a:moveTo>
                  <a:lnTo>
                    <a:pt x="10181" y="0"/>
                  </a:lnTo>
                  <a:lnTo>
                    <a:pt x="0" y="10181"/>
                  </a:lnTo>
                  <a:lnTo>
                    <a:pt x="595" y="11059"/>
                  </a:lnTo>
                  <a:lnTo>
                    <a:pt x="11059" y="569"/>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7" name="Google Shape;1507;p23"/>
            <p:cNvSpPr/>
            <p:nvPr/>
          </p:nvSpPr>
          <p:spPr>
            <a:xfrm>
              <a:off x="11377700" y="2346650"/>
              <a:ext cx="234525" cy="235175"/>
            </a:xfrm>
            <a:custGeom>
              <a:rect b="b" l="l" r="r" t="t"/>
              <a:pathLst>
                <a:path extrusionOk="0" h="9407" w="9381">
                  <a:moveTo>
                    <a:pt x="9380" y="595"/>
                  </a:moveTo>
                  <a:lnTo>
                    <a:pt x="8502" y="1"/>
                  </a:lnTo>
                  <a:lnTo>
                    <a:pt x="1" y="8528"/>
                  </a:lnTo>
                  <a:lnTo>
                    <a:pt x="569" y="9406"/>
                  </a:lnTo>
                  <a:lnTo>
                    <a:pt x="9380" y="59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8" name="Google Shape;1508;p23"/>
            <p:cNvSpPr/>
            <p:nvPr/>
          </p:nvSpPr>
          <p:spPr>
            <a:xfrm>
              <a:off x="11291150" y="2260750"/>
              <a:ext cx="193175" cy="193175"/>
            </a:xfrm>
            <a:custGeom>
              <a:rect b="b" l="l" r="r" t="t"/>
              <a:pathLst>
                <a:path extrusionOk="0" h="7727" w="7727">
                  <a:moveTo>
                    <a:pt x="7726" y="595"/>
                  </a:moveTo>
                  <a:lnTo>
                    <a:pt x="6848" y="0"/>
                  </a:lnTo>
                  <a:lnTo>
                    <a:pt x="1" y="6848"/>
                  </a:lnTo>
                  <a:lnTo>
                    <a:pt x="595" y="7726"/>
                  </a:lnTo>
                  <a:lnTo>
                    <a:pt x="7726" y="59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9" name="Google Shape;1509;p23"/>
            <p:cNvSpPr/>
            <p:nvPr/>
          </p:nvSpPr>
          <p:spPr>
            <a:xfrm>
              <a:off x="11881550" y="2850500"/>
              <a:ext cx="511650" cy="511650"/>
            </a:xfrm>
            <a:custGeom>
              <a:rect b="b" l="l" r="r" t="t"/>
              <a:pathLst>
                <a:path extrusionOk="0" h="20466" w="20466">
                  <a:moveTo>
                    <a:pt x="19354" y="104"/>
                  </a:moveTo>
                  <a:lnTo>
                    <a:pt x="20207" y="673"/>
                  </a:lnTo>
                  <a:lnTo>
                    <a:pt x="20207" y="673"/>
                  </a:lnTo>
                  <a:lnTo>
                    <a:pt x="20310" y="750"/>
                  </a:lnTo>
                  <a:lnTo>
                    <a:pt x="20310" y="750"/>
                  </a:lnTo>
                  <a:lnTo>
                    <a:pt x="20362" y="828"/>
                  </a:lnTo>
                  <a:lnTo>
                    <a:pt x="20413" y="931"/>
                  </a:lnTo>
                  <a:lnTo>
                    <a:pt x="20439" y="1009"/>
                  </a:lnTo>
                  <a:lnTo>
                    <a:pt x="20465" y="1112"/>
                  </a:lnTo>
                  <a:lnTo>
                    <a:pt x="20439" y="1215"/>
                  </a:lnTo>
                  <a:lnTo>
                    <a:pt x="20413" y="1319"/>
                  </a:lnTo>
                  <a:lnTo>
                    <a:pt x="20362" y="1396"/>
                  </a:lnTo>
                  <a:lnTo>
                    <a:pt x="20310" y="1474"/>
                  </a:lnTo>
                  <a:lnTo>
                    <a:pt x="1474" y="20310"/>
                  </a:lnTo>
                  <a:lnTo>
                    <a:pt x="1474" y="20310"/>
                  </a:lnTo>
                  <a:lnTo>
                    <a:pt x="1396" y="20388"/>
                  </a:lnTo>
                  <a:lnTo>
                    <a:pt x="1396" y="20388"/>
                  </a:lnTo>
                  <a:lnTo>
                    <a:pt x="1293" y="20439"/>
                  </a:lnTo>
                  <a:lnTo>
                    <a:pt x="1190" y="20465"/>
                  </a:lnTo>
                  <a:lnTo>
                    <a:pt x="1112" y="20465"/>
                  </a:lnTo>
                  <a:lnTo>
                    <a:pt x="1009" y="20465"/>
                  </a:lnTo>
                  <a:lnTo>
                    <a:pt x="905" y="20439"/>
                  </a:lnTo>
                  <a:lnTo>
                    <a:pt x="828" y="20388"/>
                  </a:lnTo>
                  <a:lnTo>
                    <a:pt x="724" y="20310"/>
                  </a:lnTo>
                  <a:lnTo>
                    <a:pt x="673" y="20232"/>
                  </a:lnTo>
                  <a:lnTo>
                    <a:pt x="78" y="19380"/>
                  </a:lnTo>
                  <a:lnTo>
                    <a:pt x="78" y="19380"/>
                  </a:lnTo>
                  <a:lnTo>
                    <a:pt x="53" y="19302"/>
                  </a:lnTo>
                  <a:lnTo>
                    <a:pt x="1" y="19225"/>
                  </a:lnTo>
                  <a:lnTo>
                    <a:pt x="1" y="19121"/>
                  </a:lnTo>
                  <a:lnTo>
                    <a:pt x="1" y="19044"/>
                  </a:lnTo>
                  <a:lnTo>
                    <a:pt x="1" y="18941"/>
                  </a:lnTo>
                  <a:lnTo>
                    <a:pt x="27" y="18863"/>
                  </a:lnTo>
                  <a:lnTo>
                    <a:pt x="78" y="18786"/>
                  </a:lnTo>
                  <a:lnTo>
                    <a:pt x="130" y="18708"/>
                  </a:lnTo>
                  <a:lnTo>
                    <a:pt x="18682" y="156"/>
                  </a:lnTo>
                  <a:lnTo>
                    <a:pt x="18682" y="156"/>
                  </a:lnTo>
                  <a:lnTo>
                    <a:pt x="18760" y="104"/>
                  </a:lnTo>
                  <a:lnTo>
                    <a:pt x="18837" y="53"/>
                  </a:lnTo>
                  <a:lnTo>
                    <a:pt x="18992" y="1"/>
                  </a:lnTo>
                  <a:lnTo>
                    <a:pt x="19173" y="27"/>
                  </a:lnTo>
                  <a:lnTo>
                    <a:pt x="19251" y="53"/>
                  </a:lnTo>
                  <a:lnTo>
                    <a:pt x="19354" y="104"/>
                  </a:lnTo>
                  <a:lnTo>
                    <a:pt x="19354" y="104"/>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0" name="Google Shape;1510;p23"/>
            <p:cNvSpPr/>
            <p:nvPr/>
          </p:nvSpPr>
          <p:spPr>
            <a:xfrm>
              <a:off x="11795000" y="2764600"/>
              <a:ext cx="469650" cy="469625"/>
            </a:xfrm>
            <a:custGeom>
              <a:rect b="b" l="l" r="r" t="t"/>
              <a:pathLst>
                <a:path extrusionOk="0" h="18785" w="18786">
                  <a:moveTo>
                    <a:pt x="17700" y="78"/>
                  </a:moveTo>
                  <a:lnTo>
                    <a:pt x="18553" y="672"/>
                  </a:lnTo>
                  <a:lnTo>
                    <a:pt x="18553" y="672"/>
                  </a:lnTo>
                  <a:lnTo>
                    <a:pt x="18656" y="750"/>
                  </a:lnTo>
                  <a:lnTo>
                    <a:pt x="18656" y="750"/>
                  </a:lnTo>
                  <a:lnTo>
                    <a:pt x="18708" y="827"/>
                  </a:lnTo>
                  <a:lnTo>
                    <a:pt x="18759" y="905"/>
                  </a:lnTo>
                  <a:lnTo>
                    <a:pt x="18785" y="1008"/>
                  </a:lnTo>
                  <a:lnTo>
                    <a:pt x="18785" y="1111"/>
                  </a:lnTo>
                  <a:lnTo>
                    <a:pt x="18785" y="1215"/>
                  </a:lnTo>
                  <a:lnTo>
                    <a:pt x="18759" y="1292"/>
                  </a:lnTo>
                  <a:lnTo>
                    <a:pt x="18708" y="1396"/>
                  </a:lnTo>
                  <a:lnTo>
                    <a:pt x="18656" y="1473"/>
                  </a:lnTo>
                  <a:lnTo>
                    <a:pt x="1473" y="18630"/>
                  </a:lnTo>
                  <a:lnTo>
                    <a:pt x="1473" y="18630"/>
                  </a:lnTo>
                  <a:lnTo>
                    <a:pt x="1396" y="18707"/>
                  </a:lnTo>
                  <a:lnTo>
                    <a:pt x="1396" y="18707"/>
                  </a:lnTo>
                  <a:lnTo>
                    <a:pt x="1318" y="18759"/>
                  </a:lnTo>
                  <a:lnTo>
                    <a:pt x="1215" y="18785"/>
                  </a:lnTo>
                  <a:lnTo>
                    <a:pt x="1112" y="18785"/>
                  </a:lnTo>
                  <a:lnTo>
                    <a:pt x="1008" y="18785"/>
                  </a:lnTo>
                  <a:lnTo>
                    <a:pt x="931" y="18759"/>
                  </a:lnTo>
                  <a:lnTo>
                    <a:pt x="827" y="18707"/>
                  </a:lnTo>
                  <a:lnTo>
                    <a:pt x="750" y="18630"/>
                  </a:lnTo>
                  <a:lnTo>
                    <a:pt x="698" y="18552"/>
                  </a:lnTo>
                  <a:lnTo>
                    <a:pt x="104" y="17700"/>
                  </a:lnTo>
                  <a:lnTo>
                    <a:pt x="104" y="17700"/>
                  </a:lnTo>
                  <a:lnTo>
                    <a:pt x="52" y="17622"/>
                  </a:lnTo>
                  <a:lnTo>
                    <a:pt x="26" y="17545"/>
                  </a:lnTo>
                  <a:lnTo>
                    <a:pt x="1" y="17441"/>
                  </a:lnTo>
                  <a:lnTo>
                    <a:pt x="1" y="17364"/>
                  </a:lnTo>
                  <a:lnTo>
                    <a:pt x="26" y="17261"/>
                  </a:lnTo>
                  <a:lnTo>
                    <a:pt x="52" y="17183"/>
                  </a:lnTo>
                  <a:lnTo>
                    <a:pt x="104" y="17105"/>
                  </a:lnTo>
                  <a:lnTo>
                    <a:pt x="156" y="17028"/>
                  </a:lnTo>
                  <a:lnTo>
                    <a:pt x="17028" y="155"/>
                  </a:lnTo>
                  <a:lnTo>
                    <a:pt x="17028" y="155"/>
                  </a:lnTo>
                  <a:lnTo>
                    <a:pt x="17106" y="78"/>
                  </a:lnTo>
                  <a:lnTo>
                    <a:pt x="17183" y="52"/>
                  </a:lnTo>
                  <a:lnTo>
                    <a:pt x="17338" y="0"/>
                  </a:lnTo>
                  <a:lnTo>
                    <a:pt x="17519" y="0"/>
                  </a:lnTo>
                  <a:lnTo>
                    <a:pt x="17597" y="52"/>
                  </a:lnTo>
                  <a:lnTo>
                    <a:pt x="17700" y="78"/>
                  </a:lnTo>
                  <a:lnTo>
                    <a:pt x="17700" y="78"/>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1" name="Google Shape;1511;p23"/>
            <p:cNvSpPr/>
            <p:nvPr/>
          </p:nvSpPr>
          <p:spPr>
            <a:xfrm>
              <a:off x="11709100" y="2678675"/>
              <a:ext cx="427650" cy="427650"/>
            </a:xfrm>
            <a:custGeom>
              <a:rect b="b" l="l" r="r" t="t"/>
              <a:pathLst>
                <a:path extrusionOk="0" h="17106" w="17106">
                  <a:moveTo>
                    <a:pt x="16020" y="78"/>
                  </a:moveTo>
                  <a:lnTo>
                    <a:pt x="16873" y="647"/>
                  </a:lnTo>
                  <a:lnTo>
                    <a:pt x="16873" y="647"/>
                  </a:lnTo>
                  <a:lnTo>
                    <a:pt x="16976" y="724"/>
                  </a:lnTo>
                  <a:lnTo>
                    <a:pt x="16976" y="724"/>
                  </a:lnTo>
                  <a:lnTo>
                    <a:pt x="17028" y="802"/>
                  </a:lnTo>
                  <a:lnTo>
                    <a:pt x="17079" y="905"/>
                  </a:lnTo>
                  <a:lnTo>
                    <a:pt x="17105" y="1009"/>
                  </a:lnTo>
                  <a:lnTo>
                    <a:pt x="17105" y="1112"/>
                  </a:lnTo>
                  <a:lnTo>
                    <a:pt x="17105" y="1189"/>
                  </a:lnTo>
                  <a:lnTo>
                    <a:pt x="17079" y="1293"/>
                  </a:lnTo>
                  <a:lnTo>
                    <a:pt x="17028" y="1396"/>
                  </a:lnTo>
                  <a:lnTo>
                    <a:pt x="16976" y="1474"/>
                  </a:lnTo>
                  <a:lnTo>
                    <a:pt x="1473" y="16951"/>
                  </a:lnTo>
                  <a:lnTo>
                    <a:pt x="1473" y="16951"/>
                  </a:lnTo>
                  <a:lnTo>
                    <a:pt x="1395" y="17028"/>
                  </a:lnTo>
                  <a:lnTo>
                    <a:pt x="1395" y="17028"/>
                  </a:lnTo>
                  <a:lnTo>
                    <a:pt x="1318" y="17080"/>
                  </a:lnTo>
                  <a:lnTo>
                    <a:pt x="1215" y="17106"/>
                  </a:lnTo>
                  <a:lnTo>
                    <a:pt x="1111" y="17106"/>
                  </a:lnTo>
                  <a:lnTo>
                    <a:pt x="1008" y="17106"/>
                  </a:lnTo>
                  <a:lnTo>
                    <a:pt x="904" y="17080"/>
                  </a:lnTo>
                  <a:lnTo>
                    <a:pt x="827" y="17028"/>
                  </a:lnTo>
                  <a:lnTo>
                    <a:pt x="749" y="16951"/>
                  </a:lnTo>
                  <a:lnTo>
                    <a:pt x="672" y="16873"/>
                  </a:lnTo>
                  <a:lnTo>
                    <a:pt x="103" y="16021"/>
                  </a:lnTo>
                  <a:lnTo>
                    <a:pt x="103" y="16021"/>
                  </a:lnTo>
                  <a:lnTo>
                    <a:pt x="52" y="15943"/>
                  </a:lnTo>
                  <a:lnTo>
                    <a:pt x="26" y="15866"/>
                  </a:lnTo>
                  <a:lnTo>
                    <a:pt x="0" y="15762"/>
                  </a:lnTo>
                  <a:lnTo>
                    <a:pt x="0" y="15685"/>
                  </a:lnTo>
                  <a:lnTo>
                    <a:pt x="0" y="15582"/>
                  </a:lnTo>
                  <a:lnTo>
                    <a:pt x="52" y="15504"/>
                  </a:lnTo>
                  <a:lnTo>
                    <a:pt x="78" y="15426"/>
                  </a:lnTo>
                  <a:lnTo>
                    <a:pt x="155" y="15349"/>
                  </a:lnTo>
                  <a:lnTo>
                    <a:pt x="15348" y="130"/>
                  </a:lnTo>
                  <a:lnTo>
                    <a:pt x="15348" y="130"/>
                  </a:lnTo>
                  <a:lnTo>
                    <a:pt x="15426" y="78"/>
                  </a:lnTo>
                  <a:lnTo>
                    <a:pt x="15503" y="27"/>
                  </a:lnTo>
                  <a:lnTo>
                    <a:pt x="15658" y="1"/>
                  </a:lnTo>
                  <a:lnTo>
                    <a:pt x="15839" y="1"/>
                  </a:lnTo>
                  <a:lnTo>
                    <a:pt x="15917" y="27"/>
                  </a:lnTo>
                  <a:lnTo>
                    <a:pt x="16020" y="78"/>
                  </a:lnTo>
                  <a:lnTo>
                    <a:pt x="16020" y="78"/>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2" name="Google Shape;1512;p23"/>
            <p:cNvSpPr/>
            <p:nvPr/>
          </p:nvSpPr>
          <p:spPr>
            <a:xfrm>
              <a:off x="11623175" y="2592125"/>
              <a:ext cx="385675" cy="386300"/>
            </a:xfrm>
            <a:custGeom>
              <a:rect b="b" l="l" r="r" t="t"/>
              <a:pathLst>
                <a:path extrusionOk="0" h="15452" w="15427">
                  <a:moveTo>
                    <a:pt x="14315" y="104"/>
                  </a:moveTo>
                  <a:lnTo>
                    <a:pt x="15194" y="672"/>
                  </a:lnTo>
                  <a:lnTo>
                    <a:pt x="15194" y="672"/>
                  </a:lnTo>
                  <a:lnTo>
                    <a:pt x="15297" y="750"/>
                  </a:lnTo>
                  <a:lnTo>
                    <a:pt x="15297" y="750"/>
                  </a:lnTo>
                  <a:lnTo>
                    <a:pt x="15349" y="827"/>
                  </a:lnTo>
                  <a:lnTo>
                    <a:pt x="15400" y="931"/>
                  </a:lnTo>
                  <a:lnTo>
                    <a:pt x="15426" y="1008"/>
                  </a:lnTo>
                  <a:lnTo>
                    <a:pt x="15426" y="1112"/>
                  </a:lnTo>
                  <a:lnTo>
                    <a:pt x="15426" y="1215"/>
                  </a:lnTo>
                  <a:lnTo>
                    <a:pt x="15400" y="1318"/>
                  </a:lnTo>
                  <a:lnTo>
                    <a:pt x="15349" y="1396"/>
                  </a:lnTo>
                  <a:lnTo>
                    <a:pt x="15297" y="1473"/>
                  </a:lnTo>
                  <a:lnTo>
                    <a:pt x="1473" y="15297"/>
                  </a:lnTo>
                  <a:lnTo>
                    <a:pt x="1473" y="15297"/>
                  </a:lnTo>
                  <a:lnTo>
                    <a:pt x="1396" y="15374"/>
                  </a:lnTo>
                  <a:lnTo>
                    <a:pt x="1396" y="15374"/>
                  </a:lnTo>
                  <a:lnTo>
                    <a:pt x="1293" y="15426"/>
                  </a:lnTo>
                  <a:lnTo>
                    <a:pt x="1189" y="15452"/>
                  </a:lnTo>
                  <a:lnTo>
                    <a:pt x="1086" y="15452"/>
                  </a:lnTo>
                  <a:lnTo>
                    <a:pt x="1008" y="15452"/>
                  </a:lnTo>
                  <a:lnTo>
                    <a:pt x="905" y="15426"/>
                  </a:lnTo>
                  <a:lnTo>
                    <a:pt x="802" y="15374"/>
                  </a:lnTo>
                  <a:lnTo>
                    <a:pt x="724" y="15297"/>
                  </a:lnTo>
                  <a:lnTo>
                    <a:pt x="672" y="15219"/>
                  </a:lnTo>
                  <a:lnTo>
                    <a:pt x="78" y="14367"/>
                  </a:lnTo>
                  <a:lnTo>
                    <a:pt x="78" y="14367"/>
                  </a:lnTo>
                  <a:lnTo>
                    <a:pt x="52" y="14289"/>
                  </a:lnTo>
                  <a:lnTo>
                    <a:pt x="1" y="14212"/>
                  </a:lnTo>
                  <a:lnTo>
                    <a:pt x="1" y="14108"/>
                  </a:lnTo>
                  <a:lnTo>
                    <a:pt x="1" y="14031"/>
                  </a:lnTo>
                  <a:lnTo>
                    <a:pt x="1" y="13927"/>
                  </a:lnTo>
                  <a:lnTo>
                    <a:pt x="26" y="13850"/>
                  </a:lnTo>
                  <a:lnTo>
                    <a:pt x="78" y="13772"/>
                  </a:lnTo>
                  <a:lnTo>
                    <a:pt x="130" y="13695"/>
                  </a:lnTo>
                  <a:lnTo>
                    <a:pt x="13669" y="156"/>
                  </a:lnTo>
                  <a:lnTo>
                    <a:pt x="13669" y="156"/>
                  </a:lnTo>
                  <a:lnTo>
                    <a:pt x="13747" y="104"/>
                  </a:lnTo>
                  <a:lnTo>
                    <a:pt x="13824" y="52"/>
                  </a:lnTo>
                  <a:lnTo>
                    <a:pt x="13979" y="1"/>
                  </a:lnTo>
                  <a:lnTo>
                    <a:pt x="14160" y="26"/>
                  </a:lnTo>
                  <a:lnTo>
                    <a:pt x="14238" y="52"/>
                  </a:lnTo>
                  <a:lnTo>
                    <a:pt x="14315" y="104"/>
                  </a:lnTo>
                  <a:lnTo>
                    <a:pt x="14315" y="104"/>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3" name="Google Shape;1513;p23"/>
            <p:cNvSpPr/>
            <p:nvPr/>
          </p:nvSpPr>
          <p:spPr>
            <a:xfrm>
              <a:off x="11536625" y="2506225"/>
              <a:ext cx="344325" cy="344300"/>
            </a:xfrm>
            <a:custGeom>
              <a:rect b="b" l="l" r="r" t="t"/>
              <a:pathLst>
                <a:path extrusionOk="0" h="13772" w="13773">
                  <a:moveTo>
                    <a:pt x="12661" y="78"/>
                  </a:moveTo>
                  <a:lnTo>
                    <a:pt x="13540" y="672"/>
                  </a:lnTo>
                  <a:lnTo>
                    <a:pt x="13540" y="672"/>
                  </a:lnTo>
                  <a:lnTo>
                    <a:pt x="13617" y="749"/>
                  </a:lnTo>
                  <a:lnTo>
                    <a:pt x="13617" y="749"/>
                  </a:lnTo>
                  <a:lnTo>
                    <a:pt x="13695" y="827"/>
                  </a:lnTo>
                  <a:lnTo>
                    <a:pt x="13746" y="904"/>
                  </a:lnTo>
                  <a:lnTo>
                    <a:pt x="13772" y="1008"/>
                  </a:lnTo>
                  <a:lnTo>
                    <a:pt x="13772" y="1111"/>
                  </a:lnTo>
                  <a:lnTo>
                    <a:pt x="13772" y="1214"/>
                  </a:lnTo>
                  <a:lnTo>
                    <a:pt x="13746" y="1292"/>
                  </a:lnTo>
                  <a:lnTo>
                    <a:pt x="13695" y="1395"/>
                  </a:lnTo>
                  <a:lnTo>
                    <a:pt x="13617" y="1473"/>
                  </a:lnTo>
                  <a:lnTo>
                    <a:pt x="1473" y="13617"/>
                  </a:lnTo>
                  <a:lnTo>
                    <a:pt x="1473" y="13617"/>
                  </a:lnTo>
                  <a:lnTo>
                    <a:pt x="1396" y="13694"/>
                  </a:lnTo>
                  <a:lnTo>
                    <a:pt x="1396" y="13694"/>
                  </a:lnTo>
                  <a:lnTo>
                    <a:pt x="1318" y="13746"/>
                  </a:lnTo>
                  <a:lnTo>
                    <a:pt x="1215" y="13772"/>
                  </a:lnTo>
                  <a:lnTo>
                    <a:pt x="1111" y="13772"/>
                  </a:lnTo>
                  <a:lnTo>
                    <a:pt x="1008" y="13772"/>
                  </a:lnTo>
                  <a:lnTo>
                    <a:pt x="930" y="13746"/>
                  </a:lnTo>
                  <a:lnTo>
                    <a:pt x="827" y="13694"/>
                  </a:lnTo>
                  <a:lnTo>
                    <a:pt x="750" y="13617"/>
                  </a:lnTo>
                  <a:lnTo>
                    <a:pt x="672" y="13539"/>
                  </a:lnTo>
                  <a:lnTo>
                    <a:pt x="104" y="12687"/>
                  </a:lnTo>
                  <a:lnTo>
                    <a:pt x="104" y="12687"/>
                  </a:lnTo>
                  <a:lnTo>
                    <a:pt x="52" y="12609"/>
                  </a:lnTo>
                  <a:lnTo>
                    <a:pt x="26" y="12506"/>
                  </a:lnTo>
                  <a:lnTo>
                    <a:pt x="0" y="12428"/>
                  </a:lnTo>
                  <a:lnTo>
                    <a:pt x="0" y="12351"/>
                  </a:lnTo>
                  <a:lnTo>
                    <a:pt x="26" y="12247"/>
                  </a:lnTo>
                  <a:lnTo>
                    <a:pt x="52" y="12170"/>
                  </a:lnTo>
                  <a:lnTo>
                    <a:pt x="104" y="12092"/>
                  </a:lnTo>
                  <a:lnTo>
                    <a:pt x="155" y="12015"/>
                  </a:lnTo>
                  <a:lnTo>
                    <a:pt x="12015" y="155"/>
                  </a:lnTo>
                  <a:lnTo>
                    <a:pt x="12015" y="155"/>
                  </a:lnTo>
                  <a:lnTo>
                    <a:pt x="12093" y="78"/>
                  </a:lnTo>
                  <a:lnTo>
                    <a:pt x="12170" y="52"/>
                  </a:lnTo>
                  <a:lnTo>
                    <a:pt x="12325" y="0"/>
                  </a:lnTo>
                  <a:lnTo>
                    <a:pt x="12506" y="0"/>
                  </a:lnTo>
                  <a:lnTo>
                    <a:pt x="12584" y="52"/>
                  </a:lnTo>
                  <a:lnTo>
                    <a:pt x="12661" y="78"/>
                  </a:lnTo>
                  <a:lnTo>
                    <a:pt x="12661" y="78"/>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4" name="Google Shape;1514;p23"/>
            <p:cNvSpPr/>
            <p:nvPr/>
          </p:nvSpPr>
          <p:spPr>
            <a:xfrm>
              <a:off x="11450700" y="2420300"/>
              <a:ext cx="302350" cy="302325"/>
            </a:xfrm>
            <a:custGeom>
              <a:rect b="b" l="l" r="r" t="t"/>
              <a:pathLst>
                <a:path extrusionOk="0" h="12093" w="12094">
                  <a:moveTo>
                    <a:pt x="10982" y="78"/>
                  </a:moveTo>
                  <a:lnTo>
                    <a:pt x="11861" y="646"/>
                  </a:lnTo>
                  <a:lnTo>
                    <a:pt x="11861" y="646"/>
                  </a:lnTo>
                  <a:lnTo>
                    <a:pt x="11938" y="724"/>
                  </a:lnTo>
                  <a:lnTo>
                    <a:pt x="11938" y="724"/>
                  </a:lnTo>
                  <a:lnTo>
                    <a:pt x="12016" y="802"/>
                  </a:lnTo>
                  <a:lnTo>
                    <a:pt x="12067" y="905"/>
                  </a:lnTo>
                  <a:lnTo>
                    <a:pt x="12093" y="1008"/>
                  </a:lnTo>
                  <a:lnTo>
                    <a:pt x="12093" y="1086"/>
                  </a:lnTo>
                  <a:lnTo>
                    <a:pt x="12093" y="1189"/>
                  </a:lnTo>
                  <a:lnTo>
                    <a:pt x="12067" y="1292"/>
                  </a:lnTo>
                  <a:lnTo>
                    <a:pt x="12016" y="1396"/>
                  </a:lnTo>
                  <a:lnTo>
                    <a:pt x="11938" y="1473"/>
                  </a:lnTo>
                  <a:lnTo>
                    <a:pt x="1474" y="11938"/>
                  </a:lnTo>
                  <a:lnTo>
                    <a:pt x="1474" y="11938"/>
                  </a:lnTo>
                  <a:lnTo>
                    <a:pt x="1396" y="12015"/>
                  </a:lnTo>
                  <a:lnTo>
                    <a:pt x="1396" y="12015"/>
                  </a:lnTo>
                  <a:lnTo>
                    <a:pt x="1293" y="12041"/>
                  </a:lnTo>
                  <a:lnTo>
                    <a:pt x="1215" y="12093"/>
                  </a:lnTo>
                  <a:lnTo>
                    <a:pt x="1112" y="12093"/>
                  </a:lnTo>
                  <a:lnTo>
                    <a:pt x="1008" y="12093"/>
                  </a:lnTo>
                  <a:lnTo>
                    <a:pt x="905" y="12067"/>
                  </a:lnTo>
                  <a:lnTo>
                    <a:pt x="828" y="12015"/>
                  </a:lnTo>
                  <a:lnTo>
                    <a:pt x="750" y="11938"/>
                  </a:lnTo>
                  <a:lnTo>
                    <a:pt x="673" y="11860"/>
                  </a:lnTo>
                  <a:lnTo>
                    <a:pt x="104" y="11008"/>
                  </a:lnTo>
                  <a:lnTo>
                    <a:pt x="104" y="11008"/>
                  </a:lnTo>
                  <a:lnTo>
                    <a:pt x="52" y="10930"/>
                  </a:lnTo>
                  <a:lnTo>
                    <a:pt x="27" y="10827"/>
                  </a:lnTo>
                  <a:lnTo>
                    <a:pt x="1" y="10749"/>
                  </a:lnTo>
                  <a:lnTo>
                    <a:pt x="1" y="10646"/>
                  </a:lnTo>
                  <a:lnTo>
                    <a:pt x="1" y="10568"/>
                  </a:lnTo>
                  <a:lnTo>
                    <a:pt x="52" y="10491"/>
                  </a:lnTo>
                  <a:lnTo>
                    <a:pt x="78" y="10388"/>
                  </a:lnTo>
                  <a:lnTo>
                    <a:pt x="156" y="10336"/>
                  </a:lnTo>
                  <a:lnTo>
                    <a:pt x="10336" y="130"/>
                  </a:lnTo>
                  <a:lnTo>
                    <a:pt x="10336" y="130"/>
                  </a:lnTo>
                  <a:lnTo>
                    <a:pt x="10414" y="78"/>
                  </a:lnTo>
                  <a:lnTo>
                    <a:pt x="10491" y="26"/>
                  </a:lnTo>
                  <a:lnTo>
                    <a:pt x="10646" y="1"/>
                  </a:lnTo>
                  <a:lnTo>
                    <a:pt x="10827" y="1"/>
                  </a:lnTo>
                  <a:lnTo>
                    <a:pt x="10905" y="26"/>
                  </a:lnTo>
                  <a:lnTo>
                    <a:pt x="10982" y="78"/>
                  </a:lnTo>
                  <a:lnTo>
                    <a:pt x="10982" y="78"/>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5" name="Google Shape;1515;p23"/>
            <p:cNvSpPr/>
            <p:nvPr/>
          </p:nvSpPr>
          <p:spPr>
            <a:xfrm>
              <a:off x="11364150" y="2333750"/>
              <a:ext cx="261000" cy="260975"/>
            </a:xfrm>
            <a:custGeom>
              <a:rect b="b" l="l" r="r" t="t"/>
              <a:pathLst>
                <a:path extrusionOk="0" h="10439" w="10440">
                  <a:moveTo>
                    <a:pt x="9328" y="104"/>
                  </a:moveTo>
                  <a:lnTo>
                    <a:pt x="10207" y="672"/>
                  </a:lnTo>
                  <a:lnTo>
                    <a:pt x="10207" y="672"/>
                  </a:lnTo>
                  <a:lnTo>
                    <a:pt x="10284" y="749"/>
                  </a:lnTo>
                  <a:lnTo>
                    <a:pt x="10284" y="749"/>
                  </a:lnTo>
                  <a:lnTo>
                    <a:pt x="10362" y="827"/>
                  </a:lnTo>
                  <a:lnTo>
                    <a:pt x="10413" y="930"/>
                  </a:lnTo>
                  <a:lnTo>
                    <a:pt x="10439" y="1008"/>
                  </a:lnTo>
                  <a:lnTo>
                    <a:pt x="10439" y="1111"/>
                  </a:lnTo>
                  <a:lnTo>
                    <a:pt x="10439" y="1215"/>
                  </a:lnTo>
                  <a:lnTo>
                    <a:pt x="10413" y="1318"/>
                  </a:lnTo>
                  <a:lnTo>
                    <a:pt x="10362" y="1395"/>
                  </a:lnTo>
                  <a:lnTo>
                    <a:pt x="10284" y="1473"/>
                  </a:lnTo>
                  <a:lnTo>
                    <a:pt x="1499" y="10284"/>
                  </a:lnTo>
                  <a:lnTo>
                    <a:pt x="1499" y="10284"/>
                  </a:lnTo>
                  <a:lnTo>
                    <a:pt x="1421" y="10361"/>
                  </a:lnTo>
                  <a:lnTo>
                    <a:pt x="1421" y="10361"/>
                  </a:lnTo>
                  <a:lnTo>
                    <a:pt x="1318" y="10387"/>
                  </a:lnTo>
                  <a:lnTo>
                    <a:pt x="1215" y="10439"/>
                  </a:lnTo>
                  <a:lnTo>
                    <a:pt x="1111" y="10439"/>
                  </a:lnTo>
                  <a:lnTo>
                    <a:pt x="1034" y="10439"/>
                  </a:lnTo>
                  <a:lnTo>
                    <a:pt x="931" y="10387"/>
                  </a:lnTo>
                  <a:lnTo>
                    <a:pt x="827" y="10361"/>
                  </a:lnTo>
                  <a:lnTo>
                    <a:pt x="750" y="10284"/>
                  </a:lnTo>
                  <a:lnTo>
                    <a:pt x="698" y="10206"/>
                  </a:lnTo>
                  <a:lnTo>
                    <a:pt x="104" y="9354"/>
                  </a:lnTo>
                  <a:lnTo>
                    <a:pt x="104" y="9354"/>
                  </a:lnTo>
                  <a:lnTo>
                    <a:pt x="52" y="9276"/>
                  </a:lnTo>
                  <a:lnTo>
                    <a:pt x="26" y="9173"/>
                  </a:lnTo>
                  <a:lnTo>
                    <a:pt x="26" y="9095"/>
                  </a:lnTo>
                  <a:lnTo>
                    <a:pt x="0" y="8992"/>
                  </a:lnTo>
                  <a:lnTo>
                    <a:pt x="26" y="8914"/>
                  </a:lnTo>
                  <a:lnTo>
                    <a:pt x="52" y="8837"/>
                  </a:lnTo>
                  <a:lnTo>
                    <a:pt x="104" y="8734"/>
                  </a:lnTo>
                  <a:lnTo>
                    <a:pt x="155" y="8682"/>
                  </a:lnTo>
                  <a:lnTo>
                    <a:pt x="8682" y="155"/>
                  </a:lnTo>
                  <a:lnTo>
                    <a:pt x="8682" y="155"/>
                  </a:lnTo>
                  <a:lnTo>
                    <a:pt x="8760" y="104"/>
                  </a:lnTo>
                  <a:lnTo>
                    <a:pt x="8837" y="52"/>
                  </a:lnTo>
                  <a:lnTo>
                    <a:pt x="8992" y="0"/>
                  </a:lnTo>
                  <a:lnTo>
                    <a:pt x="9173" y="26"/>
                  </a:lnTo>
                  <a:lnTo>
                    <a:pt x="9251" y="52"/>
                  </a:lnTo>
                  <a:lnTo>
                    <a:pt x="9328" y="104"/>
                  </a:lnTo>
                  <a:lnTo>
                    <a:pt x="9328" y="104"/>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6" name="Google Shape;1516;p23"/>
            <p:cNvSpPr/>
            <p:nvPr/>
          </p:nvSpPr>
          <p:spPr>
            <a:xfrm>
              <a:off x="11278225" y="2247825"/>
              <a:ext cx="219025" cy="219000"/>
            </a:xfrm>
            <a:custGeom>
              <a:rect b="b" l="l" r="r" t="t"/>
              <a:pathLst>
                <a:path extrusionOk="0" h="8760" w="8761">
                  <a:moveTo>
                    <a:pt x="7649" y="78"/>
                  </a:moveTo>
                  <a:lnTo>
                    <a:pt x="8528" y="672"/>
                  </a:lnTo>
                  <a:lnTo>
                    <a:pt x="8528" y="672"/>
                  </a:lnTo>
                  <a:lnTo>
                    <a:pt x="8605" y="750"/>
                  </a:lnTo>
                  <a:lnTo>
                    <a:pt x="8605" y="750"/>
                  </a:lnTo>
                  <a:lnTo>
                    <a:pt x="8683" y="827"/>
                  </a:lnTo>
                  <a:lnTo>
                    <a:pt x="8734" y="905"/>
                  </a:lnTo>
                  <a:lnTo>
                    <a:pt x="8760" y="1008"/>
                  </a:lnTo>
                  <a:lnTo>
                    <a:pt x="8760" y="1112"/>
                  </a:lnTo>
                  <a:lnTo>
                    <a:pt x="8760" y="1215"/>
                  </a:lnTo>
                  <a:lnTo>
                    <a:pt x="8734" y="1293"/>
                  </a:lnTo>
                  <a:lnTo>
                    <a:pt x="8683" y="1396"/>
                  </a:lnTo>
                  <a:lnTo>
                    <a:pt x="8605" y="1473"/>
                  </a:lnTo>
                  <a:lnTo>
                    <a:pt x="1474" y="8605"/>
                  </a:lnTo>
                  <a:lnTo>
                    <a:pt x="1474" y="8605"/>
                  </a:lnTo>
                  <a:lnTo>
                    <a:pt x="1396" y="8657"/>
                  </a:lnTo>
                  <a:lnTo>
                    <a:pt x="1396" y="8657"/>
                  </a:lnTo>
                  <a:lnTo>
                    <a:pt x="1319" y="8708"/>
                  </a:lnTo>
                  <a:lnTo>
                    <a:pt x="1215" y="8760"/>
                  </a:lnTo>
                  <a:lnTo>
                    <a:pt x="1112" y="8760"/>
                  </a:lnTo>
                  <a:lnTo>
                    <a:pt x="1009" y="8760"/>
                  </a:lnTo>
                  <a:lnTo>
                    <a:pt x="931" y="8708"/>
                  </a:lnTo>
                  <a:lnTo>
                    <a:pt x="828" y="8682"/>
                  </a:lnTo>
                  <a:lnTo>
                    <a:pt x="750" y="8605"/>
                  </a:lnTo>
                  <a:lnTo>
                    <a:pt x="673" y="8527"/>
                  </a:lnTo>
                  <a:lnTo>
                    <a:pt x="104" y="7675"/>
                  </a:lnTo>
                  <a:lnTo>
                    <a:pt x="104" y="7675"/>
                  </a:lnTo>
                  <a:lnTo>
                    <a:pt x="53" y="7597"/>
                  </a:lnTo>
                  <a:lnTo>
                    <a:pt x="27" y="7494"/>
                  </a:lnTo>
                  <a:lnTo>
                    <a:pt x="1" y="7416"/>
                  </a:lnTo>
                  <a:lnTo>
                    <a:pt x="1" y="7313"/>
                  </a:lnTo>
                  <a:lnTo>
                    <a:pt x="27" y="7235"/>
                  </a:lnTo>
                  <a:lnTo>
                    <a:pt x="53" y="7158"/>
                  </a:lnTo>
                  <a:lnTo>
                    <a:pt x="104" y="7055"/>
                  </a:lnTo>
                  <a:lnTo>
                    <a:pt x="156" y="7003"/>
                  </a:lnTo>
                  <a:lnTo>
                    <a:pt x="7003" y="156"/>
                  </a:lnTo>
                  <a:lnTo>
                    <a:pt x="7003" y="156"/>
                  </a:lnTo>
                  <a:lnTo>
                    <a:pt x="7081" y="78"/>
                  </a:lnTo>
                  <a:lnTo>
                    <a:pt x="7158" y="52"/>
                  </a:lnTo>
                  <a:lnTo>
                    <a:pt x="7313" y="1"/>
                  </a:lnTo>
                  <a:lnTo>
                    <a:pt x="7494" y="1"/>
                  </a:lnTo>
                  <a:lnTo>
                    <a:pt x="7572" y="26"/>
                  </a:lnTo>
                  <a:lnTo>
                    <a:pt x="7649" y="78"/>
                  </a:lnTo>
                  <a:lnTo>
                    <a:pt x="7649" y="78"/>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7" name="Google Shape;1517;p23"/>
            <p:cNvSpPr/>
            <p:nvPr/>
          </p:nvSpPr>
          <p:spPr>
            <a:xfrm>
              <a:off x="10998525" y="1966200"/>
              <a:ext cx="388250" cy="388875"/>
            </a:xfrm>
            <a:custGeom>
              <a:rect b="b" l="l" r="r" t="t"/>
              <a:pathLst>
                <a:path extrusionOk="0" h="15555" w="15530">
                  <a:moveTo>
                    <a:pt x="13256" y="2274"/>
                  </a:moveTo>
                  <a:lnTo>
                    <a:pt x="13256" y="2274"/>
                  </a:lnTo>
                  <a:lnTo>
                    <a:pt x="12972" y="2015"/>
                  </a:lnTo>
                  <a:lnTo>
                    <a:pt x="12662" y="1757"/>
                  </a:lnTo>
                  <a:lnTo>
                    <a:pt x="12352" y="1499"/>
                  </a:lnTo>
                  <a:lnTo>
                    <a:pt x="12042" y="1292"/>
                  </a:lnTo>
                  <a:lnTo>
                    <a:pt x="11706" y="1085"/>
                  </a:lnTo>
                  <a:lnTo>
                    <a:pt x="11370" y="904"/>
                  </a:lnTo>
                  <a:lnTo>
                    <a:pt x="11034" y="724"/>
                  </a:lnTo>
                  <a:lnTo>
                    <a:pt x="10698" y="569"/>
                  </a:lnTo>
                  <a:lnTo>
                    <a:pt x="10336" y="439"/>
                  </a:lnTo>
                  <a:lnTo>
                    <a:pt x="9974" y="336"/>
                  </a:lnTo>
                  <a:lnTo>
                    <a:pt x="9613" y="233"/>
                  </a:lnTo>
                  <a:lnTo>
                    <a:pt x="9251" y="155"/>
                  </a:lnTo>
                  <a:lnTo>
                    <a:pt x="8889" y="78"/>
                  </a:lnTo>
                  <a:lnTo>
                    <a:pt x="8502" y="52"/>
                  </a:lnTo>
                  <a:lnTo>
                    <a:pt x="8140" y="26"/>
                  </a:lnTo>
                  <a:lnTo>
                    <a:pt x="7778" y="0"/>
                  </a:lnTo>
                  <a:lnTo>
                    <a:pt x="7391" y="26"/>
                  </a:lnTo>
                  <a:lnTo>
                    <a:pt x="7029" y="52"/>
                  </a:lnTo>
                  <a:lnTo>
                    <a:pt x="6641" y="78"/>
                  </a:lnTo>
                  <a:lnTo>
                    <a:pt x="6280" y="155"/>
                  </a:lnTo>
                  <a:lnTo>
                    <a:pt x="5918" y="233"/>
                  </a:lnTo>
                  <a:lnTo>
                    <a:pt x="5556" y="336"/>
                  </a:lnTo>
                  <a:lnTo>
                    <a:pt x="5194" y="439"/>
                  </a:lnTo>
                  <a:lnTo>
                    <a:pt x="4833" y="569"/>
                  </a:lnTo>
                  <a:lnTo>
                    <a:pt x="4497" y="724"/>
                  </a:lnTo>
                  <a:lnTo>
                    <a:pt x="4161" y="904"/>
                  </a:lnTo>
                  <a:lnTo>
                    <a:pt x="3825" y="1085"/>
                  </a:lnTo>
                  <a:lnTo>
                    <a:pt x="3489" y="1292"/>
                  </a:lnTo>
                  <a:lnTo>
                    <a:pt x="3179" y="1499"/>
                  </a:lnTo>
                  <a:lnTo>
                    <a:pt x="2869" y="1757"/>
                  </a:lnTo>
                  <a:lnTo>
                    <a:pt x="2559" y="2015"/>
                  </a:lnTo>
                  <a:lnTo>
                    <a:pt x="2275" y="2274"/>
                  </a:lnTo>
                  <a:lnTo>
                    <a:pt x="2275" y="2274"/>
                  </a:lnTo>
                  <a:lnTo>
                    <a:pt x="1990" y="2584"/>
                  </a:lnTo>
                  <a:lnTo>
                    <a:pt x="1732" y="2868"/>
                  </a:lnTo>
                  <a:lnTo>
                    <a:pt x="1499" y="3178"/>
                  </a:lnTo>
                  <a:lnTo>
                    <a:pt x="1267" y="3488"/>
                  </a:lnTo>
                  <a:lnTo>
                    <a:pt x="1060" y="3824"/>
                  </a:lnTo>
                  <a:lnTo>
                    <a:pt x="879" y="4160"/>
                  </a:lnTo>
                  <a:lnTo>
                    <a:pt x="698" y="4496"/>
                  </a:lnTo>
                  <a:lnTo>
                    <a:pt x="569" y="4858"/>
                  </a:lnTo>
                  <a:lnTo>
                    <a:pt x="414" y="5219"/>
                  </a:lnTo>
                  <a:lnTo>
                    <a:pt x="311" y="5555"/>
                  </a:lnTo>
                  <a:lnTo>
                    <a:pt x="208" y="5917"/>
                  </a:lnTo>
                  <a:lnTo>
                    <a:pt x="130" y="6305"/>
                  </a:lnTo>
                  <a:lnTo>
                    <a:pt x="78" y="6666"/>
                  </a:lnTo>
                  <a:lnTo>
                    <a:pt x="27" y="7028"/>
                  </a:lnTo>
                  <a:lnTo>
                    <a:pt x="1" y="7416"/>
                  </a:lnTo>
                  <a:lnTo>
                    <a:pt x="1" y="7777"/>
                  </a:lnTo>
                  <a:lnTo>
                    <a:pt x="1" y="8139"/>
                  </a:lnTo>
                  <a:lnTo>
                    <a:pt x="27" y="8527"/>
                  </a:lnTo>
                  <a:lnTo>
                    <a:pt x="78" y="8889"/>
                  </a:lnTo>
                  <a:lnTo>
                    <a:pt x="130" y="9276"/>
                  </a:lnTo>
                  <a:lnTo>
                    <a:pt x="208" y="9638"/>
                  </a:lnTo>
                  <a:lnTo>
                    <a:pt x="311" y="10000"/>
                  </a:lnTo>
                  <a:lnTo>
                    <a:pt x="414" y="10361"/>
                  </a:lnTo>
                  <a:lnTo>
                    <a:pt x="569" y="10697"/>
                  </a:lnTo>
                  <a:lnTo>
                    <a:pt x="698" y="11059"/>
                  </a:lnTo>
                  <a:lnTo>
                    <a:pt x="879" y="11395"/>
                  </a:lnTo>
                  <a:lnTo>
                    <a:pt x="1060" y="11731"/>
                  </a:lnTo>
                  <a:lnTo>
                    <a:pt x="1267" y="12067"/>
                  </a:lnTo>
                  <a:lnTo>
                    <a:pt x="1499" y="12377"/>
                  </a:lnTo>
                  <a:lnTo>
                    <a:pt x="1732" y="12687"/>
                  </a:lnTo>
                  <a:lnTo>
                    <a:pt x="1990" y="12997"/>
                  </a:lnTo>
                  <a:lnTo>
                    <a:pt x="2275" y="13281"/>
                  </a:lnTo>
                  <a:lnTo>
                    <a:pt x="2275" y="13281"/>
                  </a:lnTo>
                  <a:lnTo>
                    <a:pt x="2559" y="13565"/>
                  </a:lnTo>
                  <a:lnTo>
                    <a:pt x="2869" y="13798"/>
                  </a:lnTo>
                  <a:lnTo>
                    <a:pt x="3179" y="14056"/>
                  </a:lnTo>
                  <a:lnTo>
                    <a:pt x="3489" y="14263"/>
                  </a:lnTo>
                  <a:lnTo>
                    <a:pt x="3825" y="14470"/>
                  </a:lnTo>
                  <a:lnTo>
                    <a:pt x="4161" y="14676"/>
                  </a:lnTo>
                  <a:lnTo>
                    <a:pt x="4497" y="14831"/>
                  </a:lnTo>
                  <a:lnTo>
                    <a:pt x="4833" y="14986"/>
                  </a:lnTo>
                  <a:lnTo>
                    <a:pt x="5194" y="15116"/>
                  </a:lnTo>
                  <a:lnTo>
                    <a:pt x="5556" y="15245"/>
                  </a:lnTo>
                  <a:lnTo>
                    <a:pt x="5918" y="15322"/>
                  </a:lnTo>
                  <a:lnTo>
                    <a:pt x="6280" y="15400"/>
                  </a:lnTo>
                  <a:lnTo>
                    <a:pt x="6641" y="15477"/>
                  </a:lnTo>
                  <a:lnTo>
                    <a:pt x="7029" y="15529"/>
                  </a:lnTo>
                  <a:lnTo>
                    <a:pt x="7391" y="15555"/>
                  </a:lnTo>
                  <a:lnTo>
                    <a:pt x="7778" y="15555"/>
                  </a:lnTo>
                  <a:lnTo>
                    <a:pt x="8140" y="15555"/>
                  </a:lnTo>
                  <a:lnTo>
                    <a:pt x="8502" y="15529"/>
                  </a:lnTo>
                  <a:lnTo>
                    <a:pt x="8889" y="15477"/>
                  </a:lnTo>
                  <a:lnTo>
                    <a:pt x="9251" y="15400"/>
                  </a:lnTo>
                  <a:lnTo>
                    <a:pt x="9613" y="15322"/>
                  </a:lnTo>
                  <a:lnTo>
                    <a:pt x="9974" y="15245"/>
                  </a:lnTo>
                  <a:lnTo>
                    <a:pt x="10336" y="15116"/>
                  </a:lnTo>
                  <a:lnTo>
                    <a:pt x="10698" y="14986"/>
                  </a:lnTo>
                  <a:lnTo>
                    <a:pt x="11034" y="14831"/>
                  </a:lnTo>
                  <a:lnTo>
                    <a:pt x="11370" y="14676"/>
                  </a:lnTo>
                  <a:lnTo>
                    <a:pt x="11706" y="14470"/>
                  </a:lnTo>
                  <a:lnTo>
                    <a:pt x="12042" y="14263"/>
                  </a:lnTo>
                  <a:lnTo>
                    <a:pt x="12352" y="14056"/>
                  </a:lnTo>
                  <a:lnTo>
                    <a:pt x="12662" y="13798"/>
                  </a:lnTo>
                  <a:lnTo>
                    <a:pt x="12972" y="13565"/>
                  </a:lnTo>
                  <a:lnTo>
                    <a:pt x="13256" y="13281"/>
                  </a:lnTo>
                  <a:lnTo>
                    <a:pt x="13256" y="13281"/>
                  </a:lnTo>
                  <a:lnTo>
                    <a:pt x="13540" y="12997"/>
                  </a:lnTo>
                  <a:lnTo>
                    <a:pt x="13799" y="12687"/>
                  </a:lnTo>
                  <a:lnTo>
                    <a:pt x="14031" y="12377"/>
                  </a:lnTo>
                  <a:lnTo>
                    <a:pt x="14264" y="12067"/>
                  </a:lnTo>
                  <a:lnTo>
                    <a:pt x="14470" y="11731"/>
                  </a:lnTo>
                  <a:lnTo>
                    <a:pt x="14651" y="11395"/>
                  </a:lnTo>
                  <a:lnTo>
                    <a:pt x="14832" y="11059"/>
                  </a:lnTo>
                  <a:lnTo>
                    <a:pt x="14961" y="10697"/>
                  </a:lnTo>
                  <a:lnTo>
                    <a:pt x="15116" y="10361"/>
                  </a:lnTo>
                  <a:lnTo>
                    <a:pt x="15220" y="10000"/>
                  </a:lnTo>
                  <a:lnTo>
                    <a:pt x="15323" y="9638"/>
                  </a:lnTo>
                  <a:lnTo>
                    <a:pt x="15401" y="9276"/>
                  </a:lnTo>
                  <a:lnTo>
                    <a:pt x="15452" y="8889"/>
                  </a:lnTo>
                  <a:lnTo>
                    <a:pt x="15504" y="8527"/>
                  </a:lnTo>
                  <a:lnTo>
                    <a:pt x="15530" y="8139"/>
                  </a:lnTo>
                  <a:lnTo>
                    <a:pt x="15530" y="7777"/>
                  </a:lnTo>
                  <a:lnTo>
                    <a:pt x="15530" y="7416"/>
                  </a:lnTo>
                  <a:lnTo>
                    <a:pt x="15504" y="7028"/>
                  </a:lnTo>
                  <a:lnTo>
                    <a:pt x="15452" y="6666"/>
                  </a:lnTo>
                  <a:lnTo>
                    <a:pt x="15401" y="6305"/>
                  </a:lnTo>
                  <a:lnTo>
                    <a:pt x="15323" y="5917"/>
                  </a:lnTo>
                  <a:lnTo>
                    <a:pt x="15220" y="5555"/>
                  </a:lnTo>
                  <a:lnTo>
                    <a:pt x="15116" y="5219"/>
                  </a:lnTo>
                  <a:lnTo>
                    <a:pt x="14961" y="4858"/>
                  </a:lnTo>
                  <a:lnTo>
                    <a:pt x="14832" y="4496"/>
                  </a:lnTo>
                  <a:lnTo>
                    <a:pt x="14651" y="4160"/>
                  </a:lnTo>
                  <a:lnTo>
                    <a:pt x="14470" y="3824"/>
                  </a:lnTo>
                  <a:lnTo>
                    <a:pt x="14264" y="3488"/>
                  </a:lnTo>
                  <a:lnTo>
                    <a:pt x="14031" y="3178"/>
                  </a:lnTo>
                  <a:lnTo>
                    <a:pt x="13799" y="2868"/>
                  </a:lnTo>
                  <a:lnTo>
                    <a:pt x="13540" y="2584"/>
                  </a:lnTo>
                  <a:lnTo>
                    <a:pt x="13256" y="2274"/>
                  </a:lnTo>
                  <a:lnTo>
                    <a:pt x="13256" y="2274"/>
                  </a:lnTo>
                  <a:close/>
                </a:path>
              </a:pathLst>
            </a:custGeom>
            <a:solidFill>
              <a:srgbClr val="999A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8" name="Google Shape;1518;p23"/>
            <p:cNvSpPr/>
            <p:nvPr/>
          </p:nvSpPr>
          <p:spPr>
            <a:xfrm>
              <a:off x="11085725" y="2054050"/>
              <a:ext cx="213850" cy="213175"/>
            </a:xfrm>
            <a:custGeom>
              <a:rect b="b" l="l" r="r" t="t"/>
              <a:pathLst>
                <a:path extrusionOk="0" h="8527" w="8554">
                  <a:moveTo>
                    <a:pt x="7287" y="1240"/>
                  </a:moveTo>
                  <a:lnTo>
                    <a:pt x="7287" y="1240"/>
                  </a:lnTo>
                  <a:lnTo>
                    <a:pt x="6977" y="956"/>
                  </a:lnTo>
                  <a:lnTo>
                    <a:pt x="6616" y="698"/>
                  </a:lnTo>
                  <a:lnTo>
                    <a:pt x="6254" y="491"/>
                  </a:lnTo>
                  <a:lnTo>
                    <a:pt x="5892" y="310"/>
                  </a:lnTo>
                  <a:lnTo>
                    <a:pt x="5505" y="181"/>
                  </a:lnTo>
                  <a:lnTo>
                    <a:pt x="5091" y="78"/>
                  </a:lnTo>
                  <a:lnTo>
                    <a:pt x="4678" y="26"/>
                  </a:lnTo>
                  <a:lnTo>
                    <a:pt x="4264" y="0"/>
                  </a:lnTo>
                  <a:lnTo>
                    <a:pt x="3877" y="26"/>
                  </a:lnTo>
                  <a:lnTo>
                    <a:pt x="3463" y="78"/>
                  </a:lnTo>
                  <a:lnTo>
                    <a:pt x="3050" y="181"/>
                  </a:lnTo>
                  <a:lnTo>
                    <a:pt x="2662" y="310"/>
                  </a:lnTo>
                  <a:lnTo>
                    <a:pt x="2301" y="491"/>
                  </a:lnTo>
                  <a:lnTo>
                    <a:pt x="1939" y="698"/>
                  </a:lnTo>
                  <a:lnTo>
                    <a:pt x="1577" y="956"/>
                  </a:lnTo>
                  <a:lnTo>
                    <a:pt x="1267" y="1240"/>
                  </a:lnTo>
                  <a:lnTo>
                    <a:pt x="1267" y="1240"/>
                  </a:lnTo>
                  <a:lnTo>
                    <a:pt x="957" y="1576"/>
                  </a:lnTo>
                  <a:lnTo>
                    <a:pt x="724" y="1912"/>
                  </a:lnTo>
                  <a:lnTo>
                    <a:pt x="492" y="2274"/>
                  </a:lnTo>
                  <a:lnTo>
                    <a:pt x="337" y="2661"/>
                  </a:lnTo>
                  <a:lnTo>
                    <a:pt x="182" y="3049"/>
                  </a:lnTo>
                  <a:lnTo>
                    <a:pt x="79" y="3462"/>
                  </a:lnTo>
                  <a:lnTo>
                    <a:pt x="27" y="3850"/>
                  </a:lnTo>
                  <a:lnTo>
                    <a:pt x="1" y="4263"/>
                  </a:lnTo>
                  <a:lnTo>
                    <a:pt x="27" y="4677"/>
                  </a:lnTo>
                  <a:lnTo>
                    <a:pt x="79" y="5090"/>
                  </a:lnTo>
                  <a:lnTo>
                    <a:pt x="182" y="5478"/>
                  </a:lnTo>
                  <a:lnTo>
                    <a:pt x="337" y="5865"/>
                  </a:lnTo>
                  <a:lnTo>
                    <a:pt x="492" y="6253"/>
                  </a:lnTo>
                  <a:lnTo>
                    <a:pt x="724" y="6615"/>
                  </a:lnTo>
                  <a:lnTo>
                    <a:pt x="957" y="6951"/>
                  </a:lnTo>
                  <a:lnTo>
                    <a:pt x="1267" y="7287"/>
                  </a:lnTo>
                  <a:lnTo>
                    <a:pt x="1267" y="7287"/>
                  </a:lnTo>
                  <a:lnTo>
                    <a:pt x="1577" y="7571"/>
                  </a:lnTo>
                  <a:lnTo>
                    <a:pt x="1939" y="7829"/>
                  </a:lnTo>
                  <a:lnTo>
                    <a:pt x="2301" y="8036"/>
                  </a:lnTo>
                  <a:lnTo>
                    <a:pt x="2662" y="8217"/>
                  </a:lnTo>
                  <a:lnTo>
                    <a:pt x="3050" y="8346"/>
                  </a:lnTo>
                  <a:lnTo>
                    <a:pt x="3463" y="8449"/>
                  </a:lnTo>
                  <a:lnTo>
                    <a:pt x="3877" y="8501"/>
                  </a:lnTo>
                  <a:lnTo>
                    <a:pt x="4264" y="8527"/>
                  </a:lnTo>
                  <a:lnTo>
                    <a:pt x="4678" y="8501"/>
                  </a:lnTo>
                  <a:lnTo>
                    <a:pt x="5091" y="8449"/>
                  </a:lnTo>
                  <a:lnTo>
                    <a:pt x="5505" y="8346"/>
                  </a:lnTo>
                  <a:lnTo>
                    <a:pt x="5892" y="8217"/>
                  </a:lnTo>
                  <a:lnTo>
                    <a:pt x="6254" y="8036"/>
                  </a:lnTo>
                  <a:lnTo>
                    <a:pt x="6616" y="7829"/>
                  </a:lnTo>
                  <a:lnTo>
                    <a:pt x="6977" y="7571"/>
                  </a:lnTo>
                  <a:lnTo>
                    <a:pt x="7287" y="7287"/>
                  </a:lnTo>
                  <a:lnTo>
                    <a:pt x="7287" y="7287"/>
                  </a:lnTo>
                  <a:lnTo>
                    <a:pt x="7597" y="6951"/>
                  </a:lnTo>
                  <a:lnTo>
                    <a:pt x="7830" y="6615"/>
                  </a:lnTo>
                  <a:lnTo>
                    <a:pt x="8063" y="6253"/>
                  </a:lnTo>
                  <a:lnTo>
                    <a:pt x="8243" y="5865"/>
                  </a:lnTo>
                  <a:lnTo>
                    <a:pt x="8373" y="5478"/>
                  </a:lnTo>
                  <a:lnTo>
                    <a:pt x="8476" y="5090"/>
                  </a:lnTo>
                  <a:lnTo>
                    <a:pt x="8528" y="4677"/>
                  </a:lnTo>
                  <a:lnTo>
                    <a:pt x="8554" y="4263"/>
                  </a:lnTo>
                  <a:lnTo>
                    <a:pt x="8528" y="3850"/>
                  </a:lnTo>
                  <a:lnTo>
                    <a:pt x="8476" y="3462"/>
                  </a:lnTo>
                  <a:lnTo>
                    <a:pt x="8373" y="3049"/>
                  </a:lnTo>
                  <a:lnTo>
                    <a:pt x="8243" y="2661"/>
                  </a:lnTo>
                  <a:lnTo>
                    <a:pt x="8063" y="2274"/>
                  </a:lnTo>
                  <a:lnTo>
                    <a:pt x="7830" y="1912"/>
                  </a:lnTo>
                  <a:lnTo>
                    <a:pt x="7597" y="1576"/>
                  </a:lnTo>
                  <a:lnTo>
                    <a:pt x="7287" y="1240"/>
                  </a:lnTo>
                  <a:lnTo>
                    <a:pt x="7287" y="124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9" name="Google Shape;1519;p23"/>
            <p:cNvSpPr/>
            <p:nvPr/>
          </p:nvSpPr>
          <p:spPr>
            <a:xfrm>
              <a:off x="11058600" y="2570175"/>
              <a:ext cx="277150" cy="276475"/>
            </a:xfrm>
            <a:custGeom>
              <a:rect b="b" l="l" r="r" t="t"/>
              <a:pathLst>
                <a:path extrusionOk="0" h="11059" w="11086">
                  <a:moveTo>
                    <a:pt x="10310" y="0"/>
                  </a:moveTo>
                  <a:lnTo>
                    <a:pt x="776" y="0"/>
                  </a:lnTo>
                  <a:lnTo>
                    <a:pt x="776" y="0"/>
                  </a:lnTo>
                  <a:lnTo>
                    <a:pt x="621" y="0"/>
                  </a:lnTo>
                  <a:lnTo>
                    <a:pt x="466" y="52"/>
                  </a:lnTo>
                  <a:lnTo>
                    <a:pt x="337" y="129"/>
                  </a:lnTo>
                  <a:lnTo>
                    <a:pt x="233" y="207"/>
                  </a:lnTo>
                  <a:lnTo>
                    <a:pt x="130" y="336"/>
                  </a:lnTo>
                  <a:lnTo>
                    <a:pt x="52" y="465"/>
                  </a:lnTo>
                  <a:lnTo>
                    <a:pt x="27" y="594"/>
                  </a:lnTo>
                  <a:lnTo>
                    <a:pt x="1" y="749"/>
                  </a:lnTo>
                  <a:lnTo>
                    <a:pt x="1" y="10310"/>
                  </a:lnTo>
                  <a:lnTo>
                    <a:pt x="1" y="10310"/>
                  </a:lnTo>
                  <a:lnTo>
                    <a:pt x="27" y="10465"/>
                  </a:lnTo>
                  <a:lnTo>
                    <a:pt x="52" y="10594"/>
                  </a:lnTo>
                  <a:lnTo>
                    <a:pt x="130" y="10723"/>
                  </a:lnTo>
                  <a:lnTo>
                    <a:pt x="233" y="10852"/>
                  </a:lnTo>
                  <a:lnTo>
                    <a:pt x="337" y="10930"/>
                  </a:lnTo>
                  <a:lnTo>
                    <a:pt x="466" y="11007"/>
                  </a:lnTo>
                  <a:lnTo>
                    <a:pt x="621" y="11059"/>
                  </a:lnTo>
                  <a:lnTo>
                    <a:pt x="776" y="11059"/>
                  </a:lnTo>
                  <a:lnTo>
                    <a:pt x="10310" y="11059"/>
                  </a:lnTo>
                  <a:lnTo>
                    <a:pt x="10310" y="11059"/>
                  </a:lnTo>
                  <a:lnTo>
                    <a:pt x="10465" y="11059"/>
                  </a:lnTo>
                  <a:lnTo>
                    <a:pt x="10620" y="11007"/>
                  </a:lnTo>
                  <a:lnTo>
                    <a:pt x="10750" y="10930"/>
                  </a:lnTo>
                  <a:lnTo>
                    <a:pt x="10853" y="10852"/>
                  </a:lnTo>
                  <a:lnTo>
                    <a:pt x="10956" y="10723"/>
                  </a:lnTo>
                  <a:lnTo>
                    <a:pt x="11034" y="10594"/>
                  </a:lnTo>
                  <a:lnTo>
                    <a:pt x="11060" y="10465"/>
                  </a:lnTo>
                  <a:lnTo>
                    <a:pt x="11085" y="10310"/>
                  </a:lnTo>
                  <a:lnTo>
                    <a:pt x="11085" y="749"/>
                  </a:lnTo>
                  <a:lnTo>
                    <a:pt x="11085" y="749"/>
                  </a:lnTo>
                  <a:lnTo>
                    <a:pt x="11060" y="594"/>
                  </a:lnTo>
                  <a:lnTo>
                    <a:pt x="11034" y="465"/>
                  </a:lnTo>
                  <a:lnTo>
                    <a:pt x="10956" y="336"/>
                  </a:lnTo>
                  <a:lnTo>
                    <a:pt x="10853" y="207"/>
                  </a:lnTo>
                  <a:lnTo>
                    <a:pt x="10750" y="129"/>
                  </a:lnTo>
                  <a:lnTo>
                    <a:pt x="10620" y="52"/>
                  </a:lnTo>
                  <a:lnTo>
                    <a:pt x="10465" y="0"/>
                  </a:lnTo>
                  <a:lnTo>
                    <a:pt x="10310" y="0"/>
                  </a:lnTo>
                  <a:lnTo>
                    <a:pt x="1031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14_1">
    <p:spTree>
      <p:nvGrpSpPr>
        <p:cNvPr id="1520" name="Shape 1520"/>
        <p:cNvGrpSpPr/>
        <p:nvPr/>
      </p:nvGrpSpPr>
      <p:grpSpPr>
        <a:xfrm>
          <a:off x="0" y="0"/>
          <a:ext cx="0" cy="0"/>
          <a:chOff x="0" y="0"/>
          <a:chExt cx="0" cy="0"/>
        </a:xfrm>
      </p:grpSpPr>
      <p:sp>
        <p:nvSpPr>
          <p:cNvPr id="1521" name="Google Shape;1521;p24"/>
          <p:cNvSpPr txBox="1"/>
          <p:nvPr>
            <p:ph type="title"/>
          </p:nvPr>
        </p:nvSpPr>
        <p:spPr>
          <a:xfrm>
            <a:off x="720000" y="365760"/>
            <a:ext cx="7704000" cy="548700"/>
          </a:xfrm>
          <a:prstGeom prst="rect">
            <a:avLst/>
          </a:prstGeom>
          <a:noFill/>
        </p:spPr>
        <p:txBody>
          <a:bodyPr anchorCtr="0" anchor="t" bIns="91425" lIns="91425" spcFirstLastPara="1" rIns="91425" wrap="square" tIns="91425">
            <a:noAutofit/>
          </a:bodyPr>
          <a:lstStyle>
            <a:lvl1pPr lvl="0" rtl="0" algn="ctr">
              <a:spcBef>
                <a:spcPts val="0"/>
              </a:spcBef>
              <a:spcAft>
                <a:spcPts val="0"/>
              </a:spcAft>
              <a:buSzPts val="2800"/>
              <a:buNone/>
              <a:defRPr/>
            </a:lvl1pPr>
            <a:lvl2pPr lvl="1" rtl="0" algn="ctr">
              <a:spcBef>
                <a:spcPts val="0"/>
              </a:spcBef>
              <a:spcAft>
                <a:spcPts val="0"/>
              </a:spcAft>
              <a:buSzPts val="3500"/>
              <a:buNone/>
              <a:defRPr/>
            </a:lvl2pPr>
            <a:lvl3pPr lvl="2" rtl="0" algn="ctr">
              <a:spcBef>
                <a:spcPts val="0"/>
              </a:spcBef>
              <a:spcAft>
                <a:spcPts val="0"/>
              </a:spcAft>
              <a:buSzPts val="3500"/>
              <a:buNone/>
              <a:defRPr/>
            </a:lvl3pPr>
            <a:lvl4pPr lvl="3" rtl="0" algn="ctr">
              <a:spcBef>
                <a:spcPts val="0"/>
              </a:spcBef>
              <a:spcAft>
                <a:spcPts val="0"/>
              </a:spcAft>
              <a:buSzPts val="3500"/>
              <a:buNone/>
              <a:defRPr/>
            </a:lvl4pPr>
            <a:lvl5pPr lvl="4" rtl="0" algn="ctr">
              <a:spcBef>
                <a:spcPts val="0"/>
              </a:spcBef>
              <a:spcAft>
                <a:spcPts val="0"/>
              </a:spcAft>
              <a:buSzPts val="3500"/>
              <a:buNone/>
              <a:defRPr/>
            </a:lvl5pPr>
            <a:lvl6pPr lvl="5" rtl="0" algn="ctr">
              <a:spcBef>
                <a:spcPts val="0"/>
              </a:spcBef>
              <a:spcAft>
                <a:spcPts val="0"/>
              </a:spcAft>
              <a:buSzPts val="3500"/>
              <a:buNone/>
              <a:defRPr/>
            </a:lvl6pPr>
            <a:lvl7pPr lvl="6" rtl="0" algn="ctr">
              <a:spcBef>
                <a:spcPts val="0"/>
              </a:spcBef>
              <a:spcAft>
                <a:spcPts val="0"/>
              </a:spcAft>
              <a:buSzPts val="3500"/>
              <a:buNone/>
              <a:defRPr/>
            </a:lvl7pPr>
            <a:lvl8pPr lvl="7" rtl="0" algn="ctr">
              <a:spcBef>
                <a:spcPts val="0"/>
              </a:spcBef>
              <a:spcAft>
                <a:spcPts val="0"/>
              </a:spcAft>
              <a:buSzPts val="3500"/>
              <a:buNone/>
              <a:defRPr/>
            </a:lvl8pPr>
            <a:lvl9pPr lvl="8" rtl="0" algn="ctr">
              <a:spcBef>
                <a:spcPts val="0"/>
              </a:spcBef>
              <a:spcAft>
                <a:spcPts val="0"/>
              </a:spcAft>
              <a:buSzPts val="3500"/>
              <a:buNone/>
              <a:defRPr/>
            </a:lvl9pPr>
          </a:lstStyle>
          <a:p/>
        </p:txBody>
      </p:sp>
      <p:sp>
        <p:nvSpPr>
          <p:cNvPr id="1522" name="Google Shape;1522;p24"/>
          <p:cNvSpPr txBox="1"/>
          <p:nvPr>
            <p:ph idx="1" type="subTitle"/>
          </p:nvPr>
        </p:nvSpPr>
        <p:spPr>
          <a:xfrm>
            <a:off x="721879" y="2822700"/>
            <a:ext cx="2501700" cy="914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b="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523" name="Google Shape;1523;p24"/>
          <p:cNvSpPr txBox="1"/>
          <p:nvPr>
            <p:ph idx="2" type="subTitle"/>
          </p:nvPr>
        </p:nvSpPr>
        <p:spPr>
          <a:xfrm>
            <a:off x="3321150" y="2822700"/>
            <a:ext cx="2501700" cy="914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b="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524" name="Google Shape;1524;p24"/>
          <p:cNvSpPr txBox="1"/>
          <p:nvPr>
            <p:ph idx="3" type="subTitle"/>
          </p:nvPr>
        </p:nvSpPr>
        <p:spPr>
          <a:xfrm>
            <a:off x="5920421" y="2822700"/>
            <a:ext cx="2501700" cy="914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b="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525" name="Google Shape;1525;p24"/>
          <p:cNvSpPr txBox="1"/>
          <p:nvPr>
            <p:ph idx="4" type="title"/>
          </p:nvPr>
        </p:nvSpPr>
        <p:spPr>
          <a:xfrm>
            <a:off x="719929" y="2603244"/>
            <a:ext cx="2505600" cy="365700"/>
          </a:xfrm>
          <a:prstGeom prst="rect">
            <a:avLst/>
          </a:prstGeom>
        </p:spPr>
        <p:txBody>
          <a:bodyPr anchorCtr="0" anchor="b" bIns="91425" lIns="91425" spcFirstLastPara="1" rIns="91425" wrap="square" tIns="91425">
            <a:noAutofit/>
          </a:bodyPr>
          <a:lstStyle>
            <a:lvl1pPr lvl="0" rtl="0">
              <a:spcBef>
                <a:spcPts val="0"/>
              </a:spcBef>
              <a:spcAft>
                <a:spcPts val="0"/>
              </a:spcAft>
              <a:buSzPts val="3000"/>
              <a:buNone/>
              <a:defRPr sz="2000">
                <a:solidFill>
                  <a:schemeClr val="lt1"/>
                </a:solidFill>
              </a:defRPr>
            </a:lvl1pPr>
            <a:lvl2pPr lvl="1" rtl="0" algn="ctr">
              <a:spcBef>
                <a:spcPts val="0"/>
              </a:spcBef>
              <a:spcAft>
                <a:spcPts val="0"/>
              </a:spcAft>
              <a:buSzPts val="3500"/>
              <a:buNone/>
              <a:defRPr/>
            </a:lvl2pPr>
            <a:lvl3pPr lvl="2" rtl="0" algn="ctr">
              <a:spcBef>
                <a:spcPts val="0"/>
              </a:spcBef>
              <a:spcAft>
                <a:spcPts val="0"/>
              </a:spcAft>
              <a:buSzPts val="3500"/>
              <a:buNone/>
              <a:defRPr/>
            </a:lvl3pPr>
            <a:lvl4pPr lvl="3" rtl="0" algn="ctr">
              <a:spcBef>
                <a:spcPts val="0"/>
              </a:spcBef>
              <a:spcAft>
                <a:spcPts val="0"/>
              </a:spcAft>
              <a:buSzPts val="3500"/>
              <a:buNone/>
              <a:defRPr/>
            </a:lvl4pPr>
            <a:lvl5pPr lvl="4" rtl="0" algn="ctr">
              <a:spcBef>
                <a:spcPts val="0"/>
              </a:spcBef>
              <a:spcAft>
                <a:spcPts val="0"/>
              </a:spcAft>
              <a:buSzPts val="3500"/>
              <a:buNone/>
              <a:defRPr/>
            </a:lvl5pPr>
            <a:lvl6pPr lvl="5" rtl="0" algn="ctr">
              <a:spcBef>
                <a:spcPts val="0"/>
              </a:spcBef>
              <a:spcAft>
                <a:spcPts val="0"/>
              </a:spcAft>
              <a:buSzPts val="3500"/>
              <a:buNone/>
              <a:defRPr/>
            </a:lvl6pPr>
            <a:lvl7pPr lvl="6" rtl="0" algn="ctr">
              <a:spcBef>
                <a:spcPts val="0"/>
              </a:spcBef>
              <a:spcAft>
                <a:spcPts val="0"/>
              </a:spcAft>
              <a:buSzPts val="3500"/>
              <a:buNone/>
              <a:defRPr/>
            </a:lvl7pPr>
            <a:lvl8pPr lvl="7" rtl="0" algn="ctr">
              <a:spcBef>
                <a:spcPts val="0"/>
              </a:spcBef>
              <a:spcAft>
                <a:spcPts val="0"/>
              </a:spcAft>
              <a:buSzPts val="3500"/>
              <a:buNone/>
              <a:defRPr/>
            </a:lvl8pPr>
            <a:lvl9pPr lvl="8" rtl="0" algn="ctr">
              <a:spcBef>
                <a:spcPts val="0"/>
              </a:spcBef>
              <a:spcAft>
                <a:spcPts val="0"/>
              </a:spcAft>
              <a:buSzPts val="3500"/>
              <a:buNone/>
              <a:defRPr/>
            </a:lvl9pPr>
          </a:lstStyle>
          <a:p/>
        </p:txBody>
      </p:sp>
      <p:sp>
        <p:nvSpPr>
          <p:cNvPr id="1526" name="Google Shape;1526;p24"/>
          <p:cNvSpPr txBox="1"/>
          <p:nvPr>
            <p:ph idx="5" type="title"/>
          </p:nvPr>
        </p:nvSpPr>
        <p:spPr>
          <a:xfrm>
            <a:off x="3319200" y="2603244"/>
            <a:ext cx="2505600" cy="365700"/>
          </a:xfrm>
          <a:prstGeom prst="rect">
            <a:avLst/>
          </a:prstGeom>
        </p:spPr>
        <p:txBody>
          <a:bodyPr anchorCtr="0" anchor="b" bIns="91425" lIns="91425" spcFirstLastPara="1" rIns="91425" wrap="square" tIns="91425">
            <a:noAutofit/>
          </a:bodyPr>
          <a:lstStyle>
            <a:lvl1pPr lvl="0" rtl="0">
              <a:spcBef>
                <a:spcPts val="0"/>
              </a:spcBef>
              <a:spcAft>
                <a:spcPts val="0"/>
              </a:spcAft>
              <a:buSzPts val="3000"/>
              <a:buNone/>
              <a:defRPr sz="2000">
                <a:solidFill>
                  <a:schemeClr val="lt1"/>
                </a:solidFill>
              </a:defRPr>
            </a:lvl1pPr>
            <a:lvl2pPr lvl="1" rtl="0" algn="ctr">
              <a:spcBef>
                <a:spcPts val="0"/>
              </a:spcBef>
              <a:spcAft>
                <a:spcPts val="0"/>
              </a:spcAft>
              <a:buSzPts val="3500"/>
              <a:buNone/>
              <a:defRPr/>
            </a:lvl2pPr>
            <a:lvl3pPr lvl="2" rtl="0" algn="ctr">
              <a:spcBef>
                <a:spcPts val="0"/>
              </a:spcBef>
              <a:spcAft>
                <a:spcPts val="0"/>
              </a:spcAft>
              <a:buSzPts val="3500"/>
              <a:buNone/>
              <a:defRPr/>
            </a:lvl3pPr>
            <a:lvl4pPr lvl="3" rtl="0" algn="ctr">
              <a:spcBef>
                <a:spcPts val="0"/>
              </a:spcBef>
              <a:spcAft>
                <a:spcPts val="0"/>
              </a:spcAft>
              <a:buSzPts val="3500"/>
              <a:buNone/>
              <a:defRPr/>
            </a:lvl4pPr>
            <a:lvl5pPr lvl="4" rtl="0" algn="ctr">
              <a:spcBef>
                <a:spcPts val="0"/>
              </a:spcBef>
              <a:spcAft>
                <a:spcPts val="0"/>
              </a:spcAft>
              <a:buSzPts val="3500"/>
              <a:buNone/>
              <a:defRPr/>
            </a:lvl5pPr>
            <a:lvl6pPr lvl="5" rtl="0" algn="ctr">
              <a:spcBef>
                <a:spcPts val="0"/>
              </a:spcBef>
              <a:spcAft>
                <a:spcPts val="0"/>
              </a:spcAft>
              <a:buSzPts val="3500"/>
              <a:buNone/>
              <a:defRPr/>
            </a:lvl6pPr>
            <a:lvl7pPr lvl="6" rtl="0" algn="ctr">
              <a:spcBef>
                <a:spcPts val="0"/>
              </a:spcBef>
              <a:spcAft>
                <a:spcPts val="0"/>
              </a:spcAft>
              <a:buSzPts val="3500"/>
              <a:buNone/>
              <a:defRPr/>
            </a:lvl7pPr>
            <a:lvl8pPr lvl="7" rtl="0" algn="ctr">
              <a:spcBef>
                <a:spcPts val="0"/>
              </a:spcBef>
              <a:spcAft>
                <a:spcPts val="0"/>
              </a:spcAft>
              <a:buSzPts val="3500"/>
              <a:buNone/>
              <a:defRPr/>
            </a:lvl8pPr>
            <a:lvl9pPr lvl="8" rtl="0" algn="ctr">
              <a:spcBef>
                <a:spcPts val="0"/>
              </a:spcBef>
              <a:spcAft>
                <a:spcPts val="0"/>
              </a:spcAft>
              <a:buSzPts val="3500"/>
              <a:buNone/>
              <a:defRPr/>
            </a:lvl9pPr>
          </a:lstStyle>
          <a:p/>
        </p:txBody>
      </p:sp>
      <p:sp>
        <p:nvSpPr>
          <p:cNvPr id="1527" name="Google Shape;1527;p24"/>
          <p:cNvSpPr txBox="1"/>
          <p:nvPr>
            <p:ph idx="6" type="title"/>
          </p:nvPr>
        </p:nvSpPr>
        <p:spPr>
          <a:xfrm>
            <a:off x="5918471" y="2603244"/>
            <a:ext cx="2505600" cy="365700"/>
          </a:xfrm>
          <a:prstGeom prst="rect">
            <a:avLst/>
          </a:prstGeom>
        </p:spPr>
        <p:txBody>
          <a:bodyPr anchorCtr="0" anchor="b" bIns="91425" lIns="91425" spcFirstLastPara="1" rIns="91425" wrap="square" tIns="91425">
            <a:noAutofit/>
          </a:bodyPr>
          <a:lstStyle>
            <a:lvl1pPr lvl="0" rtl="0">
              <a:spcBef>
                <a:spcPts val="0"/>
              </a:spcBef>
              <a:spcAft>
                <a:spcPts val="0"/>
              </a:spcAft>
              <a:buSzPts val="3000"/>
              <a:buNone/>
              <a:defRPr sz="2000">
                <a:solidFill>
                  <a:schemeClr val="lt1"/>
                </a:solidFill>
              </a:defRPr>
            </a:lvl1pPr>
            <a:lvl2pPr lvl="1" rtl="0" algn="ctr">
              <a:spcBef>
                <a:spcPts val="0"/>
              </a:spcBef>
              <a:spcAft>
                <a:spcPts val="0"/>
              </a:spcAft>
              <a:buSzPts val="3500"/>
              <a:buNone/>
              <a:defRPr/>
            </a:lvl2pPr>
            <a:lvl3pPr lvl="2" rtl="0" algn="ctr">
              <a:spcBef>
                <a:spcPts val="0"/>
              </a:spcBef>
              <a:spcAft>
                <a:spcPts val="0"/>
              </a:spcAft>
              <a:buSzPts val="3500"/>
              <a:buNone/>
              <a:defRPr/>
            </a:lvl3pPr>
            <a:lvl4pPr lvl="3" rtl="0" algn="ctr">
              <a:spcBef>
                <a:spcPts val="0"/>
              </a:spcBef>
              <a:spcAft>
                <a:spcPts val="0"/>
              </a:spcAft>
              <a:buSzPts val="3500"/>
              <a:buNone/>
              <a:defRPr/>
            </a:lvl4pPr>
            <a:lvl5pPr lvl="4" rtl="0" algn="ctr">
              <a:spcBef>
                <a:spcPts val="0"/>
              </a:spcBef>
              <a:spcAft>
                <a:spcPts val="0"/>
              </a:spcAft>
              <a:buSzPts val="3500"/>
              <a:buNone/>
              <a:defRPr/>
            </a:lvl5pPr>
            <a:lvl6pPr lvl="5" rtl="0" algn="ctr">
              <a:spcBef>
                <a:spcPts val="0"/>
              </a:spcBef>
              <a:spcAft>
                <a:spcPts val="0"/>
              </a:spcAft>
              <a:buSzPts val="3500"/>
              <a:buNone/>
              <a:defRPr/>
            </a:lvl6pPr>
            <a:lvl7pPr lvl="6" rtl="0" algn="ctr">
              <a:spcBef>
                <a:spcPts val="0"/>
              </a:spcBef>
              <a:spcAft>
                <a:spcPts val="0"/>
              </a:spcAft>
              <a:buSzPts val="3500"/>
              <a:buNone/>
              <a:defRPr/>
            </a:lvl7pPr>
            <a:lvl8pPr lvl="7" rtl="0" algn="ctr">
              <a:spcBef>
                <a:spcPts val="0"/>
              </a:spcBef>
              <a:spcAft>
                <a:spcPts val="0"/>
              </a:spcAft>
              <a:buSzPts val="3500"/>
              <a:buNone/>
              <a:defRPr/>
            </a:lvl8pPr>
            <a:lvl9pPr lvl="8" rtl="0" algn="ctr">
              <a:spcBef>
                <a:spcPts val="0"/>
              </a:spcBef>
              <a:spcAft>
                <a:spcPts val="0"/>
              </a:spcAft>
              <a:buSzPts val="3500"/>
              <a:buNone/>
              <a:defRPr/>
            </a:lvl9pPr>
          </a:lstStyle>
          <a:p/>
        </p:txBody>
      </p:sp>
      <p:sp>
        <p:nvSpPr>
          <p:cNvPr id="1528" name="Google Shape;1528;p24"/>
          <p:cNvSpPr/>
          <p:nvPr/>
        </p:nvSpPr>
        <p:spPr>
          <a:xfrm>
            <a:off x="0" y="4594800"/>
            <a:ext cx="9144000" cy="548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529" name="Google Shape;1529;p24"/>
          <p:cNvGrpSpPr/>
          <p:nvPr/>
        </p:nvGrpSpPr>
        <p:grpSpPr>
          <a:xfrm>
            <a:off x="1724997" y="4528163"/>
            <a:ext cx="240526" cy="228204"/>
            <a:chOff x="4411275" y="4457400"/>
            <a:chExt cx="473850" cy="449575"/>
          </a:xfrm>
        </p:grpSpPr>
        <p:sp>
          <p:nvSpPr>
            <p:cNvPr id="1530" name="Google Shape;1530;p24"/>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1" name="Google Shape;1531;p24"/>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32" name="Google Shape;1532;p24"/>
          <p:cNvGrpSpPr/>
          <p:nvPr/>
        </p:nvGrpSpPr>
        <p:grpSpPr>
          <a:xfrm>
            <a:off x="1120375" y="4637625"/>
            <a:ext cx="473850" cy="449575"/>
            <a:chOff x="4411275" y="4457400"/>
            <a:chExt cx="473850" cy="449575"/>
          </a:xfrm>
        </p:grpSpPr>
        <p:sp>
          <p:nvSpPr>
            <p:cNvPr id="1533" name="Google Shape;1533;p24"/>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4" name="Google Shape;1534;p24"/>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35" name="Google Shape;1535;p24"/>
          <p:cNvGrpSpPr/>
          <p:nvPr/>
        </p:nvGrpSpPr>
        <p:grpSpPr>
          <a:xfrm>
            <a:off x="3882422" y="4709488"/>
            <a:ext cx="240526" cy="228204"/>
            <a:chOff x="4411275" y="4457400"/>
            <a:chExt cx="473850" cy="449575"/>
          </a:xfrm>
        </p:grpSpPr>
        <p:sp>
          <p:nvSpPr>
            <p:cNvPr id="1536" name="Google Shape;1536;p24"/>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7" name="Google Shape;1537;p24"/>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38" name="Google Shape;1538;p24"/>
          <p:cNvGrpSpPr/>
          <p:nvPr/>
        </p:nvGrpSpPr>
        <p:grpSpPr>
          <a:xfrm>
            <a:off x="5362984" y="4755038"/>
            <a:ext cx="240526" cy="228204"/>
            <a:chOff x="4411275" y="4457400"/>
            <a:chExt cx="473850" cy="449575"/>
          </a:xfrm>
        </p:grpSpPr>
        <p:sp>
          <p:nvSpPr>
            <p:cNvPr id="1539" name="Google Shape;1539;p24"/>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0" name="Google Shape;1540;p24"/>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41" name="Google Shape;1541;p24"/>
          <p:cNvGrpSpPr/>
          <p:nvPr/>
        </p:nvGrpSpPr>
        <p:grpSpPr>
          <a:xfrm>
            <a:off x="8595275" y="4446413"/>
            <a:ext cx="473850" cy="449575"/>
            <a:chOff x="4411275" y="4457400"/>
            <a:chExt cx="473850" cy="449575"/>
          </a:xfrm>
        </p:grpSpPr>
        <p:sp>
          <p:nvSpPr>
            <p:cNvPr id="1542" name="Google Shape;1542;p24"/>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3" name="Google Shape;1543;p24"/>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44" name="Google Shape;1544;p24"/>
          <p:cNvGrpSpPr/>
          <p:nvPr/>
        </p:nvGrpSpPr>
        <p:grpSpPr>
          <a:xfrm>
            <a:off x="6843547" y="4755038"/>
            <a:ext cx="240526" cy="228204"/>
            <a:chOff x="4411275" y="4457400"/>
            <a:chExt cx="473850" cy="449575"/>
          </a:xfrm>
        </p:grpSpPr>
        <p:sp>
          <p:nvSpPr>
            <p:cNvPr id="1545" name="Google Shape;1545;p24"/>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6" name="Google Shape;1546;p24"/>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47" name="Google Shape;1547;p24"/>
          <p:cNvGrpSpPr/>
          <p:nvPr/>
        </p:nvGrpSpPr>
        <p:grpSpPr>
          <a:xfrm>
            <a:off x="197677" y="4598835"/>
            <a:ext cx="791911" cy="449534"/>
            <a:chOff x="5104925" y="-1571550"/>
            <a:chExt cx="1573750" cy="893350"/>
          </a:xfrm>
        </p:grpSpPr>
        <p:sp>
          <p:nvSpPr>
            <p:cNvPr id="1548" name="Google Shape;1548;p24"/>
            <p:cNvSpPr/>
            <p:nvPr/>
          </p:nvSpPr>
          <p:spPr>
            <a:xfrm>
              <a:off x="5104925" y="-1571550"/>
              <a:ext cx="1573750" cy="792175"/>
            </a:xfrm>
            <a:custGeom>
              <a:rect b="b" l="l" r="r" t="t"/>
              <a:pathLst>
                <a:path extrusionOk="0" h="31687" w="62950">
                  <a:moveTo>
                    <a:pt x="31601" y="1"/>
                  </a:moveTo>
                  <a:lnTo>
                    <a:pt x="30126" y="64"/>
                  </a:lnTo>
                  <a:lnTo>
                    <a:pt x="28629" y="148"/>
                  </a:lnTo>
                  <a:lnTo>
                    <a:pt x="27069" y="275"/>
                  </a:lnTo>
                  <a:lnTo>
                    <a:pt x="25467" y="444"/>
                  </a:lnTo>
                  <a:lnTo>
                    <a:pt x="23822" y="675"/>
                  </a:lnTo>
                  <a:lnTo>
                    <a:pt x="22136" y="928"/>
                  </a:lnTo>
                  <a:lnTo>
                    <a:pt x="20386" y="1245"/>
                  </a:lnTo>
                  <a:lnTo>
                    <a:pt x="18615" y="1603"/>
                  </a:lnTo>
                  <a:lnTo>
                    <a:pt x="16781" y="2004"/>
                  </a:lnTo>
                  <a:lnTo>
                    <a:pt x="14905" y="2446"/>
                  </a:lnTo>
                  <a:lnTo>
                    <a:pt x="14314" y="2615"/>
                  </a:lnTo>
                  <a:lnTo>
                    <a:pt x="13766" y="2763"/>
                  </a:lnTo>
                  <a:lnTo>
                    <a:pt x="13218" y="2952"/>
                  </a:lnTo>
                  <a:lnTo>
                    <a:pt x="12691" y="3142"/>
                  </a:lnTo>
                  <a:lnTo>
                    <a:pt x="12164" y="3332"/>
                  </a:lnTo>
                  <a:lnTo>
                    <a:pt x="11658" y="3543"/>
                  </a:lnTo>
                  <a:lnTo>
                    <a:pt x="11173" y="3753"/>
                  </a:lnTo>
                  <a:lnTo>
                    <a:pt x="10710" y="3985"/>
                  </a:lnTo>
                  <a:lnTo>
                    <a:pt x="10246" y="4217"/>
                  </a:lnTo>
                  <a:lnTo>
                    <a:pt x="9782" y="4470"/>
                  </a:lnTo>
                  <a:lnTo>
                    <a:pt x="9339" y="4723"/>
                  </a:lnTo>
                  <a:lnTo>
                    <a:pt x="8918" y="4976"/>
                  </a:lnTo>
                  <a:lnTo>
                    <a:pt x="8517" y="5250"/>
                  </a:lnTo>
                  <a:lnTo>
                    <a:pt x="8117" y="5524"/>
                  </a:lnTo>
                  <a:lnTo>
                    <a:pt x="7716" y="5819"/>
                  </a:lnTo>
                  <a:lnTo>
                    <a:pt x="7337" y="6114"/>
                  </a:lnTo>
                  <a:lnTo>
                    <a:pt x="6978" y="6431"/>
                  </a:lnTo>
                  <a:lnTo>
                    <a:pt x="6620" y="6726"/>
                  </a:lnTo>
                  <a:lnTo>
                    <a:pt x="6282" y="7063"/>
                  </a:lnTo>
                  <a:lnTo>
                    <a:pt x="5945" y="7379"/>
                  </a:lnTo>
                  <a:lnTo>
                    <a:pt x="5334" y="8054"/>
                  </a:lnTo>
                  <a:lnTo>
                    <a:pt x="4744" y="8750"/>
                  </a:lnTo>
                  <a:lnTo>
                    <a:pt x="4195" y="9466"/>
                  </a:lnTo>
                  <a:lnTo>
                    <a:pt x="3689" y="10183"/>
                  </a:lnTo>
                  <a:lnTo>
                    <a:pt x="3226" y="10942"/>
                  </a:lnTo>
                  <a:lnTo>
                    <a:pt x="2804" y="11722"/>
                  </a:lnTo>
                  <a:lnTo>
                    <a:pt x="2425" y="12502"/>
                  </a:lnTo>
                  <a:lnTo>
                    <a:pt x="2066" y="13282"/>
                  </a:lnTo>
                  <a:lnTo>
                    <a:pt x="1750" y="14083"/>
                  </a:lnTo>
                  <a:lnTo>
                    <a:pt x="1455" y="14905"/>
                  </a:lnTo>
                  <a:lnTo>
                    <a:pt x="1202" y="15707"/>
                  </a:lnTo>
                  <a:lnTo>
                    <a:pt x="970" y="16529"/>
                  </a:lnTo>
                  <a:lnTo>
                    <a:pt x="759" y="17351"/>
                  </a:lnTo>
                  <a:lnTo>
                    <a:pt x="590" y="18152"/>
                  </a:lnTo>
                  <a:lnTo>
                    <a:pt x="443" y="18974"/>
                  </a:lnTo>
                  <a:lnTo>
                    <a:pt x="316" y="19775"/>
                  </a:lnTo>
                  <a:lnTo>
                    <a:pt x="211" y="20576"/>
                  </a:lnTo>
                  <a:lnTo>
                    <a:pt x="127" y="21377"/>
                  </a:lnTo>
                  <a:lnTo>
                    <a:pt x="84" y="22136"/>
                  </a:lnTo>
                  <a:lnTo>
                    <a:pt x="42" y="22916"/>
                  </a:lnTo>
                  <a:lnTo>
                    <a:pt x="0" y="23654"/>
                  </a:lnTo>
                  <a:lnTo>
                    <a:pt x="0" y="24392"/>
                  </a:lnTo>
                  <a:lnTo>
                    <a:pt x="21" y="24729"/>
                  </a:lnTo>
                  <a:lnTo>
                    <a:pt x="42" y="25088"/>
                  </a:lnTo>
                  <a:lnTo>
                    <a:pt x="106" y="25404"/>
                  </a:lnTo>
                  <a:lnTo>
                    <a:pt x="190" y="25720"/>
                  </a:lnTo>
                  <a:lnTo>
                    <a:pt x="295" y="26036"/>
                  </a:lnTo>
                  <a:lnTo>
                    <a:pt x="422" y="26332"/>
                  </a:lnTo>
                  <a:lnTo>
                    <a:pt x="569" y="26627"/>
                  </a:lnTo>
                  <a:lnTo>
                    <a:pt x="738" y="26901"/>
                  </a:lnTo>
                  <a:lnTo>
                    <a:pt x="928" y="27175"/>
                  </a:lnTo>
                  <a:lnTo>
                    <a:pt x="1117" y="27428"/>
                  </a:lnTo>
                  <a:lnTo>
                    <a:pt x="1349" y="27660"/>
                  </a:lnTo>
                  <a:lnTo>
                    <a:pt x="1602" y="27913"/>
                  </a:lnTo>
                  <a:lnTo>
                    <a:pt x="1855" y="28145"/>
                  </a:lnTo>
                  <a:lnTo>
                    <a:pt x="2150" y="28355"/>
                  </a:lnTo>
                  <a:lnTo>
                    <a:pt x="2446" y="28566"/>
                  </a:lnTo>
                  <a:lnTo>
                    <a:pt x="2762" y="28756"/>
                  </a:lnTo>
                  <a:lnTo>
                    <a:pt x="3099" y="28946"/>
                  </a:lnTo>
                  <a:lnTo>
                    <a:pt x="3436" y="29135"/>
                  </a:lnTo>
                  <a:lnTo>
                    <a:pt x="3816" y="29304"/>
                  </a:lnTo>
                  <a:lnTo>
                    <a:pt x="4195" y="29473"/>
                  </a:lnTo>
                  <a:lnTo>
                    <a:pt x="4996" y="29789"/>
                  </a:lnTo>
                  <a:lnTo>
                    <a:pt x="5861" y="30063"/>
                  </a:lnTo>
                  <a:lnTo>
                    <a:pt x="6767" y="30316"/>
                  </a:lnTo>
                  <a:lnTo>
                    <a:pt x="7737" y="30548"/>
                  </a:lnTo>
                  <a:lnTo>
                    <a:pt x="8749" y="30738"/>
                  </a:lnTo>
                  <a:lnTo>
                    <a:pt x="9782" y="30906"/>
                  </a:lnTo>
                  <a:lnTo>
                    <a:pt x="10878" y="31075"/>
                  </a:lnTo>
                  <a:lnTo>
                    <a:pt x="11996" y="31201"/>
                  </a:lnTo>
                  <a:lnTo>
                    <a:pt x="13134" y="31307"/>
                  </a:lnTo>
                  <a:lnTo>
                    <a:pt x="14314" y="31412"/>
                  </a:lnTo>
                  <a:lnTo>
                    <a:pt x="15516" y="31476"/>
                  </a:lnTo>
                  <a:lnTo>
                    <a:pt x="16718" y="31539"/>
                  </a:lnTo>
                  <a:lnTo>
                    <a:pt x="17962" y="31602"/>
                  </a:lnTo>
                  <a:lnTo>
                    <a:pt x="19205" y="31623"/>
                  </a:lnTo>
                  <a:lnTo>
                    <a:pt x="21693" y="31686"/>
                  </a:lnTo>
                  <a:lnTo>
                    <a:pt x="36956" y="31686"/>
                  </a:lnTo>
                  <a:lnTo>
                    <a:pt x="39760" y="31623"/>
                  </a:lnTo>
                  <a:lnTo>
                    <a:pt x="42585" y="31539"/>
                  </a:lnTo>
                  <a:lnTo>
                    <a:pt x="43997" y="31476"/>
                  </a:lnTo>
                  <a:lnTo>
                    <a:pt x="45410" y="31412"/>
                  </a:lnTo>
                  <a:lnTo>
                    <a:pt x="46780" y="31307"/>
                  </a:lnTo>
                  <a:lnTo>
                    <a:pt x="48150" y="31201"/>
                  </a:lnTo>
                  <a:lnTo>
                    <a:pt x="49499" y="31075"/>
                  </a:lnTo>
                  <a:lnTo>
                    <a:pt x="50807" y="30906"/>
                  </a:lnTo>
                  <a:lnTo>
                    <a:pt x="52071" y="30738"/>
                  </a:lnTo>
                  <a:lnTo>
                    <a:pt x="53294" y="30548"/>
                  </a:lnTo>
                  <a:lnTo>
                    <a:pt x="54475" y="30316"/>
                  </a:lnTo>
                  <a:lnTo>
                    <a:pt x="55592" y="30063"/>
                  </a:lnTo>
                  <a:lnTo>
                    <a:pt x="56667" y="29789"/>
                  </a:lnTo>
                  <a:lnTo>
                    <a:pt x="57658" y="29473"/>
                  </a:lnTo>
                  <a:lnTo>
                    <a:pt x="58143" y="29304"/>
                  </a:lnTo>
                  <a:lnTo>
                    <a:pt x="58607" y="29135"/>
                  </a:lnTo>
                  <a:lnTo>
                    <a:pt x="59028" y="28946"/>
                  </a:lnTo>
                  <a:lnTo>
                    <a:pt x="59450" y="28756"/>
                  </a:lnTo>
                  <a:lnTo>
                    <a:pt x="59850" y="28566"/>
                  </a:lnTo>
                  <a:lnTo>
                    <a:pt x="60230" y="28355"/>
                  </a:lnTo>
                  <a:lnTo>
                    <a:pt x="60588" y="28145"/>
                  </a:lnTo>
                  <a:lnTo>
                    <a:pt x="60926" y="27913"/>
                  </a:lnTo>
                  <a:lnTo>
                    <a:pt x="61221" y="27660"/>
                  </a:lnTo>
                  <a:lnTo>
                    <a:pt x="61516" y="27428"/>
                  </a:lnTo>
                  <a:lnTo>
                    <a:pt x="61790" y="27175"/>
                  </a:lnTo>
                  <a:lnTo>
                    <a:pt x="62022" y="26901"/>
                  </a:lnTo>
                  <a:lnTo>
                    <a:pt x="62233" y="26627"/>
                  </a:lnTo>
                  <a:lnTo>
                    <a:pt x="62422" y="26332"/>
                  </a:lnTo>
                  <a:lnTo>
                    <a:pt x="62591" y="26036"/>
                  </a:lnTo>
                  <a:lnTo>
                    <a:pt x="62718" y="25720"/>
                  </a:lnTo>
                  <a:lnTo>
                    <a:pt x="62823" y="25404"/>
                  </a:lnTo>
                  <a:lnTo>
                    <a:pt x="62886" y="25088"/>
                  </a:lnTo>
                  <a:lnTo>
                    <a:pt x="62928" y="24729"/>
                  </a:lnTo>
                  <a:lnTo>
                    <a:pt x="62949" y="24392"/>
                  </a:lnTo>
                  <a:lnTo>
                    <a:pt x="62928" y="23612"/>
                  </a:lnTo>
                  <a:lnTo>
                    <a:pt x="62865" y="22769"/>
                  </a:lnTo>
                  <a:lnTo>
                    <a:pt x="62739" y="21820"/>
                  </a:lnTo>
                  <a:lnTo>
                    <a:pt x="62549" y="20829"/>
                  </a:lnTo>
                  <a:lnTo>
                    <a:pt x="62443" y="20302"/>
                  </a:lnTo>
                  <a:lnTo>
                    <a:pt x="62317" y="19754"/>
                  </a:lnTo>
                  <a:lnTo>
                    <a:pt x="62169" y="19206"/>
                  </a:lnTo>
                  <a:lnTo>
                    <a:pt x="62001" y="18637"/>
                  </a:lnTo>
                  <a:lnTo>
                    <a:pt x="61811" y="18068"/>
                  </a:lnTo>
                  <a:lnTo>
                    <a:pt x="61621" y="17477"/>
                  </a:lnTo>
                  <a:lnTo>
                    <a:pt x="61389" y="16887"/>
                  </a:lnTo>
                  <a:lnTo>
                    <a:pt x="61158" y="16276"/>
                  </a:lnTo>
                  <a:lnTo>
                    <a:pt x="60905" y="15685"/>
                  </a:lnTo>
                  <a:lnTo>
                    <a:pt x="60609" y="15074"/>
                  </a:lnTo>
                  <a:lnTo>
                    <a:pt x="60314" y="14463"/>
                  </a:lnTo>
                  <a:lnTo>
                    <a:pt x="59998" y="13830"/>
                  </a:lnTo>
                  <a:lnTo>
                    <a:pt x="59640" y="13219"/>
                  </a:lnTo>
                  <a:lnTo>
                    <a:pt x="59260" y="12608"/>
                  </a:lnTo>
                  <a:lnTo>
                    <a:pt x="58881" y="11996"/>
                  </a:lnTo>
                  <a:lnTo>
                    <a:pt x="58459" y="11385"/>
                  </a:lnTo>
                  <a:lnTo>
                    <a:pt x="58016" y="10773"/>
                  </a:lnTo>
                  <a:lnTo>
                    <a:pt x="57553" y="10162"/>
                  </a:lnTo>
                  <a:lnTo>
                    <a:pt x="57047" y="9572"/>
                  </a:lnTo>
                  <a:lnTo>
                    <a:pt x="56520" y="8982"/>
                  </a:lnTo>
                  <a:lnTo>
                    <a:pt x="55971" y="8391"/>
                  </a:lnTo>
                  <a:lnTo>
                    <a:pt x="55402" y="7822"/>
                  </a:lnTo>
                  <a:lnTo>
                    <a:pt x="54791" y="7253"/>
                  </a:lnTo>
                  <a:lnTo>
                    <a:pt x="54158" y="6705"/>
                  </a:lnTo>
                  <a:lnTo>
                    <a:pt x="53484" y="6178"/>
                  </a:lnTo>
                  <a:lnTo>
                    <a:pt x="52788" y="5651"/>
                  </a:lnTo>
                  <a:lnTo>
                    <a:pt x="52071" y="5145"/>
                  </a:lnTo>
                  <a:lnTo>
                    <a:pt x="51312" y="4639"/>
                  </a:lnTo>
                  <a:lnTo>
                    <a:pt x="50511" y="4175"/>
                  </a:lnTo>
                  <a:lnTo>
                    <a:pt x="49689" y="3711"/>
                  </a:lnTo>
                  <a:lnTo>
                    <a:pt x="48846" y="3290"/>
                  </a:lnTo>
                  <a:lnTo>
                    <a:pt x="47939" y="2868"/>
                  </a:lnTo>
                  <a:lnTo>
                    <a:pt x="47033" y="2488"/>
                  </a:lnTo>
                  <a:lnTo>
                    <a:pt x="46063" y="2109"/>
                  </a:lnTo>
                  <a:lnTo>
                    <a:pt x="45072" y="1772"/>
                  </a:lnTo>
                  <a:lnTo>
                    <a:pt x="44039" y="1455"/>
                  </a:lnTo>
                  <a:lnTo>
                    <a:pt x="42964" y="1181"/>
                  </a:lnTo>
                  <a:lnTo>
                    <a:pt x="41868" y="907"/>
                  </a:lnTo>
                  <a:lnTo>
                    <a:pt x="40730" y="675"/>
                  </a:lnTo>
                  <a:lnTo>
                    <a:pt x="39528" y="486"/>
                  </a:lnTo>
                  <a:lnTo>
                    <a:pt x="38326" y="317"/>
                  </a:lnTo>
                  <a:lnTo>
                    <a:pt x="37061" y="191"/>
                  </a:lnTo>
                  <a:lnTo>
                    <a:pt x="35754" y="85"/>
                  </a:lnTo>
                  <a:lnTo>
                    <a:pt x="34405" y="22"/>
                  </a:lnTo>
                  <a:lnTo>
                    <a:pt x="33035"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9" name="Google Shape;1549;p24"/>
            <p:cNvSpPr/>
            <p:nvPr/>
          </p:nvSpPr>
          <p:spPr>
            <a:xfrm>
              <a:off x="5104925" y="-1571550"/>
              <a:ext cx="1573750" cy="792175"/>
            </a:xfrm>
            <a:custGeom>
              <a:rect b="b" l="l" r="r" t="t"/>
              <a:pathLst>
                <a:path extrusionOk="0" fill="none" h="31687" w="62950">
                  <a:moveTo>
                    <a:pt x="62949" y="24392"/>
                  </a:moveTo>
                  <a:lnTo>
                    <a:pt x="62949" y="24392"/>
                  </a:lnTo>
                  <a:lnTo>
                    <a:pt x="62928" y="24729"/>
                  </a:lnTo>
                  <a:lnTo>
                    <a:pt x="62886" y="25088"/>
                  </a:lnTo>
                  <a:lnTo>
                    <a:pt x="62823" y="25404"/>
                  </a:lnTo>
                  <a:lnTo>
                    <a:pt x="62718" y="25720"/>
                  </a:lnTo>
                  <a:lnTo>
                    <a:pt x="62591" y="26036"/>
                  </a:lnTo>
                  <a:lnTo>
                    <a:pt x="62422" y="26332"/>
                  </a:lnTo>
                  <a:lnTo>
                    <a:pt x="62233" y="26627"/>
                  </a:lnTo>
                  <a:lnTo>
                    <a:pt x="62022" y="26901"/>
                  </a:lnTo>
                  <a:lnTo>
                    <a:pt x="61790" y="27175"/>
                  </a:lnTo>
                  <a:lnTo>
                    <a:pt x="61516" y="27428"/>
                  </a:lnTo>
                  <a:lnTo>
                    <a:pt x="61221" y="27660"/>
                  </a:lnTo>
                  <a:lnTo>
                    <a:pt x="60926" y="27913"/>
                  </a:lnTo>
                  <a:lnTo>
                    <a:pt x="60588" y="28145"/>
                  </a:lnTo>
                  <a:lnTo>
                    <a:pt x="60230" y="28355"/>
                  </a:lnTo>
                  <a:lnTo>
                    <a:pt x="59850" y="28566"/>
                  </a:lnTo>
                  <a:lnTo>
                    <a:pt x="59450" y="28756"/>
                  </a:lnTo>
                  <a:lnTo>
                    <a:pt x="59028" y="28946"/>
                  </a:lnTo>
                  <a:lnTo>
                    <a:pt x="58607" y="29135"/>
                  </a:lnTo>
                  <a:lnTo>
                    <a:pt x="58143" y="29304"/>
                  </a:lnTo>
                  <a:lnTo>
                    <a:pt x="57658" y="29473"/>
                  </a:lnTo>
                  <a:lnTo>
                    <a:pt x="56667" y="29789"/>
                  </a:lnTo>
                  <a:lnTo>
                    <a:pt x="55592" y="30063"/>
                  </a:lnTo>
                  <a:lnTo>
                    <a:pt x="54475" y="30316"/>
                  </a:lnTo>
                  <a:lnTo>
                    <a:pt x="53294" y="30548"/>
                  </a:lnTo>
                  <a:lnTo>
                    <a:pt x="52071" y="30738"/>
                  </a:lnTo>
                  <a:lnTo>
                    <a:pt x="50807" y="30906"/>
                  </a:lnTo>
                  <a:lnTo>
                    <a:pt x="49499" y="31075"/>
                  </a:lnTo>
                  <a:lnTo>
                    <a:pt x="48150" y="31201"/>
                  </a:lnTo>
                  <a:lnTo>
                    <a:pt x="46780" y="31307"/>
                  </a:lnTo>
                  <a:lnTo>
                    <a:pt x="45410" y="31412"/>
                  </a:lnTo>
                  <a:lnTo>
                    <a:pt x="43997" y="31476"/>
                  </a:lnTo>
                  <a:lnTo>
                    <a:pt x="42585" y="31539"/>
                  </a:lnTo>
                  <a:lnTo>
                    <a:pt x="39760" y="31623"/>
                  </a:lnTo>
                  <a:lnTo>
                    <a:pt x="36956" y="31686"/>
                  </a:lnTo>
                  <a:lnTo>
                    <a:pt x="34215" y="31686"/>
                  </a:lnTo>
                  <a:lnTo>
                    <a:pt x="29114" y="31686"/>
                  </a:lnTo>
                  <a:lnTo>
                    <a:pt x="29114" y="31686"/>
                  </a:lnTo>
                  <a:lnTo>
                    <a:pt x="24202" y="31686"/>
                  </a:lnTo>
                  <a:lnTo>
                    <a:pt x="21693" y="31686"/>
                  </a:lnTo>
                  <a:lnTo>
                    <a:pt x="19205" y="31623"/>
                  </a:lnTo>
                  <a:lnTo>
                    <a:pt x="17962" y="31602"/>
                  </a:lnTo>
                  <a:lnTo>
                    <a:pt x="16718" y="31539"/>
                  </a:lnTo>
                  <a:lnTo>
                    <a:pt x="15516" y="31476"/>
                  </a:lnTo>
                  <a:lnTo>
                    <a:pt x="14314" y="31412"/>
                  </a:lnTo>
                  <a:lnTo>
                    <a:pt x="13134" y="31307"/>
                  </a:lnTo>
                  <a:lnTo>
                    <a:pt x="11996" y="31201"/>
                  </a:lnTo>
                  <a:lnTo>
                    <a:pt x="10878" y="31075"/>
                  </a:lnTo>
                  <a:lnTo>
                    <a:pt x="9782" y="30906"/>
                  </a:lnTo>
                  <a:lnTo>
                    <a:pt x="8749" y="30738"/>
                  </a:lnTo>
                  <a:lnTo>
                    <a:pt x="7737" y="30548"/>
                  </a:lnTo>
                  <a:lnTo>
                    <a:pt x="6767" y="30316"/>
                  </a:lnTo>
                  <a:lnTo>
                    <a:pt x="5861" y="30063"/>
                  </a:lnTo>
                  <a:lnTo>
                    <a:pt x="4996" y="29789"/>
                  </a:lnTo>
                  <a:lnTo>
                    <a:pt x="4195" y="29473"/>
                  </a:lnTo>
                  <a:lnTo>
                    <a:pt x="3816" y="29304"/>
                  </a:lnTo>
                  <a:lnTo>
                    <a:pt x="3436" y="29135"/>
                  </a:lnTo>
                  <a:lnTo>
                    <a:pt x="3099" y="28946"/>
                  </a:lnTo>
                  <a:lnTo>
                    <a:pt x="2762" y="28756"/>
                  </a:lnTo>
                  <a:lnTo>
                    <a:pt x="2446" y="28566"/>
                  </a:lnTo>
                  <a:lnTo>
                    <a:pt x="2150" y="28355"/>
                  </a:lnTo>
                  <a:lnTo>
                    <a:pt x="1855" y="28145"/>
                  </a:lnTo>
                  <a:lnTo>
                    <a:pt x="1602" y="27913"/>
                  </a:lnTo>
                  <a:lnTo>
                    <a:pt x="1349" y="27660"/>
                  </a:lnTo>
                  <a:lnTo>
                    <a:pt x="1117" y="27428"/>
                  </a:lnTo>
                  <a:lnTo>
                    <a:pt x="928" y="27175"/>
                  </a:lnTo>
                  <a:lnTo>
                    <a:pt x="738" y="26901"/>
                  </a:lnTo>
                  <a:lnTo>
                    <a:pt x="569" y="26627"/>
                  </a:lnTo>
                  <a:lnTo>
                    <a:pt x="422" y="26332"/>
                  </a:lnTo>
                  <a:lnTo>
                    <a:pt x="295" y="26036"/>
                  </a:lnTo>
                  <a:lnTo>
                    <a:pt x="190" y="25720"/>
                  </a:lnTo>
                  <a:lnTo>
                    <a:pt x="106" y="25404"/>
                  </a:lnTo>
                  <a:lnTo>
                    <a:pt x="42" y="25088"/>
                  </a:lnTo>
                  <a:lnTo>
                    <a:pt x="21" y="24729"/>
                  </a:lnTo>
                  <a:lnTo>
                    <a:pt x="0" y="24392"/>
                  </a:lnTo>
                  <a:lnTo>
                    <a:pt x="0" y="24392"/>
                  </a:lnTo>
                  <a:lnTo>
                    <a:pt x="0" y="23654"/>
                  </a:lnTo>
                  <a:lnTo>
                    <a:pt x="42" y="22916"/>
                  </a:lnTo>
                  <a:lnTo>
                    <a:pt x="84" y="22136"/>
                  </a:lnTo>
                  <a:lnTo>
                    <a:pt x="127" y="21377"/>
                  </a:lnTo>
                  <a:lnTo>
                    <a:pt x="211" y="20576"/>
                  </a:lnTo>
                  <a:lnTo>
                    <a:pt x="316" y="19775"/>
                  </a:lnTo>
                  <a:lnTo>
                    <a:pt x="443" y="18974"/>
                  </a:lnTo>
                  <a:lnTo>
                    <a:pt x="590" y="18152"/>
                  </a:lnTo>
                  <a:lnTo>
                    <a:pt x="759" y="17351"/>
                  </a:lnTo>
                  <a:lnTo>
                    <a:pt x="970" y="16529"/>
                  </a:lnTo>
                  <a:lnTo>
                    <a:pt x="1202" y="15707"/>
                  </a:lnTo>
                  <a:lnTo>
                    <a:pt x="1455" y="14905"/>
                  </a:lnTo>
                  <a:lnTo>
                    <a:pt x="1750" y="14083"/>
                  </a:lnTo>
                  <a:lnTo>
                    <a:pt x="2066" y="13282"/>
                  </a:lnTo>
                  <a:lnTo>
                    <a:pt x="2425" y="12502"/>
                  </a:lnTo>
                  <a:lnTo>
                    <a:pt x="2804" y="11722"/>
                  </a:lnTo>
                  <a:lnTo>
                    <a:pt x="3226" y="10942"/>
                  </a:lnTo>
                  <a:lnTo>
                    <a:pt x="3689" y="10183"/>
                  </a:lnTo>
                  <a:lnTo>
                    <a:pt x="4195" y="9466"/>
                  </a:lnTo>
                  <a:lnTo>
                    <a:pt x="4744" y="8750"/>
                  </a:lnTo>
                  <a:lnTo>
                    <a:pt x="5334" y="8054"/>
                  </a:lnTo>
                  <a:lnTo>
                    <a:pt x="5945" y="7379"/>
                  </a:lnTo>
                  <a:lnTo>
                    <a:pt x="6282" y="7063"/>
                  </a:lnTo>
                  <a:lnTo>
                    <a:pt x="6620" y="6726"/>
                  </a:lnTo>
                  <a:lnTo>
                    <a:pt x="6978" y="6431"/>
                  </a:lnTo>
                  <a:lnTo>
                    <a:pt x="7337" y="6114"/>
                  </a:lnTo>
                  <a:lnTo>
                    <a:pt x="7716" y="5819"/>
                  </a:lnTo>
                  <a:lnTo>
                    <a:pt x="8117" y="5524"/>
                  </a:lnTo>
                  <a:lnTo>
                    <a:pt x="8517" y="5250"/>
                  </a:lnTo>
                  <a:lnTo>
                    <a:pt x="8918" y="4976"/>
                  </a:lnTo>
                  <a:lnTo>
                    <a:pt x="9339" y="4723"/>
                  </a:lnTo>
                  <a:lnTo>
                    <a:pt x="9782" y="4470"/>
                  </a:lnTo>
                  <a:lnTo>
                    <a:pt x="10246" y="4217"/>
                  </a:lnTo>
                  <a:lnTo>
                    <a:pt x="10710" y="3985"/>
                  </a:lnTo>
                  <a:lnTo>
                    <a:pt x="11173" y="3753"/>
                  </a:lnTo>
                  <a:lnTo>
                    <a:pt x="11658" y="3543"/>
                  </a:lnTo>
                  <a:lnTo>
                    <a:pt x="12164" y="3332"/>
                  </a:lnTo>
                  <a:lnTo>
                    <a:pt x="12691" y="3142"/>
                  </a:lnTo>
                  <a:lnTo>
                    <a:pt x="13218" y="2952"/>
                  </a:lnTo>
                  <a:lnTo>
                    <a:pt x="13766" y="2763"/>
                  </a:lnTo>
                  <a:lnTo>
                    <a:pt x="14314" y="2615"/>
                  </a:lnTo>
                  <a:lnTo>
                    <a:pt x="14905" y="2446"/>
                  </a:lnTo>
                  <a:lnTo>
                    <a:pt x="14905" y="2446"/>
                  </a:lnTo>
                  <a:lnTo>
                    <a:pt x="16781" y="2004"/>
                  </a:lnTo>
                  <a:lnTo>
                    <a:pt x="18615" y="1603"/>
                  </a:lnTo>
                  <a:lnTo>
                    <a:pt x="20386" y="1245"/>
                  </a:lnTo>
                  <a:lnTo>
                    <a:pt x="22136" y="928"/>
                  </a:lnTo>
                  <a:lnTo>
                    <a:pt x="23822" y="675"/>
                  </a:lnTo>
                  <a:lnTo>
                    <a:pt x="25467" y="444"/>
                  </a:lnTo>
                  <a:lnTo>
                    <a:pt x="27069" y="275"/>
                  </a:lnTo>
                  <a:lnTo>
                    <a:pt x="28629" y="148"/>
                  </a:lnTo>
                  <a:lnTo>
                    <a:pt x="30126" y="64"/>
                  </a:lnTo>
                  <a:lnTo>
                    <a:pt x="31601" y="1"/>
                  </a:lnTo>
                  <a:lnTo>
                    <a:pt x="33035" y="1"/>
                  </a:lnTo>
                  <a:lnTo>
                    <a:pt x="34405" y="22"/>
                  </a:lnTo>
                  <a:lnTo>
                    <a:pt x="35754" y="85"/>
                  </a:lnTo>
                  <a:lnTo>
                    <a:pt x="37061" y="191"/>
                  </a:lnTo>
                  <a:lnTo>
                    <a:pt x="38326" y="317"/>
                  </a:lnTo>
                  <a:lnTo>
                    <a:pt x="39528" y="486"/>
                  </a:lnTo>
                  <a:lnTo>
                    <a:pt x="40730" y="675"/>
                  </a:lnTo>
                  <a:lnTo>
                    <a:pt x="41868" y="907"/>
                  </a:lnTo>
                  <a:lnTo>
                    <a:pt x="42964" y="1181"/>
                  </a:lnTo>
                  <a:lnTo>
                    <a:pt x="44039" y="1455"/>
                  </a:lnTo>
                  <a:lnTo>
                    <a:pt x="45072" y="1772"/>
                  </a:lnTo>
                  <a:lnTo>
                    <a:pt x="46063" y="2109"/>
                  </a:lnTo>
                  <a:lnTo>
                    <a:pt x="47033" y="2488"/>
                  </a:lnTo>
                  <a:lnTo>
                    <a:pt x="47939" y="2868"/>
                  </a:lnTo>
                  <a:lnTo>
                    <a:pt x="48846" y="3290"/>
                  </a:lnTo>
                  <a:lnTo>
                    <a:pt x="49689" y="3711"/>
                  </a:lnTo>
                  <a:lnTo>
                    <a:pt x="50511" y="4175"/>
                  </a:lnTo>
                  <a:lnTo>
                    <a:pt x="51312" y="4639"/>
                  </a:lnTo>
                  <a:lnTo>
                    <a:pt x="52071" y="5145"/>
                  </a:lnTo>
                  <a:lnTo>
                    <a:pt x="52788" y="5651"/>
                  </a:lnTo>
                  <a:lnTo>
                    <a:pt x="53484" y="6178"/>
                  </a:lnTo>
                  <a:lnTo>
                    <a:pt x="54158" y="6705"/>
                  </a:lnTo>
                  <a:lnTo>
                    <a:pt x="54791" y="7253"/>
                  </a:lnTo>
                  <a:lnTo>
                    <a:pt x="55402" y="7822"/>
                  </a:lnTo>
                  <a:lnTo>
                    <a:pt x="55971" y="8391"/>
                  </a:lnTo>
                  <a:lnTo>
                    <a:pt x="56520" y="8982"/>
                  </a:lnTo>
                  <a:lnTo>
                    <a:pt x="57047" y="9572"/>
                  </a:lnTo>
                  <a:lnTo>
                    <a:pt x="57553" y="10162"/>
                  </a:lnTo>
                  <a:lnTo>
                    <a:pt x="58016" y="10773"/>
                  </a:lnTo>
                  <a:lnTo>
                    <a:pt x="58459" y="11385"/>
                  </a:lnTo>
                  <a:lnTo>
                    <a:pt x="58881" y="11996"/>
                  </a:lnTo>
                  <a:lnTo>
                    <a:pt x="59260" y="12608"/>
                  </a:lnTo>
                  <a:lnTo>
                    <a:pt x="59640" y="13219"/>
                  </a:lnTo>
                  <a:lnTo>
                    <a:pt x="59998" y="13830"/>
                  </a:lnTo>
                  <a:lnTo>
                    <a:pt x="60314" y="14463"/>
                  </a:lnTo>
                  <a:lnTo>
                    <a:pt x="60609" y="15074"/>
                  </a:lnTo>
                  <a:lnTo>
                    <a:pt x="60905" y="15685"/>
                  </a:lnTo>
                  <a:lnTo>
                    <a:pt x="61158" y="16276"/>
                  </a:lnTo>
                  <a:lnTo>
                    <a:pt x="61389" y="16887"/>
                  </a:lnTo>
                  <a:lnTo>
                    <a:pt x="61621" y="17477"/>
                  </a:lnTo>
                  <a:lnTo>
                    <a:pt x="61811" y="18068"/>
                  </a:lnTo>
                  <a:lnTo>
                    <a:pt x="62001" y="18637"/>
                  </a:lnTo>
                  <a:lnTo>
                    <a:pt x="62169" y="19206"/>
                  </a:lnTo>
                  <a:lnTo>
                    <a:pt x="62317" y="19754"/>
                  </a:lnTo>
                  <a:lnTo>
                    <a:pt x="62443" y="20302"/>
                  </a:lnTo>
                  <a:lnTo>
                    <a:pt x="62549" y="20829"/>
                  </a:lnTo>
                  <a:lnTo>
                    <a:pt x="62739" y="21820"/>
                  </a:lnTo>
                  <a:lnTo>
                    <a:pt x="62865" y="22769"/>
                  </a:lnTo>
                  <a:lnTo>
                    <a:pt x="62928" y="23612"/>
                  </a:lnTo>
                  <a:lnTo>
                    <a:pt x="62949" y="24392"/>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0" name="Google Shape;1550;p24"/>
            <p:cNvSpPr/>
            <p:nvPr/>
          </p:nvSpPr>
          <p:spPr>
            <a:xfrm>
              <a:off x="5246700" y="-1235825"/>
              <a:ext cx="62200" cy="173425"/>
            </a:xfrm>
            <a:custGeom>
              <a:rect b="b" l="l" r="r" t="t"/>
              <a:pathLst>
                <a:path extrusionOk="0" h="6937" w="2488">
                  <a:moveTo>
                    <a:pt x="2446" y="1"/>
                  </a:moveTo>
                  <a:lnTo>
                    <a:pt x="2193" y="380"/>
                  </a:lnTo>
                  <a:lnTo>
                    <a:pt x="1940" y="760"/>
                  </a:lnTo>
                  <a:lnTo>
                    <a:pt x="1708" y="1160"/>
                  </a:lnTo>
                  <a:lnTo>
                    <a:pt x="1476" y="1582"/>
                  </a:lnTo>
                  <a:lnTo>
                    <a:pt x="1265" y="2003"/>
                  </a:lnTo>
                  <a:lnTo>
                    <a:pt x="1075" y="2425"/>
                  </a:lnTo>
                  <a:lnTo>
                    <a:pt x="886" y="2847"/>
                  </a:lnTo>
                  <a:lnTo>
                    <a:pt x="717" y="3268"/>
                  </a:lnTo>
                  <a:lnTo>
                    <a:pt x="548" y="3711"/>
                  </a:lnTo>
                  <a:lnTo>
                    <a:pt x="401" y="4154"/>
                  </a:lnTo>
                  <a:lnTo>
                    <a:pt x="274" y="4618"/>
                  </a:lnTo>
                  <a:lnTo>
                    <a:pt x="169" y="5060"/>
                  </a:lnTo>
                  <a:lnTo>
                    <a:pt x="84" y="5524"/>
                  </a:lnTo>
                  <a:lnTo>
                    <a:pt x="42" y="5988"/>
                  </a:lnTo>
                  <a:lnTo>
                    <a:pt x="0" y="6452"/>
                  </a:lnTo>
                  <a:lnTo>
                    <a:pt x="21" y="6915"/>
                  </a:lnTo>
                  <a:lnTo>
                    <a:pt x="42" y="6937"/>
                  </a:lnTo>
                  <a:lnTo>
                    <a:pt x="274" y="6030"/>
                  </a:lnTo>
                  <a:lnTo>
                    <a:pt x="843" y="3816"/>
                  </a:lnTo>
                  <a:lnTo>
                    <a:pt x="991" y="3311"/>
                  </a:lnTo>
                  <a:lnTo>
                    <a:pt x="1160" y="2826"/>
                  </a:lnTo>
                  <a:lnTo>
                    <a:pt x="1349" y="2341"/>
                  </a:lnTo>
                  <a:lnTo>
                    <a:pt x="1539" y="1856"/>
                  </a:lnTo>
                  <a:lnTo>
                    <a:pt x="1750" y="1392"/>
                  </a:lnTo>
                  <a:lnTo>
                    <a:pt x="1982" y="928"/>
                  </a:lnTo>
                  <a:lnTo>
                    <a:pt x="2235" y="465"/>
                  </a:lnTo>
                  <a:lnTo>
                    <a:pt x="2488"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1" name="Google Shape;1551;p24"/>
            <p:cNvSpPr/>
            <p:nvPr/>
          </p:nvSpPr>
          <p:spPr>
            <a:xfrm>
              <a:off x="5246700" y="-1235825"/>
              <a:ext cx="62200" cy="173425"/>
            </a:xfrm>
            <a:custGeom>
              <a:rect b="b" l="l" r="r" t="t"/>
              <a:pathLst>
                <a:path extrusionOk="0" fill="none" h="6937" w="2488">
                  <a:moveTo>
                    <a:pt x="2446" y="1"/>
                  </a:moveTo>
                  <a:lnTo>
                    <a:pt x="2446" y="1"/>
                  </a:lnTo>
                  <a:lnTo>
                    <a:pt x="2193" y="380"/>
                  </a:lnTo>
                  <a:lnTo>
                    <a:pt x="1940" y="760"/>
                  </a:lnTo>
                  <a:lnTo>
                    <a:pt x="1708" y="1160"/>
                  </a:lnTo>
                  <a:lnTo>
                    <a:pt x="1476" y="1582"/>
                  </a:lnTo>
                  <a:lnTo>
                    <a:pt x="1265" y="2003"/>
                  </a:lnTo>
                  <a:lnTo>
                    <a:pt x="1075" y="2425"/>
                  </a:lnTo>
                  <a:lnTo>
                    <a:pt x="886" y="2847"/>
                  </a:lnTo>
                  <a:lnTo>
                    <a:pt x="717" y="3268"/>
                  </a:lnTo>
                  <a:lnTo>
                    <a:pt x="717" y="3268"/>
                  </a:lnTo>
                  <a:lnTo>
                    <a:pt x="548" y="3711"/>
                  </a:lnTo>
                  <a:lnTo>
                    <a:pt x="401" y="4154"/>
                  </a:lnTo>
                  <a:lnTo>
                    <a:pt x="274" y="4618"/>
                  </a:lnTo>
                  <a:lnTo>
                    <a:pt x="169" y="5060"/>
                  </a:lnTo>
                  <a:lnTo>
                    <a:pt x="84" y="5524"/>
                  </a:lnTo>
                  <a:lnTo>
                    <a:pt x="42" y="5988"/>
                  </a:lnTo>
                  <a:lnTo>
                    <a:pt x="0" y="6452"/>
                  </a:lnTo>
                  <a:lnTo>
                    <a:pt x="21" y="6915"/>
                  </a:lnTo>
                  <a:lnTo>
                    <a:pt x="42" y="6937"/>
                  </a:lnTo>
                  <a:lnTo>
                    <a:pt x="42" y="6937"/>
                  </a:lnTo>
                  <a:lnTo>
                    <a:pt x="274" y="6030"/>
                  </a:lnTo>
                  <a:lnTo>
                    <a:pt x="274" y="6030"/>
                  </a:lnTo>
                  <a:lnTo>
                    <a:pt x="843" y="3816"/>
                  </a:lnTo>
                  <a:lnTo>
                    <a:pt x="843" y="3816"/>
                  </a:lnTo>
                  <a:lnTo>
                    <a:pt x="991" y="3311"/>
                  </a:lnTo>
                  <a:lnTo>
                    <a:pt x="1160" y="2826"/>
                  </a:lnTo>
                  <a:lnTo>
                    <a:pt x="1349" y="2341"/>
                  </a:lnTo>
                  <a:lnTo>
                    <a:pt x="1539" y="1856"/>
                  </a:lnTo>
                  <a:lnTo>
                    <a:pt x="1750" y="1392"/>
                  </a:lnTo>
                  <a:lnTo>
                    <a:pt x="1982" y="928"/>
                  </a:lnTo>
                  <a:lnTo>
                    <a:pt x="2235" y="465"/>
                  </a:lnTo>
                  <a:lnTo>
                    <a:pt x="2488" y="1"/>
                  </a:lnTo>
                  <a:lnTo>
                    <a:pt x="2446"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2" name="Google Shape;1552;p24"/>
            <p:cNvSpPr/>
            <p:nvPr/>
          </p:nvSpPr>
          <p:spPr>
            <a:xfrm>
              <a:off x="5460675" y="-1429250"/>
              <a:ext cx="610325" cy="93325"/>
            </a:xfrm>
            <a:custGeom>
              <a:rect b="b" l="l" r="r" t="t"/>
              <a:pathLst>
                <a:path extrusionOk="0" h="3733" w="24413">
                  <a:moveTo>
                    <a:pt x="15579" y="1"/>
                  </a:moveTo>
                  <a:lnTo>
                    <a:pt x="14567" y="22"/>
                  </a:lnTo>
                  <a:lnTo>
                    <a:pt x="13556" y="64"/>
                  </a:lnTo>
                  <a:lnTo>
                    <a:pt x="12544" y="148"/>
                  </a:lnTo>
                  <a:lnTo>
                    <a:pt x="11553" y="254"/>
                  </a:lnTo>
                  <a:lnTo>
                    <a:pt x="10541" y="401"/>
                  </a:lnTo>
                  <a:lnTo>
                    <a:pt x="9550" y="549"/>
                  </a:lnTo>
                  <a:lnTo>
                    <a:pt x="8559" y="760"/>
                  </a:lnTo>
                  <a:lnTo>
                    <a:pt x="7568" y="971"/>
                  </a:lnTo>
                  <a:lnTo>
                    <a:pt x="6599" y="1224"/>
                  </a:lnTo>
                  <a:lnTo>
                    <a:pt x="5629" y="1498"/>
                  </a:lnTo>
                  <a:lnTo>
                    <a:pt x="4659" y="1814"/>
                  </a:lnTo>
                  <a:lnTo>
                    <a:pt x="3711" y="2151"/>
                  </a:lnTo>
                  <a:lnTo>
                    <a:pt x="2762" y="2510"/>
                  </a:lnTo>
                  <a:lnTo>
                    <a:pt x="1834" y="2889"/>
                  </a:lnTo>
                  <a:lnTo>
                    <a:pt x="907" y="3311"/>
                  </a:lnTo>
                  <a:lnTo>
                    <a:pt x="0" y="3732"/>
                  </a:lnTo>
                  <a:lnTo>
                    <a:pt x="949" y="3332"/>
                  </a:lnTo>
                  <a:lnTo>
                    <a:pt x="1897" y="2931"/>
                  </a:lnTo>
                  <a:lnTo>
                    <a:pt x="2846" y="2573"/>
                  </a:lnTo>
                  <a:lnTo>
                    <a:pt x="3795" y="2235"/>
                  </a:lnTo>
                  <a:lnTo>
                    <a:pt x="4765" y="1940"/>
                  </a:lnTo>
                  <a:lnTo>
                    <a:pt x="5713" y="1645"/>
                  </a:lnTo>
                  <a:lnTo>
                    <a:pt x="6662" y="1392"/>
                  </a:lnTo>
                  <a:lnTo>
                    <a:pt x="7632" y="1181"/>
                  </a:lnTo>
                  <a:lnTo>
                    <a:pt x="8601" y="971"/>
                  </a:lnTo>
                  <a:lnTo>
                    <a:pt x="9571" y="802"/>
                  </a:lnTo>
                  <a:lnTo>
                    <a:pt x="10541" y="654"/>
                  </a:lnTo>
                  <a:lnTo>
                    <a:pt x="11511" y="549"/>
                  </a:lnTo>
                  <a:lnTo>
                    <a:pt x="12480" y="444"/>
                  </a:lnTo>
                  <a:lnTo>
                    <a:pt x="13471" y="380"/>
                  </a:lnTo>
                  <a:lnTo>
                    <a:pt x="14441" y="359"/>
                  </a:lnTo>
                  <a:lnTo>
                    <a:pt x="15432" y="338"/>
                  </a:lnTo>
                  <a:lnTo>
                    <a:pt x="16359" y="338"/>
                  </a:lnTo>
                  <a:lnTo>
                    <a:pt x="17266" y="380"/>
                  </a:lnTo>
                  <a:lnTo>
                    <a:pt x="18193" y="444"/>
                  </a:lnTo>
                  <a:lnTo>
                    <a:pt x="19121" y="507"/>
                  </a:lnTo>
                  <a:lnTo>
                    <a:pt x="20049" y="612"/>
                  </a:lnTo>
                  <a:lnTo>
                    <a:pt x="20976" y="718"/>
                  </a:lnTo>
                  <a:lnTo>
                    <a:pt x="21925" y="865"/>
                  </a:lnTo>
                  <a:lnTo>
                    <a:pt x="22874" y="1034"/>
                  </a:lnTo>
                  <a:lnTo>
                    <a:pt x="24391" y="1329"/>
                  </a:lnTo>
                  <a:lnTo>
                    <a:pt x="24413" y="1308"/>
                  </a:lnTo>
                  <a:lnTo>
                    <a:pt x="22895" y="865"/>
                  </a:lnTo>
                  <a:lnTo>
                    <a:pt x="21988" y="675"/>
                  </a:lnTo>
                  <a:lnTo>
                    <a:pt x="21082" y="486"/>
                  </a:lnTo>
                  <a:lnTo>
                    <a:pt x="20175" y="338"/>
                  </a:lnTo>
                  <a:lnTo>
                    <a:pt x="19269" y="212"/>
                  </a:lnTo>
                  <a:lnTo>
                    <a:pt x="18341" y="127"/>
                  </a:lnTo>
                  <a:lnTo>
                    <a:pt x="17413" y="64"/>
                  </a:lnTo>
                  <a:lnTo>
                    <a:pt x="16507" y="22"/>
                  </a:lnTo>
                  <a:lnTo>
                    <a:pt x="15579"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3" name="Google Shape;1553;p24"/>
            <p:cNvSpPr/>
            <p:nvPr/>
          </p:nvSpPr>
          <p:spPr>
            <a:xfrm>
              <a:off x="5460675" y="-1429250"/>
              <a:ext cx="610325" cy="93325"/>
            </a:xfrm>
            <a:custGeom>
              <a:rect b="b" l="l" r="r" t="t"/>
              <a:pathLst>
                <a:path extrusionOk="0" fill="none" h="3733" w="24413">
                  <a:moveTo>
                    <a:pt x="15579" y="1"/>
                  </a:moveTo>
                  <a:lnTo>
                    <a:pt x="15579" y="1"/>
                  </a:lnTo>
                  <a:lnTo>
                    <a:pt x="14567" y="22"/>
                  </a:lnTo>
                  <a:lnTo>
                    <a:pt x="13556" y="64"/>
                  </a:lnTo>
                  <a:lnTo>
                    <a:pt x="12544" y="148"/>
                  </a:lnTo>
                  <a:lnTo>
                    <a:pt x="11553" y="254"/>
                  </a:lnTo>
                  <a:lnTo>
                    <a:pt x="10541" y="401"/>
                  </a:lnTo>
                  <a:lnTo>
                    <a:pt x="9550" y="549"/>
                  </a:lnTo>
                  <a:lnTo>
                    <a:pt x="8559" y="760"/>
                  </a:lnTo>
                  <a:lnTo>
                    <a:pt x="7568" y="971"/>
                  </a:lnTo>
                  <a:lnTo>
                    <a:pt x="6599" y="1224"/>
                  </a:lnTo>
                  <a:lnTo>
                    <a:pt x="5629" y="1498"/>
                  </a:lnTo>
                  <a:lnTo>
                    <a:pt x="4659" y="1814"/>
                  </a:lnTo>
                  <a:lnTo>
                    <a:pt x="3711" y="2151"/>
                  </a:lnTo>
                  <a:lnTo>
                    <a:pt x="2762" y="2510"/>
                  </a:lnTo>
                  <a:lnTo>
                    <a:pt x="1834" y="2889"/>
                  </a:lnTo>
                  <a:lnTo>
                    <a:pt x="907" y="3311"/>
                  </a:lnTo>
                  <a:lnTo>
                    <a:pt x="0" y="3732"/>
                  </a:lnTo>
                  <a:lnTo>
                    <a:pt x="0" y="3732"/>
                  </a:lnTo>
                  <a:lnTo>
                    <a:pt x="949" y="3332"/>
                  </a:lnTo>
                  <a:lnTo>
                    <a:pt x="1897" y="2931"/>
                  </a:lnTo>
                  <a:lnTo>
                    <a:pt x="2846" y="2573"/>
                  </a:lnTo>
                  <a:lnTo>
                    <a:pt x="3795" y="2235"/>
                  </a:lnTo>
                  <a:lnTo>
                    <a:pt x="4765" y="1940"/>
                  </a:lnTo>
                  <a:lnTo>
                    <a:pt x="5713" y="1645"/>
                  </a:lnTo>
                  <a:lnTo>
                    <a:pt x="6662" y="1392"/>
                  </a:lnTo>
                  <a:lnTo>
                    <a:pt x="7632" y="1181"/>
                  </a:lnTo>
                  <a:lnTo>
                    <a:pt x="8601" y="971"/>
                  </a:lnTo>
                  <a:lnTo>
                    <a:pt x="9571" y="802"/>
                  </a:lnTo>
                  <a:lnTo>
                    <a:pt x="10541" y="654"/>
                  </a:lnTo>
                  <a:lnTo>
                    <a:pt x="11511" y="549"/>
                  </a:lnTo>
                  <a:lnTo>
                    <a:pt x="12480" y="444"/>
                  </a:lnTo>
                  <a:lnTo>
                    <a:pt x="13471" y="380"/>
                  </a:lnTo>
                  <a:lnTo>
                    <a:pt x="14441" y="359"/>
                  </a:lnTo>
                  <a:lnTo>
                    <a:pt x="15432" y="338"/>
                  </a:lnTo>
                  <a:lnTo>
                    <a:pt x="15432" y="338"/>
                  </a:lnTo>
                  <a:lnTo>
                    <a:pt x="16359" y="338"/>
                  </a:lnTo>
                  <a:lnTo>
                    <a:pt x="17266" y="380"/>
                  </a:lnTo>
                  <a:lnTo>
                    <a:pt x="18193" y="444"/>
                  </a:lnTo>
                  <a:lnTo>
                    <a:pt x="19121" y="507"/>
                  </a:lnTo>
                  <a:lnTo>
                    <a:pt x="20049" y="612"/>
                  </a:lnTo>
                  <a:lnTo>
                    <a:pt x="20976" y="718"/>
                  </a:lnTo>
                  <a:lnTo>
                    <a:pt x="21925" y="865"/>
                  </a:lnTo>
                  <a:lnTo>
                    <a:pt x="22874" y="1034"/>
                  </a:lnTo>
                  <a:lnTo>
                    <a:pt x="22874" y="1034"/>
                  </a:lnTo>
                  <a:lnTo>
                    <a:pt x="24391" y="1329"/>
                  </a:lnTo>
                  <a:lnTo>
                    <a:pt x="24413" y="1308"/>
                  </a:lnTo>
                  <a:lnTo>
                    <a:pt x="24413" y="1308"/>
                  </a:lnTo>
                  <a:lnTo>
                    <a:pt x="22895" y="865"/>
                  </a:lnTo>
                  <a:lnTo>
                    <a:pt x="22895" y="865"/>
                  </a:lnTo>
                  <a:lnTo>
                    <a:pt x="21988" y="675"/>
                  </a:lnTo>
                  <a:lnTo>
                    <a:pt x="21082" y="486"/>
                  </a:lnTo>
                  <a:lnTo>
                    <a:pt x="20175" y="338"/>
                  </a:lnTo>
                  <a:lnTo>
                    <a:pt x="19269" y="212"/>
                  </a:lnTo>
                  <a:lnTo>
                    <a:pt x="18341" y="127"/>
                  </a:lnTo>
                  <a:lnTo>
                    <a:pt x="17413" y="64"/>
                  </a:lnTo>
                  <a:lnTo>
                    <a:pt x="16507" y="22"/>
                  </a:lnTo>
                  <a:lnTo>
                    <a:pt x="15579"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4" name="Google Shape;1554;p24"/>
            <p:cNvSpPr/>
            <p:nvPr/>
          </p:nvSpPr>
          <p:spPr>
            <a:xfrm>
              <a:off x="6221700" y="-1379175"/>
              <a:ext cx="231400" cy="122825"/>
            </a:xfrm>
            <a:custGeom>
              <a:rect b="b" l="l" r="r" t="t"/>
              <a:pathLst>
                <a:path extrusionOk="0" h="4913" w="9256">
                  <a:moveTo>
                    <a:pt x="1" y="1"/>
                  </a:moveTo>
                  <a:lnTo>
                    <a:pt x="1" y="22"/>
                  </a:lnTo>
                  <a:lnTo>
                    <a:pt x="654" y="106"/>
                  </a:lnTo>
                  <a:lnTo>
                    <a:pt x="1329" y="232"/>
                  </a:lnTo>
                  <a:lnTo>
                    <a:pt x="1982" y="380"/>
                  </a:lnTo>
                  <a:lnTo>
                    <a:pt x="2615" y="570"/>
                  </a:lnTo>
                  <a:lnTo>
                    <a:pt x="3100" y="717"/>
                  </a:lnTo>
                  <a:lnTo>
                    <a:pt x="3564" y="907"/>
                  </a:lnTo>
                  <a:lnTo>
                    <a:pt x="4006" y="1097"/>
                  </a:lnTo>
                  <a:lnTo>
                    <a:pt x="4470" y="1308"/>
                  </a:lnTo>
                  <a:lnTo>
                    <a:pt x="4913" y="1540"/>
                  </a:lnTo>
                  <a:lnTo>
                    <a:pt x="5334" y="1793"/>
                  </a:lnTo>
                  <a:lnTo>
                    <a:pt x="5756" y="2045"/>
                  </a:lnTo>
                  <a:lnTo>
                    <a:pt x="6178" y="2341"/>
                  </a:lnTo>
                  <a:lnTo>
                    <a:pt x="6979" y="2931"/>
                  </a:lnTo>
                  <a:lnTo>
                    <a:pt x="7759" y="3542"/>
                  </a:lnTo>
                  <a:lnTo>
                    <a:pt x="8138" y="3880"/>
                  </a:lnTo>
                  <a:lnTo>
                    <a:pt x="8497" y="4217"/>
                  </a:lnTo>
                  <a:lnTo>
                    <a:pt x="9234" y="4913"/>
                  </a:lnTo>
                  <a:lnTo>
                    <a:pt x="9256" y="4891"/>
                  </a:lnTo>
                  <a:lnTo>
                    <a:pt x="8855" y="4343"/>
                  </a:lnTo>
                  <a:lnTo>
                    <a:pt x="8539" y="3943"/>
                  </a:lnTo>
                  <a:lnTo>
                    <a:pt x="8202" y="3563"/>
                  </a:lnTo>
                  <a:lnTo>
                    <a:pt x="7822" y="3205"/>
                  </a:lnTo>
                  <a:lnTo>
                    <a:pt x="7443" y="2868"/>
                  </a:lnTo>
                  <a:lnTo>
                    <a:pt x="7063" y="2551"/>
                  </a:lnTo>
                  <a:lnTo>
                    <a:pt x="6641" y="2256"/>
                  </a:lnTo>
                  <a:lnTo>
                    <a:pt x="6220" y="1961"/>
                  </a:lnTo>
                  <a:lnTo>
                    <a:pt x="5777" y="1708"/>
                  </a:lnTo>
                  <a:lnTo>
                    <a:pt x="5103" y="1350"/>
                  </a:lnTo>
                  <a:lnTo>
                    <a:pt x="4428" y="1034"/>
                  </a:lnTo>
                  <a:lnTo>
                    <a:pt x="3711" y="738"/>
                  </a:lnTo>
                  <a:lnTo>
                    <a:pt x="2994" y="507"/>
                  </a:lnTo>
                  <a:lnTo>
                    <a:pt x="2257" y="296"/>
                  </a:lnTo>
                  <a:lnTo>
                    <a:pt x="1519" y="148"/>
                  </a:lnTo>
                  <a:lnTo>
                    <a:pt x="760" y="43"/>
                  </a:lnTo>
                  <a:lnTo>
                    <a:pt x="380" y="22"/>
                  </a:lnTo>
                  <a:lnTo>
                    <a:pt x="1"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5" name="Google Shape;1555;p24"/>
            <p:cNvSpPr/>
            <p:nvPr/>
          </p:nvSpPr>
          <p:spPr>
            <a:xfrm>
              <a:off x="6221700" y="-1379175"/>
              <a:ext cx="231400" cy="122825"/>
            </a:xfrm>
            <a:custGeom>
              <a:rect b="b" l="l" r="r" t="t"/>
              <a:pathLst>
                <a:path extrusionOk="0" fill="none" h="4913" w="9256">
                  <a:moveTo>
                    <a:pt x="1" y="1"/>
                  </a:moveTo>
                  <a:lnTo>
                    <a:pt x="1" y="22"/>
                  </a:lnTo>
                  <a:lnTo>
                    <a:pt x="1" y="22"/>
                  </a:lnTo>
                  <a:lnTo>
                    <a:pt x="654" y="106"/>
                  </a:lnTo>
                  <a:lnTo>
                    <a:pt x="1329" y="232"/>
                  </a:lnTo>
                  <a:lnTo>
                    <a:pt x="1982" y="380"/>
                  </a:lnTo>
                  <a:lnTo>
                    <a:pt x="2615" y="570"/>
                  </a:lnTo>
                  <a:lnTo>
                    <a:pt x="2615" y="570"/>
                  </a:lnTo>
                  <a:lnTo>
                    <a:pt x="3100" y="717"/>
                  </a:lnTo>
                  <a:lnTo>
                    <a:pt x="3564" y="907"/>
                  </a:lnTo>
                  <a:lnTo>
                    <a:pt x="4006" y="1097"/>
                  </a:lnTo>
                  <a:lnTo>
                    <a:pt x="4470" y="1308"/>
                  </a:lnTo>
                  <a:lnTo>
                    <a:pt x="4913" y="1540"/>
                  </a:lnTo>
                  <a:lnTo>
                    <a:pt x="5334" y="1793"/>
                  </a:lnTo>
                  <a:lnTo>
                    <a:pt x="5756" y="2045"/>
                  </a:lnTo>
                  <a:lnTo>
                    <a:pt x="6178" y="2341"/>
                  </a:lnTo>
                  <a:lnTo>
                    <a:pt x="6178" y="2341"/>
                  </a:lnTo>
                  <a:lnTo>
                    <a:pt x="6979" y="2931"/>
                  </a:lnTo>
                  <a:lnTo>
                    <a:pt x="7759" y="3542"/>
                  </a:lnTo>
                  <a:lnTo>
                    <a:pt x="7759" y="3542"/>
                  </a:lnTo>
                  <a:lnTo>
                    <a:pt x="8138" y="3880"/>
                  </a:lnTo>
                  <a:lnTo>
                    <a:pt x="8497" y="4217"/>
                  </a:lnTo>
                  <a:lnTo>
                    <a:pt x="9234" y="4913"/>
                  </a:lnTo>
                  <a:lnTo>
                    <a:pt x="9256" y="4891"/>
                  </a:lnTo>
                  <a:lnTo>
                    <a:pt x="9256" y="4891"/>
                  </a:lnTo>
                  <a:lnTo>
                    <a:pt x="8855" y="4343"/>
                  </a:lnTo>
                  <a:lnTo>
                    <a:pt x="8855" y="4343"/>
                  </a:lnTo>
                  <a:lnTo>
                    <a:pt x="8539" y="3943"/>
                  </a:lnTo>
                  <a:lnTo>
                    <a:pt x="8202" y="3563"/>
                  </a:lnTo>
                  <a:lnTo>
                    <a:pt x="7822" y="3205"/>
                  </a:lnTo>
                  <a:lnTo>
                    <a:pt x="7443" y="2868"/>
                  </a:lnTo>
                  <a:lnTo>
                    <a:pt x="7063" y="2551"/>
                  </a:lnTo>
                  <a:lnTo>
                    <a:pt x="6641" y="2256"/>
                  </a:lnTo>
                  <a:lnTo>
                    <a:pt x="6220" y="1961"/>
                  </a:lnTo>
                  <a:lnTo>
                    <a:pt x="5777" y="1708"/>
                  </a:lnTo>
                  <a:lnTo>
                    <a:pt x="5777" y="1708"/>
                  </a:lnTo>
                  <a:lnTo>
                    <a:pt x="5103" y="1350"/>
                  </a:lnTo>
                  <a:lnTo>
                    <a:pt x="4428" y="1034"/>
                  </a:lnTo>
                  <a:lnTo>
                    <a:pt x="3711" y="738"/>
                  </a:lnTo>
                  <a:lnTo>
                    <a:pt x="2994" y="507"/>
                  </a:lnTo>
                  <a:lnTo>
                    <a:pt x="2257" y="296"/>
                  </a:lnTo>
                  <a:lnTo>
                    <a:pt x="1519" y="148"/>
                  </a:lnTo>
                  <a:lnTo>
                    <a:pt x="760" y="43"/>
                  </a:lnTo>
                  <a:lnTo>
                    <a:pt x="380" y="22"/>
                  </a:lnTo>
                  <a:lnTo>
                    <a:pt x="1"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6" name="Google Shape;1556;p24"/>
            <p:cNvSpPr/>
            <p:nvPr/>
          </p:nvSpPr>
          <p:spPr>
            <a:xfrm>
              <a:off x="5386350" y="-1018675"/>
              <a:ext cx="689925" cy="340475"/>
            </a:xfrm>
            <a:custGeom>
              <a:rect b="b" l="l" r="r" t="t"/>
              <a:pathLst>
                <a:path extrusionOk="0" h="13619" w="27597">
                  <a:moveTo>
                    <a:pt x="15411" y="0"/>
                  </a:moveTo>
                  <a:lnTo>
                    <a:pt x="14779" y="21"/>
                  </a:lnTo>
                  <a:lnTo>
                    <a:pt x="14125" y="85"/>
                  </a:lnTo>
                  <a:lnTo>
                    <a:pt x="13472" y="169"/>
                  </a:lnTo>
                  <a:lnTo>
                    <a:pt x="12818" y="274"/>
                  </a:lnTo>
                  <a:lnTo>
                    <a:pt x="12165" y="422"/>
                  </a:lnTo>
                  <a:lnTo>
                    <a:pt x="11490" y="612"/>
                  </a:lnTo>
                  <a:lnTo>
                    <a:pt x="10837" y="822"/>
                  </a:lnTo>
                  <a:lnTo>
                    <a:pt x="10162" y="1054"/>
                  </a:lnTo>
                  <a:lnTo>
                    <a:pt x="9508" y="1307"/>
                  </a:lnTo>
                  <a:lnTo>
                    <a:pt x="8855" y="1581"/>
                  </a:lnTo>
                  <a:lnTo>
                    <a:pt x="8201" y="1877"/>
                  </a:lnTo>
                  <a:lnTo>
                    <a:pt x="7569" y="2193"/>
                  </a:lnTo>
                  <a:lnTo>
                    <a:pt x="6958" y="2530"/>
                  </a:lnTo>
                  <a:lnTo>
                    <a:pt x="6346" y="2867"/>
                  </a:lnTo>
                  <a:lnTo>
                    <a:pt x="5756" y="3226"/>
                  </a:lnTo>
                  <a:lnTo>
                    <a:pt x="5187" y="3605"/>
                  </a:lnTo>
                  <a:lnTo>
                    <a:pt x="4639" y="4006"/>
                  </a:lnTo>
                  <a:lnTo>
                    <a:pt x="4090" y="4406"/>
                  </a:lnTo>
                  <a:lnTo>
                    <a:pt x="3585" y="4807"/>
                  </a:lnTo>
                  <a:lnTo>
                    <a:pt x="3100" y="5207"/>
                  </a:lnTo>
                  <a:lnTo>
                    <a:pt x="2657" y="5629"/>
                  </a:lnTo>
                  <a:lnTo>
                    <a:pt x="2214" y="6051"/>
                  </a:lnTo>
                  <a:lnTo>
                    <a:pt x="1835" y="6472"/>
                  </a:lnTo>
                  <a:lnTo>
                    <a:pt x="1455" y="6894"/>
                  </a:lnTo>
                  <a:lnTo>
                    <a:pt x="1139" y="7295"/>
                  </a:lnTo>
                  <a:lnTo>
                    <a:pt x="844" y="7716"/>
                  </a:lnTo>
                  <a:lnTo>
                    <a:pt x="591" y="8117"/>
                  </a:lnTo>
                  <a:lnTo>
                    <a:pt x="380" y="8538"/>
                  </a:lnTo>
                  <a:lnTo>
                    <a:pt x="211" y="8918"/>
                  </a:lnTo>
                  <a:lnTo>
                    <a:pt x="106" y="9297"/>
                  </a:lnTo>
                  <a:lnTo>
                    <a:pt x="22" y="9677"/>
                  </a:lnTo>
                  <a:lnTo>
                    <a:pt x="1" y="10035"/>
                  </a:lnTo>
                  <a:lnTo>
                    <a:pt x="1" y="10204"/>
                  </a:lnTo>
                  <a:lnTo>
                    <a:pt x="22" y="10372"/>
                  </a:lnTo>
                  <a:lnTo>
                    <a:pt x="64" y="10541"/>
                  </a:lnTo>
                  <a:lnTo>
                    <a:pt x="106" y="10689"/>
                  </a:lnTo>
                  <a:lnTo>
                    <a:pt x="148" y="10857"/>
                  </a:lnTo>
                  <a:lnTo>
                    <a:pt x="211" y="11005"/>
                  </a:lnTo>
                  <a:lnTo>
                    <a:pt x="380" y="11279"/>
                  </a:lnTo>
                  <a:lnTo>
                    <a:pt x="591" y="11532"/>
                  </a:lnTo>
                  <a:lnTo>
                    <a:pt x="844" y="11764"/>
                  </a:lnTo>
                  <a:lnTo>
                    <a:pt x="1139" y="11975"/>
                  </a:lnTo>
                  <a:lnTo>
                    <a:pt x="1455" y="12185"/>
                  </a:lnTo>
                  <a:lnTo>
                    <a:pt x="1835" y="12375"/>
                  </a:lnTo>
                  <a:lnTo>
                    <a:pt x="2214" y="12544"/>
                  </a:lnTo>
                  <a:lnTo>
                    <a:pt x="2657" y="12691"/>
                  </a:lnTo>
                  <a:lnTo>
                    <a:pt x="3100" y="12818"/>
                  </a:lnTo>
                  <a:lnTo>
                    <a:pt x="3585" y="12944"/>
                  </a:lnTo>
                  <a:lnTo>
                    <a:pt x="4090" y="13050"/>
                  </a:lnTo>
                  <a:lnTo>
                    <a:pt x="4639" y="13155"/>
                  </a:lnTo>
                  <a:lnTo>
                    <a:pt x="5187" y="13239"/>
                  </a:lnTo>
                  <a:lnTo>
                    <a:pt x="6346" y="13387"/>
                  </a:lnTo>
                  <a:lnTo>
                    <a:pt x="7569" y="13471"/>
                  </a:lnTo>
                  <a:lnTo>
                    <a:pt x="8855" y="13556"/>
                  </a:lnTo>
                  <a:lnTo>
                    <a:pt x="10162" y="13598"/>
                  </a:lnTo>
                  <a:lnTo>
                    <a:pt x="11490" y="13619"/>
                  </a:lnTo>
                  <a:lnTo>
                    <a:pt x="16044" y="13619"/>
                  </a:lnTo>
                  <a:lnTo>
                    <a:pt x="16655" y="13598"/>
                  </a:lnTo>
                  <a:lnTo>
                    <a:pt x="17266" y="13535"/>
                  </a:lnTo>
                  <a:lnTo>
                    <a:pt x="17857" y="13492"/>
                  </a:lnTo>
                  <a:lnTo>
                    <a:pt x="18447" y="13408"/>
                  </a:lnTo>
                  <a:lnTo>
                    <a:pt x="19037" y="13324"/>
                  </a:lnTo>
                  <a:lnTo>
                    <a:pt x="19606" y="13218"/>
                  </a:lnTo>
                  <a:lnTo>
                    <a:pt x="20155" y="13092"/>
                  </a:lnTo>
                  <a:lnTo>
                    <a:pt x="20703" y="12944"/>
                  </a:lnTo>
                  <a:lnTo>
                    <a:pt x="21209" y="12797"/>
                  </a:lnTo>
                  <a:lnTo>
                    <a:pt x="21736" y="12628"/>
                  </a:lnTo>
                  <a:lnTo>
                    <a:pt x="22221" y="12459"/>
                  </a:lnTo>
                  <a:lnTo>
                    <a:pt x="22705" y="12270"/>
                  </a:lnTo>
                  <a:lnTo>
                    <a:pt x="23169" y="12059"/>
                  </a:lnTo>
                  <a:lnTo>
                    <a:pt x="23612" y="11848"/>
                  </a:lnTo>
                  <a:lnTo>
                    <a:pt x="24034" y="11637"/>
                  </a:lnTo>
                  <a:lnTo>
                    <a:pt x="24434" y="11384"/>
                  </a:lnTo>
                  <a:lnTo>
                    <a:pt x="24814" y="11152"/>
                  </a:lnTo>
                  <a:lnTo>
                    <a:pt x="25172" y="10878"/>
                  </a:lnTo>
                  <a:lnTo>
                    <a:pt x="25509" y="10625"/>
                  </a:lnTo>
                  <a:lnTo>
                    <a:pt x="25825" y="10351"/>
                  </a:lnTo>
                  <a:lnTo>
                    <a:pt x="26121" y="10056"/>
                  </a:lnTo>
                  <a:lnTo>
                    <a:pt x="26395" y="9761"/>
                  </a:lnTo>
                  <a:lnTo>
                    <a:pt x="26648" y="9466"/>
                  </a:lnTo>
                  <a:lnTo>
                    <a:pt x="26858" y="9150"/>
                  </a:lnTo>
                  <a:lnTo>
                    <a:pt x="27048" y="8833"/>
                  </a:lnTo>
                  <a:lnTo>
                    <a:pt x="27217" y="8517"/>
                  </a:lnTo>
                  <a:lnTo>
                    <a:pt x="27343" y="8180"/>
                  </a:lnTo>
                  <a:lnTo>
                    <a:pt x="27449" y="7843"/>
                  </a:lnTo>
                  <a:lnTo>
                    <a:pt x="27533" y="7505"/>
                  </a:lnTo>
                  <a:lnTo>
                    <a:pt x="27575" y="7168"/>
                  </a:lnTo>
                  <a:lnTo>
                    <a:pt x="27596" y="6810"/>
                  </a:lnTo>
                  <a:lnTo>
                    <a:pt x="27575" y="6472"/>
                  </a:lnTo>
                  <a:lnTo>
                    <a:pt x="27533" y="6114"/>
                  </a:lnTo>
                  <a:lnTo>
                    <a:pt x="27449" y="5777"/>
                  </a:lnTo>
                  <a:lnTo>
                    <a:pt x="27343" y="5439"/>
                  </a:lnTo>
                  <a:lnTo>
                    <a:pt x="27217" y="5102"/>
                  </a:lnTo>
                  <a:lnTo>
                    <a:pt x="27048" y="4786"/>
                  </a:lnTo>
                  <a:lnTo>
                    <a:pt x="26858" y="4470"/>
                  </a:lnTo>
                  <a:lnTo>
                    <a:pt x="26648" y="4153"/>
                  </a:lnTo>
                  <a:lnTo>
                    <a:pt x="26395" y="3858"/>
                  </a:lnTo>
                  <a:lnTo>
                    <a:pt x="26121" y="3563"/>
                  </a:lnTo>
                  <a:lnTo>
                    <a:pt x="25825" y="3289"/>
                  </a:lnTo>
                  <a:lnTo>
                    <a:pt x="25509" y="3015"/>
                  </a:lnTo>
                  <a:lnTo>
                    <a:pt x="25172" y="2741"/>
                  </a:lnTo>
                  <a:lnTo>
                    <a:pt x="24814" y="2488"/>
                  </a:lnTo>
                  <a:lnTo>
                    <a:pt x="24434" y="2235"/>
                  </a:lnTo>
                  <a:lnTo>
                    <a:pt x="24034" y="2003"/>
                  </a:lnTo>
                  <a:lnTo>
                    <a:pt x="23612" y="1771"/>
                  </a:lnTo>
                  <a:lnTo>
                    <a:pt x="23169" y="1560"/>
                  </a:lnTo>
                  <a:lnTo>
                    <a:pt x="22705" y="1350"/>
                  </a:lnTo>
                  <a:lnTo>
                    <a:pt x="22221" y="1160"/>
                  </a:lnTo>
                  <a:lnTo>
                    <a:pt x="21736" y="991"/>
                  </a:lnTo>
                  <a:lnTo>
                    <a:pt x="21209" y="822"/>
                  </a:lnTo>
                  <a:lnTo>
                    <a:pt x="20703" y="675"/>
                  </a:lnTo>
                  <a:lnTo>
                    <a:pt x="20155" y="548"/>
                  </a:lnTo>
                  <a:lnTo>
                    <a:pt x="19606" y="422"/>
                  </a:lnTo>
                  <a:lnTo>
                    <a:pt x="19037" y="317"/>
                  </a:lnTo>
                  <a:lnTo>
                    <a:pt x="18447" y="211"/>
                  </a:lnTo>
                  <a:lnTo>
                    <a:pt x="17857" y="148"/>
                  </a:lnTo>
                  <a:lnTo>
                    <a:pt x="17266" y="85"/>
                  </a:lnTo>
                  <a:lnTo>
                    <a:pt x="16655" y="42"/>
                  </a:lnTo>
                  <a:lnTo>
                    <a:pt x="16044" y="21"/>
                  </a:lnTo>
                  <a:lnTo>
                    <a:pt x="15411"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7" name="Google Shape;1557;p24"/>
            <p:cNvSpPr/>
            <p:nvPr/>
          </p:nvSpPr>
          <p:spPr>
            <a:xfrm>
              <a:off x="5386350" y="-1018675"/>
              <a:ext cx="689925" cy="340475"/>
            </a:xfrm>
            <a:custGeom>
              <a:rect b="b" l="l" r="r" t="t"/>
              <a:pathLst>
                <a:path extrusionOk="0" fill="none" h="13619" w="27597">
                  <a:moveTo>
                    <a:pt x="27596" y="6810"/>
                  </a:moveTo>
                  <a:lnTo>
                    <a:pt x="27596" y="6810"/>
                  </a:lnTo>
                  <a:lnTo>
                    <a:pt x="27575" y="7168"/>
                  </a:lnTo>
                  <a:lnTo>
                    <a:pt x="27533" y="7505"/>
                  </a:lnTo>
                  <a:lnTo>
                    <a:pt x="27449" y="7843"/>
                  </a:lnTo>
                  <a:lnTo>
                    <a:pt x="27343" y="8180"/>
                  </a:lnTo>
                  <a:lnTo>
                    <a:pt x="27217" y="8517"/>
                  </a:lnTo>
                  <a:lnTo>
                    <a:pt x="27048" y="8833"/>
                  </a:lnTo>
                  <a:lnTo>
                    <a:pt x="26858" y="9150"/>
                  </a:lnTo>
                  <a:lnTo>
                    <a:pt x="26648" y="9466"/>
                  </a:lnTo>
                  <a:lnTo>
                    <a:pt x="26395" y="9761"/>
                  </a:lnTo>
                  <a:lnTo>
                    <a:pt x="26121" y="10056"/>
                  </a:lnTo>
                  <a:lnTo>
                    <a:pt x="25825" y="10351"/>
                  </a:lnTo>
                  <a:lnTo>
                    <a:pt x="25509" y="10625"/>
                  </a:lnTo>
                  <a:lnTo>
                    <a:pt x="25172" y="10878"/>
                  </a:lnTo>
                  <a:lnTo>
                    <a:pt x="24814" y="11152"/>
                  </a:lnTo>
                  <a:lnTo>
                    <a:pt x="24434" y="11384"/>
                  </a:lnTo>
                  <a:lnTo>
                    <a:pt x="24034" y="11637"/>
                  </a:lnTo>
                  <a:lnTo>
                    <a:pt x="23612" y="11848"/>
                  </a:lnTo>
                  <a:lnTo>
                    <a:pt x="23169" y="12059"/>
                  </a:lnTo>
                  <a:lnTo>
                    <a:pt x="22705" y="12270"/>
                  </a:lnTo>
                  <a:lnTo>
                    <a:pt x="22221" y="12459"/>
                  </a:lnTo>
                  <a:lnTo>
                    <a:pt x="21736" y="12628"/>
                  </a:lnTo>
                  <a:lnTo>
                    <a:pt x="21209" y="12797"/>
                  </a:lnTo>
                  <a:lnTo>
                    <a:pt x="20703" y="12944"/>
                  </a:lnTo>
                  <a:lnTo>
                    <a:pt x="20155" y="13092"/>
                  </a:lnTo>
                  <a:lnTo>
                    <a:pt x="19606" y="13218"/>
                  </a:lnTo>
                  <a:lnTo>
                    <a:pt x="19037" y="13324"/>
                  </a:lnTo>
                  <a:lnTo>
                    <a:pt x="18447" y="13408"/>
                  </a:lnTo>
                  <a:lnTo>
                    <a:pt x="17857" y="13492"/>
                  </a:lnTo>
                  <a:lnTo>
                    <a:pt x="17266" y="13535"/>
                  </a:lnTo>
                  <a:lnTo>
                    <a:pt x="16655" y="13598"/>
                  </a:lnTo>
                  <a:lnTo>
                    <a:pt x="16044" y="13619"/>
                  </a:lnTo>
                  <a:lnTo>
                    <a:pt x="15411" y="13619"/>
                  </a:lnTo>
                  <a:lnTo>
                    <a:pt x="15411" y="13619"/>
                  </a:lnTo>
                  <a:lnTo>
                    <a:pt x="12818" y="13619"/>
                  </a:lnTo>
                  <a:lnTo>
                    <a:pt x="11490" y="13619"/>
                  </a:lnTo>
                  <a:lnTo>
                    <a:pt x="10162" y="13598"/>
                  </a:lnTo>
                  <a:lnTo>
                    <a:pt x="8855" y="13556"/>
                  </a:lnTo>
                  <a:lnTo>
                    <a:pt x="7569" y="13471"/>
                  </a:lnTo>
                  <a:lnTo>
                    <a:pt x="6346" y="13387"/>
                  </a:lnTo>
                  <a:lnTo>
                    <a:pt x="5187" y="13239"/>
                  </a:lnTo>
                  <a:lnTo>
                    <a:pt x="4639" y="13155"/>
                  </a:lnTo>
                  <a:lnTo>
                    <a:pt x="4090" y="13050"/>
                  </a:lnTo>
                  <a:lnTo>
                    <a:pt x="3585" y="12944"/>
                  </a:lnTo>
                  <a:lnTo>
                    <a:pt x="3100" y="12818"/>
                  </a:lnTo>
                  <a:lnTo>
                    <a:pt x="2657" y="12691"/>
                  </a:lnTo>
                  <a:lnTo>
                    <a:pt x="2214" y="12544"/>
                  </a:lnTo>
                  <a:lnTo>
                    <a:pt x="1835" y="12375"/>
                  </a:lnTo>
                  <a:lnTo>
                    <a:pt x="1455" y="12185"/>
                  </a:lnTo>
                  <a:lnTo>
                    <a:pt x="1139" y="11975"/>
                  </a:lnTo>
                  <a:lnTo>
                    <a:pt x="844" y="11764"/>
                  </a:lnTo>
                  <a:lnTo>
                    <a:pt x="591" y="11532"/>
                  </a:lnTo>
                  <a:lnTo>
                    <a:pt x="380" y="11279"/>
                  </a:lnTo>
                  <a:lnTo>
                    <a:pt x="211" y="11005"/>
                  </a:lnTo>
                  <a:lnTo>
                    <a:pt x="148" y="10857"/>
                  </a:lnTo>
                  <a:lnTo>
                    <a:pt x="106" y="10689"/>
                  </a:lnTo>
                  <a:lnTo>
                    <a:pt x="64" y="10541"/>
                  </a:lnTo>
                  <a:lnTo>
                    <a:pt x="22" y="10372"/>
                  </a:lnTo>
                  <a:lnTo>
                    <a:pt x="1" y="10204"/>
                  </a:lnTo>
                  <a:lnTo>
                    <a:pt x="1" y="10035"/>
                  </a:lnTo>
                  <a:lnTo>
                    <a:pt x="1" y="10035"/>
                  </a:lnTo>
                  <a:lnTo>
                    <a:pt x="22" y="9677"/>
                  </a:lnTo>
                  <a:lnTo>
                    <a:pt x="106" y="9297"/>
                  </a:lnTo>
                  <a:lnTo>
                    <a:pt x="211" y="8918"/>
                  </a:lnTo>
                  <a:lnTo>
                    <a:pt x="380" y="8538"/>
                  </a:lnTo>
                  <a:lnTo>
                    <a:pt x="591" y="8117"/>
                  </a:lnTo>
                  <a:lnTo>
                    <a:pt x="844" y="7716"/>
                  </a:lnTo>
                  <a:lnTo>
                    <a:pt x="1139" y="7295"/>
                  </a:lnTo>
                  <a:lnTo>
                    <a:pt x="1455" y="6894"/>
                  </a:lnTo>
                  <a:lnTo>
                    <a:pt x="1835" y="6472"/>
                  </a:lnTo>
                  <a:lnTo>
                    <a:pt x="2214" y="6051"/>
                  </a:lnTo>
                  <a:lnTo>
                    <a:pt x="2657" y="5629"/>
                  </a:lnTo>
                  <a:lnTo>
                    <a:pt x="3100" y="5207"/>
                  </a:lnTo>
                  <a:lnTo>
                    <a:pt x="3585" y="4807"/>
                  </a:lnTo>
                  <a:lnTo>
                    <a:pt x="4090" y="4406"/>
                  </a:lnTo>
                  <a:lnTo>
                    <a:pt x="4639" y="4006"/>
                  </a:lnTo>
                  <a:lnTo>
                    <a:pt x="5187" y="3605"/>
                  </a:lnTo>
                  <a:lnTo>
                    <a:pt x="5756" y="3226"/>
                  </a:lnTo>
                  <a:lnTo>
                    <a:pt x="6346" y="2867"/>
                  </a:lnTo>
                  <a:lnTo>
                    <a:pt x="6958" y="2530"/>
                  </a:lnTo>
                  <a:lnTo>
                    <a:pt x="7569" y="2193"/>
                  </a:lnTo>
                  <a:lnTo>
                    <a:pt x="8201" y="1877"/>
                  </a:lnTo>
                  <a:lnTo>
                    <a:pt x="8855" y="1581"/>
                  </a:lnTo>
                  <a:lnTo>
                    <a:pt x="9508" y="1307"/>
                  </a:lnTo>
                  <a:lnTo>
                    <a:pt x="10162" y="1054"/>
                  </a:lnTo>
                  <a:lnTo>
                    <a:pt x="10837" y="822"/>
                  </a:lnTo>
                  <a:lnTo>
                    <a:pt x="11490" y="612"/>
                  </a:lnTo>
                  <a:lnTo>
                    <a:pt x="12165" y="422"/>
                  </a:lnTo>
                  <a:lnTo>
                    <a:pt x="12818" y="274"/>
                  </a:lnTo>
                  <a:lnTo>
                    <a:pt x="13472" y="169"/>
                  </a:lnTo>
                  <a:lnTo>
                    <a:pt x="14125" y="85"/>
                  </a:lnTo>
                  <a:lnTo>
                    <a:pt x="14779" y="21"/>
                  </a:lnTo>
                  <a:lnTo>
                    <a:pt x="15411" y="0"/>
                  </a:lnTo>
                  <a:lnTo>
                    <a:pt x="15411" y="0"/>
                  </a:lnTo>
                  <a:lnTo>
                    <a:pt x="16044" y="21"/>
                  </a:lnTo>
                  <a:lnTo>
                    <a:pt x="16655" y="42"/>
                  </a:lnTo>
                  <a:lnTo>
                    <a:pt x="17266" y="85"/>
                  </a:lnTo>
                  <a:lnTo>
                    <a:pt x="17857" y="148"/>
                  </a:lnTo>
                  <a:lnTo>
                    <a:pt x="18447" y="211"/>
                  </a:lnTo>
                  <a:lnTo>
                    <a:pt x="19037" y="317"/>
                  </a:lnTo>
                  <a:lnTo>
                    <a:pt x="19606" y="422"/>
                  </a:lnTo>
                  <a:lnTo>
                    <a:pt x="20155" y="548"/>
                  </a:lnTo>
                  <a:lnTo>
                    <a:pt x="20703" y="675"/>
                  </a:lnTo>
                  <a:lnTo>
                    <a:pt x="21209" y="822"/>
                  </a:lnTo>
                  <a:lnTo>
                    <a:pt x="21736" y="991"/>
                  </a:lnTo>
                  <a:lnTo>
                    <a:pt x="22221" y="1160"/>
                  </a:lnTo>
                  <a:lnTo>
                    <a:pt x="22705" y="1350"/>
                  </a:lnTo>
                  <a:lnTo>
                    <a:pt x="23169" y="1560"/>
                  </a:lnTo>
                  <a:lnTo>
                    <a:pt x="23612" y="1771"/>
                  </a:lnTo>
                  <a:lnTo>
                    <a:pt x="24034" y="2003"/>
                  </a:lnTo>
                  <a:lnTo>
                    <a:pt x="24434" y="2235"/>
                  </a:lnTo>
                  <a:lnTo>
                    <a:pt x="24814" y="2488"/>
                  </a:lnTo>
                  <a:lnTo>
                    <a:pt x="25172" y="2741"/>
                  </a:lnTo>
                  <a:lnTo>
                    <a:pt x="25509" y="3015"/>
                  </a:lnTo>
                  <a:lnTo>
                    <a:pt x="25825" y="3289"/>
                  </a:lnTo>
                  <a:lnTo>
                    <a:pt x="26121" y="3563"/>
                  </a:lnTo>
                  <a:lnTo>
                    <a:pt x="26395" y="3858"/>
                  </a:lnTo>
                  <a:lnTo>
                    <a:pt x="26648" y="4153"/>
                  </a:lnTo>
                  <a:lnTo>
                    <a:pt x="26858" y="4470"/>
                  </a:lnTo>
                  <a:lnTo>
                    <a:pt x="27048" y="4786"/>
                  </a:lnTo>
                  <a:lnTo>
                    <a:pt x="27217" y="5102"/>
                  </a:lnTo>
                  <a:lnTo>
                    <a:pt x="27343" y="5439"/>
                  </a:lnTo>
                  <a:lnTo>
                    <a:pt x="27449" y="5777"/>
                  </a:lnTo>
                  <a:lnTo>
                    <a:pt x="27533" y="6114"/>
                  </a:lnTo>
                  <a:lnTo>
                    <a:pt x="27575" y="6472"/>
                  </a:lnTo>
                  <a:lnTo>
                    <a:pt x="27596" y="6810"/>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8" name="Google Shape;1558;p24"/>
            <p:cNvSpPr/>
            <p:nvPr/>
          </p:nvSpPr>
          <p:spPr>
            <a:xfrm>
              <a:off x="5573975" y="-979675"/>
              <a:ext cx="170800" cy="64325"/>
            </a:xfrm>
            <a:custGeom>
              <a:rect b="b" l="l" r="r" t="t"/>
              <a:pathLst>
                <a:path extrusionOk="0" h="2573" w="6832">
                  <a:moveTo>
                    <a:pt x="6810" y="0"/>
                  </a:moveTo>
                  <a:lnTo>
                    <a:pt x="5925" y="148"/>
                  </a:lnTo>
                  <a:lnTo>
                    <a:pt x="5018" y="338"/>
                  </a:lnTo>
                  <a:lnTo>
                    <a:pt x="4133" y="570"/>
                  </a:lnTo>
                  <a:lnTo>
                    <a:pt x="3268" y="865"/>
                  </a:lnTo>
                  <a:lnTo>
                    <a:pt x="2826" y="1012"/>
                  </a:lnTo>
                  <a:lnTo>
                    <a:pt x="2383" y="1160"/>
                  </a:lnTo>
                  <a:lnTo>
                    <a:pt x="1961" y="1350"/>
                  </a:lnTo>
                  <a:lnTo>
                    <a:pt x="1561" y="1539"/>
                  </a:lnTo>
                  <a:lnTo>
                    <a:pt x="1139" y="1771"/>
                  </a:lnTo>
                  <a:lnTo>
                    <a:pt x="760" y="2003"/>
                  </a:lnTo>
                  <a:lnTo>
                    <a:pt x="380" y="2256"/>
                  </a:lnTo>
                  <a:lnTo>
                    <a:pt x="1" y="2530"/>
                  </a:lnTo>
                  <a:lnTo>
                    <a:pt x="22" y="2572"/>
                  </a:lnTo>
                  <a:lnTo>
                    <a:pt x="443" y="2383"/>
                  </a:lnTo>
                  <a:lnTo>
                    <a:pt x="1181" y="2066"/>
                  </a:lnTo>
                  <a:lnTo>
                    <a:pt x="1898" y="1750"/>
                  </a:lnTo>
                  <a:lnTo>
                    <a:pt x="3353" y="1118"/>
                  </a:lnTo>
                  <a:lnTo>
                    <a:pt x="4196" y="780"/>
                  </a:lnTo>
                  <a:lnTo>
                    <a:pt x="5060" y="506"/>
                  </a:lnTo>
                  <a:lnTo>
                    <a:pt x="5946" y="253"/>
                  </a:lnTo>
                  <a:lnTo>
                    <a:pt x="6831" y="21"/>
                  </a:lnTo>
                  <a:lnTo>
                    <a:pt x="6810"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9" name="Google Shape;1559;p24"/>
            <p:cNvSpPr/>
            <p:nvPr/>
          </p:nvSpPr>
          <p:spPr>
            <a:xfrm>
              <a:off x="5573975" y="-979675"/>
              <a:ext cx="170800" cy="64325"/>
            </a:xfrm>
            <a:custGeom>
              <a:rect b="b" l="l" r="r" t="t"/>
              <a:pathLst>
                <a:path extrusionOk="0" fill="none" h="2573" w="6832">
                  <a:moveTo>
                    <a:pt x="6810" y="0"/>
                  </a:moveTo>
                  <a:lnTo>
                    <a:pt x="6810" y="0"/>
                  </a:lnTo>
                  <a:lnTo>
                    <a:pt x="5925" y="148"/>
                  </a:lnTo>
                  <a:lnTo>
                    <a:pt x="5018" y="338"/>
                  </a:lnTo>
                  <a:lnTo>
                    <a:pt x="4133" y="570"/>
                  </a:lnTo>
                  <a:lnTo>
                    <a:pt x="3268" y="865"/>
                  </a:lnTo>
                  <a:lnTo>
                    <a:pt x="3268" y="865"/>
                  </a:lnTo>
                  <a:lnTo>
                    <a:pt x="2826" y="1012"/>
                  </a:lnTo>
                  <a:lnTo>
                    <a:pt x="2383" y="1160"/>
                  </a:lnTo>
                  <a:lnTo>
                    <a:pt x="1961" y="1350"/>
                  </a:lnTo>
                  <a:lnTo>
                    <a:pt x="1561" y="1539"/>
                  </a:lnTo>
                  <a:lnTo>
                    <a:pt x="1139" y="1771"/>
                  </a:lnTo>
                  <a:lnTo>
                    <a:pt x="760" y="2003"/>
                  </a:lnTo>
                  <a:lnTo>
                    <a:pt x="380" y="2256"/>
                  </a:lnTo>
                  <a:lnTo>
                    <a:pt x="1" y="2530"/>
                  </a:lnTo>
                  <a:lnTo>
                    <a:pt x="22" y="2572"/>
                  </a:lnTo>
                  <a:lnTo>
                    <a:pt x="22" y="2572"/>
                  </a:lnTo>
                  <a:lnTo>
                    <a:pt x="443" y="2383"/>
                  </a:lnTo>
                  <a:lnTo>
                    <a:pt x="443" y="2383"/>
                  </a:lnTo>
                  <a:lnTo>
                    <a:pt x="1181" y="2066"/>
                  </a:lnTo>
                  <a:lnTo>
                    <a:pt x="1898" y="1750"/>
                  </a:lnTo>
                  <a:lnTo>
                    <a:pt x="3353" y="1118"/>
                  </a:lnTo>
                  <a:lnTo>
                    <a:pt x="3353" y="1118"/>
                  </a:lnTo>
                  <a:lnTo>
                    <a:pt x="4196" y="780"/>
                  </a:lnTo>
                  <a:lnTo>
                    <a:pt x="5060" y="506"/>
                  </a:lnTo>
                  <a:lnTo>
                    <a:pt x="5946" y="253"/>
                  </a:lnTo>
                  <a:lnTo>
                    <a:pt x="6831" y="21"/>
                  </a:lnTo>
                  <a:lnTo>
                    <a:pt x="6810" y="0"/>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0" name="Google Shape;1560;p24"/>
            <p:cNvSpPr/>
            <p:nvPr/>
          </p:nvSpPr>
          <p:spPr>
            <a:xfrm>
              <a:off x="5444325" y="-866375"/>
              <a:ext cx="67500" cy="44825"/>
            </a:xfrm>
            <a:custGeom>
              <a:rect b="b" l="l" r="r" t="t"/>
              <a:pathLst>
                <a:path extrusionOk="0" h="1793" w="2700">
                  <a:moveTo>
                    <a:pt x="2699" y="1"/>
                  </a:moveTo>
                  <a:lnTo>
                    <a:pt x="2488" y="22"/>
                  </a:lnTo>
                  <a:lnTo>
                    <a:pt x="2277" y="43"/>
                  </a:lnTo>
                  <a:lnTo>
                    <a:pt x="1877" y="148"/>
                  </a:lnTo>
                  <a:lnTo>
                    <a:pt x="1624" y="233"/>
                  </a:lnTo>
                  <a:lnTo>
                    <a:pt x="1371" y="338"/>
                  </a:lnTo>
                  <a:lnTo>
                    <a:pt x="1139" y="465"/>
                  </a:lnTo>
                  <a:lnTo>
                    <a:pt x="907" y="612"/>
                  </a:lnTo>
                  <a:lnTo>
                    <a:pt x="738" y="718"/>
                  </a:lnTo>
                  <a:lnTo>
                    <a:pt x="591" y="823"/>
                  </a:lnTo>
                  <a:lnTo>
                    <a:pt x="443" y="971"/>
                  </a:lnTo>
                  <a:lnTo>
                    <a:pt x="338" y="1097"/>
                  </a:lnTo>
                  <a:lnTo>
                    <a:pt x="211" y="1266"/>
                  </a:lnTo>
                  <a:lnTo>
                    <a:pt x="127" y="1434"/>
                  </a:lnTo>
                  <a:lnTo>
                    <a:pt x="43" y="1603"/>
                  </a:lnTo>
                  <a:lnTo>
                    <a:pt x="1" y="1793"/>
                  </a:lnTo>
                  <a:lnTo>
                    <a:pt x="22" y="1793"/>
                  </a:lnTo>
                  <a:lnTo>
                    <a:pt x="254" y="1603"/>
                  </a:lnTo>
                  <a:lnTo>
                    <a:pt x="486" y="1392"/>
                  </a:lnTo>
                  <a:lnTo>
                    <a:pt x="781" y="1118"/>
                  </a:lnTo>
                  <a:lnTo>
                    <a:pt x="1076" y="844"/>
                  </a:lnTo>
                  <a:lnTo>
                    <a:pt x="1266" y="697"/>
                  </a:lnTo>
                  <a:lnTo>
                    <a:pt x="1455" y="570"/>
                  </a:lnTo>
                  <a:lnTo>
                    <a:pt x="1645" y="465"/>
                  </a:lnTo>
                  <a:lnTo>
                    <a:pt x="1835" y="338"/>
                  </a:lnTo>
                  <a:lnTo>
                    <a:pt x="2046" y="254"/>
                  </a:lnTo>
                  <a:lnTo>
                    <a:pt x="2256" y="170"/>
                  </a:lnTo>
                  <a:lnTo>
                    <a:pt x="2488" y="85"/>
                  </a:lnTo>
                  <a:lnTo>
                    <a:pt x="2699" y="22"/>
                  </a:lnTo>
                  <a:lnTo>
                    <a:pt x="2699"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1" name="Google Shape;1561;p24"/>
            <p:cNvSpPr/>
            <p:nvPr/>
          </p:nvSpPr>
          <p:spPr>
            <a:xfrm>
              <a:off x="5444325" y="-866375"/>
              <a:ext cx="67500" cy="44825"/>
            </a:xfrm>
            <a:custGeom>
              <a:rect b="b" l="l" r="r" t="t"/>
              <a:pathLst>
                <a:path extrusionOk="0" fill="none" h="1793" w="2700">
                  <a:moveTo>
                    <a:pt x="2699" y="1"/>
                  </a:moveTo>
                  <a:lnTo>
                    <a:pt x="2699" y="1"/>
                  </a:lnTo>
                  <a:lnTo>
                    <a:pt x="2488" y="22"/>
                  </a:lnTo>
                  <a:lnTo>
                    <a:pt x="2277" y="43"/>
                  </a:lnTo>
                  <a:lnTo>
                    <a:pt x="1877" y="148"/>
                  </a:lnTo>
                  <a:lnTo>
                    <a:pt x="1877" y="148"/>
                  </a:lnTo>
                  <a:lnTo>
                    <a:pt x="1624" y="233"/>
                  </a:lnTo>
                  <a:lnTo>
                    <a:pt x="1371" y="338"/>
                  </a:lnTo>
                  <a:lnTo>
                    <a:pt x="1139" y="465"/>
                  </a:lnTo>
                  <a:lnTo>
                    <a:pt x="907" y="612"/>
                  </a:lnTo>
                  <a:lnTo>
                    <a:pt x="907" y="612"/>
                  </a:lnTo>
                  <a:lnTo>
                    <a:pt x="738" y="718"/>
                  </a:lnTo>
                  <a:lnTo>
                    <a:pt x="591" y="823"/>
                  </a:lnTo>
                  <a:lnTo>
                    <a:pt x="443" y="971"/>
                  </a:lnTo>
                  <a:lnTo>
                    <a:pt x="338" y="1097"/>
                  </a:lnTo>
                  <a:lnTo>
                    <a:pt x="211" y="1266"/>
                  </a:lnTo>
                  <a:lnTo>
                    <a:pt x="127" y="1434"/>
                  </a:lnTo>
                  <a:lnTo>
                    <a:pt x="43" y="1603"/>
                  </a:lnTo>
                  <a:lnTo>
                    <a:pt x="1" y="1793"/>
                  </a:lnTo>
                  <a:lnTo>
                    <a:pt x="22" y="1793"/>
                  </a:lnTo>
                  <a:lnTo>
                    <a:pt x="22" y="1793"/>
                  </a:lnTo>
                  <a:lnTo>
                    <a:pt x="254" y="1603"/>
                  </a:lnTo>
                  <a:lnTo>
                    <a:pt x="486" y="1392"/>
                  </a:lnTo>
                  <a:lnTo>
                    <a:pt x="486" y="1392"/>
                  </a:lnTo>
                  <a:lnTo>
                    <a:pt x="781" y="1118"/>
                  </a:lnTo>
                  <a:lnTo>
                    <a:pt x="1076" y="844"/>
                  </a:lnTo>
                  <a:lnTo>
                    <a:pt x="1076" y="844"/>
                  </a:lnTo>
                  <a:lnTo>
                    <a:pt x="1266" y="697"/>
                  </a:lnTo>
                  <a:lnTo>
                    <a:pt x="1455" y="570"/>
                  </a:lnTo>
                  <a:lnTo>
                    <a:pt x="1645" y="465"/>
                  </a:lnTo>
                  <a:lnTo>
                    <a:pt x="1835" y="338"/>
                  </a:lnTo>
                  <a:lnTo>
                    <a:pt x="2046" y="254"/>
                  </a:lnTo>
                  <a:lnTo>
                    <a:pt x="2256" y="170"/>
                  </a:lnTo>
                  <a:lnTo>
                    <a:pt x="2488" y="85"/>
                  </a:lnTo>
                  <a:lnTo>
                    <a:pt x="2699" y="22"/>
                  </a:lnTo>
                  <a:lnTo>
                    <a:pt x="2699"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62" name="Google Shape;1562;p24"/>
          <p:cNvSpPr/>
          <p:nvPr/>
        </p:nvSpPr>
        <p:spPr>
          <a:xfrm flipH="1">
            <a:off x="-271125" y="3646950"/>
            <a:ext cx="1165850" cy="952475"/>
          </a:xfrm>
          <a:custGeom>
            <a:rect b="b" l="l" r="r" t="t"/>
            <a:pathLst>
              <a:path extrusionOk="0" h="38099" w="46634">
                <a:moveTo>
                  <a:pt x="7210" y="0"/>
                </a:moveTo>
                <a:lnTo>
                  <a:pt x="7210" y="351"/>
                </a:lnTo>
                <a:lnTo>
                  <a:pt x="7016" y="1579"/>
                </a:lnTo>
                <a:lnTo>
                  <a:pt x="6918" y="1618"/>
                </a:lnTo>
                <a:lnTo>
                  <a:pt x="6840" y="1696"/>
                </a:lnTo>
                <a:lnTo>
                  <a:pt x="6782" y="1813"/>
                </a:lnTo>
                <a:lnTo>
                  <a:pt x="6762" y="1871"/>
                </a:lnTo>
                <a:lnTo>
                  <a:pt x="6762" y="1949"/>
                </a:lnTo>
                <a:lnTo>
                  <a:pt x="6782" y="2085"/>
                </a:lnTo>
                <a:lnTo>
                  <a:pt x="6801" y="2202"/>
                </a:lnTo>
                <a:lnTo>
                  <a:pt x="6860" y="2280"/>
                </a:lnTo>
                <a:lnTo>
                  <a:pt x="6918" y="2358"/>
                </a:lnTo>
                <a:lnTo>
                  <a:pt x="7016" y="2436"/>
                </a:lnTo>
                <a:lnTo>
                  <a:pt x="7074" y="2456"/>
                </a:lnTo>
                <a:lnTo>
                  <a:pt x="6450" y="3547"/>
                </a:lnTo>
                <a:lnTo>
                  <a:pt x="6275" y="3586"/>
                </a:lnTo>
                <a:lnTo>
                  <a:pt x="6275" y="3898"/>
                </a:lnTo>
                <a:lnTo>
                  <a:pt x="6450" y="3878"/>
                </a:lnTo>
                <a:lnTo>
                  <a:pt x="6450" y="5496"/>
                </a:lnTo>
                <a:lnTo>
                  <a:pt x="6080" y="5496"/>
                </a:lnTo>
                <a:lnTo>
                  <a:pt x="6080" y="5866"/>
                </a:lnTo>
                <a:lnTo>
                  <a:pt x="5905" y="5944"/>
                </a:lnTo>
                <a:lnTo>
                  <a:pt x="5729" y="6041"/>
                </a:lnTo>
                <a:lnTo>
                  <a:pt x="5476" y="6197"/>
                </a:lnTo>
                <a:lnTo>
                  <a:pt x="5184" y="6412"/>
                </a:lnTo>
                <a:lnTo>
                  <a:pt x="4852" y="6665"/>
                </a:lnTo>
                <a:lnTo>
                  <a:pt x="4521" y="6996"/>
                </a:lnTo>
                <a:lnTo>
                  <a:pt x="4151" y="7367"/>
                </a:lnTo>
                <a:lnTo>
                  <a:pt x="3800" y="7815"/>
                </a:lnTo>
                <a:lnTo>
                  <a:pt x="3625" y="8049"/>
                </a:lnTo>
                <a:lnTo>
                  <a:pt x="3449" y="8321"/>
                </a:lnTo>
                <a:lnTo>
                  <a:pt x="3293" y="8594"/>
                </a:lnTo>
                <a:lnTo>
                  <a:pt x="3118" y="8887"/>
                </a:lnTo>
                <a:lnTo>
                  <a:pt x="2982" y="9218"/>
                </a:lnTo>
                <a:lnTo>
                  <a:pt x="2826" y="9549"/>
                </a:lnTo>
                <a:lnTo>
                  <a:pt x="2709" y="9900"/>
                </a:lnTo>
                <a:lnTo>
                  <a:pt x="2592" y="10270"/>
                </a:lnTo>
                <a:lnTo>
                  <a:pt x="2494" y="10660"/>
                </a:lnTo>
                <a:lnTo>
                  <a:pt x="2397" y="11069"/>
                </a:lnTo>
                <a:lnTo>
                  <a:pt x="2319" y="11498"/>
                </a:lnTo>
                <a:lnTo>
                  <a:pt x="2280" y="11946"/>
                </a:lnTo>
                <a:lnTo>
                  <a:pt x="2241" y="12414"/>
                </a:lnTo>
                <a:lnTo>
                  <a:pt x="2241" y="12901"/>
                </a:lnTo>
                <a:lnTo>
                  <a:pt x="2105" y="12921"/>
                </a:lnTo>
                <a:lnTo>
                  <a:pt x="2007" y="12960"/>
                </a:lnTo>
                <a:lnTo>
                  <a:pt x="1949" y="12999"/>
                </a:lnTo>
                <a:lnTo>
                  <a:pt x="1890" y="13037"/>
                </a:lnTo>
                <a:lnTo>
                  <a:pt x="1851" y="13076"/>
                </a:lnTo>
                <a:lnTo>
                  <a:pt x="1832" y="13115"/>
                </a:lnTo>
                <a:lnTo>
                  <a:pt x="1812" y="13174"/>
                </a:lnTo>
                <a:lnTo>
                  <a:pt x="1832" y="13213"/>
                </a:lnTo>
                <a:lnTo>
                  <a:pt x="1812" y="13213"/>
                </a:lnTo>
                <a:lnTo>
                  <a:pt x="1812" y="14772"/>
                </a:lnTo>
                <a:lnTo>
                  <a:pt x="1111" y="14928"/>
                </a:lnTo>
                <a:lnTo>
                  <a:pt x="585" y="15064"/>
                </a:lnTo>
                <a:lnTo>
                  <a:pt x="136" y="15201"/>
                </a:lnTo>
                <a:lnTo>
                  <a:pt x="136" y="16779"/>
                </a:lnTo>
                <a:lnTo>
                  <a:pt x="117" y="17948"/>
                </a:lnTo>
                <a:lnTo>
                  <a:pt x="117" y="19644"/>
                </a:lnTo>
                <a:lnTo>
                  <a:pt x="0" y="19644"/>
                </a:lnTo>
                <a:lnTo>
                  <a:pt x="0" y="38099"/>
                </a:lnTo>
                <a:lnTo>
                  <a:pt x="46634" y="38099"/>
                </a:lnTo>
                <a:lnTo>
                  <a:pt x="46634" y="13310"/>
                </a:lnTo>
                <a:lnTo>
                  <a:pt x="43789" y="13739"/>
                </a:lnTo>
                <a:lnTo>
                  <a:pt x="43789" y="12511"/>
                </a:lnTo>
                <a:lnTo>
                  <a:pt x="43828" y="12511"/>
                </a:lnTo>
                <a:lnTo>
                  <a:pt x="43906" y="12277"/>
                </a:lnTo>
                <a:lnTo>
                  <a:pt x="43750" y="12122"/>
                </a:lnTo>
                <a:lnTo>
                  <a:pt x="43828" y="11634"/>
                </a:lnTo>
                <a:lnTo>
                  <a:pt x="43906" y="11634"/>
                </a:lnTo>
                <a:lnTo>
                  <a:pt x="43672" y="11147"/>
                </a:lnTo>
                <a:lnTo>
                  <a:pt x="43360" y="6685"/>
                </a:lnTo>
                <a:lnTo>
                  <a:pt x="43379" y="6646"/>
                </a:lnTo>
                <a:lnTo>
                  <a:pt x="43379" y="6626"/>
                </a:lnTo>
                <a:lnTo>
                  <a:pt x="43379" y="6568"/>
                </a:lnTo>
                <a:lnTo>
                  <a:pt x="43340" y="6548"/>
                </a:lnTo>
                <a:lnTo>
                  <a:pt x="43340" y="6314"/>
                </a:lnTo>
                <a:lnTo>
                  <a:pt x="43321" y="6548"/>
                </a:lnTo>
                <a:lnTo>
                  <a:pt x="43282" y="6568"/>
                </a:lnTo>
                <a:lnTo>
                  <a:pt x="43282" y="6626"/>
                </a:lnTo>
                <a:lnTo>
                  <a:pt x="43282" y="6646"/>
                </a:lnTo>
                <a:lnTo>
                  <a:pt x="43301" y="6685"/>
                </a:lnTo>
                <a:lnTo>
                  <a:pt x="42990" y="11147"/>
                </a:lnTo>
                <a:lnTo>
                  <a:pt x="42756" y="11634"/>
                </a:lnTo>
                <a:lnTo>
                  <a:pt x="42834" y="11634"/>
                </a:lnTo>
                <a:lnTo>
                  <a:pt x="42912" y="12122"/>
                </a:lnTo>
                <a:lnTo>
                  <a:pt x="42756" y="12277"/>
                </a:lnTo>
                <a:lnTo>
                  <a:pt x="42834" y="12511"/>
                </a:lnTo>
                <a:lnTo>
                  <a:pt x="42873" y="12511"/>
                </a:lnTo>
                <a:lnTo>
                  <a:pt x="42873" y="13875"/>
                </a:lnTo>
                <a:lnTo>
                  <a:pt x="41080" y="14148"/>
                </a:lnTo>
                <a:lnTo>
                  <a:pt x="38819" y="18338"/>
                </a:lnTo>
                <a:lnTo>
                  <a:pt x="38819" y="18338"/>
                </a:lnTo>
                <a:lnTo>
                  <a:pt x="39540" y="17929"/>
                </a:lnTo>
                <a:lnTo>
                  <a:pt x="39540" y="20150"/>
                </a:lnTo>
                <a:lnTo>
                  <a:pt x="37825" y="21105"/>
                </a:lnTo>
                <a:lnTo>
                  <a:pt x="37825" y="15454"/>
                </a:lnTo>
                <a:lnTo>
                  <a:pt x="35643" y="12433"/>
                </a:lnTo>
                <a:lnTo>
                  <a:pt x="33655" y="12433"/>
                </a:lnTo>
                <a:lnTo>
                  <a:pt x="33655" y="11810"/>
                </a:lnTo>
                <a:lnTo>
                  <a:pt x="34025" y="11810"/>
                </a:lnTo>
                <a:lnTo>
                  <a:pt x="34025" y="11284"/>
                </a:lnTo>
                <a:lnTo>
                  <a:pt x="33285" y="11284"/>
                </a:lnTo>
                <a:lnTo>
                  <a:pt x="33285" y="10933"/>
                </a:lnTo>
                <a:lnTo>
                  <a:pt x="33363" y="10933"/>
                </a:lnTo>
                <a:lnTo>
                  <a:pt x="33382" y="10913"/>
                </a:lnTo>
                <a:lnTo>
                  <a:pt x="33402" y="10874"/>
                </a:lnTo>
                <a:lnTo>
                  <a:pt x="33402" y="10855"/>
                </a:lnTo>
                <a:lnTo>
                  <a:pt x="33402" y="10816"/>
                </a:lnTo>
                <a:lnTo>
                  <a:pt x="33382" y="10796"/>
                </a:lnTo>
                <a:lnTo>
                  <a:pt x="33363" y="10777"/>
                </a:lnTo>
                <a:lnTo>
                  <a:pt x="32993" y="10777"/>
                </a:lnTo>
                <a:lnTo>
                  <a:pt x="32954" y="10796"/>
                </a:lnTo>
                <a:lnTo>
                  <a:pt x="32934" y="10816"/>
                </a:lnTo>
                <a:lnTo>
                  <a:pt x="32934" y="10855"/>
                </a:lnTo>
                <a:lnTo>
                  <a:pt x="32934" y="10874"/>
                </a:lnTo>
                <a:lnTo>
                  <a:pt x="32954" y="10913"/>
                </a:lnTo>
                <a:lnTo>
                  <a:pt x="32993" y="10933"/>
                </a:lnTo>
                <a:lnTo>
                  <a:pt x="33051" y="10933"/>
                </a:lnTo>
                <a:lnTo>
                  <a:pt x="33051" y="11284"/>
                </a:lnTo>
                <a:lnTo>
                  <a:pt x="32622" y="11284"/>
                </a:lnTo>
                <a:lnTo>
                  <a:pt x="32622" y="10933"/>
                </a:lnTo>
                <a:lnTo>
                  <a:pt x="32700" y="10933"/>
                </a:lnTo>
                <a:lnTo>
                  <a:pt x="32720" y="10913"/>
                </a:lnTo>
                <a:lnTo>
                  <a:pt x="32739" y="10874"/>
                </a:lnTo>
                <a:lnTo>
                  <a:pt x="32759" y="10855"/>
                </a:lnTo>
                <a:lnTo>
                  <a:pt x="32739" y="10816"/>
                </a:lnTo>
                <a:lnTo>
                  <a:pt x="32720" y="10796"/>
                </a:lnTo>
                <a:lnTo>
                  <a:pt x="32700" y="10777"/>
                </a:lnTo>
                <a:lnTo>
                  <a:pt x="32330" y="10777"/>
                </a:lnTo>
                <a:lnTo>
                  <a:pt x="32291" y="10796"/>
                </a:lnTo>
                <a:lnTo>
                  <a:pt x="32291" y="10816"/>
                </a:lnTo>
                <a:lnTo>
                  <a:pt x="32271" y="10855"/>
                </a:lnTo>
                <a:lnTo>
                  <a:pt x="32291" y="10874"/>
                </a:lnTo>
                <a:lnTo>
                  <a:pt x="32291" y="10913"/>
                </a:lnTo>
                <a:lnTo>
                  <a:pt x="32330" y="10933"/>
                </a:lnTo>
                <a:lnTo>
                  <a:pt x="32408" y="10933"/>
                </a:lnTo>
                <a:lnTo>
                  <a:pt x="32408" y="11284"/>
                </a:lnTo>
                <a:lnTo>
                  <a:pt x="31979" y="11284"/>
                </a:lnTo>
                <a:lnTo>
                  <a:pt x="31979" y="10933"/>
                </a:lnTo>
                <a:lnTo>
                  <a:pt x="32038" y="10933"/>
                </a:lnTo>
                <a:lnTo>
                  <a:pt x="32077" y="10913"/>
                </a:lnTo>
                <a:lnTo>
                  <a:pt x="32096" y="10874"/>
                </a:lnTo>
                <a:lnTo>
                  <a:pt x="32096" y="10855"/>
                </a:lnTo>
                <a:lnTo>
                  <a:pt x="32096" y="10816"/>
                </a:lnTo>
                <a:lnTo>
                  <a:pt x="32077" y="10796"/>
                </a:lnTo>
                <a:lnTo>
                  <a:pt x="32038" y="10777"/>
                </a:lnTo>
                <a:lnTo>
                  <a:pt x="31667" y="10777"/>
                </a:lnTo>
                <a:lnTo>
                  <a:pt x="31648" y="10796"/>
                </a:lnTo>
                <a:lnTo>
                  <a:pt x="31628" y="10816"/>
                </a:lnTo>
                <a:lnTo>
                  <a:pt x="31628" y="10855"/>
                </a:lnTo>
                <a:lnTo>
                  <a:pt x="31628" y="10874"/>
                </a:lnTo>
                <a:lnTo>
                  <a:pt x="31648" y="10913"/>
                </a:lnTo>
                <a:lnTo>
                  <a:pt x="31667" y="10933"/>
                </a:lnTo>
                <a:lnTo>
                  <a:pt x="31745" y="10933"/>
                </a:lnTo>
                <a:lnTo>
                  <a:pt x="31745" y="11284"/>
                </a:lnTo>
                <a:lnTo>
                  <a:pt x="31317" y="11284"/>
                </a:lnTo>
                <a:lnTo>
                  <a:pt x="31317" y="10933"/>
                </a:lnTo>
                <a:lnTo>
                  <a:pt x="31395" y="10933"/>
                </a:lnTo>
                <a:lnTo>
                  <a:pt x="31414" y="10913"/>
                </a:lnTo>
                <a:lnTo>
                  <a:pt x="31434" y="10874"/>
                </a:lnTo>
                <a:lnTo>
                  <a:pt x="31434" y="10855"/>
                </a:lnTo>
                <a:lnTo>
                  <a:pt x="31434" y="10816"/>
                </a:lnTo>
                <a:lnTo>
                  <a:pt x="31414" y="10796"/>
                </a:lnTo>
                <a:lnTo>
                  <a:pt x="31395" y="10777"/>
                </a:lnTo>
                <a:lnTo>
                  <a:pt x="31005" y="10777"/>
                </a:lnTo>
                <a:lnTo>
                  <a:pt x="30985" y="10796"/>
                </a:lnTo>
                <a:lnTo>
                  <a:pt x="30966" y="10816"/>
                </a:lnTo>
                <a:lnTo>
                  <a:pt x="30966" y="10855"/>
                </a:lnTo>
                <a:lnTo>
                  <a:pt x="30966" y="10874"/>
                </a:lnTo>
                <a:lnTo>
                  <a:pt x="30985" y="10913"/>
                </a:lnTo>
                <a:lnTo>
                  <a:pt x="31005" y="10933"/>
                </a:lnTo>
                <a:lnTo>
                  <a:pt x="31083" y="10933"/>
                </a:lnTo>
                <a:lnTo>
                  <a:pt x="31083" y="11284"/>
                </a:lnTo>
                <a:lnTo>
                  <a:pt x="30342" y="11284"/>
                </a:lnTo>
                <a:lnTo>
                  <a:pt x="30342" y="11810"/>
                </a:lnTo>
                <a:lnTo>
                  <a:pt x="30712" y="11810"/>
                </a:lnTo>
                <a:lnTo>
                  <a:pt x="30712" y="12433"/>
                </a:lnTo>
                <a:lnTo>
                  <a:pt x="28277" y="12433"/>
                </a:lnTo>
                <a:lnTo>
                  <a:pt x="27555" y="13349"/>
                </a:lnTo>
                <a:lnTo>
                  <a:pt x="27555" y="14441"/>
                </a:lnTo>
                <a:lnTo>
                  <a:pt x="26094" y="15785"/>
                </a:lnTo>
                <a:lnTo>
                  <a:pt x="25042" y="16760"/>
                </a:lnTo>
                <a:lnTo>
                  <a:pt x="24691" y="17110"/>
                </a:lnTo>
                <a:lnTo>
                  <a:pt x="24535" y="17286"/>
                </a:lnTo>
                <a:lnTo>
                  <a:pt x="24535" y="17422"/>
                </a:lnTo>
                <a:lnTo>
                  <a:pt x="24321" y="17422"/>
                </a:lnTo>
                <a:lnTo>
                  <a:pt x="24321" y="15298"/>
                </a:lnTo>
                <a:lnTo>
                  <a:pt x="24418" y="15298"/>
                </a:lnTo>
                <a:lnTo>
                  <a:pt x="24593" y="14967"/>
                </a:lnTo>
                <a:lnTo>
                  <a:pt x="24243" y="14713"/>
                </a:lnTo>
                <a:lnTo>
                  <a:pt x="24398" y="14031"/>
                </a:lnTo>
                <a:lnTo>
                  <a:pt x="24593" y="14031"/>
                </a:lnTo>
                <a:lnTo>
                  <a:pt x="24048" y="13330"/>
                </a:lnTo>
                <a:lnTo>
                  <a:pt x="23327" y="6801"/>
                </a:lnTo>
                <a:lnTo>
                  <a:pt x="23366" y="6762"/>
                </a:lnTo>
                <a:lnTo>
                  <a:pt x="23385" y="6704"/>
                </a:lnTo>
                <a:lnTo>
                  <a:pt x="23366" y="6646"/>
                </a:lnTo>
                <a:lnTo>
                  <a:pt x="23307" y="6607"/>
                </a:lnTo>
                <a:lnTo>
                  <a:pt x="23268" y="6275"/>
                </a:lnTo>
                <a:lnTo>
                  <a:pt x="23229" y="6607"/>
                </a:lnTo>
                <a:lnTo>
                  <a:pt x="23171" y="6646"/>
                </a:lnTo>
                <a:lnTo>
                  <a:pt x="23151" y="6704"/>
                </a:lnTo>
                <a:lnTo>
                  <a:pt x="23171" y="6762"/>
                </a:lnTo>
                <a:lnTo>
                  <a:pt x="23210" y="6801"/>
                </a:lnTo>
                <a:lnTo>
                  <a:pt x="22469" y="13330"/>
                </a:lnTo>
                <a:lnTo>
                  <a:pt x="21943" y="14031"/>
                </a:lnTo>
                <a:lnTo>
                  <a:pt x="22138" y="14031"/>
                </a:lnTo>
                <a:lnTo>
                  <a:pt x="22294" y="14713"/>
                </a:lnTo>
                <a:lnTo>
                  <a:pt x="21943" y="14967"/>
                </a:lnTo>
                <a:lnTo>
                  <a:pt x="22118" y="15298"/>
                </a:lnTo>
                <a:lnTo>
                  <a:pt x="22216" y="15298"/>
                </a:lnTo>
                <a:lnTo>
                  <a:pt x="22216" y="17422"/>
                </a:lnTo>
                <a:lnTo>
                  <a:pt x="16623" y="17422"/>
                </a:lnTo>
                <a:lnTo>
                  <a:pt x="15395" y="19644"/>
                </a:lnTo>
                <a:lnTo>
                  <a:pt x="14343" y="19644"/>
                </a:lnTo>
                <a:lnTo>
                  <a:pt x="14343" y="17948"/>
                </a:lnTo>
                <a:lnTo>
                  <a:pt x="14323" y="16779"/>
                </a:lnTo>
                <a:lnTo>
                  <a:pt x="14323" y="15201"/>
                </a:lnTo>
                <a:lnTo>
                  <a:pt x="13875" y="15064"/>
                </a:lnTo>
                <a:lnTo>
                  <a:pt x="13349" y="14928"/>
                </a:lnTo>
                <a:lnTo>
                  <a:pt x="12647" y="14772"/>
                </a:lnTo>
                <a:lnTo>
                  <a:pt x="12647" y="13213"/>
                </a:lnTo>
                <a:lnTo>
                  <a:pt x="12628" y="13213"/>
                </a:lnTo>
                <a:lnTo>
                  <a:pt x="12647" y="13174"/>
                </a:lnTo>
                <a:lnTo>
                  <a:pt x="12628" y="13115"/>
                </a:lnTo>
                <a:lnTo>
                  <a:pt x="12609" y="13076"/>
                </a:lnTo>
                <a:lnTo>
                  <a:pt x="12570" y="13037"/>
                </a:lnTo>
                <a:lnTo>
                  <a:pt x="12511" y="12999"/>
                </a:lnTo>
                <a:lnTo>
                  <a:pt x="12453" y="12960"/>
                </a:lnTo>
                <a:lnTo>
                  <a:pt x="12355" y="12921"/>
                </a:lnTo>
                <a:lnTo>
                  <a:pt x="12219" y="12901"/>
                </a:lnTo>
                <a:lnTo>
                  <a:pt x="12219" y="12414"/>
                </a:lnTo>
                <a:lnTo>
                  <a:pt x="12180" y="11946"/>
                </a:lnTo>
                <a:lnTo>
                  <a:pt x="12121" y="11498"/>
                </a:lnTo>
                <a:lnTo>
                  <a:pt x="12063" y="11069"/>
                </a:lnTo>
                <a:lnTo>
                  <a:pt x="11965" y="10660"/>
                </a:lnTo>
                <a:lnTo>
                  <a:pt x="11868" y="10270"/>
                </a:lnTo>
                <a:lnTo>
                  <a:pt x="11751" y="9900"/>
                </a:lnTo>
                <a:lnTo>
                  <a:pt x="11634" y="9549"/>
                </a:lnTo>
                <a:lnTo>
                  <a:pt x="11478" y="9218"/>
                </a:lnTo>
                <a:lnTo>
                  <a:pt x="11342" y="8887"/>
                </a:lnTo>
                <a:lnTo>
                  <a:pt x="11166" y="8594"/>
                </a:lnTo>
                <a:lnTo>
                  <a:pt x="11011" y="8321"/>
                </a:lnTo>
                <a:lnTo>
                  <a:pt x="10835" y="8049"/>
                </a:lnTo>
                <a:lnTo>
                  <a:pt x="10660" y="7815"/>
                </a:lnTo>
                <a:lnTo>
                  <a:pt x="10309" y="7367"/>
                </a:lnTo>
                <a:lnTo>
                  <a:pt x="9939" y="6996"/>
                </a:lnTo>
                <a:lnTo>
                  <a:pt x="9607" y="6665"/>
                </a:lnTo>
                <a:lnTo>
                  <a:pt x="9276" y="6412"/>
                </a:lnTo>
                <a:lnTo>
                  <a:pt x="8984" y="6197"/>
                </a:lnTo>
                <a:lnTo>
                  <a:pt x="8730" y="6041"/>
                </a:lnTo>
                <a:lnTo>
                  <a:pt x="8555" y="5944"/>
                </a:lnTo>
                <a:lnTo>
                  <a:pt x="8380" y="5866"/>
                </a:lnTo>
                <a:lnTo>
                  <a:pt x="8380" y="5496"/>
                </a:lnTo>
                <a:lnTo>
                  <a:pt x="8009" y="5496"/>
                </a:lnTo>
                <a:lnTo>
                  <a:pt x="8009" y="3878"/>
                </a:lnTo>
                <a:lnTo>
                  <a:pt x="8185" y="3898"/>
                </a:lnTo>
                <a:lnTo>
                  <a:pt x="8185" y="3586"/>
                </a:lnTo>
                <a:lnTo>
                  <a:pt x="8009" y="3547"/>
                </a:lnTo>
                <a:lnTo>
                  <a:pt x="7386" y="2456"/>
                </a:lnTo>
                <a:lnTo>
                  <a:pt x="7444" y="2436"/>
                </a:lnTo>
                <a:lnTo>
                  <a:pt x="7542" y="2358"/>
                </a:lnTo>
                <a:lnTo>
                  <a:pt x="7600" y="2280"/>
                </a:lnTo>
                <a:lnTo>
                  <a:pt x="7659" y="2202"/>
                </a:lnTo>
                <a:lnTo>
                  <a:pt x="7678" y="2085"/>
                </a:lnTo>
                <a:lnTo>
                  <a:pt x="7698" y="1949"/>
                </a:lnTo>
                <a:lnTo>
                  <a:pt x="7698" y="1871"/>
                </a:lnTo>
                <a:lnTo>
                  <a:pt x="7678" y="1813"/>
                </a:lnTo>
                <a:lnTo>
                  <a:pt x="7620" y="1696"/>
                </a:lnTo>
                <a:lnTo>
                  <a:pt x="7542" y="1618"/>
                </a:lnTo>
                <a:lnTo>
                  <a:pt x="7444" y="1579"/>
                </a:lnTo>
                <a:lnTo>
                  <a:pt x="7249" y="351"/>
                </a:lnTo>
                <a:lnTo>
                  <a:pt x="7249" y="0"/>
                </a:lnTo>
                <a:lnTo>
                  <a:pt x="7230" y="176"/>
                </a:lnTo>
                <a:lnTo>
                  <a:pt x="7210" y="0"/>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3" name="Google Shape;1563;p24"/>
          <p:cNvSpPr/>
          <p:nvPr/>
        </p:nvSpPr>
        <p:spPr>
          <a:xfrm>
            <a:off x="8249275" y="3646950"/>
            <a:ext cx="1165850" cy="952475"/>
          </a:xfrm>
          <a:custGeom>
            <a:rect b="b" l="l" r="r" t="t"/>
            <a:pathLst>
              <a:path extrusionOk="0" h="38099" w="46634">
                <a:moveTo>
                  <a:pt x="7210" y="0"/>
                </a:moveTo>
                <a:lnTo>
                  <a:pt x="7210" y="351"/>
                </a:lnTo>
                <a:lnTo>
                  <a:pt x="7016" y="1579"/>
                </a:lnTo>
                <a:lnTo>
                  <a:pt x="6918" y="1618"/>
                </a:lnTo>
                <a:lnTo>
                  <a:pt x="6840" y="1696"/>
                </a:lnTo>
                <a:lnTo>
                  <a:pt x="6782" y="1813"/>
                </a:lnTo>
                <a:lnTo>
                  <a:pt x="6762" y="1871"/>
                </a:lnTo>
                <a:lnTo>
                  <a:pt x="6762" y="1949"/>
                </a:lnTo>
                <a:lnTo>
                  <a:pt x="6782" y="2085"/>
                </a:lnTo>
                <a:lnTo>
                  <a:pt x="6801" y="2202"/>
                </a:lnTo>
                <a:lnTo>
                  <a:pt x="6860" y="2280"/>
                </a:lnTo>
                <a:lnTo>
                  <a:pt x="6918" y="2358"/>
                </a:lnTo>
                <a:lnTo>
                  <a:pt x="7016" y="2436"/>
                </a:lnTo>
                <a:lnTo>
                  <a:pt x="7074" y="2456"/>
                </a:lnTo>
                <a:lnTo>
                  <a:pt x="6450" y="3547"/>
                </a:lnTo>
                <a:lnTo>
                  <a:pt x="6275" y="3586"/>
                </a:lnTo>
                <a:lnTo>
                  <a:pt x="6275" y="3898"/>
                </a:lnTo>
                <a:lnTo>
                  <a:pt x="6450" y="3878"/>
                </a:lnTo>
                <a:lnTo>
                  <a:pt x="6450" y="5496"/>
                </a:lnTo>
                <a:lnTo>
                  <a:pt x="6080" y="5496"/>
                </a:lnTo>
                <a:lnTo>
                  <a:pt x="6080" y="5866"/>
                </a:lnTo>
                <a:lnTo>
                  <a:pt x="5905" y="5944"/>
                </a:lnTo>
                <a:lnTo>
                  <a:pt x="5729" y="6041"/>
                </a:lnTo>
                <a:lnTo>
                  <a:pt x="5476" y="6197"/>
                </a:lnTo>
                <a:lnTo>
                  <a:pt x="5184" y="6412"/>
                </a:lnTo>
                <a:lnTo>
                  <a:pt x="4852" y="6665"/>
                </a:lnTo>
                <a:lnTo>
                  <a:pt x="4521" y="6996"/>
                </a:lnTo>
                <a:lnTo>
                  <a:pt x="4151" y="7367"/>
                </a:lnTo>
                <a:lnTo>
                  <a:pt x="3800" y="7815"/>
                </a:lnTo>
                <a:lnTo>
                  <a:pt x="3625" y="8049"/>
                </a:lnTo>
                <a:lnTo>
                  <a:pt x="3449" y="8321"/>
                </a:lnTo>
                <a:lnTo>
                  <a:pt x="3293" y="8594"/>
                </a:lnTo>
                <a:lnTo>
                  <a:pt x="3118" y="8887"/>
                </a:lnTo>
                <a:lnTo>
                  <a:pt x="2982" y="9218"/>
                </a:lnTo>
                <a:lnTo>
                  <a:pt x="2826" y="9549"/>
                </a:lnTo>
                <a:lnTo>
                  <a:pt x="2709" y="9900"/>
                </a:lnTo>
                <a:lnTo>
                  <a:pt x="2592" y="10270"/>
                </a:lnTo>
                <a:lnTo>
                  <a:pt x="2494" y="10660"/>
                </a:lnTo>
                <a:lnTo>
                  <a:pt x="2397" y="11069"/>
                </a:lnTo>
                <a:lnTo>
                  <a:pt x="2319" y="11498"/>
                </a:lnTo>
                <a:lnTo>
                  <a:pt x="2280" y="11946"/>
                </a:lnTo>
                <a:lnTo>
                  <a:pt x="2241" y="12414"/>
                </a:lnTo>
                <a:lnTo>
                  <a:pt x="2241" y="12901"/>
                </a:lnTo>
                <a:lnTo>
                  <a:pt x="2105" y="12921"/>
                </a:lnTo>
                <a:lnTo>
                  <a:pt x="2007" y="12960"/>
                </a:lnTo>
                <a:lnTo>
                  <a:pt x="1949" y="12999"/>
                </a:lnTo>
                <a:lnTo>
                  <a:pt x="1890" y="13037"/>
                </a:lnTo>
                <a:lnTo>
                  <a:pt x="1851" y="13076"/>
                </a:lnTo>
                <a:lnTo>
                  <a:pt x="1832" y="13115"/>
                </a:lnTo>
                <a:lnTo>
                  <a:pt x="1812" y="13174"/>
                </a:lnTo>
                <a:lnTo>
                  <a:pt x="1832" y="13213"/>
                </a:lnTo>
                <a:lnTo>
                  <a:pt x="1812" y="13213"/>
                </a:lnTo>
                <a:lnTo>
                  <a:pt x="1812" y="14772"/>
                </a:lnTo>
                <a:lnTo>
                  <a:pt x="1111" y="14928"/>
                </a:lnTo>
                <a:lnTo>
                  <a:pt x="585" y="15064"/>
                </a:lnTo>
                <a:lnTo>
                  <a:pt x="136" y="15201"/>
                </a:lnTo>
                <a:lnTo>
                  <a:pt x="136" y="16779"/>
                </a:lnTo>
                <a:lnTo>
                  <a:pt x="117" y="17948"/>
                </a:lnTo>
                <a:lnTo>
                  <a:pt x="117" y="19644"/>
                </a:lnTo>
                <a:lnTo>
                  <a:pt x="0" y="19644"/>
                </a:lnTo>
                <a:lnTo>
                  <a:pt x="0" y="38099"/>
                </a:lnTo>
                <a:lnTo>
                  <a:pt x="46634" y="38099"/>
                </a:lnTo>
                <a:lnTo>
                  <a:pt x="46634" y="13310"/>
                </a:lnTo>
                <a:lnTo>
                  <a:pt x="43789" y="13739"/>
                </a:lnTo>
                <a:lnTo>
                  <a:pt x="43789" y="12511"/>
                </a:lnTo>
                <a:lnTo>
                  <a:pt x="43828" y="12511"/>
                </a:lnTo>
                <a:lnTo>
                  <a:pt x="43906" y="12277"/>
                </a:lnTo>
                <a:lnTo>
                  <a:pt x="43750" y="12122"/>
                </a:lnTo>
                <a:lnTo>
                  <a:pt x="43828" y="11634"/>
                </a:lnTo>
                <a:lnTo>
                  <a:pt x="43906" y="11634"/>
                </a:lnTo>
                <a:lnTo>
                  <a:pt x="43672" y="11147"/>
                </a:lnTo>
                <a:lnTo>
                  <a:pt x="43360" y="6685"/>
                </a:lnTo>
                <a:lnTo>
                  <a:pt x="43379" y="6646"/>
                </a:lnTo>
                <a:lnTo>
                  <a:pt x="43379" y="6626"/>
                </a:lnTo>
                <a:lnTo>
                  <a:pt x="43379" y="6568"/>
                </a:lnTo>
                <a:lnTo>
                  <a:pt x="43340" y="6548"/>
                </a:lnTo>
                <a:lnTo>
                  <a:pt x="43340" y="6314"/>
                </a:lnTo>
                <a:lnTo>
                  <a:pt x="43321" y="6548"/>
                </a:lnTo>
                <a:lnTo>
                  <a:pt x="43282" y="6568"/>
                </a:lnTo>
                <a:lnTo>
                  <a:pt x="43282" y="6626"/>
                </a:lnTo>
                <a:lnTo>
                  <a:pt x="43282" y="6646"/>
                </a:lnTo>
                <a:lnTo>
                  <a:pt x="43301" y="6685"/>
                </a:lnTo>
                <a:lnTo>
                  <a:pt x="42990" y="11147"/>
                </a:lnTo>
                <a:lnTo>
                  <a:pt x="42756" y="11634"/>
                </a:lnTo>
                <a:lnTo>
                  <a:pt x="42834" y="11634"/>
                </a:lnTo>
                <a:lnTo>
                  <a:pt x="42912" y="12122"/>
                </a:lnTo>
                <a:lnTo>
                  <a:pt x="42756" y="12277"/>
                </a:lnTo>
                <a:lnTo>
                  <a:pt x="42834" y="12511"/>
                </a:lnTo>
                <a:lnTo>
                  <a:pt x="42873" y="12511"/>
                </a:lnTo>
                <a:lnTo>
                  <a:pt x="42873" y="13875"/>
                </a:lnTo>
                <a:lnTo>
                  <a:pt x="41080" y="14148"/>
                </a:lnTo>
                <a:lnTo>
                  <a:pt x="38819" y="18338"/>
                </a:lnTo>
                <a:lnTo>
                  <a:pt x="38819" y="18338"/>
                </a:lnTo>
                <a:lnTo>
                  <a:pt x="39540" y="17929"/>
                </a:lnTo>
                <a:lnTo>
                  <a:pt x="39540" y="20150"/>
                </a:lnTo>
                <a:lnTo>
                  <a:pt x="37825" y="21105"/>
                </a:lnTo>
                <a:lnTo>
                  <a:pt x="37825" y="15454"/>
                </a:lnTo>
                <a:lnTo>
                  <a:pt x="35643" y="12433"/>
                </a:lnTo>
                <a:lnTo>
                  <a:pt x="33655" y="12433"/>
                </a:lnTo>
                <a:lnTo>
                  <a:pt x="33655" y="11810"/>
                </a:lnTo>
                <a:lnTo>
                  <a:pt x="34025" y="11810"/>
                </a:lnTo>
                <a:lnTo>
                  <a:pt x="34025" y="11284"/>
                </a:lnTo>
                <a:lnTo>
                  <a:pt x="33285" y="11284"/>
                </a:lnTo>
                <a:lnTo>
                  <a:pt x="33285" y="10933"/>
                </a:lnTo>
                <a:lnTo>
                  <a:pt x="33363" y="10933"/>
                </a:lnTo>
                <a:lnTo>
                  <a:pt x="33382" y="10913"/>
                </a:lnTo>
                <a:lnTo>
                  <a:pt x="33402" y="10874"/>
                </a:lnTo>
                <a:lnTo>
                  <a:pt x="33402" y="10855"/>
                </a:lnTo>
                <a:lnTo>
                  <a:pt x="33402" y="10816"/>
                </a:lnTo>
                <a:lnTo>
                  <a:pt x="33382" y="10796"/>
                </a:lnTo>
                <a:lnTo>
                  <a:pt x="33363" y="10777"/>
                </a:lnTo>
                <a:lnTo>
                  <a:pt x="32993" y="10777"/>
                </a:lnTo>
                <a:lnTo>
                  <a:pt x="32954" y="10796"/>
                </a:lnTo>
                <a:lnTo>
                  <a:pt x="32934" y="10816"/>
                </a:lnTo>
                <a:lnTo>
                  <a:pt x="32934" y="10855"/>
                </a:lnTo>
                <a:lnTo>
                  <a:pt x="32934" y="10874"/>
                </a:lnTo>
                <a:lnTo>
                  <a:pt x="32954" y="10913"/>
                </a:lnTo>
                <a:lnTo>
                  <a:pt x="32993" y="10933"/>
                </a:lnTo>
                <a:lnTo>
                  <a:pt x="33051" y="10933"/>
                </a:lnTo>
                <a:lnTo>
                  <a:pt x="33051" y="11284"/>
                </a:lnTo>
                <a:lnTo>
                  <a:pt x="32622" y="11284"/>
                </a:lnTo>
                <a:lnTo>
                  <a:pt x="32622" y="10933"/>
                </a:lnTo>
                <a:lnTo>
                  <a:pt x="32700" y="10933"/>
                </a:lnTo>
                <a:lnTo>
                  <a:pt x="32720" y="10913"/>
                </a:lnTo>
                <a:lnTo>
                  <a:pt x="32739" y="10874"/>
                </a:lnTo>
                <a:lnTo>
                  <a:pt x="32759" y="10855"/>
                </a:lnTo>
                <a:lnTo>
                  <a:pt x="32739" y="10816"/>
                </a:lnTo>
                <a:lnTo>
                  <a:pt x="32720" y="10796"/>
                </a:lnTo>
                <a:lnTo>
                  <a:pt x="32700" y="10777"/>
                </a:lnTo>
                <a:lnTo>
                  <a:pt x="32330" y="10777"/>
                </a:lnTo>
                <a:lnTo>
                  <a:pt x="32291" y="10796"/>
                </a:lnTo>
                <a:lnTo>
                  <a:pt x="32291" y="10816"/>
                </a:lnTo>
                <a:lnTo>
                  <a:pt x="32271" y="10855"/>
                </a:lnTo>
                <a:lnTo>
                  <a:pt x="32291" y="10874"/>
                </a:lnTo>
                <a:lnTo>
                  <a:pt x="32291" y="10913"/>
                </a:lnTo>
                <a:lnTo>
                  <a:pt x="32330" y="10933"/>
                </a:lnTo>
                <a:lnTo>
                  <a:pt x="32408" y="10933"/>
                </a:lnTo>
                <a:lnTo>
                  <a:pt x="32408" y="11284"/>
                </a:lnTo>
                <a:lnTo>
                  <a:pt x="31979" y="11284"/>
                </a:lnTo>
                <a:lnTo>
                  <a:pt x="31979" y="10933"/>
                </a:lnTo>
                <a:lnTo>
                  <a:pt x="32038" y="10933"/>
                </a:lnTo>
                <a:lnTo>
                  <a:pt x="32077" y="10913"/>
                </a:lnTo>
                <a:lnTo>
                  <a:pt x="32096" y="10874"/>
                </a:lnTo>
                <a:lnTo>
                  <a:pt x="32096" y="10855"/>
                </a:lnTo>
                <a:lnTo>
                  <a:pt x="32096" y="10816"/>
                </a:lnTo>
                <a:lnTo>
                  <a:pt x="32077" y="10796"/>
                </a:lnTo>
                <a:lnTo>
                  <a:pt x="32038" y="10777"/>
                </a:lnTo>
                <a:lnTo>
                  <a:pt x="31667" y="10777"/>
                </a:lnTo>
                <a:lnTo>
                  <a:pt x="31648" y="10796"/>
                </a:lnTo>
                <a:lnTo>
                  <a:pt x="31628" y="10816"/>
                </a:lnTo>
                <a:lnTo>
                  <a:pt x="31628" y="10855"/>
                </a:lnTo>
                <a:lnTo>
                  <a:pt x="31628" y="10874"/>
                </a:lnTo>
                <a:lnTo>
                  <a:pt x="31648" y="10913"/>
                </a:lnTo>
                <a:lnTo>
                  <a:pt x="31667" y="10933"/>
                </a:lnTo>
                <a:lnTo>
                  <a:pt x="31745" y="10933"/>
                </a:lnTo>
                <a:lnTo>
                  <a:pt x="31745" y="11284"/>
                </a:lnTo>
                <a:lnTo>
                  <a:pt x="31317" y="11284"/>
                </a:lnTo>
                <a:lnTo>
                  <a:pt x="31317" y="10933"/>
                </a:lnTo>
                <a:lnTo>
                  <a:pt x="31395" y="10933"/>
                </a:lnTo>
                <a:lnTo>
                  <a:pt x="31414" y="10913"/>
                </a:lnTo>
                <a:lnTo>
                  <a:pt x="31434" y="10874"/>
                </a:lnTo>
                <a:lnTo>
                  <a:pt x="31434" y="10855"/>
                </a:lnTo>
                <a:lnTo>
                  <a:pt x="31434" y="10816"/>
                </a:lnTo>
                <a:lnTo>
                  <a:pt x="31414" y="10796"/>
                </a:lnTo>
                <a:lnTo>
                  <a:pt x="31395" y="10777"/>
                </a:lnTo>
                <a:lnTo>
                  <a:pt x="31005" y="10777"/>
                </a:lnTo>
                <a:lnTo>
                  <a:pt x="30985" y="10796"/>
                </a:lnTo>
                <a:lnTo>
                  <a:pt x="30966" y="10816"/>
                </a:lnTo>
                <a:lnTo>
                  <a:pt x="30966" y="10855"/>
                </a:lnTo>
                <a:lnTo>
                  <a:pt x="30966" y="10874"/>
                </a:lnTo>
                <a:lnTo>
                  <a:pt x="30985" y="10913"/>
                </a:lnTo>
                <a:lnTo>
                  <a:pt x="31005" y="10933"/>
                </a:lnTo>
                <a:lnTo>
                  <a:pt x="31083" y="10933"/>
                </a:lnTo>
                <a:lnTo>
                  <a:pt x="31083" y="11284"/>
                </a:lnTo>
                <a:lnTo>
                  <a:pt x="30342" y="11284"/>
                </a:lnTo>
                <a:lnTo>
                  <a:pt x="30342" y="11810"/>
                </a:lnTo>
                <a:lnTo>
                  <a:pt x="30712" y="11810"/>
                </a:lnTo>
                <a:lnTo>
                  <a:pt x="30712" y="12433"/>
                </a:lnTo>
                <a:lnTo>
                  <a:pt x="28277" y="12433"/>
                </a:lnTo>
                <a:lnTo>
                  <a:pt x="27555" y="13349"/>
                </a:lnTo>
                <a:lnTo>
                  <a:pt x="27555" y="14441"/>
                </a:lnTo>
                <a:lnTo>
                  <a:pt x="26094" y="15785"/>
                </a:lnTo>
                <a:lnTo>
                  <a:pt x="25042" y="16760"/>
                </a:lnTo>
                <a:lnTo>
                  <a:pt x="24691" y="17110"/>
                </a:lnTo>
                <a:lnTo>
                  <a:pt x="24535" y="17286"/>
                </a:lnTo>
                <a:lnTo>
                  <a:pt x="24535" y="17422"/>
                </a:lnTo>
                <a:lnTo>
                  <a:pt x="24321" y="17422"/>
                </a:lnTo>
                <a:lnTo>
                  <a:pt x="24321" y="15298"/>
                </a:lnTo>
                <a:lnTo>
                  <a:pt x="24418" y="15298"/>
                </a:lnTo>
                <a:lnTo>
                  <a:pt x="24593" y="14967"/>
                </a:lnTo>
                <a:lnTo>
                  <a:pt x="24243" y="14713"/>
                </a:lnTo>
                <a:lnTo>
                  <a:pt x="24398" y="14031"/>
                </a:lnTo>
                <a:lnTo>
                  <a:pt x="24593" y="14031"/>
                </a:lnTo>
                <a:lnTo>
                  <a:pt x="24048" y="13330"/>
                </a:lnTo>
                <a:lnTo>
                  <a:pt x="23327" y="6801"/>
                </a:lnTo>
                <a:lnTo>
                  <a:pt x="23366" y="6762"/>
                </a:lnTo>
                <a:lnTo>
                  <a:pt x="23385" y="6704"/>
                </a:lnTo>
                <a:lnTo>
                  <a:pt x="23366" y="6646"/>
                </a:lnTo>
                <a:lnTo>
                  <a:pt x="23307" y="6607"/>
                </a:lnTo>
                <a:lnTo>
                  <a:pt x="23268" y="6275"/>
                </a:lnTo>
                <a:lnTo>
                  <a:pt x="23229" y="6607"/>
                </a:lnTo>
                <a:lnTo>
                  <a:pt x="23171" y="6646"/>
                </a:lnTo>
                <a:lnTo>
                  <a:pt x="23151" y="6704"/>
                </a:lnTo>
                <a:lnTo>
                  <a:pt x="23171" y="6762"/>
                </a:lnTo>
                <a:lnTo>
                  <a:pt x="23210" y="6801"/>
                </a:lnTo>
                <a:lnTo>
                  <a:pt x="22469" y="13330"/>
                </a:lnTo>
                <a:lnTo>
                  <a:pt x="21943" y="14031"/>
                </a:lnTo>
                <a:lnTo>
                  <a:pt x="22138" y="14031"/>
                </a:lnTo>
                <a:lnTo>
                  <a:pt x="22294" y="14713"/>
                </a:lnTo>
                <a:lnTo>
                  <a:pt x="21943" y="14967"/>
                </a:lnTo>
                <a:lnTo>
                  <a:pt x="22118" y="15298"/>
                </a:lnTo>
                <a:lnTo>
                  <a:pt x="22216" y="15298"/>
                </a:lnTo>
                <a:lnTo>
                  <a:pt x="22216" y="17422"/>
                </a:lnTo>
                <a:lnTo>
                  <a:pt x="16623" y="17422"/>
                </a:lnTo>
                <a:lnTo>
                  <a:pt x="15395" y="19644"/>
                </a:lnTo>
                <a:lnTo>
                  <a:pt x="14343" y="19644"/>
                </a:lnTo>
                <a:lnTo>
                  <a:pt x="14343" y="17948"/>
                </a:lnTo>
                <a:lnTo>
                  <a:pt x="14323" y="16779"/>
                </a:lnTo>
                <a:lnTo>
                  <a:pt x="14323" y="15201"/>
                </a:lnTo>
                <a:lnTo>
                  <a:pt x="13875" y="15064"/>
                </a:lnTo>
                <a:lnTo>
                  <a:pt x="13349" y="14928"/>
                </a:lnTo>
                <a:lnTo>
                  <a:pt x="12647" y="14772"/>
                </a:lnTo>
                <a:lnTo>
                  <a:pt x="12647" y="13213"/>
                </a:lnTo>
                <a:lnTo>
                  <a:pt x="12628" y="13213"/>
                </a:lnTo>
                <a:lnTo>
                  <a:pt x="12647" y="13174"/>
                </a:lnTo>
                <a:lnTo>
                  <a:pt x="12628" y="13115"/>
                </a:lnTo>
                <a:lnTo>
                  <a:pt x="12609" y="13076"/>
                </a:lnTo>
                <a:lnTo>
                  <a:pt x="12570" y="13037"/>
                </a:lnTo>
                <a:lnTo>
                  <a:pt x="12511" y="12999"/>
                </a:lnTo>
                <a:lnTo>
                  <a:pt x="12453" y="12960"/>
                </a:lnTo>
                <a:lnTo>
                  <a:pt x="12355" y="12921"/>
                </a:lnTo>
                <a:lnTo>
                  <a:pt x="12219" y="12901"/>
                </a:lnTo>
                <a:lnTo>
                  <a:pt x="12219" y="12414"/>
                </a:lnTo>
                <a:lnTo>
                  <a:pt x="12180" y="11946"/>
                </a:lnTo>
                <a:lnTo>
                  <a:pt x="12121" y="11498"/>
                </a:lnTo>
                <a:lnTo>
                  <a:pt x="12063" y="11069"/>
                </a:lnTo>
                <a:lnTo>
                  <a:pt x="11965" y="10660"/>
                </a:lnTo>
                <a:lnTo>
                  <a:pt x="11868" y="10270"/>
                </a:lnTo>
                <a:lnTo>
                  <a:pt x="11751" y="9900"/>
                </a:lnTo>
                <a:lnTo>
                  <a:pt x="11634" y="9549"/>
                </a:lnTo>
                <a:lnTo>
                  <a:pt x="11478" y="9218"/>
                </a:lnTo>
                <a:lnTo>
                  <a:pt x="11342" y="8887"/>
                </a:lnTo>
                <a:lnTo>
                  <a:pt x="11166" y="8594"/>
                </a:lnTo>
                <a:lnTo>
                  <a:pt x="11011" y="8321"/>
                </a:lnTo>
                <a:lnTo>
                  <a:pt x="10835" y="8049"/>
                </a:lnTo>
                <a:lnTo>
                  <a:pt x="10660" y="7815"/>
                </a:lnTo>
                <a:lnTo>
                  <a:pt x="10309" y="7367"/>
                </a:lnTo>
                <a:lnTo>
                  <a:pt x="9939" y="6996"/>
                </a:lnTo>
                <a:lnTo>
                  <a:pt x="9607" y="6665"/>
                </a:lnTo>
                <a:lnTo>
                  <a:pt x="9276" y="6412"/>
                </a:lnTo>
                <a:lnTo>
                  <a:pt x="8984" y="6197"/>
                </a:lnTo>
                <a:lnTo>
                  <a:pt x="8730" y="6041"/>
                </a:lnTo>
                <a:lnTo>
                  <a:pt x="8555" y="5944"/>
                </a:lnTo>
                <a:lnTo>
                  <a:pt x="8380" y="5866"/>
                </a:lnTo>
                <a:lnTo>
                  <a:pt x="8380" y="5496"/>
                </a:lnTo>
                <a:lnTo>
                  <a:pt x="8009" y="5496"/>
                </a:lnTo>
                <a:lnTo>
                  <a:pt x="8009" y="3878"/>
                </a:lnTo>
                <a:lnTo>
                  <a:pt x="8185" y="3898"/>
                </a:lnTo>
                <a:lnTo>
                  <a:pt x="8185" y="3586"/>
                </a:lnTo>
                <a:lnTo>
                  <a:pt x="8009" y="3547"/>
                </a:lnTo>
                <a:lnTo>
                  <a:pt x="7386" y="2456"/>
                </a:lnTo>
                <a:lnTo>
                  <a:pt x="7444" y="2436"/>
                </a:lnTo>
                <a:lnTo>
                  <a:pt x="7542" y="2358"/>
                </a:lnTo>
                <a:lnTo>
                  <a:pt x="7600" y="2280"/>
                </a:lnTo>
                <a:lnTo>
                  <a:pt x="7659" y="2202"/>
                </a:lnTo>
                <a:lnTo>
                  <a:pt x="7678" y="2085"/>
                </a:lnTo>
                <a:lnTo>
                  <a:pt x="7698" y="1949"/>
                </a:lnTo>
                <a:lnTo>
                  <a:pt x="7698" y="1871"/>
                </a:lnTo>
                <a:lnTo>
                  <a:pt x="7678" y="1813"/>
                </a:lnTo>
                <a:lnTo>
                  <a:pt x="7620" y="1696"/>
                </a:lnTo>
                <a:lnTo>
                  <a:pt x="7542" y="1618"/>
                </a:lnTo>
                <a:lnTo>
                  <a:pt x="7444" y="1579"/>
                </a:lnTo>
                <a:lnTo>
                  <a:pt x="7249" y="351"/>
                </a:lnTo>
                <a:lnTo>
                  <a:pt x="7249" y="0"/>
                </a:lnTo>
                <a:lnTo>
                  <a:pt x="7230" y="176"/>
                </a:lnTo>
                <a:lnTo>
                  <a:pt x="7210" y="0"/>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564" name="Google Shape;1564;p24"/>
          <p:cNvGrpSpPr/>
          <p:nvPr/>
        </p:nvGrpSpPr>
        <p:grpSpPr>
          <a:xfrm flipH="1">
            <a:off x="7803352" y="4598835"/>
            <a:ext cx="791911" cy="449534"/>
            <a:chOff x="5104925" y="-1571550"/>
            <a:chExt cx="1573750" cy="893350"/>
          </a:xfrm>
        </p:grpSpPr>
        <p:sp>
          <p:nvSpPr>
            <p:cNvPr id="1565" name="Google Shape;1565;p24"/>
            <p:cNvSpPr/>
            <p:nvPr/>
          </p:nvSpPr>
          <p:spPr>
            <a:xfrm>
              <a:off x="5104925" y="-1571550"/>
              <a:ext cx="1573750" cy="792175"/>
            </a:xfrm>
            <a:custGeom>
              <a:rect b="b" l="l" r="r" t="t"/>
              <a:pathLst>
                <a:path extrusionOk="0" h="31687" w="62950">
                  <a:moveTo>
                    <a:pt x="31601" y="1"/>
                  </a:moveTo>
                  <a:lnTo>
                    <a:pt x="30126" y="64"/>
                  </a:lnTo>
                  <a:lnTo>
                    <a:pt x="28629" y="148"/>
                  </a:lnTo>
                  <a:lnTo>
                    <a:pt x="27069" y="275"/>
                  </a:lnTo>
                  <a:lnTo>
                    <a:pt x="25467" y="444"/>
                  </a:lnTo>
                  <a:lnTo>
                    <a:pt x="23822" y="675"/>
                  </a:lnTo>
                  <a:lnTo>
                    <a:pt x="22136" y="928"/>
                  </a:lnTo>
                  <a:lnTo>
                    <a:pt x="20386" y="1245"/>
                  </a:lnTo>
                  <a:lnTo>
                    <a:pt x="18615" y="1603"/>
                  </a:lnTo>
                  <a:lnTo>
                    <a:pt x="16781" y="2004"/>
                  </a:lnTo>
                  <a:lnTo>
                    <a:pt x="14905" y="2446"/>
                  </a:lnTo>
                  <a:lnTo>
                    <a:pt x="14314" y="2615"/>
                  </a:lnTo>
                  <a:lnTo>
                    <a:pt x="13766" y="2763"/>
                  </a:lnTo>
                  <a:lnTo>
                    <a:pt x="13218" y="2952"/>
                  </a:lnTo>
                  <a:lnTo>
                    <a:pt x="12691" y="3142"/>
                  </a:lnTo>
                  <a:lnTo>
                    <a:pt x="12164" y="3332"/>
                  </a:lnTo>
                  <a:lnTo>
                    <a:pt x="11658" y="3543"/>
                  </a:lnTo>
                  <a:lnTo>
                    <a:pt x="11173" y="3753"/>
                  </a:lnTo>
                  <a:lnTo>
                    <a:pt x="10710" y="3985"/>
                  </a:lnTo>
                  <a:lnTo>
                    <a:pt x="10246" y="4217"/>
                  </a:lnTo>
                  <a:lnTo>
                    <a:pt x="9782" y="4470"/>
                  </a:lnTo>
                  <a:lnTo>
                    <a:pt x="9339" y="4723"/>
                  </a:lnTo>
                  <a:lnTo>
                    <a:pt x="8918" y="4976"/>
                  </a:lnTo>
                  <a:lnTo>
                    <a:pt x="8517" y="5250"/>
                  </a:lnTo>
                  <a:lnTo>
                    <a:pt x="8117" y="5524"/>
                  </a:lnTo>
                  <a:lnTo>
                    <a:pt x="7716" y="5819"/>
                  </a:lnTo>
                  <a:lnTo>
                    <a:pt x="7337" y="6114"/>
                  </a:lnTo>
                  <a:lnTo>
                    <a:pt x="6978" y="6431"/>
                  </a:lnTo>
                  <a:lnTo>
                    <a:pt x="6620" y="6726"/>
                  </a:lnTo>
                  <a:lnTo>
                    <a:pt x="6282" y="7063"/>
                  </a:lnTo>
                  <a:lnTo>
                    <a:pt x="5945" y="7379"/>
                  </a:lnTo>
                  <a:lnTo>
                    <a:pt x="5334" y="8054"/>
                  </a:lnTo>
                  <a:lnTo>
                    <a:pt x="4744" y="8750"/>
                  </a:lnTo>
                  <a:lnTo>
                    <a:pt x="4195" y="9466"/>
                  </a:lnTo>
                  <a:lnTo>
                    <a:pt x="3689" y="10183"/>
                  </a:lnTo>
                  <a:lnTo>
                    <a:pt x="3226" y="10942"/>
                  </a:lnTo>
                  <a:lnTo>
                    <a:pt x="2804" y="11722"/>
                  </a:lnTo>
                  <a:lnTo>
                    <a:pt x="2425" y="12502"/>
                  </a:lnTo>
                  <a:lnTo>
                    <a:pt x="2066" y="13282"/>
                  </a:lnTo>
                  <a:lnTo>
                    <a:pt x="1750" y="14083"/>
                  </a:lnTo>
                  <a:lnTo>
                    <a:pt x="1455" y="14905"/>
                  </a:lnTo>
                  <a:lnTo>
                    <a:pt x="1202" y="15707"/>
                  </a:lnTo>
                  <a:lnTo>
                    <a:pt x="970" y="16529"/>
                  </a:lnTo>
                  <a:lnTo>
                    <a:pt x="759" y="17351"/>
                  </a:lnTo>
                  <a:lnTo>
                    <a:pt x="590" y="18152"/>
                  </a:lnTo>
                  <a:lnTo>
                    <a:pt x="443" y="18974"/>
                  </a:lnTo>
                  <a:lnTo>
                    <a:pt x="316" y="19775"/>
                  </a:lnTo>
                  <a:lnTo>
                    <a:pt x="211" y="20576"/>
                  </a:lnTo>
                  <a:lnTo>
                    <a:pt x="127" y="21377"/>
                  </a:lnTo>
                  <a:lnTo>
                    <a:pt x="84" y="22136"/>
                  </a:lnTo>
                  <a:lnTo>
                    <a:pt x="42" y="22916"/>
                  </a:lnTo>
                  <a:lnTo>
                    <a:pt x="0" y="23654"/>
                  </a:lnTo>
                  <a:lnTo>
                    <a:pt x="0" y="24392"/>
                  </a:lnTo>
                  <a:lnTo>
                    <a:pt x="21" y="24729"/>
                  </a:lnTo>
                  <a:lnTo>
                    <a:pt x="42" y="25088"/>
                  </a:lnTo>
                  <a:lnTo>
                    <a:pt x="106" y="25404"/>
                  </a:lnTo>
                  <a:lnTo>
                    <a:pt x="190" y="25720"/>
                  </a:lnTo>
                  <a:lnTo>
                    <a:pt x="295" y="26036"/>
                  </a:lnTo>
                  <a:lnTo>
                    <a:pt x="422" y="26332"/>
                  </a:lnTo>
                  <a:lnTo>
                    <a:pt x="569" y="26627"/>
                  </a:lnTo>
                  <a:lnTo>
                    <a:pt x="738" y="26901"/>
                  </a:lnTo>
                  <a:lnTo>
                    <a:pt x="928" y="27175"/>
                  </a:lnTo>
                  <a:lnTo>
                    <a:pt x="1117" y="27428"/>
                  </a:lnTo>
                  <a:lnTo>
                    <a:pt x="1349" y="27660"/>
                  </a:lnTo>
                  <a:lnTo>
                    <a:pt x="1602" y="27913"/>
                  </a:lnTo>
                  <a:lnTo>
                    <a:pt x="1855" y="28145"/>
                  </a:lnTo>
                  <a:lnTo>
                    <a:pt x="2150" y="28355"/>
                  </a:lnTo>
                  <a:lnTo>
                    <a:pt x="2446" y="28566"/>
                  </a:lnTo>
                  <a:lnTo>
                    <a:pt x="2762" y="28756"/>
                  </a:lnTo>
                  <a:lnTo>
                    <a:pt x="3099" y="28946"/>
                  </a:lnTo>
                  <a:lnTo>
                    <a:pt x="3436" y="29135"/>
                  </a:lnTo>
                  <a:lnTo>
                    <a:pt x="3816" y="29304"/>
                  </a:lnTo>
                  <a:lnTo>
                    <a:pt x="4195" y="29473"/>
                  </a:lnTo>
                  <a:lnTo>
                    <a:pt x="4996" y="29789"/>
                  </a:lnTo>
                  <a:lnTo>
                    <a:pt x="5861" y="30063"/>
                  </a:lnTo>
                  <a:lnTo>
                    <a:pt x="6767" y="30316"/>
                  </a:lnTo>
                  <a:lnTo>
                    <a:pt x="7737" y="30548"/>
                  </a:lnTo>
                  <a:lnTo>
                    <a:pt x="8749" y="30738"/>
                  </a:lnTo>
                  <a:lnTo>
                    <a:pt x="9782" y="30906"/>
                  </a:lnTo>
                  <a:lnTo>
                    <a:pt x="10878" y="31075"/>
                  </a:lnTo>
                  <a:lnTo>
                    <a:pt x="11996" y="31201"/>
                  </a:lnTo>
                  <a:lnTo>
                    <a:pt x="13134" y="31307"/>
                  </a:lnTo>
                  <a:lnTo>
                    <a:pt x="14314" y="31412"/>
                  </a:lnTo>
                  <a:lnTo>
                    <a:pt x="15516" y="31476"/>
                  </a:lnTo>
                  <a:lnTo>
                    <a:pt x="16718" y="31539"/>
                  </a:lnTo>
                  <a:lnTo>
                    <a:pt x="17962" y="31602"/>
                  </a:lnTo>
                  <a:lnTo>
                    <a:pt x="19205" y="31623"/>
                  </a:lnTo>
                  <a:lnTo>
                    <a:pt x="21693" y="31686"/>
                  </a:lnTo>
                  <a:lnTo>
                    <a:pt x="36956" y="31686"/>
                  </a:lnTo>
                  <a:lnTo>
                    <a:pt x="39760" y="31623"/>
                  </a:lnTo>
                  <a:lnTo>
                    <a:pt x="42585" y="31539"/>
                  </a:lnTo>
                  <a:lnTo>
                    <a:pt x="43997" y="31476"/>
                  </a:lnTo>
                  <a:lnTo>
                    <a:pt x="45410" y="31412"/>
                  </a:lnTo>
                  <a:lnTo>
                    <a:pt x="46780" y="31307"/>
                  </a:lnTo>
                  <a:lnTo>
                    <a:pt x="48150" y="31201"/>
                  </a:lnTo>
                  <a:lnTo>
                    <a:pt x="49499" y="31075"/>
                  </a:lnTo>
                  <a:lnTo>
                    <a:pt x="50807" y="30906"/>
                  </a:lnTo>
                  <a:lnTo>
                    <a:pt x="52071" y="30738"/>
                  </a:lnTo>
                  <a:lnTo>
                    <a:pt x="53294" y="30548"/>
                  </a:lnTo>
                  <a:lnTo>
                    <a:pt x="54475" y="30316"/>
                  </a:lnTo>
                  <a:lnTo>
                    <a:pt x="55592" y="30063"/>
                  </a:lnTo>
                  <a:lnTo>
                    <a:pt x="56667" y="29789"/>
                  </a:lnTo>
                  <a:lnTo>
                    <a:pt x="57658" y="29473"/>
                  </a:lnTo>
                  <a:lnTo>
                    <a:pt x="58143" y="29304"/>
                  </a:lnTo>
                  <a:lnTo>
                    <a:pt x="58607" y="29135"/>
                  </a:lnTo>
                  <a:lnTo>
                    <a:pt x="59028" y="28946"/>
                  </a:lnTo>
                  <a:lnTo>
                    <a:pt x="59450" y="28756"/>
                  </a:lnTo>
                  <a:lnTo>
                    <a:pt x="59850" y="28566"/>
                  </a:lnTo>
                  <a:lnTo>
                    <a:pt x="60230" y="28355"/>
                  </a:lnTo>
                  <a:lnTo>
                    <a:pt x="60588" y="28145"/>
                  </a:lnTo>
                  <a:lnTo>
                    <a:pt x="60926" y="27913"/>
                  </a:lnTo>
                  <a:lnTo>
                    <a:pt x="61221" y="27660"/>
                  </a:lnTo>
                  <a:lnTo>
                    <a:pt x="61516" y="27428"/>
                  </a:lnTo>
                  <a:lnTo>
                    <a:pt x="61790" y="27175"/>
                  </a:lnTo>
                  <a:lnTo>
                    <a:pt x="62022" y="26901"/>
                  </a:lnTo>
                  <a:lnTo>
                    <a:pt x="62233" y="26627"/>
                  </a:lnTo>
                  <a:lnTo>
                    <a:pt x="62422" y="26332"/>
                  </a:lnTo>
                  <a:lnTo>
                    <a:pt x="62591" y="26036"/>
                  </a:lnTo>
                  <a:lnTo>
                    <a:pt x="62718" y="25720"/>
                  </a:lnTo>
                  <a:lnTo>
                    <a:pt x="62823" y="25404"/>
                  </a:lnTo>
                  <a:lnTo>
                    <a:pt x="62886" y="25088"/>
                  </a:lnTo>
                  <a:lnTo>
                    <a:pt x="62928" y="24729"/>
                  </a:lnTo>
                  <a:lnTo>
                    <a:pt x="62949" y="24392"/>
                  </a:lnTo>
                  <a:lnTo>
                    <a:pt x="62928" y="23612"/>
                  </a:lnTo>
                  <a:lnTo>
                    <a:pt x="62865" y="22769"/>
                  </a:lnTo>
                  <a:lnTo>
                    <a:pt x="62739" y="21820"/>
                  </a:lnTo>
                  <a:lnTo>
                    <a:pt x="62549" y="20829"/>
                  </a:lnTo>
                  <a:lnTo>
                    <a:pt x="62443" y="20302"/>
                  </a:lnTo>
                  <a:lnTo>
                    <a:pt x="62317" y="19754"/>
                  </a:lnTo>
                  <a:lnTo>
                    <a:pt x="62169" y="19206"/>
                  </a:lnTo>
                  <a:lnTo>
                    <a:pt x="62001" y="18637"/>
                  </a:lnTo>
                  <a:lnTo>
                    <a:pt x="61811" y="18068"/>
                  </a:lnTo>
                  <a:lnTo>
                    <a:pt x="61621" y="17477"/>
                  </a:lnTo>
                  <a:lnTo>
                    <a:pt x="61389" y="16887"/>
                  </a:lnTo>
                  <a:lnTo>
                    <a:pt x="61158" y="16276"/>
                  </a:lnTo>
                  <a:lnTo>
                    <a:pt x="60905" y="15685"/>
                  </a:lnTo>
                  <a:lnTo>
                    <a:pt x="60609" y="15074"/>
                  </a:lnTo>
                  <a:lnTo>
                    <a:pt x="60314" y="14463"/>
                  </a:lnTo>
                  <a:lnTo>
                    <a:pt x="59998" y="13830"/>
                  </a:lnTo>
                  <a:lnTo>
                    <a:pt x="59640" y="13219"/>
                  </a:lnTo>
                  <a:lnTo>
                    <a:pt x="59260" y="12608"/>
                  </a:lnTo>
                  <a:lnTo>
                    <a:pt x="58881" y="11996"/>
                  </a:lnTo>
                  <a:lnTo>
                    <a:pt x="58459" y="11385"/>
                  </a:lnTo>
                  <a:lnTo>
                    <a:pt x="58016" y="10773"/>
                  </a:lnTo>
                  <a:lnTo>
                    <a:pt x="57553" y="10162"/>
                  </a:lnTo>
                  <a:lnTo>
                    <a:pt x="57047" y="9572"/>
                  </a:lnTo>
                  <a:lnTo>
                    <a:pt x="56520" y="8982"/>
                  </a:lnTo>
                  <a:lnTo>
                    <a:pt x="55971" y="8391"/>
                  </a:lnTo>
                  <a:lnTo>
                    <a:pt x="55402" y="7822"/>
                  </a:lnTo>
                  <a:lnTo>
                    <a:pt x="54791" y="7253"/>
                  </a:lnTo>
                  <a:lnTo>
                    <a:pt x="54158" y="6705"/>
                  </a:lnTo>
                  <a:lnTo>
                    <a:pt x="53484" y="6178"/>
                  </a:lnTo>
                  <a:lnTo>
                    <a:pt x="52788" y="5651"/>
                  </a:lnTo>
                  <a:lnTo>
                    <a:pt x="52071" y="5145"/>
                  </a:lnTo>
                  <a:lnTo>
                    <a:pt x="51312" y="4639"/>
                  </a:lnTo>
                  <a:lnTo>
                    <a:pt x="50511" y="4175"/>
                  </a:lnTo>
                  <a:lnTo>
                    <a:pt x="49689" y="3711"/>
                  </a:lnTo>
                  <a:lnTo>
                    <a:pt x="48846" y="3290"/>
                  </a:lnTo>
                  <a:lnTo>
                    <a:pt x="47939" y="2868"/>
                  </a:lnTo>
                  <a:lnTo>
                    <a:pt x="47033" y="2488"/>
                  </a:lnTo>
                  <a:lnTo>
                    <a:pt x="46063" y="2109"/>
                  </a:lnTo>
                  <a:lnTo>
                    <a:pt x="45072" y="1772"/>
                  </a:lnTo>
                  <a:lnTo>
                    <a:pt x="44039" y="1455"/>
                  </a:lnTo>
                  <a:lnTo>
                    <a:pt x="42964" y="1181"/>
                  </a:lnTo>
                  <a:lnTo>
                    <a:pt x="41868" y="907"/>
                  </a:lnTo>
                  <a:lnTo>
                    <a:pt x="40730" y="675"/>
                  </a:lnTo>
                  <a:lnTo>
                    <a:pt x="39528" y="486"/>
                  </a:lnTo>
                  <a:lnTo>
                    <a:pt x="38326" y="317"/>
                  </a:lnTo>
                  <a:lnTo>
                    <a:pt x="37061" y="191"/>
                  </a:lnTo>
                  <a:lnTo>
                    <a:pt x="35754" y="85"/>
                  </a:lnTo>
                  <a:lnTo>
                    <a:pt x="34405" y="22"/>
                  </a:lnTo>
                  <a:lnTo>
                    <a:pt x="33035"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6" name="Google Shape;1566;p24"/>
            <p:cNvSpPr/>
            <p:nvPr/>
          </p:nvSpPr>
          <p:spPr>
            <a:xfrm>
              <a:off x="5104925" y="-1571550"/>
              <a:ext cx="1573750" cy="792175"/>
            </a:xfrm>
            <a:custGeom>
              <a:rect b="b" l="l" r="r" t="t"/>
              <a:pathLst>
                <a:path extrusionOk="0" fill="none" h="31687" w="62950">
                  <a:moveTo>
                    <a:pt x="62949" y="24392"/>
                  </a:moveTo>
                  <a:lnTo>
                    <a:pt x="62949" y="24392"/>
                  </a:lnTo>
                  <a:lnTo>
                    <a:pt x="62928" y="24729"/>
                  </a:lnTo>
                  <a:lnTo>
                    <a:pt x="62886" y="25088"/>
                  </a:lnTo>
                  <a:lnTo>
                    <a:pt x="62823" y="25404"/>
                  </a:lnTo>
                  <a:lnTo>
                    <a:pt x="62718" y="25720"/>
                  </a:lnTo>
                  <a:lnTo>
                    <a:pt x="62591" y="26036"/>
                  </a:lnTo>
                  <a:lnTo>
                    <a:pt x="62422" y="26332"/>
                  </a:lnTo>
                  <a:lnTo>
                    <a:pt x="62233" y="26627"/>
                  </a:lnTo>
                  <a:lnTo>
                    <a:pt x="62022" y="26901"/>
                  </a:lnTo>
                  <a:lnTo>
                    <a:pt x="61790" y="27175"/>
                  </a:lnTo>
                  <a:lnTo>
                    <a:pt x="61516" y="27428"/>
                  </a:lnTo>
                  <a:lnTo>
                    <a:pt x="61221" y="27660"/>
                  </a:lnTo>
                  <a:lnTo>
                    <a:pt x="60926" y="27913"/>
                  </a:lnTo>
                  <a:lnTo>
                    <a:pt x="60588" y="28145"/>
                  </a:lnTo>
                  <a:lnTo>
                    <a:pt x="60230" y="28355"/>
                  </a:lnTo>
                  <a:lnTo>
                    <a:pt x="59850" y="28566"/>
                  </a:lnTo>
                  <a:lnTo>
                    <a:pt x="59450" y="28756"/>
                  </a:lnTo>
                  <a:lnTo>
                    <a:pt x="59028" y="28946"/>
                  </a:lnTo>
                  <a:lnTo>
                    <a:pt x="58607" y="29135"/>
                  </a:lnTo>
                  <a:lnTo>
                    <a:pt x="58143" y="29304"/>
                  </a:lnTo>
                  <a:lnTo>
                    <a:pt x="57658" y="29473"/>
                  </a:lnTo>
                  <a:lnTo>
                    <a:pt x="56667" y="29789"/>
                  </a:lnTo>
                  <a:lnTo>
                    <a:pt x="55592" y="30063"/>
                  </a:lnTo>
                  <a:lnTo>
                    <a:pt x="54475" y="30316"/>
                  </a:lnTo>
                  <a:lnTo>
                    <a:pt x="53294" y="30548"/>
                  </a:lnTo>
                  <a:lnTo>
                    <a:pt x="52071" y="30738"/>
                  </a:lnTo>
                  <a:lnTo>
                    <a:pt x="50807" y="30906"/>
                  </a:lnTo>
                  <a:lnTo>
                    <a:pt x="49499" y="31075"/>
                  </a:lnTo>
                  <a:lnTo>
                    <a:pt x="48150" y="31201"/>
                  </a:lnTo>
                  <a:lnTo>
                    <a:pt x="46780" y="31307"/>
                  </a:lnTo>
                  <a:lnTo>
                    <a:pt x="45410" y="31412"/>
                  </a:lnTo>
                  <a:lnTo>
                    <a:pt x="43997" y="31476"/>
                  </a:lnTo>
                  <a:lnTo>
                    <a:pt x="42585" y="31539"/>
                  </a:lnTo>
                  <a:lnTo>
                    <a:pt x="39760" y="31623"/>
                  </a:lnTo>
                  <a:lnTo>
                    <a:pt x="36956" y="31686"/>
                  </a:lnTo>
                  <a:lnTo>
                    <a:pt x="34215" y="31686"/>
                  </a:lnTo>
                  <a:lnTo>
                    <a:pt x="29114" y="31686"/>
                  </a:lnTo>
                  <a:lnTo>
                    <a:pt x="29114" y="31686"/>
                  </a:lnTo>
                  <a:lnTo>
                    <a:pt x="24202" y="31686"/>
                  </a:lnTo>
                  <a:lnTo>
                    <a:pt x="21693" y="31686"/>
                  </a:lnTo>
                  <a:lnTo>
                    <a:pt x="19205" y="31623"/>
                  </a:lnTo>
                  <a:lnTo>
                    <a:pt x="17962" y="31602"/>
                  </a:lnTo>
                  <a:lnTo>
                    <a:pt x="16718" y="31539"/>
                  </a:lnTo>
                  <a:lnTo>
                    <a:pt x="15516" y="31476"/>
                  </a:lnTo>
                  <a:lnTo>
                    <a:pt x="14314" y="31412"/>
                  </a:lnTo>
                  <a:lnTo>
                    <a:pt x="13134" y="31307"/>
                  </a:lnTo>
                  <a:lnTo>
                    <a:pt x="11996" y="31201"/>
                  </a:lnTo>
                  <a:lnTo>
                    <a:pt x="10878" y="31075"/>
                  </a:lnTo>
                  <a:lnTo>
                    <a:pt x="9782" y="30906"/>
                  </a:lnTo>
                  <a:lnTo>
                    <a:pt x="8749" y="30738"/>
                  </a:lnTo>
                  <a:lnTo>
                    <a:pt x="7737" y="30548"/>
                  </a:lnTo>
                  <a:lnTo>
                    <a:pt x="6767" y="30316"/>
                  </a:lnTo>
                  <a:lnTo>
                    <a:pt x="5861" y="30063"/>
                  </a:lnTo>
                  <a:lnTo>
                    <a:pt x="4996" y="29789"/>
                  </a:lnTo>
                  <a:lnTo>
                    <a:pt x="4195" y="29473"/>
                  </a:lnTo>
                  <a:lnTo>
                    <a:pt x="3816" y="29304"/>
                  </a:lnTo>
                  <a:lnTo>
                    <a:pt x="3436" y="29135"/>
                  </a:lnTo>
                  <a:lnTo>
                    <a:pt x="3099" y="28946"/>
                  </a:lnTo>
                  <a:lnTo>
                    <a:pt x="2762" y="28756"/>
                  </a:lnTo>
                  <a:lnTo>
                    <a:pt x="2446" y="28566"/>
                  </a:lnTo>
                  <a:lnTo>
                    <a:pt x="2150" y="28355"/>
                  </a:lnTo>
                  <a:lnTo>
                    <a:pt x="1855" y="28145"/>
                  </a:lnTo>
                  <a:lnTo>
                    <a:pt x="1602" y="27913"/>
                  </a:lnTo>
                  <a:lnTo>
                    <a:pt x="1349" y="27660"/>
                  </a:lnTo>
                  <a:lnTo>
                    <a:pt x="1117" y="27428"/>
                  </a:lnTo>
                  <a:lnTo>
                    <a:pt x="928" y="27175"/>
                  </a:lnTo>
                  <a:lnTo>
                    <a:pt x="738" y="26901"/>
                  </a:lnTo>
                  <a:lnTo>
                    <a:pt x="569" y="26627"/>
                  </a:lnTo>
                  <a:lnTo>
                    <a:pt x="422" y="26332"/>
                  </a:lnTo>
                  <a:lnTo>
                    <a:pt x="295" y="26036"/>
                  </a:lnTo>
                  <a:lnTo>
                    <a:pt x="190" y="25720"/>
                  </a:lnTo>
                  <a:lnTo>
                    <a:pt x="106" y="25404"/>
                  </a:lnTo>
                  <a:lnTo>
                    <a:pt x="42" y="25088"/>
                  </a:lnTo>
                  <a:lnTo>
                    <a:pt x="21" y="24729"/>
                  </a:lnTo>
                  <a:lnTo>
                    <a:pt x="0" y="24392"/>
                  </a:lnTo>
                  <a:lnTo>
                    <a:pt x="0" y="24392"/>
                  </a:lnTo>
                  <a:lnTo>
                    <a:pt x="0" y="23654"/>
                  </a:lnTo>
                  <a:lnTo>
                    <a:pt x="42" y="22916"/>
                  </a:lnTo>
                  <a:lnTo>
                    <a:pt x="84" y="22136"/>
                  </a:lnTo>
                  <a:lnTo>
                    <a:pt x="127" y="21377"/>
                  </a:lnTo>
                  <a:lnTo>
                    <a:pt x="211" y="20576"/>
                  </a:lnTo>
                  <a:lnTo>
                    <a:pt x="316" y="19775"/>
                  </a:lnTo>
                  <a:lnTo>
                    <a:pt x="443" y="18974"/>
                  </a:lnTo>
                  <a:lnTo>
                    <a:pt x="590" y="18152"/>
                  </a:lnTo>
                  <a:lnTo>
                    <a:pt x="759" y="17351"/>
                  </a:lnTo>
                  <a:lnTo>
                    <a:pt x="970" y="16529"/>
                  </a:lnTo>
                  <a:lnTo>
                    <a:pt x="1202" y="15707"/>
                  </a:lnTo>
                  <a:lnTo>
                    <a:pt x="1455" y="14905"/>
                  </a:lnTo>
                  <a:lnTo>
                    <a:pt x="1750" y="14083"/>
                  </a:lnTo>
                  <a:lnTo>
                    <a:pt x="2066" y="13282"/>
                  </a:lnTo>
                  <a:lnTo>
                    <a:pt x="2425" y="12502"/>
                  </a:lnTo>
                  <a:lnTo>
                    <a:pt x="2804" y="11722"/>
                  </a:lnTo>
                  <a:lnTo>
                    <a:pt x="3226" y="10942"/>
                  </a:lnTo>
                  <a:lnTo>
                    <a:pt x="3689" y="10183"/>
                  </a:lnTo>
                  <a:lnTo>
                    <a:pt x="4195" y="9466"/>
                  </a:lnTo>
                  <a:lnTo>
                    <a:pt x="4744" y="8750"/>
                  </a:lnTo>
                  <a:lnTo>
                    <a:pt x="5334" y="8054"/>
                  </a:lnTo>
                  <a:lnTo>
                    <a:pt x="5945" y="7379"/>
                  </a:lnTo>
                  <a:lnTo>
                    <a:pt x="6282" y="7063"/>
                  </a:lnTo>
                  <a:lnTo>
                    <a:pt x="6620" y="6726"/>
                  </a:lnTo>
                  <a:lnTo>
                    <a:pt x="6978" y="6431"/>
                  </a:lnTo>
                  <a:lnTo>
                    <a:pt x="7337" y="6114"/>
                  </a:lnTo>
                  <a:lnTo>
                    <a:pt x="7716" y="5819"/>
                  </a:lnTo>
                  <a:lnTo>
                    <a:pt x="8117" y="5524"/>
                  </a:lnTo>
                  <a:lnTo>
                    <a:pt x="8517" y="5250"/>
                  </a:lnTo>
                  <a:lnTo>
                    <a:pt x="8918" y="4976"/>
                  </a:lnTo>
                  <a:lnTo>
                    <a:pt x="9339" y="4723"/>
                  </a:lnTo>
                  <a:lnTo>
                    <a:pt x="9782" y="4470"/>
                  </a:lnTo>
                  <a:lnTo>
                    <a:pt x="10246" y="4217"/>
                  </a:lnTo>
                  <a:lnTo>
                    <a:pt x="10710" y="3985"/>
                  </a:lnTo>
                  <a:lnTo>
                    <a:pt x="11173" y="3753"/>
                  </a:lnTo>
                  <a:lnTo>
                    <a:pt x="11658" y="3543"/>
                  </a:lnTo>
                  <a:lnTo>
                    <a:pt x="12164" y="3332"/>
                  </a:lnTo>
                  <a:lnTo>
                    <a:pt x="12691" y="3142"/>
                  </a:lnTo>
                  <a:lnTo>
                    <a:pt x="13218" y="2952"/>
                  </a:lnTo>
                  <a:lnTo>
                    <a:pt x="13766" y="2763"/>
                  </a:lnTo>
                  <a:lnTo>
                    <a:pt x="14314" y="2615"/>
                  </a:lnTo>
                  <a:lnTo>
                    <a:pt x="14905" y="2446"/>
                  </a:lnTo>
                  <a:lnTo>
                    <a:pt x="14905" y="2446"/>
                  </a:lnTo>
                  <a:lnTo>
                    <a:pt x="16781" y="2004"/>
                  </a:lnTo>
                  <a:lnTo>
                    <a:pt x="18615" y="1603"/>
                  </a:lnTo>
                  <a:lnTo>
                    <a:pt x="20386" y="1245"/>
                  </a:lnTo>
                  <a:lnTo>
                    <a:pt x="22136" y="928"/>
                  </a:lnTo>
                  <a:lnTo>
                    <a:pt x="23822" y="675"/>
                  </a:lnTo>
                  <a:lnTo>
                    <a:pt x="25467" y="444"/>
                  </a:lnTo>
                  <a:lnTo>
                    <a:pt x="27069" y="275"/>
                  </a:lnTo>
                  <a:lnTo>
                    <a:pt x="28629" y="148"/>
                  </a:lnTo>
                  <a:lnTo>
                    <a:pt x="30126" y="64"/>
                  </a:lnTo>
                  <a:lnTo>
                    <a:pt x="31601" y="1"/>
                  </a:lnTo>
                  <a:lnTo>
                    <a:pt x="33035" y="1"/>
                  </a:lnTo>
                  <a:lnTo>
                    <a:pt x="34405" y="22"/>
                  </a:lnTo>
                  <a:lnTo>
                    <a:pt x="35754" y="85"/>
                  </a:lnTo>
                  <a:lnTo>
                    <a:pt x="37061" y="191"/>
                  </a:lnTo>
                  <a:lnTo>
                    <a:pt x="38326" y="317"/>
                  </a:lnTo>
                  <a:lnTo>
                    <a:pt x="39528" y="486"/>
                  </a:lnTo>
                  <a:lnTo>
                    <a:pt x="40730" y="675"/>
                  </a:lnTo>
                  <a:lnTo>
                    <a:pt x="41868" y="907"/>
                  </a:lnTo>
                  <a:lnTo>
                    <a:pt x="42964" y="1181"/>
                  </a:lnTo>
                  <a:lnTo>
                    <a:pt x="44039" y="1455"/>
                  </a:lnTo>
                  <a:lnTo>
                    <a:pt x="45072" y="1772"/>
                  </a:lnTo>
                  <a:lnTo>
                    <a:pt x="46063" y="2109"/>
                  </a:lnTo>
                  <a:lnTo>
                    <a:pt x="47033" y="2488"/>
                  </a:lnTo>
                  <a:lnTo>
                    <a:pt x="47939" y="2868"/>
                  </a:lnTo>
                  <a:lnTo>
                    <a:pt x="48846" y="3290"/>
                  </a:lnTo>
                  <a:lnTo>
                    <a:pt x="49689" y="3711"/>
                  </a:lnTo>
                  <a:lnTo>
                    <a:pt x="50511" y="4175"/>
                  </a:lnTo>
                  <a:lnTo>
                    <a:pt x="51312" y="4639"/>
                  </a:lnTo>
                  <a:lnTo>
                    <a:pt x="52071" y="5145"/>
                  </a:lnTo>
                  <a:lnTo>
                    <a:pt x="52788" y="5651"/>
                  </a:lnTo>
                  <a:lnTo>
                    <a:pt x="53484" y="6178"/>
                  </a:lnTo>
                  <a:lnTo>
                    <a:pt x="54158" y="6705"/>
                  </a:lnTo>
                  <a:lnTo>
                    <a:pt x="54791" y="7253"/>
                  </a:lnTo>
                  <a:lnTo>
                    <a:pt x="55402" y="7822"/>
                  </a:lnTo>
                  <a:lnTo>
                    <a:pt x="55971" y="8391"/>
                  </a:lnTo>
                  <a:lnTo>
                    <a:pt x="56520" y="8982"/>
                  </a:lnTo>
                  <a:lnTo>
                    <a:pt x="57047" y="9572"/>
                  </a:lnTo>
                  <a:lnTo>
                    <a:pt x="57553" y="10162"/>
                  </a:lnTo>
                  <a:lnTo>
                    <a:pt x="58016" y="10773"/>
                  </a:lnTo>
                  <a:lnTo>
                    <a:pt x="58459" y="11385"/>
                  </a:lnTo>
                  <a:lnTo>
                    <a:pt x="58881" y="11996"/>
                  </a:lnTo>
                  <a:lnTo>
                    <a:pt x="59260" y="12608"/>
                  </a:lnTo>
                  <a:lnTo>
                    <a:pt x="59640" y="13219"/>
                  </a:lnTo>
                  <a:lnTo>
                    <a:pt x="59998" y="13830"/>
                  </a:lnTo>
                  <a:lnTo>
                    <a:pt x="60314" y="14463"/>
                  </a:lnTo>
                  <a:lnTo>
                    <a:pt x="60609" y="15074"/>
                  </a:lnTo>
                  <a:lnTo>
                    <a:pt x="60905" y="15685"/>
                  </a:lnTo>
                  <a:lnTo>
                    <a:pt x="61158" y="16276"/>
                  </a:lnTo>
                  <a:lnTo>
                    <a:pt x="61389" y="16887"/>
                  </a:lnTo>
                  <a:lnTo>
                    <a:pt x="61621" y="17477"/>
                  </a:lnTo>
                  <a:lnTo>
                    <a:pt x="61811" y="18068"/>
                  </a:lnTo>
                  <a:lnTo>
                    <a:pt x="62001" y="18637"/>
                  </a:lnTo>
                  <a:lnTo>
                    <a:pt x="62169" y="19206"/>
                  </a:lnTo>
                  <a:lnTo>
                    <a:pt x="62317" y="19754"/>
                  </a:lnTo>
                  <a:lnTo>
                    <a:pt x="62443" y="20302"/>
                  </a:lnTo>
                  <a:lnTo>
                    <a:pt x="62549" y="20829"/>
                  </a:lnTo>
                  <a:lnTo>
                    <a:pt x="62739" y="21820"/>
                  </a:lnTo>
                  <a:lnTo>
                    <a:pt x="62865" y="22769"/>
                  </a:lnTo>
                  <a:lnTo>
                    <a:pt x="62928" y="23612"/>
                  </a:lnTo>
                  <a:lnTo>
                    <a:pt x="62949" y="24392"/>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7" name="Google Shape;1567;p24"/>
            <p:cNvSpPr/>
            <p:nvPr/>
          </p:nvSpPr>
          <p:spPr>
            <a:xfrm>
              <a:off x="5246700" y="-1235825"/>
              <a:ext cx="62200" cy="173425"/>
            </a:xfrm>
            <a:custGeom>
              <a:rect b="b" l="l" r="r" t="t"/>
              <a:pathLst>
                <a:path extrusionOk="0" h="6937" w="2488">
                  <a:moveTo>
                    <a:pt x="2446" y="1"/>
                  </a:moveTo>
                  <a:lnTo>
                    <a:pt x="2193" y="380"/>
                  </a:lnTo>
                  <a:lnTo>
                    <a:pt x="1940" y="760"/>
                  </a:lnTo>
                  <a:lnTo>
                    <a:pt x="1708" y="1160"/>
                  </a:lnTo>
                  <a:lnTo>
                    <a:pt x="1476" y="1582"/>
                  </a:lnTo>
                  <a:lnTo>
                    <a:pt x="1265" y="2003"/>
                  </a:lnTo>
                  <a:lnTo>
                    <a:pt x="1075" y="2425"/>
                  </a:lnTo>
                  <a:lnTo>
                    <a:pt x="886" y="2847"/>
                  </a:lnTo>
                  <a:lnTo>
                    <a:pt x="717" y="3268"/>
                  </a:lnTo>
                  <a:lnTo>
                    <a:pt x="548" y="3711"/>
                  </a:lnTo>
                  <a:lnTo>
                    <a:pt x="401" y="4154"/>
                  </a:lnTo>
                  <a:lnTo>
                    <a:pt x="274" y="4618"/>
                  </a:lnTo>
                  <a:lnTo>
                    <a:pt x="169" y="5060"/>
                  </a:lnTo>
                  <a:lnTo>
                    <a:pt x="84" y="5524"/>
                  </a:lnTo>
                  <a:lnTo>
                    <a:pt x="42" y="5988"/>
                  </a:lnTo>
                  <a:lnTo>
                    <a:pt x="0" y="6452"/>
                  </a:lnTo>
                  <a:lnTo>
                    <a:pt x="21" y="6915"/>
                  </a:lnTo>
                  <a:lnTo>
                    <a:pt x="42" y="6937"/>
                  </a:lnTo>
                  <a:lnTo>
                    <a:pt x="274" y="6030"/>
                  </a:lnTo>
                  <a:lnTo>
                    <a:pt x="843" y="3816"/>
                  </a:lnTo>
                  <a:lnTo>
                    <a:pt x="991" y="3311"/>
                  </a:lnTo>
                  <a:lnTo>
                    <a:pt x="1160" y="2826"/>
                  </a:lnTo>
                  <a:lnTo>
                    <a:pt x="1349" y="2341"/>
                  </a:lnTo>
                  <a:lnTo>
                    <a:pt x="1539" y="1856"/>
                  </a:lnTo>
                  <a:lnTo>
                    <a:pt x="1750" y="1392"/>
                  </a:lnTo>
                  <a:lnTo>
                    <a:pt x="1982" y="928"/>
                  </a:lnTo>
                  <a:lnTo>
                    <a:pt x="2235" y="465"/>
                  </a:lnTo>
                  <a:lnTo>
                    <a:pt x="2488"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8" name="Google Shape;1568;p24"/>
            <p:cNvSpPr/>
            <p:nvPr/>
          </p:nvSpPr>
          <p:spPr>
            <a:xfrm>
              <a:off x="5246700" y="-1235825"/>
              <a:ext cx="62200" cy="173425"/>
            </a:xfrm>
            <a:custGeom>
              <a:rect b="b" l="l" r="r" t="t"/>
              <a:pathLst>
                <a:path extrusionOk="0" fill="none" h="6937" w="2488">
                  <a:moveTo>
                    <a:pt x="2446" y="1"/>
                  </a:moveTo>
                  <a:lnTo>
                    <a:pt x="2446" y="1"/>
                  </a:lnTo>
                  <a:lnTo>
                    <a:pt x="2193" y="380"/>
                  </a:lnTo>
                  <a:lnTo>
                    <a:pt x="1940" y="760"/>
                  </a:lnTo>
                  <a:lnTo>
                    <a:pt x="1708" y="1160"/>
                  </a:lnTo>
                  <a:lnTo>
                    <a:pt x="1476" y="1582"/>
                  </a:lnTo>
                  <a:lnTo>
                    <a:pt x="1265" y="2003"/>
                  </a:lnTo>
                  <a:lnTo>
                    <a:pt x="1075" y="2425"/>
                  </a:lnTo>
                  <a:lnTo>
                    <a:pt x="886" y="2847"/>
                  </a:lnTo>
                  <a:lnTo>
                    <a:pt x="717" y="3268"/>
                  </a:lnTo>
                  <a:lnTo>
                    <a:pt x="717" y="3268"/>
                  </a:lnTo>
                  <a:lnTo>
                    <a:pt x="548" y="3711"/>
                  </a:lnTo>
                  <a:lnTo>
                    <a:pt x="401" y="4154"/>
                  </a:lnTo>
                  <a:lnTo>
                    <a:pt x="274" y="4618"/>
                  </a:lnTo>
                  <a:lnTo>
                    <a:pt x="169" y="5060"/>
                  </a:lnTo>
                  <a:lnTo>
                    <a:pt x="84" y="5524"/>
                  </a:lnTo>
                  <a:lnTo>
                    <a:pt x="42" y="5988"/>
                  </a:lnTo>
                  <a:lnTo>
                    <a:pt x="0" y="6452"/>
                  </a:lnTo>
                  <a:lnTo>
                    <a:pt x="21" y="6915"/>
                  </a:lnTo>
                  <a:lnTo>
                    <a:pt x="42" y="6937"/>
                  </a:lnTo>
                  <a:lnTo>
                    <a:pt x="42" y="6937"/>
                  </a:lnTo>
                  <a:lnTo>
                    <a:pt x="274" y="6030"/>
                  </a:lnTo>
                  <a:lnTo>
                    <a:pt x="274" y="6030"/>
                  </a:lnTo>
                  <a:lnTo>
                    <a:pt x="843" y="3816"/>
                  </a:lnTo>
                  <a:lnTo>
                    <a:pt x="843" y="3816"/>
                  </a:lnTo>
                  <a:lnTo>
                    <a:pt x="991" y="3311"/>
                  </a:lnTo>
                  <a:lnTo>
                    <a:pt x="1160" y="2826"/>
                  </a:lnTo>
                  <a:lnTo>
                    <a:pt x="1349" y="2341"/>
                  </a:lnTo>
                  <a:lnTo>
                    <a:pt x="1539" y="1856"/>
                  </a:lnTo>
                  <a:lnTo>
                    <a:pt x="1750" y="1392"/>
                  </a:lnTo>
                  <a:lnTo>
                    <a:pt x="1982" y="928"/>
                  </a:lnTo>
                  <a:lnTo>
                    <a:pt x="2235" y="465"/>
                  </a:lnTo>
                  <a:lnTo>
                    <a:pt x="2488" y="1"/>
                  </a:lnTo>
                  <a:lnTo>
                    <a:pt x="2446"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9" name="Google Shape;1569;p24"/>
            <p:cNvSpPr/>
            <p:nvPr/>
          </p:nvSpPr>
          <p:spPr>
            <a:xfrm>
              <a:off x="5460675" y="-1429250"/>
              <a:ext cx="610325" cy="93325"/>
            </a:xfrm>
            <a:custGeom>
              <a:rect b="b" l="l" r="r" t="t"/>
              <a:pathLst>
                <a:path extrusionOk="0" h="3733" w="24413">
                  <a:moveTo>
                    <a:pt x="15579" y="1"/>
                  </a:moveTo>
                  <a:lnTo>
                    <a:pt x="14567" y="22"/>
                  </a:lnTo>
                  <a:lnTo>
                    <a:pt x="13556" y="64"/>
                  </a:lnTo>
                  <a:lnTo>
                    <a:pt x="12544" y="148"/>
                  </a:lnTo>
                  <a:lnTo>
                    <a:pt x="11553" y="254"/>
                  </a:lnTo>
                  <a:lnTo>
                    <a:pt x="10541" y="401"/>
                  </a:lnTo>
                  <a:lnTo>
                    <a:pt x="9550" y="549"/>
                  </a:lnTo>
                  <a:lnTo>
                    <a:pt x="8559" y="760"/>
                  </a:lnTo>
                  <a:lnTo>
                    <a:pt x="7568" y="971"/>
                  </a:lnTo>
                  <a:lnTo>
                    <a:pt x="6599" y="1224"/>
                  </a:lnTo>
                  <a:lnTo>
                    <a:pt x="5629" y="1498"/>
                  </a:lnTo>
                  <a:lnTo>
                    <a:pt x="4659" y="1814"/>
                  </a:lnTo>
                  <a:lnTo>
                    <a:pt x="3711" y="2151"/>
                  </a:lnTo>
                  <a:lnTo>
                    <a:pt x="2762" y="2510"/>
                  </a:lnTo>
                  <a:lnTo>
                    <a:pt x="1834" y="2889"/>
                  </a:lnTo>
                  <a:lnTo>
                    <a:pt x="907" y="3311"/>
                  </a:lnTo>
                  <a:lnTo>
                    <a:pt x="0" y="3732"/>
                  </a:lnTo>
                  <a:lnTo>
                    <a:pt x="949" y="3332"/>
                  </a:lnTo>
                  <a:lnTo>
                    <a:pt x="1897" y="2931"/>
                  </a:lnTo>
                  <a:lnTo>
                    <a:pt x="2846" y="2573"/>
                  </a:lnTo>
                  <a:lnTo>
                    <a:pt x="3795" y="2235"/>
                  </a:lnTo>
                  <a:lnTo>
                    <a:pt x="4765" y="1940"/>
                  </a:lnTo>
                  <a:lnTo>
                    <a:pt x="5713" y="1645"/>
                  </a:lnTo>
                  <a:lnTo>
                    <a:pt x="6662" y="1392"/>
                  </a:lnTo>
                  <a:lnTo>
                    <a:pt x="7632" y="1181"/>
                  </a:lnTo>
                  <a:lnTo>
                    <a:pt x="8601" y="971"/>
                  </a:lnTo>
                  <a:lnTo>
                    <a:pt x="9571" y="802"/>
                  </a:lnTo>
                  <a:lnTo>
                    <a:pt x="10541" y="654"/>
                  </a:lnTo>
                  <a:lnTo>
                    <a:pt x="11511" y="549"/>
                  </a:lnTo>
                  <a:lnTo>
                    <a:pt x="12480" y="444"/>
                  </a:lnTo>
                  <a:lnTo>
                    <a:pt x="13471" y="380"/>
                  </a:lnTo>
                  <a:lnTo>
                    <a:pt x="14441" y="359"/>
                  </a:lnTo>
                  <a:lnTo>
                    <a:pt x="15432" y="338"/>
                  </a:lnTo>
                  <a:lnTo>
                    <a:pt x="16359" y="338"/>
                  </a:lnTo>
                  <a:lnTo>
                    <a:pt x="17266" y="380"/>
                  </a:lnTo>
                  <a:lnTo>
                    <a:pt x="18193" y="444"/>
                  </a:lnTo>
                  <a:lnTo>
                    <a:pt x="19121" y="507"/>
                  </a:lnTo>
                  <a:lnTo>
                    <a:pt x="20049" y="612"/>
                  </a:lnTo>
                  <a:lnTo>
                    <a:pt x="20976" y="718"/>
                  </a:lnTo>
                  <a:lnTo>
                    <a:pt x="21925" y="865"/>
                  </a:lnTo>
                  <a:lnTo>
                    <a:pt x="22874" y="1034"/>
                  </a:lnTo>
                  <a:lnTo>
                    <a:pt x="24391" y="1329"/>
                  </a:lnTo>
                  <a:lnTo>
                    <a:pt x="24413" y="1308"/>
                  </a:lnTo>
                  <a:lnTo>
                    <a:pt x="22895" y="865"/>
                  </a:lnTo>
                  <a:lnTo>
                    <a:pt x="21988" y="675"/>
                  </a:lnTo>
                  <a:lnTo>
                    <a:pt x="21082" y="486"/>
                  </a:lnTo>
                  <a:lnTo>
                    <a:pt x="20175" y="338"/>
                  </a:lnTo>
                  <a:lnTo>
                    <a:pt x="19269" y="212"/>
                  </a:lnTo>
                  <a:lnTo>
                    <a:pt x="18341" y="127"/>
                  </a:lnTo>
                  <a:lnTo>
                    <a:pt x="17413" y="64"/>
                  </a:lnTo>
                  <a:lnTo>
                    <a:pt x="16507" y="22"/>
                  </a:lnTo>
                  <a:lnTo>
                    <a:pt x="15579"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0" name="Google Shape;1570;p24"/>
            <p:cNvSpPr/>
            <p:nvPr/>
          </p:nvSpPr>
          <p:spPr>
            <a:xfrm>
              <a:off x="5460675" y="-1429250"/>
              <a:ext cx="610325" cy="93325"/>
            </a:xfrm>
            <a:custGeom>
              <a:rect b="b" l="l" r="r" t="t"/>
              <a:pathLst>
                <a:path extrusionOk="0" fill="none" h="3733" w="24413">
                  <a:moveTo>
                    <a:pt x="15579" y="1"/>
                  </a:moveTo>
                  <a:lnTo>
                    <a:pt x="15579" y="1"/>
                  </a:lnTo>
                  <a:lnTo>
                    <a:pt x="14567" y="22"/>
                  </a:lnTo>
                  <a:lnTo>
                    <a:pt x="13556" y="64"/>
                  </a:lnTo>
                  <a:lnTo>
                    <a:pt x="12544" y="148"/>
                  </a:lnTo>
                  <a:lnTo>
                    <a:pt x="11553" y="254"/>
                  </a:lnTo>
                  <a:lnTo>
                    <a:pt x="10541" y="401"/>
                  </a:lnTo>
                  <a:lnTo>
                    <a:pt x="9550" y="549"/>
                  </a:lnTo>
                  <a:lnTo>
                    <a:pt x="8559" y="760"/>
                  </a:lnTo>
                  <a:lnTo>
                    <a:pt x="7568" y="971"/>
                  </a:lnTo>
                  <a:lnTo>
                    <a:pt x="6599" y="1224"/>
                  </a:lnTo>
                  <a:lnTo>
                    <a:pt x="5629" y="1498"/>
                  </a:lnTo>
                  <a:lnTo>
                    <a:pt x="4659" y="1814"/>
                  </a:lnTo>
                  <a:lnTo>
                    <a:pt x="3711" y="2151"/>
                  </a:lnTo>
                  <a:lnTo>
                    <a:pt x="2762" y="2510"/>
                  </a:lnTo>
                  <a:lnTo>
                    <a:pt x="1834" y="2889"/>
                  </a:lnTo>
                  <a:lnTo>
                    <a:pt x="907" y="3311"/>
                  </a:lnTo>
                  <a:lnTo>
                    <a:pt x="0" y="3732"/>
                  </a:lnTo>
                  <a:lnTo>
                    <a:pt x="0" y="3732"/>
                  </a:lnTo>
                  <a:lnTo>
                    <a:pt x="949" y="3332"/>
                  </a:lnTo>
                  <a:lnTo>
                    <a:pt x="1897" y="2931"/>
                  </a:lnTo>
                  <a:lnTo>
                    <a:pt x="2846" y="2573"/>
                  </a:lnTo>
                  <a:lnTo>
                    <a:pt x="3795" y="2235"/>
                  </a:lnTo>
                  <a:lnTo>
                    <a:pt x="4765" y="1940"/>
                  </a:lnTo>
                  <a:lnTo>
                    <a:pt x="5713" y="1645"/>
                  </a:lnTo>
                  <a:lnTo>
                    <a:pt x="6662" y="1392"/>
                  </a:lnTo>
                  <a:lnTo>
                    <a:pt x="7632" y="1181"/>
                  </a:lnTo>
                  <a:lnTo>
                    <a:pt x="8601" y="971"/>
                  </a:lnTo>
                  <a:lnTo>
                    <a:pt x="9571" y="802"/>
                  </a:lnTo>
                  <a:lnTo>
                    <a:pt x="10541" y="654"/>
                  </a:lnTo>
                  <a:lnTo>
                    <a:pt x="11511" y="549"/>
                  </a:lnTo>
                  <a:lnTo>
                    <a:pt x="12480" y="444"/>
                  </a:lnTo>
                  <a:lnTo>
                    <a:pt x="13471" y="380"/>
                  </a:lnTo>
                  <a:lnTo>
                    <a:pt x="14441" y="359"/>
                  </a:lnTo>
                  <a:lnTo>
                    <a:pt x="15432" y="338"/>
                  </a:lnTo>
                  <a:lnTo>
                    <a:pt x="15432" y="338"/>
                  </a:lnTo>
                  <a:lnTo>
                    <a:pt x="16359" y="338"/>
                  </a:lnTo>
                  <a:lnTo>
                    <a:pt x="17266" y="380"/>
                  </a:lnTo>
                  <a:lnTo>
                    <a:pt x="18193" y="444"/>
                  </a:lnTo>
                  <a:lnTo>
                    <a:pt x="19121" y="507"/>
                  </a:lnTo>
                  <a:lnTo>
                    <a:pt x="20049" y="612"/>
                  </a:lnTo>
                  <a:lnTo>
                    <a:pt x="20976" y="718"/>
                  </a:lnTo>
                  <a:lnTo>
                    <a:pt x="21925" y="865"/>
                  </a:lnTo>
                  <a:lnTo>
                    <a:pt x="22874" y="1034"/>
                  </a:lnTo>
                  <a:lnTo>
                    <a:pt x="22874" y="1034"/>
                  </a:lnTo>
                  <a:lnTo>
                    <a:pt x="24391" y="1329"/>
                  </a:lnTo>
                  <a:lnTo>
                    <a:pt x="24413" y="1308"/>
                  </a:lnTo>
                  <a:lnTo>
                    <a:pt x="24413" y="1308"/>
                  </a:lnTo>
                  <a:lnTo>
                    <a:pt x="22895" y="865"/>
                  </a:lnTo>
                  <a:lnTo>
                    <a:pt x="22895" y="865"/>
                  </a:lnTo>
                  <a:lnTo>
                    <a:pt x="21988" y="675"/>
                  </a:lnTo>
                  <a:lnTo>
                    <a:pt x="21082" y="486"/>
                  </a:lnTo>
                  <a:lnTo>
                    <a:pt x="20175" y="338"/>
                  </a:lnTo>
                  <a:lnTo>
                    <a:pt x="19269" y="212"/>
                  </a:lnTo>
                  <a:lnTo>
                    <a:pt x="18341" y="127"/>
                  </a:lnTo>
                  <a:lnTo>
                    <a:pt x="17413" y="64"/>
                  </a:lnTo>
                  <a:lnTo>
                    <a:pt x="16507" y="22"/>
                  </a:lnTo>
                  <a:lnTo>
                    <a:pt x="15579"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1" name="Google Shape;1571;p24"/>
            <p:cNvSpPr/>
            <p:nvPr/>
          </p:nvSpPr>
          <p:spPr>
            <a:xfrm>
              <a:off x="6221700" y="-1379175"/>
              <a:ext cx="231400" cy="122825"/>
            </a:xfrm>
            <a:custGeom>
              <a:rect b="b" l="l" r="r" t="t"/>
              <a:pathLst>
                <a:path extrusionOk="0" h="4913" w="9256">
                  <a:moveTo>
                    <a:pt x="1" y="1"/>
                  </a:moveTo>
                  <a:lnTo>
                    <a:pt x="1" y="22"/>
                  </a:lnTo>
                  <a:lnTo>
                    <a:pt x="654" y="106"/>
                  </a:lnTo>
                  <a:lnTo>
                    <a:pt x="1329" y="232"/>
                  </a:lnTo>
                  <a:lnTo>
                    <a:pt x="1982" y="380"/>
                  </a:lnTo>
                  <a:lnTo>
                    <a:pt x="2615" y="570"/>
                  </a:lnTo>
                  <a:lnTo>
                    <a:pt x="3100" y="717"/>
                  </a:lnTo>
                  <a:lnTo>
                    <a:pt x="3564" y="907"/>
                  </a:lnTo>
                  <a:lnTo>
                    <a:pt x="4006" y="1097"/>
                  </a:lnTo>
                  <a:lnTo>
                    <a:pt x="4470" y="1308"/>
                  </a:lnTo>
                  <a:lnTo>
                    <a:pt x="4913" y="1540"/>
                  </a:lnTo>
                  <a:lnTo>
                    <a:pt x="5334" y="1793"/>
                  </a:lnTo>
                  <a:lnTo>
                    <a:pt x="5756" y="2045"/>
                  </a:lnTo>
                  <a:lnTo>
                    <a:pt x="6178" y="2341"/>
                  </a:lnTo>
                  <a:lnTo>
                    <a:pt x="6979" y="2931"/>
                  </a:lnTo>
                  <a:lnTo>
                    <a:pt x="7759" y="3542"/>
                  </a:lnTo>
                  <a:lnTo>
                    <a:pt x="8138" y="3880"/>
                  </a:lnTo>
                  <a:lnTo>
                    <a:pt x="8497" y="4217"/>
                  </a:lnTo>
                  <a:lnTo>
                    <a:pt x="9234" y="4913"/>
                  </a:lnTo>
                  <a:lnTo>
                    <a:pt x="9256" y="4891"/>
                  </a:lnTo>
                  <a:lnTo>
                    <a:pt x="8855" y="4343"/>
                  </a:lnTo>
                  <a:lnTo>
                    <a:pt x="8539" y="3943"/>
                  </a:lnTo>
                  <a:lnTo>
                    <a:pt x="8202" y="3563"/>
                  </a:lnTo>
                  <a:lnTo>
                    <a:pt x="7822" y="3205"/>
                  </a:lnTo>
                  <a:lnTo>
                    <a:pt x="7443" y="2868"/>
                  </a:lnTo>
                  <a:lnTo>
                    <a:pt x="7063" y="2551"/>
                  </a:lnTo>
                  <a:lnTo>
                    <a:pt x="6641" y="2256"/>
                  </a:lnTo>
                  <a:lnTo>
                    <a:pt x="6220" y="1961"/>
                  </a:lnTo>
                  <a:lnTo>
                    <a:pt x="5777" y="1708"/>
                  </a:lnTo>
                  <a:lnTo>
                    <a:pt x="5103" y="1350"/>
                  </a:lnTo>
                  <a:lnTo>
                    <a:pt x="4428" y="1034"/>
                  </a:lnTo>
                  <a:lnTo>
                    <a:pt x="3711" y="738"/>
                  </a:lnTo>
                  <a:lnTo>
                    <a:pt x="2994" y="507"/>
                  </a:lnTo>
                  <a:lnTo>
                    <a:pt x="2257" y="296"/>
                  </a:lnTo>
                  <a:lnTo>
                    <a:pt x="1519" y="148"/>
                  </a:lnTo>
                  <a:lnTo>
                    <a:pt x="760" y="43"/>
                  </a:lnTo>
                  <a:lnTo>
                    <a:pt x="380" y="22"/>
                  </a:lnTo>
                  <a:lnTo>
                    <a:pt x="1"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2" name="Google Shape;1572;p24"/>
            <p:cNvSpPr/>
            <p:nvPr/>
          </p:nvSpPr>
          <p:spPr>
            <a:xfrm>
              <a:off x="6221700" y="-1379175"/>
              <a:ext cx="231400" cy="122825"/>
            </a:xfrm>
            <a:custGeom>
              <a:rect b="b" l="l" r="r" t="t"/>
              <a:pathLst>
                <a:path extrusionOk="0" fill="none" h="4913" w="9256">
                  <a:moveTo>
                    <a:pt x="1" y="1"/>
                  </a:moveTo>
                  <a:lnTo>
                    <a:pt x="1" y="22"/>
                  </a:lnTo>
                  <a:lnTo>
                    <a:pt x="1" y="22"/>
                  </a:lnTo>
                  <a:lnTo>
                    <a:pt x="654" y="106"/>
                  </a:lnTo>
                  <a:lnTo>
                    <a:pt x="1329" y="232"/>
                  </a:lnTo>
                  <a:lnTo>
                    <a:pt x="1982" y="380"/>
                  </a:lnTo>
                  <a:lnTo>
                    <a:pt x="2615" y="570"/>
                  </a:lnTo>
                  <a:lnTo>
                    <a:pt x="2615" y="570"/>
                  </a:lnTo>
                  <a:lnTo>
                    <a:pt x="3100" y="717"/>
                  </a:lnTo>
                  <a:lnTo>
                    <a:pt x="3564" y="907"/>
                  </a:lnTo>
                  <a:lnTo>
                    <a:pt x="4006" y="1097"/>
                  </a:lnTo>
                  <a:lnTo>
                    <a:pt x="4470" y="1308"/>
                  </a:lnTo>
                  <a:lnTo>
                    <a:pt x="4913" y="1540"/>
                  </a:lnTo>
                  <a:lnTo>
                    <a:pt x="5334" y="1793"/>
                  </a:lnTo>
                  <a:lnTo>
                    <a:pt x="5756" y="2045"/>
                  </a:lnTo>
                  <a:lnTo>
                    <a:pt x="6178" y="2341"/>
                  </a:lnTo>
                  <a:lnTo>
                    <a:pt x="6178" y="2341"/>
                  </a:lnTo>
                  <a:lnTo>
                    <a:pt x="6979" y="2931"/>
                  </a:lnTo>
                  <a:lnTo>
                    <a:pt x="7759" y="3542"/>
                  </a:lnTo>
                  <a:lnTo>
                    <a:pt x="7759" y="3542"/>
                  </a:lnTo>
                  <a:lnTo>
                    <a:pt x="8138" y="3880"/>
                  </a:lnTo>
                  <a:lnTo>
                    <a:pt x="8497" y="4217"/>
                  </a:lnTo>
                  <a:lnTo>
                    <a:pt x="9234" y="4913"/>
                  </a:lnTo>
                  <a:lnTo>
                    <a:pt x="9256" y="4891"/>
                  </a:lnTo>
                  <a:lnTo>
                    <a:pt x="9256" y="4891"/>
                  </a:lnTo>
                  <a:lnTo>
                    <a:pt x="8855" y="4343"/>
                  </a:lnTo>
                  <a:lnTo>
                    <a:pt x="8855" y="4343"/>
                  </a:lnTo>
                  <a:lnTo>
                    <a:pt x="8539" y="3943"/>
                  </a:lnTo>
                  <a:lnTo>
                    <a:pt x="8202" y="3563"/>
                  </a:lnTo>
                  <a:lnTo>
                    <a:pt x="7822" y="3205"/>
                  </a:lnTo>
                  <a:lnTo>
                    <a:pt x="7443" y="2868"/>
                  </a:lnTo>
                  <a:lnTo>
                    <a:pt x="7063" y="2551"/>
                  </a:lnTo>
                  <a:lnTo>
                    <a:pt x="6641" y="2256"/>
                  </a:lnTo>
                  <a:lnTo>
                    <a:pt x="6220" y="1961"/>
                  </a:lnTo>
                  <a:lnTo>
                    <a:pt x="5777" y="1708"/>
                  </a:lnTo>
                  <a:lnTo>
                    <a:pt x="5777" y="1708"/>
                  </a:lnTo>
                  <a:lnTo>
                    <a:pt x="5103" y="1350"/>
                  </a:lnTo>
                  <a:lnTo>
                    <a:pt x="4428" y="1034"/>
                  </a:lnTo>
                  <a:lnTo>
                    <a:pt x="3711" y="738"/>
                  </a:lnTo>
                  <a:lnTo>
                    <a:pt x="2994" y="507"/>
                  </a:lnTo>
                  <a:lnTo>
                    <a:pt x="2257" y="296"/>
                  </a:lnTo>
                  <a:lnTo>
                    <a:pt x="1519" y="148"/>
                  </a:lnTo>
                  <a:lnTo>
                    <a:pt x="760" y="43"/>
                  </a:lnTo>
                  <a:lnTo>
                    <a:pt x="380" y="22"/>
                  </a:lnTo>
                  <a:lnTo>
                    <a:pt x="1"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3" name="Google Shape;1573;p24"/>
            <p:cNvSpPr/>
            <p:nvPr/>
          </p:nvSpPr>
          <p:spPr>
            <a:xfrm>
              <a:off x="5386350" y="-1018675"/>
              <a:ext cx="689925" cy="340475"/>
            </a:xfrm>
            <a:custGeom>
              <a:rect b="b" l="l" r="r" t="t"/>
              <a:pathLst>
                <a:path extrusionOk="0" h="13619" w="27597">
                  <a:moveTo>
                    <a:pt x="15411" y="0"/>
                  </a:moveTo>
                  <a:lnTo>
                    <a:pt x="14779" y="21"/>
                  </a:lnTo>
                  <a:lnTo>
                    <a:pt x="14125" y="85"/>
                  </a:lnTo>
                  <a:lnTo>
                    <a:pt x="13472" y="169"/>
                  </a:lnTo>
                  <a:lnTo>
                    <a:pt x="12818" y="274"/>
                  </a:lnTo>
                  <a:lnTo>
                    <a:pt x="12165" y="422"/>
                  </a:lnTo>
                  <a:lnTo>
                    <a:pt x="11490" y="612"/>
                  </a:lnTo>
                  <a:lnTo>
                    <a:pt x="10837" y="822"/>
                  </a:lnTo>
                  <a:lnTo>
                    <a:pt x="10162" y="1054"/>
                  </a:lnTo>
                  <a:lnTo>
                    <a:pt x="9508" y="1307"/>
                  </a:lnTo>
                  <a:lnTo>
                    <a:pt x="8855" y="1581"/>
                  </a:lnTo>
                  <a:lnTo>
                    <a:pt x="8201" y="1877"/>
                  </a:lnTo>
                  <a:lnTo>
                    <a:pt x="7569" y="2193"/>
                  </a:lnTo>
                  <a:lnTo>
                    <a:pt x="6958" y="2530"/>
                  </a:lnTo>
                  <a:lnTo>
                    <a:pt x="6346" y="2867"/>
                  </a:lnTo>
                  <a:lnTo>
                    <a:pt x="5756" y="3226"/>
                  </a:lnTo>
                  <a:lnTo>
                    <a:pt x="5187" y="3605"/>
                  </a:lnTo>
                  <a:lnTo>
                    <a:pt x="4639" y="4006"/>
                  </a:lnTo>
                  <a:lnTo>
                    <a:pt x="4090" y="4406"/>
                  </a:lnTo>
                  <a:lnTo>
                    <a:pt x="3585" y="4807"/>
                  </a:lnTo>
                  <a:lnTo>
                    <a:pt x="3100" y="5207"/>
                  </a:lnTo>
                  <a:lnTo>
                    <a:pt x="2657" y="5629"/>
                  </a:lnTo>
                  <a:lnTo>
                    <a:pt x="2214" y="6051"/>
                  </a:lnTo>
                  <a:lnTo>
                    <a:pt x="1835" y="6472"/>
                  </a:lnTo>
                  <a:lnTo>
                    <a:pt x="1455" y="6894"/>
                  </a:lnTo>
                  <a:lnTo>
                    <a:pt x="1139" y="7295"/>
                  </a:lnTo>
                  <a:lnTo>
                    <a:pt x="844" y="7716"/>
                  </a:lnTo>
                  <a:lnTo>
                    <a:pt x="591" y="8117"/>
                  </a:lnTo>
                  <a:lnTo>
                    <a:pt x="380" y="8538"/>
                  </a:lnTo>
                  <a:lnTo>
                    <a:pt x="211" y="8918"/>
                  </a:lnTo>
                  <a:lnTo>
                    <a:pt x="106" y="9297"/>
                  </a:lnTo>
                  <a:lnTo>
                    <a:pt x="22" y="9677"/>
                  </a:lnTo>
                  <a:lnTo>
                    <a:pt x="1" y="10035"/>
                  </a:lnTo>
                  <a:lnTo>
                    <a:pt x="1" y="10204"/>
                  </a:lnTo>
                  <a:lnTo>
                    <a:pt x="22" y="10372"/>
                  </a:lnTo>
                  <a:lnTo>
                    <a:pt x="64" y="10541"/>
                  </a:lnTo>
                  <a:lnTo>
                    <a:pt x="106" y="10689"/>
                  </a:lnTo>
                  <a:lnTo>
                    <a:pt x="148" y="10857"/>
                  </a:lnTo>
                  <a:lnTo>
                    <a:pt x="211" y="11005"/>
                  </a:lnTo>
                  <a:lnTo>
                    <a:pt x="380" y="11279"/>
                  </a:lnTo>
                  <a:lnTo>
                    <a:pt x="591" y="11532"/>
                  </a:lnTo>
                  <a:lnTo>
                    <a:pt x="844" y="11764"/>
                  </a:lnTo>
                  <a:lnTo>
                    <a:pt x="1139" y="11975"/>
                  </a:lnTo>
                  <a:lnTo>
                    <a:pt x="1455" y="12185"/>
                  </a:lnTo>
                  <a:lnTo>
                    <a:pt x="1835" y="12375"/>
                  </a:lnTo>
                  <a:lnTo>
                    <a:pt x="2214" y="12544"/>
                  </a:lnTo>
                  <a:lnTo>
                    <a:pt x="2657" y="12691"/>
                  </a:lnTo>
                  <a:lnTo>
                    <a:pt x="3100" y="12818"/>
                  </a:lnTo>
                  <a:lnTo>
                    <a:pt x="3585" y="12944"/>
                  </a:lnTo>
                  <a:lnTo>
                    <a:pt x="4090" y="13050"/>
                  </a:lnTo>
                  <a:lnTo>
                    <a:pt x="4639" y="13155"/>
                  </a:lnTo>
                  <a:lnTo>
                    <a:pt x="5187" y="13239"/>
                  </a:lnTo>
                  <a:lnTo>
                    <a:pt x="6346" y="13387"/>
                  </a:lnTo>
                  <a:lnTo>
                    <a:pt x="7569" y="13471"/>
                  </a:lnTo>
                  <a:lnTo>
                    <a:pt x="8855" y="13556"/>
                  </a:lnTo>
                  <a:lnTo>
                    <a:pt x="10162" y="13598"/>
                  </a:lnTo>
                  <a:lnTo>
                    <a:pt x="11490" y="13619"/>
                  </a:lnTo>
                  <a:lnTo>
                    <a:pt x="16044" y="13619"/>
                  </a:lnTo>
                  <a:lnTo>
                    <a:pt x="16655" y="13598"/>
                  </a:lnTo>
                  <a:lnTo>
                    <a:pt x="17266" y="13535"/>
                  </a:lnTo>
                  <a:lnTo>
                    <a:pt x="17857" y="13492"/>
                  </a:lnTo>
                  <a:lnTo>
                    <a:pt x="18447" y="13408"/>
                  </a:lnTo>
                  <a:lnTo>
                    <a:pt x="19037" y="13324"/>
                  </a:lnTo>
                  <a:lnTo>
                    <a:pt x="19606" y="13218"/>
                  </a:lnTo>
                  <a:lnTo>
                    <a:pt x="20155" y="13092"/>
                  </a:lnTo>
                  <a:lnTo>
                    <a:pt x="20703" y="12944"/>
                  </a:lnTo>
                  <a:lnTo>
                    <a:pt x="21209" y="12797"/>
                  </a:lnTo>
                  <a:lnTo>
                    <a:pt x="21736" y="12628"/>
                  </a:lnTo>
                  <a:lnTo>
                    <a:pt x="22221" y="12459"/>
                  </a:lnTo>
                  <a:lnTo>
                    <a:pt x="22705" y="12270"/>
                  </a:lnTo>
                  <a:lnTo>
                    <a:pt x="23169" y="12059"/>
                  </a:lnTo>
                  <a:lnTo>
                    <a:pt x="23612" y="11848"/>
                  </a:lnTo>
                  <a:lnTo>
                    <a:pt x="24034" y="11637"/>
                  </a:lnTo>
                  <a:lnTo>
                    <a:pt x="24434" y="11384"/>
                  </a:lnTo>
                  <a:lnTo>
                    <a:pt x="24814" y="11152"/>
                  </a:lnTo>
                  <a:lnTo>
                    <a:pt x="25172" y="10878"/>
                  </a:lnTo>
                  <a:lnTo>
                    <a:pt x="25509" y="10625"/>
                  </a:lnTo>
                  <a:lnTo>
                    <a:pt x="25825" y="10351"/>
                  </a:lnTo>
                  <a:lnTo>
                    <a:pt x="26121" y="10056"/>
                  </a:lnTo>
                  <a:lnTo>
                    <a:pt x="26395" y="9761"/>
                  </a:lnTo>
                  <a:lnTo>
                    <a:pt x="26648" y="9466"/>
                  </a:lnTo>
                  <a:lnTo>
                    <a:pt x="26858" y="9150"/>
                  </a:lnTo>
                  <a:lnTo>
                    <a:pt x="27048" y="8833"/>
                  </a:lnTo>
                  <a:lnTo>
                    <a:pt x="27217" y="8517"/>
                  </a:lnTo>
                  <a:lnTo>
                    <a:pt x="27343" y="8180"/>
                  </a:lnTo>
                  <a:lnTo>
                    <a:pt x="27449" y="7843"/>
                  </a:lnTo>
                  <a:lnTo>
                    <a:pt x="27533" y="7505"/>
                  </a:lnTo>
                  <a:lnTo>
                    <a:pt x="27575" y="7168"/>
                  </a:lnTo>
                  <a:lnTo>
                    <a:pt x="27596" y="6810"/>
                  </a:lnTo>
                  <a:lnTo>
                    <a:pt x="27575" y="6472"/>
                  </a:lnTo>
                  <a:lnTo>
                    <a:pt x="27533" y="6114"/>
                  </a:lnTo>
                  <a:lnTo>
                    <a:pt x="27449" y="5777"/>
                  </a:lnTo>
                  <a:lnTo>
                    <a:pt x="27343" y="5439"/>
                  </a:lnTo>
                  <a:lnTo>
                    <a:pt x="27217" y="5102"/>
                  </a:lnTo>
                  <a:lnTo>
                    <a:pt x="27048" y="4786"/>
                  </a:lnTo>
                  <a:lnTo>
                    <a:pt x="26858" y="4470"/>
                  </a:lnTo>
                  <a:lnTo>
                    <a:pt x="26648" y="4153"/>
                  </a:lnTo>
                  <a:lnTo>
                    <a:pt x="26395" y="3858"/>
                  </a:lnTo>
                  <a:lnTo>
                    <a:pt x="26121" y="3563"/>
                  </a:lnTo>
                  <a:lnTo>
                    <a:pt x="25825" y="3289"/>
                  </a:lnTo>
                  <a:lnTo>
                    <a:pt x="25509" y="3015"/>
                  </a:lnTo>
                  <a:lnTo>
                    <a:pt x="25172" y="2741"/>
                  </a:lnTo>
                  <a:lnTo>
                    <a:pt x="24814" y="2488"/>
                  </a:lnTo>
                  <a:lnTo>
                    <a:pt x="24434" y="2235"/>
                  </a:lnTo>
                  <a:lnTo>
                    <a:pt x="24034" y="2003"/>
                  </a:lnTo>
                  <a:lnTo>
                    <a:pt x="23612" y="1771"/>
                  </a:lnTo>
                  <a:lnTo>
                    <a:pt x="23169" y="1560"/>
                  </a:lnTo>
                  <a:lnTo>
                    <a:pt x="22705" y="1350"/>
                  </a:lnTo>
                  <a:lnTo>
                    <a:pt x="22221" y="1160"/>
                  </a:lnTo>
                  <a:lnTo>
                    <a:pt x="21736" y="991"/>
                  </a:lnTo>
                  <a:lnTo>
                    <a:pt x="21209" y="822"/>
                  </a:lnTo>
                  <a:lnTo>
                    <a:pt x="20703" y="675"/>
                  </a:lnTo>
                  <a:lnTo>
                    <a:pt x="20155" y="548"/>
                  </a:lnTo>
                  <a:lnTo>
                    <a:pt x="19606" y="422"/>
                  </a:lnTo>
                  <a:lnTo>
                    <a:pt x="19037" y="317"/>
                  </a:lnTo>
                  <a:lnTo>
                    <a:pt x="18447" y="211"/>
                  </a:lnTo>
                  <a:lnTo>
                    <a:pt x="17857" y="148"/>
                  </a:lnTo>
                  <a:lnTo>
                    <a:pt x="17266" y="85"/>
                  </a:lnTo>
                  <a:lnTo>
                    <a:pt x="16655" y="42"/>
                  </a:lnTo>
                  <a:lnTo>
                    <a:pt x="16044" y="21"/>
                  </a:lnTo>
                  <a:lnTo>
                    <a:pt x="15411"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4" name="Google Shape;1574;p24"/>
            <p:cNvSpPr/>
            <p:nvPr/>
          </p:nvSpPr>
          <p:spPr>
            <a:xfrm>
              <a:off x="5386350" y="-1018675"/>
              <a:ext cx="689925" cy="340475"/>
            </a:xfrm>
            <a:custGeom>
              <a:rect b="b" l="l" r="r" t="t"/>
              <a:pathLst>
                <a:path extrusionOk="0" fill="none" h="13619" w="27597">
                  <a:moveTo>
                    <a:pt x="27596" y="6810"/>
                  </a:moveTo>
                  <a:lnTo>
                    <a:pt x="27596" y="6810"/>
                  </a:lnTo>
                  <a:lnTo>
                    <a:pt x="27575" y="7168"/>
                  </a:lnTo>
                  <a:lnTo>
                    <a:pt x="27533" y="7505"/>
                  </a:lnTo>
                  <a:lnTo>
                    <a:pt x="27449" y="7843"/>
                  </a:lnTo>
                  <a:lnTo>
                    <a:pt x="27343" y="8180"/>
                  </a:lnTo>
                  <a:lnTo>
                    <a:pt x="27217" y="8517"/>
                  </a:lnTo>
                  <a:lnTo>
                    <a:pt x="27048" y="8833"/>
                  </a:lnTo>
                  <a:lnTo>
                    <a:pt x="26858" y="9150"/>
                  </a:lnTo>
                  <a:lnTo>
                    <a:pt x="26648" y="9466"/>
                  </a:lnTo>
                  <a:lnTo>
                    <a:pt x="26395" y="9761"/>
                  </a:lnTo>
                  <a:lnTo>
                    <a:pt x="26121" y="10056"/>
                  </a:lnTo>
                  <a:lnTo>
                    <a:pt x="25825" y="10351"/>
                  </a:lnTo>
                  <a:lnTo>
                    <a:pt x="25509" y="10625"/>
                  </a:lnTo>
                  <a:lnTo>
                    <a:pt x="25172" y="10878"/>
                  </a:lnTo>
                  <a:lnTo>
                    <a:pt x="24814" y="11152"/>
                  </a:lnTo>
                  <a:lnTo>
                    <a:pt x="24434" y="11384"/>
                  </a:lnTo>
                  <a:lnTo>
                    <a:pt x="24034" y="11637"/>
                  </a:lnTo>
                  <a:lnTo>
                    <a:pt x="23612" y="11848"/>
                  </a:lnTo>
                  <a:lnTo>
                    <a:pt x="23169" y="12059"/>
                  </a:lnTo>
                  <a:lnTo>
                    <a:pt x="22705" y="12270"/>
                  </a:lnTo>
                  <a:lnTo>
                    <a:pt x="22221" y="12459"/>
                  </a:lnTo>
                  <a:lnTo>
                    <a:pt x="21736" y="12628"/>
                  </a:lnTo>
                  <a:lnTo>
                    <a:pt x="21209" y="12797"/>
                  </a:lnTo>
                  <a:lnTo>
                    <a:pt x="20703" y="12944"/>
                  </a:lnTo>
                  <a:lnTo>
                    <a:pt x="20155" y="13092"/>
                  </a:lnTo>
                  <a:lnTo>
                    <a:pt x="19606" y="13218"/>
                  </a:lnTo>
                  <a:lnTo>
                    <a:pt x="19037" y="13324"/>
                  </a:lnTo>
                  <a:lnTo>
                    <a:pt x="18447" y="13408"/>
                  </a:lnTo>
                  <a:lnTo>
                    <a:pt x="17857" y="13492"/>
                  </a:lnTo>
                  <a:lnTo>
                    <a:pt x="17266" y="13535"/>
                  </a:lnTo>
                  <a:lnTo>
                    <a:pt x="16655" y="13598"/>
                  </a:lnTo>
                  <a:lnTo>
                    <a:pt x="16044" y="13619"/>
                  </a:lnTo>
                  <a:lnTo>
                    <a:pt x="15411" y="13619"/>
                  </a:lnTo>
                  <a:lnTo>
                    <a:pt x="15411" y="13619"/>
                  </a:lnTo>
                  <a:lnTo>
                    <a:pt x="12818" y="13619"/>
                  </a:lnTo>
                  <a:lnTo>
                    <a:pt x="11490" y="13619"/>
                  </a:lnTo>
                  <a:lnTo>
                    <a:pt x="10162" y="13598"/>
                  </a:lnTo>
                  <a:lnTo>
                    <a:pt x="8855" y="13556"/>
                  </a:lnTo>
                  <a:lnTo>
                    <a:pt x="7569" y="13471"/>
                  </a:lnTo>
                  <a:lnTo>
                    <a:pt x="6346" y="13387"/>
                  </a:lnTo>
                  <a:lnTo>
                    <a:pt x="5187" y="13239"/>
                  </a:lnTo>
                  <a:lnTo>
                    <a:pt x="4639" y="13155"/>
                  </a:lnTo>
                  <a:lnTo>
                    <a:pt x="4090" y="13050"/>
                  </a:lnTo>
                  <a:lnTo>
                    <a:pt x="3585" y="12944"/>
                  </a:lnTo>
                  <a:lnTo>
                    <a:pt x="3100" y="12818"/>
                  </a:lnTo>
                  <a:lnTo>
                    <a:pt x="2657" y="12691"/>
                  </a:lnTo>
                  <a:lnTo>
                    <a:pt x="2214" y="12544"/>
                  </a:lnTo>
                  <a:lnTo>
                    <a:pt x="1835" y="12375"/>
                  </a:lnTo>
                  <a:lnTo>
                    <a:pt x="1455" y="12185"/>
                  </a:lnTo>
                  <a:lnTo>
                    <a:pt x="1139" y="11975"/>
                  </a:lnTo>
                  <a:lnTo>
                    <a:pt x="844" y="11764"/>
                  </a:lnTo>
                  <a:lnTo>
                    <a:pt x="591" y="11532"/>
                  </a:lnTo>
                  <a:lnTo>
                    <a:pt x="380" y="11279"/>
                  </a:lnTo>
                  <a:lnTo>
                    <a:pt x="211" y="11005"/>
                  </a:lnTo>
                  <a:lnTo>
                    <a:pt x="148" y="10857"/>
                  </a:lnTo>
                  <a:lnTo>
                    <a:pt x="106" y="10689"/>
                  </a:lnTo>
                  <a:lnTo>
                    <a:pt x="64" y="10541"/>
                  </a:lnTo>
                  <a:lnTo>
                    <a:pt x="22" y="10372"/>
                  </a:lnTo>
                  <a:lnTo>
                    <a:pt x="1" y="10204"/>
                  </a:lnTo>
                  <a:lnTo>
                    <a:pt x="1" y="10035"/>
                  </a:lnTo>
                  <a:lnTo>
                    <a:pt x="1" y="10035"/>
                  </a:lnTo>
                  <a:lnTo>
                    <a:pt x="22" y="9677"/>
                  </a:lnTo>
                  <a:lnTo>
                    <a:pt x="106" y="9297"/>
                  </a:lnTo>
                  <a:lnTo>
                    <a:pt x="211" y="8918"/>
                  </a:lnTo>
                  <a:lnTo>
                    <a:pt x="380" y="8538"/>
                  </a:lnTo>
                  <a:lnTo>
                    <a:pt x="591" y="8117"/>
                  </a:lnTo>
                  <a:lnTo>
                    <a:pt x="844" y="7716"/>
                  </a:lnTo>
                  <a:lnTo>
                    <a:pt x="1139" y="7295"/>
                  </a:lnTo>
                  <a:lnTo>
                    <a:pt x="1455" y="6894"/>
                  </a:lnTo>
                  <a:lnTo>
                    <a:pt x="1835" y="6472"/>
                  </a:lnTo>
                  <a:lnTo>
                    <a:pt x="2214" y="6051"/>
                  </a:lnTo>
                  <a:lnTo>
                    <a:pt x="2657" y="5629"/>
                  </a:lnTo>
                  <a:lnTo>
                    <a:pt x="3100" y="5207"/>
                  </a:lnTo>
                  <a:lnTo>
                    <a:pt x="3585" y="4807"/>
                  </a:lnTo>
                  <a:lnTo>
                    <a:pt x="4090" y="4406"/>
                  </a:lnTo>
                  <a:lnTo>
                    <a:pt x="4639" y="4006"/>
                  </a:lnTo>
                  <a:lnTo>
                    <a:pt x="5187" y="3605"/>
                  </a:lnTo>
                  <a:lnTo>
                    <a:pt x="5756" y="3226"/>
                  </a:lnTo>
                  <a:lnTo>
                    <a:pt x="6346" y="2867"/>
                  </a:lnTo>
                  <a:lnTo>
                    <a:pt x="6958" y="2530"/>
                  </a:lnTo>
                  <a:lnTo>
                    <a:pt x="7569" y="2193"/>
                  </a:lnTo>
                  <a:lnTo>
                    <a:pt x="8201" y="1877"/>
                  </a:lnTo>
                  <a:lnTo>
                    <a:pt x="8855" y="1581"/>
                  </a:lnTo>
                  <a:lnTo>
                    <a:pt x="9508" y="1307"/>
                  </a:lnTo>
                  <a:lnTo>
                    <a:pt x="10162" y="1054"/>
                  </a:lnTo>
                  <a:lnTo>
                    <a:pt x="10837" y="822"/>
                  </a:lnTo>
                  <a:lnTo>
                    <a:pt x="11490" y="612"/>
                  </a:lnTo>
                  <a:lnTo>
                    <a:pt x="12165" y="422"/>
                  </a:lnTo>
                  <a:lnTo>
                    <a:pt x="12818" y="274"/>
                  </a:lnTo>
                  <a:lnTo>
                    <a:pt x="13472" y="169"/>
                  </a:lnTo>
                  <a:lnTo>
                    <a:pt x="14125" y="85"/>
                  </a:lnTo>
                  <a:lnTo>
                    <a:pt x="14779" y="21"/>
                  </a:lnTo>
                  <a:lnTo>
                    <a:pt x="15411" y="0"/>
                  </a:lnTo>
                  <a:lnTo>
                    <a:pt x="15411" y="0"/>
                  </a:lnTo>
                  <a:lnTo>
                    <a:pt x="16044" y="21"/>
                  </a:lnTo>
                  <a:lnTo>
                    <a:pt x="16655" y="42"/>
                  </a:lnTo>
                  <a:lnTo>
                    <a:pt x="17266" y="85"/>
                  </a:lnTo>
                  <a:lnTo>
                    <a:pt x="17857" y="148"/>
                  </a:lnTo>
                  <a:lnTo>
                    <a:pt x="18447" y="211"/>
                  </a:lnTo>
                  <a:lnTo>
                    <a:pt x="19037" y="317"/>
                  </a:lnTo>
                  <a:lnTo>
                    <a:pt x="19606" y="422"/>
                  </a:lnTo>
                  <a:lnTo>
                    <a:pt x="20155" y="548"/>
                  </a:lnTo>
                  <a:lnTo>
                    <a:pt x="20703" y="675"/>
                  </a:lnTo>
                  <a:lnTo>
                    <a:pt x="21209" y="822"/>
                  </a:lnTo>
                  <a:lnTo>
                    <a:pt x="21736" y="991"/>
                  </a:lnTo>
                  <a:lnTo>
                    <a:pt x="22221" y="1160"/>
                  </a:lnTo>
                  <a:lnTo>
                    <a:pt x="22705" y="1350"/>
                  </a:lnTo>
                  <a:lnTo>
                    <a:pt x="23169" y="1560"/>
                  </a:lnTo>
                  <a:lnTo>
                    <a:pt x="23612" y="1771"/>
                  </a:lnTo>
                  <a:lnTo>
                    <a:pt x="24034" y="2003"/>
                  </a:lnTo>
                  <a:lnTo>
                    <a:pt x="24434" y="2235"/>
                  </a:lnTo>
                  <a:lnTo>
                    <a:pt x="24814" y="2488"/>
                  </a:lnTo>
                  <a:lnTo>
                    <a:pt x="25172" y="2741"/>
                  </a:lnTo>
                  <a:lnTo>
                    <a:pt x="25509" y="3015"/>
                  </a:lnTo>
                  <a:lnTo>
                    <a:pt x="25825" y="3289"/>
                  </a:lnTo>
                  <a:lnTo>
                    <a:pt x="26121" y="3563"/>
                  </a:lnTo>
                  <a:lnTo>
                    <a:pt x="26395" y="3858"/>
                  </a:lnTo>
                  <a:lnTo>
                    <a:pt x="26648" y="4153"/>
                  </a:lnTo>
                  <a:lnTo>
                    <a:pt x="26858" y="4470"/>
                  </a:lnTo>
                  <a:lnTo>
                    <a:pt x="27048" y="4786"/>
                  </a:lnTo>
                  <a:lnTo>
                    <a:pt x="27217" y="5102"/>
                  </a:lnTo>
                  <a:lnTo>
                    <a:pt x="27343" y="5439"/>
                  </a:lnTo>
                  <a:lnTo>
                    <a:pt x="27449" y="5777"/>
                  </a:lnTo>
                  <a:lnTo>
                    <a:pt x="27533" y="6114"/>
                  </a:lnTo>
                  <a:lnTo>
                    <a:pt x="27575" y="6472"/>
                  </a:lnTo>
                  <a:lnTo>
                    <a:pt x="27596" y="6810"/>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5" name="Google Shape;1575;p24"/>
            <p:cNvSpPr/>
            <p:nvPr/>
          </p:nvSpPr>
          <p:spPr>
            <a:xfrm>
              <a:off x="5573975" y="-979675"/>
              <a:ext cx="170800" cy="64325"/>
            </a:xfrm>
            <a:custGeom>
              <a:rect b="b" l="l" r="r" t="t"/>
              <a:pathLst>
                <a:path extrusionOk="0" h="2573" w="6832">
                  <a:moveTo>
                    <a:pt x="6810" y="0"/>
                  </a:moveTo>
                  <a:lnTo>
                    <a:pt x="5925" y="148"/>
                  </a:lnTo>
                  <a:lnTo>
                    <a:pt x="5018" y="338"/>
                  </a:lnTo>
                  <a:lnTo>
                    <a:pt x="4133" y="570"/>
                  </a:lnTo>
                  <a:lnTo>
                    <a:pt x="3268" y="865"/>
                  </a:lnTo>
                  <a:lnTo>
                    <a:pt x="2826" y="1012"/>
                  </a:lnTo>
                  <a:lnTo>
                    <a:pt x="2383" y="1160"/>
                  </a:lnTo>
                  <a:lnTo>
                    <a:pt x="1961" y="1350"/>
                  </a:lnTo>
                  <a:lnTo>
                    <a:pt x="1561" y="1539"/>
                  </a:lnTo>
                  <a:lnTo>
                    <a:pt x="1139" y="1771"/>
                  </a:lnTo>
                  <a:lnTo>
                    <a:pt x="760" y="2003"/>
                  </a:lnTo>
                  <a:lnTo>
                    <a:pt x="380" y="2256"/>
                  </a:lnTo>
                  <a:lnTo>
                    <a:pt x="1" y="2530"/>
                  </a:lnTo>
                  <a:lnTo>
                    <a:pt x="22" y="2572"/>
                  </a:lnTo>
                  <a:lnTo>
                    <a:pt x="443" y="2383"/>
                  </a:lnTo>
                  <a:lnTo>
                    <a:pt x="1181" y="2066"/>
                  </a:lnTo>
                  <a:lnTo>
                    <a:pt x="1898" y="1750"/>
                  </a:lnTo>
                  <a:lnTo>
                    <a:pt x="3353" y="1118"/>
                  </a:lnTo>
                  <a:lnTo>
                    <a:pt x="4196" y="780"/>
                  </a:lnTo>
                  <a:lnTo>
                    <a:pt x="5060" y="506"/>
                  </a:lnTo>
                  <a:lnTo>
                    <a:pt x="5946" y="253"/>
                  </a:lnTo>
                  <a:lnTo>
                    <a:pt x="6831" y="21"/>
                  </a:lnTo>
                  <a:lnTo>
                    <a:pt x="6810"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6" name="Google Shape;1576;p24"/>
            <p:cNvSpPr/>
            <p:nvPr/>
          </p:nvSpPr>
          <p:spPr>
            <a:xfrm>
              <a:off x="5573975" y="-979675"/>
              <a:ext cx="170800" cy="64325"/>
            </a:xfrm>
            <a:custGeom>
              <a:rect b="b" l="l" r="r" t="t"/>
              <a:pathLst>
                <a:path extrusionOk="0" fill="none" h="2573" w="6832">
                  <a:moveTo>
                    <a:pt x="6810" y="0"/>
                  </a:moveTo>
                  <a:lnTo>
                    <a:pt x="6810" y="0"/>
                  </a:lnTo>
                  <a:lnTo>
                    <a:pt x="5925" y="148"/>
                  </a:lnTo>
                  <a:lnTo>
                    <a:pt x="5018" y="338"/>
                  </a:lnTo>
                  <a:lnTo>
                    <a:pt x="4133" y="570"/>
                  </a:lnTo>
                  <a:lnTo>
                    <a:pt x="3268" y="865"/>
                  </a:lnTo>
                  <a:lnTo>
                    <a:pt x="3268" y="865"/>
                  </a:lnTo>
                  <a:lnTo>
                    <a:pt x="2826" y="1012"/>
                  </a:lnTo>
                  <a:lnTo>
                    <a:pt x="2383" y="1160"/>
                  </a:lnTo>
                  <a:lnTo>
                    <a:pt x="1961" y="1350"/>
                  </a:lnTo>
                  <a:lnTo>
                    <a:pt x="1561" y="1539"/>
                  </a:lnTo>
                  <a:lnTo>
                    <a:pt x="1139" y="1771"/>
                  </a:lnTo>
                  <a:lnTo>
                    <a:pt x="760" y="2003"/>
                  </a:lnTo>
                  <a:lnTo>
                    <a:pt x="380" y="2256"/>
                  </a:lnTo>
                  <a:lnTo>
                    <a:pt x="1" y="2530"/>
                  </a:lnTo>
                  <a:lnTo>
                    <a:pt x="22" y="2572"/>
                  </a:lnTo>
                  <a:lnTo>
                    <a:pt x="22" y="2572"/>
                  </a:lnTo>
                  <a:lnTo>
                    <a:pt x="443" y="2383"/>
                  </a:lnTo>
                  <a:lnTo>
                    <a:pt x="443" y="2383"/>
                  </a:lnTo>
                  <a:lnTo>
                    <a:pt x="1181" y="2066"/>
                  </a:lnTo>
                  <a:lnTo>
                    <a:pt x="1898" y="1750"/>
                  </a:lnTo>
                  <a:lnTo>
                    <a:pt x="3353" y="1118"/>
                  </a:lnTo>
                  <a:lnTo>
                    <a:pt x="3353" y="1118"/>
                  </a:lnTo>
                  <a:lnTo>
                    <a:pt x="4196" y="780"/>
                  </a:lnTo>
                  <a:lnTo>
                    <a:pt x="5060" y="506"/>
                  </a:lnTo>
                  <a:lnTo>
                    <a:pt x="5946" y="253"/>
                  </a:lnTo>
                  <a:lnTo>
                    <a:pt x="6831" y="21"/>
                  </a:lnTo>
                  <a:lnTo>
                    <a:pt x="6810" y="0"/>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7" name="Google Shape;1577;p24"/>
            <p:cNvSpPr/>
            <p:nvPr/>
          </p:nvSpPr>
          <p:spPr>
            <a:xfrm>
              <a:off x="5444325" y="-866375"/>
              <a:ext cx="67500" cy="44825"/>
            </a:xfrm>
            <a:custGeom>
              <a:rect b="b" l="l" r="r" t="t"/>
              <a:pathLst>
                <a:path extrusionOk="0" h="1793" w="2700">
                  <a:moveTo>
                    <a:pt x="2699" y="1"/>
                  </a:moveTo>
                  <a:lnTo>
                    <a:pt x="2488" y="22"/>
                  </a:lnTo>
                  <a:lnTo>
                    <a:pt x="2277" y="43"/>
                  </a:lnTo>
                  <a:lnTo>
                    <a:pt x="1877" y="148"/>
                  </a:lnTo>
                  <a:lnTo>
                    <a:pt x="1624" y="233"/>
                  </a:lnTo>
                  <a:lnTo>
                    <a:pt x="1371" y="338"/>
                  </a:lnTo>
                  <a:lnTo>
                    <a:pt x="1139" y="465"/>
                  </a:lnTo>
                  <a:lnTo>
                    <a:pt x="907" y="612"/>
                  </a:lnTo>
                  <a:lnTo>
                    <a:pt x="738" y="718"/>
                  </a:lnTo>
                  <a:lnTo>
                    <a:pt x="591" y="823"/>
                  </a:lnTo>
                  <a:lnTo>
                    <a:pt x="443" y="971"/>
                  </a:lnTo>
                  <a:lnTo>
                    <a:pt x="338" y="1097"/>
                  </a:lnTo>
                  <a:lnTo>
                    <a:pt x="211" y="1266"/>
                  </a:lnTo>
                  <a:lnTo>
                    <a:pt x="127" y="1434"/>
                  </a:lnTo>
                  <a:lnTo>
                    <a:pt x="43" y="1603"/>
                  </a:lnTo>
                  <a:lnTo>
                    <a:pt x="1" y="1793"/>
                  </a:lnTo>
                  <a:lnTo>
                    <a:pt x="22" y="1793"/>
                  </a:lnTo>
                  <a:lnTo>
                    <a:pt x="254" y="1603"/>
                  </a:lnTo>
                  <a:lnTo>
                    <a:pt x="486" y="1392"/>
                  </a:lnTo>
                  <a:lnTo>
                    <a:pt x="781" y="1118"/>
                  </a:lnTo>
                  <a:lnTo>
                    <a:pt x="1076" y="844"/>
                  </a:lnTo>
                  <a:lnTo>
                    <a:pt x="1266" y="697"/>
                  </a:lnTo>
                  <a:lnTo>
                    <a:pt x="1455" y="570"/>
                  </a:lnTo>
                  <a:lnTo>
                    <a:pt x="1645" y="465"/>
                  </a:lnTo>
                  <a:lnTo>
                    <a:pt x="1835" y="338"/>
                  </a:lnTo>
                  <a:lnTo>
                    <a:pt x="2046" y="254"/>
                  </a:lnTo>
                  <a:lnTo>
                    <a:pt x="2256" y="170"/>
                  </a:lnTo>
                  <a:lnTo>
                    <a:pt x="2488" y="85"/>
                  </a:lnTo>
                  <a:lnTo>
                    <a:pt x="2699" y="22"/>
                  </a:lnTo>
                  <a:lnTo>
                    <a:pt x="2699"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8" name="Google Shape;1578;p24"/>
            <p:cNvSpPr/>
            <p:nvPr/>
          </p:nvSpPr>
          <p:spPr>
            <a:xfrm>
              <a:off x="5444325" y="-866375"/>
              <a:ext cx="67500" cy="44825"/>
            </a:xfrm>
            <a:custGeom>
              <a:rect b="b" l="l" r="r" t="t"/>
              <a:pathLst>
                <a:path extrusionOk="0" fill="none" h="1793" w="2700">
                  <a:moveTo>
                    <a:pt x="2699" y="1"/>
                  </a:moveTo>
                  <a:lnTo>
                    <a:pt x="2699" y="1"/>
                  </a:lnTo>
                  <a:lnTo>
                    <a:pt x="2488" y="22"/>
                  </a:lnTo>
                  <a:lnTo>
                    <a:pt x="2277" y="43"/>
                  </a:lnTo>
                  <a:lnTo>
                    <a:pt x="1877" y="148"/>
                  </a:lnTo>
                  <a:lnTo>
                    <a:pt x="1877" y="148"/>
                  </a:lnTo>
                  <a:lnTo>
                    <a:pt x="1624" y="233"/>
                  </a:lnTo>
                  <a:lnTo>
                    <a:pt x="1371" y="338"/>
                  </a:lnTo>
                  <a:lnTo>
                    <a:pt x="1139" y="465"/>
                  </a:lnTo>
                  <a:lnTo>
                    <a:pt x="907" y="612"/>
                  </a:lnTo>
                  <a:lnTo>
                    <a:pt x="907" y="612"/>
                  </a:lnTo>
                  <a:lnTo>
                    <a:pt x="738" y="718"/>
                  </a:lnTo>
                  <a:lnTo>
                    <a:pt x="591" y="823"/>
                  </a:lnTo>
                  <a:lnTo>
                    <a:pt x="443" y="971"/>
                  </a:lnTo>
                  <a:lnTo>
                    <a:pt x="338" y="1097"/>
                  </a:lnTo>
                  <a:lnTo>
                    <a:pt x="211" y="1266"/>
                  </a:lnTo>
                  <a:lnTo>
                    <a:pt x="127" y="1434"/>
                  </a:lnTo>
                  <a:lnTo>
                    <a:pt x="43" y="1603"/>
                  </a:lnTo>
                  <a:lnTo>
                    <a:pt x="1" y="1793"/>
                  </a:lnTo>
                  <a:lnTo>
                    <a:pt x="22" y="1793"/>
                  </a:lnTo>
                  <a:lnTo>
                    <a:pt x="22" y="1793"/>
                  </a:lnTo>
                  <a:lnTo>
                    <a:pt x="254" y="1603"/>
                  </a:lnTo>
                  <a:lnTo>
                    <a:pt x="486" y="1392"/>
                  </a:lnTo>
                  <a:lnTo>
                    <a:pt x="486" y="1392"/>
                  </a:lnTo>
                  <a:lnTo>
                    <a:pt x="781" y="1118"/>
                  </a:lnTo>
                  <a:lnTo>
                    <a:pt x="1076" y="844"/>
                  </a:lnTo>
                  <a:lnTo>
                    <a:pt x="1076" y="844"/>
                  </a:lnTo>
                  <a:lnTo>
                    <a:pt x="1266" y="697"/>
                  </a:lnTo>
                  <a:lnTo>
                    <a:pt x="1455" y="570"/>
                  </a:lnTo>
                  <a:lnTo>
                    <a:pt x="1645" y="465"/>
                  </a:lnTo>
                  <a:lnTo>
                    <a:pt x="1835" y="338"/>
                  </a:lnTo>
                  <a:lnTo>
                    <a:pt x="2046" y="254"/>
                  </a:lnTo>
                  <a:lnTo>
                    <a:pt x="2256" y="170"/>
                  </a:lnTo>
                  <a:lnTo>
                    <a:pt x="2488" y="85"/>
                  </a:lnTo>
                  <a:lnTo>
                    <a:pt x="2699" y="22"/>
                  </a:lnTo>
                  <a:lnTo>
                    <a:pt x="2699"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79" name="Google Shape;1579;p24"/>
          <p:cNvSpPr/>
          <p:nvPr/>
        </p:nvSpPr>
        <p:spPr>
          <a:xfrm>
            <a:off x="6" y="986200"/>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0" name="Google Shape;1580;p24"/>
          <p:cNvSpPr/>
          <p:nvPr/>
        </p:nvSpPr>
        <p:spPr>
          <a:xfrm>
            <a:off x="3321156" y="182075"/>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1" name="Google Shape;1581;p24"/>
          <p:cNvSpPr/>
          <p:nvPr/>
        </p:nvSpPr>
        <p:spPr>
          <a:xfrm>
            <a:off x="8506981" y="2432300"/>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582" name="Google Shape;1582;p24"/>
          <p:cNvGrpSpPr/>
          <p:nvPr/>
        </p:nvGrpSpPr>
        <p:grpSpPr>
          <a:xfrm>
            <a:off x="8422125" y="3582400"/>
            <a:ext cx="639200" cy="1081575"/>
            <a:chOff x="-1254775" y="1770625"/>
            <a:chExt cx="639200" cy="1081575"/>
          </a:xfrm>
        </p:grpSpPr>
        <p:sp>
          <p:nvSpPr>
            <p:cNvPr id="1583" name="Google Shape;1583;p24"/>
            <p:cNvSpPr/>
            <p:nvPr/>
          </p:nvSpPr>
          <p:spPr>
            <a:xfrm>
              <a:off x="-925450" y="2281200"/>
              <a:ext cx="35600" cy="571000"/>
            </a:xfrm>
            <a:custGeom>
              <a:rect b="b" l="l" r="r" t="t"/>
              <a:pathLst>
                <a:path extrusionOk="0" h="22840" w="1424">
                  <a:moveTo>
                    <a:pt x="839" y="0"/>
                  </a:moveTo>
                  <a:lnTo>
                    <a:pt x="800" y="20"/>
                  </a:lnTo>
                  <a:lnTo>
                    <a:pt x="780" y="39"/>
                  </a:lnTo>
                  <a:lnTo>
                    <a:pt x="780" y="59"/>
                  </a:lnTo>
                  <a:lnTo>
                    <a:pt x="644" y="877"/>
                  </a:lnTo>
                  <a:lnTo>
                    <a:pt x="527" y="1890"/>
                  </a:lnTo>
                  <a:lnTo>
                    <a:pt x="391" y="3118"/>
                  </a:lnTo>
                  <a:lnTo>
                    <a:pt x="293" y="4482"/>
                  </a:lnTo>
                  <a:lnTo>
                    <a:pt x="176" y="5983"/>
                  </a:lnTo>
                  <a:lnTo>
                    <a:pt x="98" y="7600"/>
                  </a:lnTo>
                  <a:lnTo>
                    <a:pt x="40" y="9276"/>
                  </a:lnTo>
                  <a:lnTo>
                    <a:pt x="1" y="10991"/>
                  </a:lnTo>
                  <a:lnTo>
                    <a:pt x="1" y="12745"/>
                  </a:lnTo>
                  <a:lnTo>
                    <a:pt x="40" y="14460"/>
                  </a:lnTo>
                  <a:lnTo>
                    <a:pt x="79" y="15298"/>
                  </a:lnTo>
                  <a:lnTo>
                    <a:pt x="118" y="16136"/>
                  </a:lnTo>
                  <a:lnTo>
                    <a:pt x="176" y="16935"/>
                  </a:lnTo>
                  <a:lnTo>
                    <a:pt x="235" y="17734"/>
                  </a:lnTo>
                  <a:lnTo>
                    <a:pt x="313" y="18494"/>
                  </a:lnTo>
                  <a:lnTo>
                    <a:pt x="410" y="19234"/>
                  </a:lnTo>
                  <a:lnTo>
                    <a:pt x="508" y="19936"/>
                  </a:lnTo>
                  <a:lnTo>
                    <a:pt x="644" y="20599"/>
                  </a:lnTo>
                  <a:lnTo>
                    <a:pt x="780" y="21222"/>
                  </a:lnTo>
                  <a:lnTo>
                    <a:pt x="917" y="21787"/>
                  </a:lnTo>
                  <a:lnTo>
                    <a:pt x="1092" y="22313"/>
                  </a:lnTo>
                  <a:lnTo>
                    <a:pt x="1268" y="22801"/>
                  </a:lnTo>
                  <a:lnTo>
                    <a:pt x="1307" y="22840"/>
                  </a:lnTo>
                  <a:lnTo>
                    <a:pt x="1385" y="22840"/>
                  </a:lnTo>
                  <a:lnTo>
                    <a:pt x="1404" y="22820"/>
                  </a:lnTo>
                  <a:lnTo>
                    <a:pt x="1423" y="22801"/>
                  </a:lnTo>
                  <a:lnTo>
                    <a:pt x="1423" y="22762"/>
                  </a:lnTo>
                  <a:lnTo>
                    <a:pt x="1423" y="22742"/>
                  </a:lnTo>
                  <a:lnTo>
                    <a:pt x="1229" y="22255"/>
                  </a:lnTo>
                  <a:lnTo>
                    <a:pt x="1073" y="21729"/>
                  </a:lnTo>
                  <a:lnTo>
                    <a:pt x="917" y="21164"/>
                  </a:lnTo>
                  <a:lnTo>
                    <a:pt x="780" y="20540"/>
                  </a:lnTo>
                  <a:lnTo>
                    <a:pt x="663" y="19878"/>
                  </a:lnTo>
                  <a:lnTo>
                    <a:pt x="566" y="19176"/>
                  </a:lnTo>
                  <a:lnTo>
                    <a:pt x="469" y="18455"/>
                  </a:lnTo>
                  <a:lnTo>
                    <a:pt x="391" y="17695"/>
                  </a:lnTo>
                  <a:lnTo>
                    <a:pt x="332" y="16915"/>
                  </a:lnTo>
                  <a:lnTo>
                    <a:pt x="274" y="16097"/>
                  </a:lnTo>
                  <a:lnTo>
                    <a:pt x="196" y="14440"/>
                  </a:lnTo>
                  <a:lnTo>
                    <a:pt x="157" y="12726"/>
                  </a:lnTo>
                  <a:lnTo>
                    <a:pt x="157" y="10991"/>
                  </a:lnTo>
                  <a:lnTo>
                    <a:pt x="196" y="9276"/>
                  </a:lnTo>
                  <a:lnTo>
                    <a:pt x="254" y="7600"/>
                  </a:lnTo>
                  <a:lnTo>
                    <a:pt x="332" y="6002"/>
                  </a:lnTo>
                  <a:lnTo>
                    <a:pt x="449" y="4502"/>
                  </a:lnTo>
                  <a:lnTo>
                    <a:pt x="547" y="3118"/>
                  </a:lnTo>
                  <a:lnTo>
                    <a:pt x="683" y="1910"/>
                  </a:lnTo>
                  <a:lnTo>
                    <a:pt x="800" y="897"/>
                  </a:lnTo>
                  <a:lnTo>
                    <a:pt x="936" y="98"/>
                  </a:lnTo>
                  <a:lnTo>
                    <a:pt x="936" y="59"/>
                  </a:lnTo>
                  <a:lnTo>
                    <a:pt x="917" y="39"/>
                  </a:lnTo>
                  <a:lnTo>
                    <a:pt x="897" y="20"/>
                  </a:lnTo>
                  <a:lnTo>
                    <a:pt x="858"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4" name="Google Shape;1584;p24"/>
            <p:cNvSpPr/>
            <p:nvPr/>
          </p:nvSpPr>
          <p:spPr>
            <a:xfrm>
              <a:off x="-925925" y="2260250"/>
              <a:ext cx="172000" cy="229975"/>
            </a:xfrm>
            <a:custGeom>
              <a:rect b="b" l="l" r="r" t="t"/>
              <a:pathLst>
                <a:path extrusionOk="0" h="9199" w="6880">
                  <a:moveTo>
                    <a:pt x="6743" y="0"/>
                  </a:moveTo>
                  <a:lnTo>
                    <a:pt x="6236" y="370"/>
                  </a:lnTo>
                  <a:lnTo>
                    <a:pt x="5749" y="741"/>
                  </a:lnTo>
                  <a:lnTo>
                    <a:pt x="5282" y="1150"/>
                  </a:lnTo>
                  <a:lnTo>
                    <a:pt x="4853" y="1559"/>
                  </a:lnTo>
                  <a:lnTo>
                    <a:pt x="4463" y="1988"/>
                  </a:lnTo>
                  <a:lnTo>
                    <a:pt x="4093" y="2417"/>
                  </a:lnTo>
                  <a:lnTo>
                    <a:pt x="3742" y="2865"/>
                  </a:lnTo>
                  <a:lnTo>
                    <a:pt x="3430" y="3313"/>
                  </a:lnTo>
                  <a:lnTo>
                    <a:pt x="3138" y="3761"/>
                  </a:lnTo>
                  <a:lnTo>
                    <a:pt x="2846" y="4210"/>
                  </a:lnTo>
                  <a:lnTo>
                    <a:pt x="2592" y="4658"/>
                  </a:lnTo>
                  <a:lnTo>
                    <a:pt x="2339" y="5106"/>
                  </a:lnTo>
                  <a:lnTo>
                    <a:pt x="1910" y="5963"/>
                  </a:lnTo>
                  <a:lnTo>
                    <a:pt x="1501" y="6782"/>
                  </a:lnTo>
                  <a:lnTo>
                    <a:pt x="1111" y="7581"/>
                  </a:lnTo>
                  <a:lnTo>
                    <a:pt x="916" y="7932"/>
                  </a:lnTo>
                  <a:lnTo>
                    <a:pt x="741" y="8263"/>
                  </a:lnTo>
                  <a:lnTo>
                    <a:pt x="566" y="8536"/>
                  </a:lnTo>
                  <a:lnTo>
                    <a:pt x="390" y="8750"/>
                  </a:lnTo>
                  <a:lnTo>
                    <a:pt x="215" y="8926"/>
                  </a:lnTo>
                  <a:lnTo>
                    <a:pt x="137" y="8984"/>
                  </a:lnTo>
                  <a:lnTo>
                    <a:pt x="39" y="9042"/>
                  </a:lnTo>
                  <a:lnTo>
                    <a:pt x="20" y="9062"/>
                  </a:lnTo>
                  <a:lnTo>
                    <a:pt x="0" y="9081"/>
                  </a:lnTo>
                  <a:lnTo>
                    <a:pt x="0" y="9120"/>
                  </a:lnTo>
                  <a:lnTo>
                    <a:pt x="0" y="9140"/>
                  </a:lnTo>
                  <a:lnTo>
                    <a:pt x="20" y="9179"/>
                  </a:lnTo>
                  <a:lnTo>
                    <a:pt x="78" y="9198"/>
                  </a:lnTo>
                  <a:lnTo>
                    <a:pt x="98" y="9179"/>
                  </a:lnTo>
                  <a:lnTo>
                    <a:pt x="195" y="9120"/>
                  </a:lnTo>
                  <a:lnTo>
                    <a:pt x="293" y="9062"/>
                  </a:lnTo>
                  <a:lnTo>
                    <a:pt x="488" y="8887"/>
                  </a:lnTo>
                  <a:lnTo>
                    <a:pt x="663" y="8653"/>
                  </a:lnTo>
                  <a:lnTo>
                    <a:pt x="858" y="8380"/>
                  </a:lnTo>
                  <a:lnTo>
                    <a:pt x="1033" y="8049"/>
                  </a:lnTo>
                  <a:lnTo>
                    <a:pt x="1228" y="7698"/>
                  </a:lnTo>
                  <a:lnTo>
                    <a:pt x="1657" y="6840"/>
                  </a:lnTo>
                  <a:lnTo>
                    <a:pt x="2047" y="6041"/>
                  </a:lnTo>
                  <a:lnTo>
                    <a:pt x="2475" y="5184"/>
                  </a:lnTo>
                  <a:lnTo>
                    <a:pt x="2729" y="4755"/>
                  </a:lnTo>
                  <a:lnTo>
                    <a:pt x="2982" y="4307"/>
                  </a:lnTo>
                  <a:lnTo>
                    <a:pt x="3255" y="3859"/>
                  </a:lnTo>
                  <a:lnTo>
                    <a:pt x="3547" y="3411"/>
                  </a:lnTo>
                  <a:lnTo>
                    <a:pt x="3878" y="2962"/>
                  </a:lnTo>
                  <a:lnTo>
                    <a:pt x="4210" y="2534"/>
                  </a:lnTo>
                  <a:lnTo>
                    <a:pt x="4580" y="2105"/>
                  </a:lnTo>
                  <a:lnTo>
                    <a:pt x="4970" y="1676"/>
                  </a:lnTo>
                  <a:lnTo>
                    <a:pt x="5398" y="1267"/>
                  </a:lnTo>
                  <a:lnTo>
                    <a:pt x="5847" y="877"/>
                  </a:lnTo>
                  <a:lnTo>
                    <a:pt x="6334" y="487"/>
                  </a:lnTo>
                  <a:lnTo>
                    <a:pt x="6841" y="137"/>
                  </a:lnTo>
                  <a:lnTo>
                    <a:pt x="6860" y="117"/>
                  </a:lnTo>
                  <a:lnTo>
                    <a:pt x="6880" y="98"/>
                  </a:lnTo>
                  <a:lnTo>
                    <a:pt x="6880" y="59"/>
                  </a:lnTo>
                  <a:lnTo>
                    <a:pt x="6860" y="39"/>
                  </a:lnTo>
                  <a:lnTo>
                    <a:pt x="6841"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5" name="Google Shape;1585;p24"/>
            <p:cNvSpPr/>
            <p:nvPr/>
          </p:nvSpPr>
          <p:spPr>
            <a:xfrm>
              <a:off x="-999000" y="2197400"/>
              <a:ext cx="77975" cy="206600"/>
            </a:xfrm>
            <a:custGeom>
              <a:rect b="b" l="l" r="r" t="t"/>
              <a:pathLst>
                <a:path extrusionOk="0" h="8264" w="3119">
                  <a:moveTo>
                    <a:pt x="176" y="0"/>
                  </a:moveTo>
                  <a:lnTo>
                    <a:pt x="156" y="20"/>
                  </a:lnTo>
                  <a:lnTo>
                    <a:pt x="137" y="39"/>
                  </a:lnTo>
                  <a:lnTo>
                    <a:pt x="117" y="59"/>
                  </a:lnTo>
                  <a:lnTo>
                    <a:pt x="59" y="624"/>
                  </a:lnTo>
                  <a:lnTo>
                    <a:pt x="20" y="1170"/>
                  </a:lnTo>
                  <a:lnTo>
                    <a:pt x="0" y="1676"/>
                  </a:lnTo>
                  <a:lnTo>
                    <a:pt x="20" y="2163"/>
                  </a:lnTo>
                  <a:lnTo>
                    <a:pt x="39" y="2631"/>
                  </a:lnTo>
                  <a:lnTo>
                    <a:pt x="98" y="3079"/>
                  </a:lnTo>
                  <a:lnTo>
                    <a:pt x="156" y="3508"/>
                  </a:lnTo>
                  <a:lnTo>
                    <a:pt x="234" y="3917"/>
                  </a:lnTo>
                  <a:lnTo>
                    <a:pt x="332" y="4307"/>
                  </a:lnTo>
                  <a:lnTo>
                    <a:pt x="429" y="4658"/>
                  </a:lnTo>
                  <a:lnTo>
                    <a:pt x="546" y="5009"/>
                  </a:lnTo>
                  <a:lnTo>
                    <a:pt x="682" y="5340"/>
                  </a:lnTo>
                  <a:lnTo>
                    <a:pt x="819" y="5632"/>
                  </a:lnTo>
                  <a:lnTo>
                    <a:pt x="955" y="5925"/>
                  </a:lnTo>
                  <a:lnTo>
                    <a:pt x="1092" y="6197"/>
                  </a:lnTo>
                  <a:lnTo>
                    <a:pt x="1247" y="6451"/>
                  </a:lnTo>
                  <a:lnTo>
                    <a:pt x="1559" y="6879"/>
                  </a:lnTo>
                  <a:lnTo>
                    <a:pt x="1871" y="7269"/>
                  </a:lnTo>
                  <a:lnTo>
                    <a:pt x="2163" y="7581"/>
                  </a:lnTo>
                  <a:lnTo>
                    <a:pt x="2436" y="7834"/>
                  </a:lnTo>
                  <a:lnTo>
                    <a:pt x="2651" y="8029"/>
                  </a:lnTo>
                  <a:lnTo>
                    <a:pt x="2845" y="8146"/>
                  </a:lnTo>
                  <a:lnTo>
                    <a:pt x="3001" y="8263"/>
                  </a:lnTo>
                  <a:lnTo>
                    <a:pt x="3079" y="8263"/>
                  </a:lnTo>
                  <a:lnTo>
                    <a:pt x="3118" y="8224"/>
                  </a:lnTo>
                  <a:lnTo>
                    <a:pt x="3118" y="8205"/>
                  </a:lnTo>
                  <a:lnTo>
                    <a:pt x="3118" y="8166"/>
                  </a:lnTo>
                  <a:lnTo>
                    <a:pt x="3099" y="8146"/>
                  </a:lnTo>
                  <a:lnTo>
                    <a:pt x="3079" y="8127"/>
                  </a:lnTo>
                  <a:lnTo>
                    <a:pt x="2923" y="8029"/>
                  </a:lnTo>
                  <a:lnTo>
                    <a:pt x="2748" y="7893"/>
                  </a:lnTo>
                  <a:lnTo>
                    <a:pt x="2534" y="7717"/>
                  </a:lnTo>
                  <a:lnTo>
                    <a:pt x="2280" y="7484"/>
                  </a:lnTo>
                  <a:lnTo>
                    <a:pt x="1988" y="7172"/>
                  </a:lnTo>
                  <a:lnTo>
                    <a:pt x="1696" y="6821"/>
                  </a:lnTo>
                  <a:lnTo>
                    <a:pt x="1384" y="6392"/>
                  </a:lnTo>
                  <a:lnTo>
                    <a:pt x="1111" y="5905"/>
                  </a:lnTo>
                  <a:lnTo>
                    <a:pt x="975" y="5652"/>
                  </a:lnTo>
                  <a:lnTo>
                    <a:pt x="858" y="5359"/>
                  </a:lnTo>
                  <a:lnTo>
                    <a:pt x="721" y="5048"/>
                  </a:lnTo>
                  <a:lnTo>
                    <a:pt x="604" y="4716"/>
                  </a:lnTo>
                  <a:lnTo>
                    <a:pt x="507" y="4366"/>
                  </a:lnTo>
                  <a:lnTo>
                    <a:pt x="410" y="3976"/>
                  </a:lnTo>
                  <a:lnTo>
                    <a:pt x="332" y="3586"/>
                  </a:lnTo>
                  <a:lnTo>
                    <a:pt x="254" y="3157"/>
                  </a:lnTo>
                  <a:lnTo>
                    <a:pt x="215" y="2709"/>
                  </a:lnTo>
                  <a:lnTo>
                    <a:pt x="176" y="2222"/>
                  </a:lnTo>
                  <a:lnTo>
                    <a:pt x="156" y="1735"/>
                  </a:lnTo>
                  <a:lnTo>
                    <a:pt x="176" y="1209"/>
                  </a:lnTo>
                  <a:lnTo>
                    <a:pt x="215" y="663"/>
                  </a:lnTo>
                  <a:lnTo>
                    <a:pt x="273" y="78"/>
                  </a:lnTo>
                  <a:lnTo>
                    <a:pt x="273" y="59"/>
                  </a:lnTo>
                  <a:lnTo>
                    <a:pt x="254" y="20"/>
                  </a:lnTo>
                  <a:lnTo>
                    <a:pt x="234"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6" name="Google Shape;1586;p24"/>
            <p:cNvSpPr/>
            <p:nvPr/>
          </p:nvSpPr>
          <p:spPr>
            <a:xfrm>
              <a:off x="-1254775" y="1770625"/>
              <a:ext cx="639200" cy="565650"/>
            </a:xfrm>
            <a:custGeom>
              <a:rect b="b" l="l" r="r" t="t"/>
              <a:pathLst>
                <a:path extrusionOk="0" h="22626" w="25568">
                  <a:moveTo>
                    <a:pt x="14811" y="0"/>
                  </a:moveTo>
                  <a:lnTo>
                    <a:pt x="14655" y="20"/>
                  </a:lnTo>
                  <a:lnTo>
                    <a:pt x="14499" y="39"/>
                  </a:lnTo>
                  <a:lnTo>
                    <a:pt x="14324" y="78"/>
                  </a:lnTo>
                  <a:lnTo>
                    <a:pt x="14168" y="117"/>
                  </a:lnTo>
                  <a:lnTo>
                    <a:pt x="14012" y="195"/>
                  </a:lnTo>
                  <a:lnTo>
                    <a:pt x="13525" y="468"/>
                  </a:lnTo>
                  <a:lnTo>
                    <a:pt x="13135" y="721"/>
                  </a:lnTo>
                  <a:lnTo>
                    <a:pt x="12804" y="994"/>
                  </a:lnTo>
                  <a:lnTo>
                    <a:pt x="12550" y="1267"/>
                  </a:lnTo>
                  <a:lnTo>
                    <a:pt x="12336" y="1520"/>
                  </a:lnTo>
                  <a:lnTo>
                    <a:pt x="12180" y="1793"/>
                  </a:lnTo>
                  <a:lnTo>
                    <a:pt x="12044" y="2046"/>
                  </a:lnTo>
                  <a:lnTo>
                    <a:pt x="11927" y="2300"/>
                  </a:lnTo>
                  <a:lnTo>
                    <a:pt x="11751" y="2806"/>
                  </a:lnTo>
                  <a:lnTo>
                    <a:pt x="11654" y="3060"/>
                  </a:lnTo>
                  <a:lnTo>
                    <a:pt x="11556" y="3294"/>
                  </a:lnTo>
                  <a:lnTo>
                    <a:pt x="11420" y="3508"/>
                  </a:lnTo>
                  <a:lnTo>
                    <a:pt x="11264" y="3722"/>
                  </a:lnTo>
                  <a:lnTo>
                    <a:pt x="11069" y="3937"/>
                  </a:lnTo>
                  <a:lnTo>
                    <a:pt x="10816" y="4132"/>
                  </a:lnTo>
                  <a:lnTo>
                    <a:pt x="10543" y="4326"/>
                  </a:lnTo>
                  <a:lnTo>
                    <a:pt x="10290" y="4463"/>
                  </a:lnTo>
                  <a:lnTo>
                    <a:pt x="10017" y="4599"/>
                  </a:lnTo>
                  <a:lnTo>
                    <a:pt x="9744" y="4716"/>
                  </a:lnTo>
                  <a:lnTo>
                    <a:pt x="9218" y="4911"/>
                  </a:lnTo>
                  <a:lnTo>
                    <a:pt x="8672" y="5106"/>
                  </a:lnTo>
                  <a:lnTo>
                    <a:pt x="8088" y="5281"/>
                  </a:lnTo>
                  <a:lnTo>
                    <a:pt x="7445" y="5515"/>
                  </a:lnTo>
                  <a:lnTo>
                    <a:pt x="7113" y="5652"/>
                  </a:lnTo>
                  <a:lnTo>
                    <a:pt x="6762" y="5827"/>
                  </a:lnTo>
                  <a:lnTo>
                    <a:pt x="6373" y="6002"/>
                  </a:lnTo>
                  <a:lnTo>
                    <a:pt x="5983" y="6236"/>
                  </a:lnTo>
                  <a:lnTo>
                    <a:pt x="5788" y="6353"/>
                  </a:lnTo>
                  <a:lnTo>
                    <a:pt x="5613" y="6470"/>
                  </a:lnTo>
                  <a:lnTo>
                    <a:pt x="5457" y="6606"/>
                  </a:lnTo>
                  <a:lnTo>
                    <a:pt x="5340" y="6743"/>
                  </a:lnTo>
                  <a:lnTo>
                    <a:pt x="5223" y="6879"/>
                  </a:lnTo>
                  <a:lnTo>
                    <a:pt x="5145" y="7016"/>
                  </a:lnTo>
                  <a:lnTo>
                    <a:pt x="5067" y="7152"/>
                  </a:lnTo>
                  <a:lnTo>
                    <a:pt x="5009" y="7308"/>
                  </a:lnTo>
                  <a:lnTo>
                    <a:pt x="4970" y="7444"/>
                  </a:lnTo>
                  <a:lnTo>
                    <a:pt x="4950" y="7600"/>
                  </a:lnTo>
                  <a:lnTo>
                    <a:pt x="4931" y="7912"/>
                  </a:lnTo>
                  <a:lnTo>
                    <a:pt x="4950" y="8243"/>
                  </a:lnTo>
                  <a:lnTo>
                    <a:pt x="4989" y="8575"/>
                  </a:lnTo>
                  <a:lnTo>
                    <a:pt x="5145" y="9257"/>
                  </a:lnTo>
                  <a:lnTo>
                    <a:pt x="5203" y="9608"/>
                  </a:lnTo>
                  <a:lnTo>
                    <a:pt x="5281" y="9978"/>
                  </a:lnTo>
                  <a:lnTo>
                    <a:pt x="5320" y="10329"/>
                  </a:lnTo>
                  <a:lnTo>
                    <a:pt x="5340" y="10699"/>
                  </a:lnTo>
                  <a:lnTo>
                    <a:pt x="5320" y="11069"/>
                  </a:lnTo>
                  <a:lnTo>
                    <a:pt x="5281" y="11264"/>
                  </a:lnTo>
                  <a:lnTo>
                    <a:pt x="5242" y="11439"/>
                  </a:lnTo>
                  <a:lnTo>
                    <a:pt x="5184" y="11615"/>
                  </a:lnTo>
                  <a:lnTo>
                    <a:pt x="5126" y="11790"/>
                  </a:lnTo>
                  <a:lnTo>
                    <a:pt x="4970" y="12102"/>
                  </a:lnTo>
                  <a:lnTo>
                    <a:pt x="4775" y="12394"/>
                  </a:lnTo>
                  <a:lnTo>
                    <a:pt x="4560" y="12648"/>
                  </a:lnTo>
                  <a:lnTo>
                    <a:pt x="4307" y="12881"/>
                  </a:lnTo>
                  <a:lnTo>
                    <a:pt x="4054" y="13115"/>
                  </a:lnTo>
                  <a:lnTo>
                    <a:pt x="3761" y="13330"/>
                  </a:lnTo>
                  <a:lnTo>
                    <a:pt x="3450" y="13544"/>
                  </a:lnTo>
                  <a:lnTo>
                    <a:pt x="2826" y="13953"/>
                  </a:lnTo>
                  <a:lnTo>
                    <a:pt x="2495" y="14168"/>
                  </a:lnTo>
                  <a:lnTo>
                    <a:pt x="2144" y="14402"/>
                  </a:lnTo>
                  <a:lnTo>
                    <a:pt x="1813" y="14674"/>
                  </a:lnTo>
                  <a:lnTo>
                    <a:pt x="1481" y="14947"/>
                  </a:lnTo>
                  <a:lnTo>
                    <a:pt x="1170" y="15259"/>
                  </a:lnTo>
                  <a:lnTo>
                    <a:pt x="858" y="15590"/>
                  </a:lnTo>
                  <a:lnTo>
                    <a:pt x="702" y="15785"/>
                  </a:lnTo>
                  <a:lnTo>
                    <a:pt x="565" y="15980"/>
                  </a:lnTo>
                  <a:lnTo>
                    <a:pt x="449" y="16194"/>
                  </a:lnTo>
                  <a:lnTo>
                    <a:pt x="332" y="16428"/>
                  </a:lnTo>
                  <a:lnTo>
                    <a:pt x="254" y="16662"/>
                  </a:lnTo>
                  <a:lnTo>
                    <a:pt x="176" y="16896"/>
                  </a:lnTo>
                  <a:lnTo>
                    <a:pt x="98" y="17149"/>
                  </a:lnTo>
                  <a:lnTo>
                    <a:pt x="59" y="17403"/>
                  </a:lnTo>
                  <a:lnTo>
                    <a:pt x="20" y="17656"/>
                  </a:lnTo>
                  <a:lnTo>
                    <a:pt x="0" y="17909"/>
                  </a:lnTo>
                  <a:lnTo>
                    <a:pt x="0" y="18163"/>
                  </a:lnTo>
                  <a:lnTo>
                    <a:pt x="20" y="18416"/>
                  </a:lnTo>
                  <a:lnTo>
                    <a:pt x="39" y="18669"/>
                  </a:lnTo>
                  <a:lnTo>
                    <a:pt x="98" y="18903"/>
                  </a:lnTo>
                  <a:lnTo>
                    <a:pt x="156" y="19156"/>
                  </a:lnTo>
                  <a:lnTo>
                    <a:pt x="234" y="19390"/>
                  </a:lnTo>
                  <a:lnTo>
                    <a:pt x="351" y="19605"/>
                  </a:lnTo>
                  <a:lnTo>
                    <a:pt x="468" y="19819"/>
                  </a:lnTo>
                  <a:lnTo>
                    <a:pt x="604" y="20014"/>
                  </a:lnTo>
                  <a:lnTo>
                    <a:pt x="780" y="20189"/>
                  </a:lnTo>
                  <a:lnTo>
                    <a:pt x="955" y="20365"/>
                  </a:lnTo>
                  <a:lnTo>
                    <a:pt x="1150" y="20501"/>
                  </a:lnTo>
                  <a:lnTo>
                    <a:pt x="1384" y="20638"/>
                  </a:lnTo>
                  <a:lnTo>
                    <a:pt x="1618" y="20754"/>
                  </a:lnTo>
                  <a:lnTo>
                    <a:pt x="1891" y="20832"/>
                  </a:lnTo>
                  <a:lnTo>
                    <a:pt x="2183" y="20891"/>
                  </a:lnTo>
                  <a:lnTo>
                    <a:pt x="2495" y="20930"/>
                  </a:lnTo>
                  <a:lnTo>
                    <a:pt x="2826" y="20949"/>
                  </a:lnTo>
                  <a:lnTo>
                    <a:pt x="3177" y="20930"/>
                  </a:lnTo>
                  <a:lnTo>
                    <a:pt x="3567" y="20871"/>
                  </a:lnTo>
                  <a:lnTo>
                    <a:pt x="3976" y="20793"/>
                  </a:lnTo>
                  <a:lnTo>
                    <a:pt x="4404" y="20696"/>
                  </a:lnTo>
                  <a:lnTo>
                    <a:pt x="5223" y="20462"/>
                  </a:lnTo>
                  <a:lnTo>
                    <a:pt x="5944" y="20306"/>
                  </a:lnTo>
                  <a:lnTo>
                    <a:pt x="6568" y="20209"/>
                  </a:lnTo>
                  <a:lnTo>
                    <a:pt x="6840" y="20189"/>
                  </a:lnTo>
                  <a:lnTo>
                    <a:pt x="7094" y="20170"/>
                  </a:lnTo>
                  <a:lnTo>
                    <a:pt x="7347" y="20170"/>
                  </a:lnTo>
                  <a:lnTo>
                    <a:pt x="7561" y="20189"/>
                  </a:lnTo>
                  <a:lnTo>
                    <a:pt x="7776" y="20209"/>
                  </a:lnTo>
                  <a:lnTo>
                    <a:pt x="7971" y="20228"/>
                  </a:lnTo>
                  <a:lnTo>
                    <a:pt x="8146" y="20287"/>
                  </a:lnTo>
                  <a:lnTo>
                    <a:pt x="8302" y="20326"/>
                  </a:lnTo>
                  <a:lnTo>
                    <a:pt x="8614" y="20462"/>
                  </a:lnTo>
                  <a:lnTo>
                    <a:pt x="8887" y="20618"/>
                  </a:lnTo>
                  <a:lnTo>
                    <a:pt x="9140" y="20793"/>
                  </a:lnTo>
                  <a:lnTo>
                    <a:pt x="9374" y="21008"/>
                  </a:lnTo>
                  <a:lnTo>
                    <a:pt x="9627" y="21203"/>
                  </a:lnTo>
                  <a:lnTo>
                    <a:pt x="9880" y="21417"/>
                  </a:lnTo>
                  <a:lnTo>
                    <a:pt x="10153" y="21631"/>
                  </a:lnTo>
                  <a:lnTo>
                    <a:pt x="10465" y="21846"/>
                  </a:lnTo>
                  <a:lnTo>
                    <a:pt x="10816" y="22060"/>
                  </a:lnTo>
                  <a:lnTo>
                    <a:pt x="11206" y="22236"/>
                  </a:lnTo>
                  <a:lnTo>
                    <a:pt x="11615" y="22372"/>
                  </a:lnTo>
                  <a:lnTo>
                    <a:pt x="12005" y="22469"/>
                  </a:lnTo>
                  <a:lnTo>
                    <a:pt x="12414" y="22547"/>
                  </a:lnTo>
                  <a:lnTo>
                    <a:pt x="12823" y="22606"/>
                  </a:lnTo>
                  <a:lnTo>
                    <a:pt x="13232" y="22625"/>
                  </a:lnTo>
                  <a:lnTo>
                    <a:pt x="13642" y="22606"/>
                  </a:lnTo>
                  <a:lnTo>
                    <a:pt x="14031" y="22567"/>
                  </a:lnTo>
                  <a:lnTo>
                    <a:pt x="14441" y="22489"/>
                  </a:lnTo>
                  <a:lnTo>
                    <a:pt x="14830" y="22391"/>
                  </a:lnTo>
                  <a:lnTo>
                    <a:pt x="15201" y="22275"/>
                  </a:lnTo>
                  <a:lnTo>
                    <a:pt x="15571" y="22138"/>
                  </a:lnTo>
                  <a:lnTo>
                    <a:pt x="15922" y="21963"/>
                  </a:lnTo>
                  <a:lnTo>
                    <a:pt x="16253" y="21768"/>
                  </a:lnTo>
                  <a:lnTo>
                    <a:pt x="16584" y="21553"/>
                  </a:lnTo>
                  <a:lnTo>
                    <a:pt x="16896" y="21320"/>
                  </a:lnTo>
                  <a:lnTo>
                    <a:pt x="17169" y="21086"/>
                  </a:lnTo>
                  <a:lnTo>
                    <a:pt x="17403" y="20910"/>
                  </a:lnTo>
                  <a:lnTo>
                    <a:pt x="17617" y="20774"/>
                  </a:lnTo>
                  <a:lnTo>
                    <a:pt x="17812" y="20677"/>
                  </a:lnTo>
                  <a:lnTo>
                    <a:pt x="17987" y="20618"/>
                  </a:lnTo>
                  <a:lnTo>
                    <a:pt x="18163" y="20599"/>
                  </a:lnTo>
                  <a:lnTo>
                    <a:pt x="18319" y="20599"/>
                  </a:lnTo>
                  <a:lnTo>
                    <a:pt x="18475" y="20638"/>
                  </a:lnTo>
                  <a:lnTo>
                    <a:pt x="18630" y="20696"/>
                  </a:lnTo>
                  <a:lnTo>
                    <a:pt x="18806" y="20774"/>
                  </a:lnTo>
                  <a:lnTo>
                    <a:pt x="19176" y="21008"/>
                  </a:lnTo>
                  <a:lnTo>
                    <a:pt x="19663" y="21281"/>
                  </a:lnTo>
                  <a:lnTo>
                    <a:pt x="19956" y="21437"/>
                  </a:lnTo>
                  <a:lnTo>
                    <a:pt x="20267" y="21612"/>
                  </a:lnTo>
                  <a:lnTo>
                    <a:pt x="20462" y="21690"/>
                  </a:lnTo>
                  <a:lnTo>
                    <a:pt x="20638" y="21748"/>
                  </a:lnTo>
                  <a:lnTo>
                    <a:pt x="20852" y="21807"/>
                  </a:lnTo>
                  <a:lnTo>
                    <a:pt x="21047" y="21846"/>
                  </a:lnTo>
                  <a:lnTo>
                    <a:pt x="21261" y="21885"/>
                  </a:lnTo>
                  <a:lnTo>
                    <a:pt x="21495" y="21904"/>
                  </a:lnTo>
                  <a:lnTo>
                    <a:pt x="21963" y="21904"/>
                  </a:lnTo>
                  <a:lnTo>
                    <a:pt x="22197" y="21885"/>
                  </a:lnTo>
                  <a:lnTo>
                    <a:pt x="22430" y="21865"/>
                  </a:lnTo>
                  <a:lnTo>
                    <a:pt x="22664" y="21826"/>
                  </a:lnTo>
                  <a:lnTo>
                    <a:pt x="22898" y="21768"/>
                  </a:lnTo>
                  <a:lnTo>
                    <a:pt x="23132" y="21690"/>
                  </a:lnTo>
                  <a:lnTo>
                    <a:pt x="23366" y="21612"/>
                  </a:lnTo>
                  <a:lnTo>
                    <a:pt x="23580" y="21534"/>
                  </a:lnTo>
                  <a:lnTo>
                    <a:pt x="23814" y="21417"/>
                  </a:lnTo>
                  <a:lnTo>
                    <a:pt x="24028" y="21300"/>
                  </a:lnTo>
                  <a:lnTo>
                    <a:pt x="24223" y="21183"/>
                  </a:lnTo>
                  <a:lnTo>
                    <a:pt x="24418" y="21027"/>
                  </a:lnTo>
                  <a:lnTo>
                    <a:pt x="24594" y="20871"/>
                  </a:lnTo>
                  <a:lnTo>
                    <a:pt x="24769" y="20716"/>
                  </a:lnTo>
                  <a:lnTo>
                    <a:pt x="24925" y="20521"/>
                  </a:lnTo>
                  <a:lnTo>
                    <a:pt x="25081" y="20326"/>
                  </a:lnTo>
                  <a:lnTo>
                    <a:pt x="25198" y="20131"/>
                  </a:lnTo>
                  <a:lnTo>
                    <a:pt x="25315" y="19897"/>
                  </a:lnTo>
                  <a:lnTo>
                    <a:pt x="25412" y="19663"/>
                  </a:lnTo>
                  <a:lnTo>
                    <a:pt x="25471" y="19410"/>
                  </a:lnTo>
                  <a:lnTo>
                    <a:pt x="25529" y="19137"/>
                  </a:lnTo>
                  <a:lnTo>
                    <a:pt x="25568" y="18864"/>
                  </a:lnTo>
                  <a:lnTo>
                    <a:pt x="25568" y="18572"/>
                  </a:lnTo>
                  <a:lnTo>
                    <a:pt x="25549" y="18260"/>
                  </a:lnTo>
                  <a:lnTo>
                    <a:pt x="25510" y="17948"/>
                  </a:lnTo>
                  <a:lnTo>
                    <a:pt x="25451" y="17617"/>
                  </a:lnTo>
                  <a:lnTo>
                    <a:pt x="25373" y="17305"/>
                  </a:lnTo>
                  <a:lnTo>
                    <a:pt x="25295" y="17032"/>
                  </a:lnTo>
                  <a:lnTo>
                    <a:pt x="25217" y="16760"/>
                  </a:lnTo>
                  <a:lnTo>
                    <a:pt x="25003" y="16253"/>
                  </a:lnTo>
                  <a:lnTo>
                    <a:pt x="24788" y="15785"/>
                  </a:lnTo>
                  <a:lnTo>
                    <a:pt x="24555" y="15376"/>
                  </a:lnTo>
                  <a:lnTo>
                    <a:pt x="24321" y="15006"/>
                  </a:lnTo>
                  <a:lnTo>
                    <a:pt x="24087" y="14674"/>
                  </a:lnTo>
                  <a:lnTo>
                    <a:pt x="23853" y="14363"/>
                  </a:lnTo>
                  <a:lnTo>
                    <a:pt x="23639" y="14070"/>
                  </a:lnTo>
                  <a:lnTo>
                    <a:pt x="23424" y="13778"/>
                  </a:lnTo>
                  <a:lnTo>
                    <a:pt x="23249" y="13505"/>
                  </a:lnTo>
                  <a:lnTo>
                    <a:pt x="23113" y="13232"/>
                  </a:lnTo>
                  <a:lnTo>
                    <a:pt x="23015" y="12959"/>
                  </a:lnTo>
                  <a:lnTo>
                    <a:pt x="22996" y="12823"/>
                  </a:lnTo>
                  <a:lnTo>
                    <a:pt x="22976" y="12667"/>
                  </a:lnTo>
                  <a:lnTo>
                    <a:pt x="22976" y="12511"/>
                  </a:lnTo>
                  <a:lnTo>
                    <a:pt x="22976" y="12355"/>
                  </a:lnTo>
                  <a:lnTo>
                    <a:pt x="22996" y="12199"/>
                  </a:lnTo>
                  <a:lnTo>
                    <a:pt x="23054" y="12024"/>
                  </a:lnTo>
                  <a:lnTo>
                    <a:pt x="23268" y="11322"/>
                  </a:lnTo>
                  <a:lnTo>
                    <a:pt x="23463" y="10601"/>
                  </a:lnTo>
                  <a:lnTo>
                    <a:pt x="23561" y="10231"/>
                  </a:lnTo>
                  <a:lnTo>
                    <a:pt x="23639" y="9880"/>
                  </a:lnTo>
                  <a:lnTo>
                    <a:pt x="23697" y="9530"/>
                  </a:lnTo>
                  <a:lnTo>
                    <a:pt x="23717" y="9179"/>
                  </a:lnTo>
                  <a:lnTo>
                    <a:pt x="23736" y="8828"/>
                  </a:lnTo>
                  <a:lnTo>
                    <a:pt x="23697" y="8497"/>
                  </a:lnTo>
                  <a:lnTo>
                    <a:pt x="23639" y="8146"/>
                  </a:lnTo>
                  <a:lnTo>
                    <a:pt x="23541" y="7834"/>
                  </a:lnTo>
                  <a:lnTo>
                    <a:pt x="23463" y="7659"/>
                  </a:lnTo>
                  <a:lnTo>
                    <a:pt x="23385" y="7503"/>
                  </a:lnTo>
                  <a:lnTo>
                    <a:pt x="23288" y="7367"/>
                  </a:lnTo>
                  <a:lnTo>
                    <a:pt x="23191" y="7211"/>
                  </a:lnTo>
                  <a:lnTo>
                    <a:pt x="23074" y="7055"/>
                  </a:lnTo>
                  <a:lnTo>
                    <a:pt x="22937" y="6918"/>
                  </a:lnTo>
                  <a:lnTo>
                    <a:pt x="22781" y="6762"/>
                  </a:lnTo>
                  <a:lnTo>
                    <a:pt x="22625" y="6626"/>
                  </a:lnTo>
                  <a:lnTo>
                    <a:pt x="22275" y="6373"/>
                  </a:lnTo>
                  <a:lnTo>
                    <a:pt x="21924" y="6139"/>
                  </a:lnTo>
                  <a:lnTo>
                    <a:pt x="21554" y="5924"/>
                  </a:lnTo>
                  <a:lnTo>
                    <a:pt x="21183" y="5749"/>
                  </a:lnTo>
                  <a:lnTo>
                    <a:pt x="20462" y="5398"/>
                  </a:lnTo>
                  <a:lnTo>
                    <a:pt x="19780" y="5086"/>
                  </a:lnTo>
                  <a:lnTo>
                    <a:pt x="19449" y="4911"/>
                  </a:lnTo>
                  <a:lnTo>
                    <a:pt x="19157" y="4755"/>
                  </a:lnTo>
                  <a:lnTo>
                    <a:pt x="18884" y="4560"/>
                  </a:lnTo>
                  <a:lnTo>
                    <a:pt x="18630" y="4365"/>
                  </a:lnTo>
                  <a:lnTo>
                    <a:pt x="18416" y="4151"/>
                  </a:lnTo>
                  <a:lnTo>
                    <a:pt x="18221" y="3917"/>
                  </a:lnTo>
                  <a:lnTo>
                    <a:pt x="18143" y="3781"/>
                  </a:lnTo>
                  <a:lnTo>
                    <a:pt x="18085" y="3644"/>
                  </a:lnTo>
                  <a:lnTo>
                    <a:pt x="18026" y="3508"/>
                  </a:lnTo>
                  <a:lnTo>
                    <a:pt x="17987" y="3352"/>
                  </a:lnTo>
                  <a:lnTo>
                    <a:pt x="17890" y="3021"/>
                  </a:lnTo>
                  <a:lnTo>
                    <a:pt x="17773" y="2689"/>
                  </a:lnTo>
                  <a:lnTo>
                    <a:pt x="17617" y="2358"/>
                  </a:lnTo>
                  <a:lnTo>
                    <a:pt x="17422" y="2007"/>
                  </a:lnTo>
                  <a:lnTo>
                    <a:pt x="17227" y="1696"/>
                  </a:lnTo>
                  <a:lnTo>
                    <a:pt x="16993" y="1364"/>
                  </a:lnTo>
                  <a:lnTo>
                    <a:pt x="16740" y="1072"/>
                  </a:lnTo>
                  <a:lnTo>
                    <a:pt x="16487" y="799"/>
                  </a:lnTo>
                  <a:lnTo>
                    <a:pt x="16194" y="565"/>
                  </a:lnTo>
                  <a:lnTo>
                    <a:pt x="15902" y="370"/>
                  </a:lnTo>
                  <a:lnTo>
                    <a:pt x="15610" y="195"/>
                  </a:lnTo>
                  <a:lnTo>
                    <a:pt x="15454" y="137"/>
                  </a:lnTo>
                  <a:lnTo>
                    <a:pt x="15298" y="78"/>
                  </a:lnTo>
                  <a:lnTo>
                    <a:pt x="15142" y="39"/>
                  </a:lnTo>
                  <a:lnTo>
                    <a:pt x="14967" y="20"/>
                  </a:lnTo>
                  <a:lnTo>
                    <a:pt x="1481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7" name="Google Shape;1587;p24"/>
            <p:cNvSpPr/>
            <p:nvPr/>
          </p:nvSpPr>
          <p:spPr>
            <a:xfrm>
              <a:off x="-1254775" y="1770625"/>
              <a:ext cx="639200" cy="565650"/>
            </a:xfrm>
            <a:custGeom>
              <a:rect b="b" l="l" r="r" t="t"/>
              <a:pathLst>
                <a:path extrusionOk="0" h="22626" w="25568">
                  <a:moveTo>
                    <a:pt x="14811" y="0"/>
                  </a:moveTo>
                  <a:lnTo>
                    <a:pt x="14655" y="20"/>
                  </a:lnTo>
                  <a:lnTo>
                    <a:pt x="14499" y="39"/>
                  </a:lnTo>
                  <a:lnTo>
                    <a:pt x="14324" y="78"/>
                  </a:lnTo>
                  <a:lnTo>
                    <a:pt x="14168" y="117"/>
                  </a:lnTo>
                  <a:lnTo>
                    <a:pt x="14012" y="195"/>
                  </a:lnTo>
                  <a:lnTo>
                    <a:pt x="13525" y="468"/>
                  </a:lnTo>
                  <a:lnTo>
                    <a:pt x="13135" y="721"/>
                  </a:lnTo>
                  <a:lnTo>
                    <a:pt x="12804" y="994"/>
                  </a:lnTo>
                  <a:lnTo>
                    <a:pt x="12550" y="1267"/>
                  </a:lnTo>
                  <a:lnTo>
                    <a:pt x="12336" y="1520"/>
                  </a:lnTo>
                  <a:lnTo>
                    <a:pt x="12180" y="1793"/>
                  </a:lnTo>
                  <a:lnTo>
                    <a:pt x="12044" y="2046"/>
                  </a:lnTo>
                  <a:lnTo>
                    <a:pt x="11927" y="2300"/>
                  </a:lnTo>
                  <a:lnTo>
                    <a:pt x="11751" y="2806"/>
                  </a:lnTo>
                  <a:lnTo>
                    <a:pt x="11654" y="3060"/>
                  </a:lnTo>
                  <a:lnTo>
                    <a:pt x="11556" y="3294"/>
                  </a:lnTo>
                  <a:lnTo>
                    <a:pt x="11420" y="3508"/>
                  </a:lnTo>
                  <a:lnTo>
                    <a:pt x="11264" y="3722"/>
                  </a:lnTo>
                  <a:lnTo>
                    <a:pt x="11069" y="3937"/>
                  </a:lnTo>
                  <a:lnTo>
                    <a:pt x="10816" y="4132"/>
                  </a:lnTo>
                  <a:lnTo>
                    <a:pt x="10543" y="4326"/>
                  </a:lnTo>
                  <a:lnTo>
                    <a:pt x="10290" y="4463"/>
                  </a:lnTo>
                  <a:lnTo>
                    <a:pt x="10017" y="4599"/>
                  </a:lnTo>
                  <a:lnTo>
                    <a:pt x="9744" y="4716"/>
                  </a:lnTo>
                  <a:lnTo>
                    <a:pt x="9218" y="4911"/>
                  </a:lnTo>
                  <a:lnTo>
                    <a:pt x="8672" y="5106"/>
                  </a:lnTo>
                  <a:lnTo>
                    <a:pt x="8088" y="5281"/>
                  </a:lnTo>
                  <a:lnTo>
                    <a:pt x="7445" y="5515"/>
                  </a:lnTo>
                  <a:lnTo>
                    <a:pt x="7113" y="5652"/>
                  </a:lnTo>
                  <a:lnTo>
                    <a:pt x="6762" y="5827"/>
                  </a:lnTo>
                  <a:lnTo>
                    <a:pt x="6373" y="6002"/>
                  </a:lnTo>
                  <a:lnTo>
                    <a:pt x="5983" y="6236"/>
                  </a:lnTo>
                  <a:lnTo>
                    <a:pt x="5788" y="6353"/>
                  </a:lnTo>
                  <a:lnTo>
                    <a:pt x="5613" y="6470"/>
                  </a:lnTo>
                  <a:lnTo>
                    <a:pt x="5457" y="6606"/>
                  </a:lnTo>
                  <a:lnTo>
                    <a:pt x="5340" y="6743"/>
                  </a:lnTo>
                  <a:lnTo>
                    <a:pt x="5223" y="6879"/>
                  </a:lnTo>
                  <a:lnTo>
                    <a:pt x="5145" y="7016"/>
                  </a:lnTo>
                  <a:lnTo>
                    <a:pt x="5067" y="7152"/>
                  </a:lnTo>
                  <a:lnTo>
                    <a:pt x="5009" y="7308"/>
                  </a:lnTo>
                  <a:lnTo>
                    <a:pt x="4970" y="7444"/>
                  </a:lnTo>
                  <a:lnTo>
                    <a:pt x="4950" y="7600"/>
                  </a:lnTo>
                  <a:lnTo>
                    <a:pt x="4931" y="7912"/>
                  </a:lnTo>
                  <a:lnTo>
                    <a:pt x="4950" y="8243"/>
                  </a:lnTo>
                  <a:lnTo>
                    <a:pt x="4989" y="8575"/>
                  </a:lnTo>
                  <a:lnTo>
                    <a:pt x="5145" y="9257"/>
                  </a:lnTo>
                  <a:lnTo>
                    <a:pt x="5203" y="9608"/>
                  </a:lnTo>
                  <a:lnTo>
                    <a:pt x="5281" y="9978"/>
                  </a:lnTo>
                  <a:lnTo>
                    <a:pt x="5320" y="10329"/>
                  </a:lnTo>
                  <a:lnTo>
                    <a:pt x="5340" y="10699"/>
                  </a:lnTo>
                  <a:lnTo>
                    <a:pt x="5320" y="11069"/>
                  </a:lnTo>
                  <a:lnTo>
                    <a:pt x="5281" y="11264"/>
                  </a:lnTo>
                  <a:lnTo>
                    <a:pt x="5242" y="11439"/>
                  </a:lnTo>
                  <a:lnTo>
                    <a:pt x="5184" y="11615"/>
                  </a:lnTo>
                  <a:lnTo>
                    <a:pt x="5126" y="11790"/>
                  </a:lnTo>
                  <a:lnTo>
                    <a:pt x="4970" y="12102"/>
                  </a:lnTo>
                  <a:lnTo>
                    <a:pt x="4775" y="12394"/>
                  </a:lnTo>
                  <a:lnTo>
                    <a:pt x="4560" y="12648"/>
                  </a:lnTo>
                  <a:lnTo>
                    <a:pt x="4307" y="12881"/>
                  </a:lnTo>
                  <a:lnTo>
                    <a:pt x="4054" y="13115"/>
                  </a:lnTo>
                  <a:lnTo>
                    <a:pt x="3761" y="13330"/>
                  </a:lnTo>
                  <a:lnTo>
                    <a:pt x="3450" y="13544"/>
                  </a:lnTo>
                  <a:lnTo>
                    <a:pt x="2826" y="13953"/>
                  </a:lnTo>
                  <a:lnTo>
                    <a:pt x="2495" y="14168"/>
                  </a:lnTo>
                  <a:lnTo>
                    <a:pt x="2144" y="14402"/>
                  </a:lnTo>
                  <a:lnTo>
                    <a:pt x="1813" y="14674"/>
                  </a:lnTo>
                  <a:lnTo>
                    <a:pt x="1481" y="14947"/>
                  </a:lnTo>
                  <a:lnTo>
                    <a:pt x="1170" y="15259"/>
                  </a:lnTo>
                  <a:lnTo>
                    <a:pt x="858" y="15590"/>
                  </a:lnTo>
                  <a:lnTo>
                    <a:pt x="702" y="15785"/>
                  </a:lnTo>
                  <a:lnTo>
                    <a:pt x="565" y="15980"/>
                  </a:lnTo>
                  <a:lnTo>
                    <a:pt x="449" y="16194"/>
                  </a:lnTo>
                  <a:lnTo>
                    <a:pt x="332" y="16428"/>
                  </a:lnTo>
                  <a:lnTo>
                    <a:pt x="254" y="16662"/>
                  </a:lnTo>
                  <a:lnTo>
                    <a:pt x="176" y="16896"/>
                  </a:lnTo>
                  <a:lnTo>
                    <a:pt x="98" y="17149"/>
                  </a:lnTo>
                  <a:lnTo>
                    <a:pt x="59" y="17403"/>
                  </a:lnTo>
                  <a:lnTo>
                    <a:pt x="20" y="17656"/>
                  </a:lnTo>
                  <a:lnTo>
                    <a:pt x="0" y="17909"/>
                  </a:lnTo>
                  <a:lnTo>
                    <a:pt x="0" y="18163"/>
                  </a:lnTo>
                  <a:lnTo>
                    <a:pt x="20" y="18416"/>
                  </a:lnTo>
                  <a:lnTo>
                    <a:pt x="39" y="18669"/>
                  </a:lnTo>
                  <a:lnTo>
                    <a:pt x="98" y="18903"/>
                  </a:lnTo>
                  <a:lnTo>
                    <a:pt x="156" y="19156"/>
                  </a:lnTo>
                  <a:lnTo>
                    <a:pt x="234" y="19390"/>
                  </a:lnTo>
                  <a:lnTo>
                    <a:pt x="351" y="19605"/>
                  </a:lnTo>
                  <a:lnTo>
                    <a:pt x="468" y="19819"/>
                  </a:lnTo>
                  <a:lnTo>
                    <a:pt x="604" y="20014"/>
                  </a:lnTo>
                  <a:lnTo>
                    <a:pt x="780" y="20189"/>
                  </a:lnTo>
                  <a:lnTo>
                    <a:pt x="955" y="20365"/>
                  </a:lnTo>
                  <a:lnTo>
                    <a:pt x="1150" y="20501"/>
                  </a:lnTo>
                  <a:lnTo>
                    <a:pt x="1384" y="20638"/>
                  </a:lnTo>
                  <a:lnTo>
                    <a:pt x="1618" y="20754"/>
                  </a:lnTo>
                  <a:lnTo>
                    <a:pt x="1891" y="20832"/>
                  </a:lnTo>
                  <a:lnTo>
                    <a:pt x="2183" y="20891"/>
                  </a:lnTo>
                  <a:lnTo>
                    <a:pt x="2495" y="20930"/>
                  </a:lnTo>
                  <a:lnTo>
                    <a:pt x="2826" y="20949"/>
                  </a:lnTo>
                  <a:lnTo>
                    <a:pt x="3177" y="20930"/>
                  </a:lnTo>
                  <a:lnTo>
                    <a:pt x="3567" y="20871"/>
                  </a:lnTo>
                  <a:lnTo>
                    <a:pt x="3976" y="20793"/>
                  </a:lnTo>
                  <a:lnTo>
                    <a:pt x="4404" y="20696"/>
                  </a:lnTo>
                  <a:lnTo>
                    <a:pt x="5223" y="20462"/>
                  </a:lnTo>
                  <a:lnTo>
                    <a:pt x="5944" y="20306"/>
                  </a:lnTo>
                  <a:lnTo>
                    <a:pt x="6568" y="20209"/>
                  </a:lnTo>
                  <a:lnTo>
                    <a:pt x="6840" y="20189"/>
                  </a:lnTo>
                  <a:lnTo>
                    <a:pt x="7094" y="20170"/>
                  </a:lnTo>
                  <a:lnTo>
                    <a:pt x="7347" y="20170"/>
                  </a:lnTo>
                  <a:lnTo>
                    <a:pt x="7561" y="20189"/>
                  </a:lnTo>
                  <a:lnTo>
                    <a:pt x="7776" y="20209"/>
                  </a:lnTo>
                  <a:lnTo>
                    <a:pt x="7971" y="20228"/>
                  </a:lnTo>
                  <a:lnTo>
                    <a:pt x="8146" y="20287"/>
                  </a:lnTo>
                  <a:lnTo>
                    <a:pt x="8302" y="20326"/>
                  </a:lnTo>
                  <a:lnTo>
                    <a:pt x="8614" y="20462"/>
                  </a:lnTo>
                  <a:lnTo>
                    <a:pt x="8887" y="20618"/>
                  </a:lnTo>
                  <a:lnTo>
                    <a:pt x="9140" y="20793"/>
                  </a:lnTo>
                  <a:lnTo>
                    <a:pt x="9374" y="21008"/>
                  </a:lnTo>
                  <a:lnTo>
                    <a:pt x="9627" y="21203"/>
                  </a:lnTo>
                  <a:lnTo>
                    <a:pt x="9880" y="21417"/>
                  </a:lnTo>
                  <a:lnTo>
                    <a:pt x="10153" y="21631"/>
                  </a:lnTo>
                  <a:lnTo>
                    <a:pt x="10465" y="21846"/>
                  </a:lnTo>
                  <a:lnTo>
                    <a:pt x="10816" y="22060"/>
                  </a:lnTo>
                  <a:lnTo>
                    <a:pt x="11206" y="22236"/>
                  </a:lnTo>
                  <a:lnTo>
                    <a:pt x="11615" y="22372"/>
                  </a:lnTo>
                  <a:lnTo>
                    <a:pt x="12005" y="22469"/>
                  </a:lnTo>
                  <a:lnTo>
                    <a:pt x="12414" y="22547"/>
                  </a:lnTo>
                  <a:lnTo>
                    <a:pt x="12823" y="22606"/>
                  </a:lnTo>
                  <a:lnTo>
                    <a:pt x="13232" y="22625"/>
                  </a:lnTo>
                  <a:lnTo>
                    <a:pt x="13642" y="22606"/>
                  </a:lnTo>
                  <a:lnTo>
                    <a:pt x="14031" y="22567"/>
                  </a:lnTo>
                  <a:lnTo>
                    <a:pt x="14441" y="22489"/>
                  </a:lnTo>
                  <a:lnTo>
                    <a:pt x="14830" y="22391"/>
                  </a:lnTo>
                  <a:lnTo>
                    <a:pt x="15201" y="22275"/>
                  </a:lnTo>
                  <a:lnTo>
                    <a:pt x="15571" y="22138"/>
                  </a:lnTo>
                  <a:lnTo>
                    <a:pt x="15922" y="21963"/>
                  </a:lnTo>
                  <a:lnTo>
                    <a:pt x="16253" y="21768"/>
                  </a:lnTo>
                  <a:lnTo>
                    <a:pt x="16584" y="21553"/>
                  </a:lnTo>
                  <a:lnTo>
                    <a:pt x="16896" y="21320"/>
                  </a:lnTo>
                  <a:lnTo>
                    <a:pt x="17169" y="21086"/>
                  </a:lnTo>
                  <a:lnTo>
                    <a:pt x="17403" y="20910"/>
                  </a:lnTo>
                  <a:lnTo>
                    <a:pt x="17617" y="20774"/>
                  </a:lnTo>
                  <a:lnTo>
                    <a:pt x="17812" y="20677"/>
                  </a:lnTo>
                  <a:lnTo>
                    <a:pt x="17987" y="20618"/>
                  </a:lnTo>
                  <a:lnTo>
                    <a:pt x="18163" y="20599"/>
                  </a:lnTo>
                  <a:lnTo>
                    <a:pt x="18319" y="20599"/>
                  </a:lnTo>
                  <a:lnTo>
                    <a:pt x="18475" y="20638"/>
                  </a:lnTo>
                  <a:lnTo>
                    <a:pt x="18630" y="20696"/>
                  </a:lnTo>
                  <a:lnTo>
                    <a:pt x="18806" y="20774"/>
                  </a:lnTo>
                  <a:lnTo>
                    <a:pt x="19176" y="21008"/>
                  </a:lnTo>
                  <a:lnTo>
                    <a:pt x="19663" y="21281"/>
                  </a:lnTo>
                  <a:lnTo>
                    <a:pt x="19956" y="21437"/>
                  </a:lnTo>
                  <a:lnTo>
                    <a:pt x="20267" y="21612"/>
                  </a:lnTo>
                  <a:lnTo>
                    <a:pt x="20462" y="21690"/>
                  </a:lnTo>
                  <a:lnTo>
                    <a:pt x="20638" y="21748"/>
                  </a:lnTo>
                  <a:lnTo>
                    <a:pt x="20852" y="21807"/>
                  </a:lnTo>
                  <a:lnTo>
                    <a:pt x="21047" y="21846"/>
                  </a:lnTo>
                  <a:lnTo>
                    <a:pt x="21261" y="21885"/>
                  </a:lnTo>
                  <a:lnTo>
                    <a:pt x="21495" y="21904"/>
                  </a:lnTo>
                  <a:lnTo>
                    <a:pt x="21963" y="21904"/>
                  </a:lnTo>
                  <a:lnTo>
                    <a:pt x="22197" y="21885"/>
                  </a:lnTo>
                  <a:lnTo>
                    <a:pt x="22430" y="21865"/>
                  </a:lnTo>
                  <a:lnTo>
                    <a:pt x="22664" y="21826"/>
                  </a:lnTo>
                  <a:lnTo>
                    <a:pt x="22898" y="21768"/>
                  </a:lnTo>
                  <a:lnTo>
                    <a:pt x="23132" y="21690"/>
                  </a:lnTo>
                  <a:lnTo>
                    <a:pt x="23366" y="21612"/>
                  </a:lnTo>
                  <a:lnTo>
                    <a:pt x="23580" y="21534"/>
                  </a:lnTo>
                  <a:lnTo>
                    <a:pt x="23814" y="21417"/>
                  </a:lnTo>
                  <a:lnTo>
                    <a:pt x="24028" y="21300"/>
                  </a:lnTo>
                  <a:lnTo>
                    <a:pt x="24223" y="21183"/>
                  </a:lnTo>
                  <a:lnTo>
                    <a:pt x="24418" y="21027"/>
                  </a:lnTo>
                  <a:lnTo>
                    <a:pt x="24594" y="20871"/>
                  </a:lnTo>
                  <a:lnTo>
                    <a:pt x="24769" y="20716"/>
                  </a:lnTo>
                  <a:lnTo>
                    <a:pt x="24925" y="20521"/>
                  </a:lnTo>
                  <a:lnTo>
                    <a:pt x="25081" y="20326"/>
                  </a:lnTo>
                  <a:lnTo>
                    <a:pt x="25198" y="20131"/>
                  </a:lnTo>
                  <a:lnTo>
                    <a:pt x="25315" y="19897"/>
                  </a:lnTo>
                  <a:lnTo>
                    <a:pt x="25412" y="19663"/>
                  </a:lnTo>
                  <a:lnTo>
                    <a:pt x="25471" y="19410"/>
                  </a:lnTo>
                  <a:lnTo>
                    <a:pt x="25529" y="19137"/>
                  </a:lnTo>
                  <a:lnTo>
                    <a:pt x="25568" y="18864"/>
                  </a:lnTo>
                  <a:lnTo>
                    <a:pt x="25568" y="18572"/>
                  </a:lnTo>
                  <a:lnTo>
                    <a:pt x="25549" y="18260"/>
                  </a:lnTo>
                  <a:lnTo>
                    <a:pt x="25510" y="17948"/>
                  </a:lnTo>
                  <a:lnTo>
                    <a:pt x="25451" y="17617"/>
                  </a:lnTo>
                  <a:lnTo>
                    <a:pt x="25373" y="17305"/>
                  </a:lnTo>
                  <a:lnTo>
                    <a:pt x="25295" y="17032"/>
                  </a:lnTo>
                  <a:lnTo>
                    <a:pt x="25217" y="16760"/>
                  </a:lnTo>
                  <a:lnTo>
                    <a:pt x="25003" y="16253"/>
                  </a:lnTo>
                  <a:lnTo>
                    <a:pt x="24788" y="15785"/>
                  </a:lnTo>
                  <a:lnTo>
                    <a:pt x="24555" y="15376"/>
                  </a:lnTo>
                  <a:lnTo>
                    <a:pt x="24321" y="15006"/>
                  </a:lnTo>
                  <a:lnTo>
                    <a:pt x="24087" y="14674"/>
                  </a:lnTo>
                  <a:lnTo>
                    <a:pt x="23853" y="14363"/>
                  </a:lnTo>
                  <a:lnTo>
                    <a:pt x="23639" y="14070"/>
                  </a:lnTo>
                  <a:lnTo>
                    <a:pt x="23424" y="13778"/>
                  </a:lnTo>
                  <a:lnTo>
                    <a:pt x="23249" y="13505"/>
                  </a:lnTo>
                  <a:lnTo>
                    <a:pt x="23113" y="13232"/>
                  </a:lnTo>
                  <a:lnTo>
                    <a:pt x="23015" y="12959"/>
                  </a:lnTo>
                  <a:lnTo>
                    <a:pt x="22996" y="12823"/>
                  </a:lnTo>
                  <a:lnTo>
                    <a:pt x="22976" y="12667"/>
                  </a:lnTo>
                  <a:lnTo>
                    <a:pt x="22976" y="12511"/>
                  </a:lnTo>
                  <a:lnTo>
                    <a:pt x="22976" y="12355"/>
                  </a:lnTo>
                  <a:lnTo>
                    <a:pt x="22996" y="12199"/>
                  </a:lnTo>
                  <a:lnTo>
                    <a:pt x="23054" y="12024"/>
                  </a:lnTo>
                  <a:lnTo>
                    <a:pt x="23268" y="11322"/>
                  </a:lnTo>
                  <a:lnTo>
                    <a:pt x="23463" y="10601"/>
                  </a:lnTo>
                  <a:lnTo>
                    <a:pt x="23561" y="10231"/>
                  </a:lnTo>
                  <a:lnTo>
                    <a:pt x="23639" y="9880"/>
                  </a:lnTo>
                  <a:lnTo>
                    <a:pt x="23697" y="9530"/>
                  </a:lnTo>
                  <a:lnTo>
                    <a:pt x="23717" y="9179"/>
                  </a:lnTo>
                  <a:lnTo>
                    <a:pt x="23736" y="8828"/>
                  </a:lnTo>
                  <a:lnTo>
                    <a:pt x="23697" y="8497"/>
                  </a:lnTo>
                  <a:lnTo>
                    <a:pt x="23639" y="8146"/>
                  </a:lnTo>
                  <a:lnTo>
                    <a:pt x="23541" y="7834"/>
                  </a:lnTo>
                  <a:lnTo>
                    <a:pt x="23463" y="7659"/>
                  </a:lnTo>
                  <a:lnTo>
                    <a:pt x="23385" y="7503"/>
                  </a:lnTo>
                  <a:lnTo>
                    <a:pt x="23288" y="7367"/>
                  </a:lnTo>
                  <a:lnTo>
                    <a:pt x="23191" y="7211"/>
                  </a:lnTo>
                  <a:lnTo>
                    <a:pt x="23074" y="7055"/>
                  </a:lnTo>
                  <a:lnTo>
                    <a:pt x="22937" y="6918"/>
                  </a:lnTo>
                  <a:lnTo>
                    <a:pt x="22781" y="6762"/>
                  </a:lnTo>
                  <a:lnTo>
                    <a:pt x="22625" y="6626"/>
                  </a:lnTo>
                  <a:lnTo>
                    <a:pt x="22275" y="6373"/>
                  </a:lnTo>
                  <a:lnTo>
                    <a:pt x="21924" y="6139"/>
                  </a:lnTo>
                  <a:lnTo>
                    <a:pt x="21554" y="5924"/>
                  </a:lnTo>
                  <a:lnTo>
                    <a:pt x="21183" y="5749"/>
                  </a:lnTo>
                  <a:lnTo>
                    <a:pt x="20462" y="5398"/>
                  </a:lnTo>
                  <a:lnTo>
                    <a:pt x="19780" y="5086"/>
                  </a:lnTo>
                  <a:lnTo>
                    <a:pt x="19449" y="4911"/>
                  </a:lnTo>
                  <a:lnTo>
                    <a:pt x="19157" y="4755"/>
                  </a:lnTo>
                  <a:lnTo>
                    <a:pt x="18884" y="4560"/>
                  </a:lnTo>
                  <a:lnTo>
                    <a:pt x="18630" y="4365"/>
                  </a:lnTo>
                  <a:lnTo>
                    <a:pt x="18416" y="4151"/>
                  </a:lnTo>
                  <a:lnTo>
                    <a:pt x="18221" y="3917"/>
                  </a:lnTo>
                  <a:lnTo>
                    <a:pt x="18143" y="3781"/>
                  </a:lnTo>
                  <a:lnTo>
                    <a:pt x="18085" y="3644"/>
                  </a:lnTo>
                  <a:lnTo>
                    <a:pt x="18026" y="3508"/>
                  </a:lnTo>
                  <a:lnTo>
                    <a:pt x="17987" y="3352"/>
                  </a:lnTo>
                  <a:lnTo>
                    <a:pt x="17890" y="3021"/>
                  </a:lnTo>
                  <a:lnTo>
                    <a:pt x="17773" y="2689"/>
                  </a:lnTo>
                  <a:lnTo>
                    <a:pt x="17617" y="2358"/>
                  </a:lnTo>
                  <a:lnTo>
                    <a:pt x="17422" y="2007"/>
                  </a:lnTo>
                  <a:lnTo>
                    <a:pt x="17227" y="1696"/>
                  </a:lnTo>
                  <a:lnTo>
                    <a:pt x="16993" y="1364"/>
                  </a:lnTo>
                  <a:lnTo>
                    <a:pt x="16740" y="1072"/>
                  </a:lnTo>
                  <a:lnTo>
                    <a:pt x="16487" y="799"/>
                  </a:lnTo>
                  <a:lnTo>
                    <a:pt x="16194" y="565"/>
                  </a:lnTo>
                  <a:lnTo>
                    <a:pt x="15902" y="370"/>
                  </a:lnTo>
                  <a:lnTo>
                    <a:pt x="15610" y="195"/>
                  </a:lnTo>
                  <a:lnTo>
                    <a:pt x="15454" y="137"/>
                  </a:lnTo>
                  <a:lnTo>
                    <a:pt x="15298" y="78"/>
                  </a:lnTo>
                  <a:lnTo>
                    <a:pt x="15142" y="39"/>
                  </a:lnTo>
                  <a:lnTo>
                    <a:pt x="14967" y="20"/>
                  </a:lnTo>
                  <a:lnTo>
                    <a:pt x="14811" y="0"/>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88" name="Google Shape;1588;p24"/>
          <p:cNvSpPr/>
          <p:nvPr/>
        </p:nvSpPr>
        <p:spPr>
          <a:xfrm>
            <a:off x="4189007" y="4142200"/>
            <a:ext cx="765986" cy="457229"/>
          </a:xfrm>
          <a:custGeom>
            <a:rect b="b" l="l" r="r" t="t"/>
            <a:pathLst>
              <a:path extrusionOk="0" h="27011" w="45251">
                <a:moveTo>
                  <a:pt x="8478" y="9043"/>
                </a:moveTo>
                <a:lnTo>
                  <a:pt x="8790" y="9140"/>
                </a:lnTo>
                <a:lnTo>
                  <a:pt x="9102" y="9238"/>
                </a:lnTo>
                <a:lnTo>
                  <a:pt x="9394" y="9374"/>
                </a:lnTo>
                <a:lnTo>
                  <a:pt x="9667" y="9530"/>
                </a:lnTo>
                <a:lnTo>
                  <a:pt x="10017" y="9764"/>
                </a:lnTo>
                <a:lnTo>
                  <a:pt x="10310" y="9998"/>
                </a:lnTo>
                <a:lnTo>
                  <a:pt x="10563" y="10251"/>
                </a:lnTo>
                <a:lnTo>
                  <a:pt x="10797" y="10505"/>
                </a:lnTo>
                <a:lnTo>
                  <a:pt x="10797" y="10505"/>
                </a:lnTo>
                <a:lnTo>
                  <a:pt x="10232" y="10368"/>
                </a:lnTo>
                <a:lnTo>
                  <a:pt x="9667" y="10251"/>
                </a:lnTo>
                <a:lnTo>
                  <a:pt x="9063" y="10193"/>
                </a:lnTo>
                <a:lnTo>
                  <a:pt x="8478" y="10173"/>
                </a:lnTo>
                <a:lnTo>
                  <a:pt x="8478" y="9043"/>
                </a:lnTo>
                <a:close/>
                <a:moveTo>
                  <a:pt x="11596" y="12064"/>
                </a:moveTo>
                <a:lnTo>
                  <a:pt x="12005" y="12278"/>
                </a:lnTo>
                <a:lnTo>
                  <a:pt x="12044" y="12648"/>
                </a:lnTo>
                <a:lnTo>
                  <a:pt x="12142" y="13623"/>
                </a:lnTo>
                <a:lnTo>
                  <a:pt x="12239" y="14344"/>
                </a:lnTo>
                <a:lnTo>
                  <a:pt x="11908" y="14714"/>
                </a:lnTo>
                <a:lnTo>
                  <a:pt x="11830" y="14129"/>
                </a:lnTo>
                <a:lnTo>
                  <a:pt x="11791" y="13564"/>
                </a:lnTo>
                <a:lnTo>
                  <a:pt x="11713" y="12804"/>
                </a:lnTo>
                <a:lnTo>
                  <a:pt x="11654" y="12434"/>
                </a:lnTo>
                <a:lnTo>
                  <a:pt x="11596" y="12064"/>
                </a:lnTo>
                <a:close/>
                <a:moveTo>
                  <a:pt x="37242" y="14461"/>
                </a:moveTo>
                <a:lnTo>
                  <a:pt x="37242" y="15221"/>
                </a:lnTo>
                <a:lnTo>
                  <a:pt x="36891" y="15221"/>
                </a:lnTo>
                <a:lnTo>
                  <a:pt x="36560" y="15260"/>
                </a:lnTo>
                <a:lnTo>
                  <a:pt x="36228" y="15299"/>
                </a:lnTo>
                <a:lnTo>
                  <a:pt x="35916" y="15357"/>
                </a:lnTo>
                <a:lnTo>
                  <a:pt x="35605" y="15454"/>
                </a:lnTo>
                <a:lnTo>
                  <a:pt x="35293" y="15552"/>
                </a:lnTo>
                <a:lnTo>
                  <a:pt x="35001" y="15649"/>
                </a:lnTo>
                <a:lnTo>
                  <a:pt x="34708" y="15786"/>
                </a:lnTo>
                <a:lnTo>
                  <a:pt x="34708" y="15786"/>
                </a:lnTo>
                <a:lnTo>
                  <a:pt x="35137" y="15493"/>
                </a:lnTo>
                <a:lnTo>
                  <a:pt x="35507" y="15240"/>
                </a:lnTo>
                <a:lnTo>
                  <a:pt x="35858" y="15026"/>
                </a:lnTo>
                <a:lnTo>
                  <a:pt x="36189" y="14850"/>
                </a:lnTo>
                <a:lnTo>
                  <a:pt x="36482" y="14714"/>
                </a:lnTo>
                <a:lnTo>
                  <a:pt x="36754" y="14597"/>
                </a:lnTo>
                <a:lnTo>
                  <a:pt x="37008" y="14519"/>
                </a:lnTo>
                <a:lnTo>
                  <a:pt x="37242" y="14461"/>
                </a:lnTo>
                <a:close/>
                <a:moveTo>
                  <a:pt x="8381" y="11343"/>
                </a:moveTo>
                <a:lnTo>
                  <a:pt x="8381" y="17890"/>
                </a:lnTo>
                <a:lnTo>
                  <a:pt x="8361" y="17910"/>
                </a:lnTo>
                <a:lnTo>
                  <a:pt x="3742" y="13057"/>
                </a:lnTo>
                <a:lnTo>
                  <a:pt x="3996" y="12863"/>
                </a:lnTo>
                <a:lnTo>
                  <a:pt x="4230" y="12687"/>
                </a:lnTo>
                <a:lnTo>
                  <a:pt x="4483" y="12512"/>
                </a:lnTo>
                <a:lnTo>
                  <a:pt x="4756" y="12336"/>
                </a:lnTo>
                <a:lnTo>
                  <a:pt x="5029" y="12200"/>
                </a:lnTo>
                <a:lnTo>
                  <a:pt x="5301" y="12044"/>
                </a:lnTo>
                <a:lnTo>
                  <a:pt x="5574" y="11927"/>
                </a:lnTo>
                <a:lnTo>
                  <a:pt x="5867" y="11810"/>
                </a:lnTo>
                <a:lnTo>
                  <a:pt x="6178" y="11693"/>
                </a:lnTo>
                <a:lnTo>
                  <a:pt x="6471" y="11615"/>
                </a:lnTo>
                <a:lnTo>
                  <a:pt x="6783" y="11537"/>
                </a:lnTo>
                <a:lnTo>
                  <a:pt x="7094" y="11459"/>
                </a:lnTo>
                <a:lnTo>
                  <a:pt x="7406" y="11421"/>
                </a:lnTo>
                <a:lnTo>
                  <a:pt x="7718" y="11382"/>
                </a:lnTo>
                <a:lnTo>
                  <a:pt x="8049" y="11343"/>
                </a:lnTo>
                <a:close/>
                <a:moveTo>
                  <a:pt x="8907" y="11362"/>
                </a:moveTo>
                <a:lnTo>
                  <a:pt x="9238" y="11382"/>
                </a:lnTo>
                <a:lnTo>
                  <a:pt x="9589" y="11440"/>
                </a:lnTo>
                <a:lnTo>
                  <a:pt x="9920" y="11498"/>
                </a:lnTo>
                <a:lnTo>
                  <a:pt x="10251" y="11576"/>
                </a:lnTo>
                <a:lnTo>
                  <a:pt x="10563" y="11674"/>
                </a:lnTo>
                <a:lnTo>
                  <a:pt x="10875" y="11771"/>
                </a:lnTo>
                <a:lnTo>
                  <a:pt x="11187" y="11888"/>
                </a:lnTo>
                <a:lnTo>
                  <a:pt x="11499" y="12025"/>
                </a:lnTo>
                <a:lnTo>
                  <a:pt x="11557" y="12395"/>
                </a:lnTo>
                <a:lnTo>
                  <a:pt x="11615" y="12785"/>
                </a:lnTo>
                <a:lnTo>
                  <a:pt x="11693" y="13584"/>
                </a:lnTo>
                <a:lnTo>
                  <a:pt x="11752" y="14188"/>
                </a:lnTo>
                <a:lnTo>
                  <a:pt x="11830" y="14792"/>
                </a:lnTo>
                <a:lnTo>
                  <a:pt x="8946" y="17910"/>
                </a:lnTo>
                <a:lnTo>
                  <a:pt x="8907" y="17890"/>
                </a:lnTo>
                <a:lnTo>
                  <a:pt x="8907" y="11362"/>
                </a:lnTo>
                <a:close/>
                <a:moveTo>
                  <a:pt x="3372" y="13389"/>
                </a:moveTo>
                <a:lnTo>
                  <a:pt x="7991" y="18241"/>
                </a:lnTo>
                <a:lnTo>
                  <a:pt x="7952" y="18339"/>
                </a:lnTo>
                <a:lnTo>
                  <a:pt x="1190" y="18339"/>
                </a:lnTo>
                <a:lnTo>
                  <a:pt x="1209" y="17968"/>
                </a:lnTo>
                <a:lnTo>
                  <a:pt x="1248" y="17618"/>
                </a:lnTo>
                <a:lnTo>
                  <a:pt x="1307" y="17267"/>
                </a:lnTo>
                <a:lnTo>
                  <a:pt x="1365" y="16935"/>
                </a:lnTo>
                <a:lnTo>
                  <a:pt x="1462" y="16585"/>
                </a:lnTo>
                <a:lnTo>
                  <a:pt x="1560" y="16253"/>
                </a:lnTo>
                <a:lnTo>
                  <a:pt x="1677" y="15942"/>
                </a:lnTo>
                <a:lnTo>
                  <a:pt x="1813" y="15610"/>
                </a:lnTo>
                <a:lnTo>
                  <a:pt x="1969" y="15299"/>
                </a:lnTo>
                <a:lnTo>
                  <a:pt x="2125" y="15006"/>
                </a:lnTo>
                <a:lnTo>
                  <a:pt x="2300" y="14714"/>
                </a:lnTo>
                <a:lnTo>
                  <a:pt x="2495" y="14422"/>
                </a:lnTo>
                <a:lnTo>
                  <a:pt x="2690" y="14149"/>
                </a:lnTo>
                <a:lnTo>
                  <a:pt x="2905" y="13895"/>
                </a:lnTo>
                <a:lnTo>
                  <a:pt x="3138" y="13642"/>
                </a:lnTo>
                <a:lnTo>
                  <a:pt x="3372" y="13389"/>
                </a:lnTo>
                <a:close/>
                <a:moveTo>
                  <a:pt x="11947" y="15415"/>
                </a:moveTo>
                <a:lnTo>
                  <a:pt x="12044" y="15786"/>
                </a:lnTo>
                <a:lnTo>
                  <a:pt x="12181" y="16156"/>
                </a:lnTo>
                <a:lnTo>
                  <a:pt x="12336" y="16526"/>
                </a:lnTo>
                <a:lnTo>
                  <a:pt x="12551" y="16877"/>
                </a:lnTo>
                <a:lnTo>
                  <a:pt x="12785" y="17247"/>
                </a:lnTo>
                <a:lnTo>
                  <a:pt x="13077" y="17618"/>
                </a:lnTo>
                <a:lnTo>
                  <a:pt x="13428" y="17988"/>
                </a:lnTo>
                <a:lnTo>
                  <a:pt x="13837" y="18339"/>
                </a:lnTo>
                <a:lnTo>
                  <a:pt x="9355" y="18339"/>
                </a:lnTo>
                <a:lnTo>
                  <a:pt x="9316" y="18261"/>
                </a:lnTo>
                <a:lnTo>
                  <a:pt x="11947" y="15415"/>
                </a:lnTo>
                <a:close/>
                <a:moveTo>
                  <a:pt x="12375" y="14928"/>
                </a:moveTo>
                <a:lnTo>
                  <a:pt x="12414" y="14987"/>
                </a:lnTo>
                <a:lnTo>
                  <a:pt x="12434" y="15026"/>
                </a:lnTo>
                <a:lnTo>
                  <a:pt x="12492" y="15104"/>
                </a:lnTo>
                <a:lnTo>
                  <a:pt x="12512" y="15162"/>
                </a:lnTo>
                <a:lnTo>
                  <a:pt x="12590" y="15240"/>
                </a:lnTo>
                <a:lnTo>
                  <a:pt x="12629" y="15299"/>
                </a:lnTo>
                <a:lnTo>
                  <a:pt x="12707" y="15396"/>
                </a:lnTo>
                <a:lnTo>
                  <a:pt x="12746" y="15474"/>
                </a:lnTo>
                <a:lnTo>
                  <a:pt x="12843" y="15571"/>
                </a:lnTo>
                <a:lnTo>
                  <a:pt x="12902" y="15630"/>
                </a:lnTo>
                <a:lnTo>
                  <a:pt x="12999" y="15747"/>
                </a:lnTo>
                <a:lnTo>
                  <a:pt x="13058" y="15825"/>
                </a:lnTo>
                <a:lnTo>
                  <a:pt x="13213" y="15981"/>
                </a:lnTo>
                <a:lnTo>
                  <a:pt x="13272" y="16039"/>
                </a:lnTo>
                <a:lnTo>
                  <a:pt x="13428" y="16195"/>
                </a:lnTo>
                <a:lnTo>
                  <a:pt x="13506" y="16273"/>
                </a:lnTo>
                <a:lnTo>
                  <a:pt x="13642" y="16409"/>
                </a:lnTo>
                <a:lnTo>
                  <a:pt x="13740" y="16507"/>
                </a:lnTo>
                <a:lnTo>
                  <a:pt x="13876" y="16624"/>
                </a:lnTo>
                <a:lnTo>
                  <a:pt x="13973" y="16721"/>
                </a:lnTo>
                <a:lnTo>
                  <a:pt x="14110" y="16838"/>
                </a:lnTo>
                <a:lnTo>
                  <a:pt x="14227" y="16935"/>
                </a:lnTo>
                <a:lnTo>
                  <a:pt x="14383" y="17052"/>
                </a:lnTo>
                <a:lnTo>
                  <a:pt x="14500" y="17150"/>
                </a:lnTo>
                <a:lnTo>
                  <a:pt x="14656" y="17267"/>
                </a:lnTo>
                <a:lnTo>
                  <a:pt x="14772" y="17364"/>
                </a:lnTo>
                <a:lnTo>
                  <a:pt x="14967" y="17501"/>
                </a:lnTo>
                <a:lnTo>
                  <a:pt x="15084" y="17598"/>
                </a:lnTo>
                <a:lnTo>
                  <a:pt x="15357" y="17773"/>
                </a:lnTo>
                <a:lnTo>
                  <a:pt x="15435" y="17851"/>
                </a:lnTo>
                <a:lnTo>
                  <a:pt x="15649" y="17988"/>
                </a:lnTo>
                <a:lnTo>
                  <a:pt x="15669" y="18339"/>
                </a:lnTo>
                <a:lnTo>
                  <a:pt x="13973" y="18339"/>
                </a:lnTo>
                <a:lnTo>
                  <a:pt x="13934" y="18300"/>
                </a:lnTo>
                <a:lnTo>
                  <a:pt x="13506" y="17929"/>
                </a:lnTo>
                <a:lnTo>
                  <a:pt x="13155" y="17579"/>
                </a:lnTo>
                <a:lnTo>
                  <a:pt x="12863" y="17208"/>
                </a:lnTo>
                <a:lnTo>
                  <a:pt x="12609" y="16838"/>
                </a:lnTo>
                <a:lnTo>
                  <a:pt x="12414" y="16448"/>
                </a:lnTo>
                <a:lnTo>
                  <a:pt x="12239" y="16078"/>
                </a:lnTo>
                <a:lnTo>
                  <a:pt x="12122" y="15708"/>
                </a:lnTo>
                <a:lnTo>
                  <a:pt x="12025" y="15338"/>
                </a:lnTo>
                <a:lnTo>
                  <a:pt x="12375" y="14928"/>
                </a:lnTo>
                <a:close/>
                <a:moveTo>
                  <a:pt x="15669" y="18845"/>
                </a:moveTo>
                <a:lnTo>
                  <a:pt x="15649" y="19196"/>
                </a:lnTo>
                <a:lnTo>
                  <a:pt x="15610" y="19547"/>
                </a:lnTo>
                <a:lnTo>
                  <a:pt x="15123" y="19216"/>
                </a:lnTo>
                <a:lnTo>
                  <a:pt x="14617" y="18845"/>
                </a:lnTo>
                <a:close/>
                <a:moveTo>
                  <a:pt x="37203" y="16039"/>
                </a:moveTo>
                <a:lnTo>
                  <a:pt x="37203" y="20619"/>
                </a:lnTo>
                <a:lnTo>
                  <a:pt x="37183" y="20638"/>
                </a:lnTo>
                <a:lnTo>
                  <a:pt x="33948" y="17247"/>
                </a:lnTo>
                <a:lnTo>
                  <a:pt x="34299" y="16974"/>
                </a:lnTo>
                <a:lnTo>
                  <a:pt x="34650" y="16741"/>
                </a:lnTo>
                <a:lnTo>
                  <a:pt x="35040" y="16526"/>
                </a:lnTo>
                <a:lnTo>
                  <a:pt x="35449" y="16370"/>
                </a:lnTo>
                <a:lnTo>
                  <a:pt x="35858" y="16234"/>
                </a:lnTo>
                <a:lnTo>
                  <a:pt x="36306" y="16117"/>
                </a:lnTo>
                <a:lnTo>
                  <a:pt x="36754" y="16059"/>
                </a:lnTo>
                <a:lnTo>
                  <a:pt x="37203" y="16039"/>
                </a:lnTo>
                <a:close/>
                <a:moveTo>
                  <a:pt x="37553" y="16059"/>
                </a:moveTo>
                <a:lnTo>
                  <a:pt x="37982" y="16098"/>
                </a:lnTo>
                <a:lnTo>
                  <a:pt x="38411" y="16175"/>
                </a:lnTo>
                <a:lnTo>
                  <a:pt x="38820" y="16312"/>
                </a:lnTo>
                <a:lnTo>
                  <a:pt x="39210" y="16448"/>
                </a:lnTo>
                <a:lnTo>
                  <a:pt x="39600" y="16643"/>
                </a:lnTo>
                <a:lnTo>
                  <a:pt x="39950" y="16838"/>
                </a:lnTo>
                <a:lnTo>
                  <a:pt x="40301" y="17091"/>
                </a:lnTo>
                <a:lnTo>
                  <a:pt x="40613" y="17345"/>
                </a:lnTo>
                <a:lnTo>
                  <a:pt x="37592" y="20638"/>
                </a:lnTo>
                <a:lnTo>
                  <a:pt x="37553" y="20619"/>
                </a:lnTo>
                <a:lnTo>
                  <a:pt x="37553" y="16059"/>
                </a:lnTo>
                <a:close/>
                <a:moveTo>
                  <a:pt x="33695" y="17481"/>
                </a:moveTo>
                <a:lnTo>
                  <a:pt x="36930" y="20872"/>
                </a:lnTo>
                <a:lnTo>
                  <a:pt x="36891" y="20930"/>
                </a:lnTo>
                <a:lnTo>
                  <a:pt x="32155" y="20930"/>
                </a:lnTo>
                <a:lnTo>
                  <a:pt x="32175" y="20677"/>
                </a:lnTo>
                <a:lnTo>
                  <a:pt x="32194" y="20443"/>
                </a:lnTo>
                <a:lnTo>
                  <a:pt x="32233" y="20190"/>
                </a:lnTo>
                <a:lnTo>
                  <a:pt x="32292" y="19956"/>
                </a:lnTo>
                <a:lnTo>
                  <a:pt x="32350" y="19722"/>
                </a:lnTo>
                <a:lnTo>
                  <a:pt x="32428" y="19488"/>
                </a:lnTo>
                <a:lnTo>
                  <a:pt x="32604" y="19040"/>
                </a:lnTo>
                <a:lnTo>
                  <a:pt x="32818" y="18611"/>
                </a:lnTo>
                <a:lnTo>
                  <a:pt x="33071" y="18202"/>
                </a:lnTo>
                <a:lnTo>
                  <a:pt x="33364" y="17832"/>
                </a:lnTo>
                <a:lnTo>
                  <a:pt x="33695" y="17481"/>
                </a:lnTo>
                <a:close/>
                <a:moveTo>
                  <a:pt x="40866" y="17598"/>
                </a:moveTo>
                <a:lnTo>
                  <a:pt x="41178" y="17929"/>
                </a:lnTo>
                <a:lnTo>
                  <a:pt x="41451" y="18300"/>
                </a:lnTo>
                <a:lnTo>
                  <a:pt x="41685" y="18689"/>
                </a:lnTo>
                <a:lnTo>
                  <a:pt x="41880" y="19099"/>
                </a:lnTo>
                <a:lnTo>
                  <a:pt x="42036" y="19547"/>
                </a:lnTo>
                <a:lnTo>
                  <a:pt x="42172" y="19995"/>
                </a:lnTo>
                <a:lnTo>
                  <a:pt x="42250" y="20463"/>
                </a:lnTo>
                <a:lnTo>
                  <a:pt x="42289" y="20930"/>
                </a:lnTo>
                <a:lnTo>
                  <a:pt x="37865" y="20930"/>
                </a:lnTo>
                <a:lnTo>
                  <a:pt x="37846" y="20891"/>
                </a:lnTo>
                <a:lnTo>
                  <a:pt x="40028" y="18533"/>
                </a:lnTo>
                <a:lnTo>
                  <a:pt x="40847" y="17618"/>
                </a:lnTo>
                <a:lnTo>
                  <a:pt x="40866" y="17598"/>
                </a:lnTo>
                <a:close/>
                <a:moveTo>
                  <a:pt x="37242" y="13369"/>
                </a:moveTo>
                <a:lnTo>
                  <a:pt x="37242" y="14363"/>
                </a:lnTo>
                <a:lnTo>
                  <a:pt x="36969" y="14422"/>
                </a:lnTo>
                <a:lnTo>
                  <a:pt x="36676" y="14519"/>
                </a:lnTo>
                <a:lnTo>
                  <a:pt x="36345" y="14675"/>
                </a:lnTo>
                <a:lnTo>
                  <a:pt x="35975" y="14850"/>
                </a:lnTo>
                <a:lnTo>
                  <a:pt x="35585" y="15084"/>
                </a:lnTo>
                <a:lnTo>
                  <a:pt x="35156" y="15376"/>
                </a:lnTo>
                <a:lnTo>
                  <a:pt x="34669" y="15708"/>
                </a:lnTo>
                <a:lnTo>
                  <a:pt x="34143" y="16098"/>
                </a:lnTo>
                <a:lnTo>
                  <a:pt x="33851" y="16292"/>
                </a:lnTo>
                <a:lnTo>
                  <a:pt x="33558" y="16507"/>
                </a:lnTo>
                <a:lnTo>
                  <a:pt x="33286" y="16741"/>
                </a:lnTo>
                <a:lnTo>
                  <a:pt x="33013" y="16994"/>
                </a:lnTo>
                <a:lnTo>
                  <a:pt x="32487" y="17403"/>
                </a:lnTo>
                <a:lnTo>
                  <a:pt x="31960" y="17812"/>
                </a:lnTo>
                <a:lnTo>
                  <a:pt x="31434" y="18183"/>
                </a:lnTo>
                <a:lnTo>
                  <a:pt x="30928" y="18553"/>
                </a:lnTo>
                <a:lnTo>
                  <a:pt x="30421" y="18884"/>
                </a:lnTo>
                <a:lnTo>
                  <a:pt x="29914" y="19216"/>
                </a:lnTo>
                <a:lnTo>
                  <a:pt x="29427" y="19508"/>
                </a:lnTo>
                <a:lnTo>
                  <a:pt x="28940" y="19781"/>
                </a:lnTo>
                <a:lnTo>
                  <a:pt x="28453" y="20054"/>
                </a:lnTo>
                <a:lnTo>
                  <a:pt x="27985" y="20287"/>
                </a:lnTo>
                <a:lnTo>
                  <a:pt x="27517" y="20502"/>
                </a:lnTo>
                <a:lnTo>
                  <a:pt x="27050" y="20716"/>
                </a:lnTo>
                <a:lnTo>
                  <a:pt x="26601" y="20891"/>
                </a:lnTo>
                <a:lnTo>
                  <a:pt x="26153" y="21047"/>
                </a:lnTo>
                <a:lnTo>
                  <a:pt x="25705" y="21184"/>
                </a:lnTo>
                <a:lnTo>
                  <a:pt x="25276" y="21301"/>
                </a:lnTo>
                <a:lnTo>
                  <a:pt x="25335" y="20463"/>
                </a:lnTo>
                <a:lnTo>
                  <a:pt x="25354" y="19839"/>
                </a:lnTo>
                <a:lnTo>
                  <a:pt x="25354" y="19820"/>
                </a:lnTo>
                <a:lnTo>
                  <a:pt x="25841" y="19722"/>
                </a:lnTo>
                <a:lnTo>
                  <a:pt x="25978" y="19683"/>
                </a:lnTo>
                <a:lnTo>
                  <a:pt x="26387" y="19566"/>
                </a:lnTo>
                <a:lnTo>
                  <a:pt x="26504" y="19547"/>
                </a:lnTo>
                <a:lnTo>
                  <a:pt x="26894" y="19410"/>
                </a:lnTo>
                <a:lnTo>
                  <a:pt x="27283" y="19274"/>
                </a:lnTo>
                <a:lnTo>
                  <a:pt x="28043" y="18982"/>
                </a:lnTo>
                <a:lnTo>
                  <a:pt x="28121" y="18962"/>
                </a:lnTo>
                <a:lnTo>
                  <a:pt x="28550" y="18767"/>
                </a:lnTo>
                <a:lnTo>
                  <a:pt x="28609" y="18728"/>
                </a:lnTo>
                <a:lnTo>
                  <a:pt x="29076" y="18494"/>
                </a:lnTo>
                <a:lnTo>
                  <a:pt x="29505" y="18261"/>
                </a:lnTo>
                <a:lnTo>
                  <a:pt x="29622" y="18202"/>
                </a:lnTo>
                <a:lnTo>
                  <a:pt x="29934" y="18007"/>
                </a:lnTo>
                <a:lnTo>
                  <a:pt x="30051" y="17949"/>
                </a:lnTo>
                <a:lnTo>
                  <a:pt x="30421" y="17696"/>
                </a:lnTo>
                <a:lnTo>
                  <a:pt x="30811" y="17423"/>
                </a:lnTo>
                <a:lnTo>
                  <a:pt x="30889" y="17345"/>
                </a:lnTo>
                <a:lnTo>
                  <a:pt x="31161" y="17150"/>
                </a:lnTo>
                <a:lnTo>
                  <a:pt x="31259" y="17072"/>
                </a:lnTo>
                <a:lnTo>
                  <a:pt x="31532" y="16838"/>
                </a:lnTo>
                <a:lnTo>
                  <a:pt x="31571" y="16799"/>
                </a:lnTo>
                <a:lnTo>
                  <a:pt x="31883" y="16507"/>
                </a:lnTo>
                <a:lnTo>
                  <a:pt x="31941" y="16448"/>
                </a:lnTo>
                <a:lnTo>
                  <a:pt x="32155" y="16234"/>
                </a:lnTo>
                <a:lnTo>
                  <a:pt x="32233" y="16156"/>
                </a:lnTo>
                <a:lnTo>
                  <a:pt x="32428" y="15922"/>
                </a:lnTo>
                <a:lnTo>
                  <a:pt x="32487" y="15864"/>
                </a:lnTo>
                <a:lnTo>
                  <a:pt x="32545" y="15805"/>
                </a:lnTo>
                <a:lnTo>
                  <a:pt x="32818" y="15552"/>
                </a:lnTo>
                <a:lnTo>
                  <a:pt x="33110" y="15299"/>
                </a:lnTo>
                <a:lnTo>
                  <a:pt x="33422" y="15084"/>
                </a:lnTo>
                <a:lnTo>
                  <a:pt x="33734" y="14870"/>
                </a:lnTo>
                <a:lnTo>
                  <a:pt x="34046" y="14655"/>
                </a:lnTo>
                <a:lnTo>
                  <a:pt x="34357" y="14480"/>
                </a:lnTo>
                <a:lnTo>
                  <a:pt x="34669" y="14305"/>
                </a:lnTo>
                <a:lnTo>
                  <a:pt x="35001" y="14149"/>
                </a:lnTo>
                <a:lnTo>
                  <a:pt x="35624" y="13856"/>
                </a:lnTo>
                <a:lnTo>
                  <a:pt x="36209" y="13642"/>
                </a:lnTo>
                <a:lnTo>
                  <a:pt x="36754" y="13467"/>
                </a:lnTo>
                <a:lnTo>
                  <a:pt x="37242" y="13369"/>
                </a:lnTo>
                <a:close/>
                <a:moveTo>
                  <a:pt x="16838" y="18689"/>
                </a:moveTo>
                <a:lnTo>
                  <a:pt x="16916" y="18728"/>
                </a:lnTo>
                <a:lnTo>
                  <a:pt x="17150" y="18845"/>
                </a:lnTo>
                <a:lnTo>
                  <a:pt x="17306" y="18923"/>
                </a:lnTo>
                <a:lnTo>
                  <a:pt x="17540" y="19040"/>
                </a:lnTo>
                <a:lnTo>
                  <a:pt x="17696" y="19099"/>
                </a:lnTo>
                <a:lnTo>
                  <a:pt x="17968" y="19216"/>
                </a:lnTo>
                <a:lnTo>
                  <a:pt x="18105" y="19274"/>
                </a:lnTo>
                <a:lnTo>
                  <a:pt x="18514" y="19430"/>
                </a:lnTo>
                <a:lnTo>
                  <a:pt x="18534" y="19449"/>
                </a:lnTo>
                <a:lnTo>
                  <a:pt x="18923" y="19586"/>
                </a:lnTo>
                <a:lnTo>
                  <a:pt x="19079" y="19625"/>
                </a:lnTo>
                <a:lnTo>
                  <a:pt x="19372" y="19722"/>
                </a:lnTo>
                <a:lnTo>
                  <a:pt x="19547" y="19761"/>
                </a:lnTo>
                <a:lnTo>
                  <a:pt x="19800" y="19839"/>
                </a:lnTo>
                <a:lnTo>
                  <a:pt x="19995" y="19878"/>
                </a:lnTo>
                <a:lnTo>
                  <a:pt x="20248" y="19937"/>
                </a:lnTo>
                <a:lnTo>
                  <a:pt x="20443" y="19976"/>
                </a:lnTo>
                <a:lnTo>
                  <a:pt x="20521" y="19976"/>
                </a:lnTo>
                <a:lnTo>
                  <a:pt x="20580" y="20638"/>
                </a:lnTo>
                <a:lnTo>
                  <a:pt x="20638" y="21476"/>
                </a:lnTo>
                <a:lnTo>
                  <a:pt x="20151" y="21418"/>
                </a:lnTo>
                <a:lnTo>
                  <a:pt x="19683" y="21320"/>
                </a:lnTo>
                <a:lnTo>
                  <a:pt x="19196" y="21223"/>
                </a:lnTo>
                <a:lnTo>
                  <a:pt x="18709" y="21086"/>
                </a:lnTo>
                <a:lnTo>
                  <a:pt x="18222" y="20911"/>
                </a:lnTo>
                <a:lnTo>
                  <a:pt x="17715" y="20716"/>
                </a:lnTo>
                <a:lnTo>
                  <a:pt x="17208" y="20482"/>
                </a:lnTo>
                <a:lnTo>
                  <a:pt x="16682" y="20209"/>
                </a:lnTo>
                <a:lnTo>
                  <a:pt x="16760" y="19839"/>
                </a:lnTo>
                <a:lnTo>
                  <a:pt x="16799" y="19449"/>
                </a:lnTo>
                <a:lnTo>
                  <a:pt x="16838" y="19079"/>
                </a:lnTo>
                <a:lnTo>
                  <a:pt x="16838" y="18689"/>
                </a:lnTo>
                <a:close/>
                <a:moveTo>
                  <a:pt x="25257" y="19859"/>
                </a:moveTo>
                <a:lnTo>
                  <a:pt x="25237" y="20502"/>
                </a:lnTo>
                <a:lnTo>
                  <a:pt x="25179" y="21320"/>
                </a:lnTo>
                <a:lnTo>
                  <a:pt x="24653" y="21437"/>
                </a:lnTo>
                <a:lnTo>
                  <a:pt x="24126" y="21515"/>
                </a:lnTo>
                <a:lnTo>
                  <a:pt x="23600" y="21574"/>
                </a:lnTo>
                <a:lnTo>
                  <a:pt x="23094" y="21593"/>
                </a:lnTo>
                <a:lnTo>
                  <a:pt x="22490" y="21593"/>
                </a:lnTo>
                <a:lnTo>
                  <a:pt x="21885" y="21574"/>
                </a:lnTo>
                <a:lnTo>
                  <a:pt x="21301" y="21535"/>
                </a:lnTo>
                <a:lnTo>
                  <a:pt x="20736" y="21496"/>
                </a:lnTo>
                <a:lnTo>
                  <a:pt x="20658" y="20658"/>
                </a:lnTo>
                <a:lnTo>
                  <a:pt x="20619" y="19995"/>
                </a:lnTo>
                <a:lnTo>
                  <a:pt x="20716" y="20015"/>
                </a:lnTo>
                <a:lnTo>
                  <a:pt x="20911" y="20034"/>
                </a:lnTo>
                <a:lnTo>
                  <a:pt x="21203" y="20073"/>
                </a:lnTo>
                <a:lnTo>
                  <a:pt x="21379" y="20092"/>
                </a:lnTo>
                <a:lnTo>
                  <a:pt x="21710" y="20131"/>
                </a:lnTo>
                <a:lnTo>
                  <a:pt x="21846" y="20131"/>
                </a:lnTo>
                <a:lnTo>
                  <a:pt x="22334" y="20151"/>
                </a:lnTo>
                <a:lnTo>
                  <a:pt x="23016" y="20131"/>
                </a:lnTo>
                <a:lnTo>
                  <a:pt x="23191" y="20112"/>
                </a:lnTo>
                <a:lnTo>
                  <a:pt x="23854" y="20073"/>
                </a:lnTo>
                <a:lnTo>
                  <a:pt x="23893" y="20054"/>
                </a:lnTo>
                <a:lnTo>
                  <a:pt x="24516" y="19976"/>
                </a:lnTo>
                <a:lnTo>
                  <a:pt x="24672" y="19956"/>
                </a:lnTo>
                <a:lnTo>
                  <a:pt x="25257" y="19859"/>
                </a:lnTo>
                <a:close/>
                <a:moveTo>
                  <a:pt x="25179" y="21418"/>
                </a:moveTo>
                <a:lnTo>
                  <a:pt x="25140" y="21963"/>
                </a:lnTo>
                <a:lnTo>
                  <a:pt x="20794" y="21963"/>
                </a:lnTo>
                <a:lnTo>
                  <a:pt x="20736" y="21574"/>
                </a:lnTo>
                <a:lnTo>
                  <a:pt x="20736" y="21574"/>
                </a:lnTo>
                <a:lnTo>
                  <a:pt x="21320" y="21632"/>
                </a:lnTo>
                <a:lnTo>
                  <a:pt x="21885" y="21671"/>
                </a:lnTo>
                <a:lnTo>
                  <a:pt x="22490" y="21671"/>
                </a:lnTo>
                <a:lnTo>
                  <a:pt x="23094" y="21690"/>
                </a:lnTo>
                <a:lnTo>
                  <a:pt x="23600" y="21671"/>
                </a:lnTo>
                <a:lnTo>
                  <a:pt x="24126" y="21613"/>
                </a:lnTo>
                <a:lnTo>
                  <a:pt x="24653" y="21535"/>
                </a:lnTo>
                <a:lnTo>
                  <a:pt x="25179" y="21418"/>
                </a:lnTo>
                <a:close/>
                <a:moveTo>
                  <a:pt x="25120" y="22061"/>
                </a:moveTo>
                <a:lnTo>
                  <a:pt x="25062" y="22373"/>
                </a:lnTo>
                <a:lnTo>
                  <a:pt x="25023" y="22470"/>
                </a:lnTo>
                <a:lnTo>
                  <a:pt x="24964" y="22567"/>
                </a:lnTo>
                <a:lnTo>
                  <a:pt x="24906" y="22645"/>
                </a:lnTo>
                <a:lnTo>
                  <a:pt x="24809" y="22723"/>
                </a:lnTo>
                <a:lnTo>
                  <a:pt x="24711" y="22782"/>
                </a:lnTo>
                <a:lnTo>
                  <a:pt x="24614" y="22840"/>
                </a:lnTo>
                <a:lnTo>
                  <a:pt x="24360" y="22938"/>
                </a:lnTo>
                <a:lnTo>
                  <a:pt x="24068" y="22996"/>
                </a:lnTo>
                <a:lnTo>
                  <a:pt x="23756" y="23035"/>
                </a:lnTo>
                <a:lnTo>
                  <a:pt x="23444" y="23055"/>
                </a:lnTo>
                <a:lnTo>
                  <a:pt x="23113" y="23074"/>
                </a:lnTo>
                <a:lnTo>
                  <a:pt x="22957" y="23074"/>
                </a:lnTo>
                <a:lnTo>
                  <a:pt x="22197" y="23035"/>
                </a:lnTo>
                <a:lnTo>
                  <a:pt x="21866" y="23016"/>
                </a:lnTo>
                <a:lnTo>
                  <a:pt x="21554" y="22957"/>
                </a:lnTo>
                <a:lnTo>
                  <a:pt x="21301" y="22879"/>
                </a:lnTo>
                <a:lnTo>
                  <a:pt x="21184" y="22821"/>
                </a:lnTo>
                <a:lnTo>
                  <a:pt x="21086" y="22762"/>
                </a:lnTo>
                <a:lnTo>
                  <a:pt x="21008" y="22684"/>
                </a:lnTo>
                <a:lnTo>
                  <a:pt x="20931" y="22606"/>
                </a:lnTo>
                <a:lnTo>
                  <a:pt x="20892" y="22509"/>
                </a:lnTo>
                <a:lnTo>
                  <a:pt x="20853" y="22392"/>
                </a:lnTo>
                <a:lnTo>
                  <a:pt x="20794" y="22061"/>
                </a:lnTo>
                <a:close/>
                <a:moveTo>
                  <a:pt x="14461" y="18845"/>
                </a:moveTo>
                <a:lnTo>
                  <a:pt x="15045" y="19274"/>
                </a:lnTo>
                <a:lnTo>
                  <a:pt x="15591" y="19644"/>
                </a:lnTo>
                <a:lnTo>
                  <a:pt x="15493" y="20209"/>
                </a:lnTo>
                <a:lnTo>
                  <a:pt x="15357" y="20736"/>
                </a:lnTo>
                <a:lnTo>
                  <a:pt x="15162" y="21262"/>
                </a:lnTo>
                <a:lnTo>
                  <a:pt x="14948" y="21749"/>
                </a:lnTo>
                <a:lnTo>
                  <a:pt x="14694" y="22236"/>
                </a:lnTo>
                <a:lnTo>
                  <a:pt x="14402" y="22684"/>
                </a:lnTo>
                <a:lnTo>
                  <a:pt x="14071" y="23113"/>
                </a:lnTo>
                <a:lnTo>
                  <a:pt x="13720" y="23522"/>
                </a:lnTo>
                <a:lnTo>
                  <a:pt x="9316" y="18904"/>
                </a:lnTo>
                <a:lnTo>
                  <a:pt x="9355" y="18845"/>
                </a:lnTo>
                <a:close/>
                <a:moveTo>
                  <a:pt x="7952" y="18845"/>
                </a:moveTo>
                <a:lnTo>
                  <a:pt x="7991" y="18943"/>
                </a:lnTo>
                <a:lnTo>
                  <a:pt x="3450" y="23854"/>
                </a:lnTo>
                <a:lnTo>
                  <a:pt x="3216" y="23620"/>
                </a:lnTo>
                <a:lnTo>
                  <a:pt x="2982" y="23366"/>
                </a:lnTo>
                <a:lnTo>
                  <a:pt x="2749" y="23094"/>
                </a:lnTo>
                <a:lnTo>
                  <a:pt x="2554" y="22821"/>
                </a:lnTo>
                <a:lnTo>
                  <a:pt x="2339" y="22528"/>
                </a:lnTo>
                <a:lnTo>
                  <a:pt x="2164" y="22236"/>
                </a:lnTo>
                <a:lnTo>
                  <a:pt x="1989" y="21924"/>
                </a:lnTo>
                <a:lnTo>
                  <a:pt x="1833" y="21613"/>
                </a:lnTo>
                <a:lnTo>
                  <a:pt x="1696" y="21301"/>
                </a:lnTo>
                <a:lnTo>
                  <a:pt x="1579" y="20969"/>
                </a:lnTo>
                <a:lnTo>
                  <a:pt x="1462" y="20619"/>
                </a:lnTo>
                <a:lnTo>
                  <a:pt x="1384" y="20287"/>
                </a:lnTo>
                <a:lnTo>
                  <a:pt x="1307" y="19937"/>
                </a:lnTo>
                <a:lnTo>
                  <a:pt x="1248" y="19566"/>
                </a:lnTo>
                <a:lnTo>
                  <a:pt x="1209" y="19216"/>
                </a:lnTo>
                <a:lnTo>
                  <a:pt x="1190" y="18845"/>
                </a:lnTo>
                <a:close/>
                <a:moveTo>
                  <a:pt x="42289" y="21281"/>
                </a:moveTo>
                <a:lnTo>
                  <a:pt x="42250" y="21749"/>
                </a:lnTo>
                <a:lnTo>
                  <a:pt x="42172" y="22217"/>
                </a:lnTo>
                <a:lnTo>
                  <a:pt x="42055" y="22645"/>
                </a:lnTo>
                <a:lnTo>
                  <a:pt x="41899" y="23074"/>
                </a:lnTo>
                <a:lnTo>
                  <a:pt x="41704" y="23483"/>
                </a:lnTo>
                <a:lnTo>
                  <a:pt x="41490" y="23873"/>
                </a:lnTo>
                <a:lnTo>
                  <a:pt x="41217" y="24224"/>
                </a:lnTo>
                <a:lnTo>
                  <a:pt x="40925" y="24575"/>
                </a:lnTo>
                <a:lnTo>
                  <a:pt x="37846" y="21340"/>
                </a:lnTo>
                <a:lnTo>
                  <a:pt x="37865" y="21281"/>
                </a:lnTo>
                <a:close/>
                <a:moveTo>
                  <a:pt x="36891" y="21281"/>
                </a:moveTo>
                <a:lnTo>
                  <a:pt x="36930" y="21359"/>
                </a:lnTo>
                <a:lnTo>
                  <a:pt x="33753" y="24808"/>
                </a:lnTo>
                <a:lnTo>
                  <a:pt x="33403" y="24458"/>
                </a:lnTo>
                <a:lnTo>
                  <a:pt x="33110" y="24068"/>
                </a:lnTo>
                <a:lnTo>
                  <a:pt x="32974" y="23873"/>
                </a:lnTo>
                <a:lnTo>
                  <a:pt x="32837" y="23659"/>
                </a:lnTo>
                <a:lnTo>
                  <a:pt x="32720" y="23444"/>
                </a:lnTo>
                <a:lnTo>
                  <a:pt x="32623" y="23230"/>
                </a:lnTo>
                <a:lnTo>
                  <a:pt x="32526" y="23016"/>
                </a:lnTo>
                <a:lnTo>
                  <a:pt x="32428" y="22782"/>
                </a:lnTo>
                <a:lnTo>
                  <a:pt x="32350" y="22548"/>
                </a:lnTo>
                <a:lnTo>
                  <a:pt x="32292" y="22295"/>
                </a:lnTo>
                <a:lnTo>
                  <a:pt x="32233" y="22061"/>
                </a:lnTo>
                <a:lnTo>
                  <a:pt x="32194" y="21807"/>
                </a:lnTo>
                <a:lnTo>
                  <a:pt x="32175" y="21554"/>
                </a:lnTo>
                <a:lnTo>
                  <a:pt x="32155" y="21281"/>
                </a:lnTo>
                <a:close/>
                <a:moveTo>
                  <a:pt x="8965" y="19255"/>
                </a:moveTo>
                <a:lnTo>
                  <a:pt x="13369" y="23873"/>
                </a:lnTo>
                <a:lnTo>
                  <a:pt x="13135" y="24087"/>
                </a:lnTo>
                <a:lnTo>
                  <a:pt x="12902" y="24282"/>
                </a:lnTo>
                <a:lnTo>
                  <a:pt x="12668" y="24458"/>
                </a:lnTo>
                <a:lnTo>
                  <a:pt x="12414" y="24633"/>
                </a:lnTo>
                <a:lnTo>
                  <a:pt x="12161" y="24808"/>
                </a:lnTo>
                <a:lnTo>
                  <a:pt x="11888" y="24945"/>
                </a:lnTo>
                <a:lnTo>
                  <a:pt x="11615" y="25101"/>
                </a:lnTo>
                <a:lnTo>
                  <a:pt x="11343" y="25218"/>
                </a:lnTo>
                <a:lnTo>
                  <a:pt x="11050" y="25335"/>
                </a:lnTo>
                <a:lnTo>
                  <a:pt x="10758" y="25452"/>
                </a:lnTo>
                <a:lnTo>
                  <a:pt x="10466" y="25549"/>
                </a:lnTo>
                <a:lnTo>
                  <a:pt x="10154" y="25627"/>
                </a:lnTo>
                <a:lnTo>
                  <a:pt x="9842" y="25705"/>
                </a:lnTo>
                <a:lnTo>
                  <a:pt x="9530" y="25744"/>
                </a:lnTo>
                <a:lnTo>
                  <a:pt x="9218" y="25802"/>
                </a:lnTo>
                <a:lnTo>
                  <a:pt x="8907" y="25822"/>
                </a:lnTo>
                <a:lnTo>
                  <a:pt x="8907" y="19293"/>
                </a:lnTo>
                <a:lnTo>
                  <a:pt x="8965" y="19255"/>
                </a:lnTo>
                <a:close/>
                <a:moveTo>
                  <a:pt x="8381" y="19274"/>
                </a:moveTo>
                <a:lnTo>
                  <a:pt x="8381" y="19430"/>
                </a:lnTo>
                <a:lnTo>
                  <a:pt x="8400" y="19469"/>
                </a:lnTo>
                <a:lnTo>
                  <a:pt x="8400" y="25841"/>
                </a:lnTo>
                <a:lnTo>
                  <a:pt x="8069" y="25822"/>
                </a:lnTo>
                <a:lnTo>
                  <a:pt x="7757" y="25802"/>
                </a:lnTo>
                <a:lnTo>
                  <a:pt x="7445" y="25763"/>
                </a:lnTo>
                <a:lnTo>
                  <a:pt x="7133" y="25724"/>
                </a:lnTo>
                <a:lnTo>
                  <a:pt x="6822" y="25666"/>
                </a:lnTo>
                <a:lnTo>
                  <a:pt x="6529" y="25588"/>
                </a:lnTo>
                <a:lnTo>
                  <a:pt x="6217" y="25491"/>
                </a:lnTo>
                <a:lnTo>
                  <a:pt x="5925" y="25393"/>
                </a:lnTo>
                <a:lnTo>
                  <a:pt x="5652" y="25276"/>
                </a:lnTo>
                <a:lnTo>
                  <a:pt x="5360" y="25159"/>
                </a:lnTo>
                <a:lnTo>
                  <a:pt x="5087" y="25023"/>
                </a:lnTo>
                <a:lnTo>
                  <a:pt x="4834" y="24886"/>
                </a:lnTo>
                <a:lnTo>
                  <a:pt x="4561" y="24731"/>
                </a:lnTo>
                <a:lnTo>
                  <a:pt x="4308" y="24555"/>
                </a:lnTo>
                <a:lnTo>
                  <a:pt x="4074" y="24380"/>
                </a:lnTo>
                <a:lnTo>
                  <a:pt x="3840" y="24185"/>
                </a:lnTo>
                <a:lnTo>
                  <a:pt x="8381" y="19274"/>
                </a:lnTo>
                <a:close/>
                <a:moveTo>
                  <a:pt x="37612" y="21593"/>
                </a:moveTo>
                <a:lnTo>
                  <a:pt x="40691" y="24808"/>
                </a:lnTo>
                <a:lnTo>
                  <a:pt x="40360" y="25101"/>
                </a:lnTo>
                <a:lnTo>
                  <a:pt x="40009" y="25354"/>
                </a:lnTo>
                <a:lnTo>
                  <a:pt x="39639" y="25568"/>
                </a:lnTo>
                <a:lnTo>
                  <a:pt x="39268" y="25763"/>
                </a:lnTo>
                <a:lnTo>
                  <a:pt x="38859" y="25919"/>
                </a:lnTo>
                <a:lnTo>
                  <a:pt x="38430" y="26036"/>
                </a:lnTo>
                <a:lnTo>
                  <a:pt x="38002" y="26134"/>
                </a:lnTo>
                <a:lnTo>
                  <a:pt x="37553" y="26173"/>
                </a:lnTo>
                <a:lnTo>
                  <a:pt x="37553" y="21593"/>
                </a:lnTo>
                <a:close/>
                <a:moveTo>
                  <a:pt x="37203" y="21593"/>
                </a:moveTo>
                <a:lnTo>
                  <a:pt x="37203" y="26192"/>
                </a:lnTo>
                <a:lnTo>
                  <a:pt x="36754" y="26173"/>
                </a:lnTo>
                <a:lnTo>
                  <a:pt x="36326" y="26114"/>
                </a:lnTo>
                <a:lnTo>
                  <a:pt x="35897" y="26017"/>
                </a:lnTo>
                <a:lnTo>
                  <a:pt x="35488" y="25880"/>
                </a:lnTo>
                <a:lnTo>
                  <a:pt x="35078" y="25724"/>
                </a:lnTo>
                <a:lnTo>
                  <a:pt x="34708" y="25510"/>
                </a:lnTo>
                <a:lnTo>
                  <a:pt x="34338" y="25296"/>
                </a:lnTo>
                <a:lnTo>
                  <a:pt x="34007" y="25042"/>
                </a:lnTo>
                <a:lnTo>
                  <a:pt x="37183" y="21593"/>
                </a:lnTo>
                <a:close/>
                <a:moveTo>
                  <a:pt x="20151" y="1"/>
                </a:moveTo>
                <a:lnTo>
                  <a:pt x="19079" y="40"/>
                </a:lnTo>
                <a:lnTo>
                  <a:pt x="18085" y="79"/>
                </a:lnTo>
                <a:lnTo>
                  <a:pt x="17169" y="137"/>
                </a:lnTo>
                <a:lnTo>
                  <a:pt x="16312" y="215"/>
                </a:lnTo>
                <a:lnTo>
                  <a:pt x="15532" y="313"/>
                </a:lnTo>
                <a:lnTo>
                  <a:pt x="14811" y="410"/>
                </a:lnTo>
                <a:lnTo>
                  <a:pt x="14149" y="527"/>
                </a:lnTo>
                <a:lnTo>
                  <a:pt x="13525" y="644"/>
                </a:lnTo>
                <a:lnTo>
                  <a:pt x="12980" y="780"/>
                </a:lnTo>
                <a:lnTo>
                  <a:pt x="12473" y="917"/>
                </a:lnTo>
                <a:lnTo>
                  <a:pt x="12005" y="1053"/>
                </a:lnTo>
                <a:lnTo>
                  <a:pt x="11596" y="1190"/>
                </a:lnTo>
                <a:lnTo>
                  <a:pt x="11206" y="1326"/>
                </a:lnTo>
                <a:lnTo>
                  <a:pt x="10544" y="1599"/>
                </a:lnTo>
                <a:lnTo>
                  <a:pt x="10446" y="1638"/>
                </a:lnTo>
                <a:lnTo>
                  <a:pt x="10388" y="1677"/>
                </a:lnTo>
                <a:lnTo>
                  <a:pt x="10349" y="1735"/>
                </a:lnTo>
                <a:lnTo>
                  <a:pt x="10349" y="1813"/>
                </a:lnTo>
                <a:lnTo>
                  <a:pt x="10368" y="1872"/>
                </a:lnTo>
                <a:lnTo>
                  <a:pt x="10388" y="1930"/>
                </a:lnTo>
                <a:lnTo>
                  <a:pt x="10427" y="1950"/>
                </a:lnTo>
                <a:lnTo>
                  <a:pt x="10485" y="1989"/>
                </a:lnTo>
                <a:lnTo>
                  <a:pt x="10524" y="1989"/>
                </a:lnTo>
                <a:lnTo>
                  <a:pt x="10602" y="1969"/>
                </a:lnTo>
                <a:lnTo>
                  <a:pt x="10700" y="1930"/>
                </a:lnTo>
                <a:lnTo>
                  <a:pt x="11070" y="1774"/>
                </a:lnTo>
                <a:lnTo>
                  <a:pt x="11070" y="1813"/>
                </a:lnTo>
                <a:lnTo>
                  <a:pt x="11440" y="6256"/>
                </a:lnTo>
                <a:lnTo>
                  <a:pt x="11654" y="8614"/>
                </a:lnTo>
                <a:lnTo>
                  <a:pt x="11869" y="10894"/>
                </a:lnTo>
                <a:lnTo>
                  <a:pt x="11401" y="10719"/>
                </a:lnTo>
                <a:lnTo>
                  <a:pt x="10953" y="10544"/>
                </a:lnTo>
                <a:lnTo>
                  <a:pt x="10719" y="10271"/>
                </a:lnTo>
                <a:lnTo>
                  <a:pt x="10427" y="9978"/>
                </a:lnTo>
                <a:lnTo>
                  <a:pt x="10095" y="9706"/>
                </a:lnTo>
                <a:lnTo>
                  <a:pt x="9725" y="9452"/>
                </a:lnTo>
                <a:lnTo>
                  <a:pt x="9472" y="9316"/>
                </a:lnTo>
                <a:lnTo>
                  <a:pt x="9218" y="9199"/>
                </a:lnTo>
                <a:lnTo>
                  <a:pt x="8965" y="9082"/>
                </a:lnTo>
                <a:lnTo>
                  <a:pt x="8692" y="9004"/>
                </a:lnTo>
                <a:lnTo>
                  <a:pt x="8400" y="8946"/>
                </a:lnTo>
                <a:lnTo>
                  <a:pt x="8108" y="8907"/>
                </a:lnTo>
                <a:lnTo>
                  <a:pt x="7815" y="8868"/>
                </a:lnTo>
                <a:lnTo>
                  <a:pt x="7192" y="8868"/>
                </a:lnTo>
                <a:lnTo>
                  <a:pt x="6841" y="8907"/>
                </a:lnTo>
                <a:lnTo>
                  <a:pt x="6510" y="8946"/>
                </a:lnTo>
                <a:lnTo>
                  <a:pt x="6159" y="9024"/>
                </a:lnTo>
                <a:lnTo>
                  <a:pt x="5808" y="9101"/>
                </a:lnTo>
                <a:lnTo>
                  <a:pt x="5438" y="9218"/>
                </a:lnTo>
                <a:lnTo>
                  <a:pt x="5087" y="9335"/>
                </a:lnTo>
                <a:lnTo>
                  <a:pt x="4717" y="9472"/>
                </a:lnTo>
                <a:lnTo>
                  <a:pt x="4327" y="9647"/>
                </a:lnTo>
                <a:lnTo>
                  <a:pt x="3957" y="9823"/>
                </a:lnTo>
                <a:lnTo>
                  <a:pt x="3567" y="10017"/>
                </a:lnTo>
                <a:lnTo>
                  <a:pt x="3197" y="10251"/>
                </a:lnTo>
                <a:lnTo>
                  <a:pt x="2807" y="10485"/>
                </a:lnTo>
                <a:lnTo>
                  <a:pt x="2417" y="10738"/>
                </a:lnTo>
                <a:lnTo>
                  <a:pt x="2028" y="11011"/>
                </a:lnTo>
                <a:lnTo>
                  <a:pt x="1618" y="11304"/>
                </a:lnTo>
                <a:lnTo>
                  <a:pt x="1599" y="11343"/>
                </a:lnTo>
                <a:lnTo>
                  <a:pt x="1618" y="11362"/>
                </a:lnTo>
                <a:lnTo>
                  <a:pt x="1657" y="11382"/>
                </a:lnTo>
                <a:lnTo>
                  <a:pt x="1677" y="11382"/>
                </a:lnTo>
                <a:lnTo>
                  <a:pt x="2067" y="11089"/>
                </a:lnTo>
                <a:lnTo>
                  <a:pt x="2456" y="10816"/>
                </a:lnTo>
                <a:lnTo>
                  <a:pt x="2846" y="10563"/>
                </a:lnTo>
                <a:lnTo>
                  <a:pt x="3236" y="10329"/>
                </a:lnTo>
                <a:lnTo>
                  <a:pt x="3606" y="10115"/>
                </a:lnTo>
                <a:lnTo>
                  <a:pt x="3996" y="9920"/>
                </a:lnTo>
                <a:lnTo>
                  <a:pt x="4366" y="9725"/>
                </a:lnTo>
                <a:lnTo>
                  <a:pt x="4736" y="9569"/>
                </a:lnTo>
                <a:lnTo>
                  <a:pt x="5107" y="9433"/>
                </a:lnTo>
                <a:lnTo>
                  <a:pt x="5457" y="9296"/>
                </a:lnTo>
                <a:lnTo>
                  <a:pt x="5828" y="9199"/>
                </a:lnTo>
                <a:lnTo>
                  <a:pt x="6178" y="9101"/>
                </a:lnTo>
                <a:lnTo>
                  <a:pt x="6510" y="9043"/>
                </a:lnTo>
                <a:lnTo>
                  <a:pt x="6860" y="9004"/>
                </a:lnTo>
                <a:lnTo>
                  <a:pt x="7172" y="8965"/>
                </a:lnTo>
                <a:lnTo>
                  <a:pt x="7504" y="8965"/>
                </a:lnTo>
                <a:lnTo>
                  <a:pt x="7952" y="8985"/>
                </a:lnTo>
                <a:lnTo>
                  <a:pt x="8381" y="9043"/>
                </a:lnTo>
                <a:lnTo>
                  <a:pt x="8381" y="10173"/>
                </a:lnTo>
                <a:lnTo>
                  <a:pt x="7952" y="10173"/>
                </a:lnTo>
                <a:lnTo>
                  <a:pt x="7523" y="10212"/>
                </a:lnTo>
                <a:lnTo>
                  <a:pt x="7114" y="10271"/>
                </a:lnTo>
                <a:lnTo>
                  <a:pt x="6685" y="10349"/>
                </a:lnTo>
                <a:lnTo>
                  <a:pt x="6295" y="10446"/>
                </a:lnTo>
                <a:lnTo>
                  <a:pt x="5886" y="10563"/>
                </a:lnTo>
                <a:lnTo>
                  <a:pt x="5496" y="10699"/>
                </a:lnTo>
                <a:lnTo>
                  <a:pt x="5126" y="10836"/>
                </a:lnTo>
                <a:lnTo>
                  <a:pt x="4756" y="11011"/>
                </a:lnTo>
                <a:lnTo>
                  <a:pt x="4386" y="11206"/>
                </a:lnTo>
                <a:lnTo>
                  <a:pt x="4035" y="11401"/>
                </a:lnTo>
                <a:lnTo>
                  <a:pt x="3704" y="11615"/>
                </a:lnTo>
                <a:lnTo>
                  <a:pt x="3372" y="11849"/>
                </a:lnTo>
                <a:lnTo>
                  <a:pt x="3060" y="12103"/>
                </a:lnTo>
                <a:lnTo>
                  <a:pt x="2749" y="12375"/>
                </a:lnTo>
                <a:lnTo>
                  <a:pt x="2456" y="12648"/>
                </a:lnTo>
                <a:lnTo>
                  <a:pt x="2183" y="12941"/>
                </a:lnTo>
                <a:lnTo>
                  <a:pt x="1911" y="13252"/>
                </a:lnTo>
                <a:lnTo>
                  <a:pt x="1677" y="13564"/>
                </a:lnTo>
                <a:lnTo>
                  <a:pt x="1443" y="13895"/>
                </a:lnTo>
                <a:lnTo>
                  <a:pt x="1209" y="14246"/>
                </a:lnTo>
                <a:lnTo>
                  <a:pt x="1014" y="14597"/>
                </a:lnTo>
                <a:lnTo>
                  <a:pt x="839" y="14948"/>
                </a:lnTo>
                <a:lnTo>
                  <a:pt x="663" y="15318"/>
                </a:lnTo>
                <a:lnTo>
                  <a:pt x="508" y="15708"/>
                </a:lnTo>
                <a:lnTo>
                  <a:pt x="371" y="16098"/>
                </a:lnTo>
                <a:lnTo>
                  <a:pt x="274" y="16487"/>
                </a:lnTo>
                <a:lnTo>
                  <a:pt x="176" y="16897"/>
                </a:lnTo>
                <a:lnTo>
                  <a:pt x="98" y="17306"/>
                </a:lnTo>
                <a:lnTo>
                  <a:pt x="40" y="17734"/>
                </a:lnTo>
                <a:lnTo>
                  <a:pt x="20" y="18163"/>
                </a:lnTo>
                <a:lnTo>
                  <a:pt x="1" y="18592"/>
                </a:lnTo>
                <a:lnTo>
                  <a:pt x="20" y="19021"/>
                </a:lnTo>
                <a:lnTo>
                  <a:pt x="40" y="19449"/>
                </a:lnTo>
                <a:lnTo>
                  <a:pt x="98" y="19878"/>
                </a:lnTo>
                <a:lnTo>
                  <a:pt x="176" y="20287"/>
                </a:lnTo>
                <a:lnTo>
                  <a:pt x="274" y="20697"/>
                </a:lnTo>
                <a:lnTo>
                  <a:pt x="391" y="21086"/>
                </a:lnTo>
                <a:lnTo>
                  <a:pt x="508" y="21476"/>
                </a:lnTo>
                <a:lnTo>
                  <a:pt x="663" y="21866"/>
                </a:lnTo>
                <a:lnTo>
                  <a:pt x="839" y="22236"/>
                </a:lnTo>
                <a:lnTo>
                  <a:pt x="1014" y="22606"/>
                </a:lnTo>
                <a:lnTo>
                  <a:pt x="1229" y="22957"/>
                </a:lnTo>
                <a:lnTo>
                  <a:pt x="1443" y="23288"/>
                </a:lnTo>
                <a:lnTo>
                  <a:pt x="1677" y="23620"/>
                </a:lnTo>
                <a:lnTo>
                  <a:pt x="1930" y="23951"/>
                </a:lnTo>
                <a:lnTo>
                  <a:pt x="2203" y="24243"/>
                </a:lnTo>
                <a:lnTo>
                  <a:pt x="2476" y="24536"/>
                </a:lnTo>
                <a:lnTo>
                  <a:pt x="2768" y="24828"/>
                </a:lnTo>
                <a:lnTo>
                  <a:pt x="3080" y="25081"/>
                </a:lnTo>
                <a:lnTo>
                  <a:pt x="3392" y="25335"/>
                </a:lnTo>
                <a:lnTo>
                  <a:pt x="3723" y="25568"/>
                </a:lnTo>
                <a:lnTo>
                  <a:pt x="4054" y="25783"/>
                </a:lnTo>
                <a:lnTo>
                  <a:pt x="4405" y="25997"/>
                </a:lnTo>
                <a:lnTo>
                  <a:pt x="4775" y="26173"/>
                </a:lnTo>
                <a:lnTo>
                  <a:pt x="5146" y="26348"/>
                </a:lnTo>
                <a:lnTo>
                  <a:pt x="5535" y="26504"/>
                </a:lnTo>
                <a:lnTo>
                  <a:pt x="5925" y="26640"/>
                </a:lnTo>
                <a:lnTo>
                  <a:pt x="6315" y="26738"/>
                </a:lnTo>
                <a:lnTo>
                  <a:pt x="6724" y="26835"/>
                </a:lnTo>
                <a:lnTo>
                  <a:pt x="7153" y="26913"/>
                </a:lnTo>
                <a:lnTo>
                  <a:pt x="7562" y="26972"/>
                </a:lnTo>
                <a:lnTo>
                  <a:pt x="7991" y="26991"/>
                </a:lnTo>
                <a:lnTo>
                  <a:pt x="8419" y="27011"/>
                </a:lnTo>
                <a:lnTo>
                  <a:pt x="8809" y="27011"/>
                </a:lnTo>
                <a:lnTo>
                  <a:pt x="9180" y="26972"/>
                </a:lnTo>
                <a:lnTo>
                  <a:pt x="9550" y="26933"/>
                </a:lnTo>
                <a:lnTo>
                  <a:pt x="9920" y="26874"/>
                </a:lnTo>
                <a:lnTo>
                  <a:pt x="10271" y="26816"/>
                </a:lnTo>
                <a:lnTo>
                  <a:pt x="10622" y="26718"/>
                </a:lnTo>
                <a:lnTo>
                  <a:pt x="10972" y="26621"/>
                </a:lnTo>
                <a:lnTo>
                  <a:pt x="11323" y="26504"/>
                </a:lnTo>
                <a:lnTo>
                  <a:pt x="11654" y="26367"/>
                </a:lnTo>
                <a:lnTo>
                  <a:pt x="11986" y="26231"/>
                </a:lnTo>
                <a:lnTo>
                  <a:pt x="12298" y="26075"/>
                </a:lnTo>
                <a:lnTo>
                  <a:pt x="12609" y="25900"/>
                </a:lnTo>
                <a:lnTo>
                  <a:pt x="12921" y="25705"/>
                </a:lnTo>
                <a:lnTo>
                  <a:pt x="13213" y="25510"/>
                </a:lnTo>
                <a:lnTo>
                  <a:pt x="13486" y="25315"/>
                </a:lnTo>
                <a:lnTo>
                  <a:pt x="13779" y="25101"/>
                </a:lnTo>
                <a:lnTo>
                  <a:pt x="14032" y="24867"/>
                </a:lnTo>
                <a:lnTo>
                  <a:pt x="14305" y="24614"/>
                </a:lnTo>
                <a:lnTo>
                  <a:pt x="14539" y="24360"/>
                </a:lnTo>
                <a:lnTo>
                  <a:pt x="14792" y="24107"/>
                </a:lnTo>
                <a:lnTo>
                  <a:pt x="15006" y="23834"/>
                </a:lnTo>
                <a:lnTo>
                  <a:pt x="15221" y="23561"/>
                </a:lnTo>
                <a:lnTo>
                  <a:pt x="15435" y="23269"/>
                </a:lnTo>
                <a:lnTo>
                  <a:pt x="15610" y="22957"/>
                </a:lnTo>
                <a:lnTo>
                  <a:pt x="15805" y="22665"/>
                </a:lnTo>
                <a:lnTo>
                  <a:pt x="15961" y="22334"/>
                </a:lnTo>
                <a:lnTo>
                  <a:pt x="16117" y="22022"/>
                </a:lnTo>
                <a:lnTo>
                  <a:pt x="16254" y="21690"/>
                </a:lnTo>
                <a:lnTo>
                  <a:pt x="16390" y="21359"/>
                </a:lnTo>
                <a:lnTo>
                  <a:pt x="16487" y="21008"/>
                </a:lnTo>
                <a:lnTo>
                  <a:pt x="16585" y="20658"/>
                </a:lnTo>
                <a:lnTo>
                  <a:pt x="16663" y="20307"/>
                </a:lnTo>
                <a:lnTo>
                  <a:pt x="17208" y="20580"/>
                </a:lnTo>
                <a:lnTo>
                  <a:pt x="17715" y="20814"/>
                </a:lnTo>
                <a:lnTo>
                  <a:pt x="18222" y="21008"/>
                </a:lnTo>
                <a:lnTo>
                  <a:pt x="18709" y="21164"/>
                </a:lnTo>
                <a:lnTo>
                  <a:pt x="19196" y="21301"/>
                </a:lnTo>
                <a:lnTo>
                  <a:pt x="19683" y="21418"/>
                </a:lnTo>
                <a:lnTo>
                  <a:pt x="20171" y="21515"/>
                </a:lnTo>
                <a:lnTo>
                  <a:pt x="20658" y="21574"/>
                </a:lnTo>
                <a:lnTo>
                  <a:pt x="20697" y="22041"/>
                </a:lnTo>
                <a:lnTo>
                  <a:pt x="20755" y="22412"/>
                </a:lnTo>
                <a:lnTo>
                  <a:pt x="20794" y="22548"/>
                </a:lnTo>
                <a:lnTo>
                  <a:pt x="20853" y="22645"/>
                </a:lnTo>
                <a:lnTo>
                  <a:pt x="20931" y="22743"/>
                </a:lnTo>
                <a:lnTo>
                  <a:pt x="21008" y="22821"/>
                </a:lnTo>
                <a:lnTo>
                  <a:pt x="21125" y="22899"/>
                </a:lnTo>
                <a:lnTo>
                  <a:pt x="21242" y="22957"/>
                </a:lnTo>
                <a:lnTo>
                  <a:pt x="21359" y="22996"/>
                </a:lnTo>
                <a:lnTo>
                  <a:pt x="21496" y="23035"/>
                </a:lnTo>
                <a:lnTo>
                  <a:pt x="21827" y="23094"/>
                </a:lnTo>
                <a:lnTo>
                  <a:pt x="22178" y="23133"/>
                </a:lnTo>
                <a:lnTo>
                  <a:pt x="22957" y="23152"/>
                </a:lnTo>
                <a:lnTo>
                  <a:pt x="23542" y="23152"/>
                </a:lnTo>
                <a:lnTo>
                  <a:pt x="23932" y="23113"/>
                </a:lnTo>
                <a:lnTo>
                  <a:pt x="24263" y="23055"/>
                </a:lnTo>
                <a:lnTo>
                  <a:pt x="24536" y="22957"/>
                </a:lnTo>
                <a:lnTo>
                  <a:pt x="24770" y="22860"/>
                </a:lnTo>
                <a:lnTo>
                  <a:pt x="24867" y="22801"/>
                </a:lnTo>
                <a:lnTo>
                  <a:pt x="24945" y="22723"/>
                </a:lnTo>
                <a:lnTo>
                  <a:pt x="25023" y="22645"/>
                </a:lnTo>
                <a:lnTo>
                  <a:pt x="25081" y="22567"/>
                </a:lnTo>
                <a:lnTo>
                  <a:pt x="25120" y="22489"/>
                </a:lnTo>
                <a:lnTo>
                  <a:pt x="25159" y="22392"/>
                </a:lnTo>
                <a:lnTo>
                  <a:pt x="25179" y="22236"/>
                </a:lnTo>
                <a:lnTo>
                  <a:pt x="25218" y="22002"/>
                </a:lnTo>
                <a:lnTo>
                  <a:pt x="25276" y="21398"/>
                </a:lnTo>
                <a:lnTo>
                  <a:pt x="25685" y="21281"/>
                </a:lnTo>
                <a:lnTo>
                  <a:pt x="26114" y="21164"/>
                </a:lnTo>
                <a:lnTo>
                  <a:pt x="26543" y="21008"/>
                </a:lnTo>
                <a:lnTo>
                  <a:pt x="26972" y="20833"/>
                </a:lnTo>
                <a:lnTo>
                  <a:pt x="27420" y="20658"/>
                </a:lnTo>
                <a:lnTo>
                  <a:pt x="27868" y="20443"/>
                </a:lnTo>
                <a:lnTo>
                  <a:pt x="28316" y="20229"/>
                </a:lnTo>
                <a:lnTo>
                  <a:pt x="28765" y="19995"/>
                </a:lnTo>
                <a:lnTo>
                  <a:pt x="29232" y="19722"/>
                </a:lnTo>
                <a:lnTo>
                  <a:pt x="29700" y="19449"/>
                </a:lnTo>
                <a:lnTo>
                  <a:pt x="30187" y="19157"/>
                </a:lnTo>
                <a:lnTo>
                  <a:pt x="30674" y="18845"/>
                </a:lnTo>
                <a:lnTo>
                  <a:pt x="31161" y="18514"/>
                </a:lnTo>
                <a:lnTo>
                  <a:pt x="31649" y="18163"/>
                </a:lnTo>
                <a:lnTo>
                  <a:pt x="32643" y="17403"/>
                </a:lnTo>
                <a:lnTo>
                  <a:pt x="32350" y="17793"/>
                </a:lnTo>
                <a:lnTo>
                  <a:pt x="32097" y="18202"/>
                </a:lnTo>
                <a:lnTo>
                  <a:pt x="31863" y="18650"/>
                </a:lnTo>
                <a:lnTo>
                  <a:pt x="31688" y="19118"/>
                </a:lnTo>
                <a:lnTo>
                  <a:pt x="31532" y="19586"/>
                </a:lnTo>
                <a:lnTo>
                  <a:pt x="31415" y="20073"/>
                </a:lnTo>
                <a:lnTo>
                  <a:pt x="31356" y="20599"/>
                </a:lnTo>
                <a:lnTo>
                  <a:pt x="31337" y="21106"/>
                </a:lnTo>
                <a:lnTo>
                  <a:pt x="31337" y="21418"/>
                </a:lnTo>
                <a:lnTo>
                  <a:pt x="31356" y="21710"/>
                </a:lnTo>
                <a:lnTo>
                  <a:pt x="31395" y="22002"/>
                </a:lnTo>
                <a:lnTo>
                  <a:pt x="31454" y="22295"/>
                </a:lnTo>
                <a:lnTo>
                  <a:pt x="31512" y="22587"/>
                </a:lnTo>
                <a:lnTo>
                  <a:pt x="31590" y="22860"/>
                </a:lnTo>
                <a:lnTo>
                  <a:pt x="31688" y="23133"/>
                </a:lnTo>
                <a:lnTo>
                  <a:pt x="31785" y="23405"/>
                </a:lnTo>
                <a:lnTo>
                  <a:pt x="31902" y="23678"/>
                </a:lnTo>
                <a:lnTo>
                  <a:pt x="32038" y="23932"/>
                </a:lnTo>
                <a:lnTo>
                  <a:pt x="32175" y="24165"/>
                </a:lnTo>
                <a:lnTo>
                  <a:pt x="32331" y="24419"/>
                </a:lnTo>
                <a:lnTo>
                  <a:pt x="32506" y="24633"/>
                </a:lnTo>
                <a:lnTo>
                  <a:pt x="32682" y="24867"/>
                </a:lnTo>
                <a:lnTo>
                  <a:pt x="32857" y="25081"/>
                </a:lnTo>
                <a:lnTo>
                  <a:pt x="33052" y="25276"/>
                </a:lnTo>
                <a:lnTo>
                  <a:pt x="33266" y="25471"/>
                </a:lnTo>
                <a:lnTo>
                  <a:pt x="33481" y="25666"/>
                </a:lnTo>
                <a:lnTo>
                  <a:pt x="33695" y="25841"/>
                </a:lnTo>
                <a:lnTo>
                  <a:pt x="33929" y="25997"/>
                </a:lnTo>
                <a:lnTo>
                  <a:pt x="34163" y="26153"/>
                </a:lnTo>
                <a:lnTo>
                  <a:pt x="34416" y="26290"/>
                </a:lnTo>
                <a:lnTo>
                  <a:pt x="34669" y="26426"/>
                </a:lnTo>
                <a:lnTo>
                  <a:pt x="34923" y="26543"/>
                </a:lnTo>
                <a:lnTo>
                  <a:pt x="35195" y="26660"/>
                </a:lnTo>
                <a:lnTo>
                  <a:pt x="35468" y="26738"/>
                </a:lnTo>
                <a:lnTo>
                  <a:pt x="35761" y="26816"/>
                </a:lnTo>
                <a:lnTo>
                  <a:pt x="36033" y="26894"/>
                </a:lnTo>
                <a:lnTo>
                  <a:pt x="36326" y="26952"/>
                </a:lnTo>
                <a:lnTo>
                  <a:pt x="36618" y="26972"/>
                </a:lnTo>
                <a:lnTo>
                  <a:pt x="36930" y="27011"/>
                </a:lnTo>
                <a:lnTo>
                  <a:pt x="37534" y="27011"/>
                </a:lnTo>
                <a:lnTo>
                  <a:pt x="37826" y="26972"/>
                </a:lnTo>
                <a:lnTo>
                  <a:pt x="38119" y="26952"/>
                </a:lnTo>
                <a:lnTo>
                  <a:pt x="38411" y="26894"/>
                </a:lnTo>
                <a:lnTo>
                  <a:pt x="38703" y="26816"/>
                </a:lnTo>
                <a:lnTo>
                  <a:pt x="38976" y="26738"/>
                </a:lnTo>
                <a:lnTo>
                  <a:pt x="39249" y="26660"/>
                </a:lnTo>
                <a:lnTo>
                  <a:pt x="39522" y="26543"/>
                </a:lnTo>
                <a:lnTo>
                  <a:pt x="39775" y="26426"/>
                </a:lnTo>
                <a:lnTo>
                  <a:pt x="40028" y="26290"/>
                </a:lnTo>
                <a:lnTo>
                  <a:pt x="40282" y="26153"/>
                </a:lnTo>
                <a:lnTo>
                  <a:pt x="40516" y="25997"/>
                </a:lnTo>
                <a:lnTo>
                  <a:pt x="40749" y="25841"/>
                </a:lnTo>
                <a:lnTo>
                  <a:pt x="40983" y="25666"/>
                </a:lnTo>
                <a:lnTo>
                  <a:pt x="41198" y="25471"/>
                </a:lnTo>
                <a:lnTo>
                  <a:pt x="41392" y="25276"/>
                </a:lnTo>
                <a:lnTo>
                  <a:pt x="41587" y="25081"/>
                </a:lnTo>
                <a:lnTo>
                  <a:pt x="41782" y="24867"/>
                </a:lnTo>
                <a:lnTo>
                  <a:pt x="41958" y="24633"/>
                </a:lnTo>
                <a:lnTo>
                  <a:pt x="42114" y="24419"/>
                </a:lnTo>
                <a:lnTo>
                  <a:pt x="42269" y="24165"/>
                </a:lnTo>
                <a:lnTo>
                  <a:pt x="42406" y="23932"/>
                </a:lnTo>
                <a:lnTo>
                  <a:pt x="42542" y="23678"/>
                </a:lnTo>
                <a:lnTo>
                  <a:pt x="42659" y="23405"/>
                </a:lnTo>
                <a:lnTo>
                  <a:pt x="42757" y="23133"/>
                </a:lnTo>
                <a:lnTo>
                  <a:pt x="42854" y="22860"/>
                </a:lnTo>
                <a:lnTo>
                  <a:pt x="42932" y="22587"/>
                </a:lnTo>
                <a:lnTo>
                  <a:pt x="43010" y="22295"/>
                </a:lnTo>
                <a:lnTo>
                  <a:pt x="43049" y="22002"/>
                </a:lnTo>
                <a:lnTo>
                  <a:pt x="43088" y="21710"/>
                </a:lnTo>
                <a:lnTo>
                  <a:pt x="43107" y="21418"/>
                </a:lnTo>
                <a:lnTo>
                  <a:pt x="43127" y="21106"/>
                </a:lnTo>
                <a:lnTo>
                  <a:pt x="43107" y="20814"/>
                </a:lnTo>
                <a:lnTo>
                  <a:pt x="43088" y="20521"/>
                </a:lnTo>
                <a:lnTo>
                  <a:pt x="43049" y="20229"/>
                </a:lnTo>
                <a:lnTo>
                  <a:pt x="43010" y="19937"/>
                </a:lnTo>
                <a:lnTo>
                  <a:pt x="42932" y="19664"/>
                </a:lnTo>
                <a:lnTo>
                  <a:pt x="42854" y="19371"/>
                </a:lnTo>
                <a:lnTo>
                  <a:pt x="42776" y="19118"/>
                </a:lnTo>
                <a:lnTo>
                  <a:pt x="42659" y="18845"/>
                </a:lnTo>
                <a:lnTo>
                  <a:pt x="42542" y="18592"/>
                </a:lnTo>
                <a:lnTo>
                  <a:pt x="42425" y="18339"/>
                </a:lnTo>
                <a:lnTo>
                  <a:pt x="42289" y="18085"/>
                </a:lnTo>
                <a:lnTo>
                  <a:pt x="42133" y="17851"/>
                </a:lnTo>
                <a:lnTo>
                  <a:pt x="41977" y="17618"/>
                </a:lnTo>
                <a:lnTo>
                  <a:pt x="41802" y="17403"/>
                </a:lnTo>
                <a:lnTo>
                  <a:pt x="41626" y="17189"/>
                </a:lnTo>
                <a:lnTo>
                  <a:pt x="41431" y="16974"/>
                </a:lnTo>
                <a:lnTo>
                  <a:pt x="41217" y="16780"/>
                </a:lnTo>
                <a:lnTo>
                  <a:pt x="41022" y="16604"/>
                </a:lnTo>
                <a:lnTo>
                  <a:pt x="40788" y="16429"/>
                </a:lnTo>
                <a:lnTo>
                  <a:pt x="40574" y="16253"/>
                </a:lnTo>
                <a:lnTo>
                  <a:pt x="40340" y="16117"/>
                </a:lnTo>
                <a:lnTo>
                  <a:pt x="40087" y="15961"/>
                </a:lnTo>
                <a:lnTo>
                  <a:pt x="39833" y="15825"/>
                </a:lnTo>
                <a:lnTo>
                  <a:pt x="39580" y="15708"/>
                </a:lnTo>
                <a:lnTo>
                  <a:pt x="39327" y="15610"/>
                </a:lnTo>
                <a:lnTo>
                  <a:pt x="39054" y="15513"/>
                </a:lnTo>
                <a:lnTo>
                  <a:pt x="38781" y="15435"/>
                </a:lnTo>
                <a:lnTo>
                  <a:pt x="38489" y="15357"/>
                </a:lnTo>
                <a:lnTo>
                  <a:pt x="38216" y="15299"/>
                </a:lnTo>
                <a:lnTo>
                  <a:pt x="37924" y="15260"/>
                </a:lnTo>
                <a:lnTo>
                  <a:pt x="37631" y="15240"/>
                </a:lnTo>
                <a:lnTo>
                  <a:pt x="37320" y="15221"/>
                </a:lnTo>
                <a:lnTo>
                  <a:pt x="37320" y="14441"/>
                </a:lnTo>
                <a:lnTo>
                  <a:pt x="37573" y="14422"/>
                </a:lnTo>
                <a:lnTo>
                  <a:pt x="37768" y="14441"/>
                </a:lnTo>
                <a:lnTo>
                  <a:pt x="37924" y="14480"/>
                </a:lnTo>
                <a:lnTo>
                  <a:pt x="38099" y="14519"/>
                </a:lnTo>
                <a:lnTo>
                  <a:pt x="38255" y="14577"/>
                </a:lnTo>
                <a:lnTo>
                  <a:pt x="38411" y="14655"/>
                </a:lnTo>
                <a:lnTo>
                  <a:pt x="38547" y="14753"/>
                </a:lnTo>
                <a:lnTo>
                  <a:pt x="38840" y="14967"/>
                </a:lnTo>
                <a:lnTo>
                  <a:pt x="39229" y="15221"/>
                </a:lnTo>
                <a:lnTo>
                  <a:pt x="39600" y="15454"/>
                </a:lnTo>
                <a:lnTo>
                  <a:pt x="39989" y="15649"/>
                </a:lnTo>
                <a:lnTo>
                  <a:pt x="40360" y="15805"/>
                </a:lnTo>
                <a:lnTo>
                  <a:pt x="40730" y="15942"/>
                </a:lnTo>
                <a:lnTo>
                  <a:pt x="41100" y="16020"/>
                </a:lnTo>
                <a:lnTo>
                  <a:pt x="41470" y="16078"/>
                </a:lnTo>
                <a:lnTo>
                  <a:pt x="41821" y="16098"/>
                </a:lnTo>
                <a:lnTo>
                  <a:pt x="42055" y="16098"/>
                </a:lnTo>
                <a:lnTo>
                  <a:pt x="42269" y="16078"/>
                </a:lnTo>
                <a:lnTo>
                  <a:pt x="42484" y="16039"/>
                </a:lnTo>
                <a:lnTo>
                  <a:pt x="42698" y="16000"/>
                </a:lnTo>
                <a:lnTo>
                  <a:pt x="42932" y="15942"/>
                </a:lnTo>
                <a:lnTo>
                  <a:pt x="43146" y="15864"/>
                </a:lnTo>
                <a:lnTo>
                  <a:pt x="43361" y="15766"/>
                </a:lnTo>
                <a:lnTo>
                  <a:pt x="43575" y="15669"/>
                </a:lnTo>
                <a:lnTo>
                  <a:pt x="43789" y="15552"/>
                </a:lnTo>
                <a:lnTo>
                  <a:pt x="44004" y="15435"/>
                </a:lnTo>
                <a:lnTo>
                  <a:pt x="44413" y="15143"/>
                </a:lnTo>
                <a:lnTo>
                  <a:pt x="44842" y="14792"/>
                </a:lnTo>
                <a:lnTo>
                  <a:pt x="45251" y="14383"/>
                </a:lnTo>
                <a:lnTo>
                  <a:pt x="45251" y="14363"/>
                </a:lnTo>
                <a:lnTo>
                  <a:pt x="45251" y="14324"/>
                </a:lnTo>
                <a:lnTo>
                  <a:pt x="45212" y="14305"/>
                </a:lnTo>
                <a:lnTo>
                  <a:pt x="45173" y="14324"/>
                </a:lnTo>
                <a:lnTo>
                  <a:pt x="44783" y="14714"/>
                </a:lnTo>
                <a:lnTo>
                  <a:pt x="44374" y="15065"/>
                </a:lnTo>
                <a:lnTo>
                  <a:pt x="43945" y="15357"/>
                </a:lnTo>
                <a:lnTo>
                  <a:pt x="43750" y="15474"/>
                </a:lnTo>
                <a:lnTo>
                  <a:pt x="43536" y="15591"/>
                </a:lnTo>
                <a:lnTo>
                  <a:pt x="43322" y="15688"/>
                </a:lnTo>
                <a:lnTo>
                  <a:pt x="43107" y="15766"/>
                </a:lnTo>
                <a:lnTo>
                  <a:pt x="42893" y="15844"/>
                </a:lnTo>
                <a:lnTo>
                  <a:pt x="42698" y="15903"/>
                </a:lnTo>
                <a:lnTo>
                  <a:pt x="42484" y="15942"/>
                </a:lnTo>
                <a:lnTo>
                  <a:pt x="42250" y="15981"/>
                </a:lnTo>
                <a:lnTo>
                  <a:pt x="42036" y="16000"/>
                </a:lnTo>
                <a:lnTo>
                  <a:pt x="41821" y="16000"/>
                </a:lnTo>
                <a:lnTo>
                  <a:pt x="41470" y="15981"/>
                </a:lnTo>
                <a:lnTo>
                  <a:pt x="41100" y="15942"/>
                </a:lnTo>
                <a:lnTo>
                  <a:pt x="40749" y="15844"/>
                </a:lnTo>
                <a:lnTo>
                  <a:pt x="40379" y="15727"/>
                </a:lnTo>
                <a:lnTo>
                  <a:pt x="40009" y="15571"/>
                </a:lnTo>
                <a:lnTo>
                  <a:pt x="39639" y="15376"/>
                </a:lnTo>
                <a:lnTo>
                  <a:pt x="39268" y="15143"/>
                </a:lnTo>
                <a:lnTo>
                  <a:pt x="38898" y="14889"/>
                </a:lnTo>
                <a:lnTo>
                  <a:pt x="38586" y="14675"/>
                </a:lnTo>
                <a:lnTo>
                  <a:pt x="38450" y="14577"/>
                </a:lnTo>
                <a:lnTo>
                  <a:pt x="38274" y="14500"/>
                </a:lnTo>
                <a:lnTo>
                  <a:pt x="38119" y="14422"/>
                </a:lnTo>
                <a:lnTo>
                  <a:pt x="37943" y="14383"/>
                </a:lnTo>
                <a:lnTo>
                  <a:pt x="37768" y="14344"/>
                </a:lnTo>
                <a:lnTo>
                  <a:pt x="37320" y="14344"/>
                </a:lnTo>
                <a:lnTo>
                  <a:pt x="37320" y="13350"/>
                </a:lnTo>
                <a:lnTo>
                  <a:pt x="37592" y="13311"/>
                </a:lnTo>
                <a:lnTo>
                  <a:pt x="37807" y="13311"/>
                </a:lnTo>
                <a:lnTo>
                  <a:pt x="38021" y="13330"/>
                </a:lnTo>
                <a:lnTo>
                  <a:pt x="38158" y="13369"/>
                </a:lnTo>
                <a:lnTo>
                  <a:pt x="38313" y="13428"/>
                </a:lnTo>
                <a:lnTo>
                  <a:pt x="38606" y="13623"/>
                </a:lnTo>
                <a:lnTo>
                  <a:pt x="38957" y="13856"/>
                </a:lnTo>
                <a:lnTo>
                  <a:pt x="39366" y="14110"/>
                </a:lnTo>
                <a:lnTo>
                  <a:pt x="39600" y="14227"/>
                </a:lnTo>
                <a:lnTo>
                  <a:pt x="39833" y="14363"/>
                </a:lnTo>
                <a:lnTo>
                  <a:pt x="40126" y="14461"/>
                </a:lnTo>
                <a:lnTo>
                  <a:pt x="40418" y="14558"/>
                </a:lnTo>
                <a:lnTo>
                  <a:pt x="40749" y="14655"/>
                </a:lnTo>
                <a:lnTo>
                  <a:pt x="41100" y="14714"/>
                </a:lnTo>
                <a:lnTo>
                  <a:pt x="41490" y="14753"/>
                </a:lnTo>
                <a:lnTo>
                  <a:pt x="41899" y="14772"/>
                </a:lnTo>
                <a:lnTo>
                  <a:pt x="42328" y="14753"/>
                </a:lnTo>
                <a:lnTo>
                  <a:pt x="42718" y="14694"/>
                </a:lnTo>
                <a:lnTo>
                  <a:pt x="43068" y="14597"/>
                </a:lnTo>
                <a:lnTo>
                  <a:pt x="43400" y="14461"/>
                </a:lnTo>
                <a:lnTo>
                  <a:pt x="43711" y="14324"/>
                </a:lnTo>
                <a:lnTo>
                  <a:pt x="43984" y="14149"/>
                </a:lnTo>
                <a:lnTo>
                  <a:pt x="44218" y="13973"/>
                </a:lnTo>
                <a:lnTo>
                  <a:pt x="44433" y="13798"/>
                </a:lnTo>
                <a:lnTo>
                  <a:pt x="44627" y="13623"/>
                </a:lnTo>
                <a:lnTo>
                  <a:pt x="44783" y="13447"/>
                </a:lnTo>
                <a:lnTo>
                  <a:pt x="45017" y="13135"/>
                </a:lnTo>
                <a:lnTo>
                  <a:pt x="45173" y="12921"/>
                </a:lnTo>
                <a:lnTo>
                  <a:pt x="45212" y="12843"/>
                </a:lnTo>
                <a:lnTo>
                  <a:pt x="45212" y="9706"/>
                </a:lnTo>
                <a:lnTo>
                  <a:pt x="44881" y="9706"/>
                </a:lnTo>
                <a:lnTo>
                  <a:pt x="44881" y="12648"/>
                </a:lnTo>
                <a:lnTo>
                  <a:pt x="44803" y="12785"/>
                </a:lnTo>
                <a:lnTo>
                  <a:pt x="44705" y="12921"/>
                </a:lnTo>
                <a:lnTo>
                  <a:pt x="44588" y="13057"/>
                </a:lnTo>
                <a:lnTo>
                  <a:pt x="44452" y="13213"/>
                </a:lnTo>
                <a:lnTo>
                  <a:pt x="44296" y="13350"/>
                </a:lnTo>
                <a:lnTo>
                  <a:pt x="44121" y="13486"/>
                </a:lnTo>
                <a:lnTo>
                  <a:pt x="43926" y="13623"/>
                </a:lnTo>
                <a:lnTo>
                  <a:pt x="43711" y="13759"/>
                </a:lnTo>
                <a:lnTo>
                  <a:pt x="43497" y="13876"/>
                </a:lnTo>
                <a:lnTo>
                  <a:pt x="43263" y="13993"/>
                </a:lnTo>
                <a:lnTo>
                  <a:pt x="43010" y="14090"/>
                </a:lnTo>
                <a:lnTo>
                  <a:pt x="42757" y="14188"/>
                </a:lnTo>
                <a:lnTo>
                  <a:pt x="42503" y="14246"/>
                </a:lnTo>
                <a:lnTo>
                  <a:pt x="42230" y="14305"/>
                </a:lnTo>
                <a:lnTo>
                  <a:pt x="41958" y="14344"/>
                </a:lnTo>
                <a:lnTo>
                  <a:pt x="41685" y="14363"/>
                </a:lnTo>
                <a:lnTo>
                  <a:pt x="41451" y="14344"/>
                </a:lnTo>
                <a:lnTo>
                  <a:pt x="41217" y="14324"/>
                </a:lnTo>
                <a:lnTo>
                  <a:pt x="40983" y="14285"/>
                </a:lnTo>
                <a:lnTo>
                  <a:pt x="40769" y="14227"/>
                </a:lnTo>
                <a:lnTo>
                  <a:pt x="40535" y="14129"/>
                </a:lnTo>
                <a:lnTo>
                  <a:pt x="40301" y="14032"/>
                </a:lnTo>
                <a:lnTo>
                  <a:pt x="40067" y="13915"/>
                </a:lnTo>
                <a:lnTo>
                  <a:pt x="39853" y="13779"/>
                </a:lnTo>
                <a:lnTo>
                  <a:pt x="39600" y="13564"/>
                </a:lnTo>
                <a:lnTo>
                  <a:pt x="39366" y="13369"/>
                </a:lnTo>
                <a:lnTo>
                  <a:pt x="39171" y="13155"/>
                </a:lnTo>
                <a:lnTo>
                  <a:pt x="39015" y="12960"/>
                </a:lnTo>
                <a:lnTo>
                  <a:pt x="38879" y="12746"/>
                </a:lnTo>
                <a:lnTo>
                  <a:pt x="38781" y="12531"/>
                </a:lnTo>
                <a:lnTo>
                  <a:pt x="38703" y="12336"/>
                </a:lnTo>
                <a:lnTo>
                  <a:pt x="38645" y="12142"/>
                </a:lnTo>
                <a:lnTo>
                  <a:pt x="38586" y="11947"/>
                </a:lnTo>
                <a:lnTo>
                  <a:pt x="38567" y="11752"/>
                </a:lnTo>
                <a:lnTo>
                  <a:pt x="38567" y="11576"/>
                </a:lnTo>
                <a:lnTo>
                  <a:pt x="38567" y="11401"/>
                </a:lnTo>
                <a:lnTo>
                  <a:pt x="38625" y="11089"/>
                </a:lnTo>
                <a:lnTo>
                  <a:pt x="38684" y="10816"/>
                </a:lnTo>
                <a:lnTo>
                  <a:pt x="39190" y="10816"/>
                </a:lnTo>
                <a:lnTo>
                  <a:pt x="39288" y="10797"/>
                </a:lnTo>
                <a:lnTo>
                  <a:pt x="39385" y="10738"/>
                </a:lnTo>
                <a:lnTo>
                  <a:pt x="39444" y="10660"/>
                </a:lnTo>
                <a:lnTo>
                  <a:pt x="39463" y="10544"/>
                </a:lnTo>
                <a:lnTo>
                  <a:pt x="39463" y="10368"/>
                </a:lnTo>
                <a:lnTo>
                  <a:pt x="39444" y="10271"/>
                </a:lnTo>
                <a:lnTo>
                  <a:pt x="39385" y="10193"/>
                </a:lnTo>
                <a:lnTo>
                  <a:pt x="39288" y="10134"/>
                </a:lnTo>
                <a:lnTo>
                  <a:pt x="39190" y="10095"/>
                </a:lnTo>
                <a:lnTo>
                  <a:pt x="39112" y="10095"/>
                </a:lnTo>
                <a:lnTo>
                  <a:pt x="39073" y="9978"/>
                </a:lnTo>
                <a:lnTo>
                  <a:pt x="39015" y="9861"/>
                </a:lnTo>
                <a:lnTo>
                  <a:pt x="38918" y="9686"/>
                </a:lnTo>
                <a:lnTo>
                  <a:pt x="38781" y="9511"/>
                </a:lnTo>
                <a:lnTo>
                  <a:pt x="38586" y="9335"/>
                </a:lnTo>
                <a:lnTo>
                  <a:pt x="38469" y="9238"/>
                </a:lnTo>
                <a:lnTo>
                  <a:pt x="38333" y="9160"/>
                </a:lnTo>
                <a:lnTo>
                  <a:pt x="38197" y="9082"/>
                </a:lnTo>
                <a:lnTo>
                  <a:pt x="38021" y="9004"/>
                </a:lnTo>
                <a:lnTo>
                  <a:pt x="37846" y="8946"/>
                </a:lnTo>
                <a:lnTo>
                  <a:pt x="37690" y="8907"/>
                </a:lnTo>
                <a:lnTo>
                  <a:pt x="37534" y="8887"/>
                </a:lnTo>
                <a:lnTo>
                  <a:pt x="37378" y="8868"/>
                </a:lnTo>
                <a:lnTo>
                  <a:pt x="37203" y="8887"/>
                </a:lnTo>
                <a:lnTo>
                  <a:pt x="37027" y="8926"/>
                </a:lnTo>
                <a:lnTo>
                  <a:pt x="36871" y="8985"/>
                </a:lnTo>
                <a:lnTo>
                  <a:pt x="36754" y="9063"/>
                </a:lnTo>
                <a:lnTo>
                  <a:pt x="36638" y="9140"/>
                </a:lnTo>
                <a:lnTo>
                  <a:pt x="36560" y="9238"/>
                </a:lnTo>
                <a:lnTo>
                  <a:pt x="36482" y="9316"/>
                </a:lnTo>
                <a:lnTo>
                  <a:pt x="36443" y="9394"/>
                </a:lnTo>
                <a:lnTo>
                  <a:pt x="36404" y="9491"/>
                </a:lnTo>
                <a:lnTo>
                  <a:pt x="36404" y="9608"/>
                </a:lnTo>
                <a:lnTo>
                  <a:pt x="36404" y="9842"/>
                </a:lnTo>
                <a:lnTo>
                  <a:pt x="36423" y="10017"/>
                </a:lnTo>
                <a:lnTo>
                  <a:pt x="36443" y="10095"/>
                </a:lnTo>
                <a:lnTo>
                  <a:pt x="36423" y="10095"/>
                </a:lnTo>
                <a:lnTo>
                  <a:pt x="36326" y="10134"/>
                </a:lnTo>
                <a:lnTo>
                  <a:pt x="36228" y="10193"/>
                </a:lnTo>
                <a:lnTo>
                  <a:pt x="36170" y="10271"/>
                </a:lnTo>
                <a:lnTo>
                  <a:pt x="36150" y="10368"/>
                </a:lnTo>
                <a:lnTo>
                  <a:pt x="36150" y="10544"/>
                </a:lnTo>
                <a:lnTo>
                  <a:pt x="36170" y="10660"/>
                </a:lnTo>
                <a:lnTo>
                  <a:pt x="36228" y="10738"/>
                </a:lnTo>
                <a:lnTo>
                  <a:pt x="36326" y="10797"/>
                </a:lnTo>
                <a:lnTo>
                  <a:pt x="36423" y="10816"/>
                </a:lnTo>
                <a:lnTo>
                  <a:pt x="36657" y="10816"/>
                </a:lnTo>
                <a:lnTo>
                  <a:pt x="36618" y="11031"/>
                </a:lnTo>
                <a:lnTo>
                  <a:pt x="36579" y="11206"/>
                </a:lnTo>
                <a:lnTo>
                  <a:pt x="36521" y="11401"/>
                </a:lnTo>
                <a:lnTo>
                  <a:pt x="36462" y="11557"/>
                </a:lnTo>
                <a:lnTo>
                  <a:pt x="36365" y="11713"/>
                </a:lnTo>
                <a:lnTo>
                  <a:pt x="36287" y="11849"/>
                </a:lnTo>
                <a:lnTo>
                  <a:pt x="36189" y="11986"/>
                </a:lnTo>
                <a:lnTo>
                  <a:pt x="36092" y="12122"/>
                </a:lnTo>
                <a:lnTo>
                  <a:pt x="35858" y="12336"/>
                </a:lnTo>
                <a:lnTo>
                  <a:pt x="35605" y="12512"/>
                </a:lnTo>
                <a:lnTo>
                  <a:pt x="35351" y="12668"/>
                </a:lnTo>
                <a:lnTo>
                  <a:pt x="35098" y="12785"/>
                </a:lnTo>
                <a:lnTo>
                  <a:pt x="34825" y="12882"/>
                </a:lnTo>
                <a:lnTo>
                  <a:pt x="34591" y="12960"/>
                </a:lnTo>
                <a:lnTo>
                  <a:pt x="34357" y="13018"/>
                </a:lnTo>
                <a:lnTo>
                  <a:pt x="34143" y="13038"/>
                </a:lnTo>
                <a:lnTo>
                  <a:pt x="33851" y="13077"/>
                </a:lnTo>
                <a:lnTo>
                  <a:pt x="33734" y="13096"/>
                </a:lnTo>
                <a:lnTo>
                  <a:pt x="33812" y="12648"/>
                </a:lnTo>
                <a:lnTo>
                  <a:pt x="34046" y="11323"/>
                </a:lnTo>
                <a:lnTo>
                  <a:pt x="34260" y="9842"/>
                </a:lnTo>
                <a:lnTo>
                  <a:pt x="34474" y="8264"/>
                </a:lnTo>
                <a:lnTo>
                  <a:pt x="34650" y="6705"/>
                </a:lnTo>
                <a:lnTo>
                  <a:pt x="34942" y="3859"/>
                </a:lnTo>
                <a:lnTo>
                  <a:pt x="35117" y="1950"/>
                </a:lnTo>
                <a:lnTo>
                  <a:pt x="35156" y="1677"/>
                </a:lnTo>
                <a:lnTo>
                  <a:pt x="35663" y="1794"/>
                </a:lnTo>
                <a:lnTo>
                  <a:pt x="35702" y="1813"/>
                </a:lnTo>
                <a:lnTo>
                  <a:pt x="35761" y="1794"/>
                </a:lnTo>
                <a:lnTo>
                  <a:pt x="35819" y="1774"/>
                </a:lnTo>
                <a:lnTo>
                  <a:pt x="35858" y="1735"/>
                </a:lnTo>
                <a:lnTo>
                  <a:pt x="35877" y="1677"/>
                </a:lnTo>
                <a:lnTo>
                  <a:pt x="35897" y="1599"/>
                </a:lnTo>
                <a:lnTo>
                  <a:pt x="35877" y="1540"/>
                </a:lnTo>
                <a:lnTo>
                  <a:pt x="35819" y="1482"/>
                </a:lnTo>
                <a:lnTo>
                  <a:pt x="35761" y="1443"/>
                </a:lnTo>
                <a:lnTo>
                  <a:pt x="35566" y="1384"/>
                </a:lnTo>
                <a:lnTo>
                  <a:pt x="35001" y="1248"/>
                </a:lnTo>
                <a:lnTo>
                  <a:pt x="34065" y="1053"/>
                </a:lnTo>
                <a:lnTo>
                  <a:pt x="33461" y="936"/>
                </a:lnTo>
                <a:lnTo>
                  <a:pt x="32759" y="819"/>
                </a:lnTo>
                <a:lnTo>
                  <a:pt x="31999" y="702"/>
                </a:lnTo>
                <a:lnTo>
                  <a:pt x="31142" y="585"/>
                </a:lnTo>
                <a:lnTo>
                  <a:pt x="30148" y="468"/>
                </a:lnTo>
                <a:lnTo>
                  <a:pt x="29037" y="352"/>
                </a:lnTo>
                <a:lnTo>
                  <a:pt x="27810" y="254"/>
                </a:lnTo>
                <a:lnTo>
                  <a:pt x="26465" y="157"/>
                </a:lnTo>
                <a:lnTo>
                  <a:pt x="25023" y="79"/>
                </a:lnTo>
                <a:lnTo>
                  <a:pt x="23444" y="20"/>
                </a:lnTo>
                <a:lnTo>
                  <a:pt x="22334" y="1"/>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5">
    <p:spTree>
      <p:nvGrpSpPr>
        <p:cNvPr id="1589" name="Shape 1589"/>
        <p:cNvGrpSpPr/>
        <p:nvPr/>
      </p:nvGrpSpPr>
      <p:grpSpPr>
        <a:xfrm>
          <a:off x="0" y="0"/>
          <a:ext cx="0" cy="0"/>
          <a:chOff x="0" y="0"/>
          <a:chExt cx="0" cy="0"/>
        </a:xfrm>
      </p:grpSpPr>
      <p:sp>
        <p:nvSpPr>
          <p:cNvPr id="1590" name="Google Shape;1590;p25"/>
          <p:cNvSpPr txBox="1"/>
          <p:nvPr>
            <p:ph type="title"/>
          </p:nvPr>
        </p:nvSpPr>
        <p:spPr>
          <a:xfrm>
            <a:off x="1830118" y="1476075"/>
            <a:ext cx="2606700" cy="365700"/>
          </a:xfrm>
          <a:prstGeom prst="rect">
            <a:avLst/>
          </a:prstGeom>
        </p:spPr>
        <p:txBody>
          <a:bodyPr anchorCtr="0" anchor="b" bIns="91425" lIns="91425" spcFirstLastPara="1" rIns="91425" wrap="square" tIns="91425">
            <a:noAutofit/>
          </a:bodyPr>
          <a:lstStyle>
            <a:lvl1pPr lvl="0" rtl="0" algn="l">
              <a:spcBef>
                <a:spcPts val="0"/>
              </a:spcBef>
              <a:spcAft>
                <a:spcPts val="0"/>
              </a:spcAft>
              <a:buSzPts val="2500"/>
              <a:buNone/>
              <a:defRPr sz="2000">
                <a:solidFill>
                  <a:schemeClr val="lt1"/>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1591" name="Google Shape;1591;p25"/>
          <p:cNvSpPr txBox="1"/>
          <p:nvPr>
            <p:ph idx="1" type="subTitle"/>
          </p:nvPr>
        </p:nvSpPr>
        <p:spPr>
          <a:xfrm>
            <a:off x="1830118" y="1687493"/>
            <a:ext cx="2606700" cy="5487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592" name="Google Shape;1592;p25"/>
          <p:cNvSpPr txBox="1"/>
          <p:nvPr>
            <p:ph idx="2" type="title"/>
          </p:nvPr>
        </p:nvSpPr>
        <p:spPr>
          <a:xfrm>
            <a:off x="5543459" y="1476075"/>
            <a:ext cx="2606700" cy="365700"/>
          </a:xfrm>
          <a:prstGeom prst="rect">
            <a:avLst/>
          </a:prstGeom>
        </p:spPr>
        <p:txBody>
          <a:bodyPr anchorCtr="0" anchor="b" bIns="91425" lIns="91425" spcFirstLastPara="1" rIns="91425" wrap="square" tIns="91425">
            <a:noAutofit/>
          </a:bodyPr>
          <a:lstStyle>
            <a:lvl1pPr lvl="0" rtl="0" algn="l">
              <a:spcBef>
                <a:spcPts val="0"/>
              </a:spcBef>
              <a:spcAft>
                <a:spcPts val="0"/>
              </a:spcAft>
              <a:buSzPts val="2500"/>
              <a:buNone/>
              <a:defRPr sz="2000">
                <a:solidFill>
                  <a:schemeClr val="lt1"/>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1593" name="Google Shape;1593;p25"/>
          <p:cNvSpPr txBox="1"/>
          <p:nvPr>
            <p:ph idx="3" type="subTitle"/>
          </p:nvPr>
        </p:nvSpPr>
        <p:spPr>
          <a:xfrm>
            <a:off x="5543459" y="1687493"/>
            <a:ext cx="2606700" cy="5487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594" name="Google Shape;1594;p25"/>
          <p:cNvSpPr txBox="1"/>
          <p:nvPr>
            <p:ph idx="4" type="title"/>
          </p:nvPr>
        </p:nvSpPr>
        <p:spPr>
          <a:xfrm>
            <a:off x="1830118" y="3001307"/>
            <a:ext cx="2602800" cy="365700"/>
          </a:xfrm>
          <a:prstGeom prst="rect">
            <a:avLst/>
          </a:prstGeom>
        </p:spPr>
        <p:txBody>
          <a:bodyPr anchorCtr="0" anchor="b" bIns="91425" lIns="91425" spcFirstLastPara="1" rIns="91425" wrap="square" tIns="91425">
            <a:noAutofit/>
          </a:bodyPr>
          <a:lstStyle>
            <a:lvl1pPr lvl="0" rtl="0" algn="l">
              <a:spcBef>
                <a:spcPts val="0"/>
              </a:spcBef>
              <a:spcAft>
                <a:spcPts val="0"/>
              </a:spcAft>
              <a:buSzPts val="2500"/>
              <a:buNone/>
              <a:defRPr sz="2000">
                <a:solidFill>
                  <a:schemeClr val="lt1"/>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1595" name="Google Shape;1595;p25"/>
          <p:cNvSpPr txBox="1"/>
          <p:nvPr>
            <p:ph idx="5" type="subTitle"/>
          </p:nvPr>
        </p:nvSpPr>
        <p:spPr>
          <a:xfrm>
            <a:off x="1830118" y="3212726"/>
            <a:ext cx="2606700" cy="5487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596" name="Google Shape;1596;p25"/>
          <p:cNvSpPr txBox="1"/>
          <p:nvPr>
            <p:ph idx="6" type="title"/>
          </p:nvPr>
        </p:nvSpPr>
        <p:spPr>
          <a:xfrm>
            <a:off x="5543459" y="3001307"/>
            <a:ext cx="2606700" cy="365700"/>
          </a:xfrm>
          <a:prstGeom prst="rect">
            <a:avLst/>
          </a:prstGeom>
        </p:spPr>
        <p:txBody>
          <a:bodyPr anchorCtr="0" anchor="b" bIns="91425" lIns="91425" spcFirstLastPara="1" rIns="91425" wrap="square" tIns="91425">
            <a:noAutofit/>
          </a:bodyPr>
          <a:lstStyle>
            <a:lvl1pPr lvl="0" rtl="0" algn="l">
              <a:spcBef>
                <a:spcPts val="0"/>
              </a:spcBef>
              <a:spcAft>
                <a:spcPts val="0"/>
              </a:spcAft>
              <a:buSzPts val="2500"/>
              <a:buNone/>
              <a:defRPr sz="2000">
                <a:solidFill>
                  <a:schemeClr val="lt1"/>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1597" name="Google Shape;1597;p25"/>
          <p:cNvSpPr txBox="1"/>
          <p:nvPr>
            <p:ph idx="7" type="subTitle"/>
          </p:nvPr>
        </p:nvSpPr>
        <p:spPr>
          <a:xfrm>
            <a:off x="5543459" y="3212726"/>
            <a:ext cx="2606700" cy="5487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598" name="Google Shape;1598;p25"/>
          <p:cNvSpPr txBox="1"/>
          <p:nvPr>
            <p:ph idx="8" type="title"/>
          </p:nvPr>
        </p:nvSpPr>
        <p:spPr>
          <a:xfrm>
            <a:off x="720000" y="365760"/>
            <a:ext cx="7704000" cy="548700"/>
          </a:xfrm>
          <a:prstGeom prst="rect">
            <a:avLst/>
          </a:prstGeom>
          <a:noFill/>
        </p:spPr>
        <p:txBody>
          <a:bodyPr anchorCtr="0" anchor="t" bIns="91425" lIns="91425" spcFirstLastPara="1" rIns="91425" wrap="square" tIns="91425">
            <a:noAutofit/>
          </a:bodyPr>
          <a:lstStyle>
            <a:lvl1pPr lvl="0" rtl="0" algn="ctr">
              <a:lnSpc>
                <a:spcPct val="115000"/>
              </a:lnSpc>
              <a:spcBef>
                <a:spcPts val="0"/>
              </a:spcBef>
              <a:spcAft>
                <a:spcPts val="0"/>
              </a:spcAft>
              <a:buSzPts val="2800"/>
              <a:buNone/>
              <a:defRPr/>
            </a:lvl1pPr>
            <a:lvl2pPr lvl="1" rtl="0" algn="ctr">
              <a:spcBef>
                <a:spcPts val="0"/>
              </a:spcBef>
              <a:spcAft>
                <a:spcPts val="0"/>
              </a:spcAft>
              <a:buSzPts val="3500"/>
              <a:buNone/>
              <a:defRPr/>
            </a:lvl2pPr>
            <a:lvl3pPr lvl="2" rtl="0" algn="ctr">
              <a:spcBef>
                <a:spcPts val="0"/>
              </a:spcBef>
              <a:spcAft>
                <a:spcPts val="0"/>
              </a:spcAft>
              <a:buSzPts val="3500"/>
              <a:buNone/>
              <a:defRPr/>
            </a:lvl3pPr>
            <a:lvl4pPr lvl="3" rtl="0" algn="ctr">
              <a:spcBef>
                <a:spcPts val="0"/>
              </a:spcBef>
              <a:spcAft>
                <a:spcPts val="0"/>
              </a:spcAft>
              <a:buSzPts val="3500"/>
              <a:buNone/>
              <a:defRPr/>
            </a:lvl4pPr>
            <a:lvl5pPr lvl="4" rtl="0" algn="ctr">
              <a:spcBef>
                <a:spcPts val="0"/>
              </a:spcBef>
              <a:spcAft>
                <a:spcPts val="0"/>
              </a:spcAft>
              <a:buSzPts val="3500"/>
              <a:buNone/>
              <a:defRPr/>
            </a:lvl5pPr>
            <a:lvl6pPr lvl="5" rtl="0" algn="ctr">
              <a:spcBef>
                <a:spcPts val="0"/>
              </a:spcBef>
              <a:spcAft>
                <a:spcPts val="0"/>
              </a:spcAft>
              <a:buSzPts val="3500"/>
              <a:buNone/>
              <a:defRPr/>
            </a:lvl6pPr>
            <a:lvl7pPr lvl="6" rtl="0" algn="ctr">
              <a:spcBef>
                <a:spcPts val="0"/>
              </a:spcBef>
              <a:spcAft>
                <a:spcPts val="0"/>
              </a:spcAft>
              <a:buSzPts val="3500"/>
              <a:buNone/>
              <a:defRPr/>
            </a:lvl7pPr>
            <a:lvl8pPr lvl="7" rtl="0" algn="ctr">
              <a:spcBef>
                <a:spcPts val="0"/>
              </a:spcBef>
              <a:spcAft>
                <a:spcPts val="0"/>
              </a:spcAft>
              <a:buSzPts val="3500"/>
              <a:buNone/>
              <a:defRPr/>
            </a:lvl8pPr>
            <a:lvl9pPr lvl="8" rtl="0" algn="ctr">
              <a:spcBef>
                <a:spcPts val="0"/>
              </a:spcBef>
              <a:spcAft>
                <a:spcPts val="0"/>
              </a:spcAft>
              <a:buSzPts val="3500"/>
              <a:buNone/>
              <a:defRPr/>
            </a:lvl9pPr>
          </a:lstStyle>
          <a:p/>
        </p:txBody>
      </p:sp>
      <p:sp>
        <p:nvSpPr>
          <p:cNvPr id="1599" name="Google Shape;1599;p25"/>
          <p:cNvSpPr/>
          <p:nvPr/>
        </p:nvSpPr>
        <p:spPr>
          <a:xfrm flipH="1">
            <a:off x="8525186" y="3382472"/>
            <a:ext cx="618814" cy="1218081"/>
          </a:xfrm>
          <a:custGeom>
            <a:rect b="b" l="l" r="r" t="t"/>
            <a:pathLst>
              <a:path extrusionOk="0" h="31532" w="16019">
                <a:moveTo>
                  <a:pt x="12238" y="0"/>
                </a:moveTo>
                <a:lnTo>
                  <a:pt x="12180" y="332"/>
                </a:lnTo>
                <a:lnTo>
                  <a:pt x="12160" y="624"/>
                </a:lnTo>
                <a:lnTo>
                  <a:pt x="12180" y="858"/>
                </a:lnTo>
                <a:lnTo>
                  <a:pt x="12199" y="1033"/>
                </a:lnTo>
                <a:lnTo>
                  <a:pt x="12141" y="1053"/>
                </a:lnTo>
                <a:lnTo>
                  <a:pt x="12082" y="1092"/>
                </a:lnTo>
                <a:lnTo>
                  <a:pt x="12063" y="1150"/>
                </a:lnTo>
                <a:lnTo>
                  <a:pt x="12063" y="1209"/>
                </a:lnTo>
                <a:lnTo>
                  <a:pt x="12063" y="1267"/>
                </a:lnTo>
                <a:lnTo>
                  <a:pt x="12102" y="1326"/>
                </a:lnTo>
                <a:lnTo>
                  <a:pt x="12141" y="1365"/>
                </a:lnTo>
                <a:lnTo>
                  <a:pt x="12199" y="1384"/>
                </a:lnTo>
                <a:lnTo>
                  <a:pt x="10621" y="8750"/>
                </a:lnTo>
                <a:lnTo>
                  <a:pt x="10211" y="8750"/>
                </a:lnTo>
                <a:lnTo>
                  <a:pt x="10289" y="9335"/>
                </a:lnTo>
                <a:lnTo>
                  <a:pt x="10621" y="9335"/>
                </a:lnTo>
                <a:lnTo>
                  <a:pt x="10621" y="12005"/>
                </a:lnTo>
                <a:lnTo>
                  <a:pt x="8243" y="11167"/>
                </a:lnTo>
                <a:lnTo>
                  <a:pt x="7737" y="11167"/>
                </a:lnTo>
                <a:lnTo>
                  <a:pt x="7737" y="9764"/>
                </a:lnTo>
                <a:lnTo>
                  <a:pt x="7951" y="9764"/>
                </a:lnTo>
                <a:lnTo>
                  <a:pt x="7951" y="9296"/>
                </a:lnTo>
                <a:lnTo>
                  <a:pt x="6879" y="9296"/>
                </a:lnTo>
                <a:lnTo>
                  <a:pt x="6879" y="9764"/>
                </a:lnTo>
                <a:lnTo>
                  <a:pt x="7016" y="9764"/>
                </a:lnTo>
                <a:lnTo>
                  <a:pt x="7016" y="11225"/>
                </a:lnTo>
                <a:lnTo>
                  <a:pt x="5242" y="11225"/>
                </a:lnTo>
                <a:lnTo>
                  <a:pt x="5242" y="10563"/>
                </a:lnTo>
                <a:lnTo>
                  <a:pt x="5476" y="10563"/>
                </a:lnTo>
                <a:lnTo>
                  <a:pt x="5476" y="10017"/>
                </a:lnTo>
                <a:lnTo>
                  <a:pt x="4677" y="10017"/>
                </a:lnTo>
                <a:lnTo>
                  <a:pt x="4677" y="10563"/>
                </a:lnTo>
                <a:lnTo>
                  <a:pt x="4911" y="10563"/>
                </a:lnTo>
                <a:lnTo>
                  <a:pt x="4911" y="11186"/>
                </a:lnTo>
                <a:lnTo>
                  <a:pt x="3936" y="11225"/>
                </a:lnTo>
                <a:lnTo>
                  <a:pt x="2183" y="5184"/>
                </a:lnTo>
                <a:lnTo>
                  <a:pt x="2183" y="4307"/>
                </a:lnTo>
                <a:lnTo>
                  <a:pt x="1637" y="3528"/>
                </a:lnTo>
                <a:lnTo>
                  <a:pt x="1637" y="4600"/>
                </a:lnTo>
                <a:lnTo>
                  <a:pt x="1345" y="4385"/>
                </a:lnTo>
                <a:lnTo>
                  <a:pt x="1345" y="215"/>
                </a:lnTo>
                <a:lnTo>
                  <a:pt x="741" y="429"/>
                </a:lnTo>
                <a:lnTo>
                  <a:pt x="741" y="3917"/>
                </a:lnTo>
                <a:lnTo>
                  <a:pt x="19" y="3372"/>
                </a:lnTo>
                <a:lnTo>
                  <a:pt x="19" y="20852"/>
                </a:lnTo>
                <a:lnTo>
                  <a:pt x="19" y="20872"/>
                </a:lnTo>
                <a:lnTo>
                  <a:pt x="0" y="25373"/>
                </a:lnTo>
                <a:lnTo>
                  <a:pt x="0" y="25451"/>
                </a:lnTo>
                <a:lnTo>
                  <a:pt x="0" y="30577"/>
                </a:lnTo>
                <a:lnTo>
                  <a:pt x="0" y="31531"/>
                </a:lnTo>
                <a:lnTo>
                  <a:pt x="15610" y="31375"/>
                </a:lnTo>
                <a:lnTo>
                  <a:pt x="16019" y="31375"/>
                </a:lnTo>
                <a:lnTo>
                  <a:pt x="16019" y="14714"/>
                </a:lnTo>
                <a:lnTo>
                  <a:pt x="14128" y="14714"/>
                </a:lnTo>
                <a:lnTo>
                  <a:pt x="14090" y="9335"/>
                </a:lnTo>
                <a:lnTo>
                  <a:pt x="14440" y="9335"/>
                </a:lnTo>
                <a:lnTo>
                  <a:pt x="14538" y="8750"/>
                </a:lnTo>
                <a:lnTo>
                  <a:pt x="14012" y="8750"/>
                </a:lnTo>
                <a:lnTo>
                  <a:pt x="12277" y="1384"/>
                </a:lnTo>
                <a:lnTo>
                  <a:pt x="12336" y="1345"/>
                </a:lnTo>
                <a:lnTo>
                  <a:pt x="12375" y="1306"/>
                </a:lnTo>
                <a:lnTo>
                  <a:pt x="12394" y="1267"/>
                </a:lnTo>
                <a:lnTo>
                  <a:pt x="12414" y="1209"/>
                </a:lnTo>
                <a:lnTo>
                  <a:pt x="12414" y="1150"/>
                </a:lnTo>
                <a:lnTo>
                  <a:pt x="12375" y="1092"/>
                </a:lnTo>
                <a:lnTo>
                  <a:pt x="12336" y="1053"/>
                </a:lnTo>
                <a:lnTo>
                  <a:pt x="12258" y="1033"/>
                </a:lnTo>
                <a:lnTo>
                  <a:pt x="12277" y="858"/>
                </a:lnTo>
                <a:lnTo>
                  <a:pt x="12297" y="702"/>
                </a:lnTo>
                <a:lnTo>
                  <a:pt x="12277" y="351"/>
                </a:lnTo>
                <a:lnTo>
                  <a:pt x="12238" y="0"/>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600" name="Google Shape;1600;p25"/>
          <p:cNvGrpSpPr/>
          <p:nvPr/>
        </p:nvGrpSpPr>
        <p:grpSpPr>
          <a:xfrm>
            <a:off x="-207804" y="4197900"/>
            <a:ext cx="3415692" cy="460843"/>
            <a:chOff x="3028746" y="4197900"/>
            <a:chExt cx="3415692" cy="460843"/>
          </a:xfrm>
        </p:grpSpPr>
        <p:sp>
          <p:nvSpPr>
            <p:cNvPr id="1601" name="Google Shape;1601;p25"/>
            <p:cNvSpPr/>
            <p:nvPr/>
          </p:nvSpPr>
          <p:spPr>
            <a:xfrm flipH="1">
              <a:off x="3028746" y="4197900"/>
              <a:ext cx="1707517" cy="460843"/>
            </a:xfrm>
            <a:custGeom>
              <a:rect b="b" l="l" r="r" t="t"/>
              <a:pathLst>
                <a:path extrusionOk="0" h="12734" w="47182">
                  <a:moveTo>
                    <a:pt x="7105" y="1"/>
                  </a:moveTo>
                  <a:lnTo>
                    <a:pt x="6979" y="22"/>
                  </a:lnTo>
                  <a:lnTo>
                    <a:pt x="6831" y="64"/>
                  </a:lnTo>
                  <a:lnTo>
                    <a:pt x="6705" y="106"/>
                  </a:lnTo>
                  <a:lnTo>
                    <a:pt x="6557" y="190"/>
                  </a:lnTo>
                  <a:lnTo>
                    <a:pt x="6410" y="296"/>
                  </a:lnTo>
                  <a:lnTo>
                    <a:pt x="6241" y="422"/>
                  </a:lnTo>
                  <a:lnTo>
                    <a:pt x="5862" y="760"/>
                  </a:lnTo>
                  <a:lnTo>
                    <a:pt x="5419" y="1202"/>
                  </a:lnTo>
                  <a:lnTo>
                    <a:pt x="4808" y="1835"/>
                  </a:lnTo>
                  <a:lnTo>
                    <a:pt x="4006" y="2678"/>
                  </a:lnTo>
                  <a:lnTo>
                    <a:pt x="2214" y="4617"/>
                  </a:lnTo>
                  <a:lnTo>
                    <a:pt x="1" y="7021"/>
                  </a:lnTo>
                  <a:lnTo>
                    <a:pt x="1" y="12734"/>
                  </a:lnTo>
                  <a:lnTo>
                    <a:pt x="47181" y="12333"/>
                  </a:lnTo>
                  <a:lnTo>
                    <a:pt x="46907" y="11870"/>
                  </a:lnTo>
                  <a:lnTo>
                    <a:pt x="46612" y="11385"/>
                  </a:lnTo>
                  <a:lnTo>
                    <a:pt x="46212" y="10815"/>
                  </a:lnTo>
                  <a:lnTo>
                    <a:pt x="45769" y="10204"/>
                  </a:lnTo>
                  <a:lnTo>
                    <a:pt x="45537" y="9909"/>
                  </a:lnTo>
                  <a:lnTo>
                    <a:pt x="45284" y="9614"/>
                  </a:lnTo>
                  <a:lnTo>
                    <a:pt x="45031" y="9361"/>
                  </a:lnTo>
                  <a:lnTo>
                    <a:pt x="44799" y="9108"/>
                  </a:lnTo>
                  <a:lnTo>
                    <a:pt x="44546" y="8918"/>
                  </a:lnTo>
                  <a:lnTo>
                    <a:pt x="44314" y="8749"/>
                  </a:lnTo>
                  <a:lnTo>
                    <a:pt x="44019" y="8602"/>
                  </a:lnTo>
                  <a:lnTo>
                    <a:pt x="43661" y="8454"/>
                  </a:lnTo>
                  <a:lnTo>
                    <a:pt x="43218" y="8328"/>
                  </a:lnTo>
                  <a:lnTo>
                    <a:pt x="42733" y="8180"/>
                  </a:lnTo>
                  <a:lnTo>
                    <a:pt x="41616" y="7885"/>
                  </a:lnTo>
                  <a:lnTo>
                    <a:pt x="40435" y="7611"/>
                  </a:lnTo>
                  <a:lnTo>
                    <a:pt x="38264" y="7105"/>
                  </a:lnTo>
                  <a:lnTo>
                    <a:pt x="37484" y="6915"/>
                  </a:lnTo>
                  <a:lnTo>
                    <a:pt x="37210" y="6831"/>
                  </a:lnTo>
                  <a:lnTo>
                    <a:pt x="37041" y="6768"/>
                  </a:lnTo>
                  <a:lnTo>
                    <a:pt x="36894" y="6662"/>
                  </a:lnTo>
                  <a:lnTo>
                    <a:pt x="36704" y="6515"/>
                  </a:lnTo>
                  <a:lnTo>
                    <a:pt x="36177" y="6072"/>
                  </a:lnTo>
                  <a:lnTo>
                    <a:pt x="35544" y="5482"/>
                  </a:lnTo>
                  <a:lnTo>
                    <a:pt x="34849" y="4849"/>
                  </a:lnTo>
                  <a:lnTo>
                    <a:pt x="33542" y="3584"/>
                  </a:lnTo>
                  <a:lnTo>
                    <a:pt x="32762" y="2762"/>
                  </a:lnTo>
                  <a:lnTo>
                    <a:pt x="32593" y="2615"/>
                  </a:lnTo>
                  <a:lnTo>
                    <a:pt x="32445" y="2467"/>
                  </a:lnTo>
                  <a:lnTo>
                    <a:pt x="32298" y="2362"/>
                  </a:lnTo>
                  <a:lnTo>
                    <a:pt x="32150" y="2277"/>
                  </a:lnTo>
                  <a:lnTo>
                    <a:pt x="32003" y="2193"/>
                  </a:lnTo>
                  <a:lnTo>
                    <a:pt x="31876" y="2151"/>
                  </a:lnTo>
                  <a:lnTo>
                    <a:pt x="31729" y="2130"/>
                  </a:lnTo>
                  <a:lnTo>
                    <a:pt x="31433" y="2130"/>
                  </a:lnTo>
                  <a:lnTo>
                    <a:pt x="31286" y="2151"/>
                  </a:lnTo>
                  <a:lnTo>
                    <a:pt x="31138" y="2193"/>
                  </a:lnTo>
                  <a:lnTo>
                    <a:pt x="30970" y="2256"/>
                  </a:lnTo>
                  <a:lnTo>
                    <a:pt x="30632" y="2425"/>
                  </a:lnTo>
                  <a:lnTo>
                    <a:pt x="30295" y="2636"/>
                  </a:lnTo>
                  <a:lnTo>
                    <a:pt x="28292" y="3859"/>
                  </a:lnTo>
                  <a:lnTo>
                    <a:pt x="27006" y="4639"/>
                  </a:lnTo>
                  <a:lnTo>
                    <a:pt x="26859" y="4512"/>
                  </a:lnTo>
                  <a:lnTo>
                    <a:pt x="26479" y="4175"/>
                  </a:lnTo>
                  <a:lnTo>
                    <a:pt x="26205" y="3964"/>
                  </a:lnTo>
                  <a:lnTo>
                    <a:pt x="25910" y="3753"/>
                  </a:lnTo>
                  <a:lnTo>
                    <a:pt x="25573" y="3542"/>
                  </a:lnTo>
                  <a:lnTo>
                    <a:pt x="25214" y="3332"/>
                  </a:lnTo>
                  <a:lnTo>
                    <a:pt x="25025" y="3205"/>
                  </a:lnTo>
                  <a:lnTo>
                    <a:pt x="24814" y="3057"/>
                  </a:lnTo>
                  <a:lnTo>
                    <a:pt x="24582" y="2868"/>
                  </a:lnTo>
                  <a:lnTo>
                    <a:pt x="24371" y="2657"/>
                  </a:lnTo>
                  <a:lnTo>
                    <a:pt x="23886" y="2193"/>
                  </a:lnTo>
                  <a:lnTo>
                    <a:pt x="23401" y="1708"/>
                  </a:lnTo>
                  <a:lnTo>
                    <a:pt x="22579" y="802"/>
                  </a:lnTo>
                  <a:lnTo>
                    <a:pt x="22263" y="486"/>
                  </a:lnTo>
                  <a:lnTo>
                    <a:pt x="22158" y="359"/>
                  </a:lnTo>
                  <a:lnTo>
                    <a:pt x="22052" y="296"/>
                  </a:lnTo>
                  <a:lnTo>
                    <a:pt x="21968" y="296"/>
                  </a:lnTo>
                  <a:lnTo>
                    <a:pt x="21841" y="317"/>
                  </a:lnTo>
                  <a:lnTo>
                    <a:pt x="21652" y="401"/>
                  </a:lnTo>
                  <a:lnTo>
                    <a:pt x="21441" y="507"/>
                  </a:lnTo>
                  <a:lnTo>
                    <a:pt x="20956" y="823"/>
                  </a:lnTo>
                  <a:lnTo>
                    <a:pt x="20408" y="1202"/>
                  </a:lnTo>
                  <a:lnTo>
                    <a:pt x="19860" y="1624"/>
                  </a:lnTo>
                  <a:lnTo>
                    <a:pt x="19354" y="2046"/>
                  </a:lnTo>
                  <a:lnTo>
                    <a:pt x="18932" y="2404"/>
                  </a:lnTo>
                  <a:lnTo>
                    <a:pt x="18637" y="2657"/>
                  </a:lnTo>
                  <a:lnTo>
                    <a:pt x="18342" y="2931"/>
                  </a:lnTo>
                  <a:lnTo>
                    <a:pt x="17857" y="3310"/>
                  </a:lnTo>
                  <a:lnTo>
                    <a:pt x="16655" y="4238"/>
                  </a:lnTo>
                  <a:lnTo>
                    <a:pt x="15074" y="5440"/>
                  </a:lnTo>
                  <a:lnTo>
                    <a:pt x="13873" y="4892"/>
                  </a:lnTo>
                  <a:lnTo>
                    <a:pt x="12818" y="4386"/>
                  </a:lnTo>
                  <a:lnTo>
                    <a:pt x="12291" y="4112"/>
                  </a:lnTo>
                  <a:lnTo>
                    <a:pt x="11828" y="3859"/>
                  </a:lnTo>
                  <a:lnTo>
                    <a:pt x="11617" y="3711"/>
                  </a:lnTo>
                  <a:lnTo>
                    <a:pt x="11385" y="3542"/>
                  </a:lnTo>
                  <a:lnTo>
                    <a:pt x="11174" y="3332"/>
                  </a:lnTo>
                  <a:lnTo>
                    <a:pt x="10942" y="3100"/>
                  </a:lnTo>
                  <a:lnTo>
                    <a:pt x="10500" y="2573"/>
                  </a:lnTo>
                  <a:lnTo>
                    <a:pt x="10036" y="2024"/>
                  </a:lnTo>
                  <a:lnTo>
                    <a:pt x="9572" y="1476"/>
                  </a:lnTo>
                  <a:lnTo>
                    <a:pt x="9340" y="1223"/>
                  </a:lnTo>
                  <a:lnTo>
                    <a:pt x="9108" y="970"/>
                  </a:lnTo>
                  <a:lnTo>
                    <a:pt x="8876" y="760"/>
                  </a:lnTo>
                  <a:lnTo>
                    <a:pt x="8644" y="570"/>
                  </a:lnTo>
                  <a:lnTo>
                    <a:pt x="8412" y="422"/>
                  </a:lnTo>
                  <a:lnTo>
                    <a:pt x="8181" y="296"/>
                  </a:lnTo>
                  <a:lnTo>
                    <a:pt x="7759" y="127"/>
                  </a:lnTo>
                  <a:lnTo>
                    <a:pt x="7569" y="64"/>
                  </a:lnTo>
                  <a:lnTo>
                    <a:pt x="7422" y="22"/>
                  </a:lnTo>
                  <a:lnTo>
                    <a:pt x="7253" y="1"/>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2" name="Google Shape;1602;p25"/>
            <p:cNvSpPr/>
            <p:nvPr/>
          </p:nvSpPr>
          <p:spPr>
            <a:xfrm>
              <a:off x="4736921" y="4197900"/>
              <a:ext cx="1707517" cy="460843"/>
            </a:xfrm>
            <a:custGeom>
              <a:rect b="b" l="l" r="r" t="t"/>
              <a:pathLst>
                <a:path extrusionOk="0" h="12734" w="47182">
                  <a:moveTo>
                    <a:pt x="7105" y="1"/>
                  </a:moveTo>
                  <a:lnTo>
                    <a:pt x="6979" y="22"/>
                  </a:lnTo>
                  <a:lnTo>
                    <a:pt x="6831" y="64"/>
                  </a:lnTo>
                  <a:lnTo>
                    <a:pt x="6705" y="106"/>
                  </a:lnTo>
                  <a:lnTo>
                    <a:pt x="6557" y="190"/>
                  </a:lnTo>
                  <a:lnTo>
                    <a:pt x="6410" y="296"/>
                  </a:lnTo>
                  <a:lnTo>
                    <a:pt x="6241" y="422"/>
                  </a:lnTo>
                  <a:lnTo>
                    <a:pt x="5862" y="760"/>
                  </a:lnTo>
                  <a:lnTo>
                    <a:pt x="5419" y="1202"/>
                  </a:lnTo>
                  <a:lnTo>
                    <a:pt x="4808" y="1835"/>
                  </a:lnTo>
                  <a:lnTo>
                    <a:pt x="4006" y="2678"/>
                  </a:lnTo>
                  <a:lnTo>
                    <a:pt x="2214" y="4617"/>
                  </a:lnTo>
                  <a:lnTo>
                    <a:pt x="1" y="7021"/>
                  </a:lnTo>
                  <a:lnTo>
                    <a:pt x="1" y="12734"/>
                  </a:lnTo>
                  <a:lnTo>
                    <a:pt x="47181" y="12333"/>
                  </a:lnTo>
                  <a:lnTo>
                    <a:pt x="46907" y="11870"/>
                  </a:lnTo>
                  <a:lnTo>
                    <a:pt x="46612" y="11385"/>
                  </a:lnTo>
                  <a:lnTo>
                    <a:pt x="46212" y="10815"/>
                  </a:lnTo>
                  <a:lnTo>
                    <a:pt x="45769" y="10204"/>
                  </a:lnTo>
                  <a:lnTo>
                    <a:pt x="45537" y="9909"/>
                  </a:lnTo>
                  <a:lnTo>
                    <a:pt x="45284" y="9614"/>
                  </a:lnTo>
                  <a:lnTo>
                    <a:pt x="45031" y="9361"/>
                  </a:lnTo>
                  <a:lnTo>
                    <a:pt x="44799" y="9108"/>
                  </a:lnTo>
                  <a:lnTo>
                    <a:pt x="44546" y="8918"/>
                  </a:lnTo>
                  <a:lnTo>
                    <a:pt x="44314" y="8749"/>
                  </a:lnTo>
                  <a:lnTo>
                    <a:pt x="44019" y="8602"/>
                  </a:lnTo>
                  <a:lnTo>
                    <a:pt x="43661" y="8454"/>
                  </a:lnTo>
                  <a:lnTo>
                    <a:pt x="43218" y="8328"/>
                  </a:lnTo>
                  <a:lnTo>
                    <a:pt x="42733" y="8180"/>
                  </a:lnTo>
                  <a:lnTo>
                    <a:pt x="41616" y="7885"/>
                  </a:lnTo>
                  <a:lnTo>
                    <a:pt x="40435" y="7611"/>
                  </a:lnTo>
                  <a:lnTo>
                    <a:pt x="38264" y="7105"/>
                  </a:lnTo>
                  <a:lnTo>
                    <a:pt x="37484" y="6915"/>
                  </a:lnTo>
                  <a:lnTo>
                    <a:pt x="37210" y="6831"/>
                  </a:lnTo>
                  <a:lnTo>
                    <a:pt x="37041" y="6768"/>
                  </a:lnTo>
                  <a:lnTo>
                    <a:pt x="36894" y="6662"/>
                  </a:lnTo>
                  <a:lnTo>
                    <a:pt x="36704" y="6515"/>
                  </a:lnTo>
                  <a:lnTo>
                    <a:pt x="36177" y="6072"/>
                  </a:lnTo>
                  <a:lnTo>
                    <a:pt x="35544" y="5482"/>
                  </a:lnTo>
                  <a:lnTo>
                    <a:pt x="34849" y="4849"/>
                  </a:lnTo>
                  <a:lnTo>
                    <a:pt x="33542" y="3584"/>
                  </a:lnTo>
                  <a:lnTo>
                    <a:pt x="32762" y="2762"/>
                  </a:lnTo>
                  <a:lnTo>
                    <a:pt x="32593" y="2615"/>
                  </a:lnTo>
                  <a:lnTo>
                    <a:pt x="32445" y="2467"/>
                  </a:lnTo>
                  <a:lnTo>
                    <a:pt x="32298" y="2362"/>
                  </a:lnTo>
                  <a:lnTo>
                    <a:pt x="32150" y="2277"/>
                  </a:lnTo>
                  <a:lnTo>
                    <a:pt x="32003" y="2193"/>
                  </a:lnTo>
                  <a:lnTo>
                    <a:pt x="31876" y="2151"/>
                  </a:lnTo>
                  <a:lnTo>
                    <a:pt x="31729" y="2130"/>
                  </a:lnTo>
                  <a:lnTo>
                    <a:pt x="31433" y="2130"/>
                  </a:lnTo>
                  <a:lnTo>
                    <a:pt x="31286" y="2151"/>
                  </a:lnTo>
                  <a:lnTo>
                    <a:pt x="31138" y="2193"/>
                  </a:lnTo>
                  <a:lnTo>
                    <a:pt x="30970" y="2256"/>
                  </a:lnTo>
                  <a:lnTo>
                    <a:pt x="30632" y="2425"/>
                  </a:lnTo>
                  <a:lnTo>
                    <a:pt x="30295" y="2636"/>
                  </a:lnTo>
                  <a:lnTo>
                    <a:pt x="28292" y="3859"/>
                  </a:lnTo>
                  <a:lnTo>
                    <a:pt x="27006" y="4639"/>
                  </a:lnTo>
                  <a:lnTo>
                    <a:pt x="26859" y="4512"/>
                  </a:lnTo>
                  <a:lnTo>
                    <a:pt x="26479" y="4175"/>
                  </a:lnTo>
                  <a:lnTo>
                    <a:pt x="26205" y="3964"/>
                  </a:lnTo>
                  <a:lnTo>
                    <a:pt x="25910" y="3753"/>
                  </a:lnTo>
                  <a:lnTo>
                    <a:pt x="25573" y="3542"/>
                  </a:lnTo>
                  <a:lnTo>
                    <a:pt x="25214" y="3332"/>
                  </a:lnTo>
                  <a:lnTo>
                    <a:pt x="25025" y="3205"/>
                  </a:lnTo>
                  <a:lnTo>
                    <a:pt x="24814" y="3057"/>
                  </a:lnTo>
                  <a:lnTo>
                    <a:pt x="24582" y="2868"/>
                  </a:lnTo>
                  <a:lnTo>
                    <a:pt x="24371" y="2657"/>
                  </a:lnTo>
                  <a:lnTo>
                    <a:pt x="23886" y="2193"/>
                  </a:lnTo>
                  <a:lnTo>
                    <a:pt x="23401" y="1708"/>
                  </a:lnTo>
                  <a:lnTo>
                    <a:pt x="22579" y="802"/>
                  </a:lnTo>
                  <a:lnTo>
                    <a:pt x="22263" y="486"/>
                  </a:lnTo>
                  <a:lnTo>
                    <a:pt x="22158" y="359"/>
                  </a:lnTo>
                  <a:lnTo>
                    <a:pt x="22052" y="296"/>
                  </a:lnTo>
                  <a:lnTo>
                    <a:pt x="21968" y="296"/>
                  </a:lnTo>
                  <a:lnTo>
                    <a:pt x="21841" y="317"/>
                  </a:lnTo>
                  <a:lnTo>
                    <a:pt x="21652" y="401"/>
                  </a:lnTo>
                  <a:lnTo>
                    <a:pt x="21441" y="507"/>
                  </a:lnTo>
                  <a:lnTo>
                    <a:pt x="20956" y="823"/>
                  </a:lnTo>
                  <a:lnTo>
                    <a:pt x="20408" y="1202"/>
                  </a:lnTo>
                  <a:lnTo>
                    <a:pt x="19860" y="1624"/>
                  </a:lnTo>
                  <a:lnTo>
                    <a:pt x="19354" y="2046"/>
                  </a:lnTo>
                  <a:lnTo>
                    <a:pt x="18932" y="2404"/>
                  </a:lnTo>
                  <a:lnTo>
                    <a:pt x="18637" y="2657"/>
                  </a:lnTo>
                  <a:lnTo>
                    <a:pt x="18342" y="2931"/>
                  </a:lnTo>
                  <a:lnTo>
                    <a:pt x="17857" y="3310"/>
                  </a:lnTo>
                  <a:lnTo>
                    <a:pt x="16655" y="4238"/>
                  </a:lnTo>
                  <a:lnTo>
                    <a:pt x="15074" y="5440"/>
                  </a:lnTo>
                  <a:lnTo>
                    <a:pt x="13873" y="4892"/>
                  </a:lnTo>
                  <a:lnTo>
                    <a:pt x="12818" y="4386"/>
                  </a:lnTo>
                  <a:lnTo>
                    <a:pt x="12291" y="4112"/>
                  </a:lnTo>
                  <a:lnTo>
                    <a:pt x="11828" y="3859"/>
                  </a:lnTo>
                  <a:lnTo>
                    <a:pt x="11617" y="3711"/>
                  </a:lnTo>
                  <a:lnTo>
                    <a:pt x="11385" y="3542"/>
                  </a:lnTo>
                  <a:lnTo>
                    <a:pt x="11174" y="3332"/>
                  </a:lnTo>
                  <a:lnTo>
                    <a:pt x="10942" y="3100"/>
                  </a:lnTo>
                  <a:lnTo>
                    <a:pt x="10500" y="2573"/>
                  </a:lnTo>
                  <a:lnTo>
                    <a:pt x="10036" y="2024"/>
                  </a:lnTo>
                  <a:lnTo>
                    <a:pt x="9572" y="1476"/>
                  </a:lnTo>
                  <a:lnTo>
                    <a:pt x="9340" y="1223"/>
                  </a:lnTo>
                  <a:lnTo>
                    <a:pt x="9108" y="970"/>
                  </a:lnTo>
                  <a:lnTo>
                    <a:pt x="8876" y="760"/>
                  </a:lnTo>
                  <a:lnTo>
                    <a:pt x="8644" y="570"/>
                  </a:lnTo>
                  <a:lnTo>
                    <a:pt x="8412" y="422"/>
                  </a:lnTo>
                  <a:lnTo>
                    <a:pt x="8181" y="296"/>
                  </a:lnTo>
                  <a:lnTo>
                    <a:pt x="7759" y="127"/>
                  </a:lnTo>
                  <a:lnTo>
                    <a:pt x="7569" y="64"/>
                  </a:lnTo>
                  <a:lnTo>
                    <a:pt x="7422" y="22"/>
                  </a:lnTo>
                  <a:lnTo>
                    <a:pt x="7253" y="1"/>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03" name="Google Shape;1603;p25"/>
          <p:cNvSpPr/>
          <p:nvPr/>
        </p:nvSpPr>
        <p:spPr>
          <a:xfrm>
            <a:off x="0" y="4594800"/>
            <a:ext cx="9144000" cy="548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4" name="Google Shape;1604;p25"/>
          <p:cNvSpPr/>
          <p:nvPr/>
        </p:nvSpPr>
        <p:spPr>
          <a:xfrm rot="10800000">
            <a:off x="-1" y="4594797"/>
            <a:ext cx="894720" cy="548701"/>
          </a:xfrm>
          <a:custGeom>
            <a:rect b="b" l="l" r="r" t="t"/>
            <a:pathLst>
              <a:path extrusionOk="0" h="29051" w="47371">
                <a:moveTo>
                  <a:pt x="47371" y="1"/>
                </a:moveTo>
                <a:lnTo>
                  <a:pt x="46696" y="338"/>
                </a:lnTo>
                <a:lnTo>
                  <a:pt x="45979" y="675"/>
                </a:lnTo>
                <a:lnTo>
                  <a:pt x="45284" y="970"/>
                </a:lnTo>
                <a:lnTo>
                  <a:pt x="44567" y="1266"/>
                </a:lnTo>
                <a:lnTo>
                  <a:pt x="43850" y="1540"/>
                </a:lnTo>
                <a:lnTo>
                  <a:pt x="43133" y="1814"/>
                </a:lnTo>
                <a:lnTo>
                  <a:pt x="41658" y="2320"/>
                </a:lnTo>
                <a:lnTo>
                  <a:pt x="40182" y="2783"/>
                </a:lnTo>
                <a:lnTo>
                  <a:pt x="38706" y="3226"/>
                </a:lnTo>
                <a:lnTo>
                  <a:pt x="35734" y="4069"/>
                </a:lnTo>
                <a:lnTo>
                  <a:pt x="34132" y="4512"/>
                </a:lnTo>
                <a:lnTo>
                  <a:pt x="32529" y="4997"/>
                </a:lnTo>
                <a:lnTo>
                  <a:pt x="31707" y="5250"/>
                </a:lnTo>
                <a:lnTo>
                  <a:pt x="30906" y="5503"/>
                </a:lnTo>
                <a:lnTo>
                  <a:pt x="30105" y="5798"/>
                </a:lnTo>
                <a:lnTo>
                  <a:pt x="29304" y="6093"/>
                </a:lnTo>
                <a:lnTo>
                  <a:pt x="28503" y="6409"/>
                </a:lnTo>
                <a:lnTo>
                  <a:pt x="27723" y="6726"/>
                </a:lnTo>
                <a:lnTo>
                  <a:pt x="26964" y="7084"/>
                </a:lnTo>
                <a:lnTo>
                  <a:pt x="26205" y="7485"/>
                </a:lnTo>
                <a:lnTo>
                  <a:pt x="25467" y="7885"/>
                </a:lnTo>
                <a:lnTo>
                  <a:pt x="24771" y="8328"/>
                </a:lnTo>
                <a:lnTo>
                  <a:pt x="24076" y="8792"/>
                </a:lnTo>
                <a:lnTo>
                  <a:pt x="23401" y="9298"/>
                </a:lnTo>
                <a:lnTo>
                  <a:pt x="23169" y="9487"/>
                </a:lnTo>
                <a:lnTo>
                  <a:pt x="22937" y="9719"/>
                </a:lnTo>
                <a:lnTo>
                  <a:pt x="22726" y="9951"/>
                </a:lnTo>
                <a:lnTo>
                  <a:pt x="22537" y="10204"/>
                </a:lnTo>
                <a:lnTo>
                  <a:pt x="22368" y="10478"/>
                </a:lnTo>
                <a:lnTo>
                  <a:pt x="22220" y="10752"/>
                </a:lnTo>
                <a:lnTo>
                  <a:pt x="22094" y="11047"/>
                </a:lnTo>
                <a:lnTo>
                  <a:pt x="21989" y="11343"/>
                </a:lnTo>
                <a:lnTo>
                  <a:pt x="21925" y="11638"/>
                </a:lnTo>
                <a:lnTo>
                  <a:pt x="21904" y="11933"/>
                </a:lnTo>
                <a:lnTo>
                  <a:pt x="21904" y="12207"/>
                </a:lnTo>
                <a:lnTo>
                  <a:pt x="21968" y="12502"/>
                </a:lnTo>
                <a:lnTo>
                  <a:pt x="22073" y="12776"/>
                </a:lnTo>
                <a:lnTo>
                  <a:pt x="22220" y="13050"/>
                </a:lnTo>
                <a:lnTo>
                  <a:pt x="22326" y="13198"/>
                </a:lnTo>
                <a:lnTo>
                  <a:pt x="22431" y="13324"/>
                </a:lnTo>
                <a:lnTo>
                  <a:pt x="22537" y="13451"/>
                </a:lnTo>
                <a:lnTo>
                  <a:pt x="22684" y="13556"/>
                </a:lnTo>
                <a:lnTo>
                  <a:pt x="23001" y="13788"/>
                </a:lnTo>
                <a:lnTo>
                  <a:pt x="23338" y="14020"/>
                </a:lnTo>
                <a:lnTo>
                  <a:pt x="23675" y="14252"/>
                </a:lnTo>
                <a:lnTo>
                  <a:pt x="23991" y="14484"/>
                </a:lnTo>
                <a:lnTo>
                  <a:pt x="24139" y="14631"/>
                </a:lnTo>
                <a:lnTo>
                  <a:pt x="24265" y="14758"/>
                </a:lnTo>
                <a:lnTo>
                  <a:pt x="24371" y="14926"/>
                </a:lnTo>
                <a:lnTo>
                  <a:pt x="24455" y="15095"/>
                </a:lnTo>
                <a:lnTo>
                  <a:pt x="24518" y="15264"/>
                </a:lnTo>
                <a:lnTo>
                  <a:pt x="24539" y="15453"/>
                </a:lnTo>
                <a:lnTo>
                  <a:pt x="24518" y="15664"/>
                </a:lnTo>
                <a:lnTo>
                  <a:pt x="24476" y="15896"/>
                </a:lnTo>
                <a:lnTo>
                  <a:pt x="24392" y="16107"/>
                </a:lnTo>
                <a:lnTo>
                  <a:pt x="24286" y="16297"/>
                </a:lnTo>
                <a:lnTo>
                  <a:pt x="24139" y="16486"/>
                </a:lnTo>
                <a:lnTo>
                  <a:pt x="23991" y="16676"/>
                </a:lnTo>
                <a:lnTo>
                  <a:pt x="23823" y="16824"/>
                </a:lnTo>
                <a:lnTo>
                  <a:pt x="23654" y="16992"/>
                </a:lnTo>
                <a:lnTo>
                  <a:pt x="23443" y="17119"/>
                </a:lnTo>
                <a:lnTo>
                  <a:pt x="23232" y="17266"/>
                </a:lnTo>
                <a:lnTo>
                  <a:pt x="22811" y="17519"/>
                </a:lnTo>
                <a:lnTo>
                  <a:pt x="22368" y="17730"/>
                </a:lnTo>
                <a:lnTo>
                  <a:pt x="21546" y="18110"/>
                </a:lnTo>
                <a:lnTo>
                  <a:pt x="17793" y="19902"/>
                </a:lnTo>
                <a:lnTo>
                  <a:pt x="17077" y="20281"/>
                </a:lnTo>
                <a:lnTo>
                  <a:pt x="16697" y="20471"/>
                </a:lnTo>
                <a:lnTo>
                  <a:pt x="16360" y="20682"/>
                </a:lnTo>
                <a:lnTo>
                  <a:pt x="16001" y="20892"/>
                </a:lnTo>
                <a:lnTo>
                  <a:pt x="15685" y="21124"/>
                </a:lnTo>
                <a:lnTo>
                  <a:pt x="15369" y="21398"/>
                </a:lnTo>
                <a:lnTo>
                  <a:pt x="15074" y="21672"/>
                </a:lnTo>
                <a:lnTo>
                  <a:pt x="14779" y="21989"/>
                </a:lnTo>
                <a:lnTo>
                  <a:pt x="14505" y="22347"/>
                </a:lnTo>
                <a:lnTo>
                  <a:pt x="13999" y="23043"/>
                </a:lnTo>
                <a:lnTo>
                  <a:pt x="13746" y="23401"/>
                </a:lnTo>
                <a:lnTo>
                  <a:pt x="13493" y="23738"/>
                </a:lnTo>
                <a:lnTo>
                  <a:pt x="13219" y="24076"/>
                </a:lnTo>
                <a:lnTo>
                  <a:pt x="12902" y="24392"/>
                </a:lnTo>
                <a:lnTo>
                  <a:pt x="12565" y="24687"/>
                </a:lnTo>
                <a:lnTo>
                  <a:pt x="12207" y="24940"/>
                </a:lnTo>
                <a:lnTo>
                  <a:pt x="11827" y="25172"/>
                </a:lnTo>
                <a:lnTo>
                  <a:pt x="11427" y="25404"/>
                </a:lnTo>
                <a:lnTo>
                  <a:pt x="11026" y="25594"/>
                </a:lnTo>
                <a:lnTo>
                  <a:pt x="10626" y="25762"/>
                </a:lnTo>
                <a:lnTo>
                  <a:pt x="10204" y="25931"/>
                </a:lnTo>
                <a:lnTo>
                  <a:pt x="9782" y="26079"/>
                </a:lnTo>
                <a:lnTo>
                  <a:pt x="9298" y="26205"/>
                </a:lnTo>
                <a:lnTo>
                  <a:pt x="8813" y="26331"/>
                </a:lnTo>
                <a:lnTo>
                  <a:pt x="8307" y="26458"/>
                </a:lnTo>
                <a:lnTo>
                  <a:pt x="7801" y="26542"/>
                </a:lnTo>
                <a:lnTo>
                  <a:pt x="6789" y="26732"/>
                </a:lnTo>
                <a:lnTo>
                  <a:pt x="5777" y="26901"/>
                </a:lnTo>
                <a:lnTo>
                  <a:pt x="4786" y="27069"/>
                </a:lnTo>
                <a:lnTo>
                  <a:pt x="4280" y="27175"/>
                </a:lnTo>
                <a:lnTo>
                  <a:pt x="3795" y="27280"/>
                </a:lnTo>
                <a:lnTo>
                  <a:pt x="3289" y="27407"/>
                </a:lnTo>
                <a:lnTo>
                  <a:pt x="2804" y="27554"/>
                </a:lnTo>
                <a:lnTo>
                  <a:pt x="2320" y="27723"/>
                </a:lnTo>
                <a:lnTo>
                  <a:pt x="1856" y="27934"/>
                </a:lnTo>
                <a:lnTo>
                  <a:pt x="1350" y="28166"/>
                </a:lnTo>
                <a:lnTo>
                  <a:pt x="886" y="28419"/>
                </a:lnTo>
                <a:lnTo>
                  <a:pt x="443" y="28735"/>
                </a:lnTo>
                <a:lnTo>
                  <a:pt x="1" y="29051"/>
                </a:lnTo>
                <a:lnTo>
                  <a:pt x="47371" y="29051"/>
                </a:lnTo>
                <a:lnTo>
                  <a:pt x="47371"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605" name="Google Shape;1605;p25"/>
          <p:cNvGrpSpPr/>
          <p:nvPr/>
        </p:nvGrpSpPr>
        <p:grpSpPr>
          <a:xfrm>
            <a:off x="1724997" y="4604363"/>
            <a:ext cx="240526" cy="228204"/>
            <a:chOff x="4411275" y="4457400"/>
            <a:chExt cx="473850" cy="449575"/>
          </a:xfrm>
        </p:grpSpPr>
        <p:sp>
          <p:nvSpPr>
            <p:cNvPr id="1606" name="Google Shape;1606;p25"/>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7" name="Google Shape;1607;p25"/>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08" name="Google Shape;1608;p25"/>
          <p:cNvGrpSpPr/>
          <p:nvPr/>
        </p:nvGrpSpPr>
        <p:grpSpPr>
          <a:xfrm>
            <a:off x="720000" y="4637625"/>
            <a:ext cx="473850" cy="449575"/>
            <a:chOff x="4411275" y="4457400"/>
            <a:chExt cx="473850" cy="449575"/>
          </a:xfrm>
        </p:grpSpPr>
        <p:sp>
          <p:nvSpPr>
            <p:cNvPr id="1609" name="Google Shape;1609;p25"/>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0" name="Google Shape;1610;p25"/>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11" name="Google Shape;1611;p25"/>
          <p:cNvGrpSpPr/>
          <p:nvPr/>
        </p:nvGrpSpPr>
        <p:grpSpPr>
          <a:xfrm>
            <a:off x="3882422" y="4709488"/>
            <a:ext cx="240526" cy="228204"/>
            <a:chOff x="4411275" y="4457400"/>
            <a:chExt cx="473850" cy="449575"/>
          </a:xfrm>
        </p:grpSpPr>
        <p:sp>
          <p:nvSpPr>
            <p:cNvPr id="1612" name="Google Shape;1612;p25"/>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3" name="Google Shape;1613;p25"/>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14" name="Google Shape;1614;p25"/>
          <p:cNvGrpSpPr/>
          <p:nvPr/>
        </p:nvGrpSpPr>
        <p:grpSpPr>
          <a:xfrm>
            <a:off x="4725372" y="4633288"/>
            <a:ext cx="240526" cy="228204"/>
            <a:chOff x="4411275" y="4457400"/>
            <a:chExt cx="473850" cy="449575"/>
          </a:xfrm>
        </p:grpSpPr>
        <p:sp>
          <p:nvSpPr>
            <p:cNvPr id="1615" name="Google Shape;1615;p25"/>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6" name="Google Shape;1616;p25"/>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17" name="Google Shape;1617;p25"/>
          <p:cNvGrpSpPr/>
          <p:nvPr/>
        </p:nvGrpSpPr>
        <p:grpSpPr>
          <a:xfrm>
            <a:off x="6975163" y="4644363"/>
            <a:ext cx="473850" cy="449575"/>
            <a:chOff x="4411275" y="4457400"/>
            <a:chExt cx="473850" cy="449575"/>
          </a:xfrm>
        </p:grpSpPr>
        <p:sp>
          <p:nvSpPr>
            <p:cNvPr id="1618" name="Google Shape;1618;p25"/>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9" name="Google Shape;1619;p25"/>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20" name="Google Shape;1620;p25"/>
          <p:cNvGrpSpPr/>
          <p:nvPr/>
        </p:nvGrpSpPr>
        <p:grpSpPr>
          <a:xfrm>
            <a:off x="8116622" y="4785288"/>
            <a:ext cx="240526" cy="228204"/>
            <a:chOff x="4411275" y="4457400"/>
            <a:chExt cx="473850" cy="449575"/>
          </a:xfrm>
        </p:grpSpPr>
        <p:sp>
          <p:nvSpPr>
            <p:cNvPr id="1621" name="Google Shape;1621;p25"/>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2" name="Google Shape;1622;p25"/>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23" name="Google Shape;1623;p25"/>
          <p:cNvGrpSpPr/>
          <p:nvPr/>
        </p:nvGrpSpPr>
        <p:grpSpPr>
          <a:xfrm>
            <a:off x="6039852" y="4644385"/>
            <a:ext cx="791911" cy="449534"/>
            <a:chOff x="5104925" y="-1571550"/>
            <a:chExt cx="1573750" cy="893350"/>
          </a:xfrm>
        </p:grpSpPr>
        <p:sp>
          <p:nvSpPr>
            <p:cNvPr id="1624" name="Google Shape;1624;p25"/>
            <p:cNvSpPr/>
            <p:nvPr/>
          </p:nvSpPr>
          <p:spPr>
            <a:xfrm>
              <a:off x="5104925" y="-1571550"/>
              <a:ext cx="1573750" cy="792175"/>
            </a:xfrm>
            <a:custGeom>
              <a:rect b="b" l="l" r="r" t="t"/>
              <a:pathLst>
                <a:path extrusionOk="0" h="31687" w="62950">
                  <a:moveTo>
                    <a:pt x="31601" y="1"/>
                  </a:moveTo>
                  <a:lnTo>
                    <a:pt x="30126" y="64"/>
                  </a:lnTo>
                  <a:lnTo>
                    <a:pt x="28629" y="148"/>
                  </a:lnTo>
                  <a:lnTo>
                    <a:pt x="27069" y="275"/>
                  </a:lnTo>
                  <a:lnTo>
                    <a:pt x="25467" y="444"/>
                  </a:lnTo>
                  <a:lnTo>
                    <a:pt x="23822" y="675"/>
                  </a:lnTo>
                  <a:lnTo>
                    <a:pt x="22136" y="928"/>
                  </a:lnTo>
                  <a:lnTo>
                    <a:pt x="20386" y="1245"/>
                  </a:lnTo>
                  <a:lnTo>
                    <a:pt x="18615" y="1603"/>
                  </a:lnTo>
                  <a:lnTo>
                    <a:pt x="16781" y="2004"/>
                  </a:lnTo>
                  <a:lnTo>
                    <a:pt x="14905" y="2446"/>
                  </a:lnTo>
                  <a:lnTo>
                    <a:pt x="14314" y="2615"/>
                  </a:lnTo>
                  <a:lnTo>
                    <a:pt x="13766" y="2763"/>
                  </a:lnTo>
                  <a:lnTo>
                    <a:pt x="13218" y="2952"/>
                  </a:lnTo>
                  <a:lnTo>
                    <a:pt x="12691" y="3142"/>
                  </a:lnTo>
                  <a:lnTo>
                    <a:pt x="12164" y="3332"/>
                  </a:lnTo>
                  <a:lnTo>
                    <a:pt x="11658" y="3543"/>
                  </a:lnTo>
                  <a:lnTo>
                    <a:pt x="11173" y="3753"/>
                  </a:lnTo>
                  <a:lnTo>
                    <a:pt x="10710" y="3985"/>
                  </a:lnTo>
                  <a:lnTo>
                    <a:pt x="10246" y="4217"/>
                  </a:lnTo>
                  <a:lnTo>
                    <a:pt x="9782" y="4470"/>
                  </a:lnTo>
                  <a:lnTo>
                    <a:pt x="9339" y="4723"/>
                  </a:lnTo>
                  <a:lnTo>
                    <a:pt x="8918" y="4976"/>
                  </a:lnTo>
                  <a:lnTo>
                    <a:pt x="8517" y="5250"/>
                  </a:lnTo>
                  <a:lnTo>
                    <a:pt x="8117" y="5524"/>
                  </a:lnTo>
                  <a:lnTo>
                    <a:pt x="7716" y="5819"/>
                  </a:lnTo>
                  <a:lnTo>
                    <a:pt x="7337" y="6114"/>
                  </a:lnTo>
                  <a:lnTo>
                    <a:pt x="6978" y="6431"/>
                  </a:lnTo>
                  <a:lnTo>
                    <a:pt x="6620" y="6726"/>
                  </a:lnTo>
                  <a:lnTo>
                    <a:pt x="6282" y="7063"/>
                  </a:lnTo>
                  <a:lnTo>
                    <a:pt x="5945" y="7379"/>
                  </a:lnTo>
                  <a:lnTo>
                    <a:pt x="5334" y="8054"/>
                  </a:lnTo>
                  <a:lnTo>
                    <a:pt x="4744" y="8750"/>
                  </a:lnTo>
                  <a:lnTo>
                    <a:pt x="4195" y="9466"/>
                  </a:lnTo>
                  <a:lnTo>
                    <a:pt x="3689" y="10183"/>
                  </a:lnTo>
                  <a:lnTo>
                    <a:pt x="3226" y="10942"/>
                  </a:lnTo>
                  <a:lnTo>
                    <a:pt x="2804" y="11722"/>
                  </a:lnTo>
                  <a:lnTo>
                    <a:pt x="2425" y="12502"/>
                  </a:lnTo>
                  <a:lnTo>
                    <a:pt x="2066" y="13282"/>
                  </a:lnTo>
                  <a:lnTo>
                    <a:pt x="1750" y="14083"/>
                  </a:lnTo>
                  <a:lnTo>
                    <a:pt x="1455" y="14905"/>
                  </a:lnTo>
                  <a:lnTo>
                    <a:pt x="1202" y="15707"/>
                  </a:lnTo>
                  <a:lnTo>
                    <a:pt x="970" y="16529"/>
                  </a:lnTo>
                  <a:lnTo>
                    <a:pt x="759" y="17351"/>
                  </a:lnTo>
                  <a:lnTo>
                    <a:pt x="590" y="18152"/>
                  </a:lnTo>
                  <a:lnTo>
                    <a:pt x="443" y="18974"/>
                  </a:lnTo>
                  <a:lnTo>
                    <a:pt x="316" y="19775"/>
                  </a:lnTo>
                  <a:lnTo>
                    <a:pt x="211" y="20576"/>
                  </a:lnTo>
                  <a:lnTo>
                    <a:pt x="127" y="21377"/>
                  </a:lnTo>
                  <a:lnTo>
                    <a:pt x="84" y="22136"/>
                  </a:lnTo>
                  <a:lnTo>
                    <a:pt x="42" y="22916"/>
                  </a:lnTo>
                  <a:lnTo>
                    <a:pt x="0" y="23654"/>
                  </a:lnTo>
                  <a:lnTo>
                    <a:pt x="0" y="24392"/>
                  </a:lnTo>
                  <a:lnTo>
                    <a:pt x="21" y="24729"/>
                  </a:lnTo>
                  <a:lnTo>
                    <a:pt x="42" y="25088"/>
                  </a:lnTo>
                  <a:lnTo>
                    <a:pt x="106" y="25404"/>
                  </a:lnTo>
                  <a:lnTo>
                    <a:pt x="190" y="25720"/>
                  </a:lnTo>
                  <a:lnTo>
                    <a:pt x="295" y="26036"/>
                  </a:lnTo>
                  <a:lnTo>
                    <a:pt x="422" y="26332"/>
                  </a:lnTo>
                  <a:lnTo>
                    <a:pt x="569" y="26627"/>
                  </a:lnTo>
                  <a:lnTo>
                    <a:pt x="738" y="26901"/>
                  </a:lnTo>
                  <a:lnTo>
                    <a:pt x="928" y="27175"/>
                  </a:lnTo>
                  <a:lnTo>
                    <a:pt x="1117" y="27428"/>
                  </a:lnTo>
                  <a:lnTo>
                    <a:pt x="1349" y="27660"/>
                  </a:lnTo>
                  <a:lnTo>
                    <a:pt x="1602" y="27913"/>
                  </a:lnTo>
                  <a:lnTo>
                    <a:pt x="1855" y="28145"/>
                  </a:lnTo>
                  <a:lnTo>
                    <a:pt x="2150" y="28355"/>
                  </a:lnTo>
                  <a:lnTo>
                    <a:pt x="2446" y="28566"/>
                  </a:lnTo>
                  <a:lnTo>
                    <a:pt x="2762" y="28756"/>
                  </a:lnTo>
                  <a:lnTo>
                    <a:pt x="3099" y="28946"/>
                  </a:lnTo>
                  <a:lnTo>
                    <a:pt x="3436" y="29135"/>
                  </a:lnTo>
                  <a:lnTo>
                    <a:pt x="3816" y="29304"/>
                  </a:lnTo>
                  <a:lnTo>
                    <a:pt x="4195" y="29473"/>
                  </a:lnTo>
                  <a:lnTo>
                    <a:pt x="4996" y="29789"/>
                  </a:lnTo>
                  <a:lnTo>
                    <a:pt x="5861" y="30063"/>
                  </a:lnTo>
                  <a:lnTo>
                    <a:pt x="6767" y="30316"/>
                  </a:lnTo>
                  <a:lnTo>
                    <a:pt x="7737" y="30548"/>
                  </a:lnTo>
                  <a:lnTo>
                    <a:pt x="8749" y="30738"/>
                  </a:lnTo>
                  <a:lnTo>
                    <a:pt x="9782" y="30906"/>
                  </a:lnTo>
                  <a:lnTo>
                    <a:pt x="10878" y="31075"/>
                  </a:lnTo>
                  <a:lnTo>
                    <a:pt x="11996" y="31201"/>
                  </a:lnTo>
                  <a:lnTo>
                    <a:pt x="13134" y="31307"/>
                  </a:lnTo>
                  <a:lnTo>
                    <a:pt x="14314" y="31412"/>
                  </a:lnTo>
                  <a:lnTo>
                    <a:pt x="15516" y="31476"/>
                  </a:lnTo>
                  <a:lnTo>
                    <a:pt x="16718" y="31539"/>
                  </a:lnTo>
                  <a:lnTo>
                    <a:pt x="17962" y="31602"/>
                  </a:lnTo>
                  <a:lnTo>
                    <a:pt x="19205" y="31623"/>
                  </a:lnTo>
                  <a:lnTo>
                    <a:pt x="21693" y="31686"/>
                  </a:lnTo>
                  <a:lnTo>
                    <a:pt x="36956" y="31686"/>
                  </a:lnTo>
                  <a:lnTo>
                    <a:pt x="39760" y="31623"/>
                  </a:lnTo>
                  <a:lnTo>
                    <a:pt x="42585" y="31539"/>
                  </a:lnTo>
                  <a:lnTo>
                    <a:pt x="43997" y="31476"/>
                  </a:lnTo>
                  <a:lnTo>
                    <a:pt x="45410" y="31412"/>
                  </a:lnTo>
                  <a:lnTo>
                    <a:pt x="46780" y="31307"/>
                  </a:lnTo>
                  <a:lnTo>
                    <a:pt x="48150" y="31201"/>
                  </a:lnTo>
                  <a:lnTo>
                    <a:pt x="49499" y="31075"/>
                  </a:lnTo>
                  <a:lnTo>
                    <a:pt x="50807" y="30906"/>
                  </a:lnTo>
                  <a:lnTo>
                    <a:pt x="52071" y="30738"/>
                  </a:lnTo>
                  <a:lnTo>
                    <a:pt x="53294" y="30548"/>
                  </a:lnTo>
                  <a:lnTo>
                    <a:pt x="54475" y="30316"/>
                  </a:lnTo>
                  <a:lnTo>
                    <a:pt x="55592" y="30063"/>
                  </a:lnTo>
                  <a:lnTo>
                    <a:pt x="56667" y="29789"/>
                  </a:lnTo>
                  <a:lnTo>
                    <a:pt x="57658" y="29473"/>
                  </a:lnTo>
                  <a:lnTo>
                    <a:pt x="58143" y="29304"/>
                  </a:lnTo>
                  <a:lnTo>
                    <a:pt x="58607" y="29135"/>
                  </a:lnTo>
                  <a:lnTo>
                    <a:pt x="59028" y="28946"/>
                  </a:lnTo>
                  <a:lnTo>
                    <a:pt x="59450" y="28756"/>
                  </a:lnTo>
                  <a:lnTo>
                    <a:pt x="59850" y="28566"/>
                  </a:lnTo>
                  <a:lnTo>
                    <a:pt x="60230" y="28355"/>
                  </a:lnTo>
                  <a:lnTo>
                    <a:pt x="60588" y="28145"/>
                  </a:lnTo>
                  <a:lnTo>
                    <a:pt x="60926" y="27913"/>
                  </a:lnTo>
                  <a:lnTo>
                    <a:pt x="61221" y="27660"/>
                  </a:lnTo>
                  <a:lnTo>
                    <a:pt x="61516" y="27428"/>
                  </a:lnTo>
                  <a:lnTo>
                    <a:pt x="61790" y="27175"/>
                  </a:lnTo>
                  <a:lnTo>
                    <a:pt x="62022" y="26901"/>
                  </a:lnTo>
                  <a:lnTo>
                    <a:pt x="62233" y="26627"/>
                  </a:lnTo>
                  <a:lnTo>
                    <a:pt x="62422" y="26332"/>
                  </a:lnTo>
                  <a:lnTo>
                    <a:pt x="62591" y="26036"/>
                  </a:lnTo>
                  <a:lnTo>
                    <a:pt x="62718" y="25720"/>
                  </a:lnTo>
                  <a:lnTo>
                    <a:pt x="62823" y="25404"/>
                  </a:lnTo>
                  <a:lnTo>
                    <a:pt x="62886" y="25088"/>
                  </a:lnTo>
                  <a:lnTo>
                    <a:pt x="62928" y="24729"/>
                  </a:lnTo>
                  <a:lnTo>
                    <a:pt x="62949" y="24392"/>
                  </a:lnTo>
                  <a:lnTo>
                    <a:pt x="62928" y="23612"/>
                  </a:lnTo>
                  <a:lnTo>
                    <a:pt x="62865" y="22769"/>
                  </a:lnTo>
                  <a:lnTo>
                    <a:pt x="62739" y="21820"/>
                  </a:lnTo>
                  <a:lnTo>
                    <a:pt x="62549" y="20829"/>
                  </a:lnTo>
                  <a:lnTo>
                    <a:pt x="62443" y="20302"/>
                  </a:lnTo>
                  <a:lnTo>
                    <a:pt x="62317" y="19754"/>
                  </a:lnTo>
                  <a:lnTo>
                    <a:pt x="62169" y="19206"/>
                  </a:lnTo>
                  <a:lnTo>
                    <a:pt x="62001" y="18637"/>
                  </a:lnTo>
                  <a:lnTo>
                    <a:pt x="61811" y="18068"/>
                  </a:lnTo>
                  <a:lnTo>
                    <a:pt x="61621" y="17477"/>
                  </a:lnTo>
                  <a:lnTo>
                    <a:pt x="61389" y="16887"/>
                  </a:lnTo>
                  <a:lnTo>
                    <a:pt x="61158" y="16276"/>
                  </a:lnTo>
                  <a:lnTo>
                    <a:pt x="60905" y="15685"/>
                  </a:lnTo>
                  <a:lnTo>
                    <a:pt x="60609" y="15074"/>
                  </a:lnTo>
                  <a:lnTo>
                    <a:pt x="60314" y="14463"/>
                  </a:lnTo>
                  <a:lnTo>
                    <a:pt x="59998" y="13830"/>
                  </a:lnTo>
                  <a:lnTo>
                    <a:pt x="59640" y="13219"/>
                  </a:lnTo>
                  <a:lnTo>
                    <a:pt x="59260" y="12608"/>
                  </a:lnTo>
                  <a:lnTo>
                    <a:pt x="58881" y="11996"/>
                  </a:lnTo>
                  <a:lnTo>
                    <a:pt x="58459" y="11385"/>
                  </a:lnTo>
                  <a:lnTo>
                    <a:pt x="58016" y="10773"/>
                  </a:lnTo>
                  <a:lnTo>
                    <a:pt x="57553" y="10162"/>
                  </a:lnTo>
                  <a:lnTo>
                    <a:pt x="57047" y="9572"/>
                  </a:lnTo>
                  <a:lnTo>
                    <a:pt x="56520" y="8982"/>
                  </a:lnTo>
                  <a:lnTo>
                    <a:pt x="55971" y="8391"/>
                  </a:lnTo>
                  <a:lnTo>
                    <a:pt x="55402" y="7822"/>
                  </a:lnTo>
                  <a:lnTo>
                    <a:pt x="54791" y="7253"/>
                  </a:lnTo>
                  <a:lnTo>
                    <a:pt x="54158" y="6705"/>
                  </a:lnTo>
                  <a:lnTo>
                    <a:pt x="53484" y="6178"/>
                  </a:lnTo>
                  <a:lnTo>
                    <a:pt x="52788" y="5651"/>
                  </a:lnTo>
                  <a:lnTo>
                    <a:pt x="52071" y="5145"/>
                  </a:lnTo>
                  <a:lnTo>
                    <a:pt x="51312" y="4639"/>
                  </a:lnTo>
                  <a:lnTo>
                    <a:pt x="50511" y="4175"/>
                  </a:lnTo>
                  <a:lnTo>
                    <a:pt x="49689" y="3711"/>
                  </a:lnTo>
                  <a:lnTo>
                    <a:pt x="48846" y="3290"/>
                  </a:lnTo>
                  <a:lnTo>
                    <a:pt x="47939" y="2868"/>
                  </a:lnTo>
                  <a:lnTo>
                    <a:pt x="47033" y="2488"/>
                  </a:lnTo>
                  <a:lnTo>
                    <a:pt x="46063" y="2109"/>
                  </a:lnTo>
                  <a:lnTo>
                    <a:pt x="45072" y="1772"/>
                  </a:lnTo>
                  <a:lnTo>
                    <a:pt x="44039" y="1455"/>
                  </a:lnTo>
                  <a:lnTo>
                    <a:pt x="42964" y="1181"/>
                  </a:lnTo>
                  <a:lnTo>
                    <a:pt x="41868" y="907"/>
                  </a:lnTo>
                  <a:lnTo>
                    <a:pt x="40730" y="675"/>
                  </a:lnTo>
                  <a:lnTo>
                    <a:pt x="39528" y="486"/>
                  </a:lnTo>
                  <a:lnTo>
                    <a:pt x="38326" y="317"/>
                  </a:lnTo>
                  <a:lnTo>
                    <a:pt x="37061" y="191"/>
                  </a:lnTo>
                  <a:lnTo>
                    <a:pt x="35754" y="85"/>
                  </a:lnTo>
                  <a:lnTo>
                    <a:pt x="34405" y="22"/>
                  </a:lnTo>
                  <a:lnTo>
                    <a:pt x="33035"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5" name="Google Shape;1625;p25"/>
            <p:cNvSpPr/>
            <p:nvPr/>
          </p:nvSpPr>
          <p:spPr>
            <a:xfrm>
              <a:off x="5104925" y="-1571550"/>
              <a:ext cx="1573750" cy="792175"/>
            </a:xfrm>
            <a:custGeom>
              <a:rect b="b" l="l" r="r" t="t"/>
              <a:pathLst>
                <a:path extrusionOk="0" fill="none" h="31687" w="62950">
                  <a:moveTo>
                    <a:pt x="62949" y="24392"/>
                  </a:moveTo>
                  <a:lnTo>
                    <a:pt x="62949" y="24392"/>
                  </a:lnTo>
                  <a:lnTo>
                    <a:pt x="62928" y="24729"/>
                  </a:lnTo>
                  <a:lnTo>
                    <a:pt x="62886" y="25088"/>
                  </a:lnTo>
                  <a:lnTo>
                    <a:pt x="62823" y="25404"/>
                  </a:lnTo>
                  <a:lnTo>
                    <a:pt x="62718" y="25720"/>
                  </a:lnTo>
                  <a:lnTo>
                    <a:pt x="62591" y="26036"/>
                  </a:lnTo>
                  <a:lnTo>
                    <a:pt x="62422" y="26332"/>
                  </a:lnTo>
                  <a:lnTo>
                    <a:pt x="62233" y="26627"/>
                  </a:lnTo>
                  <a:lnTo>
                    <a:pt x="62022" y="26901"/>
                  </a:lnTo>
                  <a:lnTo>
                    <a:pt x="61790" y="27175"/>
                  </a:lnTo>
                  <a:lnTo>
                    <a:pt x="61516" y="27428"/>
                  </a:lnTo>
                  <a:lnTo>
                    <a:pt x="61221" y="27660"/>
                  </a:lnTo>
                  <a:lnTo>
                    <a:pt x="60926" y="27913"/>
                  </a:lnTo>
                  <a:lnTo>
                    <a:pt x="60588" y="28145"/>
                  </a:lnTo>
                  <a:lnTo>
                    <a:pt x="60230" y="28355"/>
                  </a:lnTo>
                  <a:lnTo>
                    <a:pt x="59850" y="28566"/>
                  </a:lnTo>
                  <a:lnTo>
                    <a:pt x="59450" y="28756"/>
                  </a:lnTo>
                  <a:lnTo>
                    <a:pt x="59028" y="28946"/>
                  </a:lnTo>
                  <a:lnTo>
                    <a:pt x="58607" y="29135"/>
                  </a:lnTo>
                  <a:lnTo>
                    <a:pt x="58143" y="29304"/>
                  </a:lnTo>
                  <a:lnTo>
                    <a:pt x="57658" y="29473"/>
                  </a:lnTo>
                  <a:lnTo>
                    <a:pt x="56667" y="29789"/>
                  </a:lnTo>
                  <a:lnTo>
                    <a:pt x="55592" y="30063"/>
                  </a:lnTo>
                  <a:lnTo>
                    <a:pt x="54475" y="30316"/>
                  </a:lnTo>
                  <a:lnTo>
                    <a:pt x="53294" y="30548"/>
                  </a:lnTo>
                  <a:lnTo>
                    <a:pt x="52071" y="30738"/>
                  </a:lnTo>
                  <a:lnTo>
                    <a:pt x="50807" y="30906"/>
                  </a:lnTo>
                  <a:lnTo>
                    <a:pt x="49499" y="31075"/>
                  </a:lnTo>
                  <a:lnTo>
                    <a:pt x="48150" y="31201"/>
                  </a:lnTo>
                  <a:lnTo>
                    <a:pt x="46780" y="31307"/>
                  </a:lnTo>
                  <a:lnTo>
                    <a:pt x="45410" y="31412"/>
                  </a:lnTo>
                  <a:lnTo>
                    <a:pt x="43997" y="31476"/>
                  </a:lnTo>
                  <a:lnTo>
                    <a:pt x="42585" y="31539"/>
                  </a:lnTo>
                  <a:lnTo>
                    <a:pt x="39760" y="31623"/>
                  </a:lnTo>
                  <a:lnTo>
                    <a:pt x="36956" y="31686"/>
                  </a:lnTo>
                  <a:lnTo>
                    <a:pt x="34215" y="31686"/>
                  </a:lnTo>
                  <a:lnTo>
                    <a:pt x="29114" y="31686"/>
                  </a:lnTo>
                  <a:lnTo>
                    <a:pt x="29114" y="31686"/>
                  </a:lnTo>
                  <a:lnTo>
                    <a:pt x="24202" y="31686"/>
                  </a:lnTo>
                  <a:lnTo>
                    <a:pt x="21693" y="31686"/>
                  </a:lnTo>
                  <a:lnTo>
                    <a:pt x="19205" y="31623"/>
                  </a:lnTo>
                  <a:lnTo>
                    <a:pt x="17962" y="31602"/>
                  </a:lnTo>
                  <a:lnTo>
                    <a:pt x="16718" y="31539"/>
                  </a:lnTo>
                  <a:lnTo>
                    <a:pt x="15516" y="31476"/>
                  </a:lnTo>
                  <a:lnTo>
                    <a:pt x="14314" y="31412"/>
                  </a:lnTo>
                  <a:lnTo>
                    <a:pt x="13134" y="31307"/>
                  </a:lnTo>
                  <a:lnTo>
                    <a:pt x="11996" y="31201"/>
                  </a:lnTo>
                  <a:lnTo>
                    <a:pt x="10878" y="31075"/>
                  </a:lnTo>
                  <a:lnTo>
                    <a:pt x="9782" y="30906"/>
                  </a:lnTo>
                  <a:lnTo>
                    <a:pt x="8749" y="30738"/>
                  </a:lnTo>
                  <a:lnTo>
                    <a:pt x="7737" y="30548"/>
                  </a:lnTo>
                  <a:lnTo>
                    <a:pt x="6767" y="30316"/>
                  </a:lnTo>
                  <a:lnTo>
                    <a:pt x="5861" y="30063"/>
                  </a:lnTo>
                  <a:lnTo>
                    <a:pt x="4996" y="29789"/>
                  </a:lnTo>
                  <a:lnTo>
                    <a:pt x="4195" y="29473"/>
                  </a:lnTo>
                  <a:lnTo>
                    <a:pt x="3816" y="29304"/>
                  </a:lnTo>
                  <a:lnTo>
                    <a:pt x="3436" y="29135"/>
                  </a:lnTo>
                  <a:lnTo>
                    <a:pt x="3099" y="28946"/>
                  </a:lnTo>
                  <a:lnTo>
                    <a:pt x="2762" y="28756"/>
                  </a:lnTo>
                  <a:lnTo>
                    <a:pt x="2446" y="28566"/>
                  </a:lnTo>
                  <a:lnTo>
                    <a:pt x="2150" y="28355"/>
                  </a:lnTo>
                  <a:lnTo>
                    <a:pt x="1855" y="28145"/>
                  </a:lnTo>
                  <a:lnTo>
                    <a:pt x="1602" y="27913"/>
                  </a:lnTo>
                  <a:lnTo>
                    <a:pt x="1349" y="27660"/>
                  </a:lnTo>
                  <a:lnTo>
                    <a:pt x="1117" y="27428"/>
                  </a:lnTo>
                  <a:lnTo>
                    <a:pt x="928" y="27175"/>
                  </a:lnTo>
                  <a:lnTo>
                    <a:pt x="738" y="26901"/>
                  </a:lnTo>
                  <a:lnTo>
                    <a:pt x="569" y="26627"/>
                  </a:lnTo>
                  <a:lnTo>
                    <a:pt x="422" y="26332"/>
                  </a:lnTo>
                  <a:lnTo>
                    <a:pt x="295" y="26036"/>
                  </a:lnTo>
                  <a:lnTo>
                    <a:pt x="190" y="25720"/>
                  </a:lnTo>
                  <a:lnTo>
                    <a:pt x="106" y="25404"/>
                  </a:lnTo>
                  <a:lnTo>
                    <a:pt x="42" y="25088"/>
                  </a:lnTo>
                  <a:lnTo>
                    <a:pt x="21" y="24729"/>
                  </a:lnTo>
                  <a:lnTo>
                    <a:pt x="0" y="24392"/>
                  </a:lnTo>
                  <a:lnTo>
                    <a:pt x="0" y="24392"/>
                  </a:lnTo>
                  <a:lnTo>
                    <a:pt x="0" y="23654"/>
                  </a:lnTo>
                  <a:lnTo>
                    <a:pt x="42" y="22916"/>
                  </a:lnTo>
                  <a:lnTo>
                    <a:pt x="84" y="22136"/>
                  </a:lnTo>
                  <a:lnTo>
                    <a:pt x="127" y="21377"/>
                  </a:lnTo>
                  <a:lnTo>
                    <a:pt x="211" y="20576"/>
                  </a:lnTo>
                  <a:lnTo>
                    <a:pt x="316" y="19775"/>
                  </a:lnTo>
                  <a:lnTo>
                    <a:pt x="443" y="18974"/>
                  </a:lnTo>
                  <a:lnTo>
                    <a:pt x="590" y="18152"/>
                  </a:lnTo>
                  <a:lnTo>
                    <a:pt x="759" y="17351"/>
                  </a:lnTo>
                  <a:lnTo>
                    <a:pt x="970" y="16529"/>
                  </a:lnTo>
                  <a:lnTo>
                    <a:pt x="1202" y="15707"/>
                  </a:lnTo>
                  <a:lnTo>
                    <a:pt x="1455" y="14905"/>
                  </a:lnTo>
                  <a:lnTo>
                    <a:pt x="1750" y="14083"/>
                  </a:lnTo>
                  <a:lnTo>
                    <a:pt x="2066" y="13282"/>
                  </a:lnTo>
                  <a:lnTo>
                    <a:pt x="2425" y="12502"/>
                  </a:lnTo>
                  <a:lnTo>
                    <a:pt x="2804" y="11722"/>
                  </a:lnTo>
                  <a:lnTo>
                    <a:pt x="3226" y="10942"/>
                  </a:lnTo>
                  <a:lnTo>
                    <a:pt x="3689" y="10183"/>
                  </a:lnTo>
                  <a:lnTo>
                    <a:pt x="4195" y="9466"/>
                  </a:lnTo>
                  <a:lnTo>
                    <a:pt x="4744" y="8750"/>
                  </a:lnTo>
                  <a:lnTo>
                    <a:pt x="5334" y="8054"/>
                  </a:lnTo>
                  <a:lnTo>
                    <a:pt x="5945" y="7379"/>
                  </a:lnTo>
                  <a:lnTo>
                    <a:pt x="6282" y="7063"/>
                  </a:lnTo>
                  <a:lnTo>
                    <a:pt x="6620" y="6726"/>
                  </a:lnTo>
                  <a:lnTo>
                    <a:pt x="6978" y="6431"/>
                  </a:lnTo>
                  <a:lnTo>
                    <a:pt x="7337" y="6114"/>
                  </a:lnTo>
                  <a:lnTo>
                    <a:pt x="7716" y="5819"/>
                  </a:lnTo>
                  <a:lnTo>
                    <a:pt x="8117" y="5524"/>
                  </a:lnTo>
                  <a:lnTo>
                    <a:pt x="8517" y="5250"/>
                  </a:lnTo>
                  <a:lnTo>
                    <a:pt x="8918" y="4976"/>
                  </a:lnTo>
                  <a:lnTo>
                    <a:pt x="9339" y="4723"/>
                  </a:lnTo>
                  <a:lnTo>
                    <a:pt x="9782" y="4470"/>
                  </a:lnTo>
                  <a:lnTo>
                    <a:pt x="10246" y="4217"/>
                  </a:lnTo>
                  <a:lnTo>
                    <a:pt x="10710" y="3985"/>
                  </a:lnTo>
                  <a:lnTo>
                    <a:pt x="11173" y="3753"/>
                  </a:lnTo>
                  <a:lnTo>
                    <a:pt x="11658" y="3543"/>
                  </a:lnTo>
                  <a:lnTo>
                    <a:pt x="12164" y="3332"/>
                  </a:lnTo>
                  <a:lnTo>
                    <a:pt x="12691" y="3142"/>
                  </a:lnTo>
                  <a:lnTo>
                    <a:pt x="13218" y="2952"/>
                  </a:lnTo>
                  <a:lnTo>
                    <a:pt x="13766" y="2763"/>
                  </a:lnTo>
                  <a:lnTo>
                    <a:pt x="14314" y="2615"/>
                  </a:lnTo>
                  <a:lnTo>
                    <a:pt x="14905" y="2446"/>
                  </a:lnTo>
                  <a:lnTo>
                    <a:pt x="14905" y="2446"/>
                  </a:lnTo>
                  <a:lnTo>
                    <a:pt x="16781" y="2004"/>
                  </a:lnTo>
                  <a:lnTo>
                    <a:pt x="18615" y="1603"/>
                  </a:lnTo>
                  <a:lnTo>
                    <a:pt x="20386" y="1245"/>
                  </a:lnTo>
                  <a:lnTo>
                    <a:pt x="22136" y="928"/>
                  </a:lnTo>
                  <a:lnTo>
                    <a:pt x="23822" y="675"/>
                  </a:lnTo>
                  <a:lnTo>
                    <a:pt x="25467" y="444"/>
                  </a:lnTo>
                  <a:lnTo>
                    <a:pt x="27069" y="275"/>
                  </a:lnTo>
                  <a:lnTo>
                    <a:pt x="28629" y="148"/>
                  </a:lnTo>
                  <a:lnTo>
                    <a:pt x="30126" y="64"/>
                  </a:lnTo>
                  <a:lnTo>
                    <a:pt x="31601" y="1"/>
                  </a:lnTo>
                  <a:lnTo>
                    <a:pt x="33035" y="1"/>
                  </a:lnTo>
                  <a:lnTo>
                    <a:pt x="34405" y="22"/>
                  </a:lnTo>
                  <a:lnTo>
                    <a:pt x="35754" y="85"/>
                  </a:lnTo>
                  <a:lnTo>
                    <a:pt x="37061" y="191"/>
                  </a:lnTo>
                  <a:lnTo>
                    <a:pt x="38326" y="317"/>
                  </a:lnTo>
                  <a:lnTo>
                    <a:pt x="39528" y="486"/>
                  </a:lnTo>
                  <a:lnTo>
                    <a:pt x="40730" y="675"/>
                  </a:lnTo>
                  <a:lnTo>
                    <a:pt x="41868" y="907"/>
                  </a:lnTo>
                  <a:lnTo>
                    <a:pt x="42964" y="1181"/>
                  </a:lnTo>
                  <a:lnTo>
                    <a:pt x="44039" y="1455"/>
                  </a:lnTo>
                  <a:lnTo>
                    <a:pt x="45072" y="1772"/>
                  </a:lnTo>
                  <a:lnTo>
                    <a:pt x="46063" y="2109"/>
                  </a:lnTo>
                  <a:lnTo>
                    <a:pt x="47033" y="2488"/>
                  </a:lnTo>
                  <a:lnTo>
                    <a:pt x="47939" y="2868"/>
                  </a:lnTo>
                  <a:lnTo>
                    <a:pt x="48846" y="3290"/>
                  </a:lnTo>
                  <a:lnTo>
                    <a:pt x="49689" y="3711"/>
                  </a:lnTo>
                  <a:lnTo>
                    <a:pt x="50511" y="4175"/>
                  </a:lnTo>
                  <a:lnTo>
                    <a:pt x="51312" y="4639"/>
                  </a:lnTo>
                  <a:lnTo>
                    <a:pt x="52071" y="5145"/>
                  </a:lnTo>
                  <a:lnTo>
                    <a:pt x="52788" y="5651"/>
                  </a:lnTo>
                  <a:lnTo>
                    <a:pt x="53484" y="6178"/>
                  </a:lnTo>
                  <a:lnTo>
                    <a:pt x="54158" y="6705"/>
                  </a:lnTo>
                  <a:lnTo>
                    <a:pt x="54791" y="7253"/>
                  </a:lnTo>
                  <a:lnTo>
                    <a:pt x="55402" y="7822"/>
                  </a:lnTo>
                  <a:lnTo>
                    <a:pt x="55971" y="8391"/>
                  </a:lnTo>
                  <a:lnTo>
                    <a:pt x="56520" y="8982"/>
                  </a:lnTo>
                  <a:lnTo>
                    <a:pt x="57047" y="9572"/>
                  </a:lnTo>
                  <a:lnTo>
                    <a:pt x="57553" y="10162"/>
                  </a:lnTo>
                  <a:lnTo>
                    <a:pt x="58016" y="10773"/>
                  </a:lnTo>
                  <a:lnTo>
                    <a:pt x="58459" y="11385"/>
                  </a:lnTo>
                  <a:lnTo>
                    <a:pt x="58881" y="11996"/>
                  </a:lnTo>
                  <a:lnTo>
                    <a:pt x="59260" y="12608"/>
                  </a:lnTo>
                  <a:lnTo>
                    <a:pt x="59640" y="13219"/>
                  </a:lnTo>
                  <a:lnTo>
                    <a:pt x="59998" y="13830"/>
                  </a:lnTo>
                  <a:lnTo>
                    <a:pt x="60314" y="14463"/>
                  </a:lnTo>
                  <a:lnTo>
                    <a:pt x="60609" y="15074"/>
                  </a:lnTo>
                  <a:lnTo>
                    <a:pt x="60905" y="15685"/>
                  </a:lnTo>
                  <a:lnTo>
                    <a:pt x="61158" y="16276"/>
                  </a:lnTo>
                  <a:lnTo>
                    <a:pt x="61389" y="16887"/>
                  </a:lnTo>
                  <a:lnTo>
                    <a:pt x="61621" y="17477"/>
                  </a:lnTo>
                  <a:lnTo>
                    <a:pt x="61811" y="18068"/>
                  </a:lnTo>
                  <a:lnTo>
                    <a:pt x="62001" y="18637"/>
                  </a:lnTo>
                  <a:lnTo>
                    <a:pt x="62169" y="19206"/>
                  </a:lnTo>
                  <a:lnTo>
                    <a:pt x="62317" y="19754"/>
                  </a:lnTo>
                  <a:lnTo>
                    <a:pt x="62443" y="20302"/>
                  </a:lnTo>
                  <a:lnTo>
                    <a:pt x="62549" y="20829"/>
                  </a:lnTo>
                  <a:lnTo>
                    <a:pt x="62739" y="21820"/>
                  </a:lnTo>
                  <a:lnTo>
                    <a:pt x="62865" y="22769"/>
                  </a:lnTo>
                  <a:lnTo>
                    <a:pt x="62928" y="23612"/>
                  </a:lnTo>
                  <a:lnTo>
                    <a:pt x="62949" y="24392"/>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6" name="Google Shape;1626;p25"/>
            <p:cNvSpPr/>
            <p:nvPr/>
          </p:nvSpPr>
          <p:spPr>
            <a:xfrm>
              <a:off x="5246700" y="-1235825"/>
              <a:ext cx="62200" cy="173425"/>
            </a:xfrm>
            <a:custGeom>
              <a:rect b="b" l="l" r="r" t="t"/>
              <a:pathLst>
                <a:path extrusionOk="0" h="6937" w="2488">
                  <a:moveTo>
                    <a:pt x="2446" y="1"/>
                  </a:moveTo>
                  <a:lnTo>
                    <a:pt x="2193" y="380"/>
                  </a:lnTo>
                  <a:lnTo>
                    <a:pt x="1940" y="760"/>
                  </a:lnTo>
                  <a:lnTo>
                    <a:pt x="1708" y="1160"/>
                  </a:lnTo>
                  <a:lnTo>
                    <a:pt x="1476" y="1582"/>
                  </a:lnTo>
                  <a:lnTo>
                    <a:pt x="1265" y="2003"/>
                  </a:lnTo>
                  <a:lnTo>
                    <a:pt x="1075" y="2425"/>
                  </a:lnTo>
                  <a:lnTo>
                    <a:pt x="886" y="2847"/>
                  </a:lnTo>
                  <a:lnTo>
                    <a:pt x="717" y="3268"/>
                  </a:lnTo>
                  <a:lnTo>
                    <a:pt x="548" y="3711"/>
                  </a:lnTo>
                  <a:lnTo>
                    <a:pt x="401" y="4154"/>
                  </a:lnTo>
                  <a:lnTo>
                    <a:pt x="274" y="4618"/>
                  </a:lnTo>
                  <a:lnTo>
                    <a:pt x="169" y="5060"/>
                  </a:lnTo>
                  <a:lnTo>
                    <a:pt x="84" y="5524"/>
                  </a:lnTo>
                  <a:lnTo>
                    <a:pt x="42" y="5988"/>
                  </a:lnTo>
                  <a:lnTo>
                    <a:pt x="0" y="6452"/>
                  </a:lnTo>
                  <a:lnTo>
                    <a:pt x="21" y="6915"/>
                  </a:lnTo>
                  <a:lnTo>
                    <a:pt x="42" y="6937"/>
                  </a:lnTo>
                  <a:lnTo>
                    <a:pt x="274" y="6030"/>
                  </a:lnTo>
                  <a:lnTo>
                    <a:pt x="843" y="3816"/>
                  </a:lnTo>
                  <a:lnTo>
                    <a:pt x="991" y="3311"/>
                  </a:lnTo>
                  <a:lnTo>
                    <a:pt x="1160" y="2826"/>
                  </a:lnTo>
                  <a:lnTo>
                    <a:pt x="1349" y="2341"/>
                  </a:lnTo>
                  <a:lnTo>
                    <a:pt x="1539" y="1856"/>
                  </a:lnTo>
                  <a:lnTo>
                    <a:pt x="1750" y="1392"/>
                  </a:lnTo>
                  <a:lnTo>
                    <a:pt x="1982" y="928"/>
                  </a:lnTo>
                  <a:lnTo>
                    <a:pt x="2235" y="465"/>
                  </a:lnTo>
                  <a:lnTo>
                    <a:pt x="2488"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7" name="Google Shape;1627;p25"/>
            <p:cNvSpPr/>
            <p:nvPr/>
          </p:nvSpPr>
          <p:spPr>
            <a:xfrm>
              <a:off x="5246700" y="-1235825"/>
              <a:ext cx="62200" cy="173425"/>
            </a:xfrm>
            <a:custGeom>
              <a:rect b="b" l="l" r="r" t="t"/>
              <a:pathLst>
                <a:path extrusionOk="0" fill="none" h="6937" w="2488">
                  <a:moveTo>
                    <a:pt x="2446" y="1"/>
                  </a:moveTo>
                  <a:lnTo>
                    <a:pt x="2446" y="1"/>
                  </a:lnTo>
                  <a:lnTo>
                    <a:pt x="2193" y="380"/>
                  </a:lnTo>
                  <a:lnTo>
                    <a:pt x="1940" y="760"/>
                  </a:lnTo>
                  <a:lnTo>
                    <a:pt x="1708" y="1160"/>
                  </a:lnTo>
                  <a:lnTo>
                    <a:pt x="1476" y="1582"/>
                  </a:lnTo>
                  <a:lnTo>
                    <a:pt x="1265" y="2003"/>
                  </a:lnTo>
                  <a:lnTo>
                    <a:pt x="1075" y="2425"/>
                  </a:lnTo>
                  <a:lnTo>
                    <a:pt x="886" y="2847"/>
                  </a:lnTo>
                  <a:lnTo>
                    <a:pt x="717" y="3268"/>
                  </a:lnTo>
                  <a:lnTo>
                    <a:pt x="717" y="3268"/>
                  </a:lnTo>
                  <a:lnTo>
                    <a:pt x="548" y="3711"/>
                  </a:lnTo>
                  <a:lnTo>
                    <a:pt x="401" y="4154"/>
                  </a:lnTo>
                  <a:lnTo>
                    <a:pt x="274" y="4618"/>
                  </a:lnTo>
                  <a:lnTo>
                    <a:pt x="169" y="5060"/>
                  </a:lnTo>
                  <a:lnTo>
                    <a:pt x="84" y="5524"/>
                  </a:lnTo>
                  <a:lnTo>
                    <a:pt x="42" y="5988"/>
                  </a:lnTo>
                  <a:lnTo>
                    <a:pt x="0" y="6452"/>
                  </a:lnTo>
                  <a:lnTo>
                    <a:pt x="21" y="6915"/>
                  </a:lnTo>
                  <a:lnTo>
                    <a:pt x="42" y="6937"/>
                  </a:lnTo>
                  <a:lnTo>
                    <a:pt x="42" y="6937"/>
                  </a:lnTo>
                  <a:lnTo>
                    <a:pt x="274" y="6030"/>
                  </a:lnTo>
                  <a:lnTo>
                    <a:pt x="274" y="6030"/>
                  </a:lnTo>
                  <a:lnTo>
                    <a:pt x="843" y="3816"/>
                  </a:lnTo>
                  <a:lnTo>
                    <a:pt x="843" y="3816"/>
                  </a:lnTo>
                  <a:lnTo>
                    <a:pt x="991" y="3311"/>
                  </a:lnTo>
                  <a:lnTo>
                    <a:pt x="1160" y="2826"/>
                  </a:lnTo>
                  <a:lnTo>
                    <a:pt x="1349" y="2341"/>
                  </a:lnTo>
                  <a:lnTo>
                    <a:pt x="1539" y="1856"/>
                  </a:lnTo>
                  <a:lnTo>
                    <a:pt x="1750" y="1392"/>
                  </a:lnTo>
                  <a:lnTo>
                    <a:pt x="1982" y="928"/>
                  </a:lnTo>
                  <a:lnTo>
                    <a:pt x="2235" y="465"/>
                  </a:lnTo>
                  <a:lnTo>
                    <a:pt x="2488" y="1"/>
                  </a:lnTo>
                  <a:lnTo>
                    <a:pt x="2446"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8" name="Google Shape;1628;p25"/>
            <p:cNvSpPr/>
            <p:nvPr/>
          </p:nvSpPr>
          <p:spPr>
            <a:xfrm>
              <a:off x="5460675" y="-1429250"/>
              <a:ext cx="610325" cy="93325"/>
            </a:xfrm>
            <a:custGeom>
              <a:rect b="b" l="l" r="r" t="t"/>
              <a:pathLst>
                <a:path extrusionOk="0" h="3733" w="24413">
                  <a:moveTo>
                    <a:pt x="15579" y="1"/>
                  </a:moveTo>
                  <a:lnTo>
                    <a:pt x="14567" y="22"/>
                  </a:lnTo>
                  <a:lnTo>
                    <a:pt x="13556" y="64"/>
                  </a:lnTo>
                  <a:lnTo>
                    <a:pt x="12544" y="148"/>
                  </a:lnTo>
                  <a:lnTo>
                    <a:pt x="11553" y="254"/>
                  </a:lnTo>
                  <a:lnTo>
                    <a:pt x="10541" y="401"/>
                  </a:lnTo>
                  <a:lnTo>
                    <a:pt x="9550" y="549"/>
                  </a:lnTo>
                  <a:lnTo>
                    <a:pt x="8559" y="760"/>
                  </a:lnTo>
                  <a:lnTo>
                    <a:pt x="7568" y="971"/>
                  </a:lnTo>
                  <a:lnTo>
                    <a:pt x="6599" y="1224"/>
                  </a:lnTo>
                  <a:lnTo>
                    <a:pt x="5629" y="1498"/>
                  </a:lnTo>
                  <a:lnTo>
                    <a:pt x="4659" y="1814"/>
                  </a:lnTo>
                  <a:lnTo>
                    <a:pt x="3711" y="2151"/>
                  </a:lnTo>
                  <a:lnTo>
                    <a:pt x="2762" y="2510"/>
                  </a:lnTo>
                  <a:lnTo>
                    <a:pt x="1834" y="2889"/>
                  </a:lnTo>
                  <a:lnTo>
                    <a:pt x="907" y="3311"/>
                  </a:lnTo>
                  <a:lnTo>
                    <a:pt x="0" y="3732"/>
                  </a:lnTo>
                  <a:lnTo>
                    <a:pt x="949" y="3332"/>
                  </a:lnTo>
                  <a:lnTo>
                    <a:pt x="1897" y="2931"/>
                  </a:lnTo>
                  <a:lnTo>
                    <a:pt x="2846" y="2573"/>
                  </a:lnTo>
                  <a:lnTo>
                    <a:pt x="3795" y="2235"/>
                  </a:lnTo>
                  <a:lnTo>
                    <a:pt x="4765" y="1940"/>
                  </a:lnTo>
                  <a:lnTo>
                    <a:pt x="5713" y="1645"/>
                  </a:lnTo>
                  <a:lnTo>
                    <a:pt x="6662" y="1392"/>
                  </a:lnTo>
                  <a:lnTo>
                    <a:pt x="7632" y="1181"/>
                  </a:lnTo>
                  <a:lnTo>
                    <a:pt x="8601" y="971"/>
                  </a:lnTo>
                  <a:lnTo>
                    <a:pt x="9571" y="802"/>
                  </a:lnTo>
                  <a:lnTo>
                    <a:pt x="10541" y="654"/>
                  </a:lnTo>
                  <a:lnTo>
                    <a:pt x="11511" y="549"/>
                  </a:lnTo>
                  <a:lnTo>
                    <a:pt x="12480" y="444"/>
                  </a:lnTo>
                  <a:lnTo>
                    <a:pt x="13471" y="380"/>
                  </a:lnTo>
                  <a:lnTo>
                    <a:pt x="14441" y="359"/>
                  </a:lnTo>
                  <a:lnTo>
                    <a:pt x="15432" y="338"/>
                  </a:lnTo>
                  <a:lnTo>
                    <a:pt x="16359" y="338"/>
                  </a:lnTo>
                  <a:lnTo>
                    <a:pt x="17266" y="380"/>
                  </a:lnTo>
                  <a:lnTo>
                    <a:pt x="18193" y="444"/>
                  </a:lnTo>
                  <a:lnTo>
                    <a:pt x="19121" y="507"/>
                  </a:lnTo>
                  <a:lnTo>
                    <a:pt x="20049" y="612"/>
                  </a:lnTo>
                  <a:lnTo>
                    <a:pt x="20976" y="718"/>
                  </a:lnTo>
                  <a:lnTo>
                    <a:pt x="21925" y="865"/>
                  </a:lnTo>
                  <a:lnTo>
                    <a:pt x="22874" y="1034"/>
                  </a:lnTo>
                  <a:lnTo>
                    <a:pt x="24391" y="1329"/>
                  </a:lnTo>
                  <a:lnTo>
                    <a:pt x="24413" y="1308"/>
                  </a:lnTo>
                  <a:lnTo>
                    <a:pt x="22895" y="865"/>
                  </a:lnTo>
                  <a:lnTo>
                    <a:pt x="21988" y="675"/>
                  </a:lnTo>
                  <a:lnTo>
                    <a:pt x="21082" y="486"/>
                  </a:lnTo>
                  <a:lnTo>
                    <a:pt x="20175" y="338"/>
                  </a:lnTo>
                  <a:lnTo>
                    <a:pt x="19269" y="212"/>
                  </a:lnTo>
                  <a:lnTo>
                    <a:pt x="18341" y="127"/>
                  </a:lnTo>
                  <a:lnTo>
                    <a:pt x="17413" y="64"/>
                  </a:lnTo>
                  <a:lnTo>
                    <a:pt x="16507" y="22"/>
                  </a:lnTo>
                  <a:lnTo>
                    <a:pt x="15579"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9" name="Google Shape;1629;p25"/>
            <p:cNvSpPr/>
            <p:nvPr/>
          </p:nvSpPr>
          <p:spPr>
            <a:xfrm>
              <a:off x="5460675" y="-1429250"/>
              <a:ext cx="610325" cy="93325"/>
            </a:xfrm>
            <a:custGeom>
              <a:rect b="b" l="l" r="r" t="t"/>
              <a:pathLst>
                <a:path extrusionOk="0" fill="none" h="3733" w="24413">
                  <a:moveTo>
                    <a:pt x="15579" y="1"/>
                  </a:moveTo>
                  <a:lnTo>
                    <a:pt x="15579" y="1"/>
                  </a:lnTo>
                  <a:lnTo>
                    <a:pt x="14567" y="22"/>
                  </a:lnTo>
                  <a:lnTo>
                    <a:pt x="13556" y="64"/>
                  </a:lnTo>
                  <a:lnTo>
                    <a:pt x="12544" y="148"/>
                  </a:lnTo>
                  <a:lnTo>
                    <a:pt x="11553" y="254"/>
                  </a:lnTo>
                  <a:lnTo>
                    <a:pt x="10541" y="401"/>
                  </a:lnTo>
                  <a:lnTo>
                    <a:pt x="9550" y="549"/>
                  </a:lnTo>
                  <a:lnTo>
                    <a:pt x="8559" y="760"/>
                  </a:lnTo>
                  <a:lnTo>
                    <a:pt x="7568" y="971"/>
                  </a:lnTo>
                  <a:lnTo>
                    <a:pt x="6599" y="1224"/>
                  </a:lnTo>
                  <a:lnTo>
                    <a:pt x="5629" y="1498"/>
                  </a:lnTo>
                  <a:lnTo>
                    <a:pt x="4659" y="1814"/>
                  </a:lnTo>
                  <a:lnTo>
                    <a:pt x="3711" y="2151"/>
                  </a:lnTo>
                  <a:lnTo>
                    <a:pt x="2762" y="2510"/>
                  </a:lnTo>
                  <a:lnTo>
                    <a:pt x="1834" y="2889"/>
                  </a:lnTo>
                  <a:lnTo>
                    <a:pt x="907" y="3311"/>
                  </a:lnTo>
                  <a:lnTo>
                    <a:pt x="0" y="3732"/>
                  </a:lnTo>
                  <a:lnTo>
                    <a:pt x="0" y="3732"/>
                  </a:lnTo>
                  <a:lnTo>
                    <a:pt x="949" y="3332"/>
                  </a:lnTo>
                  <a:lnTo>
                    <a:pt x="1897" y="2931"/>
                  </a:lnTo>
                  <a:lnTo>
                    <a:pt x="2846" y="2573"/>
                  </a:lnTo>
                  <a:lnTo>
                    <a:pt x="3795" y="2235"/>
                  </a:lnTo>
                  <a:lnTo>
                    <a:pt x="4765" y="1940"/>
                  </a:lnTo>
                  <a:lnTo>
                    <a:pt x="5713" y="1645"/>
                  </a:lnTo>
                  <a:lnTo>
                    <a:pt x="6662" y="1392"/>
                  </a:lnTo>
                  <a:lnTo>
                    <a:pt x="7632" y="1181"/>
                  </a:lnTo>
                  <a:lnTo>
                    <a:pt x="8601" y="971"/>
                  </a:lnTo>
                  <a:lnTo>
                    <a:pt x="9571" y="802"/>
                  </a:lnTo>
                  <a:lnTo>
                    <a:pt x="10541" y="654"/>
                  </a:lnTo>
                  <a:lnTo>
                    <a:pt x="11511" y="549"/>
                  </a:lnTo>
                  <a:lnTo>
                    <a:pt x="12480" y="444"/>
                  </a:lnTo>
                  <a:lnTo>
                    <a:pt x="13471" y="380"/>
                  </a:lnTo>
                  <a:lnTo>
                    <a:pt x="14441" y="359"/>
                  </a:lnTo>
                  <a:lnTo>
                    <a:pt x="15432" y="338"/>
                  </a:lnTo>
                  <a:lnTo>
                    <a:pt x="15432" y="338"/>
                  </a:lnTo>
                  <a:lnTo>
                    <a:pt x="16359" y="338"/>
                  </a:lnTo>
                  <a:lnTo>
                    <a:pt x="17266" y="380"/>
                  </a:lnTo>
                  <a:lnTo>
                    <a:pt x="18193" y="444"/>
                  </a:lnTo>
                  <a:lnTo>
                    <a:pt x="19121" y="507"/>
                  </a:lnTo>
                  <a:lnTo>
                    <a:pt x="20049" y="612"/>
                  </a:lnTo>
                  <a:lnTo>
                    <a:pt x="20976" y="718"/>
                  </a:lnTo>
                  <a:lnTo>
                    <a:pt x="21925" y="865"/>
                  </a:lnTo>
                  <a:lnTo>
                    <a:pt x="22874" y="1034"/>
                  </a:lnTo>
                  <a:lnTo>
                    <a:pt x="22874" y="1034"/>
                  </a:lnTo>
                  <a:lnTo>
                    <a:pt x="24391" y="1329"/>
                  </a:lnTo>
                  <a:lnTo>
                    <a:pt x="24413" y="1308"/>
                  </a:lnTo>
                  <a:lnTo>
                    <a:pt x="24413" y="1308"/>
                  </a:lnTo>
                  <a:lnTo>
                    <a:pt x="22895" y="865"/>
                  </a:lnTo>
                  <a:lnTo>
                    <a:pt x="22895" y="865"/>
                  </a:lnTo>
                  <a:lnTo>
                    <a:pt x="21988" y="675"/>
                  </a:lnTo>
                  <a:lnTo>
                    <a:pt x="21082" y="486"/>
                  </a:lnTo>
                  <a:lnTo>
                    <a:pt x="20175" y="338"/>
                  </a:lnTo>
                  <a:lnTo>
                    <a:pt x="19269" y="212"/>
                  </a:lnTo>
                  <a:lnTo>
                    <a:pt x="18341" y="127"/>
                  </a:lnTo>
                  <a:lnTo>
                    <a:pt x="17413" y="64"/>
                  </a:lnTo>
                  <a:lnTo>
                    <a:pt x="16507" y="22"/>
                  </a:lnTo>
                  <a:lnTo>
                    <a:pt x="15579"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0" name="Google Shape;1630;p25"/>
            <p:cNvSpPr/>
            <p:nvPr/>
          </p:nvSpPr>
          <p:spPr>
            <a:xfrm>
              <a:off x="6221700" y="-1379175"/>
              <a:ext cx="231400" cy="122825"/>
            </a:xfrm>
            <a:custGeom>
              <a:rect b="b" l="l" r="r" t="t"/>
              <a:pathLst>
                <a:path extrusionOk="0" h="4913" w="9256">
                  <a:moveTo>
                    <a:pt x="1" y="1"/>
                  </a:moveTo>
                  <a:lnTo>
                    <a:pt x="1" y="22"/>
                  </a:lnTo>
                  <a:lnTo>
                    <a:pt x="654" y="106"/>
                  </a:lnTo>
                  <a:lnTo>
                    <a:pt x="1329" y="232"/>
                  </a:lnTo>
                  <a:lnTo>
                    <a:pt x="1982" y="380"/>
                  </a:lnTo>
                  <a:lnTo>
                    <a:pt x="2615" y="570"/>
                  </a:lnTo>
                  <a:lnTo>
                    <a:pt x="3100" y="717"/>
                  </a:lnTo>
                  <a:lnTo>
                    <a:pt x="3564" y="907"/>
                  </a:lnTo>
                  <a:lnTo>
                    <a:pt x="4006" y="1097"/>
                  </a:lnTo>
                  <a:lnTo>
                    <a:pt x="4470" y="1308"/>
                  </a:lnTo>
                  <a:lnTo>
                    <a:pt x="4913" y="1540"/>
                  </a:lnTo>
                  <a:lnTo>
                    <a:pt x="5334" y="1793"/>
                  </a:lnTo>
                  <a:lnTo>
                    <a:pt x="5756" y="2045"/>
                  </a:lnTo>
                  <a:lnTo>
                    <a:pt x="6178" y="2341"/>
                  </a:lnTo>
                  <a:lnTo>
                    <a:pt x="6979" y="2931"/>
                  </a:lnTo>
                  <a:lnTo>
                    <a:pt x="7759" y="3542"/>
                  </a:lnTo>
                  <a:lnTo>
                    <a:pt x="8138" y="3880"/>
                  </a:lnTo>
                  <a:lnTo>
                    <a:pt x="8497" y="4217"/>
                  </a:lnTo>
                  <a:lnTo>
                    <a:pt x="9234" y="4913"/>
                  </a:lnTo>
                  <a:lnTo>
                    <a:pt x="9256" y="4891"/>
                  </a:lnTo>
                  <a:lnTo>
                    <a:pt x="8855" y="4343"/>
                  </a:lnTo>
                  <a:lnTo>
                    <a:pt x="8539" y="3943"/>
                  </a:lnTo>
                  <a:lnTo>
                    <a:pt x="8202" y="3563"/>
                  </a:lnTo>
                  <a:lnTo>
                    <a:pt x="7822" y="3205"/>
                  </a:lnTo>
                  <a:lnTo>
                    <a:pt x="7443" y="2868"/>
                  </a:lnTo>
                  <a:lnTo>
                    <a:pt x="7063" y="2551"/>
                  </a:lnTo>
                  <a:lnTo>
                    <a:pt x="6641" y="2256"/>
                  </a:lnTo>
                  <a:lnTo>
                    <a:pt x="6220" y="1961"/>
                  </a:lnTo>
                  <a:lnTo>
                    <a:pt x="5777" y="1708"/>
                  </a:lnTo>
                  <a:lnTo>
                    <a:pt x="5103" y="1350"/>
                  </a:lnTo>
                  <a:lnTo>
                    <a:pt x="4428" y="1034"/>
                  </a:lnTo>
                  <a:lnTo>
                    <a:pt x="3711" y="738"/>
                  </a:lnTo>
                  <a:lnTo>
                    <a:pt x="2994" y="507"/>
                  </a:lnTo>
                  <a:lnTo>
                    <a:pt x="2257" y="296"/>
                  </a:lnTo>
                  <a:lnTo>
                    <a:pt x="1519" y="148"/>
                  </a:lnTo>
                  <a:lnTo>
                    <a:pt x="760" y="43"/>
                  </a:lnTo>
                  <a:lnTo>
                    <a:pt x="380" y="22"/>
                  </a:lnTo>
                  <a:lnTo>
                    <a:pt x="1"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1" name="Google Shape;1631;p25"/>
            <p:cNvSpPr/>
            <p:nvPr/>
          </p:nvSpPr>
          <p:spPr>
            <a:xfrm>
              <a:off x="6221700" y="-1379175"/>
              <a:ext cx="231400" cy="122825"/>
            </a:xfrm>
            <a:custGeom>
              <a:rect b="b" l="l" r="r" t="t"/>
              <a:pathLst>
                <a:path extrusionOk="0" fill="none" h="4913" w="9256">
                  <a:moveTo>
                    <a:pt x="1" y="1"/>
                  </a:moveTo>
                  <a:lnTo>
                    <a:pt x="1" y="22"/>
                  </a:lnTo>
                  <a:lnTo>
                    <a:pt x="1" y="22"/>
                  </a:lnTo>
                  <a:lnTo>
                    <a:pt x="654" y="106"/>
                  </a:lnTo>
                  <a:lnTo>
                    <a:pt x="1329" y="232"/>
                  </a:lnTo>
                  <a:lnTo>
                    <a:pt x="1982" y="380"/>
                  </a:lnTo>
                  <a:lnTo>
                    <a:pt x="2615" y="570"/>
                  </a:lnTo>
                  <a:lnTo>
                    <a:pt x="2615" y="570"/>
                  </a:lnTo>
                  <a:lnTo>
                    <a:pt x="3100" y="717"/>
                  </a:lnTo>
                  <a:lnTo>
                    <a:pt x="3564" y="907"/>
                  </a:lnTo>
                  <a:lnTo>
                    <a:pt x="4006" y="1097"/>
                  </a:lnTo>
                  <a:lnTo>
                    <a:pt x="4470" y="1308"/>
                  </a:lnTo>
                  <a:lnTo>
                    <a:pt x="4913" y="1540"/>
                  </a:lnTo>
                  <a:lnTo>
                    <a:pt x="5334" y="1793"/>
                  </a:lnTo>
                  <a:lnTo>
                    <a:pt x="5756" y="2045"/>
                  </a:lnTo>
                  <a:lnTo>
                    <a:pt x="6178" y="2341"/>
                  </a:lnTo>
                  <a:lnTo>
                    <a:pt x="6178" y="2341"/>
                  </a:lnTo>
                  <a:lnTo>
                    <a:pt x="6979" y="2931"/>
                  </a:lnTo>
                  <a:lnTo>
                    <a:pt x="7759" y="3542"/>
                  </a:lnTo>
                  <a:lnTo>
                    <a:pt x="7759" y="3542"/>
                  </a:lnTo>
                  <a:lnTo>
                    <a:pt x="8138" y="3880"/>
                  </a:lnTo>
                  <a:lnTo>
                    <a:pt x="8497" y="4217"/>
                  </a:lnTo>
                  <a:lnTo>
                    <a:pt x="9234" y="4913"/>
                  </a:lnTo>
                  <a:lnTo>
                    <a:pt x="9256" y="4891"/>
                  </a:lnTo>
                  <a:lnTo>
                    <a:pt x="9256" y="4891"/>
                  </a:lnTo>
                  <a:lnTo>
                    <a:pt x="8855" y="4343"/>
                  </a:lnTo>
                  <a:lnTo>
                    <a:pt x="8855" y="4343"/>
                  </a:lnTo>
                  <a:lnTo>
                    <a:pt x="8539" y="3943"/>
                  </a:lnTo>
                  <a:lnTo>
                    <a:pt x="8202" y="3563"/>
                  </a:lnTo>
                  <a:lnTo>
                    <a:pt x="7822" y="3205"/>
                  </a:lnTo>
                  <a:lnTo>
                    <a:pt x="7443" y="2868"/>
                  </a:lnTo>
                  <a:lnTo>
                    <a:pt x="7063" y="2551"/>
                  </a:lnTo>
                  <a:lnTo>
                    <a:pt x="6641" y="2256"/>
                  </a:lnTo>
                  <a:lnTo>
                    <a:pt x="6220" y="1961"/>
                  </a:lnTo>
                  <a:lnTo>
                    <a:pt x="5777" y="1708"/>
                  </a:lnTo>
                  <a:lnTo>
                    <a:pt x="5777" y="1708"/>
                  </a:lnTo>
                  <a:lnTo>
                    <a:pt x="5103" y="1350"/>
                  </a:lnTo>
                  <a:lnTo>
                    <a:pt x="4428" y="1034"/>
                  </a:lnTo>
                  <a:lnTo>
                    <a:pt x="3711" y="738"/>
                  </a:lnTo>
                  <a:lnTo>
                    <a:pt x="2994" y="507"/>
                  </a:lnTo>
                  <a:lnTo>
                    <a:pt x="2257" y="296"/>
                  </a:lnTo>
                  <a:lnTo>
                    <a:pt x="1519" y="148"/>
                  </a:lnTo>
                  <a:lnTo>
                    <a:pt x="760" y="43"/>
                  </a:lnTo>
                  <a:lnTo>
                    <a:pt x="380" y="22"/>
                  </a:lnTo>
                  <a:lnTo>
                    <a:pt x="1"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2" name="Google Shape;1632;p25"/>
            <p:cNvSpPr/>
            <p:nvPr/>
          </p:nvSpPr>
          <p:spPr>
            <a:xfrm>
              <a:off x="5386350" y="-1018675"/>
              <a:ext cx="689925" cy="340475"/>
            </a:xfrm>
            <a:custGeom>
              <a:rect b="b" l="l" r="r" t="t"/>
              <a:pathLst>
                <a:path extrusionOk="0" h="13619" w="27597">
                  <a:moveTo>
                    <a:pt x="15411" y="0"/>
                  </a:moveTo>
                  <a:lnTo>
                    <a:pt x="14779" y="21"/>
                  </a:lnTo>
                  <a:lnTo>
                    <a:pt x="14125" y="85"/>
                  </a:lnTo>
                  <a:lnTo>
                    <a:pt x="13472" y="169"/>
                  </a:lnTo>
                  <a:lnTo>
                    <a:pt x="12818" y="274"/>
                  </a:lnTo>
                  <a:lnTo>
                    <a:pt x="12165" y="422"/>
                  </a:lnTo>
                  <a:lnTo>
                    <a:pt x="11490" y="612"/>
                  </a:lnTo>
                  <a:lnTo>
                    <a:pt x="10837" y="822"/>
                  </a:lnTo>
                  <a:lnTo>
                    <a:pt x="10162" y="1054"/>
                  </a:lnTo>
                  <a:lnTo>
                    <a:pt x="9508" y="1307"/>
                  </a:lnTo>
                  <a:lnTo>
                    <a:pt x="8855" y="1581"/>
                  </a:lnTo>
                  <a:lnTo>
                    <a:pt x="8201" y="1877"/>
                  </a:lnTo>
                  <a:lnTo>
                    <a:pt x="7569" y="2193"/>
                  </a:lnTo>
                  <a:lnTo>
                    <a:pt x="6958" y="2530"/>
                  </a:lnTo>
                  <a:lnTo>
                    <a:pt x="6346" y="2867"/>
                  </a:lnTo>
                  <a:lnTo>
                    <a:pt x="5756" y="3226"/>
                  </a:lnTo>
                  <a:lnTo>
                    <a:pt x="5187" y="3605"/>
                  </a:lnTo>
                  <a:lnTo>
                    <a:pt x="4639" y="4006"/>
                  </a:lnTo>
                  <a:lnTo>
                    <a:pt x="4090" y="4406"/>
                  </a:lnTo>
                  <a:lnTo>
                    <a:pt x="3585" y="4807"/>
                  </a:lnTo>
                  <a:lnTo>
                    <a:pt x="3100" y="5207"/>
                  </a:lnTo>
                  <a:lnTo>
                    <a:pt x="2657" y="5629"/>
                  </a:lnTo>
                  <a:lnTo>
                    <a:pt x="2214" y="6051"/>
                  </a:lnTo>
                  <a:lnTo>
                    <a:pt x="1835" y="6472"/>
                  </a:lnTo>
                  <a:lnTo>
                    <a:pt x="1455" y="6894"/>
                  </a:lnTo>
                  <a:lnTo>
                    <a:pt x="1139" y="7295"/>
                  </a:lnTo>
                  <a:lnTo>
                    <a:pt x="844" y="7716"/>
                  </a:lnTo>
                  <a:lnTo>
                    <a:pt x="591" y="8117"/>
                  </a:lnTo>
                  <a:lnTo>
                    <a:pt x="380" y="8538"/>
                  </a:lnTo>
                  <a:lnTo>
                    <a:pt x="211" y="8918"/>
                  </a:lnTo>
                  <a:lnTo>
                    <a:pt x="106" y="9297"/>
                  </a:lnTo>
                  <a:lnTo>
                    <a:pt x="22" y="9677"/>
                  </a:lnTo>
                  <a:lnTo>
                    <a:pt x="1" y="10035"/>
                  </a:lnTo>
                  <a:lnTo>
                    <a:pt x="1" y="10204"/>
                  </a:lnTo>
                  <a:lnTo>
                    <a:pt x="22" y="10372"/>
                  </a:lnTo>
                  <a:lnTo>
                    <a:pt x="64" y="10541"/>
                  </a:lnTo>
                  <a:lnTo>
                    <a:pt x="106" y="10689"/>
                  </a:lnTo>
                  <a:lnTo>
                    <a:pt x="148" y="10857"/>
                  </a:lnTo>
                  <a:lnTo>
                    <a:pt x="211" y="11005"/>
                  </a:lnTo>
                  <a:lnTo>
                    <a:pt x="380" y="11279"/>
                  </a:lnTo>
                  <a:lnTo>
                    <a:pt x="591" y="11532"/>
                  </a:lnTo>
                  <a:lnTo>
                    <a:pt x="844" y="11764"/>
                  </a:lnTo>
                  <a:lnTo>
                    <a:pt x="1139" y="11975"/>
                  </a:lnTo>
                  <a:lnTo>
                    <a:pt x="1455" y="12185"/>
                  </a:lnTo>
                  <a:lnTo>
                    <a:pt x="1835" y="12375"/>
                  </a:lnTo>
                  <a:lnTo>
                    <a:pt x="2214" y="12544"/>
                  </a:lnTo>
                  <a:lnTo>
                    <a:pt x="2657" y="12691"/>
                  </a:lnTo>
                  <a:lnTo>
                    <a:pt x="3100" y="12818"/>
                  </a:lnTo>
                  <a:lnTo>
                    <a:pt x="3585" y="12944"/>
                  </a:lnTo>
                  <a:lnTo>
                    <a:pt x="4090" y="13050"/>
                  </a:lnTo>
                  <a:lnTo>
                    <a:pt x="4639" y="13155"/>
                  </a:lnTo>
                  <a:lnTo>
                    <a:pt x="5187" y="13239"/>
                  </a:lnTo>
                  <a:lnTo>
                    <a:pt x="6346" y="13387"/>
                  </a:lnTo>
                  <a:lnTo>
                    <a:pt x="7569" y="13471"/>
                  </a:lnTo>
                  <a:lnTo>
                    <a:pt x="8855" y="13556"/>
                  </a:lnTo>
                  <a:lnTo>
                    <a:pt x="10162" y="13598"/>
                  </a:lnTo>
                  <a:lnTo>
                    <a:pt x="11490" y="13619"/>
                  </a:lnTo>
                  <a:lnTo>
                    <a:pt x="16044" y="13619"/>
                  </a:lnTo>
                  <a:lnTo>
                    <a:pt x="16655" y="13598"/>
                  </a:lnTo>
                  <a:lnTo>
                    <a:pt x="17266" y="13535"/>
                  </a:lnTo>
                  <a:lnTo>
                    <a:pt x="17857" y="13492"/>
                  </a:lnTo>
                  <a:lnTo>
                    <a:pt x="18447" y="13408"/>
                  </a:lnTo>
                  <a:lnTo>
                    <a:pt x="19037" y="13324"/>
                  </a:lnTo>
                  <a:lnTo>
                    <a:pt x="19606" y="13218"/>
                  </a:lnTo>
                  <a:lnTo>
                    <a:pt x="20155" y="13092"/>
                  </a:lnTo>
                  <a:lnTo>
                    <a:pt x="20703" y="12944"/>
                  </a:lnTo>
                  <a:lnTo>
                    <a:pt x="21209" y="12797"/>
                  </a:lnTo>
                  <a:lnTo>
                    <a:pt x="21736" y="12628"/>
                  </a:lnTo>
                  <a:lnTo>
                    <a:pt x="22221" y="12459"/>
                  </a:lnTo>
                  <a:lnTo>
                    <a:pt x="22705" y="12270"/>
                  </a:lnTo>
                  <a:lnTo>
                    <a:pt x="23169" y="12059"/>
                  </a:lnTo>
                  <a:lnTo>
                    <a:pt x="23612" y="11848"/>
                  </a:lnTo>
                  <a:lnTo>
                    <a:pt x="24034" y="11637"/>
                  </a:lnTo>
                  <a:lnTo>
                    <a:pt x="24434" y="11384"/>
                  </a:lnTo>
                  <a:lnTo>
                    <a:pt x="24814" y="11152"/>
                  </a:lnTo>
                  <a:lnTo>
                    <a:pt x="25172" y="10878"/>
                  </a:lnTo>
                  <a:lnTo>
                    <a:pt x="25509" y="10625"/>
                  </a:lnTo>
                  <a:lnTo>
                    <a:pt x="25825" y="10351"/>
                  </a:lnTo>
                  <a:lnTo>
                    <a:pt x="26121" y="10056"/>
                  </a:lnTo>
                  <a:lnTo>
                    <a:pt x="26395" y="9761"/>
                  </a:lnTo>
                  <a:lnTo>
                    <a:pt x="26648" y="9466"/>
                  </a:lnTo>
                  <a:lnTo>
                    <a:pt x="26858" y="9150"/>
                  </a:lnTo>
                  <a:lnTo>
                    <a:pt x="27048" y="8833"/>
                  </a:lnTo>
                  <a:lnTo>
                    <a:pt x="27217" y="8517"/>
                  </a:lnTo>
                  <a:lnTo>
                    <a:pt x="27343" y="8180"/>
                  </a:lnTo>
                  <a:lnTo>
                    <a:pt x="27449" y="7843"/>
                  </a:lnTo>
                  <a:lnTo>
                    <a:pt x="27533" y="7505"/>
                  </a:lnTo>
                  <a:lnTo>
                    <a:pt x="27575" y="7168"/>
                  </a:lnTo>
                  <a:lnTo>
                    <a:pt x="27596" y="6810"/>
                  </a:lnTo>
                  <a:lnTo>
                    <a:pt x="27575" y="6472"/>
                  </a:lnTo>
                  <a:lnTo>
                    <a:pt x="27533" y="6114"/>
                  </a:lnTo>
                  <a:lnTo>
                    <a:pt x="27449" y="5777"/>
                  </a:lnTo>
                  <a:lnTo>
                    <a:pt x="27343" y="5439"/>
                  </a:lnTo>
                  <a:lnTo>
                    <a:pt x="27217" y="5102"/>
                  </a:lnTo>
                  <a:lnTo>
                    <a:pt x="27048" y="4786"/>
                  </a:lnTo>
                  <a:lnTo>
                    <a:pt x="26858" y="4470"/>
                  </a:lnTo>
                  <a:lnTo>
                    <a:pt x="26648" y="4153"/>
                  </a:lnTo>
                  <a:lnTo>
                    <a:pt x="26395" y="3858"/>
                  </a:lnTo>
                  <a:lnTo>
                    <a:pt x="26121" y="3563"/>
                  </a:lnTo>
                  <a:lnTo>
                    <a:pt x="25825" y="3289"/>
                  </a:lnTo>
                  <a:lnTo>
                    <a:pt x="25509" y="3015"/>
                  </a:lnTo>
                  <a:lnTo>
                    <a:pt x="25172" y="2741"/>
                  </a:lnTo>
                  <a:lnTo>
                    <a:pt x="24814" y="2488"/>
                  </a:lnTo>
                  <a:lnTo>
                    <a:pt x="24434" y="2235"/>
                  </a:lnTo>
                  <a:lnTo>
                    <a:pt x="24034" y="2003"/>
                  </a:lnTo>
                  <a:lnTo>
                    <a:pt x="23612" y="1771"/>
                  </a:lnTo>
                  <a:lnTo>
                    <a:pt x="23169" y="1560"/>
                  </a:lnTo>
                  <a:lnTo>
                    <a:pt x="22705" y="1350"/>
                  </a:lnTo>
                  <a:lnTo>
                    <a:pt x="22221" y="1160"/>
                  </a:lnTo>
                  <a:lnTo>
                    <a:pt x="21736" y="991"/>
                  </a:lnTo>
                  <a:lnTo>
                    <a:pt x="21209" y="822"/>
                  </a:lnTo>
                  <a:lnTo>
                    <a:pt x="20703" y="675"/>
                  </a:lnTo>
                  <a:lnTo>
                    <a:pt x="20155" y="548"/>
                  </a:lnTo>
                  <a:lnTo>
                    <a:pt x="19606" y="422"/>
                  </a:lnTo>
                  <a:lnTo>
                    <a:pt x="19037" y="317"/>
                  </a:lnTo>
                  <a:lnTo>
                    <a:pt x="18447" y="211"/>
                  </a:lnTo>
                  <a:lnTo>
                    <a:pt x="17857" y="148"/>
                  </a:lnTo>
                  <a:lnTo>
                    <a:pt x="17266" y="85"/>
                  </a:lnTo>
                  <a:lnTo>
                    <a:pt x="16655" y="42"/>
                  </a:lnTo>
                  <a:lnTo>
                    <a:pt x="16044" y="21"/>
                  </a:lnTo>
                  <a:lnTo>
                    <a:pt x="15411"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3" name="Google Shape;1633;p25"/>
            <p:cNvSpPr/>
            <p:nvPr/>
          </p:nvSpPr>
          <p:spPr>
            <a:xfrm>
              <a:off x="5386350" y="-1018675"/>
              <a:ext cx="689925" cy="340475"/>
            </a:xfrm>
            <a:custGeom>
              <a:rect b="b" l="l" r="r" t="t"/>
              <a:pathLst>
                <a:path extrusionOk="0" fill="none" h="13619" w="27597">
                  <a:moveTo>
                    <a:pt x="27596" y="6810"/>
                  </a:moveTo>
                  <a:lnTo>
                    <a:pt x="27596" y="6810"/>
                  </a:lnTo>
                  <a:lnTo>
                    <a:pt x="27575" y="7168"/>
                  </a:lnTo>
                  <a:lnTo>
                    <a:pt x="27533" y="7505"/>
                  </a:lnTo>
                  <a:lnTo>
                    <a:pt x="27449" y="7843"/>
                  </a:lnTo>
                  <a:lnTo>
                    <a:pt x="27343" y="8180"/>
                  </a:lnTo>
                  <a:lnTo>
                    <a:pt x="27217" y="8517"/>
                  </a:lnTo>
                  <a:lnTo>
                    <a:pt x="27048" y="8833"/>
                  </a:lnTo>
                  <a:lnTo>
                    <a:pt x="26858" y="9150"/>
                  </a:lnTo>
                  <a:lnTo>
                    <a:pt x="26648" y="9466"/>
                  </a:lnTo>
                  <a:lnTo>
                    <a:pt x="26395" y="9761"/>
                  </a:lnTo>
                  <a:lnTo>
                    <a:pt x="26121" y="10056"/>
                  </a:lnTo>
                  <a:lnTo>
                    <a:pt x="25825" y="10351"/>
                  </a:lnTo>
                  <a:lnTo>
                    <a:pt x="25509" y="10625"/>
                  </a:lnTo>
                  <a:lnTo>
                    <a:pt x="25172" y="10878"/>
                  </a:lnTo>
                  <a:lnTo>
                    <a:pt x="24814" y="11152"/>
                  </a:lnTo>
                  <a:lnTo>
                    <a:pt x="24434" y="11384"/>
                  </a:lnTo>
                  <a:lnTo>
                    <a:pt x="24034" y="11637"/>
                  </a:lnTo>
                  <a:lnTo>
                    <a:pt x="23612" y="11848"/>
                  </a:lnTo>
                  <a:lnTo>
                    <a:pt x="23169" y="12059"/>
                  </a:lnTo>
                  <a:lnTo>
                    <a:pt x="22705" y="12270"/>
                  </a:lnTo>
                  <a:lnTo>
                    <a:pt x="22221" y="12459"/>
                  </a:lnTo>
                  <a:lnTo>
                    <a:pt x="21736" y="12628"/>
                  </a:lnTo>
                  <a:lnTo>
                    <a:pt x="21209" y="12797"/>
                  </a:lnTo>
                  <a:lnTo>
                    <a:pt x="20703" y="12944"/>
                  </a:lnTo>
                  <a:lnTo>
                    <a:pt x="20155" y="13092"/>
                  </a:lnTo>
                  <a:lnTo>
                    <a:pt x="19606" y="13218"/>
                  </a:lnTo>
                  <a:lnTo>
                    <a:pt x="19037" y="13324"/>
                  </a:lnTo>
                  <a:lnTo>
                    <a:pt x="18447" y="13408"/>
                  </a:lnTo>
                  <a:lnTo>
                    <a:pt x="17857" y="13492"/>
                  </a:lnTo>
                  <a:lnTo>
                    <a:pt x="17266" y="13535"/>
                  </a:lnTo>
                  <a:lnTo>
                    <a:pt x="16655" y="13598"/>
                  </a:lnTo>
                  <a:lnTo>
                    <a:pt x="16044" y="13619"/>
                  </a:lnTo>
                  <a:lnTo>
                    <a:pt x="15411" y="13619"/>
                  </a:lnTo>
                  <a:lnTo>
                    <a:pt x="15411" y="13619"/>
                  </a:lnTo>
                  <a:lnTo>
                    <a:pt x="12818" y="13619"/>
                  </a:lnTo>
                  <a:lnTo>
                    <a:pt x="11490" y="13619"/>
                  </a:lnTo>
                  <a:lnTo>
                    <a:pt x="10162" y="13598"/>
                  </a:lnTo>
                  <a:lnTo>
                    <a:pt x="8855" y="13556"/>
                  </a:lnTo>
                  <a:lnTo>
                    <a:pt x="7569" y="13471"/>
                  </a:lnTo>
                  <a:lnTo>
                    <a:pt x="6346" y="13387"/>
                  </a:lnTo>
                  <a:lnTo>
                    <a:pt x="5187" y="13239"/>
                  </a:lnTo>
                  <a:lnTo>
                    <a:pt x="4639" y="13155"/>
                  </a:lnTo>
                  <a:lnTo>
                    <a:pt x="4090" y="13050"/>
                  </a:lnTo>
                  <a:lnTo>
                    <a:pt x="3585" y="12944"/>
                  </a:lnTo>
                  <a:lnTo>
                    <a:pt x="3100" y="12818"/>
                  </a:lnTo>
                  <a:lnTo>
                    <a:pt x="2657" y="12691"/>
                  </a:lnTo>
                  <a:lnTo>
                    <a:pt x="2214" y="12544"/>
                  </a:lnTo>
                  <a:lnTo>
                    <a:pt x="1835" y="12375"/>
                  </a:lnTo>
                  <a:lnTo>
                    <a:pt x="1455" y="12185"/>
                  </a:lnTo>
                  <a:lnTo>
                    <a:pt x="1139" y="11975"/>
                  </a:lnTo>
                  <a:lnTo>
                    <a:pt x="844" y="11764"/>
                  </a:lnTo>
                  <a:lnTo>
                    <a:pt x="591" y="11532"/>
                  </a:lnTo>
                  <a:lnTo>
                    <a:pt x="380" y="11279"/>
                  </a:lnTo>
                  <a:lnTo>
                    <a:pt x="211" y="11005"/>
                  </a:lnTo>
                  <a:lnTo>
                    <a:pt x="148" y="10857"/>
                  </a:lnTo>
                  <a:lnTo>
                    <a:pt x="106" y="10689"/>
                  </a:lnTo>
                  <a:lnTo>
                    <a:pt x="64" y="10541"/>
                  </a:lnTo>
                  <a:lnTo>
                    <a:pt x="22" y="10372"/>
                  </a:lnTo>
                  <a:lnTo>
                    <a:pt x="1" y="10204"/>
                  </a:lnTo>
                  <a:lnTo>
                    <a:pt x="1" y="10035"/>
                  </a:lnTo>
                  <a:lnTo>
                    <a:pt x="1" y="10035"/>
                  </a:lnTo>
                  <a:lnTo>
                    <a:pt x="22" y="9677"/>
                  </a:lnTo>
                  <a:lnTo>
                    <a:pt x="106" y="9297"/>
                  </a:lnTo>
                  <a:lnTo>
                    <a:pt x="211" y="8918"/>
                  </a:lnTo>
                  <a:lnTo>
                    <a:pt x="380" y="8538"/>
                  </a:lnTo>
                  <a:lnTo>
                    <a:pt x="591" y="8117"/>
                  </a:lnTo>
                  <a:lnTo>
                    <a:pt x="844" y="7716"/>
                  </a:lnTo>
                  <a:lnTo>
                    <a:pt x="1139" y="7295"/>
                  </a:lnTo>
                  <a:lnTo>
                    <a:pt x="1455" y="6894"/>
                  </a:lnTo>
                  <a:lnTo>
                    <a:pt x="1835" y="6472"/>
                  </a:lnTo>
                  <a:lnTo>
                    <a:pt x="2214" y="6051"/>
                  </a:lnTo>
                  <a:lnTo>
                    <a:pt x="2657" y="5629"/>
                  </a:lnTo>
                  <a:lnTo>
                    <a:pt x="3100" y="5207"/>
                  </a:lnTo>
                  <a:lnTo>
                    <a:pt x="3585" y="4807"/>
                  </a:lnTo>
                  <a:lnTo>
                    <a:pt x="4090" y="4406"/>
                  </a:lnTo>
                  <a:lnTo>
                    <a:pt x="4639" y="4006"/>
                  </a:lnTo>
                  <a:lnTo>
                    <a:pt x="5187" y="3605"/>
                  </a:lnTo>
                  <a:lnTo>
                    <a:pt x="5756" y="3226"/>
                  </a:lnTo>
                  <a:lnTo>
                    <a:pt x="6346" y="2867"/>
                  </a:lnTo>
                  <a:lnTo>
                    <a:pt x="6958" y="2530"/>
                  </a:lnTo>
                  <a:lnTo>
                    <a:pt x="7569" y="2193"/>
                  </a:lnTo>
                  <a:lnTo>
                    <a:pt x="8201" y="1877"/>
                  </a:lnTo>
                  <a:lnTo>
                    <a:pt x="8855" y="1581"/>
                  </a:lnTo>
                  <a:lnTo>
                    <a:pt x="9508" y="1307"/>
                  </a:lnTo>
                  <a:lnTo>
                    <a:pt x="10162" y="1054"/>
                  </a:lnTo>
                  <a:lnTo>
                    <a:pt x="10837" y="822"/>
                  </a:lnTo>
                  <a:lnTo>
                    <a:pt x="11490" y="612"/>
                  </a:lnTo>
                  <a:lnTo>
                    <a:pt x="12165" y="422"/>
                  </a:lnTo>
                  <a:lnTo>
                    <a:pt x="12818" y="274"/>
                  </a:lnTo>
                  <a:lnTo>
                    <a:pt x="13472" y="169"/>
                  </a:lnTo>
                  <a:lnTo>
                    <a:pt x="14125" y="85"/>
                  </a:lnTo>
                  <a:lnTo>
                    <a:pt x="14779" y="21"/>
                  </a:lnTo>
                  <a:lnTo>
                    <a:pt x="15411" y="0"/>
                  </a:lnTo>
                  <a:lnTo>
                    <a:pt x="15411" y="0"/>
                  </a:lnTo>
                  <a:lnTo>
                    <a:pt x="16044" y="21"/>
                  </a:lnTo>
                  <a:lnTo>
                    <a:pt x="16655" y="42"/>
                  </a:lnTo>
                  <a:lnTo>
                    <a:pt x="17266" y="85"/>
                  </a:lnTo>
                  <a:lnTo>
                    <a:pt x="17857" y="148"/>
                  </a:lnTo>
                  <a:lnTo>
                    <a:pt x="18447" y="211"/>
                  </a:lnTo>
                  <a:lnTo>
                    <a:pt x="19037" y="317"/>
                  </a:lnTo>
                  <a:lnTo>
                    <a:pt x="19606" y="422"/>
                  </a:lnTo>
                  <a:lnTo>
                    <a:pt x="20155" y="548"/>
                  </a:lnTo>
                  <a:lnTo>
                    <a:pt x="20703" y="675"/>
                  </a:lnTo>
                  <a:lnTo>
                    <a:pt x="21209" y="822"/>
                  </a:lnTo>
                  <a:lnTo>
                    <a:pt x="21736" y="991"/>
                  </a:lnTo>
                  <a:lnTo>
                    <a:pt x="22221" y="1160"/>
                  </a:lnTo>
                  <a:lnTo>
                    <a:pt x="22705" y="1350"/>
                  </a:lnTo>
                  <a:lnTo>
                    <a:pt x="23169" y="1560"/>
                  </a:lnTo>
                  <a:lnTo>
                    <a:pt x="23612" y="1771"/>
                  </a:lnTo>
                  <a:lnTo>
                    <a:pt x="24034" y="2003"/>
                  </a:lnTo>
                  <a:lnTo>
                    <a:pt x="24434" y="2235"/>
                  </a:lnTo>
                  <a:lnTo>
                    <a:pt x="24814" y="2488"/>
                  </a:lnTo>
                  <a:lnTo>
                    <a:pt x="25172" y="2741"/>
                  </a:lnTo>
                  <a:lnTo>
                    <a:pt x="25509" y="3015"/>
                  </a:lnTo>
                  <a:lnTo>
                    <a:pt x="25825" y="3289"/>
                  </a:lnTo>
                  <a:lnTo>
                    <a:pt x="26121" y="3563"/>
                  </a:lnTo>
                  <a:lnTo>
                    <a:pt x="26395" y="3858"/>
                  </a:lnTo>
                  <a:lnTo>
                    <a:pt x="26648" y="4153"/>
                  </a:lnTo>
                  <a:lnTo>
                    <a:pt x="26858" y="4470"/>
                  </a:lnTo>
                  <a:lnTo>
                    <a:pt x="27048" y="4786"/>
                  </a:lnTo>
                  <a:lnTo>
                    <a:pt x="27217" y="5102"/>
                  </a:lnTo>
                  <a:lnTo>
                    <a:pt x="27343" y="5439"/>
                  </a:lnTo>
                  <a:lnTo>
                    <a:pt x="27449" y="5777"/>
                  </a:lnTo>
                  <a:lnTo>
                    <a:pt x="27533" y="6114"/>
                  </a:lnTo>
                  <a:lnTo>
                    <a:pt x="27575" y="6472"/>
                  </a:lnTo>
                  <a:lnTo>
                    <a:pt x="27596" y="6810"/>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4" name="Google Shape;1634;p25"/>
            <p:cNvSpPr/>
            <p:nvPr/>
          </p:nvSpPr>
          <p:spPr>
            <a:xfrm>
              <a:off x="5573975" y="-979675"/>
              <a:ext cx="170800" cy="64325"/>
            </a:xfrm>
            <a:custGeom>
              <a:rect b="b" l="l" r="r" t="t"/>
              <a:pathLst>
                <a:path extrusionOk="0" h="2573" w="6832">
                  <a:moveTo>
                    <a:pt x="6810" y="0"/>
                  </a:moveTo>
                  <a:lnTo>
                    <a:pt x="5925" y="148"/>
                  </a:lnTo>
                  <a:lnTo>
                    <a:pt x="5018" y="338"/>
                  </a:lnTo>
                  <a:lnTo>
                    <a:pt x="4133" y="570"/>
                  </a:lnTo>
                  <a:lnTo>
                    <a:pt x="3268" y="865"/>
                  </a:lnTo>
                  <a:lnTo>
                    <a:pt x="2826" y="1012"/>
                  </a:lnTo>
                  <a:lnTo>
                    <a:pt x="2383" y="1160"/>
                  </a:lnTo>
                  <a:lnTo>
                    <a:pt x="1961" y="1350"/>
                  </a:lnTo>
                  <a:lnTo>
                    <a:pt x="1561" y="1539"/>
                  </a:lnTo>
                  <a:lnTo>
                    <a:pt x="1139" y="1771"/>
                  </a:lnTo>
                  <a:lnTo>
                    <a:pt x="760" y="2003"/>
                  </a:lnTo>
                  <a:lnTo>
                    <a:pt x="380" y="2256"/>
                  </a:lnTo>
                  <a:lnTo>
                    <a:pt x="1" y="2530"/>
                  </a:lnTo>
                  <a:lnTo>
                    <a:pt x="22" y="2572"/>
                  </a:lnTo>
                  <a:lnTo>
                    <a:pt x="443" y="2383"/>
                  </a:lnTo>
                  <a:lnTo>
                    <a:pt x="1181" y="2066"/>
                  </a:lnTo>
                  <a:lnTo>
                    <a:pt x="1898" y="1750"/>
                  </a:lnTo>
                  <a:lnTo>
                    <a:pt x="3353" y="1118"/>
                  </a:lnTo>
                  <a:lnTo>
                    <a:pt x="4196" y="780"/>
                  </a:lnTo>
                  <a:lnTo>
                    <a:pt x="5060" y="506"/>
                  </a:lnTo>
                  <a:lnTo>
                    <a:pt x="5946" y="253"/>
                  </a:lnTo>
                  <a:lnTo>
                    <a:pt x="6831" y="21"/>
                  </a:lnTo>
                  <a:lnTo>
                    <a:pt x="6810"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5" name="Google Shape;1635;p25"/>
            <p:cNvSpPr/>
            <p:nvPr/>
          </p:nvSpPr>
          <p:spPr>
            <a:xfrm>
              <a:off x="5573975" y="-979675"/>
              <a:ext cx="170800" cy="64325"/>
            </a:xfrm>
            <a:custGeom>
              <a:rect b="b" l="l" r="r" t="t"/>
              <a:pathLst>
                <a:path extrusionOk="0" fill="none" h="2573" w="6832">
                  <a:moveTo>
                    <a:pt x="6810" y="0"/>
                  </a:moveTo>
                  <a:lnTo>
                    <a:pt x="6810" y="0"/>
                  </a:lnTo>
                  <a:lnTo>
                    <a:pt x="5925" y="148"/>
                  </a:lnTo>
                  <a:lnTo>
                    <a:pt x="5018" y="338"/>
                  </a:lnTo>
                  <a:lnTo>
                    <a:pt x="4133" y="570"/>
                  </a:lnTo>
                  <a:lnTo>
                    <a:pt x="3268" y="865"/>
                  </a:lnTo>
                  <a:lnTo>
                    <a:pt x="3268" y="865"/>
                  </a:lnTo>
                  <a:lnTo>
                    <a:pt x="2826" y="1012"/>
                  </a:lnTo>
                  <a:lnTo>
                    <a:pt x="2383" y="1160"/>
                  </a:lnTo>
                  <a:lnTo>
                    <a:pt x="1961" y="1350"/>
                  </a:lnTo>
                  <a:lnTo>
                    <a:pt x="1561" y="1539"/>
                  </a:lnTo>
                  <a:lnTo>
                    <a:pt x="1139" y="1771"/>
                  </a:lnTo>
                  <a:lnTo>
                    <a:pt x="760" y="2003"/>
                  </a:lnTo>
                  <a:lnTo>
                    <a:pt x="380" y="2256"/>
                  </a:lnTo>
                  <a:lnTo>
                    <a:pt x="1" y="2530"/>
                  </a:lnTo>
                  <a:lnTo>
                    <a:pt x="22" y="2572"/>
                  </a:lnTo>
                  <a:lnTo>
                    <a:pt x="22" y="2572"/>
                  </a:lnTo>
                  <a:lnTo>
                    <a:pt x="443" y="2383"/>
                  </a:lnTo>
                  <a:lnTo>
                    <a:pt x="443" y="2383"/>
                  </a:lnTo>
                  <a:lnTo>
                    <a:pt x="1181" y="2066"/>
                  </a:lnTo>
                  <a:lnTo>
                    <a:pt x="1898" y="1750"/>
                  </a:lnTo>
                  <a:lnTo>
                    <a:pt x="3353" y="1118"/>
                  </a:lnTo>
                  <a:lnTo>
                    <a:pt x="3353" y="1118"/>
                  </a:lnTo>
                  <a:lnTo>
                    <a:pt x="4196" y="780"/>
                  </a:lnTo>
                  <a:lnTo>
                    <a:pt x="5060" y="506"/>
                  </a:lnTo>
                  <a:lnTo>
                    <a:pt x="5946" y="253"/>
                  </a:lnTo>
                  <a:lnTo>
                    <a:pt x="6831" y="21"/>
                  </a:lnTo>
                  <a:lnTo>
                    <a:pt x="6810" y="0"/>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6" name="Google Shape;1636;p25"/>
            <p:cNvSpPr/>
            <p:nvPr/>
          </p:nvSpPr>
          <p:spPr>
            <a:xfrm>
              <a:off x="5444325" y="-866375"/>
              <a:ext cx="67500" cy="44825"/>
            </a:xfrm>
            <a:custGeom>
              <a:rect b="b" l="l" r="r" t="t"/>
              <a:pathLst>
                <a:path extrusionOk="0" h="1793" w="2700">
                  <a:moveTo>
                    <a:pt x="2699" y="1"/>
                  </a:moveTo>
                  <a:lnTo>
                    <a:pt x="2488" y="22"/>
                  </a:lnTo>
                  <a:lnTo>
                    <a:pt x="2277" y="43"/>
                  </a:lnTo>
                  <a:lnTo>
                    <a:pt x="1877" y="148"/>
                  </a:lnTo>
                  <a:lnTo>
                    <a:pt x="1624" y="233"/>
                  </a:lnTo>
                  <a:lnTo>
                    <a:pt x="1371" y="338"/>
                  </a:lnTo>
                  <a:lnTo>
                    <a:pt x="1139" y="465"/>
                  </a:lnTo>
                  <a:lnTo>
                    <a:pt x="907" y="612"/>
                  </a:lnTo>
                  <a:lnTo>
                    <a:pt x="738" y="718"/>
                  </a:lnTo>
                  <a:lnTo>
                    <a:pt x="591" y="823"/>
                  </a:lnTo>
                  <a:lnTo>
                    <a:pt x="443" y="971"/>
                  </a:lnTo>
                  <a:lnTo>
                    <a:pt x="338" y="1097"/>
                  </a:lnTo>
                  <a:lnTo>
                    <a:pt x="211" y="1266"/>
                  </a:lnTo>
                  <a:lnTo>
                    <a:pt x="127" y="1434"/>
                  </a:lnTo>
                  <a:lnTo>
                    <a:pt x="43" y="1603"/>
                  </a:lnTo>
                  <a:lnTo>
                    <a:pt x="1" y="1793"/>
                  </a:lnTo>
                  <a:lnTo>
                    <a:pt x="22" y="1793"/>
                  </a:lnTo>
                  <a:lnTo>
                    <a:pt x="254" y="1603"/>
                  </a:lnTo>
                  <a:lnTo>
                    <a:pt x="486" y="1392"/>
                  </a:lnTo>
                  <a:lnTo>
                    <a:pt x="781" y="1118"/>
                  </a:lnTo>
                  <a:lnTo>
                    <a:pt x="1076" y="844"/>
                  </a:lnTo>
                  <a:lnTo>
                    <a:pt x="1266" y="697"/>
                  </a:lnTo>
                  <a:lnTo>
                    <a:pt x="1455" y="570"/>
                  </a:lnTo>
                  <a:lnTo>
                    <a:pt x="1645" y="465"/>
                  </a:lnTo>
                  <a:lnTo>
                    <a:pt x="1835" y="338"/>
                  </a:lnTo>
                  <a:lnTo>
                    <a:pt x="2046" y="254"/>
                  </a:lnTo>
                  <a:lnTo>
                    <a:pt x="2256" y="170"/>
                  </a:lnTo>
                  <a:lnTo>
                    <a:pt x="2488" y="85"/>
                  </a:lnTo>
                  <a:lnTo>
                    <a:pt x="2699" y="22"/>
                  </a:lnTo>
                  <a:lnTo>
                    <a:pt x="2699"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7" name="Google Shape;1637;p25"/>
            <p:cNvSpPr/>
            <p:nvPr/>
          </p:nvSpPr>
          <p:spPr>
            <a:xfrm>
              <a:off x="5444325" y="-866375"/>
              <a:ext cx="67500" cy="44825"/>
            </a:xfrm>
            <a:custGeom>
              <a:rect b="b" l="l" r="r" t="t"/>
              <a:pathLst>
                <a:path extrusionOk="0" fill="none" h="1793" w="2700">
                  <a:moveTo>
                    <a:pt x="2699" y="1"/>
                  </a:moveTo>
                  <a:lnTo>
                    <a:pt x="2699" y="1"/>
                  </a:lnTo>
                  <a:lnTo>
                    <a:pt x="2488" y="22"/>
                  </a:lnTo>
                  <a:lnTo>
                    <a:pt x="2277" y="43"/>
                  </a:lnTo>
                  <a:lnTo>
                    <a:pt x="1877" y="148"/>
                  </a:lnTo>
                  <a:lnTo>
                    <a:pt x="1877" y="148"/>
                  </a:lnTo>
                  <a:lnTo>
                    <a:pt x="1624" y="233"/>
                  </a:lnTo>
                  <a:lnTo>
                    <a:pt x="1371" y="338"/>
                  </a:lnTo>
                  <a:lnTo>
                    <a:pt x="1139" y="465"/>
                  </a:lnTo>
                  <a:lnTo>
                    <a:pt x="907" y="612"/>
                  </a:lnTo>
                  <a:lnTo>
                    <a:pt x="907" y="612"/>
                  </a:lnTo>
                  <a:lnTo>
                    <a:pt x="738" y="718"/>
                  </a:lnTo>
                  <a:lnTo>
                    <a:pt x="591" y="823"/>
                  </a:lnTo>
                  <a:lnTo>
                    <a:pt x="443" y="971"/>
                  </a:lnTo>
                  <a:lnTo>
                    <a:pt x="338" y="1097"/>
                  </a:lnTo>
                  <a:lnTo>
                    <a:pt x="211" y="1266"/>
                  </a:lnTo>
                  <a:lnTo>
                    <a:pt x="127" y="1434"/>
                  </a:lnTo>
                  <a:lnTo>
                    <a:pt x="43" y="1603"/>
                  </a:lnTo>
                  <a:lnTo>
                    <a:pt x="1" y="1793"/>
                  </a:lnTo>
                  <a:lnTo>
                    <a:pt x="22" y="1793"/>
                  </a:lnTo>
                  <a:lnTo>
                    <a:pt x="22" y="1793"/>
                  </a:lnTo>
                  <a:lnTo>
                    <a:pt x="254" y="1603"/>
                  </a:lnTo>
                  <a:lnTo>
                    <a:pt x="486" y="1392"/>
                  </a:lnTo>
                  <a:lnTo>
                    <a:pt x="486" y="1392"/>
                  </a:lnTo>
                  <a:lnTo>
                    <a:pt x="781" y="1118"/>
                  </a:lnTo>
                  <a:lnTo>
                    <a:pt x="1076" y="844"/>
                  </a:lnTo>
                  <a:lnTo>
                    <a:pt x="1076" y="844"/>
                  </a:lnTo>
                  <a:lnTo>
                    <a:pt x="1266" y="697"/>
                  </a:lnTo>
                  <a:lnTo>
                    <a:pt x="1455" y="570"/>
                  </a:lnTo>
                  <a:lnTo>
                    <a:pt x="1645" y="465"/>
                  </a:lnTo>
                  <a:lnTo>
                    <a:pt x="1835" y="338"/>
                  </a:lnTo>
                  <a:lnTo>
                    <a:pt x="2046" y="254"/>
                  </a:lnTo>
                  <a:lnTo>
                    <a:pt x="2256" y="170"/>
                  </a:lnTo>
                  <a:lnTo>
                    <a:pt x="2488" y="85"/>
                  </a:lnTo>
                  <a:lnTo>
                    <a:pt x="2699" y="22"/>
                  </a:lnTo>
                  <a:lnTo>
                    <a:pt x="2699"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38" name="Google Shape;1638;p25"/>
          <p:cNvSpPr/>
          <p:nvPr/>
        </p:nvSpPr>
        <p:spPr>
          <a:xfrm>
            <a:off x="7395806" y="109250"/>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9" name="Google Shape;1639;p25"/>
          <p:cNvSpPr/>
          <p:nvPr/>
        </p:nvSpPr>
        <p:spPr>
          <a:xfrm>
            <a:off x="6" y="1183275"/>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0" name="Google Shape;1640;p25"/>
          <p:cNvSpPr/>
          <p:nvPr/>
        </p:nvSpPr>
        <p:spPr>
          <a:xfrm>
            <a:off x="657131" y="182075"/>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1" name="Google Shape;1641;p25"/>
          <p:cNvSpPr/>
          <p:nvPr/>
        </p:nvSpPr>
        <p:spPr>
          <a:xfrm>
            <a:off x="8419794" y="1643288"/>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642" name="Google Shape;1642;p25"/>
          <p:cNvGrpSpPr/>
          <p:nvPr/>
        </p:nvGrpSpPr>
        <p:grpSpPr>
          <a:xfrm>
            <a:off x="95250" y="3582400"/>
            <a:ext cx="639200" cy="1081575"/>
            <a:chOff x="-1254775" y="1770625"/>
            <a:chExt cx="639200" cy="1081575"/>
          </a:xfrm>
        </p:grpSpPr>
        <p:sp>
          <p:nvSpPr>
            <p:cNvPr id="1643" name="Google Shape;1643;p25"/>
            <p:cNvSpPr/>
            <p:nvPr/>
          </p:nvSpPr>
          <p:spPr>
            <a:xfrm>
              <a:off x="-925450" y="2281200"/>
              <a:ext cx="35600" cy="571000"/>
            </a:xfrm>
            <a:custGeom>
              <a:rect b="b" l="l" r="r" t="t"/>
              <a:pathLst>
                <a:path extrusionOk="0" h="22840" w="1424">
                  <a:moveTo>
                    <a:pt x="839" y="0"/>
                  </a:moveTo>
                  <a:lnTo>
                    <a:pt x="800" y="20"/>
                  </a:lnTo>
                  <a:lnTo>
                    <a:pt x="780" y="39"/>
                  </a:lnTo>
                  <a:lnTo>
                    <a:pt x="780" y="59"/>
                  </a:lnTo>
                  <a:lnTo>
                    <a:pt x="644" y="877"/>
                  </a:lnTo>
                  <a:lnTo>
                    <a:pt x="527" y="1890"/>
                  </a:lnTo>
                  <a:lnTo>
                    <a:pt x="391" y="3118"/>
                  </a:lnTo>
                  <a:lnTo>
                    <a:pt x="293" y="4482"/>
                  </a:lnTo>
                  <a:lnTo>
                    <a:pt x="176" y="5983"/>
                  </a:lnTo>
                  <a:lnTo>
                    <a:pt x="98" y="7600"/>
                  </a:lnTo>
                  <a:lnTo>
                    <a:pt x="40" y="9276"/>
                  </a:lnTo>
                  <a:lnTo>
                    <a:pt x="1" y="10991"/>
                  </a:lnTo>
                  <a:lnTo>
                    <a:pt x="1" y="12745"/>
                  </a:lnTo>
                  <a:lnTo>
                    <a:pt x="40" y="14460"/>
                  </a:lnTo>
                  <a:lnTo>
                    <a:pt x="79" y="15298"/>
                  </a:lnTo>
                  <a:lnTo>
                    <a:pt x="118" y="16136"/>
                  </a:lnTo>
                  <a:lnTo>
                    <a:pt x="176" y="16935"/>
                  </a:lnTo>
                  <a:lnTo>
                    <a:pt x="235" y="17734"/>
                  </a:lnTo>
                  <a:lnTo>
                    <a:pt x="313" y="18494"/>
                  </a:lnTo>
                  <a:lnTo>
                    <a:pt x="410" y="19234"/>
                  </a:lnTo>
                  <a:lnTo>
                    <a:pt x="508" y="19936"/>
                  </a:lnTo>
                  <a:lnTo>
                    <a:pt x="644" y="20599"/>
                  </a:lnTo>
                  <a:lnTo>
                    <a:pt x="780" y="21222"/>
                  </a:lnTo>
                  <a:lnTo>
                    <a:pt x="917" y="21787"/>
                  </a:lnTo>
                  <a:lnTo>
                    <a:pt x="1092" y="22313"/>
                  </a:lnTo>
                  <a:lnTo>
                    <a:pt x="1268" y="22801"/>
                  </a:lnTo>
                  <a:lnTo>
                    <a:pt x="1307" y="22840"/>
                  </a:lnTo>
                  <a:lnTo>
                    <a:pt x="1385" y="22840"/>
                  </a:lnTo>
                  <a:lnTo>
                    <a:pt x="1404" y="22820"/>
                  </a:lnTo>
                  <a:lnTo>
                    <a:pt x="1423" y="22801"/>
                  </a:lnTo>
                  <a:lnTo>
                    <a:pt x="1423" y="22762"/>
                  </a:lnTo>
                  <a:lnTo>
                    <a:pt x="1423" y="22742"/>
                  </a:lnTo>
                  <a:lnTo>
                    <a:pt x="1229" y="22255"/>
                  </a:lnTo>
                  <a:lnTo>
                    <a:pt x="1073" y="21729"/>
                  </a:lnTo>
                  <a:lnTo>
                    <a:pt x="917" y="21164"/>
                  </a:lnTo>
                  <a:lnTo>
                    <a:pt x="780" y="20540"/>
                  </a:lnTo>
                  <a:lnTo>
                    <a:pt x="663" y="19878"/>
                  </a:lnTo>
                  <a:lnTo>
                    <a:pt x="566" y="19176"/>
                  </a:lnTo>
                  <a:lnTo>
                    <a:pt x="469" y="18455"/>
                  </a:lnTo>
                  <a:lnTo>
                    <a:pt x="391" y="17695"/>
                  </a:lnTo>
                  <a:lnTo>
                    <a:pt x="332" y="16915"/>
                  </a:lnTo>
                  <a:lnTo>
                    <a:pt x="274" y="16097"/>
                  </a:lnTo>
                  <a:lnTo>
                    <a:pt x="196" y="14440"/>
                  </a:lnTo>
                  <a:lnTo>
                    <a:pt x="157" y="12726"/>
                  </a:lnTo>
                  <a:lnTo>
                    <a:pt x="157" y="10991"/>
                  </a:lnTo>
                  <a:lnTo>
                    <a:pt x="196" y="9276"/>
                  </a:lnTo>
                  <a:lnTo>
                    <a:pt x="254" y="7600"/>
                  </a:lnTo>
                  <a:lnTo>
                    <a:pt x="332" y="6002"/>
                  </a:lnTo>
                  <a:lnTo>
                    <a:pt x="449" y="4502"/>
                  </a:lnTo>
                  <a:lnTo>
                    <a:pt x="547" y="3118"/>
                  </a:lnTo>
                  <a:lnTo>
                    <a:pt x="683" y="1910"/>
                  </a:lnTo>
                  <a:lnTo>
                    <a:pt x="800" y="897"/>
                  </a:lnTo>
                  <a:lnTo>
                    <a:pt x="936" y="98"/>
                  </a:lnTo>
                  <a:lnTo>
                    <a:pt x="936" y="59"/>
                  </a:lnTo>
                  <a:lnTo>
                    <a:pt x="917" y="39"/>
                  </a:lnTo>
                  <a:lnTo>
                    <a:pt x="897" y="20"/>
                  </a:lnTo>
                  <a:lnTo>
                    <a:pt x="858"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4" name="Google Shape;1644;p25"/>
            <p:cNvSpPr/>
            <p:nvPr/>
          </p:nvSpPr>
          <p:spPr>
            <a:xfrm>
              <a:off x="-925925" y="2260250"/>
              <a:ext cx="172000" cy="229975"/>
            </a:xfrm>
            <a:custGeom>
              <a:rect b="b" l="l" r="r" t="t"/>
              <a:pathLst>
                <a:path extrusionOk="0" h="9199" w="6880">
                  <a:moveTo>
                    <a:pt x="6743" y="0"/>
                  </a:moveTo>
                  <a:lnTo>
                    <a:pt x="6236" y="370"/>
                  </a:lnTo>
                  <a:lnTo>
                    <a:pt x="5749" y="741"/>
                  </a:lnTo>
                  <a:lnTo>
                    <a:pt x="5282" y="1150"/>
                  </a:lnTo>
                  <a:lnTo>
                    <a:pt x="4853" y="1559"/>
                  </a:lnTo>
                  <a:lnTo>
                    <a:pt x="4463" y="1988"/>
                  </a:lnTo>
                  <a:lnTo>
                    <a:pt x="4093" y="2417"/>
                  </a:lnTo>
                  <a:lnTo>
                    <a:pt x="3742" y="2865"/>
                  </a:lnTo>
                  <a:lnTo>
                    <a:pt x="3430" y="3313"/>
                  </a:lnTo>
                  <a:lnTo>
                    <a:pt x="3138" y="3761"/>
                  </a:lnTo>
                  <a:lnTo>
                    <a:pt x="2846" y="4210"/>
                  </a:lnTo>
                  <a:lnTo>
                    <a:pt x="2592" y="4658"/>
                  </a:lnTo>
                  <a:lnTo>
                    <a:pt x="2339" y="5106"/>
                  </a:lnTo>
                  <a:lnTo>
                    <a:pt x="1910" y="5963"/>
                  </a:lnTo>
                  <a:lnTo>
                    <a:pt x="1501" y="6782"/>
                  </a:lnTo>
                  <a:lnTo>
                    <a:pt x="1111" y="7581"/>
                  </a:lnTo>
                  <a:lnTo>
                    <a:pt x="916" y="7932"/>
                  </a:lnTo>
                  <a:lnTo>
                    <a:pt x="741" y="8263"/>
                  </a:lnTo>
                  <a:lnTo>
                    <a:pt x="566" y="8536"/>
                  </a:lnTo>
                  <a:lnTo>
                    <a:pt x="390" y="8750"/>
                  </a:lnTo>
                  <a:lnTo>
                    <a:pt x="215" y="8926"/>
                  </a:lnTo>
                  <a:lnTo>
                    <a:pt x="137" y="8984"/>
                  </a:lnTo>
                  <a:lnTo>
                    <a:pt x="39" y="9042"/>
                  </a:lnTo>
                  <a:lnTo>
                    <a:pt x="20" y="9062"/>
                  </a:lnTo>
                  <a:lnTo>
                    <a:pt x="0" y="9081"/>
                  </a:lnTo>
                  <a:lnTo>
                    <a:pt x="0" y="9120"/>
                  </a:lnTo>
                  <a:lnTo>
                    <a:pt x="0" y="9140"/>
                  </a:lnTo>
                  <a:lnTo>
                    <a:pt x="20" y="9179"/>
                  </a:lnTo>
                  <a:lnTo>
                    <a:pt x="78" y="9198"/>
                  </a:lnTo>
                  <a:lnTo>
                    <a:pt x="98" y="9179"/>
                  </a:lnTo>
                  <a:lnTo>
                    <a:pt x="195" y="9120"/>
                  </a:lnTo>
                  <a:lnTo>
                    <a:pt x="293" y="9062"/>
                  </a:lnTo>
                  <a:lnTo>
                    <a:pt x="488" y="8887"/>
                  </a:lnTo>
                  <a:lnTo>
                    <a:pt x="663" y="8653"/>
                  </a:lnTo>
                  <a:lnTo>
                    <a:pt x="858" y="8380"/>
                  </a:lnTo>
                  <a:lnTo>
                    <a:pt x="1033" y="8049"/>
                  </a:lnTo>
                  <a:lnTo>
                    <a:pt x="1228" y="7698"/>
                  </a:lnTo>
                  <a:lnTo>
                    <a:pt x="1657" y="6840"/>
                  </a:lnTo>
                  <a:lnTo>
                    <a:pt x="2047" y="6041"/>
                  </a:lnTo>
                  <a:lnTo>
                    <a:pt x="2475" y="5184"/>
                  </a:lnTo>
                  <a:lnTo>
                    <a:pt x="2729" y="4755"/>
                  </a:lnTo>
                  <a:lnTo>
                    <a:pt x="2982" y="4307"/>
                  </a:lnTo>
                  <a:lnTo>
                    <a:pt x="3255" y="3859"/>
                  </a:lnTo>
                  <a:lnTo>
                    <a:pt x="3547" y="3411"/>
                  </a:lnTo>
                  <a:lnTo>
                    <a:pt x="3878" y="2962"/>
                  </a:lnTo>
                  <a:lnTo>
                    <a:pt x="4210" y="2534"/>
                  </a:lnTo>
                  <a:lnTo>
                    <a:pt x="4580" y="2105"/>
                  </a:lnTo>
                  <a:lnTo>
                    <a:pt x="4970" y="1676"/>
                  </a:lnTo>
                  <a:lnTo>
                    <a:pt x="5398" y="1267"/>
                  </a:lnTo>
                  <a:lnTo>
                    <a:pt x="5847" y="877"/>
                  </a:lnTo>
                  <a:lnTo>
                    <a:pt x="6334" y="487"/>
                  </a:lnTo>
                  <a:lnTo>
                    <a:pt x="6841" y="137"/>
                  </a:lnTo>
                  <a:lnTo>
                    <a:pt x="6860" y="117"/>
                  </a:lnTo>
                  <a:lnTo>
                    <a:pt x="6880" y="98"/>
                  </a:lnTo>
                  <a:lnTo>
                    <a:pt x="6880" y="59"/>
                  </a:lnTo>
                  <a:lnTo>
                    <a:pt x="6860" y="39"/>
                  </a:lnTo>
                  <a:lnTo>
                    <a:pt x="6841"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5" name="Google Shape;1645;p25"/>
            <p:cNvSpPr/>
            <p:nvPr/>
          </p:nvSpPr>
          <p:spPr>
            <a:xfrm>
              <a:off x="-999000" y="2197400"/>
              <a:ext cx="77975" cy="206600"/>
            </a:xfrm>
            <a:custGeom>
              <a:rect b="b" l="l" r="r" t="t"/>
              <a:pathLst>
                <a:path extrusionOk="0" h="8264" w="3119">
                  <a:moveTo>
                    <a:pt x="176" y="0"/>
                  </a:moveTo>
                  <a:lnTo>
                    <a:pt x="156" y="20"/>
                  </a:lnTo>
                  <a:lnTo>
                    <a:pt x="137" y="39"/>
                  </a:lnTo>
                  <a:lnTo>
                    <a:pt x="117" y="59"/>
                  </a:lnTo>
                  <a:lnTo>
                    <a:pt x="59" y="624"/>
                  </a:lnTo>
                  <a:lnTo>
                    <a:pt x="20" y="1170"/>
                  </a:lnTo>
                  <a:lnTo>
                    <a:pt x="0" y="1676"/>
                  </a:lnTo>
                  <a:lnTo>
                    <a:pt x="20" y="2163"/>
                  </a:lnTo>
                  <a:lnTo>
                    <a:pt x="39" y="2631"/>
                  </a:lnTo>
                  <a:lnTo>
                    <a:pt x="98" y="3079"/>
                  </a:lnTo>
                  <a:lnTo>
                    <a:pt x="156" y="3508"/>
                  </a:lnTo>
                  <a:lnTo>
                    <a:pt x="234" y="3917"/>
                  </a:lnTo>
                  <a:lnTo>
                    <a:pt x="332" y="4307"/>
                  </a:lnTo>
                  <a:lnTo>
                    <a:pt x="429" y="4658"/>
                  </a:lnTo>
                  <a:lnTo>
                    <a:pt x="546" y="5009"/>
                  </a:lnTo>
                  <a:lnTo>
                    <a:pt x="682" y="5340"/>
                  </a:lnTo>
                  <a:lnTo>
                    <a:pt x="819" y="5632"/>
                  </a:lnTo>
                  <a:lnTo>
                    <a:pt x="955" y="5925"/>
                  </a:lnTo>
                  <a:lnTo>
                    <a:pt x="1092" y="6197"/>
                  </a:lnTo>
                  <a:lnTo>
                    <a:pt x="1247" y="6451"/>
                  </a:lnTo>
                  <a:lnTo>
                    <a:pt x="1559" y="6879"/>
                  </a:lnTo>
                  <a:lnTo>
                    <a:pt x="1871" y="7269"/>
                  </a:lnTo>
                  <a:lnTo>
                    <a:pt x="2163" y="7581"/>
                  </a:lnTo>
                  <a:lnTo>
                    <a:pt x="2436" y="7834"/>
                  </a:lnTo>
                  <a:lnTo>
                    <a:pt x="2651" y="8029"/>
                  </a:lnTo>
                  <a:lnTo>
                    <a:pt x="2845" y="8146"/>
                  </a:lnTo>
                  <a:lnTo>
                    <a:pt x="3001" y="8263"/>
                  </a:lnTo>
                  <a:lnTo>
                    <a:pt x="3079" y="8263"/>
                  </a:lnTo>
                  <a:lnTo>
                    <a:pt x="3118" y="8224"/>
                  </a:lnTo>
                  <a:lnTo>
                    <a:pt x="3118" y="8205"/>
                  </a:lnTo>
                  <a:lnTo>
                    <a:pt x="3118" y="8166"/>
                  </a:lnTo>
                  <a:lnTo>
                    <a:pt x="3099" y="8146"/>
                  </a:lnTo>
                  <a:lnTo>
                    <a:pt x="3079" y="8127"/>
                  </a:lnTo>
                  <a:lnTo>
                    <a:pt x="2923" y="8029"/>
                  </a:lnTo>
                  <a:lnTo>
                    <a:pt x="2748" y="7893"/>
                  </a:lnTo>
                  <a:lnTo>
                    <a:pt x="2534" y="7717"/>
                  </a:lnTo>
                  <a:lnTo>
                    <a:pt x="2280" y="7484"/>
                  </a:lnTo>
                  <a:lnTo>
                    <a:pt x="1988" y="7172"/>
                  </a:lnTo>
                  <a:lnTo>
                    <a:pt x="1696" y="6821"/>
                  </a:lnTo>
                  <a:lnTo>
                    <a:pt x="1384" y="6392"/>
                  </a:lnTo>
                  <a:lnTo>
                    <a:pt x="1111" y="5905"/>
                  </a:lnTo>
                  <a:lnTo>
                    <a:pt x="975" y="5652"/>
                  </a:lnTo>
                  <a:lnTo>
                    <a:pt x="858" y="5359"/>
                  </a:lnTo>
                  <a:lnTo>
                    <a:pt x="721" y="5048"/>
                  </a:lnTo>
                  <a:lnTo>
                    <a:pt x="604" y="4716"/>
                  </a:lnTo>
                  <a:lnTo>
                    <a:pt x="507" y="4366"/>
                  </a:lnTo>
                  <a:lnTo>
                    <a:pt x="410" y="3976"/>
                  </a:lnTo>
                  <a:lnTo>
                    <a:pt x="332" y="3586"/>
                  </a:lnTo>
                  <a:lnTo>
                    <a:pt x="254" y="3157"/>
                  </a:lnTo>
                  <a:lnTo>
                    <a:pt x="215" y="2709"/>
                  </a:lnTo>
                  <a:lnTo>
                    <a:pt x="176" y="2222"/>
                  </a:lnTo>
                  <a:lnTo>
                    <a:pt x="156" y="1735"/>
                  </a:lnTo>
                  <a:lnTo>
                    <a:pt x="176" y="1209"/>
                  </a:lnTo>
                  <a:lnTo>
                    <a:pt x="215" y="663"/>
                  </a:lnTo>
                  <a:lnTo>
                    <a:pt x="273" y="78"/>
                  </a:lnTo>
                  <a:lnTo>
                    <a:pt x="273" y="59"/>
                  </a:lnTo>
                  <a:lnTo>
                    <a:pt x="254" y="20"/>
                  </a:lnTo>
                  <a:lnTo>
                    <a:pt x="234"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6" name="Google Shape;1646;p25"/>
            <p:cNvSpPr/>
            <p:nvPr/>
          </p:nvSpPr>
          <p:spPr>
            <a:xfrm>
              <a:off x="-1254775" y="1770625"/>
              <a:ext cx="639200" cy="565650"/>
            </a:xfrm>
            <a:custGeom>
              <a:rect b="b" l="l" r="r" t="t"/>
              <a:pathLst>
                <a:path extrusionOk="0" h="22626" w="25568">
                  <a:moveTo>
                    <a:pt x="14811" y="0"/>
                  </a:moveTo>
                  <a:lnTo>
                    <a:pt x="14655" y="20"/>
                  </a:lnTo>
                  <a:lnTo>
                    <a:pt x="14499" y="39"/>
                  </a:lnTo>
                  <a:lnTo>
                    <a:pt x="14324" y="78"/>
                  </a:lnTo>
                  <a:lnTo>
                    <a:pt x="14168" y="117"/>
                  </a:lnTo>
                  <a:lnTo>
                    <a:pt x="14012" y="195"/>
                  </a:lnTo>
                  <a:lnTo>
                    <a:pt x="13525" y="468"/>
                  </a:lnTo>
                  <a:lnTo>
                    <a:pt x="13135" y="721"/>
                  </a:lnTo>
                  <a:lnTo>
                    <a:pt x="12804" y="994"/>
                  </a:lnTo>
                  <a:lnTo>
                    <a:pt x="12550" y="1267"/>
                  </a:lnTo>
                  <a:lnTo>
                    <a:pt x="12336" y="1520"/>
                  </a:lnTo>
                  <a:lnTo>
                    <a:pt x="12180" y="1793"/>
                  </a:lnTo>
                  <a:lnTo>
                    <a:pt x="12044" y="2046"/>
                  </a:lnTo>
                  <a:lnTo>
                    <a:pt x="11927" y="2300"/>
                  </a:lnTo>
                  <a:lnTo>
                    <a:pt x="11751" y="2806"/>
                  </a:lnTo>
                  <a:lnTo>
                    <a:pt x="11654" y="3060"/>
                  </a:lnTo>
                  <a:lnTo>
                    <a:pt x="11556" y="3294"/>
                  </a:lnTo>
                  <a:lnTo>
                    <a:pt x="11420" y="3508"/>
                  </a:lnTo>
                  <a:lnTo>
                    <a:pt x="11264" y="3722"/>
                  </a:lnTo>
                  <a:lnTo>
                    <a:pt x="11069" y="3937"/>
                  </a:lnTo>
                  <a:lnTo>
                    <a:pt x="10816" y="4132"/>
                  </a:lnTo>
                  <a:lnTo>
                    <a:pt x="10543" y="4326"/>
                  </a:lnTo>
                  <a:lnTo>
                    <a:pt x="10290" y="4463"/>
                  </a:lnTo>
                  <a:lnTo>
                    <a:pt x="10017" y="4599"/>
                  </a:lnTo>
                  <a:lnTo>
                    <a:pt x="9744" y="4716"/>
                  </a:lnTo>
                  <a:lnTo>
                    <a:pt x="9218" y="4911"/>
                  </a:lnTo>
                  <a:lnTo>
                    <a:pt x="8672" y="5106"/>
                  </a:lnTo>
                  <a:lnTo>
                    <a:pt x="8088" y="5281"/>
                  </a:lnTo>
                  <a:lnTo>
                    <a:pt x="7445" y="5515"/>
                  </a:lnTo>
                  <a:lnTo>
                    <a:pt x="7113" y="5652"/>
                  </a:lnTo>
                  <a:lnTo>
                    <a:pt x="6762" y="5827"/>
                  </a:lnTo>
                  <a:lnTo>
                    <a:pt x="6373" y="6002"/>
                  </a:lnTo>
                  <a:lnTo>
                    <a:pt x="5983" y="6236"/>
                  </a:lnTo>
                  <a:lnTo>
                    <a:pt x="5788" y="6353"/>
                  </a:lnTo>
                  <a:lnTo>
                    <a:pt x="5613" y="6470"/>
                  </a:lnTo>
                  <a:lnTo>
                    <a:pt x="5457" y="6606"/>
                  </a:lnTo>
                  <a:lnTo>
                    <a:pt x="5340" y="6743"/>
                  </a:lnTo>
                  <a:lnTo>
                    <a:pt x="5223" y="6879"/>
                  </a:lnTo>
                  <a:lnTo>
                    <a:pt x="5145" y="7016"/>
                  </a:lnTo>
                  <a:lnTo>
                    <a:pt x="5067" y="7152"/>
                  </a:lnTo>
                  <a:lnTo>
                    <a:pt x="5009" y="7308"/>
                  </a:lnTo>
                  <a:lnTo>
                    <a:pt x="4970" y="7444"/>
                  </a:lnTo>
                  <a:lnTo>
                    <a:pt x="4950" y="7600"/>
                  </a:lnTo>
                  <a:lnTo>
                    <a:pt x="4931" y="7912"/>
                  </a:lnTo>
                  <a:lnTo>
                    <a:pt x="4950" y="8243"/>
                  </a:lnTo>
                  <a:lnTo>
                    <a:pt x="4989" y="8575"/>
                  </a:lnTo>
                  <a:lnTo>
                    <a:pt x="5145" y="9257"/>
                  </a:lnTo>
                  <a:lnTo>
                    <a:pt x="5203" y="9608"/>
                  </a:lnTo>
                  <a:lnTo>
                    <a:pt x="5281" y="9978"/>
                  </a:lnTo>
                  <a:lnTo>
                    <a:pt x="5320" y="10329"/>
                  </a:lnTo>
                  <a:lnTo>
                    <a:pt x="5340" y="10699"/>
                  </a:lnTo>
                  <a:lnTo>
                    <a:pt x="5320" y="11069"/>
                  </a:lnTo>
                  <a:lnTo>
                    <a:pt x="5281" y="11264"/>
                  </a:lnTo>
                  <a:lnTo>
                    <a:pt x="5242" y="11439"/>
                  </a:lnTo>
                  <a:lnTo>
                    <a:pt x="5184" y="11615"/>
                  </a:lnTo>
                  <a:lnTo>
                    <a:pt x="5126" y="11790"/>
                  </a:lnTo>
                  <a:lnTo>
                    <a:pt x="4970" y="12102"/>
                  </a:lnTo>
                  <a:lnTo>
                    <a:pt x="4775" y="12394"/>
                  </a:lnTo>
                  <a:lnTo>
                    <a:pt x="4560" y="12648"/>
                  </a:lnTo>
                  <a:lnTo>
                    <a:pt x="4307" y="12881"/>
                  </a:lnTo>
                  <a:lnTo>
                    <a:pt x="4054" y="13115"/>
                  </a:lnTo>
                  <a:lnTo>
                    <a:pt x="3761" y="13330"/>
                  </a:lnTo>
                  <a:lnTo>
                    <a:pt x="3450" y="13544"/>
                  </a:lnTo>
                  <a:lnTo>
                    <a:pt x="2826" y="13953"/>
                  </a:lnTo>
                  <a:lnTo>
                    <a:pt x="2495" y="14168"/>
                  </a:lnTo>
                  <a:lnTo>
                    <a:pt x="2144" y="14402"/>
                  </a:lnTo>
                  <a:lnTo>
                    <a:pt x="1813" y="14674"/>
                  </a:lnTo>
                  <a:lnTo>
                    <a:pt x="1481" y="14947"/>
                  </a:lnTo>
                  <a:lnTo>
                    <a:pt x="1170" y="15259"/>
                  </a:lnTo>
                  <a:lnTo>
                    <a:pt x="858" y="15590"/>
                  </a:lnTo>
                  <a:lnTo>
                    <a:pt x="702" y="15785"/>
                  </a:lnTo>
                  <a:lnTo>
                    <a:pt x="565" y="15980"/>
                  </a:lnTo>
                  <a:lnTo>
                    <a:pt x="449" y="16194"/>
                  </a:lnTo>
                  <a:lnTo>
                    <a:pt x="332" y="16428"/>
                  </a:lnTo>
                  <a:lnTo>
                    <a:pt x="254" y="16662"/>
                  </a:lnTo>
                  <a:lnTo>
                    <a:pt x="176" y="16896"/>
                  </a:lnTo>
                  <a:lnTo>
                    <a:pt x="98" y="17149"/>
                  </a:lnTo>
                  <a:lnTo>
                    <a:pt x="59" y="17403"/>
                  </a:lnTo>
                  <a:lnTo>
                    <a:pt x="20" y="17656"/>
                  </a:lnTo>
                  <a:lnTo>
                    <a:pt x="0" y="17909"/>
                  </a:lnTo>
                  <a:lnTo>
                    <a:pt x="0" y="18163"/>
                  </a:lnTo>
                  <a:lnTo>
                    <a:pt x="20" y="18416"/>
                  </a:lnTo>
                  <a:lnTo>
                    <a:pt x="39" y="18669"/>
                  </a:lnTo>
                  <a:lnTo>
                    <a:pt x="98" y="18903"/>
                  </a:lnTo>
                  <a:lnTo>
                    <a:pt x="156" y="19156"/>
                  </a:lnTo>
                  <a:lnTo>
                    <a:pt x="234" y="19390"/>
                  </a:lnTo>
                  <a:lnTo>
                    <a:pt x="351" y="19605"/>
                  </a:lnTo>
                  <a:lnTo>
                    <a:pt x="468" y="19819"/>
                  </a:lnTo>
                  <a:lnTo>
                    <a:pt x="604" y="20014"/>
                  </a:lnTo>
                  <a:lnTo>
                    <a:pt x="780" y="20189"/>
                  </a:lnTo>
                  <a:lnTo>
                    <a:pt x="955" y="20365"/>
                  </a:lnTo>
                  <a:lnTo>
                    <a:pt x="1150" y="20501"/>
                  </a:lnTo>
                  <a:lnTo>
                    <a:pt x="1384" y="20638"/>
                  </a:lnTo>
                  <a:lnTo>
                    <a:pt x="1618" y="20754"/>
                  </a:lnTo>
                  <a:lnTo>
                    <a:pt x="1891" y="20832"/>
                  </a:lnTo>
                  <a:lnTo>
                    <a:pt x="2183" y="20891"/>
                  </a:lnTo>
                  <a:lnTo>
                    <a:pt x="2495" y="20930"/>
                  </a:lnTo>
                  <a:lnTo>
                    <a:pt x="2826" y="20949"/>
                  </a:lnTo>
                  <a:lnTo>
                    <a:pt x="3177" y="20930"/>
                  </a:lnTo>
                  <a:lnTo>
                    <a:pt x="3567" y="20871"/>
                  </a:lnTo>
                  <a:lnTo>
                    <a:pt x="3976" y="20793"/>
                  </a:lnTo>
                  <a:lnTo>
                    <a:pt x="4404" y="20696"/>
                  </a:lnTo>
                  <a:lnTo>
                    <a:pt x="5223" y="20462"/>
                  </a:lnTo>
                  <a:lnTo>
                    <a:pt x="5944" y="20306"/>
                  </a:lnTo>
                  <a:lnTo>
                    <a:pt x="6568" y="20209"/>
                  </a:lnTo>
                  <a:lnTo>
                    <a:pt x="6840" y="20189"/>
                  </a:lnTo>
                  <a:lnTo>
                    <a:pt x="7094" y="20170"/>
                  </a:lnTo>
                  <a:lnTo>
                    <a:pt x="7347" y="20170"/>
                  </a:lnTo>
                  <a:lnTo>
                    <a:pt x="7561" y="20189"/>
                  </a:lnTo>
                  <a:lnTo>
                    <a:pt x="7776" y="20209"/>
                  </a:lnTo>
                  <a:lnTo>
                    <a:pt x="7971" y="20228"/>
                  </a:lnTo>
                  <a:lnTo>
                    <a:pt x="8146" y="20287"/>
                  </a:lnTo>
                  <a:lnTo>
                    <a:pt x="8302" y="20326"/>
                  </a:lnTo>
                  <a:lnTo>
                    <a:pt x="8614" y="20462"/>
                  </a:lnTo>
                  <a:lnTo>
                    <a:pt x="8887" y="20618"/>
                  </a:lnTo>
                  <a:lnTo>
                    <a:pt x="9140" y="20793"/>
                  </a:lnTo>
                  <a:lnTo>
                    <a:pt x="9374" y="21008"/>
                  </a:lnTo>
                  <a:lnTo>
                    <a:pt x="9627" y="21203"/>
                  </a:lnTo>
                  <a:lnTo>
                    <a:pt x="9880" y="21417"/>
                  </a:lnTo>
                  <a:lnTo>
                    <a:pt x="10153" y="21631"/>
                  </a:lnTo>
                  <a:lnTo>
                    <a:pt x="10465" y="21846"/>
                  </a:lnTo>
                  <a:lnTo>
                    <a:pt x="10816" y="22060"/>
                  </a:lnTo>
                  <a:lnTo>
                    <a:pt x="11206" y="22236"/>
                  </a:lnTo>
                  <a:lnTo>
                    <a:pt x="11615" y="22372"/>
                  </a:lnTo>
                  <a:lnTo>
                    <a:pt x="12005" y="22469"/>
                  </a:lnTo>
                  <a:lnTo>
                    <a:pt x="12414" y="22547"/>
                  </a:lnTo>
                  <a:lnTo>
                    <a:pt x="12823" y="22606"/>
                  </a:lnTo>
                  <a:lnTo>
                    <a:pt x="13232" y="22625"/>
                  </a:lnTo>
                  <a:lnTo>
                    <a:pt x="13642" y="22606"/>
                  </a:lnTo>
                  <a:lnTo>
                    <a:pt x="14031" y="22567"/>
                  </a:lnTo>
                  <a:lnTo>
                    <a:pt x="14441" y="22489"/>
                  </a:lnTo>
                  <a:lnTo>
                    <a:pt x="14830" y="22391"/>
                  </a:lnTo>
                  <a:lnTo>
                    <a:pt x="15201" y="22275"/>
                  </a:lnTo>
                  <a:lnTo>
                    <a:pt x="15571" y="22138"/>
                  </a:lnTo>
                  <a:lnTo>
                    <a:pt x="15922" y="21963"/>
                  </a:lnTo>
                  <a:lnTo>
                    <a:pt x="16253" y="21768"/>
                  </a:lnTo>
                  <a:lnTo>
                    <a:pt x="16584" y="21553"/>
                  </a:lnTo>
                  <a:lnTo>
                    <a:pt x="16896" y="21320"/>
                  </a:lnTo>
                  <a:lnTo>
                    <a:pt x="17169" y="21086"/>
                  </a:lnTo>
                  <a:lnTo>
                    <a:pt x="17403" y="20910"/>
                  </a:lnTo>
                  <a:lnTo>
                    <a:pt x="17617" y="20774"/>
                  </a:lnTo>
                  <a:lnTo>
                    <a:pt x="17812" y="20677"/>
                  </a:lnTo>
                  <a:lnTo>
                    <a:pt x="17987" y="20618"/>
                  </a:lnTo>
                  <a:lnTo>
                    <a:pt x="18163" y="20599"/>
                  </a:lnTo>
                  <a:lnTo>
                    <a:pt x="18319" y="20599"/>
                  </a:lnTo>
                  <a:lnTo>
                    <a:pt x="18475" y="20638"/>
                  </a:lnTo>
                  <a:lnTo>
                    <a:pt x="18630" y="20696"/>
                  </a:lnTo>
                  <a:lnTo>
                    <a:pt x="18806" y="20774"/>
                  </a:lnTo>
                  <a:lnTo>
                    <a:pt x="19176" y="21008"/>
                  </a:lnTo>
                  <a:lnTo>
                    <a:pt x="19663" y="21281"/>
                  </a:lnTo>
                  <a:lnTo>
                    <a:pt x="19956" y="21437"/>
                  </a:lnTo>
                  <a:lnTo>
                    <a:pt x="20267" y="21612"/>
                  </a:lnTo>
                  <a:lnTo>
                    <a:pt x="20462" y="21690"/>
                  </a:lnTo>
                  <a:lnTo>
                    <a:pt x="20638" y="21748"/>
                  </a:lnTo>
                  <a:lnTo>
                    <a:pt x="20852" y="21807"/>
                  </a:lnTo>
                  <a:lnTo>
                    <a:pt x="21047" y="21846"/>
                  </a:lnTo>
                  <a:lnTo>
                    <a:pt x="21261" y="21885"/>
                  </a:lnTo>
                  <a:lnTo>
                    <a:pt x="21495" y="21904"/>
                  </a:lnTo>
                  <a:lnTo>
                    <a:pt x="21963" y="21904"/>
                  </a:lnTo>
                  <a:lnTo>
                    <a:pt x="22197" y="21885"/>
                  </a:lnTo>
                  <a:lnTo>
                    <a:pt x="22430" y="21865"/>
                  </a:lnTo>
                  <a:lnTo>
                    <a:pt x="22664" y="21826"/>
                  </a:lnTo>
                  <a:lnTo>
                    <a:pt x="22898" y="21768"/>
                  </a:lnTo>
                  <a:lnTo>
                    <a:pt x="23132" y="21690"/>
                  </a:lnTo>
                  <a:lnTo>
                    <a:pt x="23366" y="21612"/>
                  </a:lnTo>
                  <a:lnTo>
                    <a:pt x="23580" y="21534"/>
                  </a:lnTo>
                  <a:lnTo>
                    <a:pt x="23814" y="21417"/>
                  </a:lnTo>
                  <a:lnTo>
                    <a:pt x="24028" y="21300"/>
                  </a:lnTo>
                  <a:lnTo>
                    <a:pt x="24223" y="21183"/>
                  </a:lnTo>
                  <a:lnTo>
                    <a:pt x="24418" y="21027"/>
                  </a:lnTo>
                  <a:lnTo>
                    <a:pt x="24594" y="20871"/>
                  </a:lnTo>
                  <a:lnTo>
                    <a:pt x="24769" y="20716"/>
                  </a:lnTo>
                  <a:lnTo>
                    <a:pt x="24925" y="20521"/>
                  </a:lnTo>
                  <a:lnTo>
                    <a:pt x="25081" y="20326"/>
                  </a:lnTo>
                  <a:lnTo>
                    <a:pt x="25198" y="20131"/>
                  </a:lnTo>
                  <a:lnTo>
                    <a:pt x="25315" y="19897"/>
                  </a:lnTo>
                  <a:lnTo>
                    <a:pt x="25412" y="19663"/>
                  </a:lnTo>
                  <a:lnTo>
                    <a:pt x="25471" y="19410"/>
                  </a:lnTo>
                  <a:lnTo>
                    <a:pt x="25529" y="19137"/>
                  </a:lnTo>
                  <a:lnTo>
                    <a:pt x="25568" y="18864"/>
                  </a:lnTo>
                  <a:lnTo>
                    <a:pt x="25568" y="18572"/>
                  </a:lnTo>
                  <a:lnTo>
                    <a:pt x="25549" y="18260"/>
                  </a:lnTo>
                  <a:lnTo>
                    <a:pt x="25510" y="17948"/>
                  </a:lnTo>
                  <a:lnTo>
                    <a:pt x="25451" y="17617"/>
                  </a:lnTo>
                  <a:lnTo>
                    <a:pt x="25373" y="17305"/>
                  </a:lnTo>
                  <a:lnTo>
                    <a:pt x="25295" y="17032"/>
                  </a:lnTo>
                  <a:lnTo>
                    <a:pt x="25217" y="16760"/>
                  </a:lnTo>
                  <a:lnTo>
                    <a:pt x="25003" y="16253"/>
                  </a:lnTo>
                  <a:lnTo>
                    <a:pt x="24788" y="15785"/>
                  </a:lnTo>
                  <a:lnTo>
                    <a:pt x="24555" y="15376"/>
                  </a:lnTo>
                  <a:lnTo>
                    <a:pt x="24321" y="15006"/>
                  </a:lnTo>
                  <a:lnTo>
                    <a:pt x="24087" y="14674"/>
                  </a:lnTo>
                  <a:lnTo>
                    <a:pt x="23853" y="14363"/>
                  </a:lnTo>
                  <a:lnTo>
                    <a:pt x="23639" y="14070"/>
                  </a:lnTo>
                  <a:lnTo>
                    <a:pt x="23424" y="13778"/>
                  </a:lnTo>
                  <a:lnTo>
                    <a:pt x="23249" y="13505"/>
                  </a:lnTo>
                  <a:lnTo>
                    <a:pt x="23113" y="13232"/>
                  </a:lnTo>
                  <a:lnTo>
                    <a:pt x="23015" y="12959"/>
                  </a:lnTo>
                  <a:lnTo>
                    <a:pt x="22996" y="12823"/>
                  </a:lnTo>
                  <a:lnTo>
                    <a:pt x="22976" y="12667"/>
                  </a:lnTo>
                  <a:lnTo>
                    <a:pt x="22976" y="12511"/>
                  </a:lnTo>
                  <a:lnTo>
                    <a:pt x="22976" y="12355"/>
                  </a:lnTo>
                  <a:lnTo>
                    <a:pt x="22996" y="12199"/>
                  </a:lnTo>
                  <a:lnTo>
                    <a:pt x="23054" y="12024"/>
                  </a:lnTo>
                  <a:lnTo>
                    <a:pt x="23268" y="11322"/>
                  </a:lnTo>
                  <a:lnTo>
                    <a:pt x="23463" y="10601"/>
                  </a:lnTo>
                  <a:lnTo>
                    <a:pt x="23561" y="10231"/>
                  </a:lnTo>
                  <a:lnTo>
                    <a:pt x="23639" y="9880"/>
                  </a:lnTo>
                  <a:lnTo>
                    <a:pt x="23697" y="9530"/>
                  </a:lnTo>
                  <a:lnTo>
                    <a:pt x="23717" y="9179"/>
                  </a:lnTo>
                  <a:lnTo>
                    <a:pt x="23736" y="8828"/>
                  </a:lnTo>
                  <a:lnTo>
                    <a:pt x="23697" y="8497"/>
                  </a:lnTo>
                  <a:lnTo>
                    <a:pt x="23639" y="8146"/>
                  </a:lnTo>
                  <a:lnTo>
                    <a:pt x="23541" y="7834"/>
                  </a:lnTo>
                  <a:lnTo>
                    <a:pt x="23463" y="7659"/>
                  </a:lnTo>
                  <a:lnTo>
                    <a:pt x="23385" y="7503"/>
                  </a:lnTo>
                  <a:lnTo>
                    <a:pt x="23288" y="7367"/>
                  </a:lnTo>
                  <a:lnTo>
                    <a:pt x="23191" y="7211"/>
                  </a:lnTo>
                  <a:lnTo>
                    <a:pt x="23074" y="7055"/>
                  </a:lnTo>
                  <a:lnTo>
                    <a:pt x="22937" y="6918"/>
                  </a:lnTo>
                  <a:lnTo>
                    <a:pt x="22781" y="6762"/>
                  </a:lnTo>
                  <a:lnTo>
                    <a:pt x="22625" y="6626"/>
                  </a:lnTo>
                  <a:lnTo>
                    <a:pt x="22275" y="6373"/>
                  </a:lnTo>
                  <a:lnTo>
                    <a:pt x="21924" y="6139"/>
                  </a:lnTo>
                  <a:lnTo>
                    <a:pt x="21554" y="5924"/>
                  </a:lnTo>
                  <a:lnTo>
                    <a:pt x="21183" y="5749"/>
                  </a:lnTo>
                  <a:lnTo>
                    <a:pt x="20462" y="5398"/>
                  </a:lnTo>
                  <a:lnTo>
                    <a:pt x="19780" y="5086"/>
                  </a:lnTo>
                  <a:lnTo>
                    <a:pt x="19449" y="4911"/>
                  </a:lnTo>
                  <a:lnTo>
                    <a:pt x="19157" y="4755"/>
                  </a:lnTo>
                  <a:lnTo>
                    <a:pt x="18884" y="4560"/>
                  </a:lnTo>
                  <a:lnTo>
                    <a:pt x="18630" y="4365"/>
                  </a:lnTo>
                  <a:lnTo>
                    <a:pt x="18416" y="4151"/>
                  </a:lnTo>
                  <a:lnTo>
                    <a:pt x="18221" y="3917"/>
                  </a:lnTo>
                  <a:lnTo>
                    <a:pt x="18143" y="3781"/>
                  </a:lnTo>
                  <a:lnTo>
                    <a:pt x="18085" y="3644"/>
                  </a:lnTo>
                  <a:lnTo>
                    <a:pt x="18026" y="3508"/>
                  </a:lnTo>
                  <a:lnTo>
                    <a:pt x="17987" y="3352"/>
                  </a:lnTo>
                  <a:lnTo>
                    <a:pt x="17890" y="3021"/>
                  </a:lnTo>
                  <a:lnTo>
                    <a:pt x="17773" y="2689"/>
                  </a:lnTo>
                  <a:lnTo>
                    <a:pt x="17617" y="2358"/>
                  </a:lnTo>
                  <a:lnTo>
                    <a:pt x="17422" y="2007"/>
                  </a:lnTo>
                  <a:lnTo>
                    <a:pt x="17227" y="1696"/>
                  </a:lnTo>
                  <a:lnTo>
                    <a:pt x="16993" y="1364"/>
                  </a:lnTo>
                  <a:lnTo>
                    <a:pt x="16740" y="1072"/>
                  </a:lnTo>
                  <a:lnTo>
                    <a:pt x="16487" y="799"/>
                  </a:lnTo>
                  <a:lnTo>
                    <a:pt x="16194" y="565"/>
                  </a:lnTo>
                  <a:lnTo>
                    <a:pt x="15902" y="370"/>
                  </a:lnTo>
                  <a:lnTo>
                    <a:pt x="15610" y="195"/>
                  </a:lnTo>
                  <a:lnTo>
                    <a:pt x="15454" y="137"/>
                  </a:lnTo>
                  <a:lnTo>
                    <a:pt x="15298" y="78"/>
                  </a:lnTo>
                  <a:lnTo>
                    <a:pt x="15142" y="39"/>
                  </a:lnTo>
                  <a:lnTo>
                    <a:pt x="14967" y="20"/>
                  </a:lnTo>
                  <a:lnTo>
                    <a:pt x="1481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7" name="Google Shape;1647;p25"/>
            <p:cNvSpPr/>
            <p:nvPr/>
          </p:nvSpPr>
          <p:spPr>
            <a:xfrm>
              <a:off x="-1254775" y="1770625"/>
              <a:ext cx="639200" cy="565650"/>
            </a:xfrm>
            <a:custGeom>
              <a:rect b="b" l="l" r="r" t="t"/>
              <a:pathLst>
                <a:path extrusionOk="0" h="22626" w="25568">
                  <a:moveTo>
                    <a:pt x="14811" y="0"/>
                  </a:moveTo>
                  <a:lnTo>
                    <a:pt x="14655" y="20"/>
                  </a:lnTo>
                  <a:lnTo>
                    <a:pt x="14499" y="39"/>
                  </a:lnTo>
                  <a:lnTo>
                    <a:pt x="14324" y="78"/>
                  </a:lnTo>
                  <a:lnTo>
                    <a:pt x="14168" y="117"/>
                  </a:lnTo>
                  <a:lnTo>
                    <a:pt x="14012" y="195"/>
                  </a:lnTo>
                  <a:lnTo>
                    <a:pt x="13525" y="468"/>
                  </a:lnTo>
                  <a:lnTo>
                    <a:pt x="13135" y="721"/>
                  </a:lnTo>
                  <a:lnTo>
                    <a:pt x="12804" y="994"/>
                  </a:lnTo>
                  <a:lnTo>
                    <a:pt x="12550" y="1267"/>
                  </a:lnTo>
                  <a:lnTo>
                    <a:pt x="12336" y="1520"/>
                  </a:lnTo>
                  <a:lnTo>
                    <a:pt x="12180" y="1793"/>
                  </a:lnTo>
                  <a:lnTo>
                    <a:pt x="12044" y="2046"/>
                  </a:lnTo>
                  <a:lnTo>
                    <a:pt x="11927" y="2300"/>
                  </a:lnTo>
                  <a:lnTo>
                    <a:pt x="11751" y="2806"/>
                  </a:lnTo>
                  <a:lnTo>
                    <a:pt x="11654" y="3060"/>
                  </a:lnTo>
                  <a:lnTo>
                    <a:pt x="11556" y="3294"/>
                  </a:lnTo>
                  <a:lnTo>
                    <a:pt x="11420" y="3508"/>
                  </a:lnTo>
                  <a:lnTo>
                    <a:pt x="11264" y="3722"/>
                  </a:lnTo>
                  <a:lnTo>
                    <a:pt x="11069" y="3937"/>
                  </a:lnTo>
                  <a:lnTo>
                    <a:pt x="10816" y="4132"/>
                  </a:lnTo>
                  <a:lnTo>
                    <a:pt x="10543" y="4326"/>
                  </a:lnTo>
                  <a:lnTo>
                    <a:pt x="10290" y="4463"/>
                  </a:lnTo>
                  <a:lnTo>
                    <a:pt x="10017" y="4599"/>
                  </a:lnTo>
                  <a:lnTo>
                    <a:pt x="9744" y="4716"/>
                  </a:lnTo>
                  <a:lnTo>
                    <a:pt x="9218" y="4911"/>
                  </a:lnTo>
                  <a:lnTo>
                    <a:pt x="8672" y="5106"/>
                  </a:lnTo>
                  <a:lnTo>
                    <a:pt x="8088" y="5281"/>
                  </a:lnTo>
                  <a:lnTo>
                    <a:pt x="7445" y="5515"/>
                  </a:lnTo>
                  <a:lnTo>
                    <a:pt x="7113" y="5652"/>
                  </a:lnTo>
                  <a:lnTo>
                    <a:pt x="6762" y="5827"/>
                  </a:lnTo>
                  <a:lnTo>
                    <a:pt x="6373" y="6002"/>
                  </a:lnTo>
                  <a:lnTo>
                    <a:pt x="5983" y="6236"/>
                  </a:lnTo>
                  <a:lnTo>
                    <a:pt x="5788" y="6353"/>
                  </a:lnTo>
                  <a:lnTo>
                    <a:pt x="5613" y="6470"/>
                  </a:lnTo>
                  <a:lnTo>
                    <a:pt x="5457" y="6606"/>
                  </a:lnTo>
                  <a:lnTo>
                    <a:pt x="5340" y="6743"/>
                  </a:lnTo>
                  <a:lnTo>
                    <a:pt x="5223" y="6879"/>
                  </a:lnTo>
                  <a:lnTo>
                    <a:pt x="5145" y="7016"/>
                  </a:lnTo>
                  <a:lnTo>
                    <a:pt x="5067" y="7152"/>
                  </a:lnTo>
                  <a:lnTo>
                    <a:pt x="5009" y="7308"/>
                  </a:lnTo>
                  <a:lnTo>
                    <a:pt x="4970" y="7444"/>
                  </a:lnTo>
                  <a:lnTo>
                    <a:pt x="4950" y="7600"/>
                  </a:lnTo>
                  <a:lnTo>
                    <a:pt x="4931" y="7912"/>
                  </a:lnTo>
                  <a:lnTo>
                    <a:pt x="4950" y="8243"/>
                  </a:lnTo>
                  <a:lnTo>
                    <a:pt x="4989" y="8575"/>
                  </a:lnTo>
                  <a:lnTo>
                    <a:pt x="5145" y="9257"/>
                  </a:lnTo>
                  <a:lnTo>
                    <a:pt x="5203" y="9608"/>
                  </a:lnTo>
                  <a:lnTo>
                    <a:pt x="5281" y="9978"/>
                  </a:lnTo>
                  <a:lnTo>
                    <a:pt x="5320" y="10329"/>
                  </a:lnTo>
                  <a:lnTo>
                    <a:pt x="5340" y="10699"/>
                  </a:lnTo>
                  <a:lnTo>
                    <a:pt x="5320" y="11069"/>
                  </a:lnTo>
                  <a:lnTo>
                    <a:pt x="5281" y="11264"/>
                  </a:lnTo>
                  <a:lnTo>
                    <a:pt x="5242" y="11439"/>
                  </a:lnTo>
                  <a:lnTo>
                    <a:pt x="5184" y="11615"/>
                  </a:lnTo>
                  <a:lnTo>
                    <a:pt x="5126" y="11790"/>
                  </a:lnTo>
                  <a:lnTo>
                    <a:pt x="4970" y="12102"/>
                  </a:lnTo>
                  <a:lnTo>
                    <a:pt x="4775" y="12394"/>
                  </a:lnTo>
                  <a:lnTo>
                    <a:pt x="4560" y="12648"/>
                  </a:lnTo>
                  <a:lnTo>
                    <a:pt x="4307" y="12881"/>
                  </a:lnTo>
                  <a:lnTo>
                    <a:pt x="4054" y="13115"/>
                  </a:lnTo>
                  <a:lnTo>
                    <a:pt x="3761" y="13330"/>
                  </a:lnTo>
                  <a:lnTo>
                    <a:pt x="3450" y="13544"/>
                  </a:lnTo>
                  <a:lnTo>
                    <a:pt x="2826" y="13953"/>
                  </a:lnTo>
                  <a:lnTo>
                    <a:pt x="2495" y="14168"/>
                  </a:lnTo>
                  <a:lnTo>
                    <a:pt x="2144" y="14402"/>
                  </a:lnTo>
                  <a:lnTo>
                    <a:pt x="1813" y="14674"/>
                  </a:lnTo>
                  <a:lnTo>
                    <a:pt x="1481" y="14947"/>
                  </a:lnTo>
                  <a:lnTo>
                    <a:pt x="1170" y="15259"/>
                  </a:lnTo>
                  <a:lnTo>
                    <a:pt x="858" y="15590"/>
                  </a:lnTo>
                  <a:lnTo>
                    <a:pt x="702" y="15785"/>
                  </a:lnTo>
                  <a:lnTo>
                    <a:pt x="565" y="15980"/>
                  </a:lnTo>
                  <a:lnTo>
                    <a:pt x="449" y="16194"/>
                  </a:lnTo>
                  <a:lnTo>
                    <a:pt x="332" y="16428"/>
                  </a:lnTo>
                  <a:lnTo>
                    <a:pt x="254" y="16662"/>
                  </a:lnTo>
                  <a:lnTo>
                    <a:pt x="176" y="16896"/>
                  </a:lnTo>
                  <a:lnTo>
                    <a:pt x="98" y="17149"/>
                  </a:lnTo>
                  <a:lnTo>
                    <a:pt x="59" y="17403"/>
                  </a:lnTo>
                  <a:lnTo>
                    <a:pt x="20" y="17656"/>
                  </a:lnTo>
                  <a:lnTo>
                    <a:pt x="0" y="17909"/>
                  </a:lnTo>
                  <a:lnTo>
                    <a:pt x="0" y="18163"/>
                  </a:lnTo>
                  <a:lnTo>
                    <a:pt x="20" y="18416"/>
                  </a:lnTo>
                  <a:lnTo>
                    <a:pt x="39" y="18669"/>
                  </a:lnTo>
                  <a:lnTo>
                    <a:pt x="98" y="18903"/>
                  </a:lnTo>
                  <a:lnTo>
                    <a:pt x="156" y="19156"/>
                  </a:lnTo>
                  <a:lnTo>
                    <a:pt x="234" y="19390"/>
                  </a:lnTo>
                  <a:lnTo>
                    <a:pt x="351" y="19605"/>
                  </a:lnTo>
                  <a:lnTo>
                    <a:pt x="468" y="19819"/>
                  </a:lnTo>
                  <a:lnTo>
                    <a:pt x="604" y="20014"/>
                  </a:lnTo>
                  <a:lnTo>
                    <a:pt x="780" y="20189"/>
                  </a:lnTo>
                  <a:lnTo>
                    <a:pt x="955" y="20365"/>
                  </a:lnTo>
                  <a:lnTo>
                    <a:pt x="1150" y="20501"/>
                  </a:lnTo>
                  <a:lnTo>
                    <a:pt x="1384" y="20638"/>
                  </a:lnTo>
                  <a:lnTo>
                    <a:pt x="1618" y="20754"/>
                  </a:lnTo>
                  <a:lnTo>
                    <a:pt x="1891" y="20832"/>
                  </a:lnTo>
                  <a:lnTo>
                    <a:pt x="2183" y="20891"/>
                  </a:lnTo>
                  <a:lnTo>
                    <a:pt x="2495" y="20930"/>
                  </a:lnTo>
                  <a:lnTo>
                    <a:pt x="2826" y="20949"/>
                  </a:lnTo>
                  <a:lnTo>
                    <a:pt x="3177" y="20930"/>
                  </a:lnTo>
                  <a:lnTo>
                    <a:pt x="3567" y="20871"/>
                  </a:lnTo>
                  <a:lnTo>
                    <a:pt x="3976" y="20793"/>
                  </a:lnTo>
                  <a:lnTo>
                    <a:pt x="4404" y="20696"/>
                  </a:lnTo>
                  <a:lnTo>
                    <a:pt x="5223" y="20462"/>
                  </a:lnTo>
                  <a:lnTo>
                    <a:pt x="5944" y="20306"/>
                  </a:lnTo>
                  <a:lnTo>
                    <a:pt x="6568" y="20209"/>
                  </a:lnTo>
                  <a:lnTo>
                    <a:pt x="6840" y="20189"/>
                  </a:lnTo>
                  <a:lnTo>
                    <a:pt x="7094" y="20170"/>
                  </a:lnTo>
                  <a:lnTo>
                    <a:pt x="7347" y="20170"/>
                  </a:lnTo>
                  <a:lnTo>
                    <a:pt x="7561" y="20189"/>
                  </a:lnTo>
                  <a:lnTo>
                    <a:pt x="7776" y="20209"/>
                  </a:lnTo>
                  <a:lnTo>
                    <a:pt x="7971" y="20228"/>
                  </a:lnTo>
                  <a:lnTo>
                    <a:pt x="8146" y="20287"/>
                  </a:lnTo>
                  <a:lnTo>
                    <a:pt x="8302" y="20326"/>
                  </a:lnTo>
                  <a:lnTo>
                    <a:pt x="8614" y="20462"/>
                  </a:lnTo>
                  <a:lnTo>
                    <a:pt x="8887" y="20618"/>
                  </a:lnTo>
                  <a:lnTo>
                    <a:pt x="9140" y="20793"/>
                  </a:lnTo>
                  <a:lnTo>
                    <a:pt x="9374" y="21008"/>
                  </a:lnTo>
                  <a:lnTo>
                    <a:pt x="9627" y="21203"/>
                  </a:lnTo>
                  <a:lnTo>
                    <a:pt x="9880" y="21417"/>
                  </a:lnTo>
                  <a:lnTo>
                    <a:pt x="10153" y="21631"/>
                  </a:lnTo>
                  <a:lnTo>
                    <a:pt x="10465" y="21846"/>
                  </a:lnTo>
                  <a:lnTo>
                    <a:pt x="10816" y="22060"/>
                  </a:lnTo>
                  <a:lnTo>
                    <a:pt x="11206" y="22236"/>
                  </a:lnTo>
                  <a:lnTo>
                    <a:pt x="11615" y="22372"/>
                  </a:lnTo>
                  <a:lnTo>
                    <a:pt x="12005" y="22469"/>
                  </a:lnTo>
                  <a:lnTo>
                    <a:pt x="12414" y="22547"/>
                  </a:lnTo>
                  <a:lnTo>
                    <a:pt x="12823" y="22606"/>
                  </a:lnTo>
                  <a:lnTo>
                    <a:pt x="13232" y="22625"/>
                  </a:lnTo>
                  <a:lnTo>
                    <a:pt x="13642" y="22606"/>
                  </a:lnTo>
                  <a:lnTo>
                    <a:pt x="14031" y="22567"/>
                  </a:lnTo>
                  <a:lnTo>
                    <a:pt x="14441" y="22489"/>
                  </a:lnTo>
                  <a:lnTo>
                    <a:pt x="14830" y="22391"/>
                  </a:lnTo>
                  <a:lnTo>
                    <a:pt x="15201" y="22275"/>
                  </a:lnTo>
                  <a:lnTo>
                    <a:pt x="15571" y="22138"/>
                  </a:lnTo>
                  <a:lnTo>
                    <a:pt x="15922" y="21963"/>
                  </a:lnTo>
                  <a:lnTo>
                    <a:pt x="16253" y="21768"/>
                  </a:lnTo>
                  <a:lnTo>
                    <a:pt x="16584" y="21553"/>
                  </a:lnTo>
                  <a:lnTo>
                    <a:pt x="16896" y="21320"/>
                  </a:lnTo>
                  <a:lnTo>
                    <a:pt x="17169" y="21086"/>
                  </a:lnTo>
                  <a:lnTo>
                    <a:pt x="17403" y="20910"/>
                  </a:lnTo>
                  <a:lnTo>
                    <a:pt x="17617" y="20774"/>
                  </a:lnTo>
                  <a:lnTo>
                    <a:pt x="17812" y="20677"/>
                  </a:lnTo>
                  <a:lnTo>
                    <a:pt x="17987" y="20618"/>
                  </a:lnTo>
                  <a:lnTo>
                    <a:pt x="18163" y="20599"/>
                  </a:lnTo>
                  <a:lnTo>
                    <a:pt x="18319" y="20599"/>
                  </a:lnTo>
                  <a:lnTo>
                    <a:pt x="18475" y="20638"/>
                  </a:lnTo>
                  <a:lnTo>
                    <a:pt x="18630" y="20696"/>
                  </a:lnTo>
                  <a:lnTo>
                    <a:pt x="18806" y="20774"/>
                  </a:lnTo>
                  <a:lnTo>
                    <a:pt x="19176" y="21008"/>
                  </a:lnTo>
                  <a:lnTo>
                    <a:pt x="19663" y="21281"/>
                  </a:lnTo>
                  <a:lnTo>
                    <a:pt x="19956" y="21437"/>
                  </a:lnTo>
                  <a:lnTo>
                    <a:pt x="20267" y="21612"/>
                  </a:lnTo>
                  <a:lnTo>
                    <a:pt x="20462" y="21690"/>
                  </a:lnTo>
                  <a:lnTo>
                    <a:pt x="20638" y="21748"/>
                  </a:lnTo>
                  <a:lnTo>
                    <a:pt x="20852" y="21807"/>
                  </a:lnTo>
                  <a:lnTo>
                    <a:pt x="21047" y="21846"/>
                  </a:lnTo>
                  <a:lnTo>
                    <a:pt x="21261" y="21885"/>
                  </a:lnTo>
                  <a:lnTo>
                    <a:pt x="21495" y="21904"/>
                  </a:lnTo>
                  <a:lnTo>
                    <a:pt x="21963" y="21904"/>
                  </a:lnTo>
                  <a:lnTo>
                    <a:pt x="22197" y="21885"/>
                  </a:lnTo>
                  <a:lnTo>
                    <a:pt x="22430" y="21865"/>
                  </a:lnTo>
                  <a:lnTo>
                    <a:pt x="22664" y="21826"/>
                  </a:lnTo>
                  <a:lnTo>
                    <a:pt x="22898" y="21768"/>
                  </a:lnTo>
                  <a:lnTo>
                    <a:pt x="23132" y="21690"/>
                  </a:lnTo>
                  <a:lnTo>
                    <a:pt x="23366" y="21612"/>
                  </a:lnTo>
                  <a:lnTo>
                    <a:pt x="23580" y="21534"/>
                  </a:lnTo>
                  <a:lnTo>
                    <a:pt x="23814" y="21417"/>
                  </a:lnTo>
                  <a:lnTo>
                    <a:pt x="24028" y="21300"/>
                  </a:lnTo>
                  <a:lnTo>
                    <a:pt x="24223" y="21183"/>
                  </a:lnTo>
                  <a:lnTo>
                    <a:pt x="24418" y="21027"/>
                  </a:lnTo>
                  <a:lnTo>
                    <a:pt x="24594" y="20871"/>
                  </a:lnTo>
                  <a:lnTo>
                    <a:pt x="24769" y="20716"/>
                  </a:lnTo>
                  <a:lnTo>
                    <a:pt x="24925" y="20521"/>
                  </a:lnTo>
                  <a:lnTo>
                    <a:pt x="25081" y="20326"/>
                  </a:lnTo>
                  <a:lnTo>
                    <a:pt x="25198" y="20131"/>
                  </a:lnTo>
                  <a:lnTo>
                    <a:pt x="25315" y="19897"/>
                  </a:lnTo>
                  <a:lnTo>
                    <a:pt x="25412" y="19663"/>
                  </a:lnTo>
                  <a:lnTo>
                    <a:pt x="25471" y="19410"/>
                  </a:lnTo>
                  <a:lnTo>
                    <a:pt x="25529" y="19137"/>
                  </a:lnTo>
                  <a:lnTo>
                    <a:pt x="25568" y="18864"/>
                  </a:lnTo>
                  <a:lnTo>
                    <a:pt x="25568" y="18572"/>
                  </a:lnTo>
                  <a:lnTo>
                    <a:pt x="25549" y="18260"/>
                  </a:lnTo>
                  <a:lnTo>
                    <a:pt x="25510" y="17948"/>
                  </a:lnTo>
                  <a:lnTo>
                    <a:pt x="25451" y="17617"/>
                  </a:lnTo>
                  <a:lnTo>
                    <a:pt x="25373" y="17305"/>
                  </a:lnTo>
                  <a:lnTo>
                    <a:pt x="25295" y="17032"/>
                  </a:lnTo>
                  <a:lnTo>
                    <a:pt x="25217" y="16760"/>
                  </a:lnTo>
                  <a:lnTo>
                    <a:pt x="25003" y="16253"/>
                  </a:lnTo>
                  <a:lnTo>
                    <a:pt x="24788" y="15785"/>
                  </a:lnTo>
                  <a:lnTo>
                    <a:pt x="24555" y="15376"/>
                  </a:lnTo>
                  <a:lnTo>
                    <a:pt x="24321" y="15006"/>
                  </a:lnTo>
                  <a:lnTo>
                    <a:pt x="24087" y="14674"/>
                  </a:lnTo>
                  <a:lnTo>
                    <a:pt x="23853" y="14363"/>
                  </a:lnTo>
                  <a:lnTo>
                    <a:pt x="23639" y="14070"/>
                  </a:lnTo>
                  <a:lnTo>
                    <a:pt x="23424" y="13778"/>
                  </a:lnTo>
                  <a:lnTo>
                    <a:pt x="23249" y="13505"/>
                  </a:lnTo>
                  <a:lnTo>
                    <a:pt x="23113" y="13232"/>
                  </a:lnTo>
                  <a:lnTo>
                    <a:pt x="23015" y="12959"/>
                  </a:lnTo>
                  <a:lnTo>
                    <a:pt x="22996" y="12823"/>
                  </a:lnTo>
                  <a:lnTo>
                    <a:pt x="22976" y="12667"/>
                  </a:lnTo>
                  <a:lnTo>
                    <a:pt x="22976" y="12511"/>
                  </a:lnTo>
                  <a:lnTo>
                    <a:pt x="22976" y="12355"/>
                  </a:lnTo>
                  <a:lnTo>
                    <a:pt x="22996" y="12199"/>
                  </a:lnTo>
                  <a:lnTo>
                    <a:pt x="23054" y="12024"/>
                  </a:lnTo>
                  <a:lnTo>
                    <a:pt x="23268" y="11322"/>
                  </a:lnTo>
                  <a:lnTo>
                    <a:pt x="23463" y="10601"/>
                  </a:lnTo>
                  <a:lnTo>
                    <a:pt x="23561" y="10231"/>
                  </a:lnTo>
                  <a:lnTo>
                    <a:pt x="23639" y="9880"/>
                  </a:lnTo>
                  <a:lnTo>
                    <a:pt x="23697" y="9530"/>
                  </a:lnTo>
                  <a:lnTo>
                    <a:pt x="23717" y="9179"/>
                  </a:lnTo>
                  <a:lnTo>
                    <a:pt x="23736" y="8828"/>
                  </a:lnTo>
                  <a:lnTo>
                    <a:pt x="23697" y="8497"/>
                  </a:lnTo>
                  <a:lnTo>
                    <a:pt x="23639" y="8146"/>
                  </a:lnTo>
                  <a:lnTo>
                    <a:pt x="23541" y="7834"/>
                  </a:lnTo>
                  <a:lnTo>
                    <a:pt x="23463" y="7659"/>
                  </a:lnTo>
                  <a:lnTo>
                    <a:pt x="23385" y="7503"/>
                  </a:lnTo>
                  <a:lnTo>
                    <a:pt x="23288" y="7367"/>
                  </a:lnTo>
                  <a:lnTo>
                    <a:pt x="23191" y="7211"/>
                  </a:lnTo>
                  <a:lnTo>
                    <a:pt x="23074" y="7055"/>
                  </a:lnTo>
                  <a:lnTo>
                    <a:pt x="22937" y="6918"/>
                  </a:lnTo>
                  <a:lnTo>
                    <a:pt x="22781" y="6762"/>
                  </a:lnTo>
                  <a:lnTo>
                    <a:pt x="22625" y="6626"/>
                  </a:lnTo>
                  <a:lnTo>
                    <a:pt x="22275" y="6373"/>
                  </a:lnTo>
                  <a:lnTo>
                    <a:pt x="21924" y="6139"/>
                  </a:lnTo>
                  <a:lnTo>
                    <a:pt x="21554" y="5924"/>
                  </a:lnTo>
                  <a:lnTo>
                    <a:pt x="21183" y="5749"/>
                  </a:lnTo>
                  <a:lnTo>
                    <a:pt x="20462" y="5398"/>
                  </a:lnTo>
                  <a:lnTo>
                    <a:pt x="19780" y="5086"/>
                  </a:lnTo>
                  <a:lnTo>
                    <a:pt x="19449" y="4911"/>
                  </a:lnTo>
                  <a:lnTo>
                    <a:pt x="19157" y="4755"/>
                  </a:lnTo>
                  <a:lnTo>
                    <a:pt x="18884" y="4560"/>
                  </a:lnTo>
                  <a:lnTo>
                    <a:pt x="18630" y="4365"/>
                  </a:lnTo>
                  <a:lnTo>
                    <a:pt x="18416" y="4151"/>
                  </a:lnTo>
                  <a:lnTo>
                    <a:pt x="18221" y="3917"/>
                  </a:lnTo>
                  <a:lnTo>
                    <a:pt x="18143" y="3781"/>
                  </a:lnTo>
                  <a:lnTo>
                    <a:pt x="18085" y="3644"/>
                  </a:lnTo>
                  <a:lnTo>
                    <a:pt x="18026" y="3508"/>
                  </a:lnTo>
                  <a:lnTo>
                    <a:pt x="17987" y="3352"/>
                  </a:lnTo>
                  <a:lnTo>
                    <a:pt x="17890" y="3021"/>
                  </a:lnTo>
                  <a:lnTo>
                    <a:pt x="17773" y="2689"/>
                  </a:lnTo>
                  <a:lnTo>
                    <a:pt x="17617" y="2358"/>
                  </a:lnTo>
                  <a:lnTo>
                    <a:pt x="17422" y="2007"/>
                  </a:lnTo>
                  <a:lnTo>
                    <a:pt x="17227" y="1696"/>
                  </a:lnTo>
                  <a:lnTo>
                    <a:pt x="16993" y="1364"/>
                  </a:lnTo>
                  <a:lnTo>
                    <a:pt x="16740" y="1072"/>
                  </a:lnTo>
                  <a:lnTo>
                    <a:pt x="16487" y="799"/>
                  </a:lnTo>
                  <a:lnTo>
                    <a:pt x="16194" y="565"/>
                  </a:lnTo>
                  <a:lnTo>
                    <a:pt x="15902" y="370"/>
                  </a:lnTo>
                  <a:lnTo>
                    <a:pt x="15610" y="195"/>
                  </a:lnTo>
                  <a:lnTo>
                    <a:pt x="15454" y="137"/>
                  </a:lnTo>
                  <a:lnTo>
                    <a:pt x="15298" y="78"/>
                  </a:lnTo>
                  <a:lnTo>
                    <a:pt x="15142" y="39"/>
                  </a:lnTo>
                  <a:lnTo>
                    <a:pt x="14967" y="20"/>
                  </a:lnTo>
                  <a:lnTo>
                    <a:pt x="14811" y="0"/>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48" name="Google Shape;1648;p25"/>
          <p:cNvSpPr/>
          <p:nvPr/>
        </p:nvSpPr>
        <p:spPr>
          <a:xfrm>
            <a:off x="7384175" y="4132100"/>
            <a:ext cx="765986" cy="457229"/>
          </a:xfrm>
          <a:custGeom>
            <a:rect b="b" l="l" r="r" t="t"/>
            <a:pathLst>
              <a:path extrusionOk="0" h="27011" w="45251">
                <a:moveTo>
                  <a:pt x="8478" y="9043"/>
                </a:moveTo>
                <a:lnTo>
                  <a:pt x="8790" y="9140"/>
                </a:lnTo>
                <a:lnTo>
                  <a:pt x="9102" y="9238"/>
                </a:lnTo>
                <a:lnTo>
                  <a:pt x="9394" y="9374"/>
                </a:lnTo>
                <a:lnTo>
                  <a:pt x="9667" y="9530"/>
                </a:lnTo>
                <a:lnTo>
                  <a:pt x="10017" y="9764"/>
                </a:lnTo>
                <a:lnTo>
                  <a:pt x="10310" y="9998"/>
                </a:lnTo>
                <a:lnTo>
                  <a:pt x="10563" y="10251"/>
                </a:lnTo>
                <a:lnTo>
                  <a:pt x="10797" y="10505"/>
                </a:lnTo>
                <a:lnTo>
                  <a:pt x="10797" y="10505"/>
                </a:lnTo>
                <a:lnTo>
                  <a:pt x="10232" y="10368"/>
                </a:lnTo>
                <a:lnTo>
                  <a:pt x="9667" y="10251"/>
                </a:lnTo>
                <a:lnTo>
                  <a:pt x="9063" y="10193"/>
                </a:lnTo>
                <a:lnTo>
                  <a:pt x="8478" y="10173"/>
                </a:lnTo>
                <a:lnTo>
                  <a:pt x="8478" y="9043"/>
                </a:lnTo>
                <a:close/>
                <a:moveTo>
                  <a:pt x="11596" y="12064"/>
                </a:moveTo>
                <a:lnTo>
                  <a:pt x="12005" y="12278"/>
                </a:lnTo>
                <a:lnTo>
                  <a:pt x="12044" y="12648"/>
                </a:lnTo>
                <a:lnTo>
                  <a:pt x="12142" y="13623"/>
                </a:lnTo>
                <a:lnTo>
                  <a:pt x="12239" y="14344"/>
                </a:lnTo>
                <a:lnTo>
                  <a:pt x="11908" y="14714"/>
                </a:lnTo>
                <a:lnTo>
                  <a:pt x="11830" y="14129"/>
                </a:lnTo>
                <a:lnTo>
                  <a:pt x="11791" y="13564"/>
                </a:lnTo>
                <a:lnTo>
                  <a:pt x="11713" y="12804"/>
                </a:lnTo>
                <a:lnTo>
                  <a:pt x="11654" y="12434"/>
                </a:lnTo>
                <a:lnTo>
                  <a:pt x="11596" y="12064"/>
                </a:lnTo>
                <a:close/>
                <a:moveTo>
                  <a:pt x="37242" y="14461"/>
                </a:moveTo>
                <a:lnTo>
                  <a:pt x="37242" y="15221"/>
                </a:lnTo>
                <a:lnTo>
                  <a:pt x="36891" y="15221"/>
                </a:lnTo>
                <a:lnTo>
                  <a:pt x="36560" y="15260"/>
                </a:lnTo>
                <a:lnTo>
                  <a:pt x="36228" y="15299"/>
                </a:lnTo>
                <a:lnTo>
                  <a:pt x="35916" y="15357"/>
                </a:lnTo>
                <a:lnTo>
                  <a:pt x="35605" y="15454"/>
                </a:lnTo>
                <a:lnTo>
                  <a:pt x="35293" y="15552"/>
                </a:lnTo>
                <a:lnTo>
                  <a:pt x="35001" y="15649"/>
                </a:lnTo>
                <a:lnTo>
                  <a:pt x="34708" y="15786"/>
                </a:lnTo>
                <a:lnTo>
                  <a:pt x="34708" y="15786"/>
                </a:lnTo>
                <a:lnTo>
                  <a:pt x="35137" y="15493"/>
                </a:lnTo>
                <a:lnTo>
                  <a:pt x="35507" y="15240"/>
                </a:lnTo>
                <a:lnTo>
                  <a:pt x="35858" y="15026"/>
                </a:lnTo>
                <a:lnTo>
                  <a:pt x="36189" y="14850"/>
                </a:lnTo>
                <a:lnTo>
                  <a:pt x="36482" y="14714"/>
                </a:lnTo>
                <a:lnTo>
                  <a:pt x="36754" y="14597"/>
                </a:lnTo>
                <a:lnTo>
                  <a:pt x="37008" y="14519"/>
                </a:lnTo>
                <a:lnTo>
                  <a:pt x="37242" y="14461"/>
                </a:lnTo>
                <a:close/>
                <a:moveTo>
                  <a:pt x="8381" y="11343"/>
                </a:moveTo>
                <a:lnTo>
                  <a:pt x="8381" y="17890"/>
                </a:lnTo>
                <a:lnTo>
                  <a:pt x="8361" y="17910"/>
                </a:lnTo>
                <a:lnTo>
                  <a:pt x="3742" y="13057"/>
                </a:lnTo>
                <a:lnTo>
                  <a:pt x="3996" y="12863"/>
                </a:lnTo>
                <a:lnTo>
                  <a:pt x="4230" y="12687"/>
                </a:lnTo>
                <a:lnTo>
                  <a:pt x="4483" y="12512"/>
                </a:lnTo>
                <a:lnTo>
                  <a:pt x="4756" y="12336"/>
                </a:lnTo>
                <a:lnTo>
                  <a:pt x="5029" y="12200"/>
                </a:lnTo>
                <a:lnTo>
                  <a:pt x="5301" y="12044"/>
                </a:lnTo>
                <a:lnTo>
                  <a:pt x="5574" y="11927"/>
                </a:lnTo>
                <a:lnTo>
                  <a:pt x="5867" y="11810"/>
                </a:lnTo>
                <a:lnTo>
                  <a:pt x="6178" y="11693"/>
                </a:lnTo>
                <a:lnTo>
                  <a:pt x="6471" y="11615"/>
                </a:lnTo>
                <a:lnTo>
                  <a:pt x="6783" y="11537"/>
                </a:lnTo>
                <a:lnTo>
                  <a:pt x="7094" y="11459"/>
                </a:lnTo>
                <a:lnTo>
                  <a:pt x="7406" y="11421"/>
                </a:lnTo>
                <a:lnTo>
                  <a:pt x="7718" y="11382"/>
                </a:lnTo>
                <a:lnTo>
                  <a:pt x="8049" y="11343"/>
                </a:lnTo>
                <a:close/>
                <a:moveTo>
                  <a:pt x="8907" y="11362"/>
                </a:moveTo>
                <a:lnTo>
                  <a:pt x="9238" y="11382"/>
                </a:lnTo>
                <a:lnTo>
                  <a:pt x="9589" y="11440"/>
                </a:lnTo>
                <a:lnTo>
                  <a:pt x="9920" y="11498"/>
                </a:lnTo>
                <a:lnTo>
                  <a:pt x="10251" y="11576"/>
                </a:lnTo>
                <a:lnTo>
                  <a:pt x="10563" y="11674"/>
                </a:lnTo>
                <a:lnTo>
                  <a:pt x="10875" y="11771"/>
                </a:lnTo>
                <a:lnTo>
                  <a:pt x="11187" y="11888"/>
                </a:lnTo>
                <a:lnTo>
                  <a:pt x="11499" y="12025"/>
                </a:lnTo>
                <a:lnTo>
                  <a:pt x="11557" y="12395"/>
                </a:lnTo>
                <a:lnTo>
                  <a:pt x="11615" y="12785"/>
                </a:lnTo>
                <a:lnTo>
                  <a:pt x="11693" y="13584"/>
                </a:lnTo>
                <a:lnTo>
                  <a:pt x="11752" y="14188"/>
                </a:lnTo>
                <a:lnTo>
                  <a:pt x="11830" y="14792"/>
                </a:lnTo>
                <a:lnTo>
                  <a:pt x="8946" y="17910"/>
                </a:lnTo>
                <a:lnTo>
                  <a:pt x="8907" y="17890"/>
                </a:lnTo>
                <a:lnTo>
                  <a:pt x="8907" y="11362"/>
                </a:lnTo>
                <a:close/>
                <a:moveTo>
                  <a:pt x="3372" y="13389"/>
                </a:moveTo>
                <a:lnTo>
                  <a:pt x="7991" y="18241"/>
                </a:lnTo>
                <a:lnTo>
                  <a:pt x="7952" y="18339"/>
                </a:lnTo>
                <a:lnTo>
                  <a:pt x="1190" y="18339"/>
                </a:lnTo>
                <a:lnTo>
                  <a:pt x="1209" y="17968"/>
                </a:lnTo>
                <a:lnTo>
                  <a:pt x="1248" y="17618"/>
                </a:lnTo>
                <a:lnTo>
                  <a:pt x="1307" y="17267"/>
                </a:lnTo>
                <a:lnTo>
                  <a:pt x="1365" y="16935"/>
                </a:lnTo>
                <a:lnTo>
                  <a:pt x="1462" y="16585"/>
                </a:lnTo>
                <a:lnTo>
                  <a:pt x="1560" y="16253"/>
                </a:lnTo>
                <a:lnTo>
                  <a:pt x="1677" y="15942"/>
                </a:lnTo>
                <a:lnTo>
                  <a:pt x="1813" y="15610"/>
                </a:lnTo>
                <a:lnTo>
                  <a:pt x="1969" y="15299"/>
                </a:lnTo>
                <a:lnTo>
                  <a:pt x="2125" y="15006"/>
                </a:lnTo>
                <a:lnTo>
                  <a:pt x="2300" y="14714"/>
                </a:lnTo>
                <a:lnTo>
                  <a:pt x="2495" y="14422"/>
                </a:lnTo>
                <a:lnTo>
                  <a:pt x="2690" y="14149"/>
                </a:lnTo>
                <a:lnTo>
                  <a:pt x="2905" y="13895"/>
                </a:lnTo>
                <a:lnTo>
                  <a:pt x="3138" y="13642"/>
                </a:lnTo>
                <a:lnTo>
                  <a:pt x="3372" y="13389"/>
                </a:lnTo>
                <a:close/>
                <a:moveTo>
                  <a:pt x="11947" y="15415"/>
                </a:moveTo>
                <a:lnTo>
                  <a:pt x="12044" y="15786"/>
                </a:lnTo>
                <a:lnTo>
                  <a:pt x="12181" y="16156"/>
                </a:lnTo>
                <a:lnTo>
                  <a:pt x="12336" y="16526"/>
                </a:lnTo>
                <a:lnTo>
                  <a:pt x="12551" y="16877"/>
                </a:lnTo>
                <a:lnTo>
                  <a:pt x="12785" y="17247"/>
                </a:lnTo>
                <a:lnTo>
                  <a:pt x="13077" y="17618"/>
                </a:lnTo>
                <a:lnTo>
                  <a:pt x="13428" y="17988"/>
                </a:lnTo>
                <a:lnTo>
                  <a:pt x="13837" y="18339"/>
                </a:lnTo>
                <a:lnTo>
                  <a:pt x="9355" y="18339"/>
                </a:lnTo>
                <a:lnTo>
                  <a:pt x="9316" y="18261"/>
                </a:lnTo>
                <a:lnTo>
                  <a:pt x="11947" y="15415"/>
                </a:lnTo>
                <a:close/>
                <a:moveTo>
                  <a:pt x="12375" y="14928"/>
                </a:moveTo>
                <a:lnTo>
                  <a:pt x="12414" y="14987"/>
                </a:lnTo>
                <a:lnTo>
                  <a:pt x="12434" y="15026"/>
                </a:lnTo>
                <a:lnTo>
                  <a:pt x="12492" y="15104"/>
                </a:lnTo>
                <a:lnTo>
                  <a:pt x="12512" y="15162"/>
                </a:lnTo>
                <a:lnTo>
                  <a:pt x="12590" y="15240"/>
                </a:lnTo>
                <a:lnTo>
                  <a:pt x="12629" y="15299"/>
                </a:lnTo>
                <a:lnTo>
                  <a:pt x="12707" y="15396"/>
                </a:lnTo>
                <a:lnTo>
                  <a:pt x="12746" y="15474"/>
                </a:lnTo>
                <a:lnTo>
                  <a:pt x="12843" y="15571"/>
                </a:lnTo>
                <a:lnTo>
                  <a:pt x="12902" y="15630"/>
                </a:lnTo>
                <a:lnTo>
                  <a:pt x="12999" y="15747"/>
                </a:lnTo>
                <a:lnTo>
                  <a:pt x="13058" y="15825"/>
                </a:lnTo>
                <a:lnTo>
                  <a:pt x="13213" y="15981"/>
                </a:lnTo>
                <a:lnTo>
                  <a:pt x="13272" y="16039"/>
                </a:lnTo>
                <a:lnTo>
                  <a:pt x="13428" y="16195"/>
                </a:lnTo>
                <a:lnTo>
                  <a:pt x="13506" y="16273"/>
                </a:lnTo>
                <a:lnTo>
                  <a:pt x="13642" y="16409"/>
                </a:lnTo>
                <a:lnTo>
                  <a:pt x="13740" y="16507"/>
                </a:lnTo>
                <a:lnTo>
                  <a:pt x="13876" y="16624"/>
                </a:lnTo>
                <a:lnTo>
                  <a:pt x="13973" y="16721"/>
                </a:lnTo>
                <a:lnTo>
                  <a:pt x="14110" y="16838"/>
                </a:lnTo>
                <a:lnTo>
                  <a:pt x="14227" y="16935"/>
                </a:lnTo>
                <a:lnTo>
                  <a:pt x="14383" y="17052"/>
                </a:lnTo>
                <a:lnTo>
                  <a:pt x="14500" y="17150"/>
                </a:lnTo>
                <a:lnTo>
                  <a:pt x="14656" y="17267"/>
                </a:lnTo>
                <a:lnTo>
                  <a:pt x="14772" y="17364"/>
                </a:lnTo>
                <a:lnTo>
                  <a:pt x="14967" y="17501"/>
                </a:lnTo>
                <a:lnTo>
                  <a:pt x="15084" y="17598"/>
                </a:lnTo>
                <a:lnTo>
                  <a:pt x="15357" y="17773"/>
                </a:lnTo>
                <a:lnTo>
                  <a:pt x="15435" y="17851"/>
                </a:lnTo>
                <a:lnTo>
                  <a:pt x="15649" y="17988"/>
                </a:lnTo>
                <a:lnTo>
                  <a:pt x="15669" y="18339"/>
                </a:lnTo>
                <a:lnTo>
                  <a:pt x="13973" y="18339"/>
                </a:lnTo>
                <a:lnTo>
                  <a:pt x="13934" y="18300"/>
                </a:lnTo>
                <a:lnTo>
                  <a:pt x="13506" y="17929"/>
                </a:lnTo>
                <a:lnTo>
                  <a:pt x="13155" y="17579"/>
                </a:lnTo>
                <a:lnTo>
                  <a:pt x="12863" y="17208"/>
                </a:lnTo>
                <a:lnTo>
                  <a:pt x="12609" y="16838"/>
                </a:lnTo>
                <a:lnTo>
                  <a:pt x="12414" y="16448"/>
                </a:lnTo>
                <a:lnTo>
                  <a:pt x="12239" y="16078"/>
                </a:lnTo>
                <a:lnTo>
                  <a:pt x="12122" y="15708"/>
                </a:lnTo>
                <a:lnTo>
                  <a:pt x="12025" y="15338"/>
                </a:lnTo>
                <a:lnTo>
                  <a:pt x="12375" y="14928"/>
                </a:lnTo>
                <a:close/>
                <a:moveTo>
                  <a:pt x="15669" y="18845"/>
                </a:moveTo>
                <a:lnTo>
                  <a:pt x="15649" y="19196"/>
                </a:lnTo>
                <a:lnTo>
                  <a:pt x="15610" y="19547"/>
                </a:lnTo>
                <a:lnTo>
                  <a:pt x="15123" y="19216"/>
                </a:lnTo>
                <a:lnTo>
                  <a:pt x="14617" y="18845"/>
                </a:lnTo>
                <a:close/>
                <a:moveTo>
                  <a:pt x="37203" y="16039"/>
                </a:moveTo>
                <a:lnTo>
                  <a:pt x="37203" y="20619"/>
                </a:lnTo>
                <a:lnTo>
                  <a:pt x="37183" y="20638"/>
                </a:lnTo>
                <a:lnTo>
                  <a:pt x="33948" y="17247"/>
                </a:lnTo>
                <a:lnTo>
                  <a:pt x="34299" y="16974"/>
                </a:lnTo>
                <a:lnTo>
                  <a:pt x="34650" y="16741"/>
                </a:lnTo>
                <a:lnTo>
                  <a:pt x="35040" y="16526"/>
                </a:lnTo>
                <a:lnTo>
                  <a:pt x="35449" y="16370"/>
                </a:lnTo>
                <a:lnTo>
                  <a:pt x="35858" y="16234"/>
                </a:lnTo>
                <a:lnTo>
                  <a:pt x="36306" y="16117"/>
                </a:lnTo>
                <a:lnTo>
                  <a:pt x="36754" y="16059"/>
                </a:lnTo>
                <a:lnTo>
                  <a:pt x="37203" y="16039"/>
                </a:lnTo>
                <a:close/>
                <a:moveTo>
                  <a:pt x="37553" y="16059"/>
                </a:moveTo>
                <a:lnTo>
                  <a:pt x="37982" y="16098"/>
                </a:lnTo>
                <a:lnTo>
                  <a:pt x="38411" y="16175"/>
                </a:lnTo>
                <a:lnTo>
                  <a:pt x="38820" y="16312"/>
                </a:lnTo>
                <a:lnTo>
                  <a:pt x="39210" y="16448"/>
                </a:lnTo>
                <a:lnTo>
                  <a:pt x="39600" y="16643"/>
                </a:lnTo>
                <a:lnTo>
                  <a:pt x="39950" y="16838"/>
                </a:lnTo>
                <a:lnTo>
                  <a:pt x="40301" y="17091"/>
                </a:lnTo>
                <a:lnTo>
                  <a:pt x="40613" y="17345"/>
                </a:lnTo>
                <a:lnTo>
                  <a:pt x="37592" y="20638"/>
                </a:lnTo>
                <a:lnTo>
                  <a:pt x="37553" y="20619"/>
                </a:lnTo>
                <a:lnTo>
                  <a:pt x="37553" y="16059"/>
                </a:lnTo>
                <a:close/>
                <a:moveTo>
                  <a:pt x="33695" y="17481"/>
                </a:moveTo>
                <a:lnTo>
                  <a:pt x="36930" y="20872"/>
                </a:lnTo>
                <a:lnTo>
                  <a:pt x="36891" y="20930"/>
                </a:lnTo>
                <a:lnTo>
                  <a:pt x="32155" y="20930"/>
                </a:lnTo>
                <a:lnTo>
                  <a:pt x="32175" y="20677"/>
                </a:lnTo>
                <a:lnTo>
                  <a:pt x="32194" y="20443"/>
                </a:lnTo>
                <a:lnTo>
                  <a:pt x="32233" y="20190"/>
                </a:lnTo>
                <a:lnTo>
                  <a:pt x="32292" y="19956"/>
                </a:lnTo>
                <a:lnTo>
                  <a:pt x="32350" y="19722"/>
                </a:lnTo>
                <a:lnTo>
                  <a:pt x="32428" y="19488"/>
                </a:lnTo>
                <a:lnTo>
                  <a:pt x="32604" y="19040"/>
                </a:lnTo>
                <a:lnTo>
                  <a:pt x="32818" y="18611"/>
                </a:lnTo>
                <a:lnTo>
                  <a:pt x="33071" y="18202"/>
                </a:lnTo>
                <a:lnTo>
                  <a:pt x="33364" y="17832"/>
                </a:lnTo>
                <a:lnTo>
                  <a:pt x="33695" y="17481"/>
                </a:lnTo>
                <a:close/>
                <a:moveTo>
                  <a:pt x="40866" y="17598"/>
                </a:moveTo>
                <a:lnTo>
                  <a:pt x="41178" y="17929"/>
                </a:lnTo>
                <a:lnTo>
                  <a:pt x="41451" y="18300"/>
                </a:lnTo>
                <a:lnTo>
                  <a:pt x="41685" y="18689"/>
                </a:lnTo>
                <a:lnTo>
                  <a:pt x="41880" y="19099"/>
                </a:lnTo>
                <a:lnTo>
                  <a:pt x="42036" y="19547"/>
                </a:lnTo>
                <a:lnTo>
                  <a:pt x="42172" y="19995"/>
                </a:lnTo>
                <a:lnTo>
                  <a:pt x="42250" y="20463"/>
                </a:lnTo>
                <a:lnTo>
                  <a:pt x="42289" y="20930"/>
                </a:lnTo>
                <a:lnTo>
                  <a:pt x="37865" y="20930"/>
                </a:lnTo>
                <a:lnTo>
                  <a:pt x="37846" y="20891"/>
                </a:lnTo>
                <a:lnTo>
                  <a:pt x="40028" y="18533"/>
                </a:lnTo>
                <a:lnTo>
                  <a:pt x="40847" y="17618"/>
                </a:lnTo>
                <a:lnTo>
                  <a:pt x="40866" y="17598"/>
                </a:lnTo>
                <a:close/>
                <a:moveTo>
                  <a:pt x="37242" y="13369"/>
                </a:moveTo>
                <a:lnTo>
                  <a:pt x="37242" y="14363"/>
                </a:lnTo>
                <a:lnTo>
                  <a:pt x="36969" y="14422"/>
                </a:lnTo>
                <a:lnTo>
                  <a:pt x="36676" y="14519"/>
                </a:lnTo>
                <a:lnTo>
                  <a:pt x="36345" y="14675"/>
                </a:lnTo>
                <a:lnTo>
                  <a:pt x="35975" y="14850"/>
                </a:lnTo>
                <a:lnTo>
                  <a:pt x="35585" y="15084"/>
                </a:lnTo>
                <a:lnTo>
                  <a:pt x="35156" y="15376"/>
                </a:lnTo>
                <a:lnTo>
                  <a:pt x="34669" y="15708"/>
                </a:lnTo>
                <a:lnTo>
                  <a:pt x="34143" y="16098"/>
                </a:lnTo>
                <a:lnTo>
                  <a:pt x="33851" y="16292"/>
                </a:lnTo>
                <a:lnTo>
                  <a:pt x="33558" y="16507"/>
                </a:lnTo>
                <a:lnTo>
                  <a:pt x="33286" y="16741"/>
                </a:lnTo>
                <a:lnTo>
                  <a:pt x="33013" y="16994"/>
                </a:lnTo>
                <a:lnTo>
                  <a:pt x="32487" y="17403"/>
                </a:lnTo>
                <a:lnTo>
                  <a:pt x="31960" y="17812"/>
                </a:lnTo>
                <a:lnTo>
                  <a:pt x="31434" y="18183"/>
                </a:lnTo>
                <a:lnTo>
                  <a:pt x="30928" y="18553"/>
                </a:lnTo>
                <a:lnTo>
                  <a:pt x="30421" y="18884"/>
                </a:lnTo>
                <a:lnTo>
                  <a:pt x="29914" y="19216"/>
                </a:lnTo>
                <a:lnTo>
                  <a:pt x="29427" y="19508"/>
                </a:lnTo>
                <a:lnTo>
                  <a:pt x="28940" y="19781"/>
                </a:lnTo>
                <a:lnTo>
                  <a:pt x="28453" y="20054"/>
                </a:lnTo>
                <a:lnTo>
                  <a:pt x="27985" y="20287"/>
                </a:lnTo>
                <a:lnTo>
                  <a:pt x="27517" y="20502"/>
                </a:lnTo>
                <a:lnTo>
                  <a:pt x="27050" y="20716"/>
                </a:lnTo>
                <a:lnTo>
                  <a:pt x="26601" y="20891"/>
                </a:lnTo>
                <a:lnTo>
                  <a:pt x="26153" y="21047"/>
                </a:lnTo>
                <a:lnTo>
                  <a:pt x="25705" y="21184"/>
                </a:lnTo>
                <a:lnTo>
                  <a:pt x="25276" y="21301"/>
                </a:lnTo>
                <a:lnTo>
                  <a:pt x="25335" y="20463"/>
                </a:lnTo>
                <a:lnTo>
                  <a:pt x="25354" y="19839"/>
                </a:lnTo>
                <a:lnTo>
                  <a:pt x="25354" y="19820"/>
                </a:lnTo>
                <a:lnTo>
                  <a:pt x="25841" y="19722"/>
                </a:lnTo>
                <a:lnTo>
                  <a:pt x="25978" y="19683"/>
                </a:lnTo>
                <a:lnTo>
                  <a:pt x="26387" y="19566"/>
                </a:lnTo>
                <a:lnTo>
                  <a:pt x="26504" y="19547"/>
                </a:lnTo>
                <a:lnTo>
                  <a:pt x="26894" y="19410"/>
                </a:lnTo>
                <a:lnTo>
                  <a:pt x="27283" y="19274"/>
                </a:lnTo>
                <a:lnTo>
                  <a:pt x="28043" y="18982"/>
                </a:lnTo>
                <a:lnTo>
                  <a:pt x="28121" y="18962"/>
                </a:lnTo>
                <a:lnTo>
                  <a:pt x="28550" y="18767"/>
                </a:lnTo>
                <a:lnTo>
                  <a:pt x="28609" y="18728"/>
                </a:lnTo>
                <a:lnTo>
                  <a:pt x="29076" y="18494"/>
                </a:lnTo>
                <a:lnTo>
                  <a:pt x="29505" y="18261"/>
                </a:lnTo>
                <a:lnTo>
                  <a:pt x="29622" y="18202"/>
                </a:lnTo>
                <a:lnTo>
                  <a:pt x="29934" y="18007"/>
                </a:lnTo>
                <a:lnTo>
                  <a:pt x="30051" y="17949"/>
                </a:lnTo>
                <a:lnTo>
                  <a:pt x="30421" y="17696"/>
                </a:lnTo>
                <a:lnTo>
                  <a:pt x="30811" y="17423"/>
                </a:lnTo>
                <a:lnTo>
                  <a:pt x="30889" y="17345"/>
                </a:lnTo>
                <a:lnTo>
                  <a:pt x="31161" y="17150"/>
                </a:lnTo>
                <a:lnTo>
                  <a:pt x="31259" y="17072"/>
                </a:lnTo>
                <a:lnTo>
                  <a:pt x="31532" y="16838"/>
                </a:lnTo>
                <a:lnTo>
                  <a:pt x="31571" y="16799"/>
                </a:lnTo>
                <a:lnTo>
                  <a:pt x="31883" y="16507"/>
                </a:lnTo>
                <a:lnTo>
                  <a:pt x="31941" y="16448"/>
                </a:lnTo>
                <a:lnTo>
                  <a:pt x="32155" y="16234"/>
                </a:lnTo>
                <a:lnTo>
                  <a:pt x="32233" y="16156"/>
                </a:lnTo>
                <a:lnTo>
                  <a:pt x="32428" y="15922"/>
                </a:lnTo>
                <a:lnTo>
                  <a:pt x="32487" y="15864"/>
                </a:lnTo>
                <a:lnTo>
                  <a:pt x="32545" y="15805"/>
                </a:lnTo>
                <a:lnTo>
                  <a:pt x="32818" y="15552"/>
                </a:lnTo>
                <a:lnTo>
                  <a:pt x="33110" y="15299"/>
                </a:lnTo>
                <a:lnTo>
                  <a:pt x="33422" y="15084"/>
                </a:lnTo>
                <a:lnTo>
                  <a:pt x="33734" y="14870"/>
                </a:lnTo>
                <a:lnTo>
                  <a:pt x="34046" y="14655"/>
                </a:lnTo>
                <a:lnTo>
                  <a:pt x="34357" y="14480"/>
                </a:lnTo>
                <a:lnTo>
                  <a:pt x="34669" y="14305"/>
                </a:lnTo>
                <a:lnTo>
                  <a:pt x="35001" y="14149"/>
                </a:lnTo>
                <a:lnTo>
                  <a:pt x="35624" y="13856"/>
                </a:lnTo>
                <a:lnTo>
                  <a:pt x="36209" y="13642"/>
                </a:lnTo>
                <a:lnTo>
                  <a:pt x="36754" y="13467"/>
                </a:lnTo>
                <a:lnTo>
                  <a:pt x="37242" y="13369"/>
                </a:lnTo>
                <a:close/>
                <a:moveTo>
                  <a:pt x="16838" y="18689"/>
                </a:moveTo>
                <a:lnTo>
                  <a:pt x="16916" y="18728"/>
                </a:lnTo>
                <a:lnTo>
                  <a:pt x="17150" y="18845"/>
                </a:lnTo>
                <a:lnTo>
                  <a:pt x="17306" y="18923"/>
                </a:lnTo>
                <a:lnTo>
                  <a:pt x="17540" y="19040"/>
                </a:lnTo>
                <a:lnTo>
                  <a:pt x="17696" y="19099"/>
                </a:lnTo>
                <a:lnTo>
                  <a:pt x="17968" y="19216"/>
                </a:lnTo>
                <a:lnTo>
                  <a:pt x="18105" y="19274"/>
                </a:lnTo>
                <a:lnTo>
                  <a:pt x="18514" y="19430"/>
                </a:lnTo>
                <a:lnTo>
                  <a:pt x="18534" y="19449"/>
                </a:lnTo>
                <a:lnTo>
                  <a:pt x="18923" y="19586"/>
                </a:lnTo>
                <a:lnTo>
                  <a:pt x="19079" y="19625"/>
                </a:lnTo>
                <a:lnTo>
                  <a:pt x="19372" y="19722"/>
                </a:lnTo>
                <a:lnTo>
                  <a:pt x="19547" y="19761"/>
                </a:lnTo>
                <a:lnTo>
                  <a:pt x="19800" y="19839"/>
                </a:lnTo>
                <a:lnTo>
                  <a:pt x="19995" y="19878"/>
                </a:lnTo>
                <a:lnTo>
                  <a:pt x="20248" y="19937"/>
                </a:lnTo>
                <a:lnTo>
                  <a:pt x="20443" y="19976"/>
                </a:lnTo>
                <a:lnTo>
                  <a:pt x="20521" y="19976"/>
                </a:lnTo>
                <a:lnTo>
                  <a:pt x="20580" y="20638"/>
                </a:lnTo>
                <a:lnTo>
                  <a:pt x="20638" y="21476"/>
                </a:lnTo>
                <a:lnTo>
                  <a:pt x="20151" y="21418"/>
                </a:lnTo>
                <a:lnTo>
                  <a:pt x="19683" y="21320"/>
                </a:lnTo>
                <a:lnTo>
                  <a:pt x="19196" y="21223"/>
                </a:lnTo>
                <a:lnTo>
                  <a:pt x="18709" y="21086"/>
                </a:lnTo>
                <a:lnTo>
                  <a:pt x="18222" y="20911"/>
                </a:lnTo>
                <a:lnTo>
                  <a:pt x="17715" y="20716"/>
                </a:lnTo>
                <a:lnTo>
                  <a:pt x="17208" y="20482"/>
                </a:lnTo>
                <a:lnTo>
                  <a:pt x="16682" y="20209"/>
                </a:lnTo>
                <a:lnTo>
                  <a:pt x="16760" y="19839"/>
                </a:lnTo>
                <a:lnTo>
                  <a:pt x="16799" y="19449"/>
                </a:lnTo>
                <a:lnTo>
                  <a:pt x="16838" y="19079"/>
                </a:lnTo>
                <a:lnTo>
                  <a:pt x="16838" y="18689"/>
                </a:lnTo>
                <a:close/>
                <a:moveTo>
                  <a:pt x="25257" y="19859"/>
                </a:moveTo>
                <a:lnTo>
                  <a:pt x="25237" y="20502"/>
                </a:lnTo>
                <a:lnTo>
                  <a:pt x="25179" y="21320"/>
                </a:lnTo>
                <a:lnTo>
                  <a:pt x="24653" y="21437"/>
                </a:lnTo>
                <a:lnTo>
                  <a:pt x="24126" y="21515"/>
                </a:lnTo>
                <a:lnTo>
                  <a:pt x="23600" y="21574"/>
                </a:lnTo>
                <a:lnTo>
                  <a:pt x="23094" y="21593"/>
                </a:lnTo>
                <a:lnTo>
                  <a:pt x="22490" y="21593"/>
                </a:lnTo>
                <a:lnTo>
                  <a:pt x="21885" y="21574"/>
                </a:lnTo>
                <a:lnTo>
                  <a:pt x="21301" y="21535"/>
                </a:lnTo>
                <a:lnTo>
                  <a:pt x="20736" y="21496"/>
                </a:lnTo>
                <a:lnTo>
                  <a:pt x="20658" y="20658"/>
                </a:lnTo>
                <a:lnTo>
                  <a:pt x="20619" y="19995"/>
                </a:lnTo>
                <a:lnTo>
                  <a:pt x="20716" y="20015"/>
                </a:lnTo>
                <a:lnTo>
                  <a:pt x="20911" y="20034"/>
                </a:lnTo>
                <a:lnTo>
                  <a:pt x="21203" y="20073"/>
                </a:lnTo>
                <a:lnTo>
                  <a:pt x="21379" y="20092"/>
                </a:lnTo>
                <a:lnTo>
                  <a:pt x="21710" y="20131"/>
                </a:lnTo>
                <a:lnTo>
                  <a:pt x="21846" y="20131"/>
                </a:lnTo>
                <a:lnTo>
                  <a:pt x="22334" y="20151"/>
                </a:lnTo>
                <a:lnTo>
                  <a:pt x="23016" y="20131"/>
                </a:lnTo>
                <a:lnTo>
                  <a:pt x="23191" y="20112"/>
                </a:lnTo>
                <a:lnTo>
                  <a:pt x="23854" y="20073"/>
                </a:lnTo>
                <a:lnTo>
                  <a:pt x="23893" y="20054"/>
                </a:lnTo>
                <a:lnTo>
                  <a:pt x="24516" y="19976"/>
                </a:lnTo>
                <a:lnTo>
                  <a:pt x="24672" y="19956"/>
                </a:lnTo>
                <a:lnTo>
                  <a:pt x="25257" y="19859"/>
                </a:lnTo>
                <a:close/>
                <a:moveTo>
                  <a:pt x="25179" y="21418"/>
                </a:moveTo>
                <a:lnTo>
                  <a:pt x="25140" y="21963"/>
                </a:lnTo>
                <a:lnTo>
                  <a:pt x="20794" y="21963"/>
                </a:lnTo>
                <a:lnTo>
                  <a:pt x="20736" y="21574"/>
                </a:lnTo>
                <a:lnTo>
                  <a:pt x="20736" y="21574"/>
                </a:lnTo>
                <a:lnTo>
                  <a:pt x="21320" y="21632"/>
                </a:lnTo>
                <a:lnTo>
                  <a:pt x="21885" y="21671"/>
                </a:lnTo>
                <a:lnTo>
                  <a:pt x="22490" y="21671"/>
                </a:lnTo>
                <a:lnTo>
                  <a:pt x="23094" y="21690"/>
                </a:lnTo>
                <a:lnTo>
                  <a:pt x="23600" y="21671"/>
                </a:lnTo>
                <a:lnTo>
                  <a:pt x="24126" y="21613"/>
                </a:lnTo>
                <a:lnTo>
                  <a:pt x="24653" y="21535"/>
                </a:lnTo>
                <a:lnTo>
                  <a:pt x="25179" y="21418"/>
                </a:lnTo>
                <a:close/>
                <a:moveTo>
                  <a:pt x="25120" y="22061"/>
                </a:moveTo>
                <a:lnTo>
                  <a:pt x="25062" y="22373"/>
                </a:lnTo>
                <a:lnTo>
                  <a:pt x="25023" y="22470"/>
                </a:lnTo>
                <a:lnTo>
                  <a:pt x="24964" y="22567"/>
                </a:lnTo>
                <a:lnTo>
                  <a:pt x="24906" y="22645"/>
                </a:lnTo>
                <a:lnTo>
                  <a:pt x="24809" y="22723"/>
                </a:lnTo>
                <a:lnTo>
                  <a:pt x="24711" y="22782"/>
                </a:lnTo>
                <a:lnTo>
                  <a:pt x="24614" y="22840"/>
                </a:lnTo>
                <a:lnTo>
                  <a:pt x="24360" y="22938"/>
                </a:lnTo>
                <a:lnTo>
                  <a:pt x="24068" y="22996"/>
                </a:lnTo>
                <a:lnTo>
                  <a:pt x="23756" y="23035"/>
                </a:lnTo>
                <a:lnTo>
                  <a:pt x="23444" y="23055"/>
                </a:lnTo>
                <a:lnTo>
                  <a:pt x="23113" y="23074"/>
                </a:lnTo>
                <a:lnTo>
                  <a:pt x="22957" y="23074"/>
                </a:lnTo>
                <a:lnTo>
                  <a:pt x="22197" y="23035"/>
                </a:lnTo>
                <a:lnTo>
                  <a:pt x="21866" y="23016"/>
                </a:lnTo>
                <a:lnTo>
                  <a:pt x="21554" y="22957"/>
                </a:lnTo>
                <a:lnTo>
                  <a:pt x="21301" y="22879"/>
                </a:lnTo>
                <a:lnTo>
                  <a:pt x="21184" y="22821"/>
                </a:lnTo>
                <a:lnTo>
                  <a:pt x="21086" y="22762"/>
                </a:lnTo>
                <a:lnTo>
                  <a:pt x="21008" y="22684"/>
                </a:lnTo>
                <a:lnTo>
                  <a:pt x="20931" y="22606"/>
                </a:lnTo>
                <a:lnTo>
                  <a:pt x="20892" y="22509"/>
                </a:lnTo>
                <a:lnTo>
                  <a:pt x="20853" y="22392"/>
                </a:lnTo>
                <a:lnTo>
                  <a:pt x="20794" y="22061"/>
                </a:lnTo>
                <a:close/>
                <a:moveTo>
                  <a:pt x="14461" y="18845"/>
                </a:moveTo>
                <a:lnTo>
                  <a:pt x="15045" y="19274"/>
                </a:lnTo>
                <a:lnTo>
                  <a:pt x="15591" y="19644"/>
                </a:lnTo>
                <a:lnTo>
                  <a:pt x="15493" y="20209"/>
                </a:lnTo>
                <a:lnTo>
                  <a:pt x="15357" y="20736"/>
                </a:lnTo>
                <a:lnTo>
                  <a:pt x="15162" y="21262"/>
                </a:lnTo>
                <a:lnTo>
                  <a:pt x="14948" y="21749"/>
                </a:lnTo>
                <a:lnTo>
                  <a:pt x="14694" y="22236"/>
                </a:lnTo>
                <a:lnTo>
                  <a:pt x="14402" y="22684"/>
                </a:lnTo>
                <a:lnTo>
                  <a:pt x="14071" y="23113"/>
                </a:lnTo>
                <a:lnTo>
                  <a:pt x="13720" y="23522"/>
                </a:lnTo>
                <a:lnTo>
                  <a:pt x="9316" y="18904"/>
                </a:lnTo>
                <a:lnTo>
                  <a:pt x="9355" y="18845"/>
                </a:lnTo>
                <a:close/>
                <a:moveTo>
                  <a:pt x="7952" y="18845"/>
                </a:moveTo>
                <a:lnTo>
                  <a:pt x="7991" y="18943"/>
                </a:lnTo>
                <a:lnTo>
                  <a:pt x="3450" y="23854"/>
                </a:lnTo>
                <a:lnTo>
                  <a:pt x="3216" y="23620"/>
                </a:lnTo>
                <a:lnTo>
                  <a:pt x="2982" y="23366"/>
                </a:lnTo>
                <a:lnTo>
                  <a:pt x="2749" y="23094"/>
                </a:lnTo>
                <a:lnTo>
                  <a:pt x="2554" y="22821"/>
                </a:lnTo>
                <a:lnTo>
                  <a:pt x="2339" y="22528"/>
                </a:lnTo>
                <a:lnTo>
                  <a:pt x="2164" y="22236"/>
                </a:lnTo>
                <a:lnTo>
                  <a:pt x="1989" y="21924"/>
                </a:lnTo>
                <a:lnTo>
                  <a:pt x="1833" y="21613"/>
                </a:lnTo>
                <a:lnTo>
                  <a:pt x="1696" y="21301"/>
                </a:lnTo>
                <a:lnTo>
                  <a:pt x="1579" y="20969"/>
                </a:lnTo>
                <a:lnTo>
                  <a:pt x="1462" y="20619"/>
                </a:lnTo>
                <a:lnTo>
                  <a:pt x="1384" y="20287"/>
                </a:lnTo>
                <a:lnTo>
                  <a:pt x="1307" y="19937"/>
                </a:lnTo>
                <a:lnTo>
                  <a:pt x="1248" y="19566"/>
                </a:lnTo>
                <a:lnTo>
                  <a:pt x="1209" y="19216"/>
                </a:lnTo>
                <a:lnTo>
                  <a:pt x="1190" y="18845"/>
                </a:lnTo>
                <a:close/>
                <a:moveTo>
                  <a:pt x="42289" y="21281"/>
                </a:moveTo>
                <a:lnTo>
                  <a:pt x="42250" y="21749"/>
                </a:lnTo>
                <a:lnTo>
                  <a:pt x="42172" y="22217"/>
                </a:lnTo>
                <a:lnTo>
                  <a:pt x="42055" y="22645"/>
                </a:lnTo>
                <a:lnTo>
                  <a:pt x="41899" y="23074"/>
                </a:lnTo>
                <a:lnTo>
                  <a:pt x="41704" y="23483"/>
                </a:lnTo>
                <a:lnTo>
                  <a:pt x="41490" y="23873"/>
                </a:lnTo>
                <a:lnTo>
                  <a:pt x="41217" y="24224"/>
                </a:lnTo>
                <a:lnTo>
                  <a:pt x="40925" y="24575"/>
                </a:lnTo>
                <a:lnTo>
                  <a:pt x="37846" y="21340"/>
                </a:lnTo>
                <a:lnTo>
                  <a:pt x="37865" y="21281"/>
                </a:lnTo>
                <a:close/>
                <a:moveTo>
                  <a:pt x="36891" y="21281"/>
                </a:moveTo>
                <a:lnTo>
                  <a:pt x="36930" y="21359"/>
                </a:lnTo>
                <a:lnTo>
                  <a:pt x="33753" y="24808"/>
                </a:lnTo>
                <a:lnTo>
                  <a:pt x="33403" y="24458"/>
                </a:lnTo>
                <a:lnTo>
                  <a:pt x="33110" y="24068"/>
                </a:lnTo>
                <a:lnTo>
                  <a:pt x="32974" y="23873"/>
                </a:lnTo>
                <a:lnTo>
                  <a:pt x="32837" y="23659"/>
                </a:lnTo>
                <a:lnTo>
                  <a:pt x="32720" y="23444"/>
                </a:lnTo>
                <a:lnTo>
                  <a:pt x="32623" y="23230"/>
                </a:lnTo>
                <a:lnTo>
                  <a:pt x="32526" y="23016"/>
                </a:lnTo>
                <a:lnTo>
                  <a:pt x="32428" y="22782"/>
                </a:lnTo>
                <a:lnTo>
                  <a:pt x="32350" y="22548"/>
                </a:lnTo>
                <a:lnTo>
                  <a:pt x="32292" y="22295"/>
                </a:lnTo>
                <a:lnTo>
                  <a:pt x="32233" y="22061"/>
                </a:lnTo>
                <a:lnTo>
                  <a:pt x="32194" y="21807"/>
                </a:lnTo>
                <a:lnTo>
                  <a:pt x="32175" y="21554"/>
                </a:lnTo>
                <a:lnTo>
                  <a:pt x="32155" y="21281"/>
                </a:lnTo>
                <a:close/>
                <a:moveTo>
                  <a:pt x="8965" y="19255"/>
                </a:moveTo>
                <a:lnTo>
                  <a:pt x="13369" y="23873"/>
                </a:lnTo>
                <a:lnTo>
                  <a:pt x="13135" y="24087"/>
                </a:lnTo>
                <a:lnTo>
                  <a:pt x="12902" y="24282"/>
                </a:lnTo>
                <a:lnTo>
                  <a:pt x="12668" y="24458"/>
                </a:lnTo>
                <a:lnTo>
                  <a:pt x="12414" y="24633"/>
                </a:lnTo>
                <a:lnTo>
                  <a:pt x="12161" y="24808"/>
                </a:lnTo>
                <a:lnTo>
                  <a:pt x="11888" y="24945"/>
                </a:lnTo>
                <a:lnTo>
                  <a:pt x="11615" y="25101"/>
                </a:lnTo>
                <a:lnTo>
                  <a:pt x="11343" y="25218"/>
                </a:lnTo>
                <a:lnTo>
                  <a:pt x="11050" y="25335"/>
                </a:lnTo>
                <a:lnTo>
                  <a:pt x="10758" y="25452"/>
                </a:lnTo>
                <a:lnTo>
                  <a:pt x="10466" y="25549"/>
                </a:lnTo>
                <a:lnTo>
                  <a:pt x="10154" y="25627"/>
                </a:lnTo>
                <a:lnTo>
                  <a:pt x="9842" y="25705"/>
                </a:lnTo>
                <a:lnTo>
                  <a:pt x="9530" y="25744"/>
                </a:lnTo>
                <a:lnTo>
                  <a:pt x="9218" y="25802"/>
                </a:lnTo>
                <a:lnTo>
                  <a:pt x="8907" y="25822"/>
                </a:lnTo>
                <a:lnTo>
                  <a:pt x="8907" y="19293"/>
                </a:lnTo>
                <a:lnTo>
                  <a:pt x="8965" y="19255"/>
                </a:lnTo>
                <a:close/>
                <a:moveTo>
                  <a:pt x="8381" y="19274"/>
                </a:moveTo>
                <a:lnTo>
                  <a:pt x="8381" y="19430"/>
                </a:lnTo>
                <a:lnTo>
                  <a:pt x="8400" y="19469"/>
                </a:lnTo>
                <a:lnTo>
                  <a:pt x="8400" y="25841"/>
                </a:lnTo>
                <a:lnTo>
                  <a:pt x="8069" y="25822"/>
                </a:lnTo>
                <a:lnTo>
                  <a:pt x="7757" y="25802"/>
                </a:lnTo>
                <a:lnTo>
                  <a:pt x="7445" y="25763"/>
                </a:lnTo>
                <a:lnTo>
                  <a:pt x="7133" y="25724"/>
                </a:lnTo>
                <a:lnTo>
                  <a:pt x="6822" y="25666"/>
                </a:lnTo>
                <a:lnTo>
                  <a:pt x="6529" y="25588"/>
                </a:lnTo>
                <a:lnTo>
                  <a:pt x="6217" y="25491"/>
                </a:lnTo>
                <a:lnTo>
                  <a:pt x="5925" y="25393"/>
                </a:lnTo>
                <a:lnTo>
                  <a:pt x="5652" y="25276"/>
                </a:lnTo>
                <a:lnTo>
                  <a:pt x="5360" y="25159"/>
                </a:lnTo>
                <a:lnTo>
                  <a:pt x="5087" y="25023"/>
                </a:lnTo>
                <a:lnTo>
                  <a:pt x="4834" y="24886"/>
                </a:lnTo>
                <a:lnTo>
                  <a:pt x="4561" y="24731"/>
                </a:lnTo>
                <a:lnTo>
                  <a:pt x="4308" y="24555"/>
                </a:lnTo>
                <a:lnTo>
                  <a:pt x="4074" y="24380"/>
                </a:lnTo>
                <a:lnTo>
                  <a:pt x="3840" y="24185"/>
                </a:lnTo>
                <a:lnTo>
                  <a:pt x="8381" y="19274"/>
                </a:lnTo>
                <a:close/>
                <a:moveTo>
                  <a:pt x="37612" y="21593"/>
                </a:moveTo>
                <a:lnTo>
                  <a:pt x="40691" y="24808"/>
                </a:lnTo>
                <a:lnTo>
                  <a:pt x="40360" y="25101"/>
                </a:lnTo>
                <a:lnTo>
                  <a:pt x="40009" y="25354"/>
                </a:lnTo>
                <a:lnTo>
                  <a:pt x="39639" y="25568"/>
                </a:lnTo>
                <a:lnTo>
                  <a:pt x="39268" y="25763"/>
                </a:lnTo>
                <a:lnTo>
                  <a:pt x="38859" y="25919"/>
                </a:lnTo>
                <a:lnTo>
                  <a:pt x="38430" y="26036"/>
                </a:lnTo>
                <a:lnTo>
                  <a:pt x="38002" y="26134"/>
                </a:lnTo>
                <a:lnTo>
                  <a:pt x="37553" y="26173"/>
                </a:lnTo>
                <a:lnTo>
                  <a:pt x="37553" y="21593"/>
                </a:lnTo>
                <a:close/>
                <a:moveTo>
                  <a:pt x="37203" y="21593"/>
                </a:moveTo>
                <a:lnTo>
                  <a:pt x="37203" y="26192"/>
                </a:lnTo>
                <a:lnTo>
                  <a:pt x="36754" y="26173"/>
                </a:lnTo>
                <a:lnTo>
                  <a:pt x="36326" y="26114"/>
                </a:lnTo>
                <a:lnTo>
                  <a:pt x="35897" y="26017"/>
                </a:lnTo>
                <a:lnTo>
                  <a:pt x="35488" y="25880"/>
                </a:lnTo>
                <a:lnTo>
                  <a:pt x="35078" y="25724"/>
                </a:lnTo>
                <a:lnTo>
                  <a:pt x="34708" y="25510"/>
                </a:lnTo>
                <a:lnTo>
                  <a:pt x="34338" y="25296"/>
                </a:lnTo>
                <a:lnTo>
                  <a:pt x="34007" y="25042"/>
                </a:lnTo>
                <a:lnTo>
                  <a:pt x="37183" y="21593"/>
                </a:lnTo>
                <a:close/>
                <a:moveTo>
                  <a:pt x="20151" y="1"/>
                </a:moveTo>
                <a:lnTo>
                  <a:pt x="19079" y="40"/>
                </a:lnTo>
                <a:lnTo>
                  <a:pt x="18085" y="79"/>
                </a:lnTo>
                <a:lnTo>
                  <a:pt x="17169" y="137"/>
                </a:lnTo>
                <a:lnTo>
                  <a:pt x="16312" y="215"/>
                </a:lnTo>
                <a:lnTo>
                  <a:pt x="15532" y="313"/>
                </a:lnTo>
                <a:lnTo>
                  <a:pt x="14811" y="410"/>
                </a:lnTo>
                <a:lnTo>
                  <a:pt x="14149" y="527"/>
                </a:lnTo>
                <a:lnTo>
                  <a:pt x="13525" y="644"/>
                </a:lnTo>
                <a:lnTo>
                  <a:pt x="12980" y="780"/>
                </a:lnTo>
                <a:lnTo>
                  <a:pt x="12473" y="917"/>
                </a:lnTo>
                <a:lnTo>
                  <a:pt x="12005" y="1053"/>
                </a:lnTo>
                <a:lnTo>
                  <a:pt x="11596" y="1190"/>
                </a:lnTo>
                <a:lnTo>
                  <a:pt x="11206" y="1326"/>
                </a:lnTo>
                <a:lnTo>
                  <a:pt x="10544" y="1599"/>
                </a:lnTo>
                <a:lnTo>
                  <a:pt x="10446" y="1638"/>
                </a:lnTo>
                <a:lnTo>
                  <a:pt x="10388" y="1677"/>
                </a:lnTo>
                <a:lnTo>
                  <a:pt x="10349" y="1735"/>
                </a:lnTo>
                <a:lnTo>
                  <a:pt x="10349" y="1813"/>
                </a:lnTo>
                <a:lnTo>
                  <a:pt x="10368" y="1872"/>
                </a:lnTo>
                <a:lnTo>
                  <a:pt x="10388" y="1930"/>
                </a:lnTo>
                <a:lnTo>
                  <a:pt x="10427" y="1950"/>
                </a:lnTo>
                <a:lnTo>
                  <a:pt x="10485" y="1989"/>
                </a:lnTo>
                <a:lnTo>
                  <a:pt x="10524" y="1989"/>
                </a:lnTo>
                <a:lnTo>
                  <a:pt x="10602" y="1969"/>
                </a:lnTo>
                <a:lnTo>
                  <a:pt x="10700" y="1930"/>
                </a:lnTo>
                <a:lnTo>
                  <a:pt x="11070" y="1774"/>
                </a:lnTo>
                <a:lnTo>
                  <a:pt x="11070" y="1813"/>
                </a:lnTo>
                <a:lnTo>
                  <a:pt x="11440" y="6256"/>
                </a:lnTo>
                <a:lnTo>
                  <a:pt x="11654" y="8614"/>
                </a:lnTo>
                <a:lnTo>
                  <a:pt x="11869" y="10894"/>
                </a:lnTo>
                <a:lnTo>
                  <a:pt x="11401" y="10719"/>
                </a:lnTo>
                <a:lnTo>
                  <a:pt x="10953" y="10544"/>
                </a:lnTo>
                <a:lnTo>
                  <a:pt x="10719" y="10271"/>
                </a:lnTo>
                <a:lnTo>
                  <a:pt x="10427" y="9978"/>
                </a:lnTo>
                <a:lnTo>
                  <a:pt x="10095" y="9706"/>
                </a:lnTo>
                <a:lnTo>
                  <a:pt x="9725" y="9452"/>
                </a:lnTo>
                <a:lnTo>
                  <a:pt x="9472" y="9316"/>
                </a:lnTo>
                <a:lnTo>
                  <a:pt x="9218" y="9199"/>
                </a:lnTo>
                <a:lnTo>
                  <a:pt x="8965" y="9082"/>
                </a:lnTo>
                <a:lnTo>
                  <a:pt x="8692" y="9004"/>
                </a:lnTo>
                <a:lnTo>
                  <a:pt x="8400" y="8946"/>
                </a:lnTo>
                <a:lnTo>
                  <a:pt x="8108" y="8907"/>
                </a:lnTo>
                <a:lnTo>
                  <a:pt x="7815" y="8868"/>
                </a:lnTo>
                <a:lnTo>
                  <a:pt x="7192" y="8868"/>
                </a:lnTo>
                <a:lnTo>
                  <a:pt x="6841" y="8907"/>
                </a:lnTo>
                <a:lnTo>
                  <a:pt x="6510" y="8946"/>
                </a:lnTo>
                <a:lnTo>
                  <a:pt x="6159" y="9024"/>
                </a:lnTo>
                <a:lnTo>
                  <a:pt x="5808" y="9101"/>
                </a:lnTo>
                <a:lnTo>
                  <a:pt x="5438" y="9218"/>
                </a:lnTo>
                <a:lnTo>
                  <a:pt x="5087" y="9335"/>
                </a:lnTo>
                <a:lnTo>
                  <a:pt x="4717" y="9472"/>
                </a:lnTo>
                <a:lnTo>
                  <a:pt x="4327" y="9647"/>
                </a:lnTo>
                <a:lnTo>
                  <a:pt x="3957" y="9823"/>
                </a:lnTo>
                <a:lnTo>
                  <a:pt x="3567" y="10017"/>
                </a:lnTo>
                <a:lnTo>
                  <a:pt x="3197" y="10251"/>
                </a:lnTo>
                <a:lnTo>
                  <a:pt x="2807" y="10485"/>
                </a:lnTo>
                <a:lnTo>
                  <a:pt x="2417" y="10738"/>
                </a:lnTo>
                <a:lnTo>
                  <a:pt x="2028" y="11011"/>
                </a:lnTo>
                <a:lnTo>
                  <a:pt x="1618" y="11304"/>
                </a:lnTo>
                <a:lnTo>
                  <a:pt x="1599" y="11343"/>
                </a:lnTo>
                <a:lnTo>
                  <a:pt x="1618" y="11362"/>
                </a:lnTo>
                <a:lnTo>
                  <a:pt x="1657" y="11382"/>
                </a:lnTo>
                <a:lnTo>
                  <a:pt x="1677" y="11382"/>
                </a:lnTo>
                <a:lnTo>
                  <a:pt x="2067" y="11089"/>
                </a:lnTo>
                <a:lnTo>
                  <a:pt x="2456" y="10816"/>
                </a:lnTo>
                <a:lnTo>
                  <a:pt x="2846" y="10563"/>
                </a:lnTo>
                <a:lnTo>
                  <a:pt x="3236" y="10329"/>
                </a:lnTo>
                <a:lnTo>
                  <a:pt x="3606" y="10115"/>
                </a:lnTo>
                <a:lnTo>
                  <a:pt x="3996" y="9920"/>
                </a:lnTo>
                <a:lnTo>
                  <a:pt x="4366" y="9725"/>
                </a:lnTo>
                <a:lnTo>
                  <a:pt x="4736" y="9569"/>
                </a:lnTo>
                <a:lnTo>
                  <a:pt x="5107" y="9433"/>
                </a:lnTo>
                <a:lnTo>
                  <a:pt x="5457" y="9296"/>
                </a:lnTo>
                <a:lnTo>
                  <a:pt x="5828" y="9199"/>
                </a:lnTo>
                <a:lnTo>
                  <a:pt x="6178" y="9101"/>
                </a:lnTo>
                <a:lnTo>
                  <a:pt x="6510" y="9043"/>
                </a:lnTo>
                <a:lnTo>
                  <a:pt x="6860" y="9004"/>
                </a:lnTo>
                <a:lnTo>
                  <a:pt x="7172" y="8965"/>
                </a:lnTo>
                <a:lnTo>
                  <a:pt x="7504" y="8965"/>
                </a:lnTo>
                <a:lnTo>
                  <a:pt x="7952" y="8985"/>
                </a:lnTo>
                <a:lnTo>
                  <a:pt x="8381" y="9043"/>
                </a:lnTo>
                <a:lnTo>
                  <a:pt x="8381" y="10173"/>
                </a:lnTo>
                <a:lnTo>
                  <a:pt x="7952" y="10173"/>
                </a:lnTo>
                <a:lnTo>
                  <a:pt x="7523" y="10212"/>
                </a:lnTo>
                <a:lnTo>
                  <a:pt x="7114" y="10271"/>
                </a:lnTo>
                <a:lnTo>
                  <a:pt x="6685" y="10349"/>
                </a:lnTo>
                <a:lnTo>
                  <a:pt x="6295" y="10446"/>
                </a:lnTo>
                <a:lnTo>
                  <a:pt x="5886" y="10563"/>
                </a:lnTo>
                <a:lnTo>
                  <a:pt x="5496" y="10699"/>
                </a:lnTo>
                <a:lnTo>
                  <a:pt x="5126" y="10836"/>
                </a:lnTo>
                <a:lnTo>
                  <a:pt x="4756" y="11011"/>
                </a:lnTo>
                <a:lnTo>
                  <a:pt x="4386" y="11206"/>
                </a:lnTo>
                <a:lnTo>
                  <a:pt x="4035" y="11401"/>
                </a:lnTo>
                <a:lnTo>
                  <a:pt x="3704" y="11615"/>
                </a:lnTo>
                <a:lnTo>
                  <a:pt x="3372" y="11849"/>
                </a:lnTo>
                <a:lnTo>
                  <a:pt x="3060" y="12103"/>
                </a:lnTo>
                <a:lnTo>
                  <a:pt x="2749" y="12375"/>
                </a:lnTo>
                <a:lnTo>
                  <a:pt x="2456" y="12648"/>
                </a:lnTo>
                <a:lnTo>
                  <a:pt x="2183" y="12941"/>
                </a:lnTo>
                <a:lnTo>
                  <a:pt x="1911" y="13252"/>
                </a:lnTo>
                <a:lnTo>
                  <a:pt x="1677" y="13564"/>
                </a:lnTo>
                <a:lnTo>
                  <a:pt x="1443" y="13895"/>
                </a:lnTo>
                <a:lnTo>
                  <a:pt x="1209" y="14246"/>
                </a:lnTo>
                <a:lnTo>
                  <a:pt x="1014" y="14597"/>
                </a:lnTo>
                <a:lnTo>
                  <a:pt x="839" y="14948"/>
                </a:lnTo>
                <a:lnTo>
                  <a:pt x="663" y="15318"/>
                </a:lnTo>
                <a:lnTo>
                  <a:pt x="508" y="15708"/>
                </a:lnTo>
                <a:lnTo>
                  <a:pt x="371" y="16098"/>
                </a:lnTo>
                <a:lnTo>
                  <a:pt x="274" y="16487"/>
                </a:lnTo>
                <a:lnTo>
                  <a:pt x="176" y="16897"/>
                </a:lnTo>
                <a:lnTo>
                  <a:pt x="98" y="17306"/>
                </a:lnTo>
                <a:lnTo>
                  <a:pt x="40" y="17734"/>
                </a:lnTo>
                <a:lnTo>
                  <a:pt x="20" y="18163"/>
                </a:lnTo>
                <a:lnTo>
                  <a:pt x="1" y="18592"/>
                </a:lnTo>
                <a:lnTo>
                  <a:pt x="20" y="19021"/>
                </a:lnTo>
                <a:lnTo>
                  <a:pt x="40" y="19449"/>
                </a:lnTo>
                <a:lnTo>
                  <a:pt x="98" y="19878"/>
                </a:lnTo>
                <a:lnTo>
                  <a:pt x="176" y="20287"/>
                </a:lnTo>
                <a:lnTo>
                  <a:pt x="274" y="20697"/>
                </a:lnTo>
                <a:lnTo>
                  <a:pt x="391" y="21086"/>
                </a:lnTo>
                <a:lnTo>
                  <a:pt x="508" y="21476"/>
                </a:lnTo>
                <a:lnTo>
                  <a:pt x="663" y="21866"/>
                </a:lnTo>
                <a:lnTo>
                  <a:pt x="839" y="22236"/>
                </a:lnTo>
                <a:lnTo>
                  <a:pt x="1014" y="22606"/>
                </a:lnTo>
                <a:lnTo>
                  <a:pt x="1229" y="22957"/>
                </a:lnTo>
                <a:lnTo>
                  <a:pt x="1443" y="23288"/>
                </a:lnTo>
                <a:lnTo>
                  <a:pt x="1677" y="23620"/>
                </a:lnTo>
                <a:lnTo>
                  <a:pt x="1930" y="23951"/>
                </a:lnTo>
                <a:lnTo>
                  <a:pt x="2203" y="24243"/>
                </a:lnTo>
                <a:lnTo>
                  <a:pt x="2476" y="24536"/>
                </a:lnTo>
                <a:lnTo>
                  <a:pt x="2768" y="24828"/>
                </a:lnTo>
                <a:lnTo>
                  <a:pt x="3080" y="25081"/>
                </a:lnTo>
                <a:lnTo>
                  <a:pt x="3392" y="25335"/>
                </a:lnTo>
                <a:lnTo>
                  <a:pt x="3723" y="25568"/>
                </a:lnTo>
                <a:lnTo>
                  <a:pt x="4054" y="25783"/>
                </a:lnTo>
                <a:lnTo>
                  <a:pt x="4405" y="25997"/>
                </a:lnTo>
                <a:lnTo>
                  <a:pt x="4775" y="26173"/>
                </a:lnTo>
                <a:lnTo>
                  <a:pt x="5146" y="26348"/>
                </a:lnTo>
                <a:lnTo>
                  <a:pt x="5535" y="26504"/>
                </a:lnTo>
                <a:lnTo>
                  <a:pt x="5925" y="26640"/>
                </a:lnTo>
                <a:lnTo>
                  <a:pt x="6315" y="26738"/>
                </a:lnTo>
                <a:lnTo>
                  <a:pt x="6724" y="26835"/>
                </a:lnTo>
                <a:lnTo>
                  <a:pt x="7153" y="26913"/>
                </a:lnTo>
                <a:lnTo>
                  <a:pt x="7562" y="26972"/>
                </a:lnTo>
                <a:lnTo>
                  <a:pt x="7991" y="26991"/>
                </a:lnTo>
                <a:lnTo>
                  <a:pt x="8419" y="27011"/>
                </a:lnTo>
                <a:lnTo>
                  <a:pt x="8809" y="27011"/>
                </a:lnTo>
                <a:lnTo>
                  <a:pt x="9180" y="26972"/>
                </a:lnTo>
                <a:lnTo>
                  <a:pt x="9550" y="26933"/>
                </a:lnTo>
                <a:lnTo>
                  <a:pt x="9920" y="26874"/>
                </a:lnTo>
                <a:lnTo>
                  <a:pt x="10271" y="26816"/>
                </a:lnTo>
                <a:lnTo>
                  <a:pt x="10622" y="26718"/>
                </a:lnTo>
                <a:lnTo>
                  <a:pt x="10972" y="26621"/>
                </a:lnTo>
                <a:lnTo>
                  <a:pt x="11323" y="26504"/>
                </a:lnTo>
                <a:lnTo>
                  <a:pt x="11654" y="26367"/>
                </a:lnTo>
                <a:lnTo>
                  <a:pt x="11986" y="26231"/>
                </a:lnTo>
                <a:lnTo>
                  <a:pt x="12298" y="26075"/>
                </a:lnTo>
                <a:lnTo>
                  <a:pt x="12609" y="25900"/>
                </a:lnTo>
                <a:lnTo>
                  <a:pt x="12921" y="25705"/>
                </a:lnTo>
                <a:lnTo>
                  <a:pt x="13213" y="25510"/>
                </a:lnTo>
                <a:lnTo>
                  <a:pt x="13486" y="25315"/>
                </a:lnTo>
                <a:lnTo>
                  <a:pt x="13779" y="25101"/>
                </a:lnTo>
                <a:lnTo>
                  <a:pt x="14032" y="24867"/>
                </a:lnTo>
                <a:lnTo>
                  <a:pt x="14305" y="24614"/>
                </a:lnTo>
                <a:lnTo>
                  <a:pt x="14539" y="24360"/>
                </a:lnTo>
                <a:lnTo>
                  <a:pt x="14792" y="24107"/>
                </a:lnTo>
                <a:lnTo>
                  <a:pt x="15006" y="23834"/>
                </a:lnTo>
                <a:lnTo>
                  <a:pt x="15221" y="23561"/>
                </a:lnTo>
                <a:lnTo>
                  <a:pt x="15435" y="23269"/>
                </a:lnTo>
                <a:lnTo>
                  <a:pt x="15610" y="22957"/>
                </a:lnTo>
                <a:lnTo>
                  <a:pt x="15805" y="22665"/>
                </a:lnTo>
                <a:lnTo>
                  <a:pt x="15961" y="22334"/>
                </a:lnTo>
                <a:lnTo>
                  <a:pt x="16117" y="22022"/>
                </a:lnTo>
                <a:lnTo>
                  <a:pt x="16254" y="21690"/>
                </a:lnTo>
                <a:lnTo>
                  <a:pt x="16390" y="21359"/>
                </a:lnTo>
                <a:lnTo>
                  <a:pt x="16487" y="21008"/>
                </a:lnTo>
                <a:lnTo>
                  <a:pt x="16585" y="20658"/>
                </a:lnTo>
                <a:lnTo>
                  <a:pt x="16663" y="20307"/>
                </a:lnTo>
                <a:lnTo>
                  <a:pt x="17208" y="20580"/>
                </a:lnTo>
                <a:lnTo>
                  <a:pt x="17715" y="20814"/>
                </a:lnTo>
                <a:lnTo>
                  <a:pt x="18222" y="21008"/>
                </a:lnTo>
                <a:lnTo>
                  <a:pt x="18709" y="21164"/>
                </a:lnTo>
                <a:lnTo>
                  <a:pt x="19196" y="21301"/>
                </a:lnTo>
                <a:lnTo>
                  <a:pt x="19683" y="21418"/>
                </a:lnTo>
                <a:lnTo>
                  <a:pt x="20171" y="21515"/>
                </a:lnTo>
                <a:lnTo>
                  <a:pt x="20658" y="21574"/>
                </a:lnTo>
                <a:lnTo>
                  <a:pt x="20697" y="22041"/>
                </a:lnTo>
                <a:lnTo>
                  <a:pt x="20755" y="22412"/>
                </a:lnTo>
                <a:lnTo>
                  <a:pt x="20794" y="22548"/>
                </a:lnTo>
                <a:lnTo>
                  <a:pt x="20853" y="22645"/>
                </a:lnTo>
                <a:lnTo>
                  <a:pt x="20931" y="22743"/>
                </a:lnTo>
                <a:lnTo>
                  <a:pt x="21008" y="22821"/>
                </a:lnTo>
                <a:lnTo>
                  <a:pt x="21125" y="22899"/>
                </a:lnTo>
                <a:lnTo>
                  <a:pt x="21242" y="22957"/>
                </a:lnTo>
                <a:lnTo>
                  <a:pt x="21359" y="22996"/>
                </a:lnTo>
                <a:lnTo>
                  <a:pt x="21496" y="23035"/>
                </a:lnTo>
                <a:lnTo>
                  <a:pt x="21827" y="23094"/>
                </a:lnTo>
                <a:lnTo>
                  <a:pt x="22178" y="23133"/>
                </a:lnTo>
                <a:lnTo>
                  <a:pt x="22957" y="23152"/>
                </a:lnTo>
                <a:lnTo>
                  <a:pt x="23542" y="23152"/>
                </a:lnTo>
                <a:lnTo>
                  <a:pt x="23932" y="23113"/>
                </a:lnTo>
                <a:lnTo>
                  <a:pt x="24263" y="23055"/>
                </a:lnTo>
                <a:lnTo>
                  <a:pt x="24536" y="22957"/>
                </a:lnTo>
                <a:lnTo>
                  <a:pt x="24770" y="22860"/>
                </a:lnTo>
                <a:lnTo>
                  <a:pt x="24867" y="22801"/>
                </a:lnTo>
                <a:lnTo>
                  <a:pt x="24945" y="22723"/>
                </a:lnTo>
                <a:lnTo>
                  <a:pt x="25023" y="22645"/>
                </a:lnTo>
                <a:lnTo>
                  <a:pt x="25081" y="22567"/>
                </a:lnTo>
                <a:lnTo>
                  <a:pt x="25120" y="22489"/>
                </a:lnTo>
                <a:lnTo>
                  <a:pt x="25159" y="22392"/>
                </a:lnTo>
                <a:lnTo>
                  <a:pt x="25179" y="22236"/>
                </a:lnTo>
                <a:lnTo>
                  <a:pt x="25218" y="22002"/>
                </a:lnTo>
                <a:lnTo>
                  <a:pt x="25276" y="21398"/>
                </a:lnTo>
                <a:lnTo>
                  <a:pt x="25685" y="21281"/>
                </a:lnTo>
                <a:lnTo>
                  <a:pt x="26114" y="21164"/>
                </a:lnTo>
                <a:lnTo>
                  <a:pt x="26543" y="21008"/>
                </a:lnTo>
                <a:lnTo>
                  <a:pt x="26972" y="20833"/>
                </a:lnTo>
                <a:lnTo>
                  <a:pt x="27420" y="20658"/>
                </a:lnTo>
                <a:lnTo>
                  <a:pt x="27868" y="20443"/>
                </a:lnTo>
                <a:lnTo>
                  <a:pt x="28316" y="20229"/>
                </a:lnTo>
                <a:lnTo>
                  <a:pt x="28765" y="19995"/>
                </a:lnTo>
                <a:lnTo>
                  <a:pt x="29232" y="19722"/>
                </a:lnTo>
                <a:lnTo>
                  <a:pt x="29700" y="19449"/>
                </a:lnTo>
                <a:lnTo>
                  <a:pt x="30187" y="19157"/>
                </a:lnTo>
                <a:lnTo>
                  <a:pt x="30674" y="18845"/>
                </a:lnTo>
                <a:lnTo>
                  <a:pt x="31161" y="18514"/>
                </a:lnTo>
                <a:lnTo>
                  <a:pt x="31649" y="18163"/>
                </a:lnTo>
                <a:lnTo>
                  <a:pt x="32643" y="17403"/>
                </a:lnTo>
                <a:lnTo>
                  <a:pt x="32350" y="17793"/>
                </a:lnTo>
                <a:lnTo>
                  <a:pt x="32097" y="18202"/>
                </a:lnTo>
                <a:lnTo>
                  <a:pt x="31863" y="18650"/>
                </a:lnTo>
                <a:lnTo>
                  <a:pt x="31688" y="19118"/>
                </a:lnTo>
                <a:lnTo>
                  <a:pt x="31532" y="19586"/>
                </a:lnTo>
                <a:lnTo>
                  <a:pt x="31415" y="20073"/>
                </a:lnTo>
                <a:lnTo>
                  <a:pt x="31356" y="20599"/>
                </a:lnTo>
                <a:lnTo>
                  <a:pt x="31337" y="21106"/>
                </a:lnTo>
                <a:lnTo>
                  <a:pt x="31337" y="21418"/>
                </a:lnTo>
                <a:lnTo>
                  <a:pt x="31356" y="21710"/>
                </a:lnTo>
                <a:lnTo>
                  <a:pt x="31395" y="22002"/>
                </a:lnTo>
                <a:lnTo>
                  <a:pt x="31454" y="22295"/>
                </a:lnTo>
                <a:lnTo>
                  <a:pt x="31512" y="22587"/>
                </a:lnTo>
                <a:lnTo>
                  <a:pt x="31590" y="22860"/>
                </a:lnTo>
                <a:lnTo>
                  <a:pt x="31688" y="23133"/>
                </a:lnTo>
                <a:lnTo>
                  <a:pt x="31785" y="23405"/>
                </a:lnTo>
                <a:lnTo>
                  <a:pt x="31902" y="23678"/>
                </a:lnTo>
                <a:lnTo>
                  <a:pt x="32038" y="23932"/>
                </a:lnTo>
                <a:lnTo>
                  <a:pt x="32175" y="24165"/>
                </a:lnTo>
                <a:lnTo>
                  <a:pt x="32331" y="24419"/>
                </a:lnTo>
                <a:lnTo>
                  <a:pt x="32506" y="24633"/>
                </a:lnTo>
                <a:lnTo>
                  <a:pt x="32682" y="24867"/>
                </a:lnTo>
                <a:lnTo>
                  <a:pt x="32857" y="25081"/>
                </a:lnTo>
                <a:lnTo>
                  <a:pt x="33052" y="25276"/>
                </a:lnTo>
                <a:lnTo>
                  <a:pt x="33266" y="25471"/>
                </a:lnTo>
                <a:lnTo>
                  <a:pt x="33481" y="25666"/>
                </a:lnTo>
                <a:lnTo>
                  <a:pt x="33695" y="25841"/>
                </a:lnTo>
                <a:lnTo>
                  <a:pt x="33929" y="25997"/>
                </a:lnTo>
                <a:lnTo>
                  <a:pt x="34163" y="26153"/>
                </a:lnTo>
                <a:lnTo>
                  <a:pt x="34416" y="26290"/>
                </a:lnTo>
                <a:lnTo>
                  <a:pt x="34669" y="26426"/>
                </a:lnTo>
                <a:lnTo>
                  <a:pt x="34923" y="26543"/>
                </a:lnTo>
                <a:lnTo>
                  <a:pt x="35195" y="26660"/>
                </a:lnTo>
                <a:lnTo>
                  <a:pt x="35468" y="26738"/>
                </a:lnTo>
                <a:lnTo>
                  <a:pt x="35761" y="26816"/>
                </a:lnTo>
                <a:lnTo>
                  <a:pt x="36033" y="26894"/>
                </a:lnTo>
                <a:lnTo>
                  <a:pt x="36326" y="26952"/>
                </a:lnTo>
                <a:lnTo>
                  <a:pt x="36618" y="26972"/>
                </a:lnTo>
                <a:lnTo>
                  <a:pt x="36930" y="27011"/>
                </a:lnTo>
                <a:lnTo>
                  <a:pt x="37534" y="27011"/>
                </a:lnTo>
                <a:lnTo>
                  <a:pt x="37826" y="26972"/>
                </a:lnTo>
                <a:lnTo>
                  <a:pt x="38119" y="26952"/>
                </a:lnTo>
                <a:lnTo>
                  <a:pt x="38411" y="26894"/>
                </a:lnTo>
                <a:lnTo>
                  <a:pt x="38703" y="26816"/>
                </a:lnTo>
                <a:lnTo>
                  <a:pt x="38976" y="26738"/>
                </a:lnTo>
                <a:lnTo>
                  <a:pt x="39249" y="26660"/>
                </a:lnTo>
                <a:lnTo>
                  <a:pt x="39522" y="26543"/>
                </a:lnTo>
                <a:lnTo>
                  <a:pt x="39775" y="26426"/>
                </a:lnTo>
                <a:lnTo>
                  <a:pt x="40028" y="26290"/>
                </a:lnTo>
                <a:lnTo>
                  <a:pt x="40282" y="26153"/>
                </a:lnTo>
                <a:lnTo>
                  <a:pt x="40516" y="25997"/>
                </a:lnTo>
                <a:lnTo>
                  <a:pt x="40749" y="25841"/>
                </a:lnTo>
                <a:lnTo>
                  <a:pt x="40983" y="25666"/>
                </a:lnTo>
                <a:lnTo>
                  <a:pt x="41198" y="25471"/>
                </a:lnTo>
                <a:lnTo>
                  <a:pt x="41392" y="25276"/>
                </a:lnTo>
                <a:lnTo>
                  <a:pt x="41587" y="25081"/>
                </a:lnTo>
                <a:lnTo>
                  <a:pt x="41782" y="24867"/>
                </a:lnTo>
                <a:lnTo>
                  <a:pt x="41958" y="24633"/>
                </a:lnTo>
                <a:lnTo>
                  <a:pt x="42114" y="24419"/>
                </a:lnTo>
                <a:lnTo>
                  <a:pt x="42269" y="24165"/>
                </a:lnTo>
                <a:lnTo>
                  <a:pt x="42406" y="23932"/>
                </a:lnTo>
                <a:lnTo>
                  <a:pt x="42542" y="23678"/>
                </a:lnTo>
                <a:lnTo>
                  <a:pt x="42659" y="23405"/>
                </a:lnTo>
                <a:lnTo>
                  <a:pt x="42757" y="23133"/>
                </a:lnTo>
                <a:lnTo>
                  <a:pt x="42854" y="22860"/>
                </a:lnTo>
                <a:lnTo>
                  <a:pt x="42932" y="22587"/>
                </a:lnTo>
                <a:lnTo>
                  <a:pt x="43010" y="22295"/>
                </a:lnTo>
                <a:lnTo>
                  <a:pt x="43049" y="22002"/>
                </a:lnTo>
                <a:lnTo>
                  <a:pt x="43088" y="21710"/>
                </a:lnTo>
                <a:lnTo>
                  <a:pt x="43107" y="21418"/>
                </a:lnTo>
                <a:lnTo>
                  <a:pt x="43127" y="21106"/>
                </a:lnTo>
                <a:lnTo>
                  <a:pt x="43107" y="20814"/>
                </a:lnTo>
                <a:lnTo>
                  <a:pt x="43088" y="20521"/>
                </a:lnTo>
                <a:lnTo>
                  <a:pt x="43049" y="20229"/>
                </a:lnTo>
                <a:lnTo>
                  <a:pt x="43010" y="19937"/>
                </a:lnTo>
                <a:lnTo>
                  <a:pt x="42932" y="19664"/>
                </a:lnTo>
                <a:lnTo>
                  <a:pt x="42854" y="19371"/>
                </a:lnTo>
                <a:lnTo>
                  <a:pt x="42776" y="19118"/>
                </a:lnTo>
                <a:lnTo>
                  <a:pt x="42659" y="18845"/>
                </a:lnTo>
                <a:lnTo>
                  <a:pt x="42542" y="18592"/>
                </a:lnTo>
                <a:lnTo>
                  <a:pt x="42425" y="18339"/>
                </a:lnTo>
                <a:lnTo>
                  <a:pt x="42289" y="18085"/>
                </a:lnTo>
                <a:lnTo>
                  <a:pt x="42133" y="17851"/>
                </a:lnTo>
                <a:lnTo>
                  <a:pt x="41977" y="17618"/>
                </a:lnTo>
                <a:lnTo>
                  <a:pt x="41802" y="17403"/>
                </a:lnTo>
                <a:lnTo>
                  <a:pt x="41626" y="17189"/>
                </a:lnTo>
                <a:lnTo>
                  <a:pt x="41431" y="16974"/>
                </a:lnTo>
                <a:lnTo>
                  <a:pt x="41217" y="16780"/>
                </a:lnTo>
                <a:lnTo>
                  <a:pt x="41022" y="16604"/>
                </a:lnTo>
                <a:lnTo>
                  <a:pt x="40788" y="16429"/>
                </a:lnTo>
                <a:lnTo>
                  <a:pt x="40574" y="16253"/>
                </a:lnTo>
                <a:lnTo>
                  <a:pt x="40340" y="16117"/>
                </a:lnTo>
                <a:lnTo>
                  <a:pt x="40087" y="15961"/>
                </a:lnTo>
                <a:lnTo>
                  <a:pt x="39833" y="15825"/>
                </a:lnTo>
                <a:lnTo>
                  <a:pt x="39580" y="15708"/>
                </a:lnTo>
                <a:lnTo>
                  <a:pt x="39327" y="15610"/>
                </a:lnTo>
                <a:lnTo>
                  <a:pt x="39054" y="15513"/>
                </a:lnTo>
                <a:lnTo>
                  <a:pt x="38781" y="15435"/>
                </a:lnTo>
                <a:lnTo>
                  <a:pt x="38489" y="15357"/>
                </a:lnTo>
                <a:lnTo>
                  <a:pt x="38216" y="15299"/>
                </a:lnTo>
                <a:lnTo>
                  <a:pt x="37924" y="15260"/>
                </a:lnTo>
                <a:lnTo>
                  <a:pt x="37631" y="15240"/>
                </a:lnTo>
                <a:lnTo>
                  <a:pt x="37320" y="15221"/>
                </a:lnTo>
                <a:lnTo>
                  <a:pt x="37320" y="14441"/>
                </a:lnTo>
                <a:lnTo>
                  <a:pt x="37573" y="14422"/>
                </a:lnTo>
                <a:lnTo>
                  <a:pt x="37768" y="14441"/>
                </a:lnTo>
                <a:lnTo>
                  <a:pt x="37924" y="14480"/>
                </a:lnTo>
                <a:lnTo>
                  <a:pt x="38099" y="14519"/>
                </a:lnTo>
                <a:lnTo>
                  <a:pt x="38255" y="14577"/>
                </a:lnTo>
                <a:lnTo>
                  <a:pt x="38411" y="14655"/>
                </a:lnTo>
                <a:lnTo>
                  <a:pt x="38547" y="14753"/>
                </a:lnTo>
                <a:lnTo>
                  <a:pt x="38840" y="14967"/>
                </a:lnTo>
                <a:lnTo>
                  <a:pt x="39229" y="15221"/>
                </a:lnTo>
                <a:lnTo>
                  <a:pt x="39600" y="15454"/>
                </a:lnTo>
                <a:lnTo>
                  <a:pt x="39989" y="15649"/>
                </a:lnTo>
                <a:lnTo>
                  <a:pt x="40360" y="15805"/>
                </a:lnTo>
                <a:lnTo>
                  <a:pt x="40730" y="15942"/>
                </a:lnTo>
                <a:lnTo>
                  <a:pt x="41100" y="16020"/>
                </a:lnTo>
                <a:lnTo>
                  <a:pt x="41470" y="16078"/>
                </a:lnTo>
                <a:lnTo>
                  <a:pt x="41821" y="16098"/>
                </a:lnTo>
                <a:lnTo>
                  <a:pt x="42055" y="16098"/>
                </a:lnTo>
                <a:lnTo>
                  <a:pt x="42269" y="16078"/>
                </a:lnTo>
                <a:lnTo>
                  <a:pt x="42484" y="16039"/>
                </a:lnTo>
                <a:lnTo>
                  <a:pt x="42698" y="16000"/>
                </a:lnTo>
                <a:lnTo>
                  <a:pt x="42932" y="15942"/>
                </a:lnTo>
                <a:lnTo>
                  <a:pt x="43146" y="15864"/>
                </a:lnTo>
                <a:lnTo>
                  <a:pt x="43361" y="15766"/>
                </a:lnTo>
                <a:lnTo>
                  <a:pt x="43575" y="15669"/>
                </a:lnTo>
                <a:lnTo>
                  <a:pt x="43789" y="15552"/>
                </a:lnTo>
                <a:lnTo>
                  <a:pt x="44004" y="15435"/>
                </a:lnTo>
                <a:lnTo>
                  <a:pt x="44413" y="15143"/>
                </a:lnTo>
                <a:lnTo>
                  <a:pt x="44842" y="14792"/>
                </a:lnTo>
                <a:lnTo>
                  <a:pt x="45251" y="14383"/>
                </a:lnTo>
                <a:lnTo>
                  <a:pt x="45251" y="14363"/>
                </a:lnTo>
                <a:lnTo>
                  <a:pt x="45251" y="14324"/>
                </a:lnTo>
                <a:lnTo>
                  <a:pt x="45212" y="14305"/>
                </a:lnTo>
                <a:lnTo>
                  <a:pt x="45173" y="14324"/>
                </a:lnTo>
                <a:lnTo>
                  <a:pt x="44783" y="14714"/>
                </a:lnTo>
                <a:lnTo>
                  <a:pt x="44374" y="15065"/>
                </a:lnTo>
                <a:lnTo>
                  <a:pt x="43945" y="15357"/>
                </a:lnTo>
                <a:lnTo>
                  <a:pt x="43750" y="15474"/>
                </a:lnTo>
                <a:lnTo>
                  <a:pt x="43536" y="15591"/>
                </a:lnTo>
                <a:lnTo>
                  <a:pt x="43322" y="15688"/>
                </a:lnTo>
                <a:lnTo>
                  <a:pt x="43107" y="15766"/>
                </a:lnTo>
                <a:lnTo>
                  <a:pt x="42893" y="15844"/>
                </a:lnTo>
                <a:lnTo>
                  <a:pt x="42698" y="15903"/>
                </a:lnTo>
                <a:lnTo>
                  <a:pt x="42484" y="15942"/>
                </a:lnTo>
                <a:lnTo>
                  <a:pt x="42250" y="15981"/>
                </a:lnTo>
                <a:lnTo>
                  <a:pt x="42036" y="16000"/>
                </a:lnTo>
                <a:lnTo>
                  <a:pt x="41821" y="16000"/>
                </a:lnTo>
                <a:lnTo>
                  <a:pt x="41470" y="15981"/>
                </a:lnTo>
                <a:lnTo>
                  <a:pt x="41100" y="15942"/>
                </a:lnTo>
                <a:lnTo>
                  <a:pt x="40749" y="15844"/>
                </a:lnTo>
                <a:lnTo>
                  <a:pt x="40379" y="15727"/>
                </a:lnTo>
                <a:lnTo>
                  <a:pt x="40009" y="15571"/>
                </a:lnTo>
                <a:lnTo>
                  <a:pt x="39639" y="15376"/>
                </a:lnTo>
                <a:lnTo>
                  <a:pt x="39268" y="15143"/>
                </a:lnTo>
                <a:lnTo>
                  <a:pt x="38898" y="14889"/>
                </a:lnTo>
                <a:lnTo>
                  <a:pt x="38586" y="14675"/>
                </a:lnTo>
                <a:lnTo>
                  <a:pt x="38450" y="14577"/>
                </a:lnTo>
                <a:lnTo>
                  <a:pt x="38274" y="14500"/>
                </a:lnTo>
                <a:lnTo>
                  <a:pt x="38119" y="14422"/>
                </a:lnTo>
                <a:lnTo>
                  <a:pt x="37943" y="14383"/>
                </a:lnTo>
                <a:lnTo>
                  <a:pt x="37768" y="14344"/>
                </a:lnTo>
                <a:lnTo>
                  <a:pt x="37320" y="14344"/>
                </a:lnTo>
                <a:lnTo>
                  <a:pt x="37320" y="13350"/>
                </a:lnTo>
                <a:lnTo>
                  <a:pt x="37592" y="13311"/>
                </a:lnTo>
                <a:lnTo>
                  <a:pt x="37807" y="13311"/>
                </a:lnTo>
                <a:lnTo>
                  <a:pt x="38021" y="13330"/>
                </a:lnTo>
                <a:lnTo>
                  <a:pt x="38158" y="13369"/>
                </a:lnTo>
                <a:lnTo>
                  <a:pt x="38313" y="13428"/>
                </a:lnTo>
                <a:lnTo>
                  <a:pt x="38606" y="13623"/>
                </a:lnTo>
                <a:lnTo>
                  <a:pt x="38957" y="13856"/>
                </a:lnTo>
                <a:lnTo>
                  <a:pt x="39366" y="14110"/>
                </a:lnTo>
                <a:lnTo>
                  <a:pt x="39600" y="14227"/>
                </a:lnTo>
                <a:lnTo>
                  <a:pt x="39833" y="14363"/>
                </a:lnTo>
                <a:lnTo>
                  <a:pt x="40126" y="14461"/>
                </a:lnTo>
                <a:lnTo>
                  <a:pt x="40418" y="14558"/>
                </a:lnTo>
                <a:lnTo>
                  <a:pt x="40749" y="14655"/>
                </a:lnTo>
                <a:lnTo>
                  <a:pt x="41100" y="14714"/>
                </a:lnTo>
                <a:lnTo>
                  <a:pt x="41490" y="14753"/>
                </a:lnTo>
                <a:lnTo>
                  <a:pt x="41899" y="14772"/>
                </a:lnTo>
                <a:lnTo>
                  <a:pt x="42328" y="14753"/>
                </a:lnTo>
                <a:lnTo>
                  <a:pt x="42718" y="14694"/>
                </a:lnTo>
                <a:lnTo>
                  <a:pt x="43068" y="14597"/>
                </a:lnTo>
                <a:lnTo>
                  <a:pt x="43400" y="14461"/>
                </a:lnTo>
                <a:lnTo>
                  <a:pt x="43711" y="14324"/>
                </a:lnTo>
                <a:lnTo>
                  <a:pt x="43984" y="14149"/>
                </a:lnTo>
                <a:lnTo>
                  <a:pt x="44218" y="13973"/>
                </a:lnTo>
                <a:lnTo>
                  <a:pt x="44433" y="13798"/>
                </a:lnTo>
                <a:lnTo>
                  <a:pt x="44627" y="13623"/>
                </a:lnTo>
                <a:lnTo>
                  <a:pt x="44783" y="13447"/>
                </a:lnTo>
                <a:lnTo>
                  <a:pt x="45017" y="13135"/>
                </a:lnTo>
                <a:lnTo>
                  <a:pt x="45173" y="12921"/>
                </a:lnTo>
                <a:lnTo>
                  <a:pt x="45212" y="12843"/>
                </a:lnTo>
                <a:lnTo>
                  <a:pt x="45212" y="9706"/>
                </a:lnTo>
                <a:lnTo>
                  <a:pt x="44881" y="9706"/>
                </a:lnTo>
                <a:lnTo>
                  <a:pt x="44881" y="12648"/>
                </a:lnTo>
                <a:lnTo>
                  <a:pt x="44803" y="12785"/>
                </a:lnTo>
                <a:lnTo>
                  <a:pt x="44705" y="12921"/>
                </a:lnTo>
                <a:lnTo>
                  <a:pt x="44588" y="13057"/>
                </a:lnTo>
                <a:lnTo>
                  <a:pt x="44452" y="13213"/>
                </a:lnTo>
                <a:lnTo>
                  <a:pt x="44296" y="13350"/>
                </a:lnTo>
                <a:lnTo>
                  <a:pt x="44121" y="13486"/>
                </a:lnTo>
                <a:lnTo>
                  <a:pt x="43926" y="13623"/>
                </a:lnTo>
                <a:lnTo>
                  <a:pt x="43711" y="13759"/>
                </a:lnTo>
                <a:lnTo>
                  <a:pt x="43497" y="13876"/>
                </a:lnTo>
                <a:lnTo>
                  <a:pt x="43263" y="13993"/>
                </a:lnTo>
                <a:lnTo>
                  <a:pt x="43010" y="14090"/>
                </a:lnTo>
                <a:lnTo>
                  <a:pt x="42757" y="14188"/>
                </a:lnTo>
                <a:lnTo>
                  <a:pt x="42503" y="14246"/>
                </a:lnTo>
                <a:lnTo>
                  <a:pt x="42230" y="14305"/>
                </a:lnTo>
                <a:lnTo>
                  <a:pt x="41958" y="14344"/>
                </a:lnTo>
                <a:lnTo>
                  <a:pt x="41685" y="14363"/>
                </a:lnTo>
                <a:lnTo>
                  <a:pt x="41451" y="14344"/>
                </a:lnTo>
                <a:lnTo>
                  <a:pt x="41217" y="14324"/>
                </a:lnTo>
                <a:lnTo>
                  <a:pt x="40983" y="14285"/>
                </a:lnTo>
                <a:lnTo>
                  <a:pt x="40769" y="14227"/>
                </a:lnTo>
                <a:lnTo>
                  <a:pt x="40535" y="14129"/>
                </a:lnTo>
                <a:lnTo>
                  <a:pt x="40301" y="14032"/>
                </a:lnTo>
                <a:lnTo>
                  <a:pt x="40067" y="13915"/>
                </a:lnTo>
                <a:lnTo>
                  <a:pt x="39853" y="13779"/>
                </a:lnTo>
                <a:lnTo>
                  <a:pt x="39600" y="13564"/>
                </a:lnTo>
                <a:lnTo>
                  <a:pt x="39366" y="13369"/>
                </a:lnTo>
                <a:lnTo>
                  <a:pt x="39171" y="13155"/>
                </a:lnTo>
                <a:lnTo>
                  <a:pt x="39015" y="12960"/>
                </a:lnTo>
                <a:lnTo>
                  <a:pt x="38879" y="12746"/>
                </a:lnTo>
                <a:lnTo>
                  <a:pt x="38781" y="12531"/>
                </a:lnTo>
                <a:lnTo>
                  <a:pt x="38703" y="12336"/>
                </a:lnTo>
                <a:lnTo>
                  <a:pt x="38645" y="12142"/>
                </a:lnTo>
                <a:lnTo>
                  <a:pt x="38586" y="11947"/>
                </a:lnTo>
                <a:lnTo>
                  <a:pt x="38567" y="11752"/>
                </a:lnTo>
                <a:lnTo>
                  <a:pt x="38567" y="11576"/>
                </a:lnTo>
                <a:lnTo>
                  <a:pt x="38567" y="11401"/>
                </a:lnTo>
                <a:lnTo>
                  <a:pt x="38625" y="11089"/>
                </a:lnTo>
                <a:lnTo>
                  <a:pt x="38684" y="10816"/>
                </a:lnTo>
                <a:lnTo>
                  <a:pt x="39190" y="10816"/>
                </a:lnTo>
                <a:lnTo>
                  <a:pt x="39288" y="10797"/>
                </a:lnTo>
                <a:lnTo>
                  <a:pt x="39385" y="10738"/>
                </a:lnTo>
                <a:lnTo>
                  <a:pt x="39444" y="10660"/>
                </a:lnTo>
                <a:lnTo>
                  <a:pt x="39463" y="10544"/>
                </a:lnTo>
                <a:lnTo>
                  <a:pt x="39463" y="10368"/>
                </a:lnTo>
                <a:lnTo>
                  <a:pt x="39444" y="10271"/>
                </a:lnTo>
                <a:lnTo>
                  <a:pt x="39385" y="10193"/>
                </a:lnTo>
                <a:lnTo>
                  <a:pt x="39288" y="10134"/>
                </a:lnTo>
                <a:lnTo>
                  <a:pt x="39190" y="10095"/>
                </a:lnTo>
                <a:lnTo>
                  <a:pt x="39112" y="10095"/>
                </a:lnTo>
                <a:lnTo>
                  <a:pt x="39073" y="9978"/>
                </a:lnTo>
                <a:lnTo>
                  <a:pt x="39015" y="9861"/>
                </a:lnTo>
                <a:lnTo>
                  <a:pt x="38918" y="9686"/>
                </a:lnTo>
                <a:lnTo>
                  <a:pt x="38781" y="9511"/>
                </a:lnTo>
                <a:lnTo>
                  <a:pt x="38586" y="9335"/>
                </a:lnTo>
                <a:lnTo>
                  <a:pt x="38469" y="9238"/>
                </a:lnTo>
                <a:lnTo>
                  <a:pt x="38333" y="9160"/>
                </a:lnTo>
                <a:lnTo>
                  <a:pt x="38197" y="9082"/>
                </a:lnTo>
                <a:lnTo>
                  <a:pt x="38021" y="9004"/>
                </a:lnTo>
                <a:lnTo>
                  <a:pt x="37846" y="8946"/>
                </a:lnTo>
                <a:lnTo>
                  <a:pt x="37690" y="8907"/>
                </a:lnTo>
                <a:lnTo>
                  <a:pt x="37534" y="8887"/>
                </a:lnTo>
                <a:lnTo>
                  <a:pt x="37378" y="8868"/>
                </a:lnTo>
                <a:lnTo>
                  <a:pt x="37203" y="8887"/>
                </a:lnTo>
                <a:lnTo>
                  <a:pt x="37027" y="8926"/>
                </a:lnTo>
                <a:lnTo>
                  <a:pt x="36871" y="8985"/>
                </a:lnTo>
                <a:lnTo>
                  <a:pt x="36754" y="9063"/>
                </a:lnTo>
                <a:lnTo>
                  <a:pt x="36638" y="9140"/>
                </a:lnTo>
                <a:lnTo>
                  <a:pt x="36560" y="9238"/>
                </a:lnTo>
                <a:lnTo>
                  <a:pt x="36482" y="9316"/>
                </a:lnTo>
                <a:lnTo>
                  <a:pt x="36443" y="9394"/>
                </a:lnTo>
                <a:lnTo>
                  <a:pt x="36404" y="9491"/>
                </a:lnTo>
                <a:lnTo>
                  <a:pt x="36404" y="9608"/>
                </a:lnTo>
                <a:lnTo>
                  <a:pt x="36404" y="9842"/>
                </a:lnTo>
                <a:lnTo>
                  <a:pt x="36423" y="10017"/>
                </a:lnTo>
                <a:lnTo>
                  <a:pt x="36443" y="10095"/>
                </a:lnTo>
                <a:lnTo>
                  <a:pt x="36423" y="10095"/>
                </a:lnTo>
                <a:lnTo>
                  <a:pt x="36326" y="10134"/>
                </a:lnTo>
                <a:lnTo>
                  <a:pt x="36228" y="10193"/>
                </a:lnTo>
                <a:lnTo>
                  <a:pt x="36170" y="10271"/>
                </a:lnTo>
                <a:lnTo>
                  <a:pt x="36150" y="10368"/>
                </a:lnTo>
                <a:lnTo>
                  <a:pt x="36150" y="10544"/>
                </a:lnTo>
                <a:lnTo>
                  <a:pt x="36170" y="10660"/>
                </a:lnTo>
                <a:lnTo>
                  <a:pt x="36228" y="10738"/>
                </a:lnTo>
                <a:lnTo>
                  <a:pt x="36326" y="10797"/>
                </a:lnTo>
                <a:lnTo>
                  <a:pt x="36423" y="10816"/>
                </a:lnTo>
                <a:lnTo>
                  <a:pt x="36657" y="10816"/>
                </a:lnTo>
                <a:lnTo>
                  <a:pt x="36618" y="11031"/>
                </a:lnTo>
                <a:lnTo>
                  <a:pt x="36579" y="11206"/>
                </a:lnTo>
                <a:lnTo>
                  <a:pt x="36521" y="11401"/>
                </a:lnTo>
                <a:lnTo>
                  <a:pt x="36462" y="11557"/>
                </a:lnTo>
                <a:lnTo>
                  <a:pt x="36365" y="11713"/>
                </a:lnTo>
                <a:lnTo>
                  <a:pt x="36287" y="11849"/>
                </a:lnTo>
                <a:lnTo>
                  <a:pt x="36189" y="11986"/>
                </a:lnTo>
                <a:lnTo>
                  <a:pt x="36092" y="12122"/>
                </a:lnTo>
                <a:lnTo>
                  <a:pt x="35858" y="12336"/>
                </a:lnTo>
                <a:lnTo>
                  <a:pt x="35605" y="12512"/>
                </a:lnTo>
                <a:lnTo>
                  <a:pt x="35351" y="12668"/>
                </a:lnTo>
                <a:lnTo>
                  <a:pt x="35098" y="12785"/>
                </a:lnTo>
                <a:lnTo>
                  <a:pt x="34825" y="12882"/>
                </a:lnTo>
                <a:lnTo>
                  <a:pt x="34591" y="12960"/>
                </a:lnTo>
                <a:lnTo>
                  <a:pt x="34357" y="13018"/>
                </a:lnTo>
                <a:lnTo>
                  <a:pt x="34143" y="13038"/>
                </a:lnTo>
                <a:lnTo>
                  <a:pt x="33851" y="13077"/>
                </a:lnTo>
                <a:lnTo>
                  <a:pt x="33734" y="13096"/>
                </a:lnTo>
                <a:lnTo>
                  <a:pt x="33812" y="12648"/>
                </a:lnTo>
                <a:lnTo>
                  <a:pt x="34046" y="11323"/>
                </a:lnTo>
                <a:lnTo>
                  <a:pt x="34260" y="9842"/>
                </a:lnTo>
                <a:lnTo>
                  <a:pt x="34474" y="8264"/>
                </a:lnTo>
                <a:lnTo>
                  <a:pt x="34650" y="6705"/>
                </a:lnTo>
                <a:lnTo>
                  <a:pt x="34942" y="3859"/>
                </a:lnTo>
                <a:lnTo>
                  <a:pt x="35117" y="1950"/>
                </a:lnTo>
                <a:lnTo>
                  <a:pt x="35156" y="1677"/>
                </a:lnTo>
                <a:lnTo>
                  <a:pt x="35663" y="1794"/>
                </a:lnTo>
                <a:lnTo>
                  <a:pt x="35702" y="1813"/>
                </a:lnTo>
                <a:lnTo>
                  <a:pt x="35761" y="1794"/>
                </a:lnTo>
                <a:lnTo>
                  <a:pt x="35819" y="1774"/>
                </a:lnTo>
                <a:lnTo>
                  <a:pt x="35858" y="1735"/>
                </a:lnTo>
                <a:lnTo>
                  <a:pt x="35877" y="1677"/>
                </a:lnTo>
                <a:lnTo>
                  <a:pt x="35897" y="1599"/>
                </a:lnTo>
                <a:lnTo>
                  <a:pt x="35877" y="1540"/>
                </a:lnTo>
                <a:lnTo>
                  <a:pt x="35819" y="1482"/>
                </a:lnTo>
                <a:lnTo>
                  <a:pt x="35761" y="1443"/>
                </a:lnTo>
                <a:lnTo>
                  <a:pt x="35566" y="1384"/>
                </a:lnTo>
                <a:lnTo>
                  <a:pt x="35001" y="1248"/>
                </a:lnTo>
                <a:lnTo>
                  <a:pt x="34065" y="1053"/>
                </a:lnTo>
                <a:lnTo>
                  <a:pt x="33461" y="936"/>
                </a:lnTo>
                <a:lnTo>
                  <a:pt x="32759" y="819"/>
                </a:lnTo>
                <a:lnTo>
                  <a:pt x="31999" y="702"/>
                </a:lnTo>
                <a:lnTo>
                  <a:pt x="31142" y="585"/>
                </a:lnTo>
                <a:lnTo>
                  <a:pt x="30148" y="468"/>
                </a:lnTo>
                <a:lnTo>
                  <a:pt x="29037" y="352"/>
                </a:lnTo>
                <a:lnTo>
                  <a:pt x="27810" y="254"/>
                </a:lnTo>
                <a:lnTo>
                  <a:pt x="26465" y="157"/>
                </a:lnTo>
                <a:lnTo>
                  <a:pt x="25023" y="79"/>
                </a:lnTo>
                <a:lnTo>
                  <a:pt x="23444" y="20"/>
                </a:lnTo>
                <a:lnTo>
                  <a:pt x="22334" y="1"/>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CUSTOM_5_1">
    <p:spTree>
      <p:nvGrpSpPr>
        <p:cNvPr id="1649" name="Shape 1649"/>
        <p:cNvGrpSpPr/>
        <p:nvPr/>
      </p:nvGrpSpPr>
      <p:grpSpPr>
        <a:xfrm>
          <a:off x="0" y="0"/>
          <a:ext cx="0" cy="0"/>
          <a:chOff x="0" y="0"/>
          <a:chExt cx="0" cy="0"/>
        </a:xfrm>
      </p:grpSpPr>
      <p:sp>
        <p:nvSpPr>
          <p:cNvPr id="1650" name="Google Shape;1650;p26"/>
          <p:cNvSpPr txBox="1"/>
          <p:nvPr>
            <p:ph type="title"/>
          </p:nvPr>
        </p:nvSpPr>
        <p:spPr>
          <a:xfrm>
            <a:off x="1692259" y="2705425"/>
            <a:ext cx="1650900" cy="365700"/>
          </a:xfrm>
          <a:prstGeom prst="rect">
            <a:avLst/>
          </a:prstGeom>
        </p:spPr>
        <p:txBody>
          <a:bodyPr anchorCtr="0" anchor="b" bIns="91425" lIns="91425" spcFirstLastPara="1" rIns="91425" wrap="square" tIns="91425">
            <a:noAutofit/>
          </a:bodyPr>
          <a:lstStyle>
            <a:lvl1pPr lvl="0" rtl="0">
              <a:spcBef>
                <a:spcPts val="0"/>
              </a:spcBef>
              <a:spcAft>
                <a:spcPts val="0"/>
              </a:spcAft>
              <a:buSzPts val="2500"/>
              <a:buNone/>
              <a:defRPr sz="2000">
                <a:solidFill>
                  <a:schemeClr val="lt1"/>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1651" name="Google Shape;1651;p26"/>
          <p:cNvSpPr txBox="1"/>
          <p:nvPr>
            <p:ph idx="1" type="subTitle"/>
          </p:nvPr>
        </p:nvSpPr>
        <p:spPr>
          <a:xfrm>
            <a:off x="1692259" y="2935436"/>
            <a:ext cx="1650900" cy="8121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652" name="Google Shape;1652;p26"/>
          <p:cNvSpPr txBox="1"/>
          <p:nvPr>
            <p:ph idx="2" type="title"/>
          </p:nvPr>
        </p:nvSpPr>
        <p:spPr>
          <a:xfrm>
            <a:off x="3747599" y="2712696"/>
            <a:ext cx="1648800" cy="365700"/>
          </a:xfrm>
          <a:prstGeom prst="rect">
            <a:avLst/>
          </a:prstGeom>
        </p:spPr>
        <p:txBody>
          <a:bodyPr anchorCtr="0" anchor="b" bIns="91425" lIns="91425" spcFirstLastPara="1" rIns="91425" wrap="square" tIns="91425">
            <a:noAutofit/>
          </a:bodyPr>
          <a:lstStyle>
            <a:lvl1pPr lvl="0" rtl="0">
              <a:spcBef>
                <a:spcPts val="0"/>
              </a:spcBef>
              <a:spcAft>
                <a:spcPts val="0"/>
              </a:spcAft>
              <a:buSzPts val="2500"/>
              <a:buNone/>
              <a:defRPr sz="2000">
                <a:solidFill>
                  <a:schemeClr val="lt1"/>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1653" name="Google Shape;1653;p26"/>
          <p:cNvSpPr txBox="1"/>
          <p:nvPr>
            <p:ph idx="3" type="subTitle"/>
          </p:nvPr>
        </p:nvSpPr>
        <p:spPr>
          <a:xfrm>
            <a:off x="3746549" y="2946196"/>
            <a:ext cx="1650900" cy="8121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654" name="Google Shape;1654;p26"/>
          <p:cNvSpPr txBox="1"/>
          <p:nvPr>
            <p:ph idx="4" type="title"/>
          </p:nvPr>
        </p:nvSpPr>
        <p:spPr>
          <a:xfrm>
            <a:off x="5800841" y="2712696"/>
            <a:ext cx="1650900" cy="365700"/>
          </a:xfrm>
          <a:prstGeom prst="rect">
            <a:avLst/>
          </a:prstGeom>
        </p:spPr>
        <p:txBody>
          <a:bodyPr anchorCtr="0" anchor="b" bIns="91425" lIns="91425" spcFirstLastPara="1" rIns="91425" wrap="square" tIns="91425">
            <a:noAutofit/>
          </a:bodyPr>
          <a:lstStyle>
            <a:lvl1pPr lvl="0" rtl="0">
              <a:spcBef>
                <a:spcPts val="0"/>
              </a:spcBef>
              <a:spcAft>
                <a:spcPts val="0"/>
              </a:spcAft>
              <a:buSzPts val="2500"/>
              <a:buNone/>
              <a:defRPr sz="2000">
                <a:solidFill>
                  <a:schemeClr val="lt1"/>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1655" name="Google Shape;1655;p26"/>
          <p:cNvSpPr txBox="1"/>
          <p:nvPr>
            <p:ph idx="5" type="subTitle"/>
          </p:nvPr>
        </p:nvSpPr>
        <p:spPr>
          <a:xfrm>
            <a:off x="5800841" y="2946196"/>
            <a:ext cx="1650900" cy="8121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656" name="Google Shape;1656;p26"/>
          <p:cNvSpPr txBox="1"/>
          <p:nvPr>
            <p:ph idx="6" type="title"/>
          </p:nvPr>
        </p:nvSpPr>
        <p:spPr>
          <a:xfrm>
            <a:off x="720000" y="365760"/>
            <a:ext cx="7704000" cy="548700"/>
          </a:xfrm>
          <a:prstGeom prst="rect">
            <a:avLst/>
          </a:prstGeom>
          <a:noFill/>
        </p:spPr>
        <p:txBody>
          <a:bodyPr anchorCtr="0" anchor="t" bIns="91425" lIns="91425" spcFirstLastPara="1" rIns="91425" wrap="square" tIns="91425">
            <a:noAutofit/>
          </a:bodyPr>
          <a:lstStyle>
            <a:lvl1pPr lvl="0" rtl="0" algn="ctr">
              <a:spcBef>
                <a:spcPts val="0"/>
              </a:spcBef>
              <a:spcAft>
                <a:spcPts val="0"/>
              </a:spcAft>
              <a:buSzPts val="2800"/>
              <a:buNone/>
              <a:defRPr/>
            </a:lvl1pPr>
            <a:lvl2pPr lvl="1" rtl="0" algn="ctr">
              <a:spcBef>
                <a:spcPts val="0"/>
              </a:spcBef>
              <a:spcAft>
                <a:spcPts val="0"/>
              </a:spcAft>
              <a:buSzPts val="3500"/>
              <a:buNone/>
              <a:defRPr/>
            </a:lvl2pPr>
            <a:lvl3pPr lvl="2" rtl="0" algn="ctr">
              <a:spcBef>
                <a:spcPts val="0"/>
              </a:spcBef>
              <a:spcAft>
                <a:spcPts val="0"/>
              </a:spcAft>
              <a:buSzPts val="3500"/>
              <a:buNone/>
              <a:defRPr/>
            </a:lvl3pPr>
            <a:lvl4pPr lvl="3" rtl="0" algn="ctr">
              <a:spcBef>
                <a:spcPts val="0"/>
              </a:spcBef>
              <a:spcAft>
                <a:spcPts val="0"/>
              </a:spcAft>
              <a:buSzPts val="3500"/>
              <a:buNone/>
              <a:defRPr/>
            </a:lvl4pPr>
            <a:lvl5pPr lvl="4" rtl="0" algn="ctr">
              <a:spcBef>
                <a:spcPts val="0"/>
              </a:spcBef>
              <a:spcAft>
                <a:spcPts val="0"/>
              </a:spcAft>
              <a:buSzPts val="3500"/>
              <a:buNone/>
              <a:defRPr/>
            </a:lvl5pPr>
            <a:lvl6pPr lvl="5" rtl="0" algn="ctr">
              <a:spcBef>
                <a:spcPts val="0"/>
              </a:spcBef>
              <a:spcAft>
                <a:spcPts val="0"/>
              </a:spcAft>
              <a:buSzPts val="3500"/>
              <a:buNone/>
              <a:defRPr/>
            </a:lvl6pPr>
            <a:lvl7pPr lvl="6" rtl="0" algn="ctr">
              <a:spcBef>
                <a:spcPts val="0"/>
              </a:spcBef>
              <a:spcAft>
                <a:spcPts val="0"/>
              </a:spcAft>
              <a:buSzPts val="3500"/>
              <a:buNone/>
              <a:defRPr/>
            </a:lvl7pPr>
            <a:lvl8pPr lvl="7" rtl="0" algn="ctr">
              <a:spcBef>
                <a:spcPts val="0"/>
              </a:spcBef>
              <a:spcAft>
                <a:spcPts val="0"/>
              </a:spcAft>
              <a:buSzPts val="3500"/>
              <a:buNone/>
              <a:defRPr/>
            </a:lvl8pPr>
            <a:lvl9pPr lvl="8" rtl="0" algn="ctr">
              <a:spcBef>
                <a:spcPts val="0"/>
              </a:spcBef>
              <a:spcAft>
                <a:spcPts val="0"/>
              </a:spcAft>
              <a:buSzPts val="3500"/>
              <a:buNone/>
              <a:defRPr/>
            </a:lvl9pPr>
          </a:lstStyle>
          <a:p/>
        </p:txBody>
      </p:sp>
      <p:grpSp>
        <p:nvGrpSpPr>
          <p:cNvPr id="1657" name="Google Shape;1657;p26"/>
          <p:cNvGrpSpPr/>
          <p:nvPr/>
        </p:nvGrpSpPr>
        <p:grpSpPr>
          <a:xfrm>
            <a:off x="-463979" y="4197900"/>
            <a:ext cx="3415692" cy="460843"/>
            <a:chOff x="3028746" y="4197900"/>
            <a:chExt cx="3415692" cy="460843"/>
          </a:xfrm>
        </p:grpSpPr>
        <p:sp>
          <p:nvSpPr>
            <p:cNvPr id="1658" name="Google Shape;1658;p26"/>
            <p:cNvSpPr/>
            <p:nvPr/>
          </p:nvSpPr>
          <p:spPr>
            <a:xfrm flipH="1">
              <a:off x="3028746" y="4197900"/>
              <a:ext cx="1707517" cy="460843"/>
            </a:xfrm>
            <a:custGeom>
              <a:rect b="b" l="l" r="r" t="t"/>
              <a:pathLst>
                <a:path extrusionOk="0" h="12734" w="47182">
                  <a:moveTo>
                    <a:pt x="7105" y="1"/>
                  </a:moveTo>
                  <a:lnTo>
                    <a:pt x="6979" y="22"/>
                  </a:lnTo>
                  <a:lnTo>
                    <a:pt x="6831" y="64"/>
                  </a:lnTo>
                  <a:lnTo>
                    <a:pt x="6705" y="106"/>
                  </a:lnTo>
                  <a:lnTo>
                    <a:pt x="6557" y="190"/>
                  </a:lnTo>
                  <a:lnTo>
                    <a:pt x="6410" y="296"/>
                  </a:lnTo>
                  <a:lnTo>
                    <a:pt x="6241" y="422"/>
                  </a:lnTo>
                  <a:lnTo>
                    <a:pt x="5862" y="760"/>
                  </a:lnTo>
                  <a:lnTo>
                    <a:pt x="5419" y="1202"/>
                  </a:lnTo>
                  <a:lnTo>
                    <a:pt x="4808" y="1835"/>
                  </a:lnTo>
                  <a:lnTo>
                    <a:pt x="4006" y="2678"/>
                  </a:lnTo>
                  <a:lnTo>
                    <a:pt x="2214" y="4617"/>
                  </a:lnTo>
                  <a:lnTo>
                    <a:pt x="1" y="7021"/>
                  </a:lnTo>
                  <a:lnTo>
                    <a:pt x="1" y="12734"/>
                  </a:lnTo>
                  <a:lnTo>
                    <a:pt x="47181" y="12333"/>
                  </a:lnTo>
                  <a:lnTo>
                    <a:pt x="46907" y="11870"/>
                  </a:lnTo>
                  <a:lnTo>
                    <a:pt x="46612" y="11385"/>
                  </a:lnTo>
                  <a:lnTo>
                    <a:pt x="46212" y="10815"/>
                  </a:lnTo>
                  <a:lnTo>
                    <a:pt x="45769" y="10204"/>
                  </a:lnTo>
                  <a:lnTo>
                    <a:pt x="45537" y="9909"/>
                  </a:lnTo>
                  <a:lnTo>
                    <a:pt x="45284" y="9614"/>
                  </a:lnTo>
                  <a:lnTo>
                    <a:pt x="45031" y="9361"/>
                  </a:lnTo>
                  <a:lnTo>
                    <a:pt x="44799" y="9108"/>
                  </a:lnTo>
                  <a:lnTo>
                    <a:pt x="44546" y="8918"/>
                  </a:lnTo>
                  <a:lnTo>
                    <a:pt x="44314" y="8749"/>
                  </a:lnTo>
                  <a:lnTo>
                    <a:pt x="44019" y="8602"/>
                  </a:lnTo>
                  <a:lnTo>
                    <a:pt x="43661" y="8454"/>
                  </a:lnTo>
                  <a:lnTo>
                    <a:pt x="43218" y="8328"/>
                  </a:lnTo>
                  <a:lnTo>
                    <a:pt x="42733" y="8180"/>
                  </a:lnTo>
                  <a:lnTo>
                    <a:pt x="41616" y="7885"/>
                  </a:lnTo>
                  <a:lnTo>
                    <a:pt x="40435" y="7611"/>
                  </a:lnTo>
                  <a:lnTo>
                    <a:pt x="38264" y="7105"/>
                  </a:lnTo>
                  <a:lnTo>
                    <a:pt x="37484" y="6915"/>
                  </a:lnTo>
                  <a:lnTo>
                    <a:pt x="37210" y="6831"/>
                  </a:lnTo>
                  <a:lnTo>
                    <a:pt x="37041" y="6768"/>
                  </a:lnTo>
                  <a:lnTo>
                    <a:pt x="36894" y="6662"/>
                  </a:lnTo>
                  <a:lnTo>
                    <a:pt x="36704" y="6515"/>
                  </a:lnTo>
                  <a:lnTo>
                    <a:pt x="36177" y="6072"/>
                  </a:lnTo>
                  <a:lnTo>
                    <a:pt x="35544" y="5482"/>
                  </a:lnTo>
                  <a:lnTo>
                    <a:pt x="34849" y="4849"/>
                  </a:lnTo>
                  <a:lnTo>
                    <a:pt x="33542" y="3584"/>
                  </a:lnTo>
                  <a:lnTo>
                    <a:pt x="32762" y="2762"/>
                  </a:lnTo>
                  <a:lnTo>
                    <a:pt x="32593" y="2615"/>
                  </a:lnTo>
                  <a:lnTo>
                    <a:pt x="32445" y="2467"/>
                  </a:lnTo>
                  <a:lnTo>
                    <a:pt x="32298" y="2362"/>
                  </a:lnTo>
                  <a:lnTo>
                    <a:pt x="32150" y="2277"/>
                  </a:lnTo>
                  <a:lnTo>
                    <a:pt x="32003" y="2193"/>
                  </a:lnTo>
                  <a:lnTo>
                    <a:pt x="31876" y="2151"/>
                  </a:lnTo>
                  <a:lnTo>
                    <a:pt x="31729" y="2130"/>
                  </a:lnTo>
                  <a:lnTo>
                    <a:pt x="31433" y="2130"/>
                  </a:lnTo>
                  <a:lnTo>
                    <a:pt x="31286" y="2151"/>
                  </a:lnTo>
                  <a:lnTo>
                    <a:pt x="31138" y="2193"/>
                  </a:lnTo>
                  <a:lnTo>
                    <a:pt x="30970" y="2256"/>
                  </a:lnTo>
                  <a:lnTo>
                    <a:pt x="30632" y="2425"/>
                  </a:lnTo>
                  <a:lnTo>
                    <a:pt x="30295" y="2636"/>
                  </a:lnTo>
                  <a:lnTo>
                    <a:pt x="28292" y="3859"/>
                  </a:lnTo>
                  <a:lnTo>
                    <a:pt x="27006" y="4639"/>
                  </a:lnTo>
                  <a:lnTo>
                    <a:pt x="26859" y="4512"/>
                  </a:lnTo>
                  <a:lnTo>
                    <a:pt x="26479" y="4175"/>
                  </a:lnTo>
                  <a:lnTo>
                    <a:pt x="26205" y="3964"/>
                  </a:lnTo>
                  <a:lnTo>
                    <a:pt x="25910" y="3753"/>
                  </a:lnTo>
                  <a:lnTo>
                    <a:pt x="25573" y="3542"/>
                  </a:lnTo>
                  <a:lnTo>
                    <a:pt x="25214" y="3332"/>
                  </a:lnTo>
                  <a:lnTo>
                    <a:pt x="25025" y="3205"/>
                  </a:lnTo>
                  <a:lnTo>
                    <a:pt x="24814" y="3057"/>
                  </a:lnTo>
                  <a:lnTo>
                    <a:pt x="24582" y="2868"/>
                  </a:lnTo>
                  <a:lnTo>
                    <a:pt x="24371" y="2657"/>
                  </a:lnTo>
                  <a:lnTo>
                    <a:pt x="23886" y="2193"/>
                  </a:lnTo>
                  <a:lnTo>
                    <a:pt x="23401" y="1708"/>
                  </a:lnTo>
                  <a:lnTo>
                    <a:pt x="22579" y="802"/>
                  </a:lnTo>
                  <a:lnTo>
                    <a:pt x="22263" y="486"/>
                  </a:lnTo>
                  <a:lnTo>
                    <a:pt x="22158" y="359"/>
                  </a:lnTo>
                  <a:lnTo>
                    <a:pt x="22052" y="296"/>
                  </a:lnTo>
                  <a:lnTo>
                    <a:pt x="21968" y="296"/>
                  </a:lnTo>
                  <a:lnTo>
                    <a:pt x="21841" y="317"/>
                  </a:lnTo>
                  <a:lnTo>
                    <a:pt x="21652" y="401"/>
                  </a:lnTo>
                  <a:lnTo>
                    <a:pt x="21441" y="507"/>
                  </a:lnTo>
                  <a:lnTo>
                    <a:pt x="20956" y="823"/>
                  </a:lnTo>
                  <a:lnTo>
                    <a:pt x="20408" y="1202"/>
                  </a:lnTo>
                  <a:lnTo>
                    <a:pt x="19860" y="1624"/>
                  </a:lnTo>
                  <a:lnTo>
                    <a:pt x="19354" y="2046"/>
                  </a:lnTo>
                  <a:lnTo>
                    <a:pt x="18932" y="2404"/>
                  </a:lnTo>
                  <a:lnTo>
                    <a:pt x="18637" y="2657"/>
                  </a:lnTo>
                  <a:lnTo>
                    <a:pt x="18342" y="2931"/>
                  </a:lnTo>
                  <a:lnTo>
                    <a:pt x="17857" y="3310"/>
                  </a:lnTo>
                  <a:lnTo>
                    <a:pt x="16655" y="4238"/>
                  </a:lnTo>
                  <a:lnTo>
                    <a:pt x="15074" y="5440"/>
                  </a:lnTo>
                  <a:lnTo>
                    <a:pt x="13873" y="4892"/>
                  </a:lnTo>
                  <a:lnTo>
                    <a:pt x="12818" y="4386"/>
                  </a:lnTo>
                  <a:lnTo>
                    <a:pt x="12291" y="4112"/>
                  </a:lnTo>
                  <a:lnTo>
                    <a:pt x="11828" y="3859"/>
                  </a:lnTo>
                  <a:lnTo>
                    <a:pt x="11617" y="3711"/>
                  </a:lnTo>
                  <a:lnTo>
                    <a:pt x="11385" y="3542"/>
                  </a:lnTo>
                  <a:lnTo>
                    <a:pt x="11174" y="3332"/>
                  </a:lnTo>
                  <a:lnTo>
                    <a:pt x="10942" y="3100"/>
                  </a:lnTo>
                  <a:lnTo>
                    <a:pt x="10500" y="2573"/>
                  </a:lnTo>
                  <a:lnTo>
                    <a:pt x="10036" y="2024"/>
                  </a:lnTo>
                  <a:lnTo>
                    <a:pt x="9572" y="1476"/>
                  </a:lnTo>
                  <a:lnTo>
                    <a:pt x="9340" y="1223"/>
                  </a:lnTo>
                  <a:lnTo>
                    <a:pt x="9108" y="970"/>
                  </a:lnTo>
                  <a:lnTo>
                    <a:pt x="8876" y="760"/>
                  </a:lnTo>
                  <a:lnTo>
                    <a:pt x="8644" y="570"/>
                  </a:lnTo>
                  <a:lnTo>
                    <a:pt x="8412" y="422"/>
                  </a:lnTo>
                  <a:lnTo>
                    <a:pt x="8181" y="296"/>
                  </a:lnTo>
                  <a:lnTo>
                    <a:pt x="7759" y="127"/>
                  </a:lnTo>
                  <a:lnTo>
                    <a:pt x="7569" y="64"/>
                  </a:lnTo>
                  <a:lnTo>
                    <a:pt x="7422" y="22"/>
                  </a:lnTo>
                  <a:lnTo>
                    <a:pt x="7253" y="1"/>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9" name="Google Shape;1659;p26"/>
            <p:cNvSpPr/>
            <p:nvPr/>
          </p:nvSpPr>
          <p:spPr>
            <a:xfrm>
              <a:off x="4736921" y="4197900"/>
              <a:ext cx="1707517" cy="460843"/>
            </a:xfrm>
            <a:custGeom>
              <a:rect b="b" l="l" r="r" t="t"/>
              <a:pathLst>
                <a:path extrusionOk="0" h="12734" w="47182">
                  <a:moveTo>
                    <a:pt x="7105" y="1"/>
                  </a:moveTo>
                  <a:lnTo>
                    <a:pt x="6979" y="22"/>
                  </a:lnTo>
                  <a:lnTo>
                    <a:pt x="6831" y="64"/>
                  </a:lnTo>
                  <a:lnTo>
                    <a:pt x="6705" y="106"/>
                  </a:lnTo>
                  <a:lnTo>
                    <a:pt x="6557" y="190"/>
                  </a:lnTo>
                  <a:lnTo>
                    <a:pt x="6410" y="296"/>
                  </a:lnTo>
                  <a:lnTo>
                    <a:pt x="6241" y="422"/>
                  </a:lnTo>
                  <a:lnTo>
                    <a:pt x="5862" y="760"/>
                  </a:lnTo>
                  <a:lnTo>
                    <a:pt x="5419" y="1202"/>
                  </a:lnTo>
                  <a:lnTo>
                    <a:pt x="4808" y="1835"/>
                  </a:lnTo>
                  <a:lnTo>
                    <a:pt x="4006" y="2678"/>
                  </a:lnTo>
                  <a:lnTo>
                    <a:pt x="2214" y="4617"/>
                  </a:lnTo>
                  <a:lnTo>
                    <a:pt x="1" y="7021"/>
                  </a:lnTo>
                  <a:lnTo>
                    <a:pt x="1" y="12734"/>
                  </a:lnTo>
                  <a:lnTo>
                    <a:pt x="47181" y="12333"/>
                  </a:lnTo>
                  <a:lnTo>
                    <a:pt x="46907" y="11870"/>
                  </a:lnTo>
                  <a:lnTo>
                    <a:pt x="46612" y="11385"/>
                  </a:lnTo>
                  <a:lnTo>
                    <a:pt x="46212" y="10815"/>
                  </a:lnTo>
                  <a:lnTo>
                    <a:pt x="45769" y="10204"/>
                  </a:lnTo>
                  <a:lnTo>
                    <a:pt x="45537" y="9909"/>
                  </a:lnTo>
                  <a:lnTo>
                    <a:pt x="45284" y="9614"/>
                  </a:lnTo>
                  <a:lnTo>
                    <a:pt x="45031" y="9361"/>
                  </a:lnTo>
                  <a:lnTo>
                    <a:pt x="44799" y="9108"/>
                  </a:lnTo>
                  <a:lnTo>
                    <a:pt x="44546" y="8918"/>
                  </a:lnTo>
                  <a:lnTo>
                    <a:pt x="44314" y="8749"/>
                  </a:lnTo>
                  <a:lnTo>
                    <a:pt x="44019" y="8602"/>
                  </a:lnTo>
                  <a:lnTo>
                    <a:pt x="43661" y="8454"/>
                  </a:lnTo>
                  <a:lnTo>
                    <a:pt x="43218" y="8328"/>
                  </a:lnTo>
                  <a:lnTo>
                    <a:pt x="42733" y="8180"/>
                  </a:lnTo>
                  <a:lnTo>
                    <a:pt x="41616" y="7885"/>
                  </a:lnTo>
                  <a:lnTo>
                    <a:pt x="40435" y="7611"/>
                  </a:lnTo>
                  <a:lnTo>
                    <a:pt x="38264" y="7105"/>
                  </a:lnTo>
                  <a:lnTo>
                    <a:pt x="37484" y="6915"/>
                  </a:lnTo>
                  <a:lnTo>
                    <a:pt x="37210" y="6831"/>
                  </a:lnTo>
                  <a:lnTo>
                    <a:pt x="37041" y="6768"/>
                  </a:lnTo>
                  <a:lnTo>
                    <a:pt x="36894" y="6662"/>
                  </a:lnTo>
                  <a:lnTo>
                    <a:pt x="36704" y="6515"/>
                  </a:lnTo>
                  <a:lnTo>
                    <a:pt x="36177" y="6072"/>
                  </a:lnTo>
                  <a:lnTo>
                    <a:pt x="35544" y="5482"/>
                  </a:lnTo>
                  <a:lnTo>
                    <a:pt x="34849" y="4849"/>
                  </a:lnTo>
                  <a:lnTo>
                    <a:pt x="33542" y="3584"/>
                  </a:lnTo>
                  <a:lnTo>
                    <a:pt x="32762" y="2762"/>
                  </a:lnTo>
                  <a:lnTo>
                    <a:pt x="32593" y="2615"/>
                  </a:lnTo>
                  <a:lnTo>
                    <a:pt x="32445" y="2467"/>
                  </a:lnTo>
                  <a:lnTo>
                    <a:pt x="32298" y="2362"/>
                  </a:lnTo>
                  <a:lnTo>
                    <a:pt x="32150" y="2277"/>
                  </a:lnTo>
                  <a:lnTo>
                    <a:pt x="32003" y="2193"/>
                  </a:lnTo>
                  <a:lnTo>
                    <a:pt x="31876" y="2151"/>
                  </a:lnTo>
                  <a:lnTo>
                    <a:pt x="31729" y="2130"/>
                  </a:lnTo>
                  <a:lnTo>
                    <a:pt x="31433" y="2130"/>
                  </a:lnTo>
                  <a:lnTo>
                    <a:pt x="31286" y="2151"/>
                  </a:lnTo>
                  <a:lnTo>
                    <a:pt x="31138" y="2193"/>
                  </a:lnTo>
                  <a:lnTo>
                    <a:pt x="30970" y="2256"/>
                  </a:lnTo>
                  <a:lnTo>
                    <a:pt x="30632" y="2425"/>
                  </a:lnTo>
                  <a:lnTo>
                    <a:pt x="30295" y="2636"/>
                  </a:lnTo>
                  <a:lnTo>
                    <a:pt x="28292" y="3859"/>
                  </a:lnTo>
                  <a:lnTo>
                    <a:pt x="27006" y="4639"/>
                  </a:lnTo>
                  <a:lnTo>
                    <a:pt x="26859" y="4512"/>
                  </a:lnTo>
                  <a:lnTo>
                    <a:pt x="26479" y="4175"/>
                  </a:lnTo>
                  <a:lnTo>
                    <a:pt x="26205" y="3964"/>
                  </a:lnTo>
                  <a:lnTo>
                    <a:pt x="25910" y="3753"/>
                  </a:lnTo>
                  <a:lnTo>
                    <a:pt x="25573" y="3542"/>
                  </a:lnTo>
                  <a:lnTo>
                    <a:pt x="25214" y="3332"/>
                  </a:lnTo>
                  <a:lnTo>
                    <a:pt x="25025" y="3205"/>
                  </a:lnTo>
                  <a:lnTo>
                    <a:pt x="24814" y="3057"/>
                  </a:lnTo>
                  <a:lnTo>
                    <a:pt x="24582" y="2868"/>
                  </a:lnTo>
                  <a:lnTo>
                    <a:pt x="24371" y="2657"/>
                  </a:lnTo>
                  <a:lnTo>
                    <a:pt x="23886" y="2193"/>
                  </a:lnTo>
                  <a:lnTo>
                    <a:pt x="23401" y="1708"/>
                  </a:lnTo>
                  <a:lnTo>
                    <a:pt x="22579" y="802"/>
                  </a:lnTo>
                  <a:lnTo>
                    <a:pt x="22263" y="486"/>
                  </a:lnTo>
                  <a:lnTo>
                    <a:pt x="22158" y="359"/>
                  </a:lnTo>
                  <a:lnTo>
                    <a:pt x="22052" y="296"/>
                  </a:lnTo>
                  <a:lnTo>
                    <a:pt x="21968" y="296"/>
                  </a:lnTo>
                  <a:lnTo>
                    <a:pt x="21841" y="317"/>
                  </a:lnTo>
                  <a:lnTo>
                    <a:pt x="21652" y="401"/>
                  </a:lnTo>
                  <a:lnTo>
                    <a:pt x="21441" y="507"/>
                  </a:lnTo>
                  <a:lnTo>
                    <a:pt x="20956" y="823"/>
                  </a:lnTo>
                  <a:lnTo>
                    <a:pt x="20408" y="1202"/>
                  </a:lnTo>
                  <a:lnTo>
                    <a:pt x="19860" y="1624"/>
                  </a:lnTo>
                  <a:lnTo>
                    <a:pt x="19354" y="2046"/>
                  </a:lnTo>
                  <a:lnTo>
                    <a:pt x="18932" y="2404"/>
                  </a:lnTo>
                  <a:lnTo>
                    <a:pt x="18637" y="2657"/>
                  </a:lnTo>
                  <a:lnTo>
                    <a:pt x="18342" y="2931"/>
                  </a:lnTo>
                  <a:lnTo>
                    <a:pt x="17857" y="3310"/>
                  </a:lnTo>
                  <a:lnTo>
                    <a:pt x="16655" y="4238"/>
                  </a:lnTo>
                  <a:lnTo>
                    <a:pt x="15074" y="5440"/>
                  </a:lnTo>
                  <a:lnTo>
                    <a:pt x="13873" y="4892"/>
                  </a:lnTo>
                  <a:lnTo>
                    <a:pt x="12818" y="4386"/>
                  </a:lnTo>
                  <a:lnTo>
                    <a:pt x="12291" y="4112"/>
                  </a:lnTo>
                  <a:lnTo>
                    <a:pt x="11828" y="3859"/>
                  </a:lnTo>
                  <a:lnTo>
                    <a:pt x="11617" y="3711"/>
                  </a:lnTo>
                  <a:lnTo>
                    <a:pt x="11385" y="3542"/>
                  </a:lnTo>
                  <a:lnTo>
                    <a:pt x="11174" y="3332"/>
                  </a:lnTo>
                  <a:lnTo>
                    <a:pt x="10942" y="3100"/>
                  </a:lnTo>
                  <a:lnTo>
                    <a:pt x="10500" y="2573"/>
                  </a:lnTo>
                  <a:lnTo>
                    <a:pt x="10036" y="2024"/>
                  </a:lnTo>
                  <a:lnTo>
                    <a:pt x="9572" y="1476"/>
                  </a:lnTo>
                  <a:lnTo>
                    <a:pt x="9340" y="1223"/>
                  </a:lnTo>
                  <a:lnTo>
                    <a:pt x="9108" y="970"/>
                  </a:lnTo>
                  <a:lnTo>
                    <a:pt x="8876" y="760"/>
                  </a:lnTo>
                  <a:lnTo>
                    <a:pt x="8644" y="570"/>
                  </a:lnTo>
                  <a:lnTo>
                    <a:pt x="8412" y="422"/>
                  </a:lnTo>
                  <a:lnTo>
                    <a:pt x="8181" y="296"/>
                  </a:lnTo>
                  <a:lnTo>
                    <a:pt x="7759" y="127"/>
                  </a:lnTo>
                  <a:lnTo>
                    <a:pt x="7569" y="64"/>
                  </a:lnTo>
                  <a:lnTo>
                    <a:pt x="7422" y="22"/>
                  </a:lnTo>
                  <a:lnTo>
                    <a:pt x="7253" y="1"/>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60" name="Google Shape;1660;p26"/>
          <p:cNvGrpSpPr/>
          <p:nvPr/>
        </p:nvGrpSpPr>
        <p:grpSpPr>
          <a:xfrm>
            <a:off x="7252396" y="4197900"/>
            <a:ext cx="3415692" cy="460843"/>
            <a:chOff x="3028746" y="4197900"/>
            <a:chExt cx="3415692" cy="460843"/>
          </a:xfrm>
        </p:grpSpPr>
        <p:sp>
          <p:nvSpPr>
            <p:cNvPr id="1661" name="Google Shape;1661;p26"/>
            <p:cNvSpPr/>
            <p:nvPr/>
          </p:nvSpPr>
          <p:spPr>
            <a:xfrm flipH="1">
              <a:off x="3028746" y="4197900"/>
              <a:ext cx="1707517" cy="460843"/>
            </a:xfrm>
            <a:custGeom>
              <a:rect b="b" l="l" r="r" t="t"/>
              <a:pathLst>
                <a:path extrusionOk="0" h="12734" w="47182">
                  <a:moveTo>
                    <a:pt x="7105" y="1"/>
                  </a:moveTo>
                  <a:lnTo>
                    <a:pt x="6979" y="22"/>
                  </a:lnTo>
                  <a:lnTo>
                    <a:pt x="6831" y="64"/>
                  </a:lnTo>
                  <a:lnTo>
                    <a:pt x="6705" y="106"/>
                  </a:lnTo>
                  <a:lnTo>
                    <a:pt x="6557" y="190"/>
                  </a:lnTo>
                  <a:lnTo>
                    <a:pt x="6410" y="296"/>
                  </a:lnTo>
                  <a:lnTo>
                    <a:pt x="6241" y="422"/>
                  </a:lnTo>
                  <a:lnTo>
                    <a:pt x="5862" y="760"/>
                  </a:lnTo>
                  <a:lnTo>
                    <a:pt x="5419" y="1202"/>
                  </a:lnTo>
                  <a:lnTo>
                    <a:pt x="4808" y="1835"/>
                  </a:lnTo>
                  <a:lnTo>
                    <a:pt x="4006" y="2678"/>
                  </a:lnTo>
                  <a:lnTo>
                    <a:pt x="2214" y="4617"/>
                  </a:lnTo>
                  <a:lnTo>
                    <a:pt x="1" y="7021"/>
                  </a:lnTo>
                  <a:lnTo>
                    <a:pt x="1" y="12734"/>
                  </a:lnTo>
                  <a:lnTo>
                    <a:pt x="47181" y="12333"/>
                  </a:lnTo>
                  <a:lnTo>
                    <a:pt x="46907" y="11870"/>
                  </a:lnTo>
                  <a:lnTo>
                    <a:pt x="46612" y="11385"/>
                  </a:lnTo>
                  <a:lnTo>
                    <a:pt x="46212" y="10815"/>
                  </a:lnTo>
                  <a:lnTo>
                    <a:pt x="45769" y="10204"/>
                  </a:lnTo>
                  <a:lnTo>
                    <a:pt x="45537" y="9909"/>
                  </a:lnTo>
                  <a:lnTo>
                    <a:pt x="45284" y="9614"/>
                  </a:lnTo>
                  <a:lnTo>
                    <a:pt x="45031" y="9361"/>
                  </a:lnTo>
                  <a:lnTo>
                    <a:pt x="44799" y="9108"/>
                  </a:lnTo>
                  <a:lnTo>
                    <a:pt x="44546" y="8918"/>
                  </a:lnTo>
                  <a:lnTo>
                    <a:pt x="44314" y="8749"/>
                  </a:lnTo>
                  <a:lnTo>
                    <a:pt x="44019" y="8602"/>
                  </a:lnTo>
                  <a:lnTo>
                    <a:pt x="43661" y="8454"/>
                  </a:lnTo>
                  <a:lnTo>
                    <a:pt x="43218" y="8328"/>
                  </a:lnTo>
                  <a:lnTo>
                    <a:pt x="42733" y="8180"/>
                  </a:lnTo>
                  <a:lnTo>
                    <a:pt x="41616" y="7885"/>
                  </a:lnTo>
                  <a:lnTo>
                    <a:pt x="40435" y="7611"/>
                  </a:lnTo>
                  <a:lnTo>
                    <a:pt x="38264" y="7105"/>
                  </a:lnTo>
                  <a:lnTo>
                    <a:pt x="37484" y="6915"/>
                  </a:lnTo>
                  <a:lnTo>
                    <a:pt x="37210" y="6831"/>
                  </a:lnTo>
                  <a:lnTo>
                    <a:pt x="37041" y="6768"/>
                  </a:lnTo>
                  <a:lnTo>
                    <a:pt x="36894" y="6662"/>
                  </a:lnTo>
                  <a:lnTo>
                    <a:pt x="36704" y="6515"/>
                  </a:lnTo>
                  <a:lnTo>
                    <a:pt x="36177" y="6072"/>
                  </a:lnTo>
                  <a:lnTo>
                    <a:pt x="35544" y="5482"/>
                  </a:lnTo>
                  <a:lnTo>
                    <a:pt x="34849" y="4849"/>
                  </a:lnTo>
                  <a:lnTo>
                    <a:pt x="33542" y="3584"/>
                  </a:lnTo>
                  <a:lnTo>
                    <a:pt x="32762" y="2762"/>
                  </a:lnTo>
                  <a:lnTo>
                    <a:pt x="32593" y="2615"/>
                  </a:lnTo>
                  <a:lnTo>
                    <a:pt x="32445" y="2467"/>
                  </a:lnTo>
                  <a:lnTo>
                    <a:pt x="32298" y="2362"/>
                  </a:lnTo>
                  <a:lnTo>
                    <a:pt x="32150" y="2277"/>
                  </a:lnTo>
                  <a:lnTo>
                    <a:pt x="32003" y="2193"/>
                  </a:lnTo>
                  <a:lnTo>
                    <a:pt x="31876" y="2151"/>
                  </a:lnTo>
                  <a:lnTo>
                    <a:pt x="31729" y="2130"/>
                  </a:lnTo>
                  <a:lnTo>
                    <a:pt x="31433" y="2130"/>
                  </a:lnTo>
                  <a:lnTo>
                    <a:pt x="31286" y="2151"/>
                  </a:lnTo>
                  <a:lnTo>
                    <a:pt x="31138" y="2193"/>
                  </a:lnTo>
                  <a:lnTo>
                    <a:pt x="30970" y="2256"/>
                  </a:lnTo>
                  <a:lnTo>
                    <a:pt x="30632" y="2425"/>
                  </a:lnTo>
                  <a:lnTo>
                    <a:pt x="30295" y="2636"/>
                  </a:lnTo>
                  <a:lnTo>
                    <a:pt x="28292" y="3859"/>
                  </a:lnTo>
                  <a:lnTo>
                    <a:pt x="27006" y="4639"/>
                  </a:lnTo>
                  <a:lnTo>
                    <a:pt x="26859" y="4512"/>
                  </a:lnTo>
                  <a:lnTo>
                    <a:pt x="26479" y="4175"/>
                  </a:lnTo>
                  <a:lnTo>
                    <a:pt x="26205" y="3964"/>
                  </a:lnTo>
                  <a:lnTo>
                    <a:pt x="25910" y="3753"/>
                  </a:lnTo>
                  <a:lnTo>
                    <a:pt x="25573" y="3542"/>
                  </a:lnTo>
                  <a:lnTo>
                    <a:pt x="25214" y="3332"/>
                  </a:lnTo>
                  <a:lnTo>
                    <a:pt x="25025" y="3205"/>
                  </a:lnTo>
                  <a:lnTo>
                    <a:pt x="24814" y="3057"/>
                  </a:lnTo>
                  <a:lnTo>
                    <a:pt x="24582" y="2868"/>
                  </a:lnTo>
                  <a:lnTo>
                    <a:pt x="24371" y="2657"/>
                  </a:lnTo>
                  <a:lnTo>
                    <a:pt x="23886" y="2193"/>
                  </a:lnTo>
                  <a:lnTo>
                    <a:pt x="23401" y="1708"/>
                  </a:lnTo>
                  <a:lnTo>
                    <a:pt x="22579" y="802"/>
                  </a:lnTo>
                  <a:lnTo>
                    <a:pt x="22263" y="486"/>
                  </a:lnTo>
                  <a:lnTo>
                    <a:pt x="22158" y="359"/>
                  </a:lnTo>
                  <a:lnTo>
                    <a:pt x="22052" y="296"/>
                  </a:lnTo>
                  <a:lnTo>
                    <a:pt x="21968" y="296"/>
                  </a:lnTo>
                  <a:lnTo>
                    <a:pt x="21841" y="317"/>
                  </a:lnTo>
                  <a:lnTo>
                    <a:pt x="21652" y="401"/>
                  </a:lnTo>
                  <a:lnTo>
                    <a:pt x="21441" y="507"/>
                  </a:lnTo>
                  <a:lnTo>
                    <a:pt x="20956" y="823"/>
                  </a:lnTo>
                  <a:lnTo>
                    <a:pt x="20408" y="1202"/>
                  </a:lnTo>
                  <a:lnTo>
                    <a:pt x="19860" y="1624"/>
                  </a:lnTo>
                  <a:lnTo>
                    <a:pt x="19354" y="2046"/>
                  </a:lnTo>
                  <a:lnTo>
                    <a:pt x="18932" y="2404"/>
                  </a:lnTo>
                  <a:lnTo>
                    <a:pt x="18637" y="2657"/>
                  </a:lnTo>
                  <a:lnTo>
                    <a:pt x="18342" y="2931"/>
                  </a:lnTo>
                  <a:lnTo>
                    <a:pt x="17857" y="3310"/>
                  </a:lnTo>
                  <a:lnTo>
                    <a:pt x="16655" y="4238"/>
                  </a:lnTo>
                  <a:lnTo>
                    <a:pt x="15074" y="5440"/>
                  </a:lnTo>
                  <a:lnTo>
                    <a:pt x="13873" y="4892"/>
                  </a:lnTo>
                  <a:lnTo>
                    <a:pt x="12818" y="4386"/>
                  </a:lnTo>
                  <a:lnTo>
                    <a:pt x="12291" y="4112"/>
                  </a:lnTo>
                  <a:lnTo>
                    <a:pt x="11828" y="3859"/>
                  </a:lnTo>
                  <a:lnTo>
                    <a:pt x="11617" y="3711"/>
                  </a:lnTo>
                  <a:lnTo>
                    <a:pt x="11385" y="3542"/>
                  </a:lnTo>
                  <a:lnTo>
                    <a:pt x="11174" y="3332"/>
                  </a:lnTo>
                  <a:lnTo>
                    <a:pt x="10942" y="3100"/>
                  </a:lnTo>
                  <a:lnTo>
                    <a:pt x="10500" y="2573"/>
                  </a:lnTo>
                  <a:lnTo>
                    <a:pt x="10036" y="2024"/>
                  </a:lnTo>
                  <a:lnTo>
                    <a:pt x="9572" y="1476"/>
                  </a:lnTo>
                  <a:lnTo>
                    <a:pt x="9340" y="1223"/>
                  </a:lnTo>
                  <a:lnTo>
                    <a:pt x="9108" y="970"/>
                  </a:lnTo>
                  <a:lnTo>
                    <a:pt x="8876" y="760"/>
                  </a:lnTo>
                  <a:lnTo>
                    <a:pt x="8644" y="570"/>
                  </a:lnTo>
                  <a:lnTo>
                    <a:pt x="8412" y="422"/>
                  </a:lnTo>
                  <a:lnTo>
                    <a:pt x="8181" y="296"/>
                  </a:lnTo>
                  <a:lnTo>
                    <a:pt x="7759" y="127"/>
                  </a:lnTo>
                  <a:lnTo>
                    <a:pt x="7569" y="64"/>
                  </a:lnTo>
                  <a:lnTo>
                    <a:pt x="7422" y="22"/>
                  </a:lnTo>
                  <a:lnTo>
                    <a:pt x="7253" y="1"/>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2" name="Google Shape;1662;p26"/>
            <p:cNvSpPr/>
            <p:nvPr/>
          </p:nvSpPr>
          <p:spPr>
            <a:xfrm>
              <a:off x="4736921" y="4197900"/>
              <a:ext cx="1707517" cy="460843"/>
            </a:xfrm>
            <a:custGeom>
              <a:rect b="b" l="l" r="r" t="t"/>
              <a:pathLst>
                <a:path extrusionOk="0" h="12734" w="47182">
                  <a:moveTo>
                    <a:pt x="7105" y="1"/>
                  </a:moveTo>
                  <a:lnTo>
                    <a:pt x="6979" y="22"/>
                  </a:lnTo>
                  <a:lnTo>
                    <a:pt x="6831" y="64"/>
                  </a:lnTo>
                  <a:lnTo>
                    <a:pt x="6705" y="106"/>
                  </a:lnTo>
                  <a:lnTo>
                    <a:pt x="6557" y="190"/>
                  </a:lnTo>
                  <a:lnTo>
                    <a:pt x="6410" y="296"/>
                  </a:lnTo>
                  <a:lnTo>
                    <a:pt x="6241" y="422"/>
                  </a:lnTo>
                  <a:lnTo>
                    <a:pt x="5862" y="760"/>
                  </a:lnTo>
                  <a:lnTo>
                    <a:pt x="5419" y="1202"/>
                  </a:lnTo>
                  <a:lnTo>
                    <a:pt x="4808" y="1835"/>
                  </a:lnTo>
                  <a:lnTo>
                    <a:pt x="4006" y="2678"/>
                  </a:lnTo>
                  <a:lnTo>
                    <a:pt x="2214" y="4617"/>
                  </a:lnTo>
                  <a:lnTo>
                    <a:pt x="1" y="7021"/>
                  </a:lnTo>
                  <a:lnTo>
                    <a:pt x="1" y="12734"/>
                  </a:lnTo>
                  <a:lnTo>
                    <a:pt x="47181" y="12333"/>
                  </a:lnTo>
                  <a:lnTo>
                    <a:pt x="46907" y="11870"/>
                  </a:lnTo>
                  <a:lnTo>
                    <a:pt x="46612" y="11385"/>
                  </a:lnTo>
                  <a:lnTo>
                    <a:pt x="46212" y="10815"/>
                  </a:lnTo>
                  <a:lnTo>
                    <a:pt x="45769" y="10204"/>
                  </a:lnTo>
                  <a:lnTo>
                    <a:pt x="45537" y="9909"/>
                  </a:lnTo>
                  <a:lnTo>
                    <a:pt x="45284" y="9614"/>
                  </a:lnTo>
                  <a:lnTo>
                    <a:pt x="45031" y="9361"/>
                  </a:lnTo>
                  <a:lnTo>
                    <a:pt x="44799" y="9108"/>
                  </a:lnTo>
                  <a:lnTo>
                    <a:pt x="44546" y="8918"/>
                  </a:lnTo>
                  <a:lnTo>
                    <a:pt x="44314" y="8749"/>
                  </a:lnTo>
                  <a:lnTo>
                    <a:pt x="44019" y="8602"/>
                  </a:lnTo>
                  <a:lnTo>
                    <a:pt x="43661" y="8454"/>
                  </a:lnTo>
                  <a:lnTo>
                    <a:pt x="43218" y="8328"/>
                  </a:lnTo>
                  <a:lnTo>
                    <a:pt x="42733" y="8180"/>
                  </a:lnTo>
                  <a:lnTo>
                    <a:pt x="41616" y="7885"/>
                  </a:lnTo>
                  <a:lnTo>
                    <a:pt x="40435" y="7611"/>
                  </a:lnTo>
                  <a:lnTo>
                    <a:pt x="38264" y="7105"/>
                  </a:lnTo>
                  <a:lnTo>
                    <a:pt x="37484" y="6915"/>
                  </a:lnTo>
                  <a:lnTo>
                    <a:pt x="37210" y="6831"/>
                  </a:lnTo>
                  <a:lnTo>
                    <a:pt x="37041" y="6768"/>
                  </a:lnTo>
                  <a:lnTo>
                    <a:pt x="36894" y="6662"/>
                  </a:lnTo>
                  <a:lnTo>
                    <a:pt x="36704" y="6515"/>
                  </a:lnTo>
                  <a:lnTo>
                    <a:pt x="36177" y="6072"/>
                  </a:lnTo>
                  <a:lnTo>
                    <a:pt x="35544" y="5482"/>
                  </a:lnTo>
                  <a:lnTo>
                    <a:pt x="34849" y="4849"/>
                  </a:lnTo>
                  <a:lnTo>
                    <a:pt x="33542" y="3584"/>
                  </a:lnTo>
                  <a:lnTo>
                    <a:pt x="32762" y="2762"/>
                  </a:lnTo>
                  <a:lnTo>
                    <a:pt x="32593" y="2615"/>
                  </a:lnTo>
                  <a:lnTo>
                    <a:pt x="32445" y="2467"/>
                  </a:lnTo>
                  <a:lnTo>
                    <a:pt x="32298" y="2362"/>
                  </a:lnTo>
                  <a:lnTo>
                    <a:pt x="32150" y="2277"/>
                  </a:lnTo>
                  <a:lnTo>
                    <a:pt x="32003" y="2193"/>
                  </a:lnTo>
                  <a:lnTo>
                    <a:pt x="31876" y="2151"/>
                  </a:lnTo>
                  <a:lnTo>
                    <a:pt x="31729" y="2130"/>
                  </a:lnTo>
                  <a:lnTo>
                    <a:pt x="31433" y="2130"/>
                  </a:lnTo>
                  <a:lnTo>
                    <a:pt x="31286" y="2151"/>
                  </a:lnTo>
                  <a:lnTo>
                    <a:pt x="31138" y="2193"/>
                  </a:lnTo>
                  <a:lnTo>
                    <a:pt x="30970" y="2256"/>
                  </a:lnTo>
                  <a:lnTo>
                    <a:pt x="30632" y="2425"/>
                  </a:lnTo>
                  <a:lnTo>
                    <a:pt x="30295" y="2636"/>
                  </a:lnTo>
                  <a:lnTo>
                    <a:pt x="28292" y="3859"/>
                  </a:lnTo>
                  <a:lnTo>
                    <a:pt x="27006" y="4639"/>
                  </a:lnTo>
                  <a:lnTo>
                    <a:pt x="26859" y="4512"/>
                  </a:lnTo>
                  <a:lnTo>
                    <a:pt x="26479" y="4175"/>
                  </a:lnTo>
                  <a:lnTo>
                    <a:pt x="26205" y="3964"/>
                  </a:lnTo>
                  <a:lnTo>
                    <a:pt x="25910" y="3753"/>
                  </a:lnTo>
                  <a:lnTo>
                    <a:pt x="25573" y="3542"/>
                  </a:lnTo>
                  <a:lnTo>
                    <a:pt x="25214" y="3332"/>
                  </a:lnTo>
                  <a:lnTo>
                    <a:pt x="25025" y="3205"/>
                  </a:lnTo>
                  <a:lnTo>
                    <a:pt x="24814" y="3057"/>
                  </a:lnTo>
                  <a:lnTo>
                    <a:pt x="24582" y="2868"/>
                  </a:lnTo>
                  <a:lnTo>
                    <a:pt x="24371" y="2657"/>
                  </a:lnTo>
                  <a:lnTo>
                    <a:pt x="23886" y="2193"/>
                  </a:lnTo>
                  <a:lnTo>
                    <a:pt x="23401" y="1708"/>
                  </a:lnTo>
                  <a:lnTo>
                    <a:pt x="22579" y="802"/>
                  </a:lnTo>
                  <a:lnTo>
                    <a:pt x="22263" y="486"/>
                  </a:lnTo>
                  <a:lnTo>
                    <a:pt x="22158" y="359"/>
                  </a:lnTo>
                  <a:lnTo>
                    <a:pt x="22052" y="296"/>
                  </a:lnTo>
                  <a:lnTo>
                    <a:pt x="21968" y="296"/>
                  </a:lnTo>
                  <a:lnTo>
                    <a:pt x="21841" y="317"/>
                  </a:lnTo>
                  <a:lnTo>
                    <a:pt x="21652" y="401"/>
                  </a:lnTo>
                  <a:lnTo>
                    <a:pt x="21441" y="507"/>
                  </a:lnTo>
                  <a:lnTo>
                    <a:pt x="20956" y="823"/>
                  </a:lnTo>
                  <a:lnTo>
                    <a:pt x="20408" y="1202"/>
                  </a:lnTo>
                  <a:lnTo>
                    <a:pt x="19860" y="1624"/>
                  </a:lnTo>
                  <a:lnTo>
                    <a:pt x="19354" y="2046"/>
                  </a:lnTo>
                  <a:lnTo>
                    <a:pt x="18932" y="2404"/>
                  </a:lnTo>
                  <a:lnTo>
                    <a:pt x="18637" y="2657"/>
                  </a:lnTo>
                  <a:lnTo>
                    <a:pt x="18342" y="2931"/>
                  </a:lnTo>
                  <a:lnTo>
                    <a:pt x="17857" y="3310"/>
                  </a:lnTo>
                  <a:lnTo>
                    <a:pt x="16655" y="4238"/>
                  </a:lnTo>
                  <a:lnTo>
                    <a:pt x="15074" y="5440"/>
                  </a:lnTo>
                  <a:lnTo>
                    <a:pt x="13873" y="4892"/>
                  </a:lnTo>
                  <a:lnTo>
                    <a:pt x="12818" y="4386"/>
                  </a:lnTo>
                  <a:lnTo>
                    <a:pt x="12291" y="4112"/>
                  </a:lnTo>
                  <a:lnTo>
                    <a:pt x="11828" y="3859"/>
                  </a:lnTo>
                  <a:lnTo>
                    <a:pt x="11617" y="3711"/>
                  </a:lnTo>
                  <a:lnTo>
                    <a:pt x="11385" y="3542"/>
                  </a:lnTo>
                  <a:lnTo>
                    <a:pt x="11174" y="3332"/>
                  </a:lnTo>
                  <a:lnTo>
                    <a:pt x="10942" y="3100"/>
                  </a:lnTo>
                  <a:lnTo>
                    <a:pt x="10500" y="2573"/>
                  </a:lnTo>
                  <a:lnTo>
                    <a:pt x="10036" y="2024"/>
                  </a:lnTo>
                  <a:lnTo>
                    <a:pt x="9572" y="1476"/>
                  </a:lnTo>
                  <a:lnTo>
                    <a:pt x="9340" y="1223"/>
                  </a:lnTo>
                  <a:lnTo>
                    <a:pt x="9108" y="970"/>
                  </a:lnTo>
                  <a:lnTo>
                    <a:pt x="8876" y="760"/>
                  </a:lnTo>
                  <a:lnTo>
                    <a:pt x="8644" y="570"/>
                  </a:lnTo>
                  <a:lnTo>
                    <a:pt x="8412" y="422"/>
                  </a:lnTo>
                  <a:lnTo>
                    <a:pt x="8181" y="296"/>
                  </a:lnTo>
                  <a:lnTo>
                    <a:pt x="7759" y="127"/>
                  </a:lnTo>
                  <a:lnTo>
                    <a:pt x="7569" y="64"/>
                  </a:lnTo>
                  <a:lnTo>
                    <a:pt x="7422" y="22"/>
                  </a:lnTo>
                  <a:lnTo>
                    <a:pt x="7253" y="1"/>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63" name="Google Shape;1663;p26"/>
          <p:cNvSpPr/>
          <p:nvPr/>
        </p:nvSpPr>
        <p:spPr>
          <a:xfrm>
            <a:off x="0" y="4594800"/>
            <a:ext cx="9144000" cy="548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4" name="Google Shape;1664;p26"/>
          <p:cNvSpPr/>
          <p:nvPr/>
        </p:nvSpPr>
        <p:spPr>
          <a:xfrm>
            <a:off x="8249274" y="4594797"/>
            <a:ext cx="894720" cy="548701"/>
          </a:xfrm>
          <a:custGeom>
            <a:rect b="b" l="l" r="r" t="t"/>
            <a:pathLst>
              <a:path extrusionOk="0" h="29051" w="47371">
                <a:moveTo>
                  <a:pt x="47371" y="1"/>
                </a:moveTo>
                <a:lnTo>
                  <a:pt x="46696" y="338"/>
                </a:lnTo>
                <a:lnTo>
                  <a:pt x="45979" y="675"/>
                </a:lnTo>
                <a:lnTo>
                  <a:pt x="45284" y="970"/>
                </a:lnTo>
                <a:lnTo>
                  <a:pt x="44567" y="1266"/>
                </a:lnTo>
                <a:lnTo>
                  <a:pt x="43850" y="1540"/>
                </a:lnTo>
                <a:lnTo>
                  <a:pt x="43133" y="1814"/>
                </a:lnTo>
                <a:lnTo>
                  <a:pt x="41658" y="2320"/>
                </a:lnTo>
                <a:lnTo>
                  <a:pt x="40182" y="2783"/>
                </a:lnTo>
                <a:lnTo>
                  <a:pt x="38706" y="3226"/>
                </a:lnTo>
                <a:lnTo>
                  <a:pt x="35734" y="4069"/>
                </a:lnTo>
                <a:lnTo>
                  <a:pt x="34132" y="4512"/>
                </a:lnTo>
                <a:lnTo>
                  <a:pt x="32529" y="4997"/>
                </a:lnTo>
                <a:lnTo>
                  <a:pt x="31707" y="5250"/>
                </a:lnTo>
                <a:lnTo>
                  <a:pt x="30906" y="5503"/>
                </a:lnTo>
                <a:lnTo>
                  <a:pt x="30105" y="5798"/>
                </a:lnTo>
                <a:lnTo>
                  <a:pt x="29304" y="6093"/>
                </a:lnTo>
                <a:lnTo>
                  <a:pt x="28503" y="6409"/>
                </a:lnTo>
                <a:lnTo>
                  <a:pt x="27723" y="6726"/>
                </a:lnTo>
                <a:lnTo>
                  <a:pt x="26964" y="7084"/>
                </a:lnTo>
                <a:lnTo>
                  <a:pt x="26205" y="7485"/>
                </a:lnTo>
                <a:lnTo>
                  <a:pt x="25467" y="7885"/>
                </a:lnTo>
                <a:lnTo>
                  <a:pt x="24771" y="8328"/>
                </a:lnTo>
                <a:lnTo>
                  <a:pt x="24076" y="8792"/>
                </a:lnTo>
                <a:lnTo>
                  <a:pt x="23401" y="9298"/>
                </a:lnTo>
                <a:lnTo>
                  <a:pt x="23169" y="9487"/>
                </a:lnTo>
                <a:lnTo>
                  <a:pt x="22937" y="9719"/>
                </a:lnTo>
                <a:lnTo>
                  <a:pt x="22726" y="9951"/>
                </a:lnTo>
                <a:lnTo>
                  <a:pt x="22537" y="10204"/>
                </a:lnTo>
                <a:lnTo>
                  <a:pt x="22368" y="10478"/>
                </a:lnTo>
                <a:lnTo>
                  <a:pt x="22220" y="10752"/>
                </a:lnTo>
                <a:lnTo>
                  <a:pt x="22094" y="11047"/>
                </a:lnTo>
                <a:lnTo>
                  <a:pt x="21989" y="11343"/>
                </a:lnTo>
                <a:lnTo>
                  <a:pt x="21925" y="11638"/>
                </a:lnTo>
                <a:lnTo>
                  <a:pt x="21904" y="11933"/>
                </a:lnTo>
                <a:lnTo>
                  <a:pt x="21904" y="12207"/>
                </a:lnTo>
                <a:lnTo>
                  <a:pt x="21968" y="12502"/>
                </a:lnTo>
                <a:lnTo>
                  <a:pt x="22073" y="12776"/>
                </a:lnTo>
                <a:lnTo>
                  <a:pt x="22220" y="13050"/>
                </a:lnTo>
                <a:lnTo>
                  <a:pt x="22326" y="13198"/>
                </a:lnTo>
                <a:lnTo>
                  <a:pt x="22431" y="13324"/>
                </a:lnTo>
                <a:lnTo>
                  <a:pt x="22537" y="13451"/>
                </a:lnTo>
                <a:lnTo>
                  <a:pt x="22684" y="13556"/>
                </a:lnTo>
                <a:lnTo>
                  <a:pt x="23001" y="13788"/>
                </a:lnTo>
                <a:lnTo>
                  <a:pt x="23338" y="14020"/>
                </a:lnTo>
                <a:lnTo>
                  <a:pt x="23675" y="14252"/>
                </a:lnTo>
                <a:lnTo>
                  <a:pt x="23991" y="14484"/>
                </a:lnTo>
                <a:lnTo>
                  <a:pt x="24139" y="14631"/>
                </a:lnTo>
                <a:lnTo>
                  <a:pt x="24265" y="14758"/>
                </a:lnTo>
                <a:lnTo>
                  <a:pt x="24371" y="14926"/>
                </a:lnTo>
                <a:lnTo>
                  <a:pt x="24455" y="15095"/>
                </a:lnTo>
                <a:lnTo>
                  <a:pt x="24518" y="15264"/>
                </a:lnTo>
                <a:lnTo>
                  <a:pt x="24539" y="15453"/>
                </a:lnTo>
                <a:lnTo>
                  <a:pt x="24518" y="15664"/>
                </a:lnTo>
                <a:lnTo>
                  <a:pt x="24476" y="15896"/>
                </a:lnTo>
                <a:lnTo>
                  <a:pt x="24392" y="16107"/>
                </a:lnTo>
                <a:lnTo>
                  <a:pt x="24286" y="16297"/>
                </a:lnTo>
                <a:lnTo>
                  <a:pt x="24139" y="16486"/>
                </a:lnTo>
                <a:lnTo>
                  <a:pt x="23991" y="16676"/>
                </a:lnTo>
                <a:lnTo>
                  <a:pt x="23823" y="16824"/>
                </a:lnTo>
                <a:lnTo>
                  <a:pt x="23654" y="16992"/>
                </a:lnTo>
                <a:lnTo>
                  <a:pt x="23443" y="17119"/>
                </a:lnTo>
                <a:lnTo>
                  <a:pt x="23232" y="17266"/>
                </a:lnTo>
                <a:lnTo>
                  <a:pt x="22811" y="17519"/>
                </a:lnTo>
                <a:lnTo>
                  <a:pt x="22368" y="17730"/>
                </a:lnTo>
                <a:lnTo>
                  <a:pt x="21546" y="18110"/>
                </a:lnTo>
                <a:lnTo>
                  <a:pt x="17793" y="19902"/>
                </a:lnTo>
                <a:lnTo>
                  <a:pt x="17077" y="20281"/>
                </a:lnTo>
                <a:lnTo>
                  <a:pt x="16697" y="20471"/>
                </a:lnTo>
                <a:lnTo>
                  <a:pt x="16360" y="20682"/>
                </a:lnTo>
                <a:lnTo>
                  <a:pt x="16001" y="20892"/>
                </a:lnTo>
                <a:lnTo>
                  <a:pt x="15685" y="21124"/>
                </a:lnTo>
                <a:lnTo>
                  <a:pt x="15369" y="21398"/>
                </a:lnTo>
                <a:lnTo>
                  <a:pt x="15074" y="21672"/>
                </a:lnTo>
                <a:lnTo>
                  <a:pt x="14779" y="21989"/>
                </a:lnTo>
                <a:lnTo>
                  <a:pt x="14505" y="22347"/>
                </a:lnTo>
                <a:lnTo>
                  <a:pt x="13999" y="23043"/>
                </a:lnTo>
                <a:lnTo>
                  <a:pt x="13746" y="23401"/>
                </a:lnTo>
                <a:lnTo>
                  <a:pt x="13493" y="23738"/>
                </a:lnTo>
                <a:lnTo>
                  <a:pt x="13219" y="24076"/>
                </a:lnTo>
                <a:lnTo>
                  <a:pt x="12902" y="24392"/>
                </a:lnTo>
                <a:lnTo>
                  <a:pt x="12565" y="24687"/>
                </a:lnTo>
                <a:lnTo>
                  <a:pt x="12207" y="24940"/>
                </a:lnTo>
                <a:lnTo>
                  <a:pt x="11827" y="25172"/>
                </a:lnTo>
                <a:lnTo>
                  <a:pt x="11427" y="25404"/>
                </a:lnTo>
                <a:lnTo>
                  <a:pt x="11026" y="25594"/>
                </a:lnTo>
                <a:lnTo>
                  <a:pt x="10626" y="25762"/>
                </a:lnTo>
                <a:lnTo>
                  <a:pt x="10204" y="25931"/>
                </a:lnTo>
                <a:lnTo>
                  <a:pt x="9782" y="26079"/>
                </a:lnTo>
                <a:lnTo>
                  <a:pt x="9298" y="26205"/>
                </a:lnTo>
                <a:lnTo>
                  <a:pt x="8813" y="26331"/>
                </a:lnTo>
                <a:lnTo>
                  <a:pt x="8307" y="26458"/>
                </a:lnTo>
                <a:lnTo>
                  <a:pt x="7801" y="26542"/>
                </a:lnTo>
                <a:lnTo>
                  <a:pt x="6789" y="26732"/>
                </a:lnTo>
                <a:lnTo>
                  <a:pt x="5777" y="26901"/>
                </a:lnTo>
                <a:lnTo>
                  <a:pt x="4786" y="27069"/>
                </a:lnTo>
                <a:lnTo>
                  <a:pt x="4280" y="27175"/>
                </a:lnTo>
                <a:lnTo>
                  <a:pt x="3795" y="27280"/>
                </a:lnTo>
                <a:lnTo>
                  <a:pt x="3289" y="27407"/>
                </a:lnTo>
                <a:lnTo>
                  <a:pt x="2804" y="27554"/>
                </a:lnTo>
                <a:lnTo>
                  <a:pt x="2320" y="27723"/>
                </a:lnTo>
                <a:lnTo>
                  <a:pt x="1856" y="27934"/>
                </a:lnTo>
                <a:lnTo>
                  <a:pt x="1350" y="28166"/>
                </a:lnTo>
                <a:lnTo>
                  <a:pt x="886" y="28419"/>
                </a:lnTo>
                <a:lnTo>
                  <a:pt x="443" y="28735"/>
                </a:lnTo>
                <a:lnTo>
                  <a:pt x="1" y="29051"/>
                </a:lnTo>
                <a:lnTo>
                  <a:pt x="47371" y="29051"/>
                </a:lnTo>
                <a:lnTo>
                  <a:pt x="47371"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665" name="Google Shape;1665;p26"/>
          <p:cNvGrpSpPr/>
          <p:nvPr/>
        </p:nvGrpSpPr>
        <p:grpSpPr>
          <a:xfrm>
            <a:off x="1724997" y="4604363"/>
            <a:ext cx="240526" cy="228204"/>
            <a:chOff x="4411275" y="4457400"/>
            <a:chExt cx="473850" cy="449575"/>
          </a:xfrm>
        </p:grpSpPr>
        <p:sp>
          <p:nvSpPr>
            <p:cNvPr id="1666" name="Google Shape;1666;p26"/>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7" name="Google Shape;1667;p26"/>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68" name="Google Shape;1668;p26"/>
          <p:cNvGrpSpPr/>
          <p:nvPr/>
        </p:nvGrpSpPr>
        <p:grpSpPr>
          <a:xfrm>
            <a:off x="2573125" y="4644363"/>
            <a:ext cx="473850" cy="449575"/>
            <a:chOff x="4411275" y="4457400"/>
            <a:chExt cx="473850" cy="449575"/>
          </a:xfrm>
        </p:grpSpPr>
        <p:sp>
          <p:nvSpPr>
            <p:cNvPr id="1669" name="Google Shape;1669;p26"/>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0" name="Google Shape;1670;p26"/>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71" name="Google Shape;1671;p26"/>
          <p:cNvGrpSpPr/>
          <p:nvPr/>
        </p:nvGrpSpPr>
        <p:grpSpPr>
          <a:xfrm>
            <a:off x="5156922" y="4785288"/>
            <a:ext cx="240526" cy="228204"/>
            <a:chOff x="4411275" y="4457400"/>
            <a:chExt cx="473850" cy="449575"/>
          </a:xfrm>
        </p:grpSpPr>
        <p:sp>
          <p:nvSpPr>
            <p:cNvPr id="1672" name="Google Shape;1672;p26"/>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3" name="Google Shape;1673;p26"/>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74" name="Google Shape;1674;p26"/>
          <p:cNvGrpSpPr/>
          <p:nvPr/>
        </p:nvGrpSpPr>
        <p:grpSpPr>
          <a:xfrm>
            <a:off x="4725372" y="4633288"/>
            <a:ext cx="240526" cy="228204"/>
            <a:chOff x="4411275" y="4457400"/>
            <a:chExt cx="473850" cy="449575"/>
          </a:xfrm>
        </p:grpSpPr>
        <p:sp>
          <p:nvSpPr>
            <p:cNvPr id="1675" name="Google Shape;1675;p26"/>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6" name="Google Shape;1676;p26"/>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77" name="Google Shape;1677;p26"/>
          <p:cNvGrpSpPr/>
          <p:nvPr/>
        </p:nvGrpSpPr>
        <p:grpSpPr>
          <a:xfrm>
            <a:off x="7252388" y="4674613"/>
            <a:ext cx="473850" cy="449575"/>
            <a:chOff x="4411275" y="4457400"/>
            <a:chExt cx="473850" cy="449575"/>
          </a:xfrm>
        </p:grpSpPr>
        <p:sp>
          <p:nvSpPr>
            <p:cNvPr id="1678" name="Google Shape;1678;p26"/>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9" name="Google Shape;1679;p26"/>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80" name="Google Shape;1680;p26"/>
          <p:cNvGrpSpPr/>
          <p:nvPr/>
        </p:nvGrpSpPr>
        <p:grpSpPr>
          <a:xfrm>
            <a:off x="6488822" y="4785288"/>
            <a:ext cx="240526" cy="228204"/>
            <a:chOff x="4411275" y="4457400"/>
            <a:chExt cx="473850" cy="449575"/>
          </a:xfrm>
        </p:grpSpPr>
        <p:sp>
          <p:nvSpPr>
            <p:cNvPr id="1681" name="Google Shape;1681;p26"/>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2" name="Google Shape;1682;p26"/>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83" name="Google Shape;1683;p26"/>
          <p:cNvSpPr/>
          <p:nvPr/>
        </p:nvSpPr>
        <p:spPr>
          <a:xfrm rot="10800000">
            <a:off x="-1" y="4594797"/>
            <a:ext cx="894720" cy="548701"/>
          </a:xfrm>
          <a:custGeom>
            <a:rect b="b" l="l" r="r" t="t"/>
            <a:pathLst>
              <a:path extrusionOk="0" h="29051" w="47371">
                <a:moveTo>
                  <a:pt x="47371" y="1"/>
                </a:moveTo>
                <a:lnTo>
                  <a:pt x="46696" y="338"/>
                </a:lnTo>
                <a:lnTo>
                  <a:pt x="45979" y="675"/>
                </a:lnTo>
                <a:lnTo>
                  <a:pt x="45284" y="970"/>
                </a:lnTo>
                <a:lnTo>
                  <a:pt x="44567" y="1266"/>
                </a:lnTo>
                <a:lnTo>
                  <a:pt x="43850" y="1540"/>
                </a:lnTo>
                <a:lnTo>
                  <a:pt x="43133" y="1814"/>
                </a:lnTo>
                <a:lnTo>
                  <a:pt x="41658" y="2320"/>
                </a:lnTo>
                <a:lnTo>
                  <a:pt x="40182" y="2783"/>
                </a:lnTo>
                <a:lnTo>
                  <a:pt x="38706" y="3226"/>
                </a:lnTo>
                <a:lnTo>
                  <a:pt x="35734" y="4069"/>
                </a:lnTo>
                <a:lnTo>
                  <a:pt x="34132" y="4512"/>
                </a:lnTo>
                <a:lnTo>
                  <a:pt x="32529" y="4997"/>
                </a:lnTo>
                <a:lnTo>
                  <a:pt x="31707" y="5250"/>
                </a:lnTo>
                <a:lnTo>
                  <a:pt x="30906" y="5503"/>
                </a:lnTo>
                <a:lnTo>
                  <a:pt x="30105" y="5798"/>
                </a:lnTo>
                <a:lnTo>
                  <a:pt x="29304" y="6093"/>
                </a:lnTo>
                <a:lnTo>
                  <a:pt x="28503" y="6409"/>
                </a:lnTo>
                <a:lnTo>
                  <a:pt x="27723" y="6726"/>
                </a:lnTo>
                <a:lnTo>
                  <a:pt x="26964" y="7084"/>
                </a:lnTo>
                <a:lnTo>
                  <a:pt x="26205" y="7485"/>
                </a:lnTo>
                <a:lnTo>
                  <a:pt x="25467" y="7885"/>
                </a:lnTo>
                <a:lnTo>
                  <a:pt x="24771" y="8328"/>
                </a:lnTo>
                <a:lnTo>
                  <a:pt x="24076" y="8792"/>
                </a:lnTo>
                <a:lnTo>
                  <a:pt x="23401" y="9298"/>
                </a:lnTo>
                <a:lnTo>
                  <a:pt x="23169" y="9487"/>
                </a:lnTo>
                <a:lnTo>
                  <a:pt x="22937" y="9719"/>
                </a:lnTo>
                <a:lnTo>
                  <a:pt x="22726" y="9951"/>
                </a:lnTo>
                <a:lnTo>
                  <a:pt x="22537" y="10204"/>
                </a:lnTo>
                <a:lnTo>
                  <a:pt x="22368" y="10478"/>
                </a:lnTo>
                <a:lnTo>
                  <a:pt x="22220" y="10752"/>
                </a:lnTo>
                <a:lnTo>
                  <a:pt x="22094" y="11047"/>
                </a:lnTo>
                <a:lnTo>
                  <a:pt x="21989" y="11343"/>
                </a:lnTo>
                <a:lnTo>
                  <a:pt x="21925" y="11638"/>
                </a:lnTo>
                <a:lnTo>
                  <a:pt x="21904" y="11933"/>
                </a:lnTo>
                <a:lnTo>
                  <a:pt x="21904" y="12207"/>
                </a:lnTo>
                <a:lnTo>
                  <a:pt x="21968" y="12502"/>
                </a:lnTo>
                <a:lnTo>
                  <a:pt x="22073" y="12776"/>
                </a:lnTo>
                <a:lnTo>
                  <a:pt x="22220" y="13050"/>
                </a:lnTo>
                <a:lnTo>
                  <a:pt x="22326" y="13198"/>
                </a:lnTo>
                <a:lnTo>
                  <a:pt x="22431" y="13324"/>
                </a:lnTo>
                <a:lnTo>
                  <a:pt x="22537" y="13451"/>
                </a:lnTo>
                <a:lnTo>
                  <a:pt x="22684" y="13556"/>
                </a:lnTo>
                <a:lnTo>
                  <a:pt x="23001" y="13788"/>
                </a:lnTo>
                <a:lnTo>
                  <a:pt x="23338" y="14020"/>
                </a:lnTo>
                <a:lnTo>
                  <a:pt x="23675" y="14252"/>
                </a:lnTo>
                <a:lnTo>
                  <a:pt x="23991" y="14484"/>
                </a:lnTo>
                <a:lnTo>
                  <a:pt x="24139" y="14631"/>
                </a:lnTo>
                <a:lnTo>
                  <a:pt x="24265" y="14758"/>
                </a:lnTo>
                <a:lnTo>
                  <a:pt x="24371" y="14926"/>
                </a:lnTo>
                <a:lnTo>
                  <a:pt x="24455" y="15095"/>
                </a:lnTo>
                <a:lnTo>
                  <a:pt x="24518" y="15264"/>
                </a:lnTo>
                <a:lnTo>
                  <a:pt x="24539" y="15453"/>
                </a:lnTo>
                <a:lnTo>
                  <a:pt x="24518" y="15664"/>
                </a:lnTo>
                <a:lnTo>
                  <a:pt x="24476" y="15896"/>
                </a:lnTo>
                <a:lnTo>
                  <a:pt x="24392" y="16107"/>
                </a:lnTo>
                <a:lnTo>
                  <a:pt x="24286" y="16297"/>
                </a:lnTo>
                <a:lnTo>
                  <a:pt x="24139" y="16486"/>
                </a:lnTo>
                <a:lnTo>
                  <a:pt x="23991" y="16676"/>
                </a:lnTo>
                <a:lnTo>
                  <a:pt x="23823" y="16824"/>
                </a:lnTo>
                <a:lnTo>
                  <a:pt x="23654" y="16992"/>
                </a:lnTo>
                <a:lnTo>
                  <a:pt x="23443" y="17119"/>
                </a:lnTo>
                <a:lnTo>
                  <a:pt x="23232" y="17266"/>
                </a:lnTo>
                <a:lnTo>
                  <a:pt x="22811" y="17519"/>
                </a:lnTo>
                <a:lnTo>
                  <a:pt x="22368" y="17730"/>
                </a:lnTo>
                <a:lnTo>
                  <a:pt x="21546" y="18110"/>
                </a:lnTo>
                <a:lnTo>
                  <a:pt x="17793" y="19902"/>
                </a:lnTo>
                <a:lnTo>
                  <a:pt x="17077" y="20281"/>
                </a:lnTo>
                <a:lnTo>
                  <a:pt x="16697" y="20471"/>
                </a:lnTo>
                <a:lnTo>
                  <a:pt x="16360" y="20682"/>
                </a:lnTo>
                <a:lnTo>
                  <a:pt x="16001" y="20892"/>
                </a:lnTo>
                <a:lnTo>
                  <a:pt x="15685" y="21124"/>
                </a:lnTo>
                <a:lnTo>
                  <a:pt x="15369" y="21398"/>
                </a:lnTo>
                <a:lnTo>
                  <a:pt x="15074" y="21672"/>
                </a:lnTo>
                <a:lnTo>
                  <a:pt x="14779" y="21989"/>
                </a:lnTo>
                <a:lnTo>
                  <a:pt x="14505" y="22347"/>
                </a:lnTo>
                <a:lnTo>
                  <a:pt x="13999" y="23043"/>
                </a:lnTo>
                <a:lnTo>
                  <a:pt x="13746" y="23401"/>
                </a:lnTo>
                <a:lnTo>
                  <a:pt x="13493" y="23738"/>
                </a:lnTo>
                <a:lnTo>
                  <a:pt x="13219" y="24076"/>
                </a:lnTo>
                <a:lnTo>
                  <a:pt x="12902" y="24392"/>
                </a:lnTo>
                <a:lnTo>
                  <a:pt x="12565" y="24687"/>
                </a:lnTo>
                <a:lnTo>
                  <a:pt x="12207" y="24940"/>
                </a:lnTo>
                <a:lnTo>
                  <a:pt x="11827" y="25172"/>
                </a:lnTo>
                <a:lnTo>
                  <a:pt x="11427" y="25404"/>
                </a:lnTo>
                <a:lnTo>
                  <a:pt x="11026" y="25594"/>
                </a:lnTo>
                <a:lnTo>
                  <a:pt x="10626" y="25762"/>
                </a:lnTo>
                <a:lnTo>
                  <a:pt x="10204" y="25931"/>
                </a:lnTo>
                <a:lnTo>
                  <a:pt x="9782" y="26079"/>
                </a:lnTo>
                <a:lnTo>
                  <a:pt x="9298" y="26205"/>
                </a:lnTo>
                <a:lnTo>
                  <a:pt x="8813" y="26331"/>
                </a:lnTo>
                <a:lnTo>
                  <a:pt x="8307" y="26458"/>
                </a:lnTo>
                <a:lnTo>
                  <a:pt x="7801" y="26542"/>
                </a:lnTo>
                <a:lnTo>
                  <a:pt x="6789" y="26732"/>
                </a:lnTo>
                <a:lnTo>
                  <a:pt x="5777" y="26901"/>
                </a:lnTo>
                <a:lnTo>
                  <a:pt x="4786" y="27069"/>
                </a:lnTo>
                <a:lnTo>
                  <a:pt x="4280" y="27175"/>
                </a:lnTo>
                <a:lnTo>
                  <a:pt x="3795" y="27280"/>
                </a:lnTo>
                <a:lnTo>
                  <a:pt x="3289" y="27407"/>
                </a:lnTo>
                <a:lnTo>
                  <a:pt x="2804" y="27554"/>
                </a:lnTo>
                <a:lnTo>
                  <a:pt x="2320" y="27723"/>
                </a:lnTo>
                <a:lnTo>
                  <a:pt x="1856" y="27934"/>
                </a:lnTo>
                <a:lnTo>
                  <a:pt x="1350" y="28166"/>
                </a:lnTo>
                <a:lnTo>
                  <a:pt x="886" y="28419"/>
                </a:lnTo>
                <a:lnTo>
                  <a:pt x="443" y="28735"/>
                </a:lnTo>
                <a:lnTo>
                  <a:pt x="1" y="29051"/>
                </a:lnTo>
                <a:lnTo>
                  <a:pt x="47371" y="29051"/>
                </a:lnTo>
                <a:lnTo>
                  <a:pt x="47371"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684" name="Google Shape;1684;p26"/>
          <p:cNvGrpSpPr/>
          <p:nvPr/>
        </p:nvGrpSpPr>
        <p:grpSpPr>
          <a:xfrm>
            <a:off x="55836" y="3582400"/>
            <a:ext cx="639200" cy="1081575"/>
            <a:chOff x="-1254775" y="1770625"/>
            <a:chExt cx="639200" cy="1081575"/>
          </a:xfrm>
        </p:grpSpPr>
        <p:sp>
          <p:nvSpPr>
            <p:cNvPr id="1685" name="Google Shape;1685;p26"/>
            <p:cNvSpPr/>
            <p:nvPr/>
          </p:nvSpPr>
          <p:spPr>
            <a:xfrm>
              <a:off x="-925450" y="2281200"/>
              <a:ext cx="35600" cy="571000"/>
            </a:xfrm>
            <a:custGeom>
              <a:rect b="b" l="l" r="r" t="t"/>
              <a:pathLst>
                <a:path extrusionOk="0" h="22840" w="1424">
                  <a:moveTo>
                    <a:pt x="839" y="0"/>
                  </a:moveTo>
                  <a:lnTo>
                    <a:pt x="800" y="20"/>
                  </a:lnTo>
                  <a:lnTo>
                    <a:pt x="780" y="39"/>
                  </a:lnTo>
                  <a:lnTo>
                    <a:pt x="780" y="59"/>
                  </a:lnTo>
                  <a:lnTo>
                    <a:pt x="644" y="877"/>
                  </a:lnTo>
                  <a:lnTo>
                    <a:pt x="527" y="1890"/>
                  </a:lnTo>
                  <a:lnTo>
                    <a:pt x="391" y="3118"/>
                  </a:lnTo>
                  <a:lnTo>
                    <a:pt x="293" y="4482"/>
                  </a:lnTo>
                  <a:lnTo>
                    <a:pt x="176" y="5983"/>
                  </a:lnTo>
                  <a:lnTo>
                    <a:pt x="98" y="7600"/>
                  </a:lnTo>
                  <a:lnTo>
                    <a:pt x="40" y="9276"/>
                  </a:lnTo>
                  <a:lnTo>
                    <a:pt x="1" y="10991"/>
                  </a:lnTo>
                  <a:lnTo>
                    <a:pt x="1" y="12745"/>
                  </a:lnTo>
                  <a:lnTo>
                    <a:pt x="40" y="14460"/>
                  </a:lnTo>
                  <a:lnTo>
                    <a:pt x="79" y="15298"/>
                  </a:lnTo>
                  <a:lnTo>
                    <a:pt x="118" y="16136"/>
                  </a:lnTo>
                  <a:lnTo>
                    <a:pt x="176" y="16935"/>
                  </a:lnTo>
                  <a:lnTo>
                    <a:pt x="235" y="17734"/>
                  </a:lnTo>
                  <a:lnTo>
                    <a:pt x="313" y="18494"/>
                  </a:lnTo>
                  <a:lnTo>
                    <a:pt x="410" y="19234"/>
                  </a:lnTo>
                  <a:lnTo>
                    <a:pt x="508" y="19936"/>
                  </a:lnTo>
                  <a:lnTo>
                    <a:pt x="644" y="20599"/>
                  </a:lnTo>
                  <a:lnTo>
                    <a:pt x="780" y="21222"/>
                  </a:lnTo>
                  <a:lnTo>
                    <a:pt x="917" y="21787"/>
                  </a:lnTo>
                  <a:lnTo>
                    <a:pt x="1092" y="22313"/>
                  </a:lnTo>
                  <a:lnTo>
                    <a:pt x="1268" y="22801"/>
                  </a:lnTo>
                  <a:lnTo>
                    <a:pt x="1307" y="22840"/>
                  </a:lnTo>
                  <a:lnTo>
                    <a:pt x="1385" y="22840"/>
                  </a:lnTo>
                  <a:lnTo>
                    <a:pt x="1404" y="22820"/>
                  </a:lnTo>
                  <a:lnTo>
                    <a:pt x="1423" y="22801"/>
                  </a:lnTo>
                  <a:lnTo>
                    <a:pt x="1423" y="22762"/>
                  </a:lnTo>
                  <a:lnTo>
                    <a:pt x="1423" y="22742"/>
                  </a:lnTo>
                  <a:lnTo>
                    <a:pt x="1229" y="22255"/>
                  </a:lnTo>
                  <a:lnTo>
                    <a:pt x="1073" y="21729"/>
                  </a:lnTo>
                  <a:lnTo>
                    <a:pt x="917" y="21164"/>
                  </a:lnTo>
                  <a:lnTo>
                    <a:pt x="780" y="20540"/>
                  </a:lnTo>
                  <a:lnTo>
                    <a:pt x="663" y="19878"/>
                  </a:lnTo>
                  <a:lnTo>
                    <a:pt x="566" y="19176"/>
                  </a:lnTo>
                  <a:lnTo>
                    <a:pt x="469" y="18455"/>
                  </a:lnTo>
                  <a:lnTo>
                    <a:pt x="391" y="17695"/>
                  </a:lnTo>
                  <a:lnTo>
                    <a:pt x="332" y="16915"/>
                  </a:lnTo>
                  <a:lnTo>
                    <a:pt x="274" y="16097"/>
                  </a:lnTo>
                  <a:lnTo>
                    <a:pt x="196" y="14440"/>
                  </a:lnTo>
                  <a:lnTo>
                    <a:pt x="157" y="12726"/>
                  </a:lnTo>
                  <a:lnTo>
                    <a:pt x="157" y="10991"/>
                  </a:lnTo>
                  <a:lnTo>
                    <a:pt x="196" y="9276"/>
                  </a:lnTo>
                  <a:lnTo>
                    <a:pt x="254" y="7600"/>
                  </a:lnTo>
                  <a:lnTo>
                    <a:pt x="332" y="6002"/>
                  </a:lnTo>
                  <a:lnTo>
                    <a:pt x="449" y="4502"/>
                  </a:lnTo>
                  <a:lnTo>
                    <a:pt x="547" y="3118"/>
                  </a:lnTo>
                  <a:lnTo>
                    <a:pt x="683" y="1910"/>
                  </a:lnTo>
                  <a:lnTo>
                    <a:pt x="800" y="897"/>
                  </a:lnTo>
                  <a:lnTo>
                    <a:pt x="936" y="98"/>
                  </a:lnTo>
                  <a:lnTo>
                    <a:pt x="936" y="59"/>
                  </a:lnTo>
                  <a:lnTo>
                    <a:pt x="917" y="39"/>
                  </a:lnTo>
                  <a:lnTo>
                    <a:pt x="897" y="20"/>
                  </a:lnTo>
                  <a:lnTo>
                    <a:pt x="858"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6" name="Google Shape;1686;p26"/>
            <p:cNvSpPr/>
            <p:nvPr/>
          </p:nvSpPr>
          <p:spPr>
            <a:xfrm>
              <a:off x="-925925" y="2260250"/>
              <a:ext cx="172000" cy="229975"/>
            </a:xfrm>
            <a:custGeom>
              <a:rect b="b" l="l" r="r" t="t"/>
              <a:pathLst>
                <a:path extrusionOk="0" h="9199" w="6880">
                  <a:moveTo>
                    <a:pt x="6743" y="0"/>
                  </a:moveTo>
                  <a:lnTo>
                    <a:pt x="6236" y="370"/>
                  </a:lnTo>
                  <a:lnTo>
                    <a:pt x="5749" y="741"/>
                  </a:lnTo>
                  <a:lnTo>
                    <a:pt x="5282" y="1150"/>
                  </a:lnTo>
                  <a:lnTo>
                    <a:pt x="4853" y="1559"/>
                  </a:lnTo>
                  <a:lnTo>
                    <a:pt x="4463" y="1988"/>
                  </a:lnTo>
                  <a:lnTo>
                    <a:pt x="4093" y="2417"/>
                  </a:lnTo>
                  <a:lnTo>
                    <a:pt x="3742" y="2865"/>
                  </a:lnTo>
                  <a:lnTo>
                    <a:pt x="3430" y="3313"/>
                  </a:lnTo>
                  <a:lnTo>
                    <a:pt x="3138" y="3761"/>
                  </a:lnTo>
                  <a:lnTo>
                    <a:pt x="2846" y="4210"/>
                  </a:lnTo>
                  <a:lnTo>
                    <a:pt x="2592" y="4658"/>
                  </a:lnTo>
                  <a:lnTo>
                    <a:pt x="2339" y="5106"/>
                  </a:lnTo>
                  <a:lnTo>
                    <a:pt x="1910" y="5963"/>
                  </a:lnTo>
                  <a:lnTo>
                    <a:pt x="1501" y="6782"/>
                  </a:lnTo>
                  <a:lnTo>
                    <a:pt x="1111" y="7581"/>
                  </a:lnTo>
                  <a:lnTo>
                    <a:pt x="916" y="7932"/>
                  </a:lnTo>
                  <a:lnTo>
                    <a:pt x="741" y="8263"/>
                  </a:lnTo>
                  <a:lnTo>
                    <a:pt x="566" y="8536"/>
                  </a:lnTo>
                  <a:lnTo>
                    <a:pt x="390" y="8750"/>
                  </a:lnTo>
                  <a:lnTo>
                    <a:pt x="215" y="8926"/>
                  </a:lnTo>
                  <a:lnTo>
                    <a:pt x="137" y="8984"/>
                  </a:lnTo>
                  <a:lnTo>
                    <a:pt x="39" y="9042"/>
                  </a:lnTo>
                  <a:lnTo>
                    <a:pt x="20" y="9062"/>
                  </a:lnTo>
                  <a:lnTo>
                    <a:pt x="0" y="9081"/>
                  </a:lnTo>
                  <a:lnTo>
                    <a:pt x="0" y="9120"/>
                  </a:lnTo>
                  <a:lnTo>
                    <a:pt x="0" y="9140"/>
                  </a:lnTo>
                  <a:lnTo>
                    <a:pt x="20" y="9179"/>
                  </a:lnTo>
                  <a:lnTo>
                    <a:pt x="78" y="9198"/>
                  </a:lnTo>
                  <a:lnTo>
                    <a:pt x="98" y="9179"/>
                  </a:lnTo>
                  <a:lnTo>
                    <a:pt x="195" y="9120"/>
                  </a:lnTo>
                  <a:lnTo>
                    <a:pt x="293" y="9062"/>
                  </a:lnTo>
                  <a:lnTo>
                    <a:pt x="488" y="8887"/>
                  </a:lnTo>
                  <a:lnTo>
                    <a:pt x="663" y="8653"/>
                  </a:lnTo>
                  <a:lnTo>
                    <a:pt x="858" y="8380"/>
                  </a:lnTo>
                  <a:lnTo>
                    <a:pt x="1033" y="8049"/>
                  </a:lnTo>
                  <a:lnTo>
                    <a:pt x="1228" y="7698"/>
                  </a:lnTo>
                  <a:lnTo>
                    <a:pt x="1657" y="6840"/>
                  </a:lnTo>
                  <a:lnTo>
                    <a:pt x="2047" y="6041"/>
                  </a:lnTo>
                  <a:lnTo>
                    <a:pt x="2475" y="5184"/>
                  </a:lnTo>
                  <a:lnTo>
                    <a:pt x="2729" y="4755"/>
                  </a:lnTo>
                  <a:lnTo>
                    <a:pt x="2982" y="4307"/>
                  </a:lnTo>
                  <a:lnTo>
                    <a:pt x="3255" y="3859"/>
                  </a:lnTo>
                  <a:lnTo>
                    <a:pt x="3547" y="3411"/>
                  </a:lnTo>
                  <a:lnTo>
                    <a:pt x="3878" y="2962"/>
                  </a:lnTo>
                  <a:lnTo>
                    <a:pt x="4210" y="2534"/>
                  </a:lnTo>
                  <a:lnTo>
                    <a:pt x="4580" y="2105"/>
                  </a:lnTo>
                  <a:lnTo>
                    <a:pt x="4970" y="1676"/>
                  </a:lnTo>
                  <a:lnTo>
                    <a:pt x="5398" y="1267"/>
                  </a:lnTo>
                  <a:lnTo>
                    <a:pt x="5847" y="877"/>
                  </a:lnTo>
                  <a:lnTo>
                    <a:pt x="6334" y="487"/>
                  </a:lnTo>
                  <a:lnTo>
                    <a:pt x="6841" y="137"/>
                  </a:lnTo>
                  <a:lnTo>
                    <a:pt x="6860" y="117"/>
                  </a:lnTo>
                  <a:lnTo>
                    <a:pt x="6880" y="98"/>
                  </a:lnTo>
                  <a:lnTo>
                    <a:pt x="6880" y="59"/>
                  </a:lnTo>
                  <a:lnTo>
                    <a:pt x="6860" y="39"/>
                  </a:lnTo>
                  <a:lnTo>
                    <a:pt x="6841"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7" name="Google Shape;1687;p26"/>
            <p:cNvSpPr/>
            <p:nvPr/>
          </p:nvSpPr>
          <p:spPr>
            <a:xfrm>
              <a:off x="-999000" y="2197400"/>
              <a:ext cx="77975" cy="206600"/>
            </a:xfrm>
            <a:custGeom>
              <a:rect b="b" l="l" r="r" t="t"/>
              <a:pathLst>
                <a:path extrusionOk="0" h="8264" w="3119">
                  <a:moveTo>
                    <a:pt x="176" y="0"/>
                  </a:moveTo>
                  <a:lnTo>
                    <a:pt x="156" y="20"/>
                  </a:lnTo>
                  <a:lnTo>
                    <a:pt x="137" y="39"/>
                  </a:lnTo>
                  <a:lnTo>
                    <a:pt x="117" y="59"/>
                  </a:lnTo>
                  <a:lnTo>
                    <a:pt x="59" y="624"/>
                  </a:lnTo>
                  <a:lnTo>
                    <a:pt x="20" y="1170"/>
                  </a:lnTo>
                  <a:lnTo>
                    <a:pt x="0" y="1676"/>
                  </a:lnTo>
                  <a:lnTo>
                    <a:pt x="20" y="2163"/>
                  </a:lnTo>
                  <a:lnTo>
                    <a:pt x="39" y="2631"/>
                  </a:lnTo>
                  <a:lnTo>
                    <a:pt x="98" y="3079"/>
                  </a:lnTo>
                  <a:lnTo>
                    <a:pt x="156" y="3508"/>
                  </a:lnTo>
                  <a:lnTo>
                    <a:pt x="234" y="3917"/>
                  </a:lnTo>
                  <a:lnTo>
                    <a:pt x="332" y="4307"/>
                  </a:lnTo>
                  <a:lnTo>
                    <a:pt x="429" y="4658"/>
                  </a:lnTo>
                  <a:lnTo>
                    <a:pt x="546" y="5009"/>
                  </a:lnTo>
                  <a:lnTo>
                    <a:pt x="682" y="5340"/>
                  </a:lnTo>
                  <a:lnTo>
                    <a:pt x="819" y="5632"/>
                  </a:lnTo>
                  <a:lnTo>
                    <a:pt x="955" y="5925"/>
                  </a:lnTo>
                  <a:lnTo>
                    <a:pt x="1092" y="6197"/>
                  </a:lnTo>
                  <a:lnTo>
                    <a:pt x="1247" y="6451"/>
                  </a:lnTo>
                  <a:lnTo>
                    <a:pt x="1559" y="6879"/>
                  </a:lnTo>
                  <a:lnTo>
                    <a:pt x="1871" y="7269"/>
                  </a:lnTo>
                  <a:lnTo>
                    <a:pt x="2163" y="7581"/>
                  </a:lnTo>
                  <a:lnTo>
                    <a:pt x="2436" y="7834"/>
                  </a:lnTo>
                  <a:lnTo>
                    <a:pt x="2651" y="8029"/>
                  </a:lnTo>
                  <a:lnTo>
                    <a:pt x="2845" y="8146"/>
                  </a:lnTo>
                  <a:lnTo>
                    <a:pt x="3001" y="8263"/>
                  </a:lnTo>
                  <a:lnTo>
                    <a:pt x="3079" y="8263"/>
                  </a:lnTo>
                  <a:lnTo>
                    <a:pt x="3118" y="8224"/>
                  </a:lnTo>
                  <a:lnTo>
                    <a:pt x="3118" y="8205"/>
                  </a:lnTo>
                  <a:lnTo>
                    <a:pt x="3118" y="8166"/>
                  </a:lnTo>
                  <a:lnTo>
                    <a:pt x="3099" y="8146"/>
                  </a:lnTo>
                  <a:lnTo>
                    <a:pt x="3079" y="8127"/>
                  </a:lnTo>
                  <a:lnTo>
                    <a:pt x="2923" y="8029"/>
                  </a:lnTo>
                  <a:lnTo>
                    <a:pt x="2748" y="7893"/>
                  </a:lnTo>
                  <a:lnTo>
                    <a:pt x="2534" y="7717"/>
                  </a:lnTo>
                  <a:lnTo>
                    <a:pt x="2280" y="7484"/>
                  </a:lnTo>
                  <a:lnTo>
                    <a:pt x="1988" y="7172"/>
                  </a:lnTo>
                  <a:lnTo>
                    <a:pt x="1696" y="6821"/>
                  </a:lnTo>
                  <a:lnTo>
                    <a:pt x="1384" y="6392"/>
                  </a:lnTo>
                  <a:lnTo>
                    <a:pt x="1111" y="5905"/>
                  </a:lnTo>
                  <a:lnTo>
                    <a:pt x="975" y="5652"/>
                  </a:lnTo>
                  <a:lnTo>
                    <a:pt x="858" y="5359"/>
                  </a:lnTo>
                  <a:lnTo>
                    <a:pt x="721" y="5048"/>
                  </a:lnTo>
                  <a:lnTo>
                    <a:pt x="604" y="4716"/>
                  </a:lnTo>
                  <a:lnTo>
                    <a:pt x="507" y="4366"/>
                  </a:lnTo>
                  <a:lnTo>
                    <a:pt x="410" y="3976"/>
                  </a:lnTo>
                  <a:lnTo>
                    <a:pt x="332" y="3586"/>
                  </a:lnTo>
                  <a:lnTo>
                    <a:pt x="254" y="3157"/>
                  </a:lnTo>
                  <a:lnTo>
                    <a:pt x="215" y="2709"/>
                  </a:lnTo>
                  <a:lnTo>
                    <a:pt x="176" y="2222"/>
                  </a:lnTo>
                  <a:lnTo>
                    <a:pt x="156" y="1735"/>
                  </a:lnTo>
                  <a:lnTo>
                    <a:pt x="176" y="1209"/>
                  </a:lnTo>
                  <a:lnTo>
                    <a:pt x="215" y="663"/>
                  </a:lnTo>
                  <a:lnTo>
                    <a:pt x="273" y="78"/>
                  </a:lnTo>
                  <a:lnTo>
                    <a:pt x="273" y="59"/>
                  </a:lnTo>
                  <a:lnTo>
                    <a:pt x="254" y="20"/>
                  </a:lnTo>
                  <a:lnTo>
                    <a:pt x="234"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8" name="Google Shape;1688;p26"/>
            <p:cNvSpPr/>
            <p:nvPr/>
          </p:nvSpPr>
          <p:spPr>
            <a:xfrm>
              <a:off x="-1254775" y="1770625"/>
              <a:ext cx="639200" cy="565650"/>
            </a:xfrm>
            <a:custGeom>
              <a:rect b="b" l="l" r="r" t="t"/>
              <a:pathLst>
                <a:path extrusionOk="0" h="22626" w="25568">
                  <a:moveTo>
                    <a:pt x="14811" y="0"/>
                  </a:moveTo>
                  <a:lnTo>
                    <a:pt x="14655" y="20"/>
                  </a:lnTo>
                  <a:lnTo>
                    <a:pt x="14499" y="39"/>
                  </a:lnTo>
                  <a:lnTo>
                    <a:pt x="14324" y="78"/>
                  </a:lnTo>
                  <a:lnTo>
                    <a:pt x="14168" y="117"/>
                  </a:lnTo>
                  <a:lnTo>
                    <a:pt x="14012" y="195"/>
                  </a:lnTo>
                  <a:lnTo>
                    <a:pt x="13525" y="468"/>
                  </a:lnTo>
                  <a:lnTo>
                    <a:pt x="13135" y="721"/>
                  </a:lnTo>
                  <a:lnTo>
                    <a:pt x="12804" y="994"/>
                  </a:lnTo>
                  <a:lnTo>
                    <a:pt x="12550" y="1267"/>
                  </a:lnTo>
                  <a:lnTo>
                    <a:pt x="12336" y="1520"/>
                  </a:lnTo>
                  <a:lnTo>
                    <a:pt x="12180" y="1793"/>
                  </a:lnTo>
                  <a:lnTo>
                    <a:pt x="12044" y="2046"/>
                  </a:lnTo>
                  <a:lnTo>
                    <a:pt x="11927" y="2300"/>
                  </a:lnTo>
                  <a:lnTo>
                    <a:pt x="11751" y="2806"/>
                  </a:lnTo>
                  <a:lnTo>
                    <a:pt x="11654" y="3060"/>
                  </a:lnTo>
                  <a:lnTo>
                    <a:pt x="11556" y="3294"/>
                  </a:lnTo>
                  <a:lnTo>
                    <a:pt x="11420" y="3508"/>
                  </a:lnTo>
                  <a:lnTo>
                    <a:pt x="11264" y="3722"/>
                  </a:lnTo>
                  <a:lnTo>
                    <a:pt x="11069" y="3937"/>
                  </a:lnTo>
                  <a:lnTo>
                    <a:pt x="10816" y="4132"/>
                  </a:lnTo>
                  <a:lnTo>
                    <a:pt x="10543" y="4326"/>
                  </a:lnTo>
                  <a:lnTo>
                    <a:pt x="10290" y="4463"/>
                  </a:lnTo>
                  <a:lnTo>
                    <a:pt x="10017" y="4599"/>
                  </a:lnTo>
                  <a:lnTo>
                    <a:pt x="9744" y="4716"/>
                  </a:lnTo>
                  <a:lnTo>
                    <a:pt x="9218" y="4911"/>
                  </a:lnTo>
                  <a:lnTo>
                    <a:pt x="8672" y="5106"/>
                  </a:lnTo>
                  <a:lnTo>
                    <a:pt x="8088" y="5281"/>
                  </a:lnTo>
                  <a:lnTo>
                    <a:pt x="7445" y="5515"/>
                  </a:lnTo>
                  <a:lnTo>
                    <a:pt x="7113" y="5652"/>
                  </a:lnTo>
                  <a:lnTo>
                    <a:pt x="6762" y="5827"/>
                  </a:lnTo>
                  <a:lnTo>
                    <a:pt x="6373" y="6002"/>
                  </a:lnTo>
                  <a:lnTo>
                    <a:pt x="5983" y="6236"/>
                  </a:lnTo>
                  <a:lnTo>
                    <a:pt x="5788" y="6353"/>
                  </a:lnTo>
                  <a:lnTo>
                    <a:pt x="5613" y="6470"/>
                  </a:lnTo>
                  <a:lnTo>
                    <a:pt x="5457" y="6606"/>
                  </a:lnTo>
                  <a:lnTo>
                    <a:pt x="5340" y="6743"/>
                  </a:lnTo>
                  <a:lnTo>
                    <a:pt x="5223" y="6879"/>
                  </a:lnTo>
                  <a:lnTo>
                    <a:pt x="5145" y="7016"/>
                  </a:lnTo>
                  <a:lnTo>
                    <a:pt x="5067" y="7152"/>
                  </a:lnTo>
                  <a:lnTo>
                    <a:pt x="5009" y="7308"/>
                  </a:lnTo>
                  <a:lnTo>
                    <a:pt x="4970" y="7444"/>
                  </a:lnTo>
                  <a:lnTo>
                    <a:pt x="4950" y="7600"/>
                  </a:lnTo>
                  <a:lnTo>
                    <a:pt x="4931" y="7912"/>
                  </a:lnTo>
                  <a:lnTo>
                    <a:pt x="4950" y="8243"/>
                  </a:lnTo>
                  <a:lnTo>
                    <a:pt x="4989" y="8575"/>
                  </a:lnTo>
                  <a:lnTo>
                    <a:pt x="5145" y="9257"/>
                  </a:lnTo>
                  <a:lnTo>
                    <a:pt x="5203" y="9608"/>
                  </a:lnTo>
                  <a:lnTo>
                    <a:pt x="5281" y="9978"/>
                  </a:lnTo>
                  <a:lnTo>
                    <a:pt x="5320" y="10329"/>
                  </a:lnTo>
                  <a:lnTo>
                    <a:pt x="5340" y="10699"/>
                  </a:lnTo>
                  <a:lnTo>
                    <a:pt x="5320" y="11069"/>
                  </a:lnTo>
                  <a:lnTo>
                    <a:pt x="5281" y="11264"/>
                  </a:lnTo>
                  <a:lnTo>
                    <a:pt x="5242" y="11439"/>
                  </a:lnTo>
                  <a:lnTo>
                    <a:pt x="5184" y="11615"/>
                  </a:lnTo>
                  <a:lnTo>
                    <a:pt x="5126" y="11790"/>
                  </a:lnTo>
                  <a:lnTo>
                    <a:pt x="4970" y="12102"/>
                  </a:lnTo>
                  <a:lnTo>
                    <a:pt x="4775" y="12394"/>
                  </a:lnTo>
                  <a:lnTo>
                    <a:pt x="4560" y="12648"/>
                  </a:lnTo>
                  <a:lnTo>
                    <a:pt x="4307" y="12881"/>
                  </a:lnTo>
                  <a:lnTo>
                    <a:pt x="4054" y="13115"/>
                  </a:lnTo>
                  <a:lnTo>
                    <a:pt x="3761" y="13330"/>
                  </a:lnTo>
                  <a:lnTo>
                    <a:pt x="3450" y="13544"/>
                  </a:lnTo>
                  <a:lnTo>
                    <a:pt x="2826" y="13953"/>
                  </a:lnTo>
                  <a:lnTo>
                    <a:pt x="2495" y="14168"/>
                  </a:lnTo>
                  <a:lnTo>
                    <a:pt x="2144" y="14402"/>
                  </a:lnTo>
                  <a:lnTo>
                    <a:pt x="1813" y="14674"/>
                  </a:lnTo>
                  <a:lnTo>
                    <a:pt x="1481" y="14947"/>
                  </a:lnTo>
                  <a:lnTo>
                    <a:pt x="1170" y="15259"/>
                  </a:lnTo>
                  <a:lnTo>
                    <a:pt x="858" y="15590"/>
                  </a:lnTo>
                  <a:lnTo>
                    <a:pt x="702" y="15785"/>
                  </a:lnTo>
                  <a:lnTo>
                    <a:pt x="565" y="15980"/>
                  </a:lnTo>
                  <a:lnTo>
                    <a:pt x="449" y="16194"/>
                  </a:lnTo>
                  <a:lnTo>
                    <a:pt x="332" y="16428"/>
                  </a:lnTo>
                  <a:lnTo>
                    <a:pt x="254" y="16662"/>
                  </a:lnTo>
                  <a:lnTo>
                    <a:pt x="176" y="16896"/>
                  </a:lnTo>
                  <a:lnTo>
                    <a:pt x="98" y="17149"/>
                  </a:lnTo>
                  <a:lnTo>
                    <a:pt x="59" y="17403"/>
                  </a:lnTo>
                  <a:lnTo>
                    <a:pt x="20" y="17656"/>
                  </a:lnTo>
                  <a:lnTo>
                    <a:pt x="0" y="17909"/>
                  </a:lnTo>
                  <a:lnTo>
                    <a:pt x="0" y="18163"/>
                  </a:lnTo>
                  <a:lnTo>
                    <a:pt x="20" y="18416"/>
                  </a:lnTo>
                  <a:lnTo>
                    <a:pt x="39" y="18669"/>
                  </a:lnTo>
                  <a:lnTo>
                    <a:pt x="98" y="18903"/>
                  </a:lnTo>
                  <a:lnTo>
                    <a:pt x="156" y="19156"/>
                  </a:lnTo>
                  <a:lnTo>
                    <a:pt x="234" y="19390"/>
                  </a:lnTo>
                  <a:lnTo>
                    <a:pt x="351" y="19605"/>
                  </a:lnTo>
                  <a:lnTo>
                    <a:pt x="468" y="19819"/>
                  </a:lnTo>
                  <a:lnTo>
                    <a:pt x="604" y="20014"/>
                  </a:lnTo>
                  <a:lnTo>
                    <a:pt x="780" y="20189"/>
                  </a:lnTo>
                  <a:lnTo>
                    <a:pt x="955" y="20365"/>
                  </a:lnTo>
                  <a:lnTo>
                    <a:pt x="1150" y="20501"/>
                  </a:lnTo>
                  <a:lnTo>
                    <a:pt x="1384" y="20638"/>
                  </a:lnTo>
                  <a:lnTo>
                    <a:pt x="1618" y="20754"/>
                  </a:lnTo>
                  <a:lnTo>
                    <a:pt x="1891" y="20832"/>
                  </a:lnTo>
                  <a:lnTo>
                    <a:pt x="2183" y="20891"/>
                  </a:lnTo>
                  <a:lnTo>
                    <a:pt x="2495" y="20930"/>
                  </a:lnTo>
                  <a:lnTo>
                    <a:pt x="2826" y="20949"/>
                  </a:lnTo>
                  <a:lnTo>
                    <a:pt x="3177" y="20930"/>
                  </a:lnTo>
                  <a:lnTo>
                    <a:pt x="3567" y="20871"/>
                  </a:lnTo>
                  <a:lnTo>
                    <a:pt x="3976" y="20793"/>
                  </a:lnTo>
                  <a:lnTo>
                    <a:pt x="4404" y="20696"/>
                  </a:lnTo>
                  <a:lnTo>
                    <a:pt x="5223" y="20462"/>
                  </a:lnTo>
                  <a:lnTo>
                    <a:pt x="5944" y="20306"/>
                  </a:lnTo>
                  <a:lnTo>
                    <a:pt x="6568" y="20209"/>
                  </a:lnTo>
                  <a:lnTo>
                    <a:pt x="6840" y="20189"/>
                  </a:lnTo>
                  <a:lnTo>
                    <a:pt x="7094" y="20170"/>
                  </a:lnTo>
                  <a:lnTo>
                    <a:pt x="7347" y="20170"/>
                  </a:lnTo>
                  <a:lnTo>
                    <a:pt x="7561" y="20189"/>
                  </a:lnTo>
                  <a:lnTo>
                    <a:pt x="7776" y="20209"/>
                  </a:lnTo>
                  <a:lnTo>
                    <a:pt x="7971" y="20228"/>
                  </a:lnTo>
                  <a:lnTo>
                    <a:pt x="8146" y="20287"/>
                  </a:lnTo>
                  <a:lnTo>
                    <a:pt x="8302" y="20326"/>
                  </a:lnTo>
                  <a:lnTo>
                    <a:pt x="8614" y="20462"/>
                  </a:lnTo>
                  <a:lnTo>
                    <a:pt x="8887" y="20618"/>
                  </a:lnTo>
                  <a:lnTo>
                    <a:pt x="9140" y="20793"/>
                  </a:lnTo>
                  <a:lnTo>
                    <a:pt x="9374" y="21008"/>
                  </a:lnTo>
                  <a:lnTo>
                    <a:pt x="9627" y="21203"/>
                  </a:lnTo>
                  <a:lnTo>
                    <a:pt x="9880" y="21417"/>
                  </a:lnTo>
                  <a:lnTo>
                    <a:pt x="10153" y="21631"/>
                  </a:lnTo>
                  <a:lnTo>
                    <a:pt x="10465" y="21846"/>
                  </a:lnTo>
                  <a:lnTo>
                    <a:pt x="10816" y="22060"/>
                  </a:lnTo>
                  <a:lnTo>
                    <a:pt x="11206" y="22236"/>
                  </a:lnTo>
                  <a:lnTo>
                    <a:pt x="11615" y="22372"/>
                  </a:lnTo>
                  <a:lnTo>
                    <a:pt x="12005" y="22469"/>
                  </a:lnTo>
                  <a:lnTo>
                    <a:pt x="12414" y="22547"/>
                  </a:lnTo>
                  <a:lnTo>
                    <a:pt x="12823" y="22606"/>
                  </a:lnTo>
                  <a:lnTo>
                    <a:pt x="13232" y="22625"/>
                  </a:lnTo>
                  <a:lnTo>
                    <a:pt x="13642" y="22606"/>
                  </a:lnTo>
                  <a:lnTo>
                    <a:pt x="14031" y="22567"/>
                  </a:lnTo>
                  <a:lnTo>
                    <a:pt x="14441" y="22489"/>
                  </a:lnTo>
                  <a:lnTo>
                    <a:pt x="14830" y="22391"/>
                  </a:lnTo>
                  <a:lnTo>
                    <a:pt x="15201" y="22275"/>
                  </a:lnTo>
                  <a:lnTo>
                    <a:pt x="15571" y="22138"/>
                  </a:lnTo>
                  <a:lnTo>
                    <a:pt x="15922" y="21963"/>
                  </a:lnTo>
                  <a:lnTo>
                    <a:pt x="16253" y="21768"/>
                  </a:lnTo>
                  <a:lnTo>
                    <a:pt x="16584" y="21553"/>
                  </a:lnTo>
                  <a:lnTo>
                    <a:pt x="16896" y="21320"/>
                  </a:lnTo>
                  <a:lnTo>
                    <a:pt x="17169" y="21086"/>
                  </a:lnTo>
                  <a:lnTo>
                    <a:pt x="17403" y="20910"/>
                  </a:lnTo>
                  <a:lnTo>
                    <a:pt x="17617" y="20774"/>
                  </a:lnTo>
                  <a:lnTo>
                    <a:pt x="17812" y="20677"/>
                  </a:lnTo>
                  <a:lnTo>
                    <a:pt x="17987" y="20618"/>
                  </a:lnTo>
                  <a:lnTo>
                    <a:pt x="18163" y="20599"/>
                  </a:lnTo>
                  <a:lnTo>
                    <a:pt x="18319" y="20599"/>
                  </a:lnTo>
                  <a:lnTo>
                    <a:pt x="18475" y="20638"/>
                  </a:lnTo>
                  <a:lnTo>
                    <a:pt x="18630" y="20696"/>
                  </a:lnTo>
                  <a:lnTo>
                    <a:pt x="18806" y="20774"/>
                  </a:lnTo>
                  <a:lnTo>
                    <a:pt x="19176" y="21008"/>
                  </a:lnTo>
                  <a:lnTo>
                    <a:pt x="19663" y="21281"/>
                  </a:lnTo>
                  <a:lnTo>
                    <a:pt x="19956" y="21437"/>
                  </a:lnTo>
                  <a:lnTo>
                    <a:pt x="20267" y="21612"/>
                  </a:lnTo>
                  <a:lnTo>
                    <a:pt x="20462" y="21690"/>
                  </a:lnTo>
                  <a:lnTo>
                    <a:pt x="20638" y="21748"/>
                  </a:lnTo>
                  <a:lnTo>
                    <a:pt x="20852" y="21807"/>
                  </a:lnTo>
                  <a:lnTo>
                    <a:pt x="21047" y="21846"/>
                  </a:lnTo>
                  <a:lnTo>
                    <a:pt x="21261" y="21885"/>
                  </a:lnTo>
                  <a:lnTo>
                    <a:pt x="21495" y="21904"/>
                  </a:lnTo>
                  <a:lnTo>
                    <a:pt x="21963" y="21904"/>
                  </a:lnTo>
                  <a:lnTo>
                    <a:pt x="22197" y="21885"/>
                  </a:lnTo>
                  <a:lnTo>
                    <a:pt x="22430" y="21865"/>
                  </a:lnTo>
                  <a:lnTo>
                    <a:pt x="22664" y="21826"/>
                  </a:lnTo>
                  <a:lnTo>
                    <a:pt x="22898" y="21768"/>
                  </a:lnTo>
                  <a:lnTo>
                    <a:pt x="23132" y="21690"/>
                  </a:lnTo>
                  <a:lnTo>
                    <a:pt x="23366" y="21612"/>
                  </a:lnTo>
                  <a:lnTo>
                    <a:pt x="23580" y="21534"/>
                  </a:lnTo>
                  <a:lnTo>
                    <a:pt x="23814" y="21417"/>
                  </a:lnTo>
                  <a:lnTo>
                    <a:pt x="24028" y="21300"/>
                  </a:lnTo>
                  <a:lnTo>
                    <a:pt x="24223" y="21183"/>
                  </a:lnTo>
                  <a:lnTo>
                    <a:pt x="24418" y="21027"/>
                  </a:lnTo>
                  <a:lnTo>
                    <a:pt x="24594" y="20871"/>
                  </a:lnTo>
                  <a:lnTo>
                    <a:pt x="24769" y="20716"/>
                  </a:lnTo>
                  <a:lnTo>
                    <a:pt x="24925" y="20521"/>
                  </a:lnTo>
                  <a:lnTo>
                    <a:pt x="25081" y="20326"/>
                  </a:lnTo>
                  <a:lnTo>
                    <a:pt x="25198" y="20131"/>
                  </a:lnTo>
                  <a:lnTo>
                    <a:pt x="25315" y="19897"/>
                  </a:lnTo>
                  <a:lnTo>
                    <a:pt x="25412" y="19663"/>
                  </a:lnTo>
                  <a:lnTo>
                    <a:pt x="25471" y="19410"/>
                  </a:lnTo>
                  <a:lnTo>
                    <a:pt x="25529" y="19137"/>
                  </a:lnTo>
                  <a:lnTo>
                    <a:pt x="25568" y="18864"/>
                  </a:lnTo>
                  <a:lnTo>
                    <a:pt x="25568" y="18572"/>
                  </a:lnTo>
                  <a:lnTo>
                    <a:pt x="25549" y="18260"/>
                  </a:lnTo>
                  <a:lnTo>
                    <a:pt x="25510" y="17948"/>
                  </a:lnTo>
                  <a:lnTo>
                    <a:pt x="25451" y="17617"/>
                  </a:lnTo>
                  <a:lnTo>
                    <a:pt x="25373" y="17305"/>
                  </a:lnTo>
                  <a:lnTo>
                    <a:pt x="25295" y="17032"/>
                  </a:lnTo>
                  <a:lnTo>
                    <a:pt x="25217" y="16760"/>
                  </a:lnTo>
                  <a:lnTo>
                    <a:pt x="25003" y="16253"/>
                  </a:lnTo>
                  <a:lnTo>
                    <a:pt x="24788" y="15785"/>
                  </a:lnTo>
                  <a:lnTo>
                    <a:pt x="24555" y="15376"/>
                  </a:lnTo>
                  <a:lnTo>
                    <a:pt x="24321" y="15006"/>
                  </a:lnTo>
                  <a:lnTo>
                    <a:pt x="24087" y="14674"/>
                  </a:lnTo>
                  <a:lnTo>
                    <a:pt x="23853" y="14363"/>
                  </a:lnTo>
                  <a:lnTo>
                    <a:pt x="23639" y="14070"/>
                  </a:lnTo>
                  <a:lnTo>
                    <a:pt x="23424" y="13778"/>
                  </a:lnTo>
                  <a:lnTo>
                    <a:pt x="23249" y="13505"/>
                  </a:lnTo>
                  <a:lnTo>
                    <a:pt x="23113" y="13232"/>
                  </a:lnTo>
                  <a:lnTo>
                    <a:pt x="23015" y="12959"/>
                  </a:lnTo>
                  <a:lnTo>
                    <a:pt x="22996" y="12823"/>
                  </a:lnTo>
                  <a:lnTo>
                    <a:pt x="22976" y="12667"/>
                  </a:lnTo>
                  <a:lnTo>
                    <a:pt x="22976" y="12511"/>
                  </a:lnTo>
                  <a:lnTo>
                    <a:pt x="22976" y="12355"/>
                  </a:lnTo>
                  <a:lnTo>
                    <a:pt x="22996" y="12199"/>
                  </a:lnTo>
                  <a:lnTo>
                    <a:pt x="23054" y="12024"/>
                  </a:lnTo>
                  <a:lnTo>
                    <a:pt x="23268" y="11322"/>
                  </a:lnTo>
                  <a:lnTo>
                    <a:pt x="23463" y="10601"/>
                  </a:lnTo>
                  <a:lnTo>
                    <a:pt x="23561" y="10231"/>
                  </a:lnTo>
                  <a:lnTo>
                    <a:pt x="23639" y="9880"/>
                  </a:lnTo>
                  <a:lnTo>
                    <a:pt x="23697" y="9530"/>
                  </a:lnTo>
                  <a:lnTo>
                    <a:pt x="23717" y="9179"/>
                  </a:lnTo>
                  <a:lnTo>
                    <a:pt x="23736" y="8828"/>
                  </a:lnTo>
                  <a:lnTo>
                    <a:pt x="23697" y="8497"/>
                  </a:lnTo>
                  <a:lnTo>
                    <a:pt x="23639" y="8146"/>
                  </a:lnTo>
                  <a:lnTo>
                    <a:pt x="23541" y="7834"/>
                  </a:lnTo>
                  <a:lnTo>
                    <a:pt x="23463" y="7659"/>
                  </a:lnTo>
                  <a:lnTo>
                    <a:pt x="23385" y="7503"/>
                  </a:lnTo>
                  <a:lnTo>
                    <a:pt x="23288" y="7367"/>
                  </a:lnTo>
                  <a:lnTo>
                    <a:pt x="23191" y="7211"/>
                  </a:lnTo>
                  <a:lnTo>
                    <a:pt x="23074" y="7055"/>
                  </a:lnTo>
                  <a:lnTo>
                    <a:pt x="22937" y="6918"/>
                  </a:lnTo>
                  <a:lnTo>
                    <a:pt x="22781" y="6762"/>
                  </a:lnTo>
                  <a:lnTo>
                    <a:pt x="22625" y="6626"/>
                  </a:lnTo>
                  <a:lnTo>
                    <a:pt x="22275" y="6373"/>
                  </a:lnTo>
                  <a:lnTo>
                    <a:pt x="21924" y="6139"/>
                  </a:lnTo>
                  <a:lnTo>
                    <a:pt x="21554" y="5924"/>
                  </a:lnTo>
                  <a:lnTo>
                    <a:pt x="21183" y="5749"/>
                  </a:lnTo>
                  <a:lnTo>
                    <a:pt x="20462" y="5398"/>
                  </a:lnTo>
                  <a:lnTo>
                    <a:pt x="19780" y="5086"/>
                  </a:lnTo>
                  <a:lnTo>
                    <a:pt x="19449" y="4911"/>
                  </a:lnTo>
                  <a:lnTo>
                    <a:pt x="19157" y="4755"/>
                  </a:lnTo>
                  <a:lnTo>
                    <a:pt x="18884" y="4560"/>
                  </a:lnTo>
                  <a:lnTo>
                    <a:pt x="18630" y="4365"/>
                  </a:lnTo>
                  <a:lnTo>
                    <a:pt x="18416" y="4151"/>
                  </a:lnTo>
                  <a:lnTo>
                    <a:pt x="18221" y="3917"/>
                  </a:lnTo>
                  <a:lnTo>
                    <a:pt x="18143" y="3781"/>
                  </a:lnTo>
                  <a:lnTo>
                    <a:pt x="18085" y="3644"/>
                  </a:lnTo>
                  <a:lnTo>
                    <a:pt x="18026" y="3508"/>
                  </a:lnTo>
                  <a:lnTo>
                    <a:pt x="17987" y="3352"/>
                  </a:lnTo>
                  <a:lnTo>
                    <a:pt x="17890" y="3021"/>
                  </a:lnTo>
                  <a:lnTo>
                    <a:pt x="17773" y="2689"/>
                  </a:lnTo>
                  <a:lnTo>
                    <a:pt x="17617" y="2358"/>
                  </a:lnTo>
                  <a:lnTo>
                    <a:pt x="17422" y="2007"/>
                  </a:lnTo>
                  <a:lnTo>
                    <a:pt x="17227" y="1696"/>
                  </a:lnTo>
                  <a:lnTo>
                    <a:pt x="16993" y="1364"/>
                  </a:lnTo>
                  <a:lnTo>
                    <a:pt x="16740" y="1072"/>
                  </a:lnTo>
                  <a:lnTo>
                    <a:pt x="16487" y="799"/>
                  </a:lnTo>
                  <a:lnTo>
                    <a:pt x="16194" y="565"/>
                  </a:lnTo>
                  <a:lnTo>
                    <a:pt x="15902" y="370"/>
                  </a:lnTo>
                  <a:lnTo>
                    <a:pt x="15610" y="195"/>
                  </a:lnTo>
                  <a:lnTo>
                    <a:pt x="15454" y="137"/>
                  </a:lnTo>
                  <a:lnTo>
                    <a:pt x="15298" y="78"/>
                  </a:lnTo>
                  <a:lnTo>
                    <a:pt x="15142" y="39"/>
                  </a:lnTo>
                  <a:lnTo>
                    <a:pt x="14967" y="20"/>
                  </a:lnTo>
                  <a:lnTo>
                    <a:pt x="1481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9" name="Google Shape;1689;p26"/>
            <p:cNvSpPr/>
            <p:nvPr/>
          </p:nvSpPr>
          <p:spPr>
            <a:xfrm>
              <a:off x="-1254775" y="1770625"/>
              <a:ext cx="639200" cy="565650"/>
            </a:xfrm>
            <a:custGeom>
              <a:rect b="b" l="l" r="r" t="t"/>
              <a:pathLst>
                <a:path extrusionOk="0" h="22626" w="25568">
                  <a:moveTo>
                    <a:pt x="14811" y="0"/>
                  </a:moveTo>
                  <a:lnTo>
                    <a:pt x="14655" y="20"/>
                  </a:lnTo>
                  <a:lnTo>
                    <a:pt x="14499" y="39"/>
                  </a:lnTo>
                  <a:lnTo>
                    <a:pt x="14324" y="78"/>
                  </a:lnTo>
                  <a:lnTo>
                    <a:pt x="14168" y="117"/>
                  </a:lnTo>
                  <a:lnTo>
                    <a:pt x="14012" y="195"/>
                  </a:lnTo>
                  <a:lnTo>
                    <a:pt x="13525" y="468"/>
                  </a:lnTo>
                  <a:lnTo>
                    <a:pt x="13135" y="721"/>
                  </a:lnTo>
                  <a:lnTo>
                    <a:pt x="12804" y="994"/>
                  </a:lnTo>
                  <a:lnTo>
                    <a:pt x="12550" y="1267"/>
                  </a:lnTo>
                  <a:lnTo>
                    <a:pt x="12336" y="1520"/>
                  </a:lnTo>
                  <a:lnTo>
                    <a:pt x="12180" y="1793"/>
                  </a:lnTo>
                  <a:lnTo>
                    <a:pt x="12044" y="2046"/>
                  </a:lnTo>
                  <a:lnTo>
                    <a:pt x="11927" y="2300"/>
                  </a:lnTo>
                  <a:lnTo>
                    <a:pt x="11751" y="2806"/>
                  </a:lnTo>
                  <a:lnTo>
                    <a:pt x="11654" y="3060"/>
                  </a:lnTo>
                  <a:lnTo>
                    <a:pt x="11556" y="3294"/>
                  </a:lnTo>
                  <a:lnTo>
                    <a:pt x="11420" y="3508"/>
                  </a:lnTo>
                  <a:lnTo>
                    <a:pt x="11264" y="3722"/>
                  </a:lnTo>
                  <a:lnTo>
                    <a:pt x="11069" y="3937"/>
                  </a:lnTo>
                  <a:lnTo>
                    <a:pt x="10816" y="4132"/>
                  </a:lnTo>
                  <a:lnTo>
                    <a:pt x="10543" y="4326"/>
                  </a:lnTo>
                  <a:lnTo>
                    <a:pt x="10290" y="4463"/>
                  </a:lnTo>
                  <a:lnTo>
                    <a:pt x="10017" y="4599"/>
                  </a:lnTo>
                  <a:lnTo>
                    <a:pt x="9744" y="4716"/>
                  </a:lnTo>
                  <a:lnTo>
                    <a:pt x="9218" y="4911"/>
                  </a:lnTo>
                  <a:lnTo>
                    <a:pt x="8672" y="5106"/>
                  </a:lnTo>
                  <a:lnTo>
                    <a:pt x="8088" y="5281"/>
                  </a:lnTo>
                  <a:lnTo>
                    <a:pt x="7445" y="5515"/>
                  </a:lnTo>
                  <a:lnTo>
                    <a:pt x="7113" y="5652"/>
                  </a:lnTo>
                  <a:lnTo>
                    <a:pt x="6762" y="5827"/>
                  </a:lnTo>
                  <a:lnTo>
                    <a:pt x="6373" y="6002"/>
                  </a:lnTo>
                  <a:lnTo>
                    <a:pt x="5983" y="6236"/>
                  </a:lnTo>
                  <a:lnTo>
                    <a:pt x="5788" y="6353"/>
                  </a:lnTo>
                  <a:lnTo>
                    <a:pt x="5613" y="6470"/>
                  </a:lnTo>
                  <a:lnTo>
                    <a:pt x="5457" y="6606"/>
                  </a:lnTo>
                  <a:lnTo>
                    <a:pt x="5340" y="6743"/>
                  </a:lnTo>
                  <a:lnTo>
                    <a:pt x="5223" y="6879"/>
                  </a:lnTo>
                  <a:lnTo>
                    <a:pt x="5145" y="7016"/>
                  </a:lnTo>
                  <a:lnTo>
                    <a:pt x="5067" y="7152"/>
                  </a:lnTo>
                  <a:lnTo>
                    <a:pt x="5009" y="7308"/>
                  </a:lnTo>
                  <a:lnTo>
                    <a:pt x="4970" y="7444"/>
                  </a:lnTo>
                  <a:lnTo>
                    <a:pt x="4950" y="7600"/>
                  </a:lnTo>
                  <a:lnTo>
                    <a:pt x="4931" y="7912"/>
                  </a:lnTo>
                  <a:lnTo>
                    <a:pt x="4950" y="8243"/>
                  </a:lnTo>
                  <a:lnTo>
                    <a:pt x="4989" y="8575"/>
                  </a:lnTo>
                  <a:lnTo>
                    <a:pt x="5145" y="9257"/>
                  </a:lnTo>
                  <a:lnTo>
                    <a:pt x="5203" y="9608"/>
                  </a:lnTo>
                  <a:lnTo>
                    <a:pt x="5281" y="9978"/>
                  </a:lnTo>
                  <a:lnTo>
                    <a:pt x="5320" y="10329"/>
                  </a:lnTo>
                  <a:lnTo>
                    <a:pt x="5340" y="10699"/>
                  </a:lnTo>
                  <a:lnTo>
                    <a:pt x="5320" y="11069"/>
                  </a:lnTo>
                  <a:lnTo>
                    <a:pt x="5281" y="11264"/>
                  </a:lnTo>
                  <a:lnTo>
                    <a:pt x="5242" y="11439"/>
                  </a:lnTo>
                  <a:lnTo>
                    <a:pt x="5184" y="11615"/>
                  </a:lnTo>
                  <a:lnTo>
                    <a:pt x="5126" y="11790"/>
                  </a:lnTo>
                  <a:lnTo>
                    <a:pt x="4970" y="12102"/>
                  </a:lnTo>
                  <a:lnTo>
                    <a:pt x="4775" y="12394"/>
                  </a:lnTo>
                  <a:lnTo>
                    <a:pt x="4560" y="12648"/>
                  </a:lnTo>
                  <a:lnTo>
                    <a:pt x="4307" y="12881"/>
                  </a:lnTo>
                  <a:lnTo>
                    <a:pt x="4054" y="13115"/>
                  </a:lnTo>
                  <a:lnTo>
                    <a:pt x="3761" y="13330"/>
                  </a:lnTo>
                  <a:lnTo>
                    <a:pt x="3450" y="13544"/>
                  </a:lnTo>
                  <a:lnTo>
                    <a:pt x="2826" y="13953"/>
                  </a:lnTo>
                  <a:lnTo>
                    <a:pt x="2495" y="14168"/>
                  </a:lnTo>
                  <a:lnTo>
                    <a:pt x="2144" y="14402"/>
                  </a:lnTo>
                  <a:lnTo>
                    <a:pt x="1813" y="14674"/>
                  </a:lnTo>
                  <a:lnTo>
                    <a:pt x="1481" y="14947"/>
                  </a:lnTo>
                  <a:lnTo>
                    <a:pt x="1170" y="15259"/>
                  </a:lnTo>
                  <a:lnTo>
                    <a:pt x="858" y="15590"/>
                  </a:lnTo>
                  <a:lnTo>
                    <a:pt x="702" y="15785"/>
                  </a:lnTo>
                  <a:lnTo>
                    <a:pt x="565" y="15980"/>
                  </a:lnTo>
                  <a:lnTo>
                    <a:pt x="449" y="16194"/>
                  </a:lnTo>
                  <a:lnTo>
                    <a:pt x="332" y="16428"/>
                  </a:lnTo>
                  <a:lnTo>
                    <a:pt x="254" y="16662"/>
                  </a:lnTo>
                  <a:lnTo>
                    <a:pt x="176" y="16896"/>
                  </a:lnTo>
                  <a:lnTo>
                    <a:pt x="98" y="17149"/>
                  </a:lnTo>
                  <a:lnTo>
                    <a:pt x="59" y="17403"/>
                  </a:lnTo>
                  <a:lnTo>
                    <a:pt x="20" y="17656"/>
                  </a:lnTo>
                  <a:lnTo>
                    <a:pt x="0" y="17909"/>
                  </a:lnTo>
                  <a:lnTo>
                    <a:pt x="0" y="18163"/>
                  </a:lnTo>
                  <a:lnTo>
                    <a:pt x="20" y="18416"/>
                  </a:lnTo>
                  <a:lnTo>
                    <a:pt x="39" y="18669"/>
                  </a:lnTo>
                  <a:lnTo>
                    <a:pt x="98" y="18903"/>
                  </a:lnTo>
                  <a:lnTo>
                    <a:pt x="156" y="19156"/>
                  </a:lnTo>
                  <a:lnTo>
                    <a:pt x="234" y="19390"/>
                  </a:lnTo>
                  <a:lnTo>
                    <a:pt x="351" y="19605"/>
                  </a:lnTo>
                  <a:lnTo>
                    <a:pt x="468" y="19819"/>
                  </a:lnTo>
                  <a:lnTo>
                    <a:pt x="604" y="20014"/>
                  </a:lnTo>
                  <a:lnTo>
                    <a:pt x="780" y="20189"/>
                  </a:lnTo>
                  <a:lnTo>
                    <a:pt x="955" y="20365"/>
                  </a:lnTo>
                  <a:lnTo>
                    <a:pt x="1150" y="20501"/>
                  </a:lnTo>
                  <a:lnTo>
                    <a:pt x="1384" y="20638"/>
                  </a:lnTo>
                  <a:lnTo>
                    <a:pt x="1618" y="20754"/>
                  </a:lnTo>
                  <a:lnTo>
                    <a:pt x="1891" y="20832"/>
                  </a:lnTo>
                  <a:lnTo>
                    <a:pt x="2183" y="20891"/>
                  </a:lnTo>
                  <a:lnTo>
                    <a:pt x="2495" y="20930"/>
                  </a:lnTo>
                  <a:lnTo>
                    <a:pt x="2826" y="20949"/>
                  </a:lnTo>
                  <a:lnTo>
                    <a:pt x="3177" y="20930"/>
                  </a:lnTo>
                  <a:lnTo>
                    <a:pt x="3567" y="20871"/>
                  </a:lnTo>
                  <a:lnTo>
                    <a:pt x="3976" y="20793"/>
                  </a:lnTo>
                  <a:lnTo>
                    <a:pt x="4404" y="20696"/>
                  </a:lnTo>
                  <a:lnTo>
                    <a:pt x="5223" y="20462"/>
                  </a:lnTo>
                  <a:lnTo>
                    <a:pt x="5944" y="20306"/>
                  </a:lnTo>
                  <a:lnTo>
                    <a:pt x="6568" y="20209"/>
                  </a:lnTo>
                  <a:lnTo>
                    <a:pt x="6840" y="20189"/>
                  </a:lnTo>
                  <a:lnTo>
                    <a:pt x="7094" y="20170"/>
                  </a:lnTo>
                  <a:lnTo>
                    <a:pt x="7347" y="20170"/>
                  </a:lnTo>
                  <a:lnTo>
                    <a:pt x="7561" y="20189"/>
                  </a:lnTo>
                  <a:lnTo>
                    <a:pt x="7776" y="20209"/>
                  </a:lnTo>
                  <a:lnTo>
                    <a:pt x="7971" y="20228"/>
                  </a:lnTo>
                  <a:lnTo>
                    <a:pt x="8146" y="20287"/>
                  </a:lnTo>
                  <a:lnTo>
                    <a:pt x="8302" y="20326"/>
                  </a:lnTo>
                  <a:lnTo>
                    <a:pt x="8614" y="20462"/>
                  </a:lnTo>
                  <a:lnTo>
                    <a:pt x="8887" y="20618"/>
                  </a:lnTo>
                  <a:lnTo>
                    <a:pt x="9140" y="20793"/>
                  </a:lnTo>
                  <a:lnTo>
                    <a:pt x="9374" y="21008"/>
                  </a:lnTo>
                  <a:lnTo>
                    <a:pt x="9627" y="21203"/>
                  </a:lnTo>
                  <a:lnTo>
                    <a:pt x="9880" y="21417"/>
                  </a:lnTo>
                  <a:lnTo>
                    <a:pt x="10153" y="21631"/>
                  </a:lnTo>
                  <a:lnTo>
                    <a:pt x="10465" y="21846"/>
                  </a:lnTo>
                  <a:lnTo>
                    <a:pt x="10816" y="22060"/>
                  </a:lnTo>
                  <a:lnTo>
                    <a:pt x="11206" y="22236"/>
                  </a:lnTo>
                  <a:lnTo>
                    <a:pt x="11615" y="22372"/>
                  </a:lnTo>
                  <a:lnTo>
                    <a:pt x="12005" y="22469"/>
                  </a:lnTo>
                  <a:lnTo>
                    <a:pt x="12414" y="22547"/>
                  </a:lnTo>
                  <a:lnTo>
                    <a:pt x="12823" y="22606"/>
                  </a:lnTo>
                  <a:lnTo>
                    <a:pt x="13232" y="22625"/>
                  </a:lnTo>
                  <a:lnTo>
                    <a:pt x="13642" y="22606"/>
                  </a:lnTo>
                  <a:lnTo>
                    <a:pt x="14031" y="22567"/>
                  </a:lnTo>
                  <a:lnTo>
                    <a:pt x="14441" y="22489"/>
                  </a:lnTo>
                  <a:lnTo>
                    <a:pt x="14830" y="22391"/>
                  </a:lnTo>
                  <a:lnTo>
                    <a:pt x="15201" y="22275"/>
                  </a:lnTo>
                  <a:lnTo>
                    <a:pt x="15571" y="22138"/>
                  </a:lnTo>
                  <a:lnTo>
                    <a:pt x="15922" y="21963"/>
                  </a:lnTo>
                  <a:lnTo>
                    <a:pt x="16253" y="21768"/>
                  </a:lnTo>
                  <a:lnTo>
                    <a:pt x="16584" y="21553"/>
                  </a:lnTo>
                  <a:lnTo>
                    <a:pt x="16896" y="21320"/>
                  </a:lnTo>
                  <a:lnTo>
                    <a:pt x="17169" y="21086"/>
                  </a:lnTo>
                  <a:lnTo>
                    <a:pt x="17403" y="20910"/>
                  </a:lnTo>
                  <a:lnTo>
                    <a:pt x="17617" y="20774"/>
                  </a:lnTo>
                  <a:lnTo>
                    <a:pt x="17812" y="20677"/>
                  </a:lnTo>
                  <a:lnTo>
                    <a:pt x="17987" y="20618"/>
                  </a:lnTo>
                  <a:lnTo>
                    <a:pt x="18163" y="20599"/>
                  </a:lnTo>
                  <a:lnTo>
                    <a:pt x="18319" y="20599"/>
                  </a:lnTo>
                  <a:lnTo>
                    <a:pt x="18475" y="20638"/>
                  </a:lnTo>
                  <a:lnTo>
                    <a:pt x="18630" y="20696"/>
                  </a:lnTo>
                  <a:lnTo>
                    <a:pt x="18806" y="20774"/>
                  </a:lnTo>
                  <a:lnTo>
                    <a:pt x="19176" y="21008"/>
                  </a:lnTo>
                  <a:lnTo>
                    <a:pt x="19663" y="21281"/>
                  </a:lnTo>
                  <a:lnTo>
                    <a:pt x="19956" y="21437"/>
                  </a:lnTo>
                  <a:lnTo>
                    <a:pt x="20267" y="21612"/>
                  </a:lnTo>
                  <a:lnTo>
                    <a:pt x="20462" y="21690"/>
                  </a:lnTo>
                  <a:lnTo>
                    <a:pt x="20638" y="21748"/>
                  </a:lnTo>
                  <a:lnTo>
                    <a:pt x="20852" y="21807"/>
                  </a:lnTo>
                  <a:lnTo>
                    <a:pt x="21047" y="21846"/>
                  </a:lnTo>
                  <a:lnTo>
                    <a:pt x="21261" y="21885"/>
                  </a:lnTo>
                  <a:lnTo>
                    <a:pt x="21495" y="21904"/>
                  </a:lnTo>
                  <a:lnTo>
                    <a:pt x="21963" y="21904"/>
                  </a:lnTo>
                  <a:lnTo>
                    <a:pt x="22197" y="21885"/>
                  </a:lnTo>
                  <a:lnTo>
                    <a:pt x="22430" y="21865"/>
                  </a:lnTo>
                  <a:lnTo>
                    <a:pt x="22664" y="21826"/>
                  </a:lnTo>
                  <a:lnTo>
                    <a:pt x="22898" y="21768"/>
                  </a:lnTo>
                  <a:lnTo>
                    <a:pt x="23132" y="21690"/>
                  </a:lnTo>
                  <a:lnTo>
                    <a:pt x="23366" y="21612"/>
                  </a:lnTo>
                  <a:lnTo>
                    <a:pt x="23580" y="21534"/>
                  </a:lnTo>
                  <a:lnTo>
                    <a:pt x="23814" y="21417"/>
                  </a:lnTo>
                  <a:lnTo>
                    <a:pt x="24028" y="21300"/>
                  </a:lnTo>
                  <a:lnTo>
                    <a:pt x="24223" y="21183"/>
                  </a:lnTo>
                  <a:lnTo>
                    <a:pt x="24418" y="21027"/>
                  </a:lnTo>
                  <a:lnTo>
                    <a:pt x="24594" y="20871"/>
                  </a:lnTo>
                  <a:lnTo>
                    <a:pt x="24769" y="20716"/>
                  </a:lnTo>
                  <a:lnTo>
                    <a:pt x="24925" y="20521"/>
                  </a:lnTo>
                  <a:lnTo>
                    <a:pt x="25081" y="20326"/>
                  </a:lnTo>
                  <a:lnTo>
                    <a:pt x="25198" y="20131"/>
                  </a:lnTo>
                  <a:lnTo>
                    <a:pt x="25315" y="19897"/>
                  </a:lnTo>
                  <a:lnTo>
                    <a:pt x="25412" y="19663"/>
                  </a:lnTo>
                  <a:lnTo>
                    <a:pt x="25471" y="19410"/>
                  </a:lnTo>
                  <a:lnTo>
                    <a:pt x="25529" y="19137"/>
                  </a:lnTo>
                  <a:lnTo>
                    <a:pt x="25568" y="18864"/>
                  </a:lnTo>
                  <a:lnTo>
                    <a:pt x="25568" y="18572"/>
                  </a:lnTo>
                  <a:lnTo>
                    <a:pt x="25549" y="18260"/>
                  </a:lnTo>
                  <a:lnTo>
                    <a:pt x="25510" y="17948"/>
                  </a:lnTo>
                  <a:lnTo>
                    <a:pt x="25451" y="17617"/>
                  </a:lnTo>
                  <a:lnTo>
                    <a:pt x="25373" y="17305"/>
                  </a:lnTo>
                  <a:lnTo>
                    <a:pt x="25295" y="17032"/>
                  </a:lnTo>
                  <a:lnTo>
                    <a:pt x="25217" y="16760"/>
                  </a:lnTo>
                  <a:lnTo>
                    <a:pt x="25003" y="16253"/>
                  </a:lnTo>
                  <a:lnTo>
                    <a:pt x="24788" y="15785"/>
                  </a:lnTo>
                  <a:lnTo>
                    <a:pt x="24555" y="15376"/>
                  </a:lnTo>
                  <a:lnTo>
                    <a:pt x="24321" y="15006"/>
                  </a:lnTo>
                  <a:lnTo>
                    <a:pt x="24087" y="14674"/>
                  </a:lnTo>
                  <a:lnTo>
                    <a:pt x="23853" y="14363"/>
                  </a:lnTo>
                  <a:lnTo>
                    <a:pt x="23639" y="14070"/>
                  </a:lnTo>
                  <a:lnTo>
                    <a:pt x="23424" y="13778"/>
                  </a:lnTo>
                  <a:lnTo>
                    <a:pt x="23249" y="13505"/>
                  </a:lnTo>
                  <a:lnTo>
                    <a:pt x="23113" y="13232"/>
                  </a:lnTo>
                  <a:lnTo>
                    <a:pt x="23015" y="12959"/>
                  </a:lnTo>
                  <a:lnTo>
                    <a:pt x="22996" y="12823"/>
                  </a:lnTo>
                  <a:lnTo>
                    <a:pt x="22976" y="12667"/>
                  </a:lnTo>
                  <a:lnTo>
                    <a:pt x="22976" y="12511"/>
                  </a:lnTo>
                  <a:lnTo>
                    <a:pt x="22976" y="12355"/>
                  </a:lnTo>
                  <a:lnTo>
                    <a:pt x="22996" y="12199"/>
                  </a:lnTo>
                  <a:lnTo>
                    <a:pt x="23054" y="12024"/>
                  </a:lnTo>
                  <a:lnTo>
                    <a:pt x="23268" y="11322"/>
                  </a:lnTo>
                  <a:lnTo>
                    <a:pt x="23463" y="10601"/>
                  </a:lnTo>
                  <a:lnTo>
                    <a:pt x="23561" y="10231"/>
                  </a:lnTo>
                  <a:lnTo>
                    <a:pt x="23639" y="9880"/>
                  </a:lnTo>
                  <a:lnTo>
                    <a:pt x="23697" y="9530"/>
                  </a:lnTo>
                  <a:lnTo>
                    <a:pt x="23717" y="9179"/>
                  </a:lnTo>
                  <a:lnTo>
                    <a:pt x="23736" y="8828"/>
                  </a:lnTo>
                  <a:lnTo>
                    <a:pt x="23697" y="8497"/>
                  </a:lnTo>
                  <a:lnTo>
                    <a:pt x="23639" y="8146"/>
                  </a:lnTo>
                  <a:lnTo>
                    <a:pt x="23541" y="7834"/>
                  </a:lnTo>
                  <a:lnTo>
                    <a:pt x="23463" y="7659"/>
                  </a:lnTo>
                  <a:lnTo>
                    <a:pt x="23385" y="7503"/>
                  </a:lnTo>
                  <a:lnTo>
                    <a:pt x="23288" y="7367"/>
                  </a:lnTo>
                  <a:lnTo>
                    <a:pt x="23191" y="7211"/>
                  </a:lnTo>
                  <a:lnTo>
                    <a:pt x="23074" y="7055"/>
                  </a:lnTo>
                  <a:lnTo>
                    <a:pt x="22937" y="6918"/>
                  </a:lnTo>
                  <a:lnTo>
                    <a:pt x="22781" y="6762"/>
                  </a:lnTo>
                  <a:lnTo>
                    <a:pt x="22625" y="6626"/>
                  </a:lnTo>
                  <a:lnTo>
                    <a:pt x="22275" y="6373"/>
                  </a:lnTo>
                  <a:lnTo>
                    <a:pt x="21924" y="6139"/>
                  </a:lnTo>
                  <a:lnTo>
                    <a:pt x="21554" y="5924"/>
                  </a:lnTo>
                  <a:lnTo>
                    <a:pt x="21183" y="5749"/>
                  </a:lnTo>
                  <a:lnTo>
                    <a:pt x="20462" y="5398"/>
                  </a:lnTo>
                  <a:lnTo>
                    <a:pt x="19780" y="5086"/>
                  </a:lnTo>
                  <a:lnTo>
                    <a:pt x="19449" y="4911"/>
                  </a:lnTo>
                  <a:lnTo>
                    <a:pt x="19157" y="4755"/>
                  </a:lnTo>
                  <a:lnTo>
                    <a:pt x="18884" y="4560"/>
                  </a:lnTo>
                  <a:lnTo>
                    <a:pt x="18630" y="4365"/>
                  </a:lnTo>
                  <a:lnTo>
                    <a:pt x="18416" y="4151"/>
                  </a:lnTo>
                  <a:lnTo>
                    <a:pt x="18221" y="3917"/>
                  </a:lnTo>
                  <a:lnTo>
                    <a:pt x="18143" y="3781"/>
                  </a:lnTo>
                  <a:lnTo>
                    <a:pt x="18085" y="3644"/>
                  </a:lnTo>
                  <a:lnTo>
                    <a:pt x="18026" y="3508"/>
                  </a:lnTo>
                  <a:lnTo>
                    <a:pt x="17987" y="3352"/>
                  </a:lnTo>
                  <a:lnTo>
                    <a:pt x="17890" y="3021"/>
                  </a:lnTo>
                  <a:lnTo>
                    <a:pt x="17773" y="2689"/>
                  </a:lnTo>
                  <a:lnTo>
                    <a:pt x="17617" y="2358"/>
                  </a:lnTo>
                  <a:lnTo>
                    <a:pt x="17422" y="2007"/>
                  </a:lnTo>
                  <a:lnTo>
                    <a:pt x="17227" y="1696"/>
                  </a:lnTo>
                  <a:lnTo>
                    <a:pt x="16993" y="1364"/>
                  </a:lnTo>
                  <a:lnTo>
                    <a:pt x="16740" y="1072"/>
                  </a:lnTo>
                  <a:lnTo>
                    <a:pt x="16487" y="799"/>
                  </a:lnTo>
                  <a:lnTo>
                    <a:pt x="16194" y="565"/>
                  </a:lnTo>
                  <a:lnTo>
                    <a:pt x="15902" y="370"/>
                  </a:lnTo>
                  <a:lnTo>
                    <a:pt x="15610" y="195"/>
                  </a:lnTo>
                  <a:lnTo>
                    <a:pt x="15454" y="137"/>
                  </a:lnTo>
                  <a:lnTo>
                    <a:pt x="15298" y="78"/>
                  </a:lnTo>
                  <a:lnTo>
                    <a:pt x="15142" y="39"/>
                  </a:lnTo>
                  <a:lnTo>
                    <a:pt x="14967" y="20"/>
                  </a:lnTo>
                  <a:lnTo>
                    <a:pt x="14811" y="0"/>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90" name="Google Shape;1690;p26"/>
          <p:cNvSpPr/>
          <p:nvPr/>
        </p:nvSpPr>
        <p:spPr>
          <a:xfrm>
            <a:off x="7504206" y="182075"/>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1" name="Google Shape;1691;p26"/>
          <p:cNvSpPr/>
          <p:nvPr/>
        </p:nvSpPr>
        <p:spPr>
          <a:xfrm>
            <a:off x="1641431" y="182075"/>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2" name="Google Shape;1692;p26"/>
          <p:cNvSpPr/>
          <p:nvPr/>
        </p:nvSpPr>
        <p:spPr>
          <a:xfrm>
            <a:off x="8782481" y="1429625"/>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3" name="Google Shape;1693;p26"/>
          <p:cNvSpPr/>
          <p:nvPr/>
        </p:nvSpPr>
        <p:spPr>
          <a:xfrm>
            <a:off x="62881" y="1429625"/>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694" name="Google Shape;1694;p26"/>
          <p:cNvGrpSpPr/>
          <p:nvPr/>
        </p:nvGrpSpPr>
        <p:grpSpPr>
          <a:xfrm>
            <a:off x="8097307" y="3152350"/>
            <a:ext cx="1266610" cy="1483660"/>
            <a:chOff x="9897175" y="866775"/>
            <a:chExt cx="2589675" cy="3033450"/>
          </a:xfrm>
        </p:grpSpPr>
        <p:sp>
          <p:nvSpPr>
            <p:cNvPr id="1695" name="Google Shape;1695;p26"/>
            <p:cNvSpPr/>
            <p:nvPr/>
          </p:nvSpPr>
          <p:spPr>
            <a:xfrm>
              <a:off x="10630975" y="1822150"/>
              <a:ext cx="1132400" cy="2078075"/>
            </a:xfrm>
            <a:custGeom>
              <a:rect b="b" l="l" r="r" t="t"/>
              <a:pathLst>
                <a:path extrusionOk="0" h="83123" w="45296">
                  <a:moveTo>
                    <a:pt x="38629" y="0"/>
                  </a:moveTo>
                  <a:lnTo>
                    <a:pt x="6486" y="0"/>
                  </a:lnTo>
                  <a:lnTo>
                    <a:pt x="1" y="83122"/>
                  </a:lnTo>
                  <a:lnTo>
                    <a:pt x="45296" y="83122"/>
                  </a:lnTo>
                  <a:lnTo>
                    <a:pt x="38629"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6" name="Google Shape;1696;p26"/>
            <p:cNvSpPr/>
            <p:nvPr/>
          </p:nvSpPr>
          <p:spPr>
            <a:xfrm>
              <a:off x="10909400" y="2955800"/>
              <a:ext cx="574925" cy="944425"/>
            </a:xfrm>
            <a:custGeom>
              <a:rect b="b" l="l" r="r" t="t"/>
              <a:pathLst>
                <a:path extrusionOk="0" h="37777" w="22997">
                  <a:moveTo>
                    <a:pt x="11498" y="1"/>
                  </a:moveTo>
                  <a:lnTo>
                    <a:pt x="11498" y="1"/>
                  </a:lnTo>
                  <a:lnTo>
                    <a:pt x="11498" y="1"/>
                  </a:lnTo>
                  <a:lnTo>
                    <a:pt x="10930" y="1"/>
                  </a:lnTo>
                  <a:lnTo>
                    <a:pt x="10335" y="52"/>
                  </a:lnTo>
                  <a:lnTo>
                    <a:pt x="9767" y="130"/>
                  </a:lnTo>
                  <a:lnTo>
                    <a:pt x="9199" y="233"/>
                  </a:lnTo>
                  <a:lnTo>
                    <a:pt x="8656" y="362"/>
                  </a:lnTo>
                  <a:lnTo>
                    <a:pt x="8088" y="517"/>
                  </a:lnTo>
                  <a:lnTo>
                    <a:pt x="7571" y="698"/>
                  </a:lnTo>
                  <a:lnTo>
                    <a:pt x="7054" y="905"/>
                  </a:lnTo>
                  <a:lnTo>
                    <a:pt x="6537" y="1138"/>
                  </a:lnTo>
                  <a:lnTo>
                    <a:pt x="6046" y="1396"/>
                  </a:lnTo>
                  <a:lnTo>
                    <a:pt x="5555" y="1654"/>
                  </a:lnTo>
                  <a:lnTo>
                    <a:pt x="5090" y="1964"/>
                  </a:lnTo>
                  <a:lnTo>
                    <a:pt x="4651" y="2274"/>
                  </a:lnTo>
                  <a:lnTo>
                    <a:pt x="4212" y="2636"/>
                  </a:lnTo>
                  <a:lnTo>
                    <a:pt x="3798" y="2998"/>
                  </a:lnTo>
                  <a:lnTo>
                    <a:pt x="3385" y="3360"/>
                  </a:lnTo>
                  <a:lnTo>
                    <a:pt x="2997" y="3773"/>
                  </a:lnTo>
                  <a:lnTo>
                    <a:pt x="2636" y="4186"/>
                  </a:lnTo>
                  <a:lnTo>
                    <a:pt x="2300" y="4626"/>
                  </a:lnTo>
                  <a:lnTo>
                    <a:pt x="1990" y="5065"/>
                  </a:lnTo>
                  <a:lnTo>
                    <a:pt x="1680" y="5530"/>
                  </a:lnTo>
                  <a:lnTo>
                    <a:pt x="1395" y="6021"/>
                  </a:lnTo>
                  <a:lnTo>
                    <a:pt x="1137" y="6512"/>
                  </a:lnTo>
                  <a:lnTo>
                    <a:pt x="930" y="7029"/>
                  </a:lnTo>
                  <a:lnTo>
                    <a:pt x="724" y="7545"/>
                  </a:lnTo>
                  <a:lnTo>
                    <a:pt x="517" y="8088"/>
                  </a:lnTo>
                  <a:lnTo>
                    <a:pt x="362" y="8631"/>
                  </a:lnTo>
                  <a:lnTo>
                    <a:pt x="233" y="9173"/>
                  </a:lnTo>
                  <a:lnTo>
                    <a:pt x="155" y="9742"/>
                  </a:lnTo>
                  <a:lnTo>
                    <a:pt x="78" y="10310"/>
                  </a:lnTo>
                  <a:lnTo>
                    <a:pt x="26" y="10904"/>
                  </a:lnTo>
                  <a:lnTo>
                    <a:pt x="0" y="11499"/>
                  </a:lnTo>
                  <a:lnTo>
                    <a:pt x="0" y="37776"/>
                  </a:lnTo>
                  <a:lnTo>
                    <a:pt x="22996" y="37776"/>
                  </a:lnTo>
                  <a:lnTo>
                    <a:pt x="22996" y="11499"/>
                  </a:lnTo>
                  <a:lnTo>
                    <a:pt x="22996" y="11499"/>
                  </a:lnTo>
                  <a:lnTo>
                    <a:pt x="22996" y="10904"/>
                  </a:lnTo>
                  <a:lnTo>
                    <a:pt x="22945" y="10310"/>
                  </a:lnTo>
                  <a:lnTo>
                    <a:pt x="22867" y="9742"/>
                  </a:lnTo>
                  <a:lnTo>
                    <a:pt x="22764" y="9173"/>
                  </a:lnTo>
                  <a:lnTo>
                    <a:pt x="22635" y="8631"/>
                  </a:lnTo>
                  <a:lnTo>
                    <a:pt x="22480" y="8088"/>
                  </a:lnTo>
                  <a:lnTo>
                    <a:pt x="22299" y="7545"/>
                  </a:lnTo>
                  <a:lnTo>
                    <a:pt x="22092" y="7029"/>
                  </a:lnTo>
                  <a:lnTo>
                    <a:pt x="21859" y="6512"/>
                  </a:lnTo>
                  <a:lnTo>
                    <a:pt x="21627" y="6021"/>
                  </a:lnTo>
                  <a:lnTo>
                    <a:pt x="21343" y="5530"/>
                  </a:lnTo>
                  <a:lnTo>
                    <a:pt x="21033" y="5065"/>
                  </a:lnTo>
                  <a:lnTo>
                    <a:pt x="20723" y="4626"/>
                  </a:lnTo>
                  <a:lnTo>
                    <a:pt x="20387" y="4186"/>
                  </a:lnTo>
                  <a:lnTo>
                    <a:pt x="19999" y="3773"/>
                  </a:lnTo>
                  <a:lnTo>
                    <a:pt x="19637" y="3360"/>
                  </a:lnTo>
                  <a:lnTo>
                    <a:pt x="19224" y="2998"/>
                  </a:lnTo>
                  <a:lnTo>
                    <a:pt x="18810" y="2636"/>
                  </a:lnTo>
                  <a:lnTo>
                    <a:pt x="18371" y="2274"/>
                  </a:lnTo>
                  <a:lnTo>
                    <a:pt x="17932" y="1964"/>
                  </a:lnTo>
                  <a:lnTo>
                    <a:pt x="17467" y="1654"/>
                  </a:lnTo>
                  <a:lnTo>
                    <a:pt x="16976" y="1396"/>
                  </a:lnTo>
                  <a:lnTo>
                    <a:pt x="16485" y="1138"/>
                  </a:lnTo>
                  <a:lnTo>
                    <a:pt x="15968" y="905"/>
                  </a:lnTo>
                  <a:lnTo>
                    <a:pt x="15451" y="698"/>
                  </a:lnTo>
                  <a:lnTo>
                    <a:pt x="14909" y="517"/>
                  </a:lnTo>
                  <a:lnTo>
                    <a:pt x="14366" y="362"/>
                  </a:lnTo>
                  <a:lnTo>
                    <a:pt x="13824" y="233"/>
                  </a:lnTo>
                  <a:lnTo>
                    <a:pt x="13255" y="130"/>
                  </a:lnTo>
                  <a:lnTo>
                    <a:pt x="12687" y="52"/>
                  </a:lnTo>
                  <a:lnTo>
                    <a:pt x="12092" y="1"/>
                  </a:lnTo>
                  <a:lnTo>
                    <a:pt x="11498" y="1"/>
                  </a:lnTo>
                  <a:lnTo>
                    <a:pt x="11498"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7" name="Google Shape;1697;p26"/>
            <p:cNvSpPr/>
            <p:nvPr/>
          </p:nvSpPr>
          <p:spPr>
            <a:xfrm>
              <a:off x="10744675" y="1043750"/>
              <a:ext cx="905000" cy="779050"/>
            </a:xfrm>
            <a:custGeom>
              <a:rect b="b" l="l" r="r" t="t"/>
              <a:pathLst>
                <a:path extrusionOk="0" h="31162" w="36200">
                  <a:moveTo>
                    <a:pt x="36200" y="31162"/>
                  </a:moveTo>
                  <a:lnTo>
                    <a:pt x="0" y="31162"/>
                  </a:lnTo>
                  <a:lnTo>
                    <a:pt x="17855" y="1"/>
                  </a:lnTo>
                  <a:lnTo>
                    <a:pt x="36200" y="31162"/>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8" name="Google Shape;1698;p26"/>
            <p:cNvSpPr/>
            <p:nvPr/>
          </p:nvSpPr>
          <p:spPr>
            <a:xfrm>
              <a:off x="11223325" y="866775"/>
              <a:ext cx="1263525" cy="1263525"/>
            </a:xfrm>
            <a:custGeom>
              <a:rect b="b" l="l" r="r" t="t"/>
              <a:pathLst>
                <a:path extrusionOk="0" h="50541" w="50541">
                  <a:moveTo>
                    <a:pt x="39611" y="10904"/>
                  </a:moveTo>
                  <a:lnTo>
                    <a:pt x="49197" y="20490"/>
                  </a:lnTo>
                  <a:lnTo>
                    <a:pt x="6357" y="49351"/>
                  </a:lnTo>
                  <a:lnTo>
                    <a:pt x="1189" y="44184"/>
                  </a:lnTo>
                  <a:lnTo>
                    <a:pt x="30025" y="1344"/>
                  </a:lnTo>
                  <a:lnTo>
                    <a:pt x="39611" y="10904"/>
                  </a:lnTo>
                  <a:lnTo>
                    <a:pt x="39611" y="10904"/>
                  </a:lnTo>
                  <a:close/>
                  <a:moveTo>
                    <a:pt x="50386" y="20206"/>
                  </a:moveTo>
                  <a:lnTo>
                    <a:pt x="30309" y="155"/>
                  </a:lnTo>
                  <a:lnTo>
                    <a:pt x="30309" y="155"/>
                  </a:lnTo>
                  <a:lnTo>
                    <a:pt x="30232" y="78"/>
                  </a:lnTo>
                  <a:lnTo>
                    <a:pt x="30232" y="78"/>
                  </a:lnTo>
                  <a:lnTo>
                    <a:pt x="30154" y="52"/>
                  </a:lnTo>
                  <a:lnTo>
                    <a:pt x="30051" y="0"/>
                  </a:lnTo>
                  <a:lnTo>
                    <a:pt x="29947" y="0"/>
                  </a:lnTo>
                  <a:lnTo>
                    <a:pt x="29844" y="0"/>
                  </a:lnTo>
                  <a:lnTo>
                    <a:pt x="29766" y="26"/>
                  </a:lnTo>
                  <a:lnTo>
                    <a:pt x="29663" y="78"/>
                  </a:lnTo>
                  <a:lnTo>
                    <a:pt x="29586" y="155"/>
                  </a:lnTo>
                  <a:lnTo>
                    <a:pt x="29534" y="233"/>
                  </a:lnTo>
                  <a:lnTo>
                    <a:pt x="78" y="43925"/>
                  </a:lnTo>
                  <a:lnTo>
                    <a:pt x="78" y="43925"/>
                  </a:lnTo>
                  <a:lnTo>
                    <a:pt x="52" y="44029"/>
                  </a:lnTo>
                  <a:lnTo>
                    <a:pt x="1" y="44106"/>
                  </a:lnTo>
                  <a:lnTo>
                    <a:pt x="1" y="44184"/>
                  </a:lnTo>
                  <a:lnTo>
                    <a:pt x="1" y="44287"/>
                  </a:lnTo>
                  <a:lnTo>
                    <a:pt x="1" y="44365"/>
                  </a:lnTo>
                  <a:lnTo>
                    <a:pt x="26" y="44468"/>
                  </a:lnTo>
                  <a:lnTo>
                    <a:pt x="78" y="44546"/>
                  </a:lnTo>
                  <a:lnTo>
                    <a:pt x="130" y="44623"/>
                  </a:lnTo>
                  <a:lnTo>
                    <a:pt x="5918" y="50385"/>
                  </a:lnTo>
                  <a:lnTo>
                    <a:pt x="5918" y="50385"/>
                  </a:lnTo>
                  <a:lnTo>
                    <a:pt x="5995" y="50437"/>
                  </a:lnTo>
                  <a:lnTo>
                    <a:pt x="6073" y="50488"/>
                  </a:lnTo>
                  <a:lnTo>
                    <a:pt x="6228" y="50540"/>
                  </a:lnTo>
                  <a:lnTo>
                    <a:pt x="6409" y="50514"/>
                  </a:lnTo>
                  <a:lnTo>
                    <a:pt x="6486" y="50488"/>
                  </a:lnTo>
                  <a:lnTo>
                    <a:pt x="6564" y="50463"/>
                  </a:lnTo>
                  <a:lnTo>
                    <a:pt x="50282" y="21033"/>
                  </a:lnTo>
                  <a:lnTo>
                    <a:pt x="50282" y="21033"/>
                  </a:lnTo>
                  <a:lnTo>
                    <a:pt x="50386" y="20955"/>
                  </a:lnTo>
                  <a:lnTo>
                    <a:pt x="50386" y="20955"/>
                  </a:lnTo>
                  <a:lnTo>
                    <a:pt x="50437" y="20852"/>
                  </a:lnTo>
                  <a:lnTo>
                    <a:pt x="50489" y="20774"/>
                  </a:lnTo>
                  <a:lnTo>
                    <a:pt x="50515" y="20671"/>
                  </a:lnTo>
                  <a:lnTo>
                    <a:pt x="50541" y="20567"/>
                  </a:lnTo>
                  <a:lnTo>
                    <a:pt x="50515" y="20464"/>
                  </a:lnTo>
                  <a:lnTo>
                    <a:pt x="50489" y="20387"/>
                  </a:lnTo>
                  <a:lnTo>
                    <a:pt x="50437" y="20283"/>
                  </a:lnTo>
                  <a:lnTo>
                    <a:pt x="50386" y="20206"/>
                  </a:lnTo>
                  <a:lnTo>
                    <a:pt x="50386" y="20206"/>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9" name="Google Shape;1699;p26"/>
            <p:cNvSpPr/>
            <p:nvPr/>
          </p:nvSpPr>
          <p:spPr>
            <a:xfrm>
              <a:off x="11285350" y="1107700"/>
              <a:ext cx="960550" cy="960575"/>
            </a:xfrm>
            <a:custGeom>
              <a:rect b="b" l="l" r="r" t="t"/>
              <a:pathLst>
                <a:path extrusionOk="0" h="38423" w="38422">
                  <a:moveTo>
                    <a:pt x="37492" y="905"/>
                  </a:moveTo>
                  <a:lnTo>
                    <a:pt x="38422" y="1835"/>
                  </a:lnTo>
                  <a:lnTo>
                    <a:pt x="1835" y="38423"/>
                  </a:lnTo>
                  <a:lnTo>
                    <a:pt x="0" y="36588"/>
                  </a:lnTo>
                  <a:lnTo>
                    <a:pt x="36587" y="1"/>
                  </a:lnTo>
                  <a:lnTo>
                    <a:pt x="37492" y="90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0" name="Google Shape;1700;p26"/>
            <p:cNvSpPr/>
            <p:nvPr/>
          </p:nvSpPr>
          <p:spPr>
            <a:xfrm>
              <a:off x="11894475" y="973350"/>
              <a:ext cx="485150" cy="485775"/>
            </a:xfrm>
            <a:custGeom>
              <a:rect b="b" l="l" r="r" t="t"/>
              <a:pathLst>
                <a:path extrusionOk="0" h="19431" w="19406">
                  <a:moveTo>
                    <a:pt x="19405" y="18837"/>
                  </a:moveTo>
                  <a:lnTo>
                    <a:pt x="18527" y="19431"/>
                  </a:lnTo>
                  <a:lnTo>
                    <a:pt x="1" y="879"/>
                  </a:lnTo>
                  <a:lnTo>
                    <a:pt x="595" y="0"/>
                  </a:lnTo>
                  <a:lnTo>
                    <a:pt x="19405" y="18837"/>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1" name="Google Shape;1701;p26"/>
            <p:cNvSpPr/>
            <p:nvPr/>
          </p:nvSpPr>
          <p:spPr>
            <a:xfrm>
              <a:off x="11807925" y="1101250"/>
              <a:ext cx="443800" cy="443800"/>
            </a:xfrm>
            <a:custGeom>
              <a:rect b="b" l="l" r="r" t="t"/>
              <a:pathLst>
                <a:path extrusionOk="0" h="17752" w="17752">
                  <a:moveTo>
                    <a:pt x="17751" y="17157"/>
                  </a:moveTo>
                  <a:lnTo>
                    <a:pt x="16873" y="17751"/>
                  </a:lnTo>
                  <a:lnTo>
                    <a:pt x="0" y="879"/>
                  </a:lnTo>
                  <a:lnTo>
                    <a:pt x="595" y="0"/>
                  </a:lnTo>
                  <a:lnTo>
                    <a:pt x="17751" y="17157"/>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2" name="Google Shape;1702;p26"/>
            <p:cNvSpPr/>
            <p:nvPr/>
          </p:nvSpPr>
          <p:spPr>
            <a:xfrm>
              <a:off x="11722000" y="1229150"/>
              <a:ext cx="401825" cy="402450"/>
            </a:xfrm>
            <a:custGeom>
              <a:rect b="b" l="l" r="r" t="t"/>
              <a:pathLst>
                <a:path extrusionOk="0" h="16098" w="16073">
                  <a:moveTo>
                    <a:pt x="16072" y="15503"/>
                  </a:moveTo>
                  <a:lnTo>
                    <a:pt x="15194" y="16098"/>
                  </a:lnTo>
                  <a:lnTo>
                    <a:pt x="1" y="879"/>
                  </a:lnTo>
                  <a:lnTo>
                    <a:pt x="595" y="0"/>
                  </a:lnTo>
                  <a:lnTo>
                    <a:pt x="16072" y="15503"/>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3" name="Google Shape;1703;p26"/>
            <p:cNvSpPr/>
            <p:nvPr/>
          </p:nvSpPr>
          <p:spPr>
            <a:xfrm>
              <a:off x="11636100" y="1357050"/>
              <a:ext cx="359825" cy="360475"/>
            </a:xfrm>
            <a:custGeom>
              <a:rect b="b" l="l" r="r" t="t"/>
              <a:pathLst>
                <a:path extrusionOk="0" h="14419" w="14393">
                  <a:moveTo>
                    <a:pt x="14392" y="13824"/>
                  </a:moveTo>
                  <a:lnTo>
                    <a:pt x="13514" y="14418"/>
                  </a:lnTo>
                  <a:lnTo>
                    <a:pt x="0" y="879"/>
                  </a:lnTo>
                  <a:lnTo>
                    <a:pt x="569" y="0"/>
                  </a:lnTo>
                  <a:lnTo>
                    <a:pt x="14392" y="13824"/>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4" name="Google Shape;1704;p26"/>
            <p:cNvSpPr/>
            <p:nvPr/>
          </p:nvSpPr>
          <p:spPr>
            <a:xfrm>
              <a:off x="11549525" y="1484950"/>
              <a:ext cx="318500" cy="318475"/>
            </a:xfrm>
            <a:custGeom>
              <a:rect b="b" l="l" r="r" t="t"/>
              <a:pathLst>
                <a:path extrusionOk="0" h="12739" w="12740">
                  <a:moveTo>
                    <a:pt x="12739" y="12145"/>
                  </a:moveTo>
                  <a:lnTo>
                    <a:pt x="11861" y="12739"/>
                  </a:lnTo>
                  <a:lnTo>
                    <a:pt x="1" y="879"/>
                  </a:lnTo>
                  <a:lnTo>
                    <a:pt x="595" y="0"/>
                  </a:lnTo>
                  <a:lnTo>
                    <a:pt x="12739" y="1214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5" name="Google Shape;1705;p26"/>
            <p:cNvSpPr/>
            <p:nvPr/>
          </p:nvSpPr>
          <p:spPr>
            <a:xfrm>
              <a:off x="11463625" y="1612850"/>
              <a:ext cx="276500" cy="277150"/>
            </a:xfrm>
            <a:custGeom>
              <a:rect b="b" l="l" r="r" t="t"/>
              <a:pathLst>
                <a:path extrusionOk="0" h="11086" w="11060">
                  <a:moveTo>
                    <a:pt x="11059" y="10491"/>
                  </a:moveTo>
                  <a:lnTo>
                    <a:pt x="10181" y="11085"/>
                  </a:lnTo>
                  <a:lnTo>
                    <a:pt x="0" y="879"/>
                  </a:lnTo>
                  <a:lnTo>
                    <a:pt x="595" y="0"/>
                  </a:lnTo>
                  <a:lnTo>
                    <a:pt x="11059" y="1049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6" name="Google Shape;1706;p26"/>
            <p:cNvSpPr/>
            <p:nvPr/>
          </p:nvSpPr>
          <p:spPr>
            <a:xfrm>
              <a:off x="11377700" y="1740750"/>
              <a:ext cx="234525" cy="235150"/>
            </a:xfrm>
            <a:custGeom>
              <a:rect b="b" l="l" r="r" t="t"/>
              <a:pathLst>
                <a:path extrusionOk="0" h="9406" w="9381">
                  <a:moveTo>
                    <a:pt x="9380" y="8811"/>
                  </a:moveTo>
                  <a:lnTo>
                    <a:pt x="8502" y="9406"/>
                  </a:lnTo>
                  <a:lnTo>
                    <a:pt x="1" y="879"/>
                  </a:lnTo>
                  <a:lnTo>
                    <a:pt x="569" y="0"/>
                  </a:lnTo>
                  <a:lnTo>
                    <a:pt x="9380" y="881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7" name="Google Shape;1707;p26"/>
            <p:cNvSpPr/>
            <p:nvPr/>
          </p:nvSpPr>
          <p:spPr>
            <a:xfrm>
              <a:off x="11291150" y="1868650"/>
              <a:ext cx="193175" cy="193175"/>
            </a:xfrm>
            <a:custGeom>
              <a:rect b="b" l="l" r="r" t="t"/>
              <a:pathLst>
                <a:path extrusionOk="0" h="7727" w="7727">
                  <a:moveTo>
                    <a:pt x="7726" y="7132"/>
                  </a:moveTo>
                  <a:lnTo>
                    <a:pt x="6848" y="7726"/>
                  </a:lnTo>
                  <a:lnTo>
                    <a:pt x="1" y="879"/>
                  </a:lnTo>
                  <a:lnTo>
                    <a:pt x="595" y="0"/>
                  </a:lnTo>
                  <a:lnTo>
                    <a:pt x="7726" y="713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8" name="Google Shape;1708;p26"/>
            <p:cNvSpPr/>
            <p:nvPr/>
          </p:nvSpPr>
          <p:spPr>
            <a:xfrm>
              <a:off x="11881550" y="960425"/>
              <a:ext cx="511650" cy="511625"/>
            </a:xfrm>
            <a:custGeom>
              <a:rect b="b" l="l" r="r" t="t"/>
              <a:pathLst>
                <a:path extrusionOk="0" h="20465" w="20466">
                  <a:moveTo>
                    <a:pt x="19354" y="20387"/>
                  </a:moveTo>
                  <a:lnTo>
                    <a:pt x="20207" y="19793"/>
                  </a:lnTo>
                  <a:lnTo>
                    <a:pt x="20207" y="19793"/>
                  </a:lnTo>
                  <a:lnTo>
                    <a:pt x="20310" y="19715"/>
                  </a:lnTo>
                  <a:lnTo>
                    <a:pt x="20310" y="19715"/>
                  </a:lnTo>
                  <a:lnTo>
                    <a:pt x="20362" y="19638"/>
                  </a:lnTo>
                  <a:lnTo>
                    <a:pt x="20413" y="19560"/>
                  </a:lnTo>
                  <a:lnTo>
                    <a:pt x="20439" y="19457"/>
                  </a:lnTo>
                  <a:lnTo>
                    <a:pt x="20465" y="19354"/>
                  </a:lnTo>
                  <a:lnTo>
                    <a:pt x="20439" y="19250"/>
                  </a:lnTo>
                  <a:lnTo>
                    <a:pt x="20413" y="19147"/>
                  </a:lnTo>
                  <a:lnTo>
                    <a:pt x="20362" y="19069"/>
                  </a:lnTo>
                  <a:lnTo>
                    <a:pt x="20310" y="18992"/>
                  </a:lnTo>
                  <a:lnTo>
                    <a:pt x="1474" y="156"/>
                  </a:lnTo>
                  <a:lnTo>
                    <a:pt x="1474" y="156"/>
                  </a:lnTo>
                  <a:lnTo>
                    <a:pt x="1396" y="78"/>
                  </a:lnTo>
                  <a:lnTo>
                    <a:pt x="1396" y="78"/>
                  </a:lnTo>
                  <a:lnTo>
                    <a:pt x="1293" y="52"/>
                  </a:lnTo>
                  <a:lnTo>
                    <a:pt x="1190" y="1"/>
                  </a:lnTo>
                  <a:lnTo>
                    <a:pt x="1112" y="1"/>
                  </a:lnTo>
                  <a:lnTo>
                    <a:pt x="1009" y="1"/>
                  </a:lnTo>
                  <a:lnTo>
                    <a:pt x="905" y="52"/>
                  </a:lnTo>
                  <a:lnTo>
                    <a:pt x="828" y="78"/>
                  </a:lnTo>
                  <a:lnTo>
                    <a:pt x="724" y="156"/>
                  </a:lnTo>
                  <a:lnTo>
                    <a:pt x="673" y="233"/>
                  </a:lnTo>
                  <a:lnTo>
                    <a:pt x="78" y="1086"/>
                  </a:lnTo>
                  <a:lnTo>
                    <a:pt x="78" y="1086"/>
                  </a:lnTo>
                  <a:lnTo>
                    <a:pt x="53" y="1163"/>
                  </a:lnTo>
                  <a:lnTo>
                    <a:pt x="1" y="1267"/>
                  </a:lnTo>
                  <a:lnTo>
                    <a:pt x="1" y="1344"/>
                  </a:lnTo>
                  <a:lnTo>
                    <a:pt x="1" y="1448"/>
                  </a:lnTo>
                  <a:lnTo>
                    <a:pt x="1" y="1525"/>
                  </a:lnTo>
                  <a:lnTo>
                    <a:pt x="27" y="1603"/>
                  </a:lnTo>
                  <a:lnTo>
                    <a:pt x="78" y="1706"/>
                  </a:lnTo>
                  <a:lnTo>
                    <a:pt x="130" y="1758"/>
                  </a:lnTo>
                  <a:lnTo>
                    <a:pt x="18682" y="20310"/>
                  </a:lnTo>
                  <a:lnTo>
                    <a:pt x="18682" y="20310"/>
                  </a:lnTo>
                  <a:lnTo>
                    <a:pt x="18760" y="20361"/>
                  </a:lnTo>
                  <a:lnTo>
                    <a:pt x="18837" y="20413"/>
                  </a:lnTo>
                  <a:lnTo>
                    <a:pt x="18992" y="20465"/>
                  </a:lnTo>
                  <a:lnTo>
                    <a:pt x="19173" y="20439"/>
                  </a:lnTo>
                  <a:lnTo>
                    <a:pt x="19251" y="20413"/>
                  </a:lnTo>
                  <a:lnTo>
                    <a:pt x="19354" y="20387"/>
                  </a:lnTo>
                  <a:lnTo>
                    <a:pt x="19354" y="20387"/>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9" name="Google Shape;1709;p26"/>
            <p:cNvSpPr/>
            <p:nvPr/>
          </p:nvSpPr>
          <p:spPr>
            <a:xfrm>
              <a:off x="11795000" y="1088325"/>
              <a:ext cx="469650" cy="469650"/>
            </a:xfrm>
            <a:custGeom>
              <a:rect b="b" l="l" r="r" t="t"/>
              <a:pathLst>
                <a:path extrusionOk="0" h="18786" w="18786">
                  <a:moveTo>
                    <a:pt x="17700" y="18708"/>
                  </a:moveTo>
                  <a:lnTo>
                    <a:pt x="18553" y="18139"/>
                  </a:lnTo>
                  <a:lnTo>
                    <a:pt x="18553" y="18139"/>
                  </a:lnTo>
                  <a:lnTo>
                    <a:pt x="18656" y="18062"/>
                  </a:lnTo>
                  <a:lnTo>
                    <a:pt x="18656" y="18062"/>
                  </a:lnTo>
                  <a:lnTo>
                    <a:pt x="18708" y="17958"/>
                  </a:lnTo>
                  <a:lnTo>
                    <a:pt x="18759" y="17881"/>
                  </a:lnTo>
                  <a:lnTo>
                    <a:pt x="18785" y="17777"/>
                  </a:lnTo>
                  <a:lnTo>
                    <a:pt x="18785" y="17674"/>
                  </a:lnTo>
                  <a:lnTo>
                    <a:pt x="18785" y="17571"/>
                  </a:lnTo>
                  <a:lnTo>
                    <a:pt x="18759" y="17493"/>
                  </a:lnTo>
                  <a:lnTo>
                    <a:pt x="18708" y="17390"/>
                  </a:lnTo>
                  <a:lnTo>
                    <a:pt x="18656" y="17312"/>
                  </a:lnTo>
                  <a:lnTo>
                    <a:pt x="1473" y="156"/>
                  </a:lnTo>
                  <a:lnTo>
                    <a:pt x="1473" y="156"/>
                  </a:lnTo>
                  <a:lnTo>
                    <a:pt x="1396" y="104"/>
                  </a:lnTo>
                  <a:lnTo>
                    <a:pt x="1396" y="104"/>
                  </a:lnTo>
                  <a:lnTo>
                    <a:pt x="1318" y="52"/>
                  </a:lnTo>
                  <a:lnTo>
                    <a:pt x="1215" y="1"/>
                  </a:lnTo>
                  <a:lnTo>
                    <a:pt x="1112" y="1"/>
                  </a:lnTo>
                  <a:lnTo>
                    <a:pt x="1008" y="1"/>
                  </a:lnTo>
                  <a:lnTo>
                    <a:pt x="931" y="52"/>
                  </a:lnTo>
                  <a:lnTo>
                    <a:pt x="827" y="78"/>
                  </a:lnTo>
                  <a:lnTo>
                    <a:pt x="750" y="156"/>
                  </a:lnTo>
                  <a:lnTo>
                    <a:pt x="698" y="233"/>
                  </a:lnTo>
                  <a:lnTo>
                    <a:pt x="104" y="1086"/>
                  </a:lnTo>
                  <a:lnTo>
                    <a:pt x="104" y="1086"/>
                  </a:lnTo>
                  <a:lnTo>
                    <a:pt x="52" y="1163"/>
                  </a:lnTo>
                  <a:lnTo>
                    <a:pt x="26" y="1267"/>
                  </a:lnTo>
                  <a:lnTo>
                    <a:pt x="1" y="1344"/>
                  </a:lnTo>
                  <a:lnTo>
                    <a:pt x="1" y="1448"/>
                  </a:lnTo>
                  <a:lnTo>
                    <a:pt x="26" y="1525"/>
                  </a:lnTo>
                  <a:lnTo>
                    <a:pt x="52" y="1603"/>
                  </a:lnTo>
                  <a:lnTo>
                    <a:pt x="104" y="1706"/>
                  </a:lnTo>
                  <a:lnTo>
                    <a:pt x="156" y="1758"/>
                  </a:lnTo>
                  <a:lnTo>
                    <a:pt x="17028" y="18630"/>
                  </a:lnTo>
                  <a:lnTo>
                    <a:pt x="17028" y="18630"/>
                  </a:lnTo>
                  <a:lnTo>
                    <a:pt x="17106" y="18708"/>
                  </a:lnTo>
                  <a:lnTo>
                    <a:pt x="17183" y="18733"/>
                  </a:lnTo>
                  <a:lnTo>
                    <a:pt x="17338" y="18785"/>
                  </a:lnTo>
                  <a:lnTo>
                    <a:pt x="17519" y="18785"/>
                  </a:lnTo>
                  <a:lnTo>
                    <a:pt x="17597" y="18759"/>
                  </a:lnTo>
                  <a:lnTo>
                    <a:pt x="17700" y="18708"/>
                  </a:lnTo>
                  <a:lnTo>
                    <a:pt x="17700" y="18708"/>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0" name="Google Shape;1710;p26"/>
            <p:cNvSpPr/>
            <p:nvPr/>
          </p:nvSpPr>
          <p:spPr>
            <a:xfrm>
              <a:off x="11709100" y="1216225"/>
              <a:ext cx="427650" cy="428300"/>
            </a:xfrm>
            <a:custGeom>
              <a:rect b="b" l="l" r="r" t="t"/>
              <a:pathLst>
                <a:path extrusionOk="0" h="17132" w="17106">
                  <a:moveTo>
                    <a:pt x="16020" y="17028"/>
                  </a:moveTo>
                  <a:lnTo>
                    <a:pt x="16873" y="16460"/>
                  </a:lnTo>
                  <a:lnTo>
                    <a:pt x="16873" y="16460"/>
                  </a:lnTo>
                  <a:lnTo>
                    <a:pt x="16976" y="16382"/>
                  </a:lnTo>
                  <a:lnTo>
                    <a:pt x="16976" y="16382"/>
                  </a:lnTo>
                  <a:lnTo>
                    <a:pt x="17028" y="16305"/>
                  </a:lnTo>
                  <a:lnTo>
                    <a:pt x="17079" y="16201"/>
                  </a:lnTo>
                  <a:lnTo>
                    <a:pt x="17105" y="16124"/>
                  </a:lnTo>
                  <a:lnTo>
                    <a:pt x="17105" y="16020"/>
                  </a:lnTo>
                  <a:lnTo>
                    <a:pt x="17105" y="15917"/>
                  </a:lnTo>
                  <a:lnTo>
                    <a:pt x="17079" y="15814"/>
                  </a:lnTo>
                  <a:lnTo>
                    <a:pt x="17028" y="15736"/>
                  </a:lnTo>
                  <a:lnTo>
                    <a:pt x="16976" y="15633"/>
                  </a:lnTo>
                  <a:lnTo>
                    <a:pt x="1473" y="156"/>
                  </a:lnTo>
                  <a:lnTo>
                    <a:pt x="1473" y="156"/>
                  </a:lnTo>
                  <a:lnTo>
                    <a:pt x="1395" y="104"/>
                  </a:lnTo>
                  <a:lnTo>
                    <a:pt x="1395" y="104"/>
                  </a:lnTo>
                  <a:lnTo>
                    <a:pt x="1318" y="52"/>
                  </a:lnTo>
                  <a:lnTo>
                    <a:pt x="1215" y="1"/>
                  </a:lnTo>
                  <a:lnTo>
                    <a:pt x="1111" y="1"/>
                  </a:lnTo>
                  <a:lnTo>
                    <a:pt x="1008" y="1"/>
                  </a:lnTo>
                  <a:lnTo>
                    <a:pt x="904" y="52"/>
                  </a:lnTo>
                  <a:lnTo>
                    <a:pt x="827" y="78"/>
                  </a:lnTo>
                  <a:lnTo>
                    <a:pt x="749" y="156"/>
                  </a:lnTo>
                  <a:lnTo>
                    <a:pt x="672" y="233"/>
                  </a:lnTo>
                  <a:lnTo>
                    <a:pt x="103" y="1086"/>
                  </a:lnTo>
                  <a:lnTo>
                    <a:pt x="103" y="1086"/>
                  </a:lnTo>
                  <a:lnTo>
                    <a:pt x="52" y="1163"/>
                  </a:lnTo>
                  <a:lnTo>
                    <a:pt x="26" y="1267"/>
                  </a:lnTo>
                  <a:lnTo>
                    <a:pt x="0" y="1344"/>
                  </a:lnTo>
                  <a:lnTo>
                    <a:pt x="0" y="1448"/>
                  </a:lnTo>
                  <a:lnTo>
                    <a:pt x="0" y="1525"/>
                  </a:lnTo>
                  <a:lnTo>
                    <a:pt x="52" y="1603"/>
                  </a:lnTo>
                  <a:lnTo>
                    <a:pt x="78" y="1706"/>
                  </a:lnTo>
                  <a:lnTo>
                    <a:pt x="155" y="1758"/>
                  </a:lnTo>
                  <a:lnTo>
                    <a:pt x="15348" y="16976"/>
                  </a:lnTo>
                  <a:lnTo>
                    <a:pt x="15348" y="16976"/>
                  </a:lnTo>
                  <a:lnTo>
                    <a:pt x="15426" y="17028"/>
                  </a:lnTo>
                  <a:lnTo>
                    <a:pt x="15503" y="17080"/>
                  </a:lnTo>
                  <a:lnTo>
                    <a:pt x="15658" y="17132"/>
                  </a:lnTo>
                  <a:lnTo>
                    <a:pt x="15839" y="17106"/>
                  </a:lnTo>
                  <a:lnTo>
                    <a:pt x="15917" y="17080"/>
                  </a:lnTo>
                  <a:lnTo>
                    <a:pt x="16020" y="17028"/>
                  </a:lnTo>
                  <a:lnTo>
                    <a:pt x="16020" y="17028"/>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1" name="Google Shape;1711;p26"/>
            <p:cNvSpPr/>
            <p:nvPr/>
          </p:nvSpPr>
          <p:spPr>
            <a:xfrm>
              <a:off x="11623175" y="1344125"/>
              <a:ext cx="385675" cy="386325"/>
            </a:xfrm>
            <a:custGeom>
              <a:rect b="b" l="l" r="r" t="t"/>
              <a:pathLst>
                <a:path extrusionOk="0" h="15453" w="15427">
                  <a:moveTo>
                    <a:pt x="14315" y="15375"/>
                  </a:moveTo>
                  <a:lnTo>
                    <a:pt x="15194" y="14780"/>
                  </a:lnTo>
                  <a:lnTo>
                    <a:pt x="15194" y="14780"/>
                  </a:lnTo>
                  <a:lnTo>
                    <a:pt x="15297" y="14703"/>
                  </a:lnTo>
                  <a:lnTo>
                    <a:pt x="15297" y="14703"/>
                  </a:lnTo>
                  <a:lnTo>
                    <a:pt x="15349" y="14625"/>
                  </a:lnTo>
                  <a:lnTo>
                    <a:pt x="15400" y="14548"/>
                  </a:lnTo>
                  <a:lnTo>
                    <a:pt x="15426" y="14444"/>
                  </a:lnTo>
                  <a:lnTo>
                    <a:pt x="15426" y="14341"/>
                  </a:lnTo>
                  <a:lnTo>
                    <a:pt x="15426" y="14238"/>
                  </a:lnTo>
                  <a:lnTo>
                    <a:pt x="15400" y="14134"/>
                  </a:lnTo>
                  <a:lnTo>
                    <a:pt x="15349" y="14057"/>
                  </a:lnTo>
                  <a:lnTo>
                    <a:pt x="15297" y="13979"/>
                  </a:lnTo>
                  <a:lnTo>
                    <a:pt x="1473" y="156"/>
                  </a:lnTo>
                  <a:lnTo>
                    <a:pt x="1473" y="156"/>
                  </a:lnTo>
                  <a:lnTo>
                    <a:pt x="1396" y="104"/>
                  </a:lnTo>
                  <a:lnTo>
                    <a:pt x="1396" y="104"/>
                  </a:lnTo>
                  <a:lnTo>
                    <a:pt x="1293" y="52"/>
                  </a:lnTo>
                  <a:lnTo>
                    <a:pt x="1189" y="26"/>
                  </a:lnTo>
                  <a:lnTo>
                    <a:pt x="1086" y="1"/>
                  </a:lnTo>
                  <a:lnTo>
                    <a:pt x="1008" y="26"/>
                  </a:lnTo>
                  <a:lnTo>
                    <a:pt x="905" y="52"/>
                  </a:lnTo>
                  <a:lnTo>
                    <a:pt x="802" y="78"/>
                  </a:lnTo>
                  <a:lnTo>
                    <a:pt x="724" y="156"/>
                  </a:lnTo>
                  <a:lnTo>
                    <a:pt x="672" y="233"/>
                  </a:lnTo>
                  <a:lnTo>
                    <a:pt x="78" y="1086"/>
                  </a:lnTo>
                  <a:lnTo>
                    <a:pt x="78" y="1086"/>
                  </a:lnTo>
                  <a:lnTo>
                    <a:pt x="52" y="1163"/>
                  </a:lnTo>
                  <a:lnTo>
                    <a:pt x="1" y="1267"/>
                  </a:lnTo>
                  <a:lnTo>
                    <a:pt x="1" y="1344"/>
                  </a:lnTo>
                  <a:lnTo>
                    <a:pt x="1" y="1448"/>
                  </a:lnTo>
                  <a:lnTo>
                    <a:pt x="1" y="1525"/>
                  </a:lnTo>
                  <a:lnTo>
                    <a:pt x="26" y="1628"/>
                  </a:lnTo>
                  <a:lnTo>
                    <a:pt x="78" y="1706"/>
                  </a:lnTo>
                  <a:lnTo>
                    <a:pt x="130" y="1783"/>
                  </a:lnTo>
                  <a:lnTo>
                    <a:pt x="13669" y="15297"/>
                  </a:lnTo>
                  <a:lnTo>
                    <a:pt x="13669" y="15297"/>
                  </a:lnTo>
                  <a:lnTo>
                    <a:pt x="13747" y="15349"/>
                  </a:lnTo>
                  <a:lnTo>
                    <a:pt x="13824" y="15400"/>
                  </a:lnTo>
                  <a:lnTo>
                    <a:pt x="13979" y="15452"/>
                  </a:lnTo>
                  <a:lnTo>
                    <a:pt x="14160" y="15426"/>
                  </a:lnTo>
                  <a:lnTo>
                    <a:pt x="14238" y="15400"/>
                  </a:lnTo>
                  <a:lnTo>
                    <a:pt x="14315" y="15375"/>
                  </a:lnTo>
                  <a:lnTo>
                    <a:pt x="14315" y="1537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2" name="Google Shape;1712;p26"/>
            <p:cNvSpPr/>
            <p:nvPr/>
          </p:nvSpPr>
          <p:spPr>
            <a:xfrm>
              <a:off x="11536625" y="1472025"/>
              <a:ext cx="344325" cy="344325"/>
            </a:xfrm>
            <a:custGeom>
              <a:rect b="b" l="l" r="r" t="t"/>
              <a:pathLst>
                <a:path extrusionOk="0" h="13773" w="13773">
                  <a:moveTo>
                    <a:pt x="12661" y="13695"/>
                  </a:moveTo>
                  <a:lnTo>
                    <a:pt x="13540" y="13127"/>
                  </a:lnTo>
                  <a:lnTo>
                    <a:pt x="13540" y="13127"/>
                  </a:lnTo>
                  <a:lnTo>
                    <a:pt x="13617" y="13049"/>
                  </a:lnTo>
                  <a:lnTo>
                    <a:pt x="13617" y="13049"/>
                  </a:lnTo>
                  <a:lnTo>
                    <a:pt x="13695" y="12946"/>
                  </a:lnTo>
                  <a:lnTo>
                    <a:pt x="13746" y="12868"/>
                  </a:lnTo>
                  <a:lnTo>
                    <a:pt x="13772" y="12765"/>
                  </a:lnTo>
                  <a:lnTo>
                    <a:pt x="13772" y="12662"/>
                  </a:lnTo>
                  <a:lnTo>
                    <a:pt x="13772" y="12584"/>
                  </a:lnTo>
                  <a:lnTo>
                    <a:pt x="13746" y="12481"/>
                  </a:lnTo>
                  <a:lnTo>
                    <a:pt x="13695" y="12377"/>
                  </a:lnTo>
                  <a:lnTo>
                    <a:pt x="13617" y="12300"/>
                  </a:lnTo>
                  <a:lnTo>
                    <a:pt x="1473" y="156"/>
                  </a:lnTo>
                  <a:lnTo>
                    <a:pt x="1473" y="156"/>
                  </a:lnTo>
                  <a:lnTo>
                    <a:pt x="1396" y="104"/>
                  </a:lnTo>
                  <a:lnTo>
                    <a:pt x="1396" y="104"/>
                  </a:lnTo>
                  <a:lnTo>
                    <a:pt x="1318" y="52"/>
                  </a:lnTo>
                  <a:lnTo>
                    <a:pt x="1215" y="26"/>
                  </a:lnTo>
                  <a:lnTo>
                    <a:pt x="1111" y="1"/>
                  </a:lnTo>
                  <a:lnTo>
                    <a:pt x="1008" y="26"/>
                  </a:lnTo>
                  <a:lnTo>
                    <a:pt x="930" y="52"/>
                  </a:lnTo>
                  <a:lnTo>
                    <a:pt x="827" y="78"/>
                  </a:lnTo>
                  <a:lnTo>
                    <a:pt x="750" y="156"/>
                  </a:lnTo>
                  <a:lnTo>
                    <a:pt x="672" y="233"/>
                  </a:lnTo>
                  <a:lnTo>
                    <a:pt x="104" y="1086"/>
                  </a:lnTo>
                  <a:lnTo>
                    <a:pt x="104" y="1086"/>
                  </a:lnTo>
                  <a:lnTo>
                    <a:pt x="52" y="1163"/>
                  </a:lnTo>
                  <a:lnTo>
                    <a:pt x="26" y="1267"/>
                  </a:lnTo>
                  <a:lnTo>
                    <a:pt x="0" y="1344"/>
                  </a:lnTo>
                  <a:lnTo>
                    <a:pt x="0" y="1448"/>
                  </a:lnTo>
                  <a:lnTo>
                    <a:pt x="26" y="1525"/>
                  </a:lnTo>
                  <a:lnTo>
                    <a:pt x="52" y="1628"/>
                  </a:lnTo>
                  <a:lnTo>
                    <a:pt x="104" y="1706"/>
                  </a:lnTo>
                  <a:lnTo>
                    <a:pt x="155" y="1784"/>
                  </a:lnTo>
                  <a:lnTo>
                    <a:pt x="12015" y="13643"/>
                  </a:lnTo>
                  <a:lnTo>
                    <a:pt x="12015" y="13643"/>
                  </a:lnTo>
                  <a:lnTo>
                    <a:pt x="12093" y="13695"/>
                  </a:lnTo>
                  <a:lnTo>
                    <a:pt x="12170" y="13747"/>
                  </a:lnTo>
                  <a:lnTo>
                    <a:pt x="12325" y="13773"/>
                  </a:lnTo>
                  <a:lnTo>
                    <a:pt x="12506" y="13773"/>
                  </a:lnTo>
                  <a:lnTo>
                    <a:pt x="12584" y="13747"/>
                  </a:lnTo>
                  <a:lnTo>
                    <a:pt x="12661" y="13695"/>
                  </a:lnTo>
                  <a:lnTo>
                    <a:pt x="12661" y="1369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3" name="Google Shape;1713;p26"/>
            <p:cNvSpPr/>
            <p:nvPr/>
          </p:nvSpPr>
          <p:spPr>
            <a:xfrm>
              <a:off x="11450700" y="1599925"/>
              <a:ext cx="302350" cy="302975"/>
            </a:xfrm>
            <a:custGeom>
              <a:rect b="b" l="l" r="r" t="t"/>
              <a:pathLst>
                <a:path extrusionOk="0" h="12119" w="12094">
                  <a:moveTo>
                    <a:pt x="10982" y="12016"/>
                  </a:moveTo>
                  <a:lnTo>
                    <a:pt x="11861" y="11447"/>
                  </a:lnTo>
                  <a:lnTo>
                    <a:pt x="11861" y="11447"/>
                  </a:lnTo>
                  <a:lnTo>
                    <a:pt x="11938" y="11370"/>
                  </a:lnTo>
                  <a:lnTo>
                    <a:pt x="11938" y="11370"/>
                  </a:lnTo>
                  <a:lnTo>
                    <a:pt x="12016" y="11292"/>
                  </a:lnTo>
                  <a:lnTo>
                    <a:pt x="12067" y="11189"/>
                  </a:lnTo>
                  <a:lnTo>
                    <a:pt x="12093" y="11111"/>
                  </a:lnTo>
                  <a:lnTo>
                    <a:pt x="12093" y="11008"/>
                  </a:lnTo>
                  <a:lnTo>
                    <a:pt x="12093" y="10905"/>
                  </a:lnTo>
                  <a:lnTo>
                    <a:pt x="12067" y="10801"/>
                  </a:lnTo>
                  <a:lnTo>
                    <a:pt x="12016" y="10724"/>
                  </a:lnTo>
                  <a:lnTo>
                    <a:pt x="11938" y="10646"/>
                  </a:lnTo>
                  <a:lnTo>
                    <a:pt x="1474" y="156"/>
                  </a:lnTo>
                  <a:lnTo>
                    <a:pt x="1474" y="156"/>
                  </a:lnTo>
                  <a:lnTo>
                    <a:pt x="1396" y="104"/>
                  </a:lnTo>
                  <a:lnTo>
                    <a:pt x="1396" y="104"/>
                  </a:lnTo>
                  <a:lnTo>
                    <a:pt x="1293" y="52"/>
                  </a:lnTo>
                  <a:lnTo>
                    <a:pt x="1215" y="27"/>
                  </a:lnTo>
                  <a:lnTo>
                    <a:pt x="1112" y="1"/>
                  </a:lnTo>
                  <a:lnTo>
                    <a:pt x="1008" y="27"/>
                  </a:lnTo>
                  <a:lnTo>
                    <a:pt x="905" y="52"/>
                  </a:lnTo>
                  <a:lnTo>
                    <a:pt x="828" y="78"/>
                  </a:lnTo>
                  <a:lnTo>
                    <a:pt x="750" y="156"/>
                  </a:lnTo>
                  <a:lnTo>
                    <a:pt x="673" y="233"/>
                  </a:lnTo>
                  <a:lnTo>
                    <a:pt x="104" y="1086"/>
                  </a:lnTo>
                  <a:lnTo>
                    <a:pt x="104" y="1086"/>
                  </a:lnTo>
                  <a:lnTo>
                    <a:pt x="52" y="1163"/>
                  </a:lnTo>
                  <a:lnTo>
                    <a:pt x="27" y="1267"/>
                  </a:lnTo>
                  <a:lnTo>
                    <a:pt x="1" y="1344"/>
                  </a:lnTo>
                  <a:lnTo>
                    <a:pt x="1" y="1448"/>
                  </a:lnTo>
                  <a:lnTo>
                    <a:pt x="1" y="1525"/>
                  </a:lnTo>
                  <a:lnTo>
                    <a:pt x="52" y="1628"/>
                  </a:lnTo>
                  <a:lnTo>
                    <a:pt x="78" y="1706"/>
                  </a:lnTo>
                  <a:lnTo>
                    <a:pt x="156" y="1784"/>
                  </a:lnTo>
                  <a:lnTo>
                    <a:pt x="10336" y="11964"/>
                  </a:lnTo>
                  <a:lnTo>
                    <a:pt x="10336" y="11964"/>
                  </a:lnTo>
                  <a:lnTo>
                    <a:pt x="10414" y="12016"/>
                  </a:lnTo>
                  <a:lnTo>
                    <a:pt x="10491" y="12067"/>
                  </a:lnTo>
                  <a:lnTo>
                    <a:pt x="10646" y="12119"/>
                  </a:lnTo>
                  <a:lnTo>
                    <a:pt x="10827" y="12093"/>
                  </a:lnTo>
                  <a:lnTo>
                    <a:pt x="10905" y="12067"/>
                  </a:lnTo>
                  <a:lnTo>
                    <a:pt x="10982" y="12016"/>
                  </a:lnTo>
                  <a:lnTo>
                    <a:pt x="10982" y="12016"/>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4" name="Google Shape;1714;p26"/>
            <p:cNvSpPr/>
            <p:nvPr/>
          </p:nvSpPr>
          <p:spPr>
            <a:xfrm>
              <a:off x="11364150" y="1727825"/>
              <a:ext cx="261000" cy="261000"/>
            </a:xfrm>
            <a:custGeom>
              <a:rect b="b" l="l" r="r" t="t"/>
              <a:pathLst>
                <a:path extrusionOk="0" h="10440" w="10440">
                  <a:moveTo>
                    <a:pt x="9328" y="10362"/>
                  </a:moveTo>
                  <a:lnTo>
                    <a:pt x="10207" y="9768"/>
                  </a:lnTo>
                  <a:lnTo>
                    <a:pt x="10207" y="9768"/>
                  </a:lnTo>
                  <a:lnTo>
                    <a:pt x="10284" y="9690"/>
                  </a:lnTo>
                  <a:lnTo>
                    <a:pt x="10284" y="9690"/>
                  </a:lnTo>
                  <a:lnTo>
                    <a:pt x="10362" y="9613"/>
                  </a:lnTo>
                  <a:lnTo>
                    <a:pt x="10413" y="9535"/>
                  </a:lnTo>
                  <a:lnTo>
                    <a:pt x="10439" y="9432"/>
                  </a:lnTo>
                  <a:lnTo>
                    <a:pt x="10439" y="9328"/>
                  </a:lnTo>
                  <a:lnTo>
                    <a:pt x="10439" y="9225"/>
                  </a:lnTo>
                  <a:lnTo>
                    <a:pt x="10413" y="9148"/>
                  </a:lnTo>
                  <a:lnTo>
                    <a:pt x="10362" y="9044"/>
                  </a:lnTo>
                  <a:lnTo>
                    <a:pt x="10284" y="8967"/>
                  </a:lnTo>
                  <a:lnTo>
                    <a:pt x="1499" y="156"/>
                  </a:lnTo>
                  <a:lnTo>
                    <a:pt x="1499" y="156"/>
                  </a:lnTo>
                  <a:lnTo>
                    <a:pt x="1421" y="104"/>
                  </a:lnTo>
                  <a:lnTo>
                    <a:pt x="1421" y="104"/>
                  </a:lnTo>
                  <a:lnTo>
                    <a:pt x="1318" y="52"/>
                  </a:lnTo>
                  <a:lnTo>
                    <a:pt x="1215" y="27"/>
                  </a:lnTo>
                  <a:lnTo>
                    <a:pt x="1111" y="1"/>
                  </a:lnTo>
                  <a:lnTo>
                    <a:pt x="1034" y="27"/>
                  </a:lnTo>
                  <a:lnTo>
                    <a:pt x="931" y="52"/>
                  </a:lnTo>
                  <a:lnTo>
                    <a:pt x="827" y="104"/>
                  </a:lnTo>
                  <a:lnTo>
                    <a:pt x="750" y="156"/>
                  </a:lnTo>
                  <a:lnTo>
                    <a:pt x="698" y="233"/>
                  </a:lnTo>
                  <a:lnTo>
                    <a:pt x="104" y="1086"/>
                  </a:lnTo>
                  <a:lnTo>
                    <a:pt x="104" y="1086"/>
                  </a:lnTo>
                  <a:lnTo>
                    <a:pt x="52" y="1163"/>
                  </a:lnTo>
                  <a:lnTo>
                    <a:pt x="26" y="1267"/>
                  </a:lnTo>
                  <a:lnTo>
                    <a:pt x="26" y="1344"/>
                  </a:lnTo>
                  <a:lnTo>
                    <a:pt x="0" y="1448"/>
                  </a:lnTo>
                  <a:lnTo>
                    <a:pt x="26" y="1525"/>
                  </a:lnTo>
                  <a:lnTo>
                    <a:pt x="52" y="1629"/>
                  </a:lnTo>
                  <a:lnTo>
                    <a:pt x="104" y="1706"/>
                  </a:lnTo>
                  <a:lnTo>
                    <a:pt x="155" y="1784"/>
                  </a:lnTo>
                  <a:lnTo>
                    <a:pt x="8682" y="10284"/>
                  </a:lnTo>
                  <a:lnTo>
                    <a:pt x="8682" y="10284"/>
                  </a:lnTo>
                  <a:lnTo>
                    <a:pt x="8760" y="10336"/>
                  </a:lnTo>
                  <a:lnTo>
                    <a:pt x="8837" y="10388"/>
                  </a:lnTo>
                  <a:lnTo>
                    <a:pt x="8992" y="10439"/>
                  </a:lnTo>
                  <a:lnTo>
                    <a:pt x="9173" y="10439"/>
                  </a:lnTo>
                  <a:lnTo>
                    <a:pt x="9251" y="10388"/>
                  </a:lnTo>
                  <a:lnTo>
                    <a:pt x="9328" y="10362"/>
                  </a:lnTo>
                  <a:lnTo>
                    <a:pt x="9328" y="1036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5" name="Google Shape;1715;p26"/>
            <p:cNvSpPr/>
            <p:nvPr/>
          </p:nvSpPr>
          <p:spPr>
            <a:xfrm>
              <a:off x="11278225" y="1855725"/>
              <a:ext cx="219025" cy="219000"/>
            </a:xfrm>
            <a:custGeom>
              <a:rect b="b" l="l" r="r" t="t"/>
              <a:pathLst>
                <a:path extrusionOk="0" h="8760" w="8761">
                  <a:moveTo>
                    <a:pt x="7649" y="8682"/>
                  </a:moveTo>
                  <a:lnTo>
                    <a:pt x="8528" y="8114"/>
                  </a:lnTo>
                  <a:lnTo>
                    <a:pt x="8528" y="8114"/>
                  </a:lnTo>
                  <a:lnTo>
                    <a:pt x="8605" y="8036"/>
                  </a:lnTo>
                  <a:lnTo>
                    <a:pt x="8605" y="8036"/>
                  </a:lnTo>
                  <a:lnTo>
                    <a:pt x="8683" y="7959"/>
                  </a:lnTo>
                  <a:lnTo>
                    <a:pt x="8734" y="7856"/>
                  </a:lnTo>
                  <a:lnTo>
                    <a:pt x="8760" y="7752"/>
                  </a:lnTo>
                  <a:lnTo>
                    <a:pt x="8760" y="7649"/>
                  </a:lnTo>
                  <a:lnTo>
                    <a:pt x="8760" y="7571"/>
                  </a:lnTo>
                  <a:lnTo>
                    <a:pt x="8734" y="7468"/>
                  </a:lnTo>
                  <a:lnTo>
                    <a:pt x="8683" y="7365"/>
                  </a:lnTo>
                  <a:lnTo>
                    <a:pt x="8605" y="7287"/>
                  </a:lnTo>
                  <a:lnTo>
                    <a:pt x="1474" y="156"/>
                  </a:lnTo>
                  <a:lnTo>
                    <a:pt x="1474" y="156"/>
                  </a:lnTo>
                  <a:lnTo>
                    <a:pt x="1396" y="104"/>
                  </a:lnTo>
                  <a:lnTo>
                    <a:pt x="1396" y="104"/>
                  </a:lnTo>
                  <a:lnTo>
                    <a:pt x="1319" y="52"/>
                  </a:lnTo>
                  <a:lnTo>
                    <a:pt x="1215" y="27"/>
                  </a:lnTo>
                  <a:lnTo>
                    <a:pt x="1112" y="1"/>
                  </a:lnTo>
                  <a:lnTo>
                    <a:pt x="1009" y="27"/>
                  </a:lnTo>
                  <a:lnTo>
                    <a:pt x="931" y="52"/>
                  </a:lnTo>
                  <a:lnTo>
                    <a:pt x="828" y="104"/>
                  </a:lnTo>
                  <a:lnTo>
                    <a:pt x="750" y="156"/>
                  </a:lnTo>
                  <a:lnTo>
                    <a:pt x="673" y="233"/>
                  </a:lnTo>
                  <a:lnTo>
                    <a:pt x="104" y="1086"/>
                  </a:lnTo>
                  <a:lnTo>
                    <a:pt x="104" y="1086"/>
                  </a:lnTo>
                  <a:lnTo>
                    <a:pt x="53" y="1189"/>
                  </a:lnTo>
                  <a:lnTo>
                    <a:pt x="27" y="1267"/>
                  </a:lnTo>
                  <a:lnTo>
                    <a:pt x="1" y="1344"/>
                  </a:lnTo>
                  <a:lnTo>
                    <a:pt x="1" y="1448"/>
                  </a:lnTo>
                  <a:lnTo>
                    <a:pt x="27" y="1525"/>
                  </a:lnTo>
                  <a:lnTo>
                    <a:pt x="53" y="1629"/>
                  </a:lnTo>
                  <a:lnTo>
                    <a:pt x="104" y="1706"/>
                  </a:lnTo>
                  <a:lnTo>
                    <a:pt x="156" y="1784"/>
                  </a:lnTo>
                  <a:lnTo>
                    <a:pt x="7003" y="8631"/>
                  </a:lnTo>
                  <a:lnTo>
                    <a:pt x="7003" y="8631"/>
                  </a:lnTo>
                  <a:lnTo>
                    <a:pt x="7081" y="8682"/>
                  </a:lnTo>
                  <a:lnTo>
                    <a:pt x="7158" y="8734"/>
                  </a:lnTo>
                  <a:lnTo>
                    <a:pt x="7313" y="8760"/>
                  </a:lnTo>
                  <a:lnTo>
                    <a:pt x="7494" y="8760"/>
                  </a:lnTo>
                  <a:lnTo>
                    <a:pt x="7572" y="8734"/>
                  </a:lnTo>
                  <a:lnTo>
                    <a:pt x="7649" y="8682"/>
                  </a:lnTo>
                  <a:lnTo>
                    <a:pt x="7649" y="868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6" name="Google Shape;1716;p26"/>
            <p:cNvSpPr/>
            <p:nvPr/>
          </p:nvSpPr>
          <p:spPr>
            <a:xfrm>
              <a:off x="9897175" y="2192275"/>
              <a:ext cx="1263525" cy="1263525"/>
            </a:xfrm>
            <a:custGeom>
              <a:rect b="b" l="l" r="r" t="t"/>
              <a:pathLst>
                <a:path extrusionOk="0" h="50541" w="50541">
                  <a:moveTo>
                    <a:pt x="10930" y="39637"/>
                  </a:moveTo>
                  <a:lnTo>
                    <a:pt x="20516" y="49223"/>
                  </a:lnTo>
                  <a:lnTo>
                    <a:pt x="49352" y="6357"/>
                  </a:lnTo>
                  <a:lnTo>
                    <a:pt x="44184" y="1189"/>
                  </a:lnTo>
                  <a:lnTo>
                    <a:pt x="1344" y="30051"/>
                  </a:lnTo>
                  <a:lnTo>
                    <a:pt x="10930" y="39637"/>
                  </a:lnTo>
                  <a:lnTo>
                    <a:pt x="10930" y="39637"/>
                  </a:lnTo>
                  <a:close/>
                  <a:moveTo>
                    <a:pt x="20206" y="50386"/>
                  </a:moveTo>
                  <a:lnTo>
                    <a:pt x="155" y="30335"/>
                  </a:lnTo>
                  <a:lnTo>
                    <a:pt x="155" y="30335"/>
                  </a:lnTo>
                  <a:lnTo>
                    <a:pt x="104" y="30257"/>
                  </a:lnTo>
                  <a:lnTo>
                    <a:pt x="104" y="30257"/>
                  </a:lnTo>
                  <a:lnTo>
                    <a:pt x="52" y="30180"/>
                  </a:lnTo>
                  <a:lnTo>
                    <a:pt x="26" y="30077"/>
                  </a:lnTo>
                  <a:lnTo>
                    <a:pt x="0" y="29973"/>
                  </a:lnTo>
                  <a:lnTo>
                    <a:pt x="26" y="29870"/>
                  </a:lnTo>
                  <a:lnTo>
                    <a:pt x="52" y="29766"/>
                  </a:lnTo>
                  <a:lnTo>
                    <a:pt x="104" y="29689"/>
                  </a:lnTo>
                  <a:lnTo>
                    <a:pt x="155" y="29611"/>
                  </a:lnTo>
                  <a:lnTo>
                    <a:pt x="233" y="29534"/>
                  </a:lnTo>
                  <a:lnTo>
                    <a:pt x="43951" y="104"/>
                  </a:lnTo>
                  <a:lnTo>
                    <a:pt x="43951" y="104"/>
                  </a:lnTo>
                  <a:lnTo>
                    <a:pt x="44029" y="52"/>
                  </a:lnTo>
                  <a:lnTo>
                    <a:pt x="44106" y="26"/>
                  </a:lnTo>
                  <a:lnTo>
                    <a:pt x="44210" y="1"/>
                  </a:lnTo>
                  <a:lnTo>
                    <a:pt x="44287" y="1"/>
                  </a:lnTo>
                  <a:lnTo>
                    <a:pt x="44391" y="26"/>
                  </a:lnTo>
                  <a:lnTo>
                    <a:pt x="44468" y="52"/>
                  </a:lnTo>
                  <a:lnTo>
                    <a:pt x="44546" y="104"/>
                  </a:lnTo>
                  <a:lnTo>
                    <a:pt x="44623" y="156"/>
                  </a:lnTo>
                  <a:lnTo>
                    <a:pt x="50385" y="5943"/>
                  </a:lnTo>
                  <a:lnTo>
                    <a:pt x="50385" y="5943"/>
                  </a:lnTo>
                  <a:lnTo>
                    <a:pt x="50463" y="5995"/>
                  </a:lnTo>
                  <a:lnTo>
                    <a:pt x="50489" y="6073"/>
                  </a:lnTo>
                  <a:lnTo>
                    <a:pt x="50540" y="6253"/>
                  </a:lnTo>
                  <a:lnTo>
                    <a:pt x="50540" y="6434"/>
                  </a:lnTo>
                  <a:lnTo>
                    <a:pt x="50514" y="6512"/>
                  </a:lnTo>
                  <a:lnTo>
                    <a:pt x="50463" y="6589"/>
                  </a:lnTo>
                  <a:lnTo>
                    <a:pt x="21033" y="50308"/>
                  </a:lnTo>
                  <a:lnTo>
                    <a:pt x="21033" y="50308"/>
                  </a:lnTo>
                  <a:lnTo>
                    <a:pt x="20955" y="50386"/>
                  </a:lnTo>
                  <a:lnTo>
                    <a:pt x="20955" y="50386"/>
                  </a:lnTo>
                  <a:lnTo>
                    <a:pt x="20878" y="50463"/>
                  </a:lnTo>
                  <a:lnTo>
                    <a:pt x="20774" y="50515"/>
                  </a:lnTo>
                  <a:lnTo>
                    <a:pt x="20697" y="50541"/>
                  </a:lnTo>
                  <a:lnTo>
                    <a:pt x="20593" y="50541"/>
                  </a:lnTo>
                  <a:lnTo>
                    <a:pt x="20490" y="50541"/>
                  </a:lnTo>
                  <a:lnTo>
                    <a:pt x="20387" y="50515"/>
                  </a:lnTo>
                  <a:lnTo>
                    <a:pt x="20309" y="50463"/>
                  </a:lnTo>
                  <a:lnTo>
                    <a:pt x="20206" y="50386"/>
                  </a:lnTo>
                  <a:lnTo>
                    <a:pt x="20206" y="50386"/>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7" name="Google Shape;1717;p26"/>
            <p:cNvSpPr/>
            <p:nvPr/>
          </p:nvSpPr>
          <p:spPr>
            <a:xfrm>
              <a:off x="10138100" y="2254300"/>
              <a:ext cx="960575" cy="961200"/>
            </a:xfrm>
            <a:custGeom>
              <a:rect b="b" l="l" r="r" t="t"/>
              <a:pathLst>
                <a:path extrusionOk="0" h="38448" w="38423">
                  <a:moveTo>
                    <a:pt x="931" y="37517"/>
                  </a:moveTo>
                  <a:lnTo>
                    <a:pt x="1835" y="38448"/>
                  </a:lnTo>
                  <a:lnTo>
                    <a:pt x="38423" y="1860"/>
                  </a:lnTo>
                  <a:lnTo>
                    <a:pt x="36588" y="0"/>
                  </a:lnTo>
                  <a:lnTo>
                    <a:pt x="1" y="36587"/>
                  </a:lnTo>
                  <a:lnTo>
                    <a:pt x="931" y="37517"/>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8" name="Google Shape;1718;p26"/>
            <p:cNvSpPr/>
            <p:nvPr/>
          </p:nvSpPr>
          <p:spPr>
            <a:xfrm>
              <a:off x="10003750" y="2863425"/>
              <a:ext cx="485800" cy="485800"/>
            </a:xfrm>
            <a:custGeom>
              <a:rect b="b" l="l" r="r" t="t"/>
              <a:pathLst>
                <a:path extrusionOk="0" h="19432" w="19432">
                  <a:moveTo>
                    <a:pt x="18837" y="19431"/>
                  </a:moveTo>
                  <a:lnTo>
                    <a:pt x="19431" y="18553"/>
                  </a:lnTo>
                  <a:lnTo>
                    <a:pt x="879" y="1"/>
                  </a:lnTo>
                  <a:lnTo>
                    <a:pt x="1" y="595"/>
                  </a:lnTo>
                  <a:lnTo>
                    <a:pt x="18837" y="1943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9" name="Google Shape;1719;p26"/>
            <p:cNvSpPr/>
            <p:nvPr/>
          </p:nvSpPr>
          <p:spPr>
            <a:xfrm>
              <a:off x="10132300" y="2777525"/>
              <a:ext cx="443800" cy="443800"/>
            </a:xfrm>
            <a:custGeom>
              <a:rect b="b" l="l" r="r" t="t"/>
              <a:pathLst>
                <a:path extrusionOk="0" h="17752" w="17752">
                  <a:moveTo>
                    <a:pt x="17157" y="17751"/>
                  </a:moveTo>
                  <a:lnTo>
                    <a:pt x="17751" y="16873"/>
                  </a:lnTo>
                  <a:lnTo>
                    <a:pt x="879" y="0"/>
                  </a:lnTo>
                  <a:lnTo>
                    <a:pt x="0" y="594"/>
                  </a:lnTo>
                  <a:lnTo>
                    <a:pt x="17157" y="1775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0" name="Google Shape;1720;p26"/>
            <p:cNvSpPr/>
            <p:nvPr/>
          </p:nvSpPr>
          <p:spPr>
            <a:xfrm>
              <a:off x="10260200" y="2691600"/>
              <a:ext cx="401800" cy="401825"/>
            </a:xfrm>
            <a:custGeom>
              <a:rect b="b" l="l" r="r" t="t"/>
              <a:pathLst>
                <a:path extrusionOk="0" h="16073" w="16072">
                  <a:moveTo>
                    <a:pt x="15478" y="16072"/>
                  </a:moveTo>
                  <a:lnTo>
                    <a:pt x="16072" y="15194"/>
                  </a:lnTo>
                  <a:lnTo>
                    <a:pt x="879" y="1"/>
                  </a:lnTo>
                  <a:lnTo>
                    <a:pt x="0" y="595"/>
                  </a:lnTo>
                  <a:lnTo>
                    <a:pt x="15478" y="1607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1" name="Google Shape;1721;p26"/>
            <p:cNvSpPr/>
            <p:nvPr/>
          </p:nvSpPr>
          <p:spPr>
            <a:xfrm>
              <a:off x="10388100" y="2605050"/>
              <a:ext cx="359825" cy="360475"/>
            </a:xfrm>
            <a:custGeom>
              <a:rect b="b" l="l" r="r" t="t"/>
              <a:pathLst>
                <a:path extrusionOk="0" h="14419" w="14393">
                  <a:moveTo>
                    <a:pt x="13798" y="14418"/>
                  </a:moveTo>
                  <a:lnTo>
                    <a:pt x="14392" y="13540"/>
                  </a:lnTo>
                  <a:lnTo>
                    <a:pt x="879" y="0"/>
                  </a:lnTo>
                  <a:lnTo>
                    <a:pt x="0" y="595"/>
                  </a:lnTo>
                  <a:lnTo>
                    <a:pt x="13798" y="14418"/>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2" name="Google Shape;1722;p26"/>
            <p:cNvSpPr/>
            <p:nvPr/>
          </p:nvSpPr>
          <p:spPr>
            <a:xfrm>
              <a:off x="10516000" y="2519125"/>
              <a:ext cx="318475" cy="318500"/>
            </a:xfrm>
            <a:custGeom>
              <a:rect b="b" l="l" r="r" t="t"/>
              <a:pathLst>
                <a:path extrusionOk="0" h="12740" w="12739">
                  <a:moveTo>
                    <a:pt x="12145" y="12739"/>
                  </a:moveTo>
                  <a:lnTo>
                    <a:pt x="12739" y="11861"/>
                  </a:lnTo>
                  <a:lnTo>
                    <a:pt x="879" y="1"/>
                  </a:lnTo>
                  <a:lnTo>
                    <a:pt x="0" y="595"/>
                  </a:lnTo>
                  <a:lnTo>
                    <a:pt x="12145" y="12739"/>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3" name="Google Shape;1723;p26"/>
            <p:cNvSpPr/>
            <p:nvPr/>
          </p:nvSpPr>
          <p:spPr>
            <a:xfrm>
              <a:off x="10643900" y="2433225"/>
              <a:ext cx="276500" cy="276500"/>
            </a:xfrm>
            <a:custGeom>
              <a:rect b="b" l="l" r="r" t="t"/>
              <a:pathLst>
                <a:path extrusionOk="0" h="11060" w="11060">
                  <a:moveTo>
                    <a:pt x="10465" y="11059"/>
                  </a:moveTo>
                  <a:lnTo>
                    <a:pt x="11059" y="10181"/>
                  </a:lnTo>
                  <a:lnTo>
                    <a:pt x="879" y="0"/>
                  </a:lnTo>
                  <a:lnTo>
                    <a:pt x="0" y="569"/>
                  </a:lnTo>
                  <a:lnTo>
                    <a:pt x="10465" y="11059"/>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4" name="Google Shape;1724;p26"/>
            <p:cNvSpPr/>
            <p:nvPr/>
          </p:nvSpPr>
          <p:spPr>
            <a:xfrm>
              <a:off x="10771800" y="2346650"/>
              <a:ext cx="234500" cy="235175"/>
            </a:xfrm>
            <a:custGeom>
              <a:rect b="b" l="l" r="r" t="t"/>
              <a:pathLst>
                <a:path extrusionOk="0" h="9407" w="9380">
                  <a:moveTo>
                    <a:pt x="8786" y="9406"/>
                  </a:moveTo>
                  <a:lnTo>
                    <a:pt x="9380" y="8528"/>
                  </a:lnTo>
                  <a:lnTo>
                    <a:pt x="879" y="1"/>
                  </a:lnTo>
                  <a:lnTo>
                    <a:pt x="0" y="595"/>
                  </a:lnTo>
                  <a:lnTo>
                    <a:pt x="8786" y="9406"/>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5" name="Google Shape;1725;p26"/>
            <p:cNvSpPr/>
            <p:nvPr/>
          </p:nvSpPr>
          <p:spPr>
            <a:xfrm>
              <a:off x="10899700" y="2260750"/>
              <a:ext cx="193175" cy="193175"/>
            </a:xfrm>
            <a:custGeom>
              <a:rect b="b" l="l" r="r" t="t"/>
              <a:pathLst>
                <a:path extrusionOk="0" h="7727" w="7727">
                  <a:moveTo>
                    <a:pt x="7132" y="7726"/>
                  </a:moveTo>
                  <a:lnTo>
                    <a:pt x="7726" y="6848"/>
                  </a:lnTo>
                  <a:lnTo>
                    <a:pt x="879" y="0"/>
                  </a:lnTo>
                  <a:lnTo>
                    <a:pt x="1" y="595"/>
                  </a:lnTo>
                  <a:lnTo>
                    <a:pt x="7132" y="7726"/>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6" name="Google Shape;1726;p26"/>
            <p:cNvSpPr/>
            <p:nvPr/>
          </p:nvSpPr>
          <p:spPr>
            <a:xfrm>
              <a:off x="9990825" y="2850500"/>
              <a:ext cx="511625" cy="511650"/>
            </a:xfrm>
            <a:custGeom>
              <a:rect b="b" l="l" r="r" t="t"/>
              <a:pathLst>
                <a:path extrusionOk="0" h="20466" w="20465">
                  <a:moveTo>
                    <a:pt x="20387" y="19354"/>
                  </a:moveTo>
                  <a:lnTo>
                    <a:pt x="19819" y="20232"/>
                  </a:lnTo>
                  <a:lnTo>
                    <a:pt x="19819" y="20232"/>
                  </a:lnTo>
                  <a:lnTo>
                    <a:pt x="19741" y="20310"/>
                  </a:lnTo>
                  <a:lnTo>
                    <a:pt x="19741" y="20310"/>
                  </a:lnTo>
                  <a:lnTo>
                    <a:pt x="19638" y="20388"/>
                  </a:lnTo>
                  <a:lnTo>
                    <a:pt x="19561" y="20439"/>
                  </a:lnTo>
                  <a:lnTo>
                    <a:pt x="19457" y="20465"/>
                  </a:lnTo>
                  <a:lnTo>
                    <a:pt x="19354" y="20465"/>
                  </a:lnTo>
                  <a:lnTo>
                    <a:pt x="19250" y="20465"/>
                  </a:lnTo>
                  <a:lnTo>
                    <a:pt x="19173" y="20439"/>
                  </a:lnTo>
                  <a:lnTo>
                    <a:pt x="19070" y="20388"/>
                  </a:lnTo>
                  <a:lnTo>
                    <a:pt x="18992" y="20310"/>
                  </a:lnTo>
                  <a:lnTo>
                    <a:pt x="156" y="1474"/>
                  </a:lnTo>
                  <a:lnTo>
                    <a:pt x="156" y="1474"/>
                  </a:lnTo>
                  <a:lnTo>
                    <a:pt x="104" y="1396"/>
                  </a:lnTo>
                  <a:lnTo>
                    <a:pt x="104" y="1396"/>
                  </a:lnTo>
                  <a:lnTo>
                    <a:pt x="52" y="1319"/>
                  </a:lnTo>
                  <a:lnTo>
                    <a:pt x="27" y="1215"/>
                  </a:lnTo>
                  <a:lnTo>
                    <a:pt x="1" y="1112"/>
                  </a:lnTo>
                  <a:lnTo>
                    <a:pt x="27" y="1009"/>
                  </a:lnTo>
                  <a:lnTo>
                    <a:pt x="52" y="931"/>
                  </a:lnTo>
                  <a:lnTo>
                    <a:pt x="104" y="828"/>
                  </a:lnTo>
                  <a:lnTo>
                    <a:pt x="156" y="750"/>
                  </a:lnTo>
                  <a:lnTo>
                    <a:pt x="233" y="699"/>
                  </a:lnTo>
                  <a:lnTo>
                    <a:pt x="1112" y="104"/>
                  </a:lnTo>
                  <a:lnTo>
                    <a:pt x="1112" y="104"/>
                  </a:lnTo>
                  <a:lnTo>
                    <a:pt x="1189" y="53"/>
                  </a:lnTo>
                  <a:lnTo>
                    <a:pt x="1267" y="27"/>
                  </a:lnTo>
                  <a:lnTo>
                    <a:pt x="1344" y="1"/>
                  </a:lnTo>
                  <a:lnTo>
                    <a:pt x="1448" y="1"/>
                  </a:lnTo>
                  <a:lnTo>
                    <a:pt x="1525" y="27"/>
                  </a:lnTo>
                  <a:lnTo>
                    <a:pt x="1629" y="53"/>
                  </a:lnTo>
                  <a:lnTo>
                    <a:pt x="1706" y="104"/>
                  </a:lnTo>
                  <a:lnTo>
                    <a:pt x="1784" y="156"/>
                  </a:lnTo>
                  <a:lnTo>
                    <a:pt x="20310" y="18708"/>
                  </a:lnTo>
                  <a:lnTo>
                    <a:pt x="20310" y="18708"/>
                  </a:lnTo>
                  <a:lnTo>
                    <a:pt x="20387" y="18760"/>
                  </a:lnTo>
                  <a:lnTo>
                    <a:pt x="20413" y="18837"/>
                  </a:lnTo>
                  <a:lnTo>
                    <a:pt x="20465" y="19018"/>
                  </a:lnTo>
                  <a:lnTo>
                    <a:pt x="20465" y="19199"/>
                  </a:lnTo>
                  <a:lnTo>
                    <a:pt x="20439" y="19276"/>
                  </a:lnTo>
                  <a:lnTo>
                    <a:pt x="20387" y="19354"/>
                  </a:lnTo>
                  <a:lnTo>
                    <a:pt x="20387" y="19354"/>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7" name="Google Shape;1727;p26"/>
            <p:cNvSpPr/>
            <p:nvPr/>
          </p:nvSpPr>
          <p:spPr>
            <a:xfrm>
              <a:off x="10118725" y="2764600"/>
              <a:ext cx="470300" cy="469625"/>
            </a:xfrm>
            <a:custGeom>
              <a:rect b="b" l="l" r="r" t="t"/>
              <a:pathLst>
                <a:path extrusionOk="0" h="18785" w="18812">
                  <a:moveTo>
                    <a:pt x="18708" y="17674"/>
                  </a:moveTo>
                  <a:lnTo>
                    <a:pt x="18139" y="18527"/>
                  </a:lnTo>
                  <a:lnTo>
                    <a:pt x="18139" y="18527"/>
                  </a:lnTo>
                  <a:lnTo>
                    <a:pt x="18062" y="18630"/>
                  </a:lnTo>
                  <a:lnTo>
                    <a:pt x="18062" y="18630"/>
                  </a:lnTo>
                  <a:lnTo>
                    <a:pt x="17984" y="18707"/>
                  </a:lnTo>
                  <a:lnTo>
                    <a:pt x="17881" y="18759"/>
                  </a:lnTo>
                  <a:lnTo>
                    <a:pt x="17804" y="18785"/>
                  </a:lnTo>
                  <a:lnTo>
                    <a:pt x="17700" y="18785"/>
                  </a:lnTo>
                  <a:lnTo>
                    <a:pt x="17597" y="18785"/>
                  </a:lnTo>
                  <a:lnTo>
                    <a:pt x="17493" y="18759"/>
                  </a:lnTo>
                  <a:lnTo>
                    <a:pt x="17416" y="18707"/>
                  </a:lnTo>
                  <a:lnTo>
                    <a:pt x="17313" y="18630"/>
                  </a:lnTo>
                  <a:lnTo>
                    <a:pt x="156" y="1473"/>
                  </a:lnTo>
                  <a:lnTo>
                    <a:pt x="156" y="1473"/>
                  </a:lnTo>
                  <a:lnTo>
                    <a:pt x="104" y="1396"/>
                  </a:lnTo>
                  <a:lnTo>
                    <a:pt x="104" y="1396"/>
                  </a:lnTo>
                  <a:lnTo>
                    <a:pt x="52" y="1318"/>
                  </a:lnTo>
                  <a:lnTo>
                    <a:pt x="27" y="1215"/>
                  </a:lnTo>
                  <a:lnTo>
                    <a:pt x="1" y="1111"/>
                  </a:lnTo>
                  <a:lnTo>
                    <a:pt x="27" y="1008"/>
                  </a:lnTo>
                  <a:lnTo>
                    <a:pt x="52" y="905"/>
                  </a:lnTo>
                  <a:lnTo>
                    <a:pt x="104" y="827"/>
                  </a:lnTo>
                  <a:lnTo>
                    <a:pt x="156" y="750"/>
                  </a:lnTo>
                  <a:lnTo>
                    <a:pt x="233" y="672"/>
                  </a:lnTo>
                  <a:lnTo>
                    <a:pt x="1112" y="104"/>
                  </a:lnTo>
                  <a:lnTo>
                    <a:pt x="1112" y="104"/>
                  </a:lnTo>
                  <a:lnTo>
                    <a:pt x="1189" y="52"/>
                  </a:lnTo>
                  <a:lnTo>
                    <a:pt x="1267" y="26"/>
                  </a:lnTo>
                  <a:lnTo>
                    <a:pt x="1344" y="0"/>
                  </a:lnTo>
                  <a:lnTo>
                    <a:pt x="1448" y="0"/>
                  </a:lnTo>
                  <a:lnTo>
                    <a:pt x="1525" y="0"/>
                  </a:lnTo>
                  <a:lnTo>
                    <a:pt x="1629" y="52"/>
                  </a:lnTo>
                  <a:lnTo>
                    <a:pt x="1706" y="78"/>
                  </a:lnTo>
                  <a:lnTo>
                    <a:pt x="1784" y="155"/>
                  </a:lnTo>
                  <a:lnTo>
                    <a:pt x="18656" y="17028"/>
                  </a:lnTo>
                  <a:lnTo>
                    <a:pt x="18656" y="17028"/>
                  </a:lnTo>
                  <a:lnTo>
                    <a:pt x="18708" y="17080"/>
                  </a:lnTo>
                  <a:lnTo>
                    <a:pt x="18760" y="17157"/>
                  </a:lnTo>
                  <a:lnTo>
                    <a:pt x="18811" y="17338"/>
                  </a:lnTo>
                  <a:lnTo>
                    <a:pt x="18785" y="17519"/>
                  </a:lnTo>
                  <a:lnTo>
                    <a:pt x="18760" y="17596"/>
                  </a:lnTo>
                  <a:lnTo>
                    <a:pt x="18708" y="17674"/>
                  </a:lnTo>
                  <a:lnTo>
                    <a:pt x="18708" y="17674"/>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8" name="Google Shape;1728;p26"/>
            <p:cNvSpPr/>
            <p:nvPr/>
          </p:nvSpPr>
          <p:spPr>
            <a:xfrm>
              <a:off x="10246625" y="2678675"/>
              <a:ext cx="428300" cy="427650"/>
            </a:xfrm>
            <a:custGeom>
              <a:rect b="b" l="l" r="r" t="t"/>
              <a:pathLst>
                <a:path extrusionOk="0" h="17106" w="17132">
                  <a:moveTo>
                    <a:pt x="17054" y="15995"/>
                  </a:moveTo>
                  <a:lnTo>
                    <a:pt x="16460" y="16848"/>
                  </a:lnTo>
                  <a:lnTo>
                    <a:pt x="16460" y="16848"/>
                  </a:lnTo>
                  <a:lnTo>
                    <a:pt x="16382" y="16951"/>
                  </a:lnTo>
                  <a:lnTo>
                    <a:pt x="16382" y="16951"/>
                  </a:lnTo>
                  <a:lnTo>
                    <a:pt x="16305" y="17028"/>
                  </a:lnTo>
                  <a:lnTo>
                    <a:pt x="16227" y="17080"/>
                  </a:lnTo>
                  <a:lnTo>
                    <a:pt x="16124" y="17106"/>
                  </a:lnTo>
                  <a:lnTo>
                    <a:pt x="16021" y="17106"/>
                  </a:lnTo>
                  <a:lnTo>
                    <a:pt x="15917" y="17106"/>
                  </a:lnTo>
                  <a:lnTo>
                    <a:pt x="15814" y="17080"/>
                  </a:lnTo>
                  <a:lnTo>
                    <a:pt x="15736" y="17028"/>
                  </a:lnTo>
                  <a:lnTo>
                    <a:pt x="15659" y="16951"/>
                  </a:lnTo>
                  <a:lnTo>
                    <a:pt x="156" y="1474"/>
                  </a:lnTo>
                  <a:lnTo>
                    <a:pt x="156" y="1474"/>
                  </a:lnTo>
                  <a:lnTo>
                    <a:pt x="104" y="1396"/>
                  </a:lnTo>
                  <a:lnTo>
                    <a:pt x="104" y="1396"/>
                  </a:lnTo>
                  <a:lnTo>
                    <a:pt x="52" y="1293"/>
                  </a:lnTo>
                  <a:lnTo>
                    <a:pt x="27" y="1189"/>
                  </a:lnTo>
                  <a:lnTo>
                    <a:pt x="1" y="1112"/>
                  </a:lnTo>
                  <a:lnTo>
                    <a:pt x="27" y="1009"/>
                  </a:lnTo>
                  <a:lnTo>
                    <a:pt x="52" y="905"/>
                  </a:lnTo>
                  <a:lnTo>
                    <a:pt x="104" y="828"/>
                  </a:lnTo>
                  <a:lnTo>
                    <a:pt x="156" y="724"/>
                  </a:lnTo>
                  <a:lnTo>
                    <a:pt x="233" y="673"/>
                  </a:lnTo>
                  <a:lnTo>
                    <a:pt x="1112" y="78"/>
                  </a:lnTo>
                  <a:lnTo>
                    <a:pt x="1112" y="78"/>
                  </a:lnTo>
                  <a:lnTo>
                    <a:pt x="1189" y="53"/>
                  </a:lnTo>
                  <a:lnTo>
                    <a:pt x="1267" y="1"/>
                  </a:lnTo>
                  <a:lnTo>
                    <a:pt x="1344" y="1"/>
                  </a:lnTo>
                  <a:lnTo>
                    <a:pt x="1448" y="1"/>
                  </a:lnTo>
                  <a:lnTo>
                    <a:pt x="1525" y="1"/>
                  </a:lnTo>
                  <a:lnTo>
                    <a:pt x="1629" y="27"/>
                  </a:lnTo>
                  <a:lnTo>
                    <a:pt x="1706" y="78"/>
                  </a:lnTo>
                  <a:lnTo>
                    <a:pt x="1784" y="130"/>
                  </a:lnTo>
                  <a:lnTo>
                    <a:pt x="16977" y="15349"/>
                  </a:lnTo>
                  <a:lnTo>
                    <a:pt x="16977" y="15349"/>
                  </a:lnTo>
                  <a:lnTo>
                    <a:pt x="17028" y="15401"/>
                  </a:lnTo>
                  <a:lnTo>
                    <a:pt x="17080" y="15478"/>
                  </a:lnTo>
                  <a:lnTo>
                    <a:pt x="17132" y="15659"/>
                  </a:lnTo>
                  <a:lnTo>
                    <a:pt x="17106" y="15840"/>
                  </a:lnTo>
                  <a:lnTo>
                    <a:pt x="17080" y="15917"/>
                  </a:lnTo>
                  <a:lnTo>
                    <a:pt x="17054" y="15995"/>
                  </a:lnTo>
                  <a:lnTo>
                    <a:pt x="17054" y="1599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9" name="Google Shape;1729;p26"/>
            <p:cNvSpPr/>
            <p:nvPr/>
          </p:nvSpPr>
          <p:spPr>
            <a:xfrm>
              <a:off x="10374525" y="2592125"/>
              <a:ext cx="386325" cy="386300"/>
            </a:xfrm>
            <a:custGeom>
              <a:rect b="b" l="l" r="r" t="t"/>
              <a:pathLst>
                <a:path extrusionOk="0" h="15452" w="15453">
                  <a:moveTo>
                    <a:pt x="15375" y="14341"/>
                  </a:moveTo>
                  <a:lnTo>
                    <a:pt x="14806" y="15194"/>
                  </a:lnTo>
                  <a:lnTo>
                    <a:pt x="14806" y="15194"/>
                  </a:lnTo>
                  <a:lnTo>
                    <a:pt x="14729" y="15297"/>
                  </a:lnTo>
                  <a:lnTo>
                    <a:pt x="14729" y="15297"/>
                  </a:lnTo>
                  <a:lnTo>
                    <a:pt x="14625" y="15374"/>
                  </a:lnTo>
                  <a:lnTo>
                    <a:pt x="14548" y="15426"/>
                  </a:lnTo>
                  <a:lnTo>
                    <a:pt x="14445" y="15452"/>
                  </a:lnTo>
                  <a:lnTo>
                    <a:pt x="14341" y="15452"/>
                  </a:lnTo>
                  <a:lnTo>
                    <a:pt x="14264" y="15452"/>
                  </a:lnTo>
                  <a:lnTo>
                    <a:pt x="14160" y="15426"/>
                  </a:lnTo>
                  <a:lnTo>
                    <a:pt x="14057" y="15374"/>
                  </a:lnTo>
                  <a:lnTo>
                    <a:pt x="13979" y="15297"/>
                  </a:lnTo>
                  <a:lnTo>
                    <a:pt x="156" y="1473"/>
                  </a:lnTo>
                  <a:lnTo>
                    <a:pt x="156" y="1473"/>
                  </a:lnTo>
                  <a:lnTo>
                    <a:pt x="104" y="1396"/>
                  </a:lnTo>
                  <a:lnTo>
                    <a:pt x="104" y="1396"/>
                  </a:lnTo>
                  <a:lnTo>
                    <a:pt x="53" y="1318"/>
                  </a:lnTo>
                  <a:lnTo>
                    <a:pt x="27" y="1215"/>
                  </a:lnTo>
                  <a:lnTo>
                    <a:pt x="1" y="1112"/>
                  </a:lnTo>
                  <a:lnTo>
                    <a:pt x="27" y="1008"/>
                  </a:lnTo>
                  <a:lnTo>
                    <a:pt x="53" y="931"/>
                  </a:lnTo>
                  <a:lnTo>
                    <a:pt x="104" y="827"/>
                  </a:lnTo>
                  <a:lnTo>
                    <a:pt x="156" y="750"/>
                  </a:lnTo>
                  <a:lnTo>
                    <a:pt x="233" y="672"/>
                  </a:lnTo>
                  <a:lnTo>
                    <a:pt x="1112" y="104"/>
                  </a:lnTo>
                  <a:lnTo>
                    <a:pt x="1112" y="104"/>
                  </a:lnTo>
                  <a:lnTo>
                    <a:pt x="1189" y="52"/>
                  </a:lnTo>
                  <a:lnTo>
                    <a:pt x="1267" y="26"/>
                  </a:lnTo>
                  <a:lnTo>
                    <a:pt x="1370" y="1"/>
                  </a:lnTo>
                  <a:lnTo>
                    <a:pt x="1448" y="1"/>
                  </a:lnTo>
                  <a:lnTo>
                    <a:pt x="1525" y="26"/>
                  </a:lnTo>
                  <a:lnTo>
                    <a:pt x="1629" y="52"/>
                  </a:lnTo>
                  <a:lnTo>
                    <a:pt x="1706" y="104"/>
                  </a:lnTo>
                  <a:lnTo>
                    <a:pt x="1784" y="156"/>
                  </a:lnTo>
                  <a:lnTo>
                    <a:pt x="15323" y="13695"/>
                  </a:lnTo>
                  <a:lnTo>
                    <a:pt x="15323" y="13695"/>
                  </a:lnTo>
                  <a:lnTo>
                    <a:pt x="15375" y="13747"/>
                  </a:lnTo>
                  <a:lnTo>
                    <a:pt x="15401" y="13824"/>
                  </a:lnTo>
                  <a:lnTo>
                    <a:pt x="15452" y="14005"/>
                  </a:lnTo>
                  <a:lnTo>
                    <a:pt x="15452" y="14186"/>
                  </a:lnTo>
                  <a:lnTo>
                    <a:pt x="15426" y="14263"/>
                  </a:lnTo>
                  <a:lnTo>
                    <a:pt x="15375" y="14341"/>
                  </a:lnTo>
                  <a:lnTo>
                    <a:pt x="15375" y="1434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0" name="Google Shape;1730;p26"/>
            <p:cNvSpPr/>
            <p:nvPr/>
          </p:nvSpPr>
          <p:spPr>
            <a:xfrm>
              <a:off x="10373875" y="2591475"/>
              <a:ext cx="387625" cy="387600"/>
            </a:xfrm>
            <a:custGeom>
              <a:rect b="b" l="l" r="r" t="t"/>
              <a:pathLst>
                <a:path extrusionOk="0" h="15504" w="15505">
                  <a:moveTo>
                    <a:pt x="15427" y="14393"/>
                  </a:moveTo>
                  <a:lnTo>
                    <a:pt x="14858" y="15245"/>
                  </a:lnTo>
                  <a:lnTo>
                    <a:pt x="14858" y="15245"/>
                  </a:lnTo>
                  <a:lnTo>
                    <a:pt x="14806" y="15297"/>
                  </a:lnTo>
                  <a:lnTo>
                    <a:pt x="14806" y="15297"/>
                  </a:lnTo>
                  <a:lnTo>
                    <a:pt x="14755" y="15349"/>
                  </a:lnTo>
                  <a:lnTo>
                    <a:pt x="14755" y="15349"/>
                  </a:lnTo>
                  <a:lnTo>
                    <a:pt x="14677" y="15426"/>
                  </a:lnTo>
                  <a:lnTo>
                    <a:pt x="14574" y="15478"/>
                  </a:lnTo>
                  <a:lnTo>
                    <a:pt x="14471" y="15504"/>
                  </a:lnTo>
                  <a:lnTo>
                    <a:pt x="14367" y="15504"/>
                  </a:lnTo>
                  <a:lnTo>
                    <a:pt x="14367" y="15504"/>
                  </a:lnTo>
                  <a:lnTo>
                    <a:pt x="14264" y="15504"/>
                  </a:lnTo>
                  <a:lnTo>
                    <a:pt x="14160" y="15478"/>
                  </a:lnTo>
                  <a:lnTo>
                    <a:pt x="14083" y="15426"/>
                  </a:lnTo>
                  <a:lnTo>
                    <a:pt x="13980" y="15349"/>
                  </a:lnTo>
                  <a:lnTo>
                    <a:pt x="182" y="1525"/>
                  </a:lnTo>
                  <a:lnTo>
                    <a:pt x="130" y="1499"/>
                  </a:lnTo>
                  <a:lnTo>
                    <a:pt x="130" y="1499"/>
                  </a:lnTo>
                  <a:lnTo>
                    <a:pt x="104" y="1448"/>
                  </a:lnTo>
                  <a:lnTo>
                    <a:pt x="104" y="1448"/>
                  </a:lnTo>
                  <a:lnTo>
                    <a:pt x="53" y="1344"/>
                  </a:lnTo>
                  <a:lnTo>
                    <a:pt x="27" y="1241"/>
                  </a:lnTo>
                  <a:lnTo>
                    <a:pt x="1" y="1138"/>
                  </a:lnTo>
                  <a:lnTo>
                    <a:pt x="27" y="1034"/>
                  </a:lnTo>
                  <a:lnTo>
                    <a:pt x="27" y="1034"/>
                  </a:lnTo>
                  <a:lnTo>
                    <a:pt x="53" y="931"/>
                  </a:lnTo>
                  <a:lnTo>
                    <a:pt x="104" y="853"/>
                  </a:lnTo>
                  <a:lnTo>
                    <a:pt x="156" y="750"/>
                  </a:lnTo>
                  <a:lnTo>
                    <a:pt x="259" y="698"/>
                  </a:lnTo>
                  <a:lnTo>
                    <a:pt x="1112" y="104"/>
                  </a:lnTo>
                  <a:lnTo>
                    <a:pt x="1112" y="104"/>
                  </a:lnTo>
                  <a:lnTo>
                    <a:pt x="1190" y="52"/>
                  </a:lnTo>
                  <a:lnTo>
                    <a:pt x="1293" y="27"/>
                  </a:lnTo>
                  <a:lnTo>
                    <a:pt x="1370" y="1"/>
                  </a:lnTo>
                  <a:lnTo>
                    <a:pt x="1474" y="1"/>
                  </a:lnTo>
                  <a:lnTo>
                    <a:pt x="1474" y="1"/>
                  </a:lnTo>
                  <a:lnTo>
                    <a:pt x="1577" y="27"/>
                  </a:lnTo>
                  <a:lnTo>
                    <a:pt x="1655" y="52"/>
                  </a:lnTo>
                  <a:lnTo>
                    <a:pt x="1758" y="104"/>
                  </a:lnTo>
                  <a:lnTo>
                    <a:pt x="1836" y="156"/>
                  </a:lnTo>
                  <a:lnTo>
                    <a:pt x="15349" y="13695"/>
                  </a:lnTo>
                  <a:lnTo>
                    <a:pt x="15349" y="13695"/>
                  </a:lnTo>
                  <a:lnTo>
                    <a:pt x="15427" y="13773"/>
                  </a:lnTo>
                  <a:lnTo>
                    <a:pt x="15478" y="13850"/>
                  </a:lnTo>
                  <a:lnTo>
                    <a:pt x="15504" y="13928"/>
                  </a:lnTo>
                  <a:lnTo>
                    <a:pt x="15504" y="14031"/>
                  </a:lnTo>
                  <a:lnTo>
                    <a:pt x="15504" y="14031"/>
                  </a:lnTo>
                  <a:lnTo>
                    <a:pt x="15504" y="14109"/>
                  </a:lnTo>
                  <a:lnTo>
                    <a:pt x="15504" y="14212"/>
                  </a:lnTo>
                  <a:lnTo>
                    <a:pt x="15478" y="14289"/>
                  </a:lnTo>
                  <a:lnTo>
                    <a:pt x="15427" y="14393"/>
                  </a:lnTo>
                  <a:lnTo>
                    <a:pt x="15427" y="14393"/>
                  </a:lnTo>
                  <a:close/>
                  <a:moveTo>
                    <a:pt x="14806" y="15220"/>
                  </a:moveTo>
                  <a:lnTo>
                    <a:pt x="15375" y="14367"/>
                  </a:lnTo>
                  <a:lnTo>
                    <a:pt x="15375" y="14367"/>
                  </a:lnTo>
                  <a:lnTo>
                    <a:pt x="15427" y="14289"/>
                  </a:lnTo>
                  <a:lnTo>
                    <a:pt x="15452" y="14186"/>
                  </a:lnTo>
                  <a:lnTo>
                    <a:pt x="15452" y="14031"/>
                  </a:lnTo>
                  <a:lnTo>
                    <a:pt x="15452" y="14031"/>
                  </a:lnTo>
                  <a:lnTo>
                    <a:pt x="15401" y="13876"/>
                  </a:lnTo>
                  <a:lnTo>
                    <a:pt x="15323" y="13721"/>
                  </a:lnTo>
                  <a:lnTo>
                    <a:pt x="1784" y="207"/>
                  </a:lnTo>
                  <a:lnTo>
                    <a:pt x="1784" y="207"/>
                  </a:lnTo>
                  <a:lnTo>
                    <a:pt x="1706" y="156"/>
                  </a:lnTo>
                  <a:lnTo>
                    <a:pt x="1629" y="104"/>
                  </a:lnTo>
                  <a:lnTo>
                    <a:pt x="1474" y="52"/>
                  </a:lnTo>
                  <a:lnTo>
                    <a:pt x="1474" y="52"/>
                  </a:lnTo>
                  <a:lnTo>
                    <a:pt x="1293" y="78"/>
                  </a:lnTo>
                  <a:lnTo>
                    <a:pt x="1215" y="104"/>
                  </a:lnTo>
                  <a:lnTo>
                    <a:pt x="1138" y="156"/>
                  </a:lnTo>
                  <a:lnTo>
                    <a:pt x="285" y="724"/>
                  </a:lnTo>
                  <a:lnTo>
                    <a:pt x="285" y="724"/>
                  </a:lnTo>
                  <a:lnTo>
                    <a:pt x="208" y="802"/>
                  </a:lnTo>
                  <a:lnTo>
                    <a:pt x="156" y="879"/>
                  </a:lnTo>
                  <a:lnTo>
                    <a:pt x="104" y="957"/>
                  </a:lnTo>
                  <a:lnTo>
                    <a:pt x="79" y="1060"/>
                  </a:lnTo>
                  <a:lnTo>
                    <a:pt x="79" y="1060"/>
                  </a:lnTo>
                  <a:lnTo>
                    <a:pt x="79" y="1138"/>
                  </a:lnTo>
                  <a:lnTo>
                    <a:pt x="79" y="1241"/>
                  </a:lnTo>
                  <a:lnTo>
                    <a:pt x="104" y="1318"/>
                  </a:lnTo>
                  <a:lnTo>
                    <a:pt x="156" y="1422"/>
                  </a:lnTo>
                  <a:lnTo>
                    <a:pt x="156" y="1422"/>
                  </a:lnTo>
                  <a:lnTo>
                    <a:pt x="182" y="1448"/>
                  </a:lnTo>
                  <a:lnTo>
                    <a:pt x="208" y="1499"/>
                  </a:lnTo>
                  <a:lnTo>
                    <a:pt x="14031" y="15297"/>
                  </a:lnTo>
                  <a:lnTo>
                    <a:pt x="14031" y="15297"/>
                  </a:lnTo>
                  <a:lnTo>
                    <a:pt x="14109" y="15375"/>
                  </a:lnTo>
                  <a:lnTo>
                    <a:pt x="14186" y="15426"/>
                  </a:lnTo>
                  <a:lnTo>
                    <a:pt x="14290" y="15452"/>
                  </a:lnTo>
                  <a:lnTo>
                    <a:pt x="14367" y="15452"/>
                  </a:lnTo>
                  <a:lnTo>
                    <a:pt x="14367" y="15452"/>
                  </a:lnTo>
                  <a:lnTo>
                    <a:pt x="14471" y="15452"/>
                  </a:lnTo>
                  <a:lnTo>
                    <a:pt x="14574" y="15426"/>
                  </a:lnTo>
                  <a:lnTo>
                    <a:pt x="14651" y="15375"/>
                  </a:lnTo>
                  <a:lnTo>
                    <a:pt x="14729" y="15297"/>
                  </a:lnTo>
                  <a:lnTo>
                    <a:pt x="14729" y="15297"/>
                  </a:lnTo>
                  <a:lnTo>
                    <a:pt x="14755" y="15271"/>
                  </a:lnTo>
                  <a:lnTo>
                    <a:pt x="14755" y="15271"/>
                  </a:lnTo>
                  <a:lnTo>
                    <a:pt x="14806" y="15220"/>
                  </a:lnTo>
                  <a:lnTo>
                    <a:pt x="14806" y="1522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1" name="Google Shape;1731;p26"/>
            <p:cNvSpPr/>
            <p:nvPr/>
          </p:nvSpPr>
          <p:spPr>
            <a:xfrm>
              <a:off x="10503075" y="2506225"/>
              <a:ext cx="344325" cy="344300"/>
            </a:xfrm>
            <a:custGeom>
              <a:rect b="b" l="l" r="r" t="t"/>
              <a:pathLst>
                <a:path extrusionOk="0" h="13772" w="13773">
                  <a:moveTo>
                    <a:pt x="13669" y="12661"/>
                  </a:moveTo>
                  <a:lnTo>
                    <a:pt x="13101" y="13514"/>
                  </a:lnTo>
                  <a:lnTo>
                    <a:pt x="13101" y="13514"/>
                  </a:lnTo>
                  <a:lnTo>
                    <a:pt x="13023" y="13617"/>
                  </a:lnTo>
                  <a:lnTo>
                    <a:pt x="13023" y="13617"/>
                  </a:lnTo>
                  <a:lnTo>
                    <a:pt x="12946" y="13694"/>
                  </a:lnTo>
                  <a:lnTo>
                    <a:pt x="12842" y="13746"/>
                  </a:lnTo>
                  <a:lnTo>
                    <a:pt x="12765" y="13772"/>
                  </a:lnTo>
                  <a:lnTo>
                    <a:pt x="12662" y="13772"/>
                  </a:lnTo>
                  <a:lnTo>
                    <a:pt x="12558" y="13772"/>
                  </a:lnTo>
                  <a:lnTo>
                    <a:pt x="12455" y="13746"/>
                  </a:lnTo>
                  <a:lnTo>
                    <a:pt x="12377" y="13694"/>
                  </a:lnTo>
                  <a:lnTo>
                    <a:pt x="12274" y="13617"/>
                  </a:lnTo>
                  <a:lnTo>
                    <a:pt x="130" y="1473"/>
                  </a:lnTo>
                  <a:lnTo>
                    <a:pt x="130" y="1473"/>
                  </a:lnTo>
                  <a:lnTo>
                    <a:pt x="78" y="1395"/>
                  </a:lnTo>
                  <a:lnTo>
                    <a:pt x="78" y="1395"/>
                  </a:lnTo>
                  <a:lnTo>
                    <a:pt x="27" y="1292"/>
                  </a:lnTo>
                  <a:lnTo>
                    <a:pt x="1" y="1214"/>
                  </a:lnTo>
                  <a:lnTo>
                    <a:pt x="1" y="1111"/>
                  </a:lnTo>
                  <a:lnTo>
                    <a:pt x="1" y="1008"/>
                  </a:lnTo>
                  <a:lnTo>
                    <a:pt x="27" y="904"/>
                  </a:lnTo>
                  <a:lnTo>
                    <a:pt x="78" y="827"/>
                  </a:lnTo>
                  <a:lnTo>
                    <a:pt x="130" y="749"/>
                  </a:lnTo>
                  <a:lnTo>
                    <a:pt x="207" y="672"/>
                  </a:lnTo>
                  <a:lnTo>
                    <a:pt x="1086" y="103"/>
                  </a:lnTo>
                  <a:lnTo>
                    <a:pt x="1086" y="103"/>
                  </a:lnTo>
                  <a:lnTo>
                    <a:pt x="1163" y="52"/>
                  </a:lnTo>
                  <a:lnTo>
                    <a:pt x="1241" y="26"/>
                  </a:lnTo>
                  <a:lnTo>
                    <a:pt x="1344" y="0"/>
                  </a:lnTo>
                  <a:lnTo>
                    <a:pt x="1422" y="0"/>
                  </a:lnTo>
                  <a:lnTo>
                    <a:pt x="1525" y="0"/>
                  </a:lnTo>
                  <a:lnTo>
                    <a:pt x="1603" y="52"/>
                  </a:lnTo>
                  <a:lnTo>
                    <a:pt x="1680" y="78"/>
                  </a:lnTo>
                  <a:lnTo>
                    <a:pt x="1758" y="155"/>
                  </a:lnTo>
                  <a:lnTo>
                    <a:pt x="13618" y="12015"/>
                  </a:lnTo>
                  <a:lnTo>
                    <a:pt x="13618" y="12015"/>
                  </a:lnTo>
                  <a:lnTo>
                    <a:pt x="13669" y="12067"/>
                  </a:lnTo>
                  <a:lnTo>
                    <a:pt x="13721" y="12144"/>
                  </a:lnTo>
                  <a:lnTo>
                    <a:pt x="13773" y="12325"/>
                  </a:lnTo>
                  <a:lnTo>
                    <a:pt x="13747" y="12506"/>
                  </a:lnTo>
                  <a:lnTo>
                    <a:pt x="13721" y="12583"/>
                  </a:lnTo>
                  <a:lnTo>
                    <a:pt x="13669" y="12661"/>
                  </a:lnTo>
                  <a:lnTo>
                    <a:pt x="13669" y="1266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2" name="Google Shape;1732;p26"/>
            <p:cNvSpPr/>
            <p:nvPr/>
          </p:nvSpPr>
          <p:spPr>
            <a:xfrm>
              <a:off x="10630975" y="2419650"/>
              <a:ext cx="302350" cy="302975"/>
            </a:xfrm>
            <a:custGeom>
              <a:rect b="b" l="l" r="r" t="t"/>
              <a:pathLst>
                <a:path extrusionOk="0" h="12119" w="12094">
                  <a:moveTo>
                    <a:pt x="12016" y="11008"/>
                  </a:moveTo>
                  <a:lnTo>
                    <a:pt x="11421" y="11861"/>
                  </a:lnTo>
                  <a:lnTo>
                    <a:pt x="11421" y="11861"/>
                  </a:lnTo>
                  <a:lnTo>
                    <a:pt x="11344" y="11964"/>
                  </a:lnTo>
                  <a:lnTo>
                    <a:pt x="11344" y="11964"/>
                  </a:lnTo>
                  <a:lnTo>
                    <a:pt x="11266" y="12041"/>
                  </a:lnTo>
                  <a:lnTo>
                    <a:pt x="11189" y="12093"/>
                  </a:lnTo>
                  <a:lnTo>
                    <a:pt x="11085" y="12119"/>
                  </a:lnTo>
                  <a:lnTo>
                    <a:pt x="10982" y="12119"/>
                  </a:lnTo>
                  <a:lnTo>
                    <a:pt x="10879" y="12119"/>
                  </a:lnTo>
                  <a:lnTo>
                    <a:pt x="10801" y="12093"/>
                  </a:lnTo>
                  <a:lnTo>
                    <a:pt x="10698" y="12041"/>
                  </a:lnTo>
                  <a:lnTo>
                    <a:pt x="10620" y="11964"/>
                  </a:lnTo>
                  <a:lnTo>
                    <a:pt x="130" y="1499"/>
                  </a:lnTo>
                  <a:lnTo>
                    <a:pt x="130" y="1499"/>
                  </a:lnTo>
                  <a:lnTo>
                    <a:pt x="78" y="1422"/>
                  </a:lnTo>
                  <a:lnTo>
                    <a:pt x="78" y="1422"/>
                  </a:lnTo>
                  <a:lnTo>
                    <a:pt x="27" y="1318"/>
                  </a:lnTo>
                  <a:lnTo>
                    <a:pt x="1" y="1215"/>
                  </a:lnTo>
                  <a:lnTo>
                    <a:pt x="1" y="1112"/>
                  </a:lnTo>
                  <a:lnTo>
                    <a:pt x="1" y="1034"/>
                  </a:lnTo>
                  <a:lnTo>
                    <a:pt x="27" y="931"/>
                  </a:lnTo>
                  <a:lnTo>
                    <a:pt x="78" y="828"/>
                  </a:lnTo>
                  <a:lnTo>
                    <a:pt x="130" y="750"/>
                  </a:lnTo>
                  <a:lnTo>
                    <a:pt x="207" y="698"/>
                  </a:lnTo>
                  <a:lnTo>
                    <a:pt x="1086" y="104"/>
                  </a:lnTo>
                  <a:lnTo>
                    <a:pt x="1086" y="104"/>
                  </a:lnTo>
                  <a:lnTo>
                    <a:pt x="1163" y="52"/>
                  </a:lnTo>
                  <a:lnTo>
                    <a:pt x="1241" y="27"/>
                  </a:lnTo>
                  <a:lnTo>
                    <a:pt x="1344" y="27"/>
                  </a:lnTo>
                  <a:lnTo>
                    <a:pt x="1422" y="1"/>
                  </a:lnTo>
                  <a:lnTo>
                    <a:pt x="1525" y="27"/>
                  </a:lnTo>
                  <a:lnTo>
                    <a:pt x="1603" y="52"/>
                  </a:lnTo>
                  <a:lnTo>
                    <a:pt x="1680" y="104"/>
                  </a:lnTo>
                  <a:lnTo>
                    <a:pt x="1758" y="156"/>
                  </a:lnTo>
                  <a:lnTo>
                    <a:pt x="11938" y="10362"/>
                  </a:lnTo>
                  <a:lnTo>
                    <a:pt x="11938" y="10362"/>
                  </a:lnTo>
                  <a:lnTo>
                    <a:pt x="11990" y="10414"/>
                  </a:lnTo>
                  <a:lnTo>
                    <a:pt x="12041" y="10491"/>
                  </a:lnTo>
                  <a:lnTo>
                    <a:pt x="12093" y="10672"/>
                  </a:lnTo>
                  <a:lnTo>
                    <a:pt x="12093" y="10853"/>
                  </a:lnTo>
                  <a:lnTo>
                    <a:pt x="12041" y="10930"/>
                  </a:lnTo>
                  <a:lnTo>
                    <a:pt x="12016" y="11008"/>
                  </a:lnTo>
                  <a:lnTo>
                    <a:pt x="12016" y="11008"/>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3" name="Google Shape;1733;p26"/>
            <p:cNvSpPr/>
            <p:nvPr/>
          </p:nvSpPr>
          <p:spPr>
            <a:xfrm>
              <a:off x="10758875" y="2333750"/>
              <a:ext cx="260350" cy="260975"/>
            </a:xfrm>
            <a:custGeom>
              <a:rect b="b" l="l" r="r" t="t"/>
              <a:pathLst>
                <a:path extrusionOk="0" h="10439" w="10414">
                  <a:moveTo>
                    <a:pt x="10336" y="9328"/>
                  </a:moveTo>
                  <a:lnTo>
                    <a:pt x="9768" y="10181"/>
                  </a:lnTo>
                  <a:lnTo>
                    <a:pt x="9768" y="10181"/>
                  </a:lnTo>
                  <a:lnTo>
                    <a:pt x="9690" y="10284"/>
                  </a:lnTo>
                  <a:lnTo>
                    <a:pt x="9690" y="10284"/>
                  </a:lnTo>
                  <a:lnTo>
                    <a:pt x="9613" y="10361"/>
                  </a:lnTo>
                  <a:lnTo>
                    <a:pt x="9509" y="10387"/>
                  </a:lnTo>
                  <a:lnTo>
                    <a:pt x="9406" y="10439"/>
                  </a:lnTo>
                  <a:lnTo>
                    <a:pt x="9303" y="10439"/>
                  </a:lnTo>
                  <a:lnTo>
                    <a:pt x="9225" y="10439"/>
                  </a:lnTo>
                  <a:lnTo>
                    <a:pt x="9122" y="10387"/>
                  </a:lnTo>
                  <a:lnTo>
                    <a:pt x="9018" y="10361"/>
                  </a:lnTo>
                  <a:lnTo>
                    <a:pt x="8941" y="10284"/>
                  </a:lnTo>
                  <a:lnTo>
                    <a:pt x="130" y="1473"/>
                  </a:lnTo>
                  <a:lnTo>
                    <a:pt x="130" y="1473"/>
                  </a:lnTo>
                  <a:lnTo>
                    <a:pt x="78" y="1395"/>
                  </a:lnTo>
                  <a:lnTo>
                    <a:pt x="78" y="1395"/>
                  </a:lnTo>
                  <a:lnTo>
                    <a:pt x="27" y="1318"/>
                  </a:lnTo>
                  <a:lnTo>
                    <a:pt x="1" y="1215"/>
                  </a:lnTo>
                  <a:lnTo>
                    <a:pt x="1" y="1111"/>
                  </a:lnTo>
                  <a:lnTo>
                    <a:pt x="1" y="1008"/>
                  </a:lnTo>
                  <a:lnTo>
                    <a:pt x="27" y="930"/>
                  </a:lnTo>
                  <a:lnTo>
                    <a:pt x="78" y="827"/>
                  </a:lnTo>
                  <a:lnTo>
                    <a:pt x="130" y="749"/>
                  </a:lnTo>
                  <a:lnTo>
                    <a:pt x="207" y="672"/>
                  </a:lnTo>
                  <a:lnTo>
                    <a:pt x="1086" y="104"/>
                  </a:lnTo>
                  <a:lnTo>
                    <a:pt x="1086" y="104"/>
                  </a:lnTo>
                  <a:lnTo>
                    <a:pt x="1163" y="52"/>
                  </a:lnTo>
                  <a:lnTo>
                    <a:pt x="1241" y="26"/>
                  </a:lnTo>
                  <a:lnTo>
                    <a:pt x="1344" y="0"/>
                  </a:lnTo>
                  <a:lnTo>
                    <a:pt x="1422" y="0"/>
                  </a:lnTo>
                  <a:lnTo>
                    <a:pt x="1525" y="26"/>
                  </a:lnTo>
                  <a:lnTo>
                    <a:pt x="1603" y="52"/>
                  </a:lnTo>
                  <a:lnTo>
                    <a:pt x="1680" y="104"/>
                  </a:lnTo>
                  <a:lnTo>
                    <a:pt x="1758" y="155"/>
                  </a:lnTo>
                  <a:lnTo>
                    <a:pt x="10284" y="8682"/>
                  </a:lnTo>
                  <a:lnTo>
                    <a:pt x="10284" y="8682"/>
                  </a:lnTo>
                  <a:lnTo>
                    <a:pt x="10336" y="8734"/>
                  </a:lnTo>
                  <a:lnTo>
                    <a:pt x="10388" y="8811"/>
                  </a:lnTo>
                  <a:lnTo>
                    <a:pt x="10414" y="8992"/>
                  </a:lnTo>
                  <a:lnTo>
                    <a:pt x="10414" y="9173"/>
                  </a:lnTo>
                  <a:lnTo>
                    <a:pt x="10388" y="9250"/>
                  </a:lnTo>
                  <a:lnTo>
                    <a:pt x="10336" y="9328"/>
                  </a:lnTo>
                  <a:lnTo>
                    <a:pt x="10336" y="9328"/>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4" name="Google Shape;1734;p26"/>
            <p:cNvSpPr/>
            <p:nvPr/>
          </p:nvSpPr>
          <p:spPr>
            <a:xfrm>
              <a:off x="10886775" y="2247825"/>
              <a:ext cx="219000" cy="219000"/>
            </a:xfrm>
            <a:custGeom>
              <a:rect b="b" l="l" r="r" t="t"/>
              <a:pathLst>
                <a:path extrusionOk="0" h="8760" w="8760">
                  <a:moveTo>
                    <a:pt x="8657" y="7649"/>
                  </a:moveTo>
                  <a:lnTo>
                    <a:pt x="8088" y="8502"/>
                  </a:lnTo>
                  <a:lnTo>
                    <a:pt x="8088" y="8502"/>
                  </a:lnTo>
                  <a:lnTo>
                    <a:pt x="8011" y="8605"/>
                  </a:lnTo>
                  <a:lnTo>
                    <a:pt x="8011" y="8605"/>
                  </a:lnTo>
                  <a:lnTo>
                    <a:pt x="7933" y="8682"/>
                  </a:lnTo>
                  <a:lnTo>
                    <a:pt x="7830" y="8708"/>
                  </a:lnTo>
                  <a:lnTo>
                    <a:pt x="7752" y="8760"/>
                  </a:lnTo>
                  <a:lnTo>
                    <a:pt x="7649" y="8760"/>
                  </a:lnTo>
                  <a:lnTo>
                    <a:pt x="7546" y="8760"/>
                  </a:lnTo>
                  <a:lnTo>
                    <a:pt x="7442" y="8708"/>
                  </a:lnTo>
                  <a:lnTo>
                    <a:pt x="7365" y="8682"/>
                  </a:lnTo>
                  <a:lnTo>
                    <a:pt x="7287" y="8605"/>
                  </a:lnTo>
                  <a:lnTo>
                    <a:pt x="156" y="1473"/>
                  </a:lnTo>
                  <a:lnTo>
                    <a:pt x="156" y="1473"/>
                  </a:lnTo>
                  <a:lnTo>
                    <a:pt x="78" y="1396"/>
                  </a:lnTo>
                  <a:lnTo>
                    <a:pt x="78" y="1396"/>
                  </a:lnTo>
                  <a:lnTo>
                    <a:pt x="27" y="1293"/>
                  </a:lnTo>
                  <a:lnTo>
                    <a:pt x="1" y="1215"/>
                  </a:lnTo>
                  <a:lnTo>
                    <a:pt x="1" y="1112"/>
                  </a:lnTo>
                  <a:lnTo>
                    <a:pt x="1" y="1008"/>
                  </a:lnTo>
                  <a:lnTo>
                    <a:pt x="27" y="905"/>
                  </a:lnTo>
                  <a:lnTo>
                    <a:pt x="78" y="827"/>
                  </a:lnTo>
                  <a:lnTo>
                    <a:pt x="130" y="750"/>
                  </a:lnTo>
                  <a:lnTo>
                    <a:pt x="233" y="672"/>
                  </a:lnTo>
                  <a:lnTo>
                    <a:pt x="1086" y="104"/>
                  </a:lnTo>
                  <a:lnTo>
                    <a:pt x="1086" y="104"/>
                  </a:lnTo>
                  <a:lnTo>
                    <a:pt x="1163" y="52"/>
                  </a:lnTo>
                  <a:lnTo>
                    <a:pt x="1241" y="1"/>
                  </a:lnTo>
                  <a:lnTo>
                    <a:pt x="1344" y="1"/>
                  </a:lnTo>
                  <a:lnTo>
                    <a:pt x="1422" y="1"/>
                  </a:lnTo>
                  <a:lnTo>
                    <a:pt x="1525" y="1"/>
                  </a:lnTo>
                  <a:lnTo>
                    <a:pt x="1603" y="26"/>
                  </a:lnTo>
                  <a:lnTo>
                    <a:pt x="1680" y="78"/>
                  </a:lnTo>
                  <a:lnTo>
                    <a:pt x="1758" y="156"/>
                  </a:lnTo>
                  <a:lnTo>
                    <a:pt x="8605" y="7003"/>
                  </a:lnTo>
                  <a:lnTo>
                    <a:pt x="8605" y="7003"/>
                  </a:lnTo>
                  <a:lnTo>
                    <a:pt x="8657" y="7055"/>
                  </a:lnTo>
                  <a:lnTo>
                    <a:pt x="8708" y="7132"/>
                  </a:lnTo>
                  <a:lnTo>
                    <a:pt x="8760" y="7313"/>
                  </a:lnTo>
                  <a:lnTo>
                    <a:pt x="8734" y="7494"/>
                  </a:lnTo>
                  <a:lnTo>
                    <a:pt x="8708" y="7571"/>
                  </a:lnTo>
                  <a:lnTo>
                    <a:pt x="8657" y="7649"/>
                  </a:lnTo>
                  <a:lnTo>
                    <a:pt x="8657" y="7649"/>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5" name="Google Shape;1735;p26"/>
            <p:cNvSpPr/>
            <p:nvPr/>
          </p:nvSpPr>
          <p:spPr>
            <a:xfrm>
              <a:off x="9897175" y="866775"/>
              <a:ext cx="1263525" cy="1263525"/>
            </a:xfrm>
            <a:custGeom>
              <a:rect b="b" l="l" r="r" t="t"/>
              <a:pathLst>
                <a:path extrusionOk="0" h="50541" w="50541">
                  <a:moveTo>
                    <a:pt x="10930" y="10904"/>
                  </a:moveTo>
                  <a:lnTo>
                    <a:pt x="20516" y="1344"/>
                  </a:lnTo>
                  <a:lnTo>
                    <a:pt x="49352" y="44184"/>
                  </a:lnTo>
                  <a:lnTo>
                    <a:pt x="44184" y="49351"/>
                  </a:lnTo>
                  <a:lnTo>
                    <a:pt x="1344" y="20490"/>
                  </a:lnTo>
                  <a:lnTo>
                    <a:pt x="10930" y="10904"/>
                  </a:lnTo>
                  <a:lnTo>
                    <a:pt x="10930" y="10904"/>
                  </a:lnTo>
                  <a:close/>
                  <a:moveTo>
                    <a:pt x="20206" y="155"/>
                  </a:moveTo>
                  <a:lnTo>
                    <a:pt x="155" y="20206"/>
                  </a:lnTo>
                  <a:lnTo>
                    <a:pt x="155" y="20206"/>
                  </a:lnTo>
                  <a:lnTo>
                    <a:pt x="104" y="20283"/>
                  </a:lnTo>
                  <a:lnTo>
                    <a:pt x="104" y="20283"/>
                  </a:lnTo>
                  <a:lnTo>
                    <a:pt x="52" y="20387"/>
                  </a:lnTo>
                  <a:lnTo>
                    <a:pt x="26" y="20464"/>
                  </a:lnTo>
                  <a:lnTo>
                    <a:pt x="0" y="20567"/>
                  </a:lnTo>
                  <a:lnTo>
                    <a:pt x="26" y="20671"/>
                  </a:lnTo>
                  <a:lnTo>
                    <a:pt x="52" y="20774"/>
                  </a:lnTo>
                  <a:lnTo>
                    <a:pt x="104" y="20852"/>
                  </a:lnTo>
                  <a:lnTo>
                    <a:pt x="155" y="20929"/>
                  </a:lnTo>
                  <a:lnTo>
                    <a:pt x="233" y="21007"/>
                  </a:lnTo>
                  <a:lnTo>
                    <a:pt x="43951" y="50437"/>
                  </a:lnTo>
                  <a:lnTo>
                    <a:pt x="43951" y="50437"/>
                  </a:lnTo>
                  <a:lnTo>
                    <a:pt x="44029" y="50488"/>
                  </a:lnTo>
                  <a:lnTo>
                    <a:pt x="44106" y="50514"/>
                  </a:lnTo>
                  <a:lnTo>
                    <a:pt x="44210" y="50540"/>
                  </a:lnTo>
                  <a:lnTo>
                    <a:pt x="44287" y="50540"/>
                  </a:lnTo>
                  <a:lnTo>
                    <a:pt x="44391" y="50514"/>
                  </a:lnTo>
                  <a:lnTo>
                    <a:pt x="44468" y="50488"/>
                  </a:lnTo>
                  <a:lnTo>
                    <a:pt x="44546" y="50463"/>
                  </a:lnTo>
                  <a:lnTo>
                    <a:pt x="44623" y="50385"/>
                  </a:lnTo>
                  <a:lnTo>
                    <a:pt x="50385" y="44623"/>
                  </a:lnTo>
                  <a:lnTo>
                    <a:pt x="50385" y="44623"/>
                  </a:lnTo>
                  <a:lnTo>
                    <a:pt x="50463" y="44546"/>
                  </a:lnTo>
                  <a:lnTo>
                    <a:pt x="50489" y="44468"/>
                  </a:lnTo>
                  <a:lnTo>
                    <a:pt x="50540" y="44287"/>
                  </a:lnTo>
                  <a:lnTo>
                    <a:pt x="50540" y="44132"/>
                  </a:lnTo>
                  <a:lnTo>
                    <a:pt x="50514" y="44029"/>
                  </a:lnTo>
                  <a:lnTo>
                    <a:pt x="50463" y="43951"/>
                  </a:lnTo>
                  <a:lnTo>
                    <a:pt x="21033" y="258"/>
                  </a:lnTo>
                  <a:lnTo>
                    <a:pt x="21033" y="258"/>
                  </a:lnTo>
                  <a:lnTo>
                    <a:pt x="20955" y="155"/>
                  </a:lnTo>
                  <a:lnTo>
                    <a:pt x="20955" y="155"/>
                  </a:lnTo>
                  <a:lnTo>
                    <a:pt x="20878" y="78"/>
                  </a:lnTo>
                  <a:lnTo>
                    <a:pt x="20774" y="26"/>
                  </a:lnTo>
                  <a:lnTo>
                    <a:pt x="20697" y="0"/>
                  </a:lnTo>
                  <a:lnTo>
                    <a:pt x="20593" y="0"/>
                  </a:lnTo>
                  <a:lnTo>
                    <a:pt x="20490" y="0"/>
                  </a:lnTo>
                  <a:lnTo>
                    <a:pt x="20387" y="26"/>
                  </a:lnTo>
                  <a:lnTo>
                    <a:pt x="20309" y="78"/>
                  </a:lnTo>
                  <a:lnTo>
                    <a:pt x="20206" y="155"/>
                  </a:lnTo>
                  <a:lnTo>
                    <a:pt x="20206" y="15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6" name="Google Shape;1736;p26"/>
            <p:cNvSpPr/>
            <p:nvPr/>
          </p:nvSpPr>
          <p:spPr>
            <a:xfrm>
              <a:off x="10138100" y="1107700"/>
              <a:ext cx="960575" cy="960575"/>
            </a:xfrm>
            <a:custGeom>
              <a:rect b="b" l="l" r="r" t="t"/>
              <a:pathLst>
                <a:path extrusionOk="0" h="38423" w="38423">
                  <a:moveTo>
                    <a:pt x="931" y="905"/>
                  </a:moveTo>
                  <a:lnTo>
                    <a:pt x="1835" y="1"/>
                  </a:lnTo>
                  <a:lnTo>
                    <a:pt x="38423" y="36588"/>
                  </a:lnTo>
                  <a:lnTo>
                    <a:pt x="36588" y="38423"/>
                  </a:lnTo>
                  <a:lnTo>
                    <a:pt x="1" y="1835"/>
                  </a:lnTo>
                  <a:lnTo>
                    <a:pt x="931" y="90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7" name="Google Shape;1737;p26"/>
            <p:cNvSpPr/>
            <p:nvPr/>
          </p:nvSpPr>
          <p:spPr>
            <a:xfrm>
              <a:off x="10003750" y="973350"/>
              <a:ext cx="485800" cy="485775"/>
            </a:xfrm>
            <a:custGeom>
              <a:rect b="b" l="l" r="r" t="t"/>
              <a:pathLst>
                <a:path extrusionOk="0" h="19431" w="19432">
                  <a:moveTo>
                    <a:pt x="18837" y="0"/>
                  </a:moveTo>
                  <a:lnTo>
                    <a:pt x="19431" y="879"/>
                  </a:lnTo>
                  <a:lnTo>
                    <a:pt x="879" y="19431"/>
                  </a:lnTo>
                  <a:lnTo>
                    <a:pt x="1" y="18837"/>
                  </a:lnTo>
                  <a:lnTo>
                    <a:pt x="18837"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8" name="Google Shape;1738;p26"/>
            <p:cNvSpPr/>
            <p:nvPr/>
          </p:nvSpPr>
          <p:spPr>
            <a:xfrm>
              <a:off x="10132300" y="1101250"/>
              <a:ext cx="443800" cy="443800"/>
            </a:xfrm>
            <a:custGeom>
              <a:rect b="b" l="l" r="r" t="t"/>
              <a:pathLst>
                <a:path extrusionOk="0" h="17752" w="17752">
                  <a:moveTo>
                    <a:pt x="17157" y="0"/>
                  </a:moveTo>
                  <a:lnTo>
                    <a:pt x="17751" y="879"/>
                  </a:lnTo>
                  <a:lnTo>
                    <a:pt x="879" y="17751"/>
                  </a:lnTo>
                  <a:lnTo>
                    <a:pt x="0" y="17157"/>
                  </a:lnTo>
                  <a:lnTo>
                    <a:pt x="17157"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9" name="Google Shape;1739;p26"/>
            <p:cNvSpPr/>
            <p:nvPr/>
          </p:nvSpPr>
          <p:spPr>
            <a:xfrm>
              <a:off x="10260200" y="1229150"/>
              <a:ext cx="401800" cy="402450"/>
            </a:xfrm>
            <a:custGeom>
              <a:rect b="b" l="l" r="r" t="t"/>
              <a:pathLst>
                <a:path extrusionOk="0" h="16098" w="16072">
                  <a:moveTo>
                    <a:pt x="15478" y="0"/>
                  </a:moveTo>
                  <a:lnTo>
                    <a:pt x="16072" y="879"/>
                  </a:lnTo>
                  <a:lnTo>
                    <a:pt x="879" y="16098"/>
                  </a:lnTo>
                  <a:lnTo>
                    <a:pt x="0" y="15503"/>
                  </a:lnTo>
                  <a:lnTo>
                    <a:pt x="15478"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0" name="Google Shape;1740;p26"/>
            <p:cNvSpPr/>
            <p:nvPr/>
          </p:nvSpPr>
          <p:spPr>
            <a:xfrm>
              <a:off x="10388100" y="1357050"/>
              <a:ext cx="359825" cy="360475"/>
            </a:xfrm>
            <a:custGeom>
              <a:rect b="b" l="l" r="r" t="t"/>
              <a:pathLst>
                <a:path extrusionOk="0" h="14419" w="14393">
                  <a:moveTo>
                    <a:pt x="13798" y="0"/>
                  </a:moveTo>
                  <a:lnTo>
                    <a:pt x="14392" y="879"/>
                  </a:lnTo>
                  <a:lnTo>
                    <a:pt x="879" y="14418"/>
                  </a:lnTo>
                  <a:lnTo>
                    <a:pt x="0" y="13824"/>
                  </a:lnTo>
                  <a:lnTo>
                    <a:pt x="13798"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1" name="Google Shape;1741;p26"/>
            <p:cNvSpPr/>
            <p:nvPr/>
          </p:nvSpPr>
          <p:spPr>
            <a:xfrm>
              <a:off x="10516000" y="1484950"/>
              <a:ext cx="318475" cy="318475"/>
            </a:xfrm>
            <a:custGeom>
              <a:rect b="b" l="l" r="r" t="t"/>
              <a:pathLst>
                <a:path extrusionOk="0" h="12739" w="12739">
                  <a:moveTo>
                    <a:pt x="12145" y="0"/>
                  </a:moveTo>
                  <a:lnTo>
                    <a:pt x="12739" y="879"/>
                  </a:lnTo>
                  <a:lnTo>
                    <a:pt x="879" y="12739"/>
                  </a:lnTo>
                  <a:lnTo>
                    <a:pt x="0" y="12145"/>
                  </a:lnTo>
                  <a:lnTo>
                    <a:pt x="12145"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2" name="Google Shape;1742;p26"/>
            <p:cNvSpPr/>
            <p:nvPr/>
          </p:nvSpPr>
          <p:spPr>
            <a:xfrm>
              <a:off x="10643900" y="1612850"/>
              <a:ext cx="276500" cy="277150"/>
            </a:xfrm>
            <a:custGeom>
              <a:rect b="b" l="l" r="r" t="t"/>
              <a:pathLst>
                <a:path extrusionOk="0" h="11086" w="11060">
                  <a:moveTo>
                    <a:pt x="10465" y="0"/>
                  </a:moveTo>
                  <a:lnTo>
                    <a:pt x="11059" y="879"/>
                  </a:lnTo>
                  <a:lnTo>
                    <a:pt x="879" y="11085"/>
                  </a:lnTo>
                  <a:lnTo>
                    <a:pt x="0" y="10491"/>
                  </a:lnTo>
                  <a:lnTo>
                    <a:pt x="10465"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3" name="Google Shape;1743;p26"/>
            <p:cNvSpPr/>
            <p:nvPr/>
          </p:nvSpPr>
          <p:spPr>
            <a:xfrm>
              <a:off x="10771800" y="1740750"/>
              <a:ext cx="234500" cy="235150"/>
            </a:xfrm>
            <a:custGeom>
              <a:rect b="b" l="l" r="r" t="t"/>
              <a:pathLst>
                <a:path extrusionOk="0" h="9406" w="9380">
                  <a:moveTo>
                    <a:pt x="8786" y="0"/>
                  </a:moveTo>
                  <a:lnTo>
                    <a:pt x="9380" y="879"/>
                  </a:lnTo>
                  <a:lnTo>
                    <a:pt x="879" y="9406"/>
                  </a:lnTo>
                  <a:lnTo>
                    <a:pt x="0" y="8811"/>
                  </a:lnTo>
                  <a:lnTo>
                    <a:pt x="8786"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4" name="Google Shape;1744;p26"/>
            <p:cNvSpPr/>
            <p:nvPr/>
          </p:nvSpPr>
          <p:spPr>
            <a:xfrm>
              <a:off x="10899700" y="1868650"/>
              <a:ext cx="193175" cy="193175"/>
            </a:xfrm>
            <a:custGeom>
              <a:rect b="b" l="l" r="r" t="t"/>
              <a:pathLst>
                <a:path extrusionOk="0" h="7727" w="7727">
                  <a:moveTo>
                    <a:pt x="7132" y="0"/>
                  </a:moveTo>
                  <a:lnTo>
                    <a:pt x="7726" y="879"/>
                  </a:lnTo>
                  <a:lnTo>
                    <a:pt x="879" y="7726"/>
                  </a:lnTo>
                  <a:lnTo>
                    <a:pt x="1" y="7132"/>
                  </a:lnTo>
                  <a:lnTo>
                    <a:pt x="7132"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5" name="Google Shape;1745;p26"/>
            <p:cNvSpPr/>
            <p:nvPr/>
          </p:nvSpPr>
          <p:spPr>
            <a:xfrm>
              <a:off x="9990825" y="960425"/>
              <a:ext cx="511625" cy="511625"/>
            </a:xfrm>
            <a:custGeom>
              <a:rect b="b" l="l" r="r" t="t"/>
              <a:pathLst>
                <a:path extrusionOk="0" h="20465" w="20465">
                  <a:moveTo>
                    <a:pt x="20387" y="1112"/>
                  </a:moveTo>
                  <a:lnTo>
                    <a:pt x="19819" y="259"/>
                  </a:lnTo>
                  <a:lnTo>
                    <a:pt x="19819" y="259"/>
                  </a:lnTo>
                  <a:lnTo>
                    <a:pt x="19741" y="156"/>
                  </a:lnTo>
                  <a:lnTo>
                    <a:pt x="19741" y="156"/>
                  </a:lnTo>
                  <a:lnTo>
                    <a:pt x="19638" y="78"/>
                  </a:lnTo>
                  <a:lnTo>
                    <a:pt x="19561" y="52"/>
                  </a:lnTo>
                  <a:lnTo>
                    <a:pt x="19457" y="1"/>
                  </a:lnTo>
                  <a:lnTo>
                    <a:pt x="19354" y="1"/>
                  </a:lnTo>
                  <a:lnTo>
                    <a:pt x="19250" y="1"/>
                  </a:lnTo>
                  <a:lnTo>
                    <a:pt x="19173" y="52"/>
                  </a:lnTo>
                  <a:lnTo>
                    <a:pt x="19070" y="78"/>
                  </a:lnTo>
                  <a:lnTo>
                    <a:pt x="18992" y="156"/>
                  </a:lnTo>
                  <a:lnTo>
                    <a:pt x="156" y="18992"/>
                  </a:lnTo>
                  <a:lnTo>
                    <a:pt x="156" y="18992"/>
                  </a:lnTo>
                  <a:lnTo>
                    <a:pt x="104" y="19069"/>
                  </a:lnTo>
                  <a:lnTo>
                    <a:pt x="104" y="19069"/>
                  </a:lnTo>
                  <a:lnTo>
                    <a:pt x="52" y="19147"/>
                  </a:lnTo>
                  <a:lnTo>
                    <a:pt x="27" y="19250"/>
                  </a:lnTo>
                  <a:lnTo>
                    <a:pt x="1" y="19354"/>
                  </a:lnTo>
                  <a:lnTo>
                    <a:pt x="27" y="19457"/>
                  </a:lnTo>
                  <a:lnTo>
                    <a:pt x="52" y="19560"/>
                  </a:lnTo>
                  <a:lnTo>
                    <a:pt x="104" y="19638"/>
                  </a:lnTo>
                  <a:lnTo>
                    <a:pt x="156" y="19715"/>
                  </a:lnTo>
                  <a:lnTo>
                    <a:pt x="233" y="19793"/>
                  </a:lnTo>
                  <a:lnTo>
                    <a:pt x="1112" y="20361"/>
                  </a:lnTo>
                  <a:lnTo>
                    <a:pt x="1112" y="20361"/>
                  </a:lnTo>
                  <a:lnTo>
                    <a:pt x="1189" y="20413"/>
                  </a:lnTo>
                  <a:lnTo>
                    <a:pt x="1267" y="20439"/>
                  </a:lnTo>
                  <a:lnTo>
                    <a:pt x="1344" y="20465"/>
                  </a:lnTo>
                  <a:lnTo>
                    <a:pt x="1448" y="20465"/>
                  </a:lnTo>
                  <a:lnTo>
                    <a:pt x="1525" y="20439"/>
                  </a:lnTo>
                  <a:lnTo>
                    <a:pt x="1629" y="20413"/>
                  </a:lnTo>
                  <a:lnTo>
                    <a:pt x="1706" y="20387"/>
                  </a:lnTo>
                  <a:lnTo>
                    <a:pt x="1784" y="20310"/>
                  </a:lnTo>
                  <a:lnTo>
                    <a:pt x="20310" y="1758"/>
                  </a:lnTo>
                  <a:lnTo>
                    <a:pt x="20310" y="1758"/>
                  </a:lnTo>
                  <a:lnTo>
                    <a:pt x="20387" y="1706"/>
                  </a:lnTo>
                  <a:lnTo>
                    <a:pt x="20413" y="1628"/>
                  </a:lnTo>
                  <a:lnTo>
                    <a:pt x="20465" y="1448"/>
                  </a:lnTo>
                  <a:lnTo>
                    <a:pt x="20465" y="1267"/>
                  </a:lnTo>
                  <a:lnTo>
                    <a:pt x="20439" y="1189"/>
                  </a:lnTo>
                  <a:lnTo>
                    <a:pt x="20387" y="1112"/>
                  </a:lnTo>
                  <a:lnTo>
                    <a:pt x="20387" y="111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6" name="Google Shape;1746;p26"/>
            <p:cNvSpPr/>
            <p:nvPr/>
          </p:nvSpPr>
          <p:spPr>
            <a:xfrm>
              <a:off x="10118725" y="1088325"/>
              <a:ext cx="470300" cy="469650"/>
            </a:xfrm>
            <a:custGeom>
              <a:rect b="b" l="l" r="r" t="t"/>
              <a:pathLst>
                <a:path extrusionOk="0" h="18786" w="18812">
                  <a:moveTo>
                    <a:pt x="18708" y="1112"/>
                  </a:moveTo>
                  <a:lnTo>
                    <a:pt x="18139" y="259"/>
                  </a:lnTo>
                  <a:lnTo>
                    <a:pt x="18139" y="259"/>
                  </a:lnTo>
                  <a:lnTo>
                    <a:pt x="18062" y="156"/>
                  </a:lnTo>
                  <a:lnTo>
                    <a:pt x="18062" y="156"/>
                  </a:lnTo>
                  <a:lnTo>
                    <a:pt x="17984" y="78"/>
                  </a:lnTo>
                  <a:lnTo>
                    <a:pt x="17881" y="52"/>
                  </a:lnTo>
                  <a:lnTo>
                    <a:pt x="17804" y="1"/>
                  </a:lnTo>
                  <a:lnTo>
                    <a:pt x="17700" y="1"/>
                  </a:lnTo>
                  <a:lnTo>
                    <a:pt x="17597" y="1"/>
                  </a:lnTo>
                  <a:lnTo>
                    <a:pt x="17493" y="52"/>
                  </a:lnTo>
                  <a:lnTo>
                    <a:pt x="17416" y="78"/>
                  </a:lnTo>
                  <a:lnTo>
                    <a:pt x="17313" y="156"/>
                  </a:lnTo>
                  <a:lnTo>
                    <a:pt x="156" y="17312"/>
                  </a:lnTo>
                  <a:lnTo>
                    <a:pt x="156" y="17312"/>
                  </a:lnTo>
                  <a:lnTo>
                    <a:pt x="104" y="17390"/>
                  </a:lnTo>
                  <a:lnTo>
                    <a:pt x="104" y="17390"/>
                  </a:lnTo>
                  <a:lnTo>
                    <a:pt x="52" y="17493"/>
                  </a:lnTo>
                  <a:lnTo>
                    <a:pt x="27" y="17571"/>
                  </a:lnTo>
                  <a:lnTo>
                    <a:pt x="1" y="17674"/>
                  </a:lnTo>
                  <a:lnTo>
                    <a:pt x="27" y="17777"/>
                  </a:lnTo>
                  <a:lnTo>
                    <a:pt x="52" y="17881"/>
                  </a:lnTo>
                  <a:lnTo>
                    <a:pt x="104" y="17958"/>
                  </a:lnTo>
                  <a:lnTo>
                    <a:pt x="156" y="18036"/>
                  </a:lnTo>
                  <a:lnTo>
                    <a:pt x="233" y="18113"/>
                  </a:lnTo>
                  <a:lnTo>
                    <a:pt x="1112" y="18682"/>
                  </a:lnTo>
                  <a:lnTo>
                    <a:pt x="1112" y="18682"/>
                  </a:lnTo>
                  <a:lnTo>
                    <a:pt x="1189" y="18733"/>
                  </a:lnTo>
                  <a:lnTo>
                    <a:pt x="1267" y="18785"/>
                  </a:lnTo>
                  <a:lnTo>
                    <a:pt x="1344" y="18785"/>
                  </a:lnTo>
                  <a:lnTo>
                    <a:pt x="1448" y="18785"/>
                  </a:lnTo>
                  <a:lnTo>
                    <a:pt x="1525" y="18785"/>
                  </a:lnTo>
                  <a:lnTo>
                    <a:pt x="1629" y="18759"/>
                  </a:lnTo>
                  <a:lnTo>
                    <a:pt x="1706" y="18708"/>
                  </a:lnTo>
                  <a:lnTo>
                    <a:pt x="1784" y="18630"/>
                  </a:lnTo>
                  <a:lnTo>
                    <a:pt x="18656" y="1758"/>
                  </a:lnTo>
                  <a:lnTo>
                    <a:pt x="18656" y="1758"/>
                  </a:lnTo>
                  <a:lnTo>
                    <a:pt x="18708" y="1706"/>
                  </a:lnTo>
                  <a:lnTo>
                    <a:pt x="18760" y="1628"/>
                  </a:lnTo>
                  <a:lnTo>
                    <a:pt x="18811" y="1448"/>
                  </a:lnTo>
                  <a:lnTo>
                    <a:pt x="18785" y="1267"/>
                  </a:lnTo>
                  <a:lnTo>
                    <a:pt x="18760" y="1189"/>
                  </a:lnTo>
                  <a:lnTo>
                    <a:pt x="18708" y="1112"/>
                  </a:lnTo>
                  <a:lnTo>
                    <a:pt x="18708" y="111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7" name="Google Shape;1747;p26"/>
            <p:cNvSpPr/>
            <p:nvPr/>
          </p:nvSpPr>
          <p:spPr>
            <a:xfrm>
              <a:off x="10246625" y="1216225"/>
              <a:ext cx="428300" cy="428300"/>
            </a:xfrm>
            <a:custGeom>
              <a:rect b="b" l="l" r="r" t="t"/>
              <a:pathLst>
                <a:path extrusionOk="0" h="17132" w="17132">
                  <a:moveTo>
                    <a:pt x="17054" y="1112"/>
                  </a:moveTo>
                  <a:lnTo>
                    <a:pt x="16460" y="259"/>
                  </a:lnTo>
                  <a:lnTo>
                    <a:pt x="16460" y="259"/>
                  </a:lnTo>
                  <a:lnTo>
                    <a:pt x="16382" y="156"/>
                  </a:lnTo>
                  <a:lnTo>
                    <a:pt x="16382" y="156"/>
                  </a:lnTo>
                  <a:lnTo>
                    <a:pt x="16305" y="78"/>
                  </a:lnTo>
                  <a:lnTo>
                    <a:pt x="16227" y="52"/>
                  </a:lnTo>
                  <a:lnTo>
                    <a:pt x="16124" y="1"/>
                  </a:lnTo>
                  <a:lnTo>
                    <a:pt x="16021" y="1"/>
                  </a:lnTo>
                  <a:lnTo>
                    <a:pt x="15917" y="1"/>
                  </a:lnTo>
                  <a:lnTo>
                    <a:pt x="15814" y="52"/>
                  </a:lnTo>
                  <a:lnTo>
                    <a:pt x="15736" y="78"/>
                  </a:lnTo>
                  <a:lnTo>
                    <a:pt x="15659" y="156"/>
                  </a:lnTo>
                  <a:lnTo>
                    <a:pt x="156" y="15633"/>
                  </a:lnTo>
                  <a:lnTo>
                    <a:pt x="156" y="15633"/>
                  </a:lnTo>
                  <a:lnTo>
                    <a:pt x="104" y="15710"/>
                  </a:lnTo>
                  <a:lnTo>
                    <a:pt x="104" y="15710"/>
                  </a:lnTo>
                  <a:lnTo>
                    <a:pt x="52" y="15814"/>
                  </a:lnTo>
                  <a:lnTo>
                    <a:pt x="27" y="15917"/>
                  </a:lnTo>
                  <a:lnTo>
                    <a:pt x="1" y="16020"/>
                  </a:lnTo>
                  <a:lnTo>
                    <a:pt x="27" y="16124"/>
                  </a:lnTo>
                  <a:lnTo>
                    <a:pt x="52" y="16201"/>
                  </a:lnTo>
                  <a:lnTo>
                    <a:pt x="104" y="16305"/>
                  </a:lnTo>
                  <a:lnTo>
                    <a:pt x="156" y="16382"/>
                  </a:lnTo>
                  <a:lnTo>
                    <a:pt x="233" y="16434"/>
                  </a:lnTo>
                  <a:lnTo>
                    <a:pt x="1112" y="17028"/>
                  </a:lnTo>
                  <a:lnTo>
                    <a:pt x="1112" y="17028"/>
                  </a:lnTo>
                  <a:lnTo>
                    <a:pt x="1189" y="17080"/>
                  </a:lnTo>
                  <a:lnTo>
                    <a:pt x="1267" y="17106"/>
                  </a:lnTo>
                  <a:lnTo>
                    <a:pt x="1344" y="17132"/>
                  </a:lnTo>
                  <a:lnTo>
                    <a:pt x="1448" y="17132"/>
                  </a:lnTo>
                  <a:lnTo>
                    <a:pt x="1525" y="17106"/>
                  </a:lnTo>
                  <a:lnTo>
                    <a:pt x="1629" y="17080"/>
                  </a:lnTo>
                  <a:lnTo>
                    <a:pt x="1706" y="17028"/>
                  </a:lnTo>
                  <a:lnTo>
                    <a:pt x="1784" y="16976"/>
                  </a:lnTo>
                  <a:lnTo>
                    <a:pt x="16977" y="1758"/>
                  </a:lnTo>
                  <a:lnTo>
                    <a:pt x="16977" y="1758"/>
                  </a:lnTo>
                  <a:lnTo>
                    <a:pt x="17028" y="1706"/>
                  </a:lnTo>
                  <a:lnTo>
                    <a:pt x="17080" y="1628"/>
                  </a:lnTo>
                  <a:lnTo>
                    <a:pt x="17132" y="1448"/>
                  </a:lnTo>
                  <a:lnTo>
                    <a:pt x="17106" y="1267"/>
                  </a:lnTo>
                  <a:lnTo>
                    <a:pt x="17080" y="1189"/>
                  </a:lnTo>
                  <a:lnTo>
                    <a:pt x="17054" y="1112"/>
                  </a:lnTo>
                  <a:lnTo>
                    <a:pt x="17054" y="111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8" name="Google Shape;1748;p26"/>
            <p:cNvSpPr/>
            <p:nvPr/>
          </p:nvSpPr>
          <p:spPr>
            <a:xfrm>
              <a:off x="10374525" y="1344125"/>
              <a:ext cx="386325" cy="386325"/>
            </a:xfrm>
            <a:custGeom>
              <a:rect b="b" l="l" r="r" t="t"/>
              <a:pathLst>
                <a:path extrusionOk="0" h="15453" w="15453">
                  <a:moveTo>
                    <a:pt x="15375" y="1112"/>
                  </a:moveTo>
                  <a:lnTo>
                    <a:pt x="14806" y="259"/>
                  </a:lnTo>
                  <a:lnTo>
                    <a:pt x="14806" y="259"/>
                  </a:lnTo>
                  <a:lnTo>
                    <a:pt x="14729" y="156"/>
                  </a:lnTo>
                  <a:lnTo>
                    <a:pt x="14729" y="156"/>
                  </a:lnTo>
                  <a:lnTo>
                    <a:pt x="14625" y="78"/>
                  </a:lnTo>
                  <a:lnTo>
                    <a:pt x="14548" y="52"/>
                  </a:lnTo>
                  <a:lnTo>
                    <a:pt x="14445" y="26"/>
                  </a:lnTo>
                  <a:lnTo>
                    <a:pt x="14341" y="1"/>
                  </a:lnTo>
                  <a:lnTo>
                    <a:pt x="14264" y="26"/>
                  </a:lnTo>
                  <a:lnTo>
                    <a:pt x="14160" y="52"/>
                  </a:lnTo>
                  <a:lnTo>
                    <a:pt x="14057" y="78"/>
                  </a:lnTo>
                  <a:lnTo>
                    <a:pt x="13979" y="156"/>
                  </a:lnTo>
                  <a:lnTo>
                    <a:pt x="156" y="13979"/>
                  </a:lnTo>
                  <a:lnTo>
                    <a:pt x="156" y="13979"/>
                  </a:lnTo>
                  <a:lnTo>
                    <a:pt x="104" y="14057"/>
                  </a:lnTo>
                  <a:lnTo>
                    <a:pt x="104" y="14057"/>
                  </a:lnTo>
                  <a:lnTo>
                    <a:pt x="53" y="14134"/>
                  </a:lnTo>
                  <a:lnTo>
                    <a:pt x="27" y="14238"/>
                  </a:lnTo>
                  <a:lnTo>
                    <a:pt x="1" y="14341"/>
                  </a:lnTo>
                  <a:lnTo>
                    <a:pt x="27" y="14444"/>
                  </a:lnTo>
                  <a:lnTo>
                    <a:pt x="53" y="14548"/>
                  </a:lnTo>
                  <a:lnTo>
                    <a:pt x="104" y="14625"/>
                  </a:lnTo>
                  <a:lnTo>
                    <a:pt x="156" y="14703"/>
                  </a:lnTo>
                  <a:lnTo>
                    <a:pt x="233" y="14780"/>
                  </a:lnTo>
                  <a:lnTo>
                    <a:pt x="1112" y="15349"/>
                  </a:lnTo>
                  <a:lnTo>
                    <a:pt x="1112" y="15349"/>
                  </a:lnTo>
                  <a:lnTo>
                    <a:pt x="1189" y="15400"/>
                  </a:lnTo>
                  <a:lnTo>
                    <a:pt x="1267" y="15426"/>
                  </a:lnTo>
                  <a:lnTo>
                    <a:pt x="1370" y="15452"/>
                  </a:lnTo>
                  <a:lnTo>
                    <a:pt x="1448" y="15452"/>
                  </a:lnTo>
                  <a:lnTo>
                    <a:pt x="1525" y="15426"/>
                  </a:lnTo>
                  <a:lnTo>
                    <a:pt x="1629" y="15400"/>
                  </a:lnTo>
                  <a:lnTo>
                    <a:pt x="1706" y="15375"/>
                  </a:lnTo>
                  <a:lnTo>
                    <a:pt x="1784" y="15297"/>
                  </a:lnTo>
                  <a:lnTo>
                    <a:pt x="15323" y="1783"/>
                  </a:lnTo>
                  <a:lnTo>
                    <a:pt x="15323" y="1783"/>
                  </a:lnTo>
                  <a:lnTo>
                    <a:pt x="15375" y="1706"/>
                  </a:lnTo>
                  <a:lnTo>
                    <a:pt x="15401" y="1628"/>
                  </a:lnTo>
                  <a:lnTo>
                    <a:pt x="15452" y="1448"/>
                  </a:lnTo>
                  <a:lnTo>
                    <a:pt x="15452" y="1293"/>
                  </a:lnTo>
                  <a:lnTo>
                    <a:pt x="15426" y="1189"/>
                  </a:lnTo>
                  <a:lnTo>
                    <a:pt x="15375" y="1112"/>
                  </a:lnTo>
                  <a:lnTo>
                    <a:pt x="15375" y="111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9" name="Google Shape;1749;p26"/>
            <p:cNvSpPr/>
            <p:nvPr/>
          </p:nvSpPr>
          <p:spPr>
            <a:xfrm>
              <a:off x="10503075" y="1472025"/>
              <a:ext cx="344325" cy="344325"/>
            </a:xfrm>
            <a:custGeom>
              <a:rect b="b" l="l" r="r" t="t"/>
              <a:pathLst>
                <a:path extrusionOk="0" h="13773" w="13773">
                  <a:moveTo>
                    <a:pt x="13669" y="1112"/>
                  </a:moveTo>
                  <a:lnTo>
                    <a:pt x="13101" y="259"/>
                  </a:lnTo>
                  <a:lnTo>
                    <a:pt x="13101" y="259"/>
                  </a:lnTo>
                  <a:lnTo>
                    <a:pt x="13023" y="156"/>
                  </a:lnTo>
                  <a:lnTo>
                    <a:pt x="13023" y="156"/>
                  </a:lnTo>
                  <a:lnTo>
                    <a:pt x="12946" y="78"/>
                  </a:lnTo>
                  <a:lnTo>
                    <a:pt x="12842" y="52"/>
                  </a:lnTo>
                  <a:lnTo>
                    <a:pt x="12765" y="26"/>
                  </a:lnTo>
                  <a:lnTo>
                    <a:pt x="12662" y="1"/>
                  </a:lnTo>
                  <a:lnTo>
                    <a:pt x="12558" y="26"/>
                  </a:lnTo>
                  <a:lnTo>
                    <a:pt x="12455" y="52"/>
                  </a:lnTo>
                  <a:lnTo>
                    <a:pt x="12377" y="78"/>
                  </a:lnTo>
                  <a:lnTo>
                    <a:pt x="12274" y="156"/>
                  </a:lnTo>
                  <a:lnTo>
                    <a:pt x="130" y="12300"/>
                  </a:lnTo>
                  <a:lnTo>
                    <a:pt x="130" y="12300"/>
                  </a:lnTo>
                  <a:lnTo>
                    <a:pt x="78" y="12377"/>
                  </a:lnTo>
                  <a:lnTo>
                    <a:pt x="78" y="12377"/>
                  </a:lnTo>
                  <a:lnTo>
                    <a:pt x="27" y="12481"/>
                  </a:lnTo>
                  <a:lnTo>
                    <a:pt x="1" y="12584"/>
                  </a:lnTo>
                  <a:lnTo>
                    <a:pt x="1" y="12662"/>
                  </a:lnTo>
                  <a:lnTo>
                    <a:pt x="1" y="12765"/>
                  </a:lnTo>
                  <a:lnTo>
                    <a:pt x="27" y="12868"/>
                  </a:lnTo>
                  <a:lnTo>
                    <a:pt x="78" y="12946"/>
                  </a:lnTo>
                  <a:lnTo>
                    <a:pt x="130" y="13023"/>
                  </a:lnTo>
                  <a:lnTo>
                    <a:pt x="207" y="13101"/>
                  </a:lnTo>
                  <a:lnTo>
                    <a:pt x="1086" y="13669"/>
                  </a:lnTo>
                  <a:lnTo>
                    <a:pt x="1086" y="13669"/>
                  </a:lnTo>
                  <a:lnTo>
                    <a:pt x="1163" y="13721"/>
                  </a:lnTo>
                  <a:lnTo>
                    <a:pt x="1241" y="13773"/>
                  </a:lnTo>
                  <a:lnTo>
                    <a:pt x="1344" y="13773"/>
                  </a:lnTo>
                  <a:lnTo>
                    <a:pt x="1422" y="13773"/>
                  </a:lnTo>
                  <a:lnTo>
                    <a:pt x="1525" y="13773"/>
                  </a:lnTo>
                  <a:lnTo>
                    <a:pt x="1603" y="13747"/>
                  </a:lnTo>
                  <a:lnTo>
                    <a:pt x="1680" y="13695"/>
                  </a:lnTo>
                  <a:lnTo>
                    <a:pt x="1758" y="13643"/>
                  </a:lnTo>
                  <a:lnTo>
                    <a:pt x="13618" y="1784"/>
                  </a:lnTo>
                  <a:lnTo>
                    <a:pt x="13618" y="1784"/>
                  </a:lnTo>
                  <a:lnTo>
                    <a:pt x="13669" y="1706"/>
                  </a:lnTo>
                  <a:lnTo>
                    <a:pt x="13721" y="1628"/>
                  </a:lnTo>
                  <a:lnTo>
                    <a:pt x="13773" y="1448"/>
                  </a:lnTo>
                  <a:lnTo>
                    <a:pt x="13747" y="1293"/>
                  </a:lnTo>
                  <a:lnTo>
                    <a:pt x="13721" y="1189"/>
                  </a:lnTo>
                  <a:lnTo>
                    <a:pt x="13669" y="1112"/>
                  </a:lnTo>
                  <a:lnTo>
                    <a:pt x="13669" y="111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0" name="Google Shape;1750;p26"/>
            <p:cNvSpPr/>
            <p:nvPr/>
          </p:nvSpPr>
          <p:spPr>
            <a:xfrm>
              <a:off x="10630975" y="1599925"/>
              <a:ext cx="302350" cy="302975"/>
            </a:xfrm>
            <a:custGeom>
              <a:rect b="b" l="l" r="r" t="t"/>
              <a:pathLst>
                <a:path extrusionOk="0" h="12119" w="12094">
                  <a:moveTo>
                    <a:pt x="12016" y="1112"/>
                  </a:moveTo>
                  <a:lnTo>
                    <a:pt x="11421" y="259"/>
                  </a:lnTo>
                  <a:lnTo>
                    <a:pt x="11421" y="259"/>
                  </a:lnTo>
                  <a:lnTo>
                    <a:pt x="11344" y="156"/>
                  </a:lnTo>
                  <a:lnTo>
                    <a:pt x="11344" y="156"/>
                  </a:lnTo>
                  <a:lnTo>
                    <a:pt x="11266" y="104"/>
                  </a:lnTo>
                  <a:lnTo>
                    <a:pt x="11189" y="52"/>
                  </a:lnTo>
                  <a:lnTo>
                    <a:pt x="11085" y="27"/>
                  </a:lnTo>
                  <a:lnTo>
                    <a:pt x="10982" y="1"/>
                  </a:lnTo>
                  <a:lnTo>
                    <a:pt x="10879" y="27"/>
                  </a:lnTo>
                  <a:lnTo>
                    <a:pt x="10801" y="52"/>
                  </a:lnTo>
                  <a:lnTo>
                    <a:pt x="10698" y="104"/>
                  </a:lnTo>
                  <a:lnTo>
                    <a:pt x="10620" y="156"/>
                  </a:lnTo>
                  <a:lnTo>
                    <a:pt x="130" y="10646"/>
                  </a:lnTo>
                  <a:lnTo>
                    <a:pt x="130" y="10646"/>
                  </a:lnTo>
                  <a:lnTo>
                    <a:pt x="78" y="10724"/>
                  </a:lnTo>
                  <a:lnTo>
                    <a:pt x="78" y="10724"/>
                  </a:lnTo>
                  <a:lnTo>
                    <a:pt x="27" y="10801"/>
                  </a:lnTo>
                  <a:lnTo>
                    <a:pt x="1" y="10905"/>
                  </a:lnTo>
                  <a:lnTo>
                    <a:pt x="1" y="11008"/>
                  </a:lnTo>
                  <a:lnTo>
                    <a:pt x="1" y="11111"/>
                  </a:lnTo>
                  <a:lnTo>
                    <a:pt x="27" y="11189"/>
                  </a:lnTo>
                  <a:lnTo>
                    <a:pt x="78" y="11292"/>
                  </a:lnTo>
                  <a:lnTo>
                    <a:pt x="130" y="11370"/>
                  </a:lnTo>
                  <a:lnTo>
                    <a:pt x="207" y="11421"/>
                  </a:lnTo>
                  <a:lnTo>
                    <a:pt x="1086" y="12016"/>
                  </a:lnTo>
                  <a:lnTo>
                    <a:pt x="1086" y="12016"/>
                  </a:lnTo>
                  <a:lnTo>
                    <a:pt x="1163" y="12067"/>
                  </a:lnTo>
                  <a:lnTo>
                    <a:pt x="1241" y="12093"/>
                  </a:lnTo>
                  <a:lnTo>
                    <a:pt x="1344" y="12119"/>
                  </a:lnTo>
                  <a:lnTo>
                    <a:pt x="1422" y="12119"/>
                  </a:lnTo>
                  <a:lnTo>
                    <a:pt x="1525" y="12093"/>
                  </a:lnTo>
                  <a:lnTo>
                    <a:pt x="1603" y="12067"/>
                  </a:lnTo>
                  <a:lnTo>
                    <a:pt x="1680" y="12016"/>
                  </a:lnTo>
                  <a:lnTo>
                    <a:pt x="1758" y="11964"/>
                  </a:lnTo>
                  <a:lnTo>
                    <a:pt x="11938" y="1784"/>
                  </a:lnTo>
                  <a:lnTo>
                    <a:pt x="11938" y="1784"/>
                  </a:lnTo>
                  <a:lnTo>
                    <a:pt x="11990" y="1706"/>
                  </a:lnTo>
                  <a:lnTo>
                    <a:pt x="12041" y="1628"/>
                  </a:lnTo>
                  <a:lnTo>
                    <a:pt x="12093" y="1448"/>
                  </a:lnTo>
                  <a:lnTo>
                    <a:pt x="12093" y="1293"/>
                  </a:lnTo>
                  <a:lnTo>
                    <a:pt x="12041" y="1189"/>
                  </a:lnTo>
                  <a:lnTo>
                    <a:pt x="12016" y="1112"/>
                  </a:lnTo>
                  <a:lnTo>
                    <a:pt x="12016" y="111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1" name="Google Shape;1751;p26"/>
            <p:cNvSpPr/>
            <p:nvPr/>
          </p:nvSpPr>
          <p:spPr>
            <a:xfrm>
              <a:off x="10758875" y="1727825"/>
              <a:ext cx="260350" cy="261000"/>
            </a:xfrm>
            <a:custGeom>
              <a:rect b="b" l="l" r="r" t="t"/>
              <a:pathLst>
                <a:path extrusionOk="0" h="10440" w="10414">
                  <a:moveTo>
                    <a:pt x="10336" y="1112"/>
                  </a:moveTo>
                  <a:lnTo>
                    <a:pt x="9768" y="259"/>
                  </a:lnTo>
                  <a:lnTo>
                    <a:pt x="9768" y="259"/>
                  </a:lnTo>
                  <a:lnTo>
                    <a:pt x="9690" y="156"/>
                  </a:lnTo>
                  <a:lnTo>
                    <a:pt x="9690" y="156"/>
                  </a:lnTo>
                  <a:lnTo>
                    <a:pt x="9613" y="104"/>
                  </a:lnTo>
                  <a:lnTo>
                    <a:pt x="9509" y="52"/>
                  </a:lnTo>
                  <a:lnTo>
                    <a:pt x="9406" y="27"/>
                  </a:lnTo>
                  <a:lnTo>
                    <a:pt x="9303" y="1"/>
                  </a:lnTo>
                  <a:lnTo>
                    <a:pt x="9225" y="27"/>
                  </a:lnTo>
                  <a:lnTo>
                    <a:pt x="9122" y="52"/>
                  </a:lnTo>
                  <a:lnTo>
                    <a:pt x="9018" y="104"/>
                  </a:lnTo>
                  <a:lnTo>
                    <a:pt x="8941" y="156"/>
                  </a:lnTo>
                  <a:lnTo>
                    <a:pt x="130" y="8967"/>
                  </a:lnTo>
                  <a:lnTo>
                    <a:pt x="130" y="8967"/>
                  </a:lnTo>
                  <a:lnTo>
                    <a:pt x="78" y="9044"/>
                  </a:lnTo>
                  <a:lnTo>
                    <a:pt x="78" y="9044"/>
                  </a:lnTo>
                  <a:lnTo>
                    <a:pt x="27" y="9122"/>
                  </a:lnTo>
                  <a:lnTo>
                    <a:pt x="1" y="9225"/>
                  </a:lnTo>
                  <a:lnTo>
                    <a:pt x="1" y="9328"/>
                  </a:lnTo>
                  <a:lnTo>
                    <a:pt x="1" y="9432"/>
                  </a:lnTo>
                  <a:lnTo>
                    <a:pt x="27" y="9535"/>
                  </a:lnTo>
                  <a:lnTo>
                    <a:pt x="78" y="9613"/>
                  </a:lnTo>
                  <a:lnTo>
                    <a:pt x="130" y="9690"/>
                  </a:lnTo>
                  <a:lnTo>
                    <a:pt x="207" y="9768"/>
                  </a:lnTo>
                  <a:lnTo>
                    <a:pt x="1086" y="10336"/>
                  </a:lnTo>
                  <a:lnTo>
                    <a:pt x="1086" y="10336"/>
                  </a:lnTo>
                  <a:lnTo>
                    <a:pt x="1163" y="10388"/>
                  </a:lnTo>
                  <a:lnTo>
                    <a:pt x="1241" y="10414"/>
                  </a:lnTo>
                  <a:lnTo>
                    <a:pt x="1344" y="10439"/>
                  </a:lnTo>
                  <a:lnTo>
                    <a:pt x="1422" y="10439"/>
                  </a:lnTo>
                  <a:lnTo>
                    <a:pt x="1525" y="10439"/>
                  </a:lnTo>
                  <a:lnTo>
                    <a:pt x="1603" y="10388"/>
                  </a:lnTo>
                  <a:lnTo>
                    <a:pt x="1680" y="10362"/>
                  </a:lnTo>
                  <a:lnTo>
                    <a:pt x="1758" y="10284"/>
                  </a:lnTo>
                  <a:lnTo>
                    <a:pt x="10284" y="1784"/>
                  </a:lnTo>
                  <a:lnTo>
                    <a:pt x="10284" y="1784"/>
                  </a:lnTo>
                  <a:lnTo>
                    <a:pt x="10336" y="1706"/>
                  </a:lnTo>
                  <a:lnTo>
                    <a:pt x="10388" y="1629"/>
                  </a:lnTo>
                  <a:lnTo>
                    <a:pt x="10414" y="1448"/>
                  </a:lnTo>
                  <a:lnTo>
                    <a:pt x="10414" y="1293"/>
                  </a:lnTo>
                  <a:lnTo>
                    <a:pt x="10388" y="1189"/>
                  </a:lnTo>
                  <a:lnTo>
                    <a:pt x="10336" y="1112"/>
                  </a:lnTo>
                  <a:lnTo>
                    <a:pt x="10336" y="111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2" name="Google Shape;1752;p26"/>
            <p:cNvSpPr/>
            <p:nvPr/>
          </p:nvSpPr>
          <p:spPr>
            <a:xfrm>
              <a:off x="10886775" y="1855725"/>
              <a:ext cx="219000" cy="219000"/>
            </a:xfrm>
            <a:custGeom>
              <a:rect b="b" l="l" r="r" t="t"/>
              <a:pathLst>
                <a:path extrusionOk="0" h="8760" w="8760">
                  <a:moveTo>
                    <a:pt x="8657" y="1112"/>
                  </a:moveTo>
                  <a:lnTo>
                    <a:pt x="8088" y="259"/>
                  </a:lnTo>
                  <a:lnTo>
                    <a:pt x="8088" y="259"/>
                  </a:lnTo>
                  <a:lnTo>
                    <a:pt x="8011" y="156"/>
                  </a:lnTo>
                  <a:lnTo>
                    <a:pt x="8011" y="156"/>
                  </a:lnTo>
                  <a:lnTo>
                    <a:pt x="7933" y="104"/>
                  </a:lnTo>
                  <a:lnTo>
                    <a:pt x="7830" y="52"/>
                  </a:lnTo>
                  <a:lnTo>
                    <a:pt x="7752" y="27"/>
                  </a:lnTo>
                  <a:lnTo>
                    <a:pt x="7649" y="1"/>
                  </a:lnTo>
                  <a:lnTo>
                    <a:pt x="7546" y="27"/>
                  </a:lnTo>
                  <a:lnTo>
                    <a:pt x="7442" y="52"/>
                  </a:lnTo>
                  <a:lnTo>
                    <a:pt x="7365" y="104"/>
                  </a:lnTo>
                  <a:lnTo>
                    <a:pt x="7287" y="156"/>
                  </a:lnTo>
                  <a:lnTo>
                    <a:pt x="156" y="7287"/>
                  </a:lnTo>
                  <a:lnTo>
                    <a:pt x="156" y="7287"/>
                  </a:lnTo>
                  <a:lnTo>
                    <a:pt x="78" y="7365"/>
                  </a:lnTo>
                  <a:lnTo>
                    <a:pt x="78" y="7365"/>
                  </a:lnTo>
                  <a:lnTo>
                    <a:pt x="27" y="7468"/>
                  </a:lnTo>
                  <a:lnTo>
                    <a:pt x="1" y="7571"/>
                  </a:lnTo>
                  <a:lnTo>
                    <a:pt x="1" y="7649"/>
                  </a:lnTo>
                  <a:lnTo>
                    <a:pt x="1" y="7752"/>
                  </a:lnTo>
                  <a:lnTo>
                    <a:pt x="27" y="7856"/>
                  </a:lnTo>
                  <a:lnTo>
                    <a:pt x="78" y="7933"/>
                  </a:lnTo>
                  <a:lnTo>
                    <a:pt x="130" y="8036"/>
                  </a:lnTo>
                  <a:lnTo>
                    <a:pt x="233" y="8088"/>
                  </a:lnTo>
                  <a:lnTo>
                    <a:pt x="1086" y="8682"/>
                  </a:lnTo>
                  <a:lnTo>
                    <a:pt x="1086" y="8682"/>
                  </a:lnTo>
                  <a:lnTo>
                    <a:pt x="1163" y="8708"/>
                  </a:lnTo>
                  <a:lnTo>
                    <a:pt x="1241" y="8760"/>
                  </a:lnTo>
                  <a:lnTo>
                    <a:pt x="1344" y="8760"/>
                  </a:lnTo>
                  <a:lnTo>
                    <a:pt x="1422" y="8760"/>
                  </a:lnTo>
                  <a:lnTo>
                    <a:pt x="1525" y="8760"/>
                  </a:lnTo>
                  <a:lnTo>
                    <a:pt x="1603" y="8734"/>
                  </a:lnTo>
                  <a:lnTo>
                    <a:pt x="1680" y="8682"/>
                  </a:lnTo>
                  <a:lnTo>
                    <a:pt x="1758" y="8631"/>
                  </a:lnTo>
                  <a:lnTo>
                    <a:pt x="8605" y="1784"/>
                  </a:lnTo>
                  <a:lnTo>
                    <a:pt x="8605" y="1784"/>
                  </a:lnTo>
                  <a:lnTo>
                    <a:pt x="8657" y="1706"/>
                  </a:lnTo>
                  <a:lnTo>
                    <a:pt x="8708" y="1629"/>
                  </a:lnTo>
                  <a:lnTo>
                    <a:pt x="8760" y="1448"/>
                  </a:lnTo>
                  <a:lnTo>
                    <a:pt x="8734" y="1293"/>
                  </a:lnTo>
                  <a:lnTo>
                    <a:pt x="8708" y="1189"/>
                  </a:lnTo>
                  <a:lnTo>
                    <a:pt x="8657" y="1112"/>
                  </a:lnTo>
                  <a:lnTo>
                    <a:pt x="8657" y="111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3" name="Google Shape;1753;p26"/>
            <p:cNvSpPr/>
            <p:nvPr/>
          </p:nvSpPr>
          <p:spPr>
            <a:xfrm>
              <a:off x="11223325" y="2192275"/>
              <a:ext cx="1263525" cy="1263525"/>
            </a:xfrm>
            <a:custGeom>
              <a:rect b="b" l="l" r="r" t="t"/>
              <a:pathLst>
                <a:path extrusionOk="0" h="50541" w="50541">
                  <a:moveTo>
                    <a:pt x="39611" y="39637"/>
                  </a:moveTo>
                  <a:lnTo>
                    <a:pt x="49197" y="30051"/>
                  </a:lnTo>
                  <a:lnTo>
                    <a:pt x="6357" y="1189"/>
                  </a:lnTo>
                  <a:lnTo>
                    <a:pt x="1189" y="6357"/>
                  </a:lnTo>
                  <a:lnTo>
                    <a:pt x="30025" y="49223"/>
                  </a:lnTo>
                  <a:lnTo>
                    <a:pt x="39611" y="39637"/>
                  </a:lnTo>
                  <a:lnTo>
                    <a:pt x="39611" y="39637"/>
                  </a:lnTo>
                  <a:close/>
                  <a:moveTo>
                    <a:pt x="50386" y="30335"/>
                  </a:moveTo>
                  <a:lnTo>
                    <a:pt x="30309" y="50386"/>
                  </a:lnTo>
                  <a:lnTo>
                    <a:pt x="30309" y="50386"/>
                  </a:lnTo>
                  <a:lnTo>
                    <a:pt x="30232" y="50463"/>
                  </a:lnTo>
                  <a:lnTo>
                    <a:pt x="30232" y="50463"/>
                  </a:lnTo>
                  <a:lnTo>
                    <a:pt x="30154" y="50515"/>
                  </a:lnTo>
                  <a:lnTo>
                    <a:pt x="30051" y="50541"/>
                  </a:lnTo>
                  <a:lnTo>
                    <a:pt x="29947" y="50541"/>
                  </a:lnTo>
                  <a:lnTo>
                    <a:pt x="29844" y="50541"/>
                  </a:lnTo>
                  <a:lnTo>
                    <a:pt x="29766" y="50515"/>
                  </a:lnTo>
                  <a:lnTo>
                    <a:pt x="29663" y="50463"/>
                  </a:lnTo>
                  <a:lnTo>
                    <a:pt x="29586" y="50386"/>
                  </a:lnTo>
                  <a:lnTo>
                    <a:pt x="29534" y="50308"/>
                  </a:lnTo>
                  <a:lnTo>
                    <a:pt x="78" y="6615"/>
                  </a:lnTo>
                  <a:lnTo>
                    <a:pt x="78" y="6615"/>
                  </a:lnTo>
                  <a:lnTo>
                    <a:pt x="52" y="6538"/>
                  </a:lnTo>
                  <a:lnTo>
                    <a:pt x="1" y="6434"/>
                  </a:lnTo>
                  <a:lnTo>
                    <a:pt x="1" y="6357"/>
                  </a:lnTo>
                  <a:lnTo>
                    <a:pt x="1" y="6253"/>
                  </a:lnTo>
                  <a:lnTo>
                    <a:pt x="1" y="6176"/>
                  </a:lnTo>
                  <a:lnTo>
                    <a:pt x="26" y="6098"/>
                  </a:lnTo>
                  <a:lnTo>
                    <a:pt x="78" y="5995"/>
                  </a:lnTo>
                  <a:lnTo>
                    <a:pt x="130" y="5943"/>
                  </a:lnTo>
                  <a:lnTo>
                    <a:pt x="5918" y="156"/>
                  </a:lnTo>
                  <a:lnTo>
                    <a:pt x="5918" y="156"/>
                  </a:lnTo>
                  <a:lnTo>
                    <a:pt x="5995" y="104"/>
                  </a:lnTo>
                  <a:lnTo>
                    <a:pt x="6073" y="52"/>
                  </a:lnTo>
                  <a:lnTo>
                    <a:pt x="6228" y="1"/>
                  </a:lnTo>
                  <a:lnTo>
                    <a:pt x="6409" y="26"/>
                  </a:lnTo>
                  <a:lnTo>
                    <a:pt x="6486" y="52"/>
                  </a:lnTo>
                  <a:lnTo>
                    <a:pt x="6564" y="104"/>
                  </a:lnTo>
                  <a:lnTo>
                    <a:pt x="50282" y="29534"/>
                  </a:lnTo>
                  <a:lnTo>
                    <a:pt x="50282" y="29534"/>
                  </a:lnTo>
                  <a:lnTo>
                    <a:pt x="50386" y="29611"/>
                  </a:lnTo>
                  <a:lnTo>
                    <a:pt x="50386" y="29611"/>
                  </a:lnTo>
                  <a:lnTo>
                    <a:pt x="50437" y="29689"/>
                  </a:lnTo>
                  <a:lnTo>
                    <a:pt x="50489" y="29766"/>
                  </a:lnTo>
                  <a:lnTo>
                    <a:pt x="50515" y="29870"/>
                  </a:lnTo>
                  <a:lnTo>
                    <a:pt x="50541" y="29973"/>
                  </a:lnTo>
                  <a:lnTo>
                    <a:pt x="50515" y="30077"/>
                  </a:lnTo>
                  <a:lnTo>
                    <a:pt x="50489" y="30154"/>
                  </a:lnTo>
                  <a:lnTo>
                    <a:pt x="50437" y="30257"/>
                  </a:lnTo>
                  <a:lnTo>
                    <a:pt x="50386" y="30335"/>
                  </a:lnTo>
                  <a:lnTo>
                    <a:pt x="50386" y="3033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4" name="Google Shape;1754;p26"/>
            <p:cNvSpPr/>
            <p:nvPr/>
          </p:nvSpPr>
          <p:spPr>
            <a:xfrm>
              <a:off x="11285350" y="2254300"/>
              <a:ext cx="960550" cy="961200"/>
            </a:xfrm>
            <a:custGeom>
              <a:rect b="b" l="l" r="r" t="t"/>
              <a:pathLst>
                <a:path extrusionOk="0" h="38448" w="38422">
                  <a:moveTo>
                    <a:pt x="37492" y="37517"/>
                  </a:moveTo>
                  <a:lnTo>
                    <a:pt x="38422" y="36587"/>
                  </a:lnTo>
                  <a:lnTo>
                    <a:pt x="1835" y="0"/>
                  </a:lnTo>
                  <a:lnTo>
                    <a:pt x="0" y="1860"/>
                  </a:lnTo>
                  <a:lnTo>
                    <a:pt x="36587" y="38448"/>
                  </a:lnTo>
                  <a:lnTo>
                    <a:pt x="37492" y="37517"/>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5" name="Google Shape;1755;p26"/>
            <p:cNvSpPr/>
            <p:nvPr/>
          </p:nvSpPr>
          <p:spPr>
            <a:xfrm>
              <a:off x="11894475" y="2863425"/>
              <a:ext cx="485150" cy="485800"/>
            </a:xfrm>
            <a:custGeom>
              <a:rect b="b" l="l" r="r" t="t"/>
              <a:pathLst>
                <a:path extrusionOk="0" h="19432" w="19406">
                  <a:moveTo>
                    <a:pt x="19405" y="595"/>
                  </a:moveTo>
                  <a:lnTo>
                    <a:pt x="18527" y="1"/>
                  </a:lnTo>
                  <a:lnTo>
                    <a:pt x="1" y="18553"/>
                  </a:lnTo>
                  <a:lnTo>
                    <a:pt x="595" y="19431"/>
                  </a:lnTo>
                  <a:lnTo>
                    <a:pt x="19405" y="59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6" name="Google Shape;1756;p26"/>
            <p:cNvSpPr/>
            <p:nvPr/>
          </p:nvSpPr>
          <p:spPr>
            <a:xfrm>
              <a:off x="11807925" y="2777525"/>
              <a:ext cx="443800" cy="443800"/>
            </a:xfrm>
            <a:custGeom>
              <a:rect b="b" l="l" r="r" t="t"/>
              <a:pathLst>
                <a:path extrusionOk="0" h="17752" w="17752">
                  <a:moveTo>
                    <a:pt x="17751" y="594"/>
                  </a:moveTo>
                  <a:lnTo>
                    <a:pt x="16873" y="0"/>
                  </a:lnTo>
                  <a:lnTo>
                    <a:pt x="0" y="16873"/>
                  </a:lnTo>
                  <a:lnTo>
                    <a:pt x="595" y="17751"/>
                  </a:lnTo>
                  <a:lnTo>
                    <a:pt x="17751" y="594"/>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7" name="Google Shape;1757;p26"/>
            <p:cNvSpPr/>
            <p:nvPr/>
          </p:nvSpPr>
          <p:spPr>
            <a:xfrm>
              <a:off x="11722000" y="2691600"/>
              <a:ext cx="401825" cy="401825"/>
            </a:xfrm>
            <a:custGeom>
              <a:rect b="b" l="l" r="r" t="t"/>
              <a:pathLst>
                <a:path extrusionOk="0" h="16073" w="16073">
                  <a:moveTo>
                    <a:pt x="16072" y="595"/>
                  </a:moveTo>
                  <a:lnTo>
                    <a:pt x="15194" y="1"/>
                  </a:lnTo>
                  <a:lnTo>
                    <a:pt x="1" y="15194"/>
                  </a:lnTo>
                  <a:lnTo>
                    <a:pt x="595" y="16072"/>
                  </a:lnTo>
                  <a:lnTo>
                    <a:pt x="16072" y="59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8" name="Google Shape;1758;p26"/>
            <p:cNvSpPr/>
            <p:nvPr/>
          </p:nvSpPr>
          <p:spPr>
            <a:xfrm>
              <a:off x="11636100" y="2605050"/>
              <a:ext cx="359825" cy="360475"/>
            </a:xfrm>
            <a:custGeom>
              <a:rect b="b" l="l" r="r" t="t"/>
              <a:pathLst>
                <a:path extrusionOk="0" h="14419" w="14393">
                  <a:moveTo>
                    <a:pt x="14392" y="595"/>
                  </a:moveTo>
                  <a:lnTo>
                    <a:pt x="13514" y="0"/>
                  </a:lnTo>
                  <a:lnTo>
                    <a:pt x="0" y="13540"/>
                  </a:lnTo>
                  <a:lnTo>
                    <a:pt x="569" y="14418"/>
                  </a:lnTo>
                  <a:lnTo>
                    <a:pt x="14392" y="59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9" name="Google Shape;1759;p26"/>
            <p:cNvSpPr/>
            <p:nvPr/>
          </p:nvSpPr>
          <p:spPr>
            <a:xfrm>
              <a:off x="11549525" y="2519125"/>
              <a:ext cx="318500" cy="318500"/>
            </a:xfrm>
            <a:custGeom>
              <a:rect b="b" l="l" r="r" t="t"/>
              <a:pathLst>
                <a:path extrusionOk="0" h="12740" w="12740">
                  <a:moveTo>
                    <a:pt x="12739" y="595"/>
                  </a:moveTo>
                  <a:lnTo>
                    <a:pt x="11861" y="1"/>
                  </a:lnTo>
                  <a:lnTo>
                    <a:pt x="1" y="11861"/>
                  </a:lnTo>
                  <a:lnTo>
                    <a:pt x="595" y="12739"/>
                  </a:lnTo>
                  <a:lnTo>
                    <a:pt x="12739" y="59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0" name="Google Shape;1760;p26"/>
            <p:cNvSpPr/>
            <p:nvPr/>
          </p:nvSpPr>
          <p:spPr>
            <a:xfrm>
              <a:off x="11463625" y="2433225"/>
              <a:ext cx="276500" cy="276500"/>
            </a:xfrm>
            <a:custGeom>
              <a:rect b="b" l="l" r="r" t="t"/>
              <a:pathLst>
                <a:path extrusionOk="0" h="11060" w="11060">
                  <a:moveTo>
                    <a:pt x="11059" y="569"/>
                  </a:moveTo>
                  <a:lnTo>
                    <a:pt x="10181" y="0"/>
                  </a:lnTo>
                  <a:lnTo>
                    <a:pt x="0" y="10181"/>
                  </a:lnTo>
                  <a:lnTo>
                    <a:pt x="595" y="11059"/>
                  </a:lnTo>
                  <a:lnTo>
                    <a:pt x="11059" y="569"/>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1" name="Google Shape;1761;p26"/>
            <p:cNvSpPr/>
            <p:nvPr/>
          </p:nvSpPr>
          <p:spPr>
            <a:xfrm>
              <a:off x="11377700" y="2346650"/>
              <a:ext cx="234525" cy="235175"/>
            </a:xfrm>
            <a:custGeom>
              <a:rect b="b" l="l" r="r" t="t"/>
              <a:pathLst>
                <a:path extrusionOk="0" h="9407" w="9381">
                  <a:moveTo>
                    <a:pt x="9380" y="595"/>
                  </a:moveTo>
                  <a:lnTo>
                    <a:pt x="8502" y="1"/>
                  </a:lnTo>
                  <a:lnTo>
                    <a:pt x="1" y="8528"/>
                  </a:lnTo>
                  <a:lnTo>
                    <a:pt x="569" y="9406"/>
                  </a:lnTo>
                  <a:lnTo>
                    <a:pt x="9380" y="59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2" name="Google Shape;1762;p26"/>
            <p:cNvSpPr/>
            <p:nvPr/>
          </p:nvSpPr>
          <p:spPr>
            <a:xfrm>
              <a:off x="11291150" y="2260750"/>
              <a:ext cx="193175" cy="193175"/>
            </a:xfrm>
            <a:custGeom>
              <a:rect b="b" l="l" r="r" t="t"/>
              <a:pathLst>
                <a:path extrusionOk="0" h="7727" w="7727">
                  <a:moveTo>
                    <a:pt x="7726" y="595"/>
                  </a:moveTo>
                  <a:lnTo>
                    <a:pt x="6848" y="0"/>
                  </a:lnTo>
                  <a:lnTo>
                    <a:pt x="1" y="6848"/>
                  </a:lnTo>
                  <a:lnTo>
                    <a:pt x="595" y="7726"/>
                  </a:lnTo>
                  <a:lnTo>
                    <a:pt x="7726" y="59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3" name="Google Shape;1763;p26"/>
            <p:cNvSpPr/>
            <p:nvPr/>
          </p:nvSpPr>
          <p:spPr>
            <a:xfrm>
              <a:off x="11881550" y="2850500"/>
              <a:ext cx="511650" cy="511650"/>
            </a:xfrm>
            <a:custGeom>
              <a:rect b="b" l="l" r="r" t="t"/>
              <a:pathLst>
                <a:path extrusionOk="0" h="20466" w="20466">
                  <a:moveTo>
                    <a:pt x="19354" y="104"/>
                  </a:moveTo>
                  <a:lnTo>
                    <a:pt x="20207" y="673"/>
                  </a:lnTo>
                  <a:lnTo>
                    <a:pt x="20207" y="673"/>
                  </a:lnTo>
                  <a:lnTo>
                    <a:pt x="20310" y="750"/>
                  </a:lnTo>
                  <a:lnTo>
                    <a:pt x="20310" y="750"/>
                  </a:lnTo>
                  <a:lnTo>
                    <a:pt x="20362" y="828"/>
                  </a:lnTo>
                  <a:lnTo>
                    <a:pt x="20413" y="931"/>
                  </a:lnTo>
                  <a:lnTo>
                    <a:pt x="20439" y="1009"/>
                  </a:lnTo>
                  <a:lnTo>
                    <a:pt x="20465" y="1112"/>
                  </a:lnTo>
                  <a:lnTo>
                    <a:pt x="20439" y="1215"/>
                  </a:lnTo>
                  <a:lnTo>
                    <a:pt x="20413" y="1319"/>
                  </a:lnTo>
                  <a:lnTo>
                    <a:pt x="20362" y="1396"/>
                  </a:lnTo>
                  <a:lnTo>
                    <a:pt x="20310" y="1474"/>
                  </a:lnTo>
                  <a:lnTo>
                    <a:pt x="1474" y="20310"/>
                  </a:lnTo>
                  <a:lnTo>
                    <a:pt x="1474" y="20310"/>
                  </a:lnTo>
                  <a:lnTo>
                    <a:pt x="1396" y="20388"/>
                  </a:lnTo>
                  <a:lnTo>
                    <a:pt x="1396" y="20388"/>
                  </a:lnTo>
                  <a:lnTo>
                    <a:pt x="1293" y="20439"/>
                  </a:lnTo>
                  <a:lnTo>
                    <a:pt x="1190" y="20465"/>
                  </a:lnTo>
                  <a:lnTo>
                    <a:pt x="1112" y="20465"/>
                  </a:lnTo>
                  <a:lnTo>
                    <a:pt x="1009" y="20465"/>
                  </a:lnTo>
                  <a:lnTo>
                    <a:pt x="905" y="20439"/>
                  </a:lnTo>
                  <a:lnTo>
                    <a:pt x="828" y="20388"/>
                  </a:lnTo>
                  <a:lnTo>
                    <a:pt x="724" y="20310"/>
                  </a:lnTo>
                  <a:lnTo>
                    <a:pt x="673" y="20232"/>
                  </a:lnTo>
                  <a:lnTo>
                    <a:pt x="78" y="19380"/>
                  </a:lnTo>
                  <a:lnTo>
                    <a:pt x="78" y="19380"/>
                  </a:lnTo>
                  <a:lnTo>
                    <a:pt x="53" y="19302"/>
                  </a:lnTo>
                  <a:lnTo>
                    <a:pt x="1" y="19225"/>
                  </a:lnTo>
                  <a:lnTo>
                    <a:pt x="1" y="19121"/>
                  </a:lnTo>
                  <a:lnTo>
                    <a:pt x="1" y="19044"/>
                  </a:lnTo>
                  <a:lnTo>
                    <a:pt x="1" y="18941"/>
                  </a:lnTo>
                  <a:lnTo>
                    <a:pt x="27" y="18863"/>
                  </a:lnTo>
                  <a:lnTo>
                    <a:pt x="78" y="18786"/>
                  </a:lnTo>
                  <a:lnTo>
                    <a:pt x="130" y="18708"/>
                  </a:lnTo>
                  <a:lnTo>
                    <a:pt x="18682" y="156"/>
                  </a:lnTo>
                  <a:lnTo>
                    <a:pt x="18682" y="156"/>
                  </a:lnTo>
                  <a:lnTo>
                    <a:pt x="18760" y="104"/>
                  </a:lnTo>
                  <a:lnTo>
                    <a:pt x="18837" y="53"/>
                  </a:lnTo>
                  <a:lnTo>
                    <a:pt x="18992" y="1"/>
                  </a:lnTo>
                  <a:lnTo>
                    <a:pt x="19173" y="27"/>
                  </a:lnTo>
                  <a:lnTo>
                    <a:pt x="19251" y="53"/>
                  </a:lnTo>
                  <a:lnTo>
                    <a:pt x="19354" y="104"/>
                  </a:lnTo>
                  <a:lnTo>
                    <a:pt x="19354" y="104"/>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4" name="Google Shape;1764;p26"/>
            <p:cNvSpPr/>
            <p:nvPr/>
          </p:nvSpPr>
          <p:spPr>
            <a:xfrm>
              <a:off x="11795000" y="2764600"/>
              <a:ext cx="469650" cy="469625"/>
            </a:xfrm>
            <a:custGeom>
              <a:rect b="b" l="l" r="r" t="t"/>
              <a:pathLst>
                <a:path extrusionOk="0" h="18785" w="18786">
                  <a:moveTo>
                    <a:pt x="17700" y="78"/>
                  </a:moveTo>
                  <a:lnTo>
                    <a:pt x="18553" y="672"/>
                  </a:lnTo>
                  <a:lnTo>
                    <a:pt x="18553" y="672"/>
                  </a:lnTo>
                  <a:lnTo>
                    <a:pt x="18656" y="750"/>
                  </a:lnTo>
                  <a:lnTo>
                    <a:pt x="18656" y="750"/>
                  </a:lnTo>
                  <a:lnTo>
                    <a:pt x="18708" y="827"/>
                  </a:lnTo>
                  <a:lnTo>
                    <a:pt x="18759" y="905"/>
                  </a:lnTo>
                  <a:lnTo>
                    <a:pt x="18785" y="1008"/>
                  </a:lnTo>
                  <a:lnTo>
                    <a:pt x="18785" y="1111"/>
                  </a:lnTo>
                  <a:lnTo>
                    <a:pt x="18785" y="1215"/>
                  </a:lnTo>
                  <a:lnTo>
                    <a:pt x="18759" y="1292"/>
                  </a:lnTo>
                  <a:lnTo>
                    <a:pt x="18708" y="1396"/>
                  </a:lnTo>
                  <a:lnTo>
                    <a:pt x="18656" y="1473"/>
                  </a:lnTo>
                  <a:lnTo>
                    <a:pt x="1473" y="18630"/>
                  </a:lnTo>
                  <a:lnTo>
                    <a:pt x="1473" y="18630"/>
                  </a:lnTo>
                  <a:lnTo>
                    <a:pt x="1396" y="18707"/>
                  </a:lnTo>
                  <a:lnTo>
                    <a:pt x="1396" y="18707"/>
                  </a:lnTo>
                  <a:lnTo>
                    <a:pt x="1318" y="18759"/>
                  </a:lnTo>
                  <a:lnTo>
                    <a:pt x="1215" y="18785"/>
                  </a:lnTo>
                  <a:lnTo>
                    <a:pt x="1112" y="18785"/>
                  </a:lnTo>
                  <a:lnTo>
                    <a:pt x="1008" y="18785"/>
                  </a:lnTo>
                  <a:lnTo>
                    <a:pt x="931" y="18759"/>
                  </a:lnTo>
                  <a:lnTo>
                    <a:pt x="827" y="18707"/>
                  </a:lnTo>
                  <a:lnTo>
                    <a:pt x="750" y="18630"/>
                  </a:lnTo>
                  <a:lnTo>
                    <a:pt x="698" y="18552"/>
                  </a:lnTo>
                  <a:lnTo>
                    <a:pt x="104" y="17700"/>
                  </a:lnTo>
                  <a:lnTo>
                    <a:pt x="104" y="17700"/>
                  </a:lnTo>
                  <a:lnTo>
                    <a:pt x="52" y="17622"/>
                  </a:lnTo>
                  <a:lnTo>
                    <a:pt x="26" y="17545"/>
                  </a:lnTo>
                  <a:lnTo>
                    <a:pt x="1" y="17441"/>
                  </a:lnTo>
                  <a:lnTo>
                    <a:pt x="1" y="17364"/>
                  </a:lnTo>
                  <a:lnTo>
                    <a:pt x="26" y="17261"/>
                  </a:lnTo>
                  <a:lnTo>
                    <a:pt x="52" y="17183"/>
                  </a:lnTo>
                  <a:lnTo>
                    <a:pt x="104" y="17105"/>
                  </a:lnTo>
                  <a:lnTo>
                    <a:pt x="156" y="17028"/>
                  </a:lnTo>
                  <a:lnTo>
                    <a:pt x="17028" y="155"/>
                  </a:lnTo>
                  <a:lnTo>
                    <a:pt x="17028" y="155"/>
                  </a:lnTo>
                  <a:lnTo>
                    <a:pt x="17106" y="78"/>
                  </a:lnTo>
                  <a:lnTo>
                    <a:pt x="17183" y="52"/>
                  </a:lnTo>
                  <a:lnTo>
                    <a:pt x="17338" y="0"/>
                  </a:lnTo>
                  <a:lnTo>
                    <a:pt x="17519" y="0"/>
                  </a:lnTo>
                  <a:lnTo>
                    <a:pt x="17597" y="52"/>
                  </a:lnTo>
                  <a:lnTo>
                    <a:pt x="17700" y="78"/>
                  </a:lnTo>
                  <a:lnTo>
                    <a:pt x="17700" y="78"/>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5" name="Google Shape;1765;p26"/>
            <p:cNvSpPr/>
            <p:nvPr/>
          </p:nvSpPr>
          <p:spPr>
            <a:xfrm>
              <a:off x="11709100" y="2678675"/>
              <a:ext cx="427650" cy="427650"/>
            </a:xfrm>
            <a:custGeom>
              <a:rect b="b" l="l" r="r" t="t"/>
              <a:pathLst>
                <a:path extrusionOk="0" h="17106" w="17106">
                  <a:moveTo>
                    <a:pt x="16020" y="78"/>
                  </a:moveTo>
                  <a:lnTo>
                    <a:pt x="16873" y="647"/>
                  </a:lnTo>
                  <a:lnTo>
                    <a:pt x="16873" y="647"/>
                  </a:lnTo>
                  <a:lnTo>
                    <a:pt x="16976" y="724"/>
                  </a:lnTo>
                  <a:lnTo>
                    <a:pt x="16976" y="724"/>
                  </a:lnTo>
                  <a:lnTo>
                    <a:pt x="17028" y="802"/>
                  </a:lnTo>
                  <a:lnTo>
                    <a:pt x="17079" y="905"/>
                  </a:lnTo>
                  <a:lnTo>
                    <a:pt x="17105" y="1009"/>
                  </a:lnTo>
                  <a:lnTo>
                    <a:pt x="17105" y="1112"/>
                  </a:lnTo>
                  <a:lnTo>
                    <a:pt x="17105" y="1189"/>
                  </a:lnTo>
                  <a:lnTo>
                    <a:pt x="17079" y="1293"/>
                  </a:lnTo>
                  <a:lnTo>
                    <a:pt x="17028" y="1396"/>
                  </a:lnTo>
                  <a:lnTo>
                    <a:pt x="16976" y="1474"/>
                  </a:lnTo>
                  <a:lnTo>
                    <a:pt x="1473" y="16951"/>
                  </a:lnTo>
                  <a:lnTo>
                    <a:pt x="1473" y="16951"/>
                  </a:lnTo>
                  <a:lnTo>
                    <a:pt x="1395" y="17028"/>
                  </a:lnTo>
                  <a:lnTo>
                    <a:pt x="1395" y="17028"/>
                  </a:lnTo>
                  <a:lnTo>
                    <a:pt x="1318" y="17080"/>
                  </a:lnTo>
                  <a:lnTo>
                    <a:pt x="1215" y="17106"/>
                  </a:lnTo>
                  <a:lnTo>
                    <a:pt x="1111" y="17106"/>
                  </a:lnTo>
                  <a:lnTo>
                    <a:pt x="1008" y="17106"/>
                  </a:lnTo>
                  <a:lnTo>
                    <a:pt x="904" y="17080"/>
                  </a:lnTo>
                  <a:lnTo>
                    <a:pt x="827" y="17028"/>
                  </a:lnTo>
                  <a:lnTo>
                    <a:pt x="749" y="16951"/>
                  </a:lnTo>
                  <a:lnTo>
                    <a:pt x="672" y="16873"/>
                  </a:lnTo>
                  <a:lnTo>
                    <a:pt x="103" y="16021"/>
                  </a:lnTo>
                  <a:lnTo>
                    <a:pt x="103" y="16021"/>
                  </a:lnTo>
                  <a:lnTo>
                    <a:pt x="52" y="15943"/>
                  </a:lnTo>
                  <a:lnTo>
                    <a:pt x="26" y="15866"/>
                  </a:lnTo>
                  <a:lnTo>
                    <a:pt x="0" y="15762"/>
                  </a:lnTo>
                  <a:lnTo>
                    <a:pt x="0" y="15685"/>
                  </a:lnTo>
                  <a:lnTo>
                    <a:pt x="0" y="15582"/>
                  </a:lnTo>
                  <a:lnTo>
                    <a:pt x="52" y="15504"/>
                  </a:lnTo>
                  <a:lnTo>
                    <a:pt x="78" y="15426"/>
                  </a:lnTo>
                  <a:lnTo>
                    <a:pt x="155" y="15349"/>
                  </a:lnTo>
                  <a:lnTo>
                    <a:pt x="15348" y="130"/>
                  </a:lnTo>
                  <a:lnTo>
                    <a:pt x="15348" y="130"/>
                  </a:lnTo>
                  <a:lnTo>
                    <a:pt x="15426" y="78"/>
                  </a:lnTo>
                  <a:lnTo>
                    <a:pt x="15503" y="27"/>
                  </a:lnTo>
                  <a:lnTo>
                    <a:pt x="15658" y="1"/>
                  </a:lnTo>
                  <a:lnTo>
                    <a:pt x="15839" y="1"/>
                  </a:lnTo>
                  <a:lnTo>
                    <a:pt x="15917" y="27"/>
                  </a:lnTo>
                  <a:lnTo>
                    <a:pt x="16020" y="78"/>
                  </a:lnTo>
                  <a:lnTo>
                    <a:pt x="16020" y="78"/>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6" name="Google Shape;1766;p26"/>
            <p:cNvSpPr/>
            <p:nvPr/>
          </p:nvSpPr>
          <p:spPr>
            <a:xfrm>
              <a:off x="11623175" y="2592125"/>
              <a:ext cx="385675" cy="386300"/>
            </a:xfrm>
            <a:custGeom>
              <a:rect b="b" l="l" r="r" t="t"/>
              <a:pathLst>
                <a:path extrusionOk="0" h="15452" w="15427">
                  <a:moveTo>
                    <a:pt x="14315" y="104"/>
                  </a:moveTo>
                  <a:lnTo>
                    <a:pt x="15194" y="672"/>
                  </a:lnTo>
                  <a:lnTo>
                    <a:pt x="15194" y="672"/>
                  </a:lnTo>
                  <a:lnTo>
                    <a:pt x="15297" y="750"/>
                  </a:lnTo>
                  <a:lnTo>
                    <a:pt x="15297" y="750"/>
                  </a:lnTo>
                  <a:lnTo>
                    <a:pt x="15349" y="827"/>
                  </a:lnTo>
                  <a:lnTo>
                    <a:pt x="15400" y="931"/>
                  </a:lnTo>
                  <a:lnTo>
                    <a:pt x="15426" y="1008"/>
                  </a:lnTo>
                  <a:lnTo>
                    <a:pt x="15426" y="1112"/>
                  </a:lnTo>
                  <a:lnTo>
                    <a:pt x="15426" y="1215"/>
                  </a:lnTo>
                  <a:lnTo>
                    <a:pt x="15400" y="1318"/>
                  </a:lnTo>
                  <a:lnTo>
                    <a:pt x="15349" y="1396"/>
                  </a:lnTo>
                  <a:lnTo>
                    <a:pt x="15297" y="1473"/>
                  </a:lnTo>
                  <a:lnTo>
                    <a:pt x="1473" y="15297"/>
                  </a:lnTo>
                  <a:lnTo>
                    <a:pt x="1473" y="15297"/>
                  </a:lnTo>
                  <a:lnTo>
                    <a:pt x="1396" y="15374"/>
                  </a:lnTo>
                  <a:lnTo>
                    <a:pt x="1396" y="15374"/>
                  </a:lnTo>
                  <a:lnTo>
                    <a:pt x="1293" y="15426"/>
                  </a:lnTo>
                  <a:lnTo>
                    <a:pt x="1189" y="15452"/>
                  </a:lnTo>
                  <a:lnTo>
                    <a:pt x="1086" y="15452"/>
                  </a:lnTo>
                  <a:lnTo>
                    <a:pt x="1008" y="15452"/>
                  </a:lnTo>
                  <a:lnTo>
                    <a:pt x="905" y="15426"/>
                  </a:lnTo>
                  <a:lnTo>
                    <a:pt x="802" y="15374"/>
                  </a:lnTo>
                  <a:lnTo>
                    <a:pt x="724" y="15297"/>
                  </a:lnTo>
                  <a:lnTo>
                    <a:pt x="672" y="15219"/>
                  </a:lnTo>
                  <a:lnTo>
                    <a:pt x="78" y="14367"/>
                  </a:lnTo>
                  <a:lnTo>
                    <a:pt x="78" y="14367"/>
                  </a:lnTo>
                  <a:lnTo>
                    <a:pt x="52" y="14289"/>
                  </a:lnTo>
                  <a:lnTo>
                    <a:pt x="1" y="14212"/>
                  </a:lnTo>
                  <a:lnTo>
                    <a:pt x="1" y="14108"/>
                  </a:lnTo>
                  <a:lnTo>
                    <a:pt x="1" y="14031"/>
                  </a:lnTo>
                  <a:lnTo>
                    <a:pt x="1" y="13927"/>
                  </a:lnTo>
                  <a:lnTo>
                    <a:pt x="26" y="13850"/>
                  </a:lnTo>
                  <a:lnTo>
                    <a:pt x="78" y="13772"/>
                  </a:lnTo>
                  <a:lnTo>
                    <a:pt x="130" y="13695"/>
                  </a:lnTo>
                  <a:lnTo>
                    <a:pt x="13669" y="156"/>
                  </a:lnTo>
                  <a:lnTo>
                    <a:pt x="13669" y="156"/>
                  </a:lnTo>
                  <a:lnTo>
                    <a:pt x="13747" y="104"/>
                  </a:lnTo>
                  <a:lnTo>
                    <a:pt x="13824" y="52"/>
                  </a:lnTo>
                  <a:lnTo>
                    <a:pt x="13979" y="1"/>
                  </a:lnTo>
                  <a:lnTo>
                    <a:pt x="14160" y="26"/>
                  </a:lnTo>
                  <a:lnTo>
                    <a:pt x="14238" y="52"/>
                  </a:lnTo>
                  <a:lnTo>
                    <a:pt x="14315" y="104"/>
                  </a:lnTo>
                  <a:lnTo>
                    <a:pt x="14315" y="104"/>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7" name="Google Shape;1767;p26"/>
            <p:cNvSpPr/>
            <p:nvPr/>
          </p:nvSpPr>
          <p:spPr>
            <a:xfrm>
              <a:off x="11536625" y="2506225"/>
              <a:ext cx="344325" cy="344300"/>
            </a:xfrm>
            <a:custGeom>
              <a:rect b="b" l="l" r="r" t="t"/>
              <a:pathLst>
                <a:path extrusionOk="0" h="13772" w="13773">
                  <a:moveTo>
                    <a:pt x="12661" y="78"/>
                  </a:moveTo>
                  <a:lnTo>
                    <a:pt x="13540" y="672"/>
                  </a:lnTo>
                  <a:lnTo>
                    <a:pt x="13540" y="672"/>
                  </a:lnTo>
                  <a:lnTo>
                    <a:pt x="13617" y="749"/>
                  </a:lnTo>
                  <a:lnTo>
                    <a:pt x="13617" y="749"/>
                  </a:lnTo>
                  <a:lnTo>
                    <a:pt x="13695" y="827"/>
                  </a:lnTo>
                  <a:lnTo>
                    <a:pt x="13746" y="904"/>
                  </a:lnTo>
                  <a:lnTo>
                    <a:pt x="13772" y="1008"/>
                  </a:lnTo>
                  <a:lnTo>
                    <a:pt x="13772" y="1111"/>
                  </a:lnTo>
                  <a:lnTo>
                    <a:pt x="13772" y="1214"/>
                  </a:lnTo>
                  <a:lnTo>
                    <a:pt x="13746" y="1292"/>
                  </a:lnTo>
                  <a:lnTo>
                    <a:pt x="13695" y="1395"/>
                  </a:lnTo>
                  <a:lnTo>
                    <a:pt x="13617" y="1473"/>
                  </a:lnTo>
                  <a:lnTo>
                    <a:pt x="1473" y="13617"/>
                  </a:lnTo>
                  <a:lnTo>
                    <a:pt x="1473" y="13617"/>
                  </a:lnTo>
                  <a:lnTo>
                    <a:pt x="1396" y="13694"/>
                  </a:lnTo>
                  <a:lnTo>
                    <a:pt x="1396" y="13694"/>
                  </a:lnTo>
                  <a:lnTo>
                    <a:pt x="1318" y="13746"/>
                  </a:lnTo>
                  <a:lnTo>
                    <a:pt x="1215" y="13772"/>
                  </a:lnTo>
                  <a:lnTo>
                    <a:pt x="1111" y="13772"/>
                  </a:lnTo>
                  <a:lnTo>
                    <a:pt x="1008" y="13772"/>
                  </a:lnTo>
                  <a:lnTo>
                    <a:pt x="930" y="13746"/>
                  </a:lnTo>
                  <a:lnTo>
                    <a:pt x="827" y="13694"/>
                  </a:lnTo>
                  <a:lnTo>
                    <a:pt x="750" y="13617"/>
                  </a:lnTo>
                  <a:lnTo>
                    <a:pt x="672" y="13539"/>
                  </a:lnTo>
                  <a:lnTo>
                    <a:pt x="104" y="12687"/>
                  </a:lnTo>
                  <a:lnTo>
                    <a:pt x="104" y="12687"/>
                  </a:lnTo>
                  <a:lnTo>
                    <a:pt x="52" y="12609"/>
                  </a:lnTo>
                  <a:lnTo>
                    <a:pt x="26" y="12506"/>
                  </a:lnTo>
                  <a:lnTo>
                    <a:pt x="0" y="12428"/>
                  </a:lnTo>
                  <a:lnTo>
                    <a:pt x="0" y="12351"/>
                  </a:lnTo>
                  <a:lnTo>
                    <a:pt x="26" y="12247"/>
                  </a:lnTo>
                  <a:lnTo>
                    <a:pt x="52" y="12170"/>
                  </a:lnTo>
                  <a:lnTo>
                    <a:pt x="104" y="12092"/>
                  </a:lnTo>
                  <a:lnTo>
                    <a:pt x="155" y="12015"/>
                  </a:lnTo>
                  <a:lnTo>
                    <a:pt x="12015" y="155"/>
                  </a:lnTo>
                  <a:lnTo>
                    <a:pt x="12015" y="155"/>
                  </a:lnTo>
                  <a:lnTo>
                    <a:pt x="12093" y="78"/>
                  </a:lnTo>
                  <a:lnTo>
                    <a:pt x="12170" y="52"/>
                  </a:lnTo>
                  <a:lnTo>
                    <a:pt x="12325" y="0"/>
                  </a:lnTo>
                  <a:lnTo>
                    <a:pt x="12506" y="0"/>
                  </a:lnTo>
                  <a:lnTo>
                    <a:pt x="12584" y="52"/>
                  </a:lnTo>
                  <a:lnTo>
                    <a:pt x="12661" y="78"/>
                  </a:lnTo>
                  <a:lnTo>
                    <a:pt x="12661" y="78"/>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8" name="Google Shape;1768;p26"/>
            <p:cNvSpPr/>
            <p:nvPr/>
          </p:nvSpPr>
          <p:spPr>
            <a:xfrm>
              <a:off x="11450700" y="2420300"/>
              <a:ext cx="302350" cy="302325"/>
            </a:xfrm>
            <a:custGeom>
              <a:rect b="b" l="l" r="r" t="t"/>
              <a:pathLst>
                <a:path extrusionOk="0" h="12093" w="12094">
                  <a:moveTo>
                    <a:pt x="10982" y="78"/>
                  </a:moveTo>
                  <a:lnTo>
                    <a:pt x="11861" y="646"/>
                  </a:lnTo>
                  <a:lnTo>
                    <a:pt x="11861" y="646"/>
                  </a:lnTo>
                  <a:lnTo>
                    <a:pt x="11938" y="724"/>
                  </a:lnTo>
                  <a:lnTo>
                    <a:pt x="11938" y="724"/>
                  </a:lnTo>
                  <a:lnTo>
                    <a:pt x="12016" y="802"/>
                  </a:lnTo>
                  <a:lnTo>
                    <a:pt x="12067" y="905"/>
                  </a:lnTo>
                  <a:lnTo>
                    <a:pt x="12093" y="1008"/>
                  </a:lnTo>
                  <a:lnTo>
                    <a:pt x="12093" y="1086"/>
                  </a:lnTo>
                  <a:lnTo>
                    <a:pt x="12093" y="1189"/>
                  </a:lnTo>
                  <a:lnTo>
                    <a:pt x="12067" y="1292"/>
                  </a:lnTo>
                  <a:lnTo>
                    <a:pt x="12016" y="1396"/>
                  </a:lnTo>
                  <a:lnTo>
                    <a:pt x="11938" y="1473"/>
                  </a:lnTo>
                  <a:lnTo>
                    <a:pt x="1474" y="11938"/>
                  </a:lnTo>
                  <a:lnTo>
                    <a:pt x="1474" y="11938"/>
                  </a:lnTo>
                  <a:lnTo>
                    <a:pt x="1396" y="12015"/>
                  </a:lnTo>
                  <a:lnTo>
                    <a:pt x="1396" y="12015"/>
                  </a:lnTo>
                  <a:lnTo>
                    <a:pt x="1293" y="12041"/>
                  </a:lnTo>
                  <a:lnTo>
                    <a:pt x="1215" y="12093"/>
                  </a:lnTo>
                  <a:lnTo>
                    <a:pt x="1112" y="12093"/>
                  </a:lnTo>
                  <a:lnTo>
                    <a:pt x="1008" y="12093"/>
                  </a:lnTo>
                  <a:lnTo>
                    <a:pt x="905" y="12067"/>
                  </a:lnTo>
                  <a:lnTo>
                    <a:pt x="828" y="12015"/>
                  </a:lnTo>
                  <a:lnTo>
                    <a:pt x="750" y="11938"/>
                  </a:lnTo>
                  <a:lnTo>
                    <a:pt x="673" y="11860"/>
                  </a:lnTo>
                  <a:lnTo>
                    <a:pt x="104" y="11008"/>
                  </a:lnTo>
                  <a:lnTo>
                    <a:pt x="104" y="11008"/>
                  </a:lnTo>
                  <a:lnTo>
                    <a:pt x="52" y="10930"/>
                  </a:lnTo>
                  <a:lnTo>
                    <a:pt x="27" y="10827"/>
                  </a:lnTo>
                  <a:lnTo>
                    <a:pt x="1" y="10749"/>
                  </a:lnTo>
                  <a:lnTo>
                    <a:pt x="1" y="10646"/>
                  </a:lnTo>
                  <a:lnTo>
                    <a:pt x="1" y="10568"/>
                  </a:lnTo>
                  <a:lnTo>
                    <a:pt x="52" y="10491"/>
                  </a:lnTo>
                  <a:lnTo>
                    <a:pt x="78" y="10388"/>
                  </a:lnTo>
                  <a:lnTo>
                    <a:pt x="156" y="10336"/>
                  </a:lnTo>
                  <a:lnTo>
                    <a:pt x="10336" y="130"/>
                  </a:lnTo>
                  <a:lnTo>
                    <a:pt x="10336" y="130"/>
                  </a:lnTo>
                  <a:lnTo>
                    <a:pt x="10414" y="78"/>
                  </a:lnTo>
                  <a:lnTo>
                    <a:pt x="10491" y="26"/>
                  </a:lnTo>
                  <a:lnTo>
                    <a:pt x="10646" y="1"/>
                  </a:lnTo>
                  <a:lnTo>
                    <a:pt x="10827" y="1"/>
                  </a:lnTo>
                  <a:lnTo>
                    <a:pt x="10905" y="26"/>
                  </a:lnTo>
                  <a:lnTo>
                    <a:pt x="10982" y="78"/>
                  </a:lnTo>
                  <a:lnTo>
                    <a:pt x="10982" y="78"/>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9" name="Google Shape;1769;p26"/>
            <p:cNvSpPr/>
            <p:nvPr/>
          </p:nvSpPr>
          <p:spPr>
            <a:xfrm>
              <a:off x="11364150" y="2333750"/>
              <a:ext cx="261000" cy="260975"/>
            </a:xfrm>
            <a:custGeom>
              <a:rect b="b" l="l" r="r" t="t"/>
              <a:pathLst>
                <a:path extrusionOk="0" h="10439" w="10440">
                  <a:moveTo>
                    <a:pt x="9328" y="104"/>
                  </a:moveTo>
                  <a:lnTo>
                    <a:pt x="10207" y="672"/>
                  </a:lnTo>
                  <a:lnTo>
                    <a:pt x="10207" y="672"/>
                  </a:lnTo>
                  <a:lnTo>
                    <a:pt x="10284" y="749"/>
                  </a:lnTo>
                  <a:lnTo>
                    <a:pt x="10284" y="749"/>
                  </a:lnTo>
                  <a:lnTo>
                    <a:pt x="10362" y="827"/>
                  </a:lnTo>
                  <a:lnTo>
                    <a:pt x="10413" y="930"/>
                  </a:lnTo>
                  <a:lnTo>
                    <a:pt x="10439" y="1008"/>
                  </a:lnTo>
                  <a:lnTo>
                    <a:pt x="10439" y="1111"/>
                  </a:lnTo>
                  <a:lnTo>
                    <a:pt x="10439" y="1215"/>
                  </a:lnTo>
                  <a:lnTo>
                    <a:pt x="10413" y="1318"/>
                  </a:lnTo>
                  <a:lnTo>
                    <a:pt x="10362" y="1395"/>
                  </a:lnTo>
                  <a:lnTo>
                    <a:pt x="10284" y="1473"/>
                  </a:lnTo>
                  <a:lnTo>
                    <a:pt x="1499" y="10284"/>
                  </a:lnTo>
                  <a:lnTo>
                    <a:pt x="1499" y="10284"/>
                  </a:lnTo>
                  <a:lnTo>
                    <a:pt x="1421" y="10361"/>
                  </a:lnTo>
                  <a:lnTo>
                    <a:pt x="1421" y="10361"/>
                  </a:lnTo>
                  <a:lnTo>
                    <a:pt x="1318" y="10387"/>
                  </a:lnTo>
                  <a:lnTo>
                    <a:pt x="1215" y="10439"/>
                  </a:lnTo>
                  <a:lnTo>
                    <a:pt x="1111" y="10439"/>
                  </a:lnTo>
                  <a:lnTo>
                    <a:pt x="1034" y="10439"/>
                  </a:lnTo>
                  <a:lnTo>
                    <a:pt x="931" y="10387"/>
                  </a:lnTo>
                  <a:lnTo>
                    <a:pt x="827" y="10361"/>
                  </a:lnTo>
                  <a:lnTo>
                    <a:pt x="750" y="10284"/>
                  </a:lnTo>
                  <a:lnTo>
                    <a:pt x="698" y="10206"/>
                  </a:lnTo>
                  <a:lnTo>
                    <a:pt x="104" y="9354"/>
                  </a:lnTo>
                  <a:lnTo>
                    <a:pt x="104" y="9354"/>
                  </a:lnTo>
                  <a:lnTo>
                    <a:pt x="52" y="9276"/>
                  </a:lnTo>
                  <a:lnTo>
                    <a:pt x="26" y="9173"/>
                  </a:lnTo>
                  <a:lnTo>
                    <a:pt x="26" y="9095"/>
                  </a:lnTo>
                  <a:lnTo>
                    <a:pt x="0" y="8992"/>
                  </a:lnTo>
                  <a:lnTo>
                    <a:pt x="26" y="8914"/>
                  </a:lnTo>
                  <a:lnTo>
                    <a:pt x="52" y="8837"/>
                  </a:lnTo>
                  <a:lnTo>
                    <a:pt x="104" y="8734"/>
                  </a:lnTo>
                  <a:lnTo>
                    <a:pt x="155" y="8682"/>
                  </a:lnTo>
                  <a:lnTo>
                    <a:pt x="8682" y="155"/>
                  </a:lnTo>
                  <a:lnTo>
                    <a:pt x="8682" y="155"/>
                  </a:lnTo>
                  <a:lnTo>
                    <a:pt x="8760" y="104"/>
                  </a:lnTo>
                  <a:lnTo>
                    <a:pt x="8837" y="52"/>
                  </a:lnTo>
                  <a:lnTo>
                    <a:pt x="8992" y="0"/>
                  </a:lnTo>
                  <a:lnTo>
                    <a:pt x="9173" y="26"/>
                  </a:lnTo>
                  <a:lnTo>
                    <a:pt x="9251" y="52"/>
                  </a:lnTo>
                  <a:lnTo>
                    <a:pt x="9328" y="104"/>
                  </a:lnTo>
                  <a:lnTo>
                    <a:pt x="9328" y="104"/>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0" name="Google Shape;1770;p26"/>
            <p:cNvSpPr/>
            <p:nvPr/>
          </p:nvSpPr>
          <p:spPr>
            <a:xfrm>
              <a:off x="11278225" y="2247825"/>
              <a:ext cx="219025" cy="219000"/>
            </a:xfrm>
            <a:custGeom>
              <a:rect b="b" l="l" r="r" t="t"/>
              <a:pathLst>
                <a:path extrusionOk="0" h="8760" w="8761">
                  <a:moveTo>
                    <a:pt x="7649" y="78"/>
                  </a:moveTo>
                  <a:lnTo>
                    <a:pt x="8528" y="672"/>
                  </a:lnTo>
                  <a:lnTo>
                    <a:pt x="8528" y="672"/>
                  </a:lnTo>
                  <a:lnTo>
                    <a:pt x="8605" y="750"/>
                  </a:lnTo>
                  <a:lnTo>
                    <a:pt x="8605" y="750"/>
                  </a:lnTo>
                  <a:lnTo>
                    <a:pt x="8683" y="827"/>
                  </a:lnTo>
                  <a:lnTo>
                    <a:pt x="8734" y="905"/>
                  </a:lnTo>
                  <a:lnTo>
                    <a:pt x="8760" y="1008"/>
                  </a:lnTo>
                  <a:lnTo>
                    <a:pt x="8760" y="1112"/>
                  </a:lnTo>
                  <a:lnTo>
                    <a:pt x="8760" y="1215"/>
                  </a:lnTo>
                  <a:lnTo>
                    <a:pt x="8734" y="1293"/>
                  </a:lnTo>
                  <a:lnTo>
                    <a:pt x="8683" y="1396"/>
                  </a:lnTo>
                  <a:lnTo>
                    <a:pt x="8605" y="1473"/>
                  </a:lnTo>
                  <a:lnTo>
                    <a:pt x="1474" y="8605"/>
                  </a:lnTo>
                  <a:lnTo>
                    <a:pt x="1474" y="8605"/>
                  </a:lnTo>
                  <a:lnTo>
                    <a:pt x="1396" y="8657"/>
                  </a:lnTo>
                  <a:lnTo>
                    <a:pt x="1396" y="8657"/>
                  </a:lnTo>
                  <a:lnTo>
                    <a:pt x="1319" y="8708"/>
                  </a:lnTo>
                  <a:lnTo>
                    <a:pt x="1215" y="8760"/>
                  </a:lnTo>
                  <a:lnTo>
                    <a:pt x="1112" y="8760"/>
                  </a:lnTo>
                  <a:lnTo>
                    <a:pt x="1009" y="8760"/>
                  </a:lnTo>
                  <a:lnTo>
                    <a:pt x="931" y="8708"/>
                  </a:lnTo>
                  <a:lnTo>
                    <a:pt x="828" y="8682"/>
                  </a:lnTo>
                  <a:lnTo>
                    <a:pt x="750" y="8605"/>
                  </a:lnTo>
                  <a:lnTo>
                    <a:pt x="673" y="8527"/>
                  </a:lnTo>
                  <a:lnTo>
                    <a:pt x="104" y="7675"/>
                  </a:lnTo>
                  <a:lnTo>
                    <a:pt x="104" y="7675"/>
                  </a:lnTo>
                  <a:lnTo>
                    <a:pt x="53" y="7597"/>
                  </a:lnTo>
                  <a:lnTo>
                    <a:pt x="27" y="7494"/>
                  </a:lnTo>
                  <a:lnTo>
                    <a:pt x="1" y="7416"/>
                  </a:lnTo>
                  <a:lnTo>
                    <a:pt x="1" y="7313"/>
                  </a:lnTo>
                  <a:lnTo>
                    <a:pt x="27" y="7235"/>
                  </a:lnTo>
                  <a:lnTo>
                    <a:pt x="53" y="7158"/>
                  </a:lnTo>
                  <a:lnTo>
                    <a:pt x="104" y="7055"/>
                  </a:lnTo>
                  <a:lnTo>
                    <a:pt x="156" y="7003"/>
                  </a:lnTo>
                  <a:lnTo>
                    <a:pt x="7003" y="156"/>
                  </a:lnTo>
                  <a:lnTo>
                    <a:pt x="7003" y="156"/>
                  </a:lnTo>
                  <a:lnTo>
                    <a:pt x="7081" y="78"/>
                  </a:lnTo>
                  <a:lnTo>
                    <a:pt x="7158" y="52"/>
                  </a:lnTo>
                  <a:lnTo>
                    <a:pt x="7313" y="1"/>
                  </a:lnTo>
                  <a:lnTo>
                    <a:pt x="7494" y="1"/>
                  </a:lnTo>
                  <a:lnTo>
                    <a:pt x="7572" y="26"/>
                  </a:lnTo>
                  <a:lnTo>
                    <a:pt x="7649" y="78"/>
                  </a:lnTo>
                  <a:lnTo>
                    <a:pt x="7649" y="78"/>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1" name="Google Shape;1771;p26"/>
            <p:cNvSpPr/>
            <p:nvPr/>
          </p:nvSpPr>
          <p:spPr>
            <a:xfrm>
              <a:off x="10998525" y="1966200"/>
              <a:ext cx="388250" cy="388875"/>
            </a:xfrm>
            <a:custGeom>
              <a:rect b="b" l="l" r="r" t="t"/>
              <a:pathLst>
                <a:path extrusionOk="0" h="15555" w="15530">
                  <a:moveTo>
                    <a:pt x="13256" y="2274"/>
                  </a:moveTo>
                  <a:lnTo>
                    <a:pt x="13256" y="2274"/>
                  </a:lnTo>
                  <a:lnTo>
                    <a:pt x="12972" y="2015"/>
                  </a:lnTo>
                  <a:lnTo>
                    <a:pt x="12662" y="1757"/>
                  </a:lnTo>
                  <a:lnTo>
                    <a:pt x="12352" y="1499"/>
                  </a:lnTo>
                  <a:lnTo>
                    <a:pt x="12042" y="1292"/>
                  </a:lnTo>
                  <a:lnTo>
                    <a:pt x="11706" y="1085"/>
                  </a:lnTo>
                  <a:lnTo>
                    <a:pt x="11370" y="904"/>
                  </a:lnTo>
                  <a:lnTo>
                    <a:pt x="11034" y="724"/>
                  </a:lnTo>
                  <a:lnTo>
                    <a:pt x="10698" y="569"/>
                  </a:lnTo>
                  <a:lnTo>
                    <a:pt x="10336" y="439"/>
                  </a:lnTo>
                  <a:lnTo>
                    <a:pt x="9974" y="336"/>
                  </a:lnTo>
                  <a:lnTo>
                    <a:pt x="9613" y="233"/>
                  </a:lnTo>
                  <a:lnTo>
                    <a:pt x="9251" y="155"/>
                  </a:lnTo>
                  <a:lnTo>
                    <a:pt x="8889" y="78"/>
                  </a:lnTo>
                  <a:lnTo>
                    <a:pt x="8502" y="52"/>
                  </a:lnTo>
                  <a:lnTo>
                    <a:pt x="8140" y="26"/>
                  </a:lnTo>
                  <a:lnTo>
                    <a:pt x="7778" y="0"/>
                  </a:lnTo>
                  <a:lnTo>
                    <a:pt x="7391" y="26"/>
                  </a:lnTo>
                  <a:lnTo>
                    <a:pt x="7029" y="52"/>
                  </a:lnTo>
                  <a:lnTo>
                    <a:pt x="6641" y="78"/>
                  </a:lnTo>
                  <a:lnTo>
                    <a:pt x="6280" y="155"/>
                  </a:lnTo>
                  <a:lnTo>
                    <a:pt x="5918" y="233"/>
                  </a:lnTo>
                  <a:lnTo>
                    <a:pt x="5556" y="336"/>
                  </a:lnTo>
                  <a:lnTo>
                    <a:pt x="5194" y="439"/>
                  </a:lnTo>
                  <a:lnTo>
                    <a:pt x="4833" y="569"/>
                  </a:lnTo>
                  <a:lnTo>
                    <a:pt x="4497" y="724"/>
                  </a:lnTo>
                  <a:lnTo>
                    <a:pt x="4161" y="904"/>
                  </a:lnTo>
                  <a:lnTo>
                    <a:pt x="3825" y="1085"/>
                  </a:lnTo>
                  <a:lnTo>
                    <a:pt x="3489" y="1292"/>
                  </a:lnTo>
                  <a:lnTo>
                    <a:pt x="3179" y="1499"/>
                  </a:lnTo>
                  <a:lnTo>
                    <a:pt x="2869" y="1757"/>
                  </a:lnTo>
                  <a:lnTo>
                    <a:pt x="2559" y="2015"/>
                  </a:lnTo>
                  <a:lnTo>
                    <a:pt x="2275" y="2274"/>
                  </a:lnTo>
                  <a:lnTo>
                    <a:pt x="2275" y="2274"/>
                  </a:lnTo>
                  <a:lnTo>
                    <a:pt x="1990" y="2584"/>
                  </a:lnTo>
                  <a:lnTo>
                    <a:pt x="1732" y="2868"/>
                  </a:lnTo>
                  <a:lnTo>
                    <a:pt x="1499" y="3178"/>
                  </a:lnTo>
                  <a:lnTo>
                    <a:pt x="1267" y="3488"/>
                  </a:lnTo>
                  <a:lnTo>
                    <a:pt x="1060" y="3824"/>
                  </a:lnTo>
                  <a:lnTo>
                    <a:pt x="879" y="4160"/>
                  </a:lnTo>
                  <a:lnTo>
                    <a:pt x="698" y="4496"/>
                  </a:lnTo>
                  <a:lnTo>
                    <a:pt x="569" y="4858"/>
                  </a:lnTo>
                  <a:lnTo>
                    <a:pt x="414" y="5219"/>
                  </a:lnTo>
                  <a:lnTo>
                    <a:pt x="311" y="5555"/>
                  </a:lnTo>
                  <a:lnTo>
                    <a:pt x="208" y="5917"/>
                  </a:lnTo>
                  <a:lnTo>
                    <a:pt x="130" y="6305"/>
                  </a:lnTo>
                  <a:lnTo>
                    <a:pt x="78" y="6666"/>
                  </a:lnTo>
                  <a:lnTo>
                    <a:pt x="27" y="7028"/>
                  </a:lnTo>
                  <a:lnTo>
                    <a:pt x="1" y="7416"/>
                  </a:lnTo>
                  <a:lnTo>
                    <a:pt x="1" y="7777"/>
                  </a:lnTo>
                  <a:lnTo>
                    <a:pt x="1" y="8139"/>
                  </a:lnTo>
                  <a:lnTo>
                    <a:pt x="27" y="8527"/>
                  </a:lnTo>
                  <a:lnTo>
                    <a:pt x="78" y="8889"/>
                  </a:lnTo>
                  <a:lnTo>
                    <a:pt x="130" y="9276"/>
                  </a:lnTo>
                  <a:lnTo>
                    <a:pt x="208" y="9638"/>
                  </a:lnTo>
                  <a:lnTo>
                    <a:pt x="311" y="10000"/>
                  </a:lnTo>
                  <a:lnTo>
                    <a:pt x="414" y="10361"/>
                  </a:lnTo>
                  <a:lnTo>
                    <a:pt x="569" y="10697"/>
                  </a:lnTo>
                  <a:lnTo>
                    <a:pt x="698" y="11059"/>
                  </a:lnTo>
                  <a:lnTo>
                    <a:pt x="879" y="11395"/>
                  </a:lnTo>
                  <a:lnTo>
                    <a:pt x="1060" y="11731"/>
                  </a:lnTo>
                  <a:lnTo>
                    <a:pt x="1267" y="12067"/>
                  </a:lnTo>
                  <a:lnTo>
                    <a:pt x="1499" y="12377"/>
                  </a:lnTo>
                  <a:lnTo>
                    <a:pt x="1732" y="12687"/>
                  </a:lnTo>
                  <a:lnTo>
                    <a:pt x="1990" y="12997"/>
                  </a:lnTo>
                  <a:lnTo>
                    <a:pt x="2275" y="13281"/>
                  </a:lnTo>
                  <a:lnTo>
                    <a:pt x="2275" y="13281"/>
                  </a:lnTo>
                  <a:lnTo>
                    <a:pt x="2559" y="13565"/>
                  </a:lnTo>
                  <a:lnTo>
                    <a:pt x="2869" y="13798"/>
                  </a:lnTo>
                  <a:lnTo>
                    <a:pt x="3179" y="14056"/>
                  </a:lnTo>
                  <a:lnTo>
                    <a:pt x="3489" y="14263"/>
                  </a:lnTo>
                  <a:lnTo>
                    <a:pt x="3825" y="14470"/>
                  </a:lnTo>
                  <a:lnTo>
                    <a:pt x="4161" y="14676"/>
                  </a:lnTo>
                  <a:lnTo>
                    <a:pt x="4497" y="14831"/>
                  </a:lnTo>
                  <a:lnTo>
                    <a:pt x="4833" y="14986"/>
                  </a:lnTo>
                  <a:lnTo>
                    <a:pt x="5194" y="15116"/>
                  </a:lnTo>
                  <a:lnTo>
                    <a:pt x="5556" y="15245"/>
                  </a:lnTo>
                  <a:lnTo>
                    <a:pt x="5918" y="15322"/>
                  </a:lnTo>
                  <a:lnTo>
                    <a:pt x="6280" y="15400"/>
                  </a:lnTo>
                  <a:lnTo>
                    <a:pt x="6641" y="15477"/>
                  </a:lnTo>
                  <a:lnTo>
                    <a:pt x="7029" y="15529"/>
                  </a:lnTo>
                  <a:lnTo>
                    <a:pt x="7391" y="15555"/>
                  </a:lnTo>
                  <a:lnTo>
                    <a:pt x="7778" y="15555"/>
                  </a:lnTo>
                  <a:lnTo>
                    <a:pt x="8140" y="15555"/>
                  </a:lnTo>
                  <a:lnTo>
                    <a:pt x="8502" y="15529"/>
                  </a:lnTo>
                  <a:lnTo>
                    <a:pt x="8889" y="15477"/>
                  </a:lnTo>
                  <a:lnTo>
                    <a:pt x="9251" y="15400"/>
                  </a:lnTo>
                  <a:lnTo>
                    <a:pt x="9613" y="15322"/>
                  </a:lnTo>
                  <a:lnTo>
                    <a:pt x="9974" y="15245"/>
                  </a:lnTo>
                  <a:lnTo>
                    <a:pt x="10336" y="15116"/>
                  </a:lnTo>
                  <a:lnTo>
                    <a:pt x="10698" y="14986"/>
                  </a:lnTo>
                  <a:lnTo>
                    <a:pt x="11034" y="14831"/>
                  </a:lnTo>
                  <a:lnTo>
                    <a:pt x="11370" y="14676"/>
                  </a:lnTo>
                  <a:lnTo>
                    <a:pt x="11706" y="14470"/>
                  </a:lnTo>
                  <a:lnTo>
                    <a:pt x="12042" y="14263"/>
                  </a:lnTo>
                  <a:lnTo>
                    <a:pt x="12352" y="14056"/>
                  </a:lnTo>
                  <a:lnTo>
                    <a:pt x="12662" y="13798"/>
                  </a:lnTo>
                  <a:lnTo>
                    <a:pt x="12972" y="13565"/>
                  </a:lnTo>
                  <a:lnTo>
                    <a:pt x="13256" y="13281"/>
                  </a:lnTo>
                  <a:lnTo>
                    <a:pt x="13256" y="13281"/>
                  </a:lnTo>
                  <a:lnTo>
                    <a:pt x="13540" y="12997"/>
                  </a:lnTo>
                  <a:lnTo>
                    <a:pt x="13799" y="12687"/>
                  </a:lnTo>
                  <a:lnTo>
                    <a:pt x="14031" y="12377"/>
                  </a:lnTo>
                  <a:lnTo>
                    <a:pt x="14264" y="12067"/>
                  </a:lnTo>
                  <a:lnTo>
                    <a:pt x="14470" y="11731"/>
                  </a:lnTo>
                  <a:lnTo>
                    <a:pt x="14651" y="11395"/>
                  </a:lnTo>
                  <a:lnTo>
                    <a:pt x="14832" y="11059"/>
                  </a:lnTo>
                  <a:lnTo>
                    <a:pt x="14961" y="10697"/>
                  </a:lnTo>
                  <a:lnTo>
                    <a:pt x="15116" y="10361"/>
                  </a:lnTo>
                  <a:lnTo>
                    <a:pt x="15220" y="10000"/>
                  </a:lnTo>
                  <a:lnTo>
                    <a:pt x="15323" y="9638"/>
                  </a:lnTo>
                  <a:lnTo>
                    <a:pt x="15401" y="9276"/>
                  </a:lnTo>
                  <a:lnTo>
                    <a:pt x="15452" y="8889"/>
                  </a:lnTo>
                  <a:lnTo>
                    <a:pt x="15504" y="8527"/>
                  </a:lnTo>
                  <a:lnTo>
                    <a:pt x="15530" y="8139"/>
                  </a:lnTo>
                  <a:lnTo>
                    <a:pt x="15530" y="7777"/>
                  </a:lnTo>
                  <a:lnTo>
                    <a:pt x="15530" y="7416"/>
                  </a:lnTo>
                  <a:lnTo>
                    <a:pt x="15504" y="7028"/>
                  </a:lnTo>
                  <a:lnTo>
                    <a:pt x="15452" y="6666"/>
                  </a:lnTo>
                  <a:lnTo>
                    <a:pt x="15401" y="6305"/>
                  </a:lnTo>
                  <a:lnTo>
                    <a:pt x="15323" y="5917"/>
                  </a:lnTo>
                  <a:lnTo>
                    <a:pt x="15220" y="5555"/>
                  </a:lnTo>
                  <a:lnTo>
                    <a:pt x="15116" y="5219"/>
                  </a:lnTo>
                  <a:lnTo>
                    <a:pt x="14961" y="4858"/>
                  </a:lnTo>
                  <a:lnTo>
                    <a:pt x="14832" y="4496"/>
                  </a:lnTo>
                  <a:lnTo>
                    <a:pt x="14651" y="4160"/>
                  </a:lnTo>
                  <a:lnTo>
                    <a:pt x="14470" y="3824"/>
                  </a:lnTo>
                  <a:lnTo>
                    <a:pt x="14264" y="3488"/>
                  </a:lnTo>
                  <a:lnTo>
                    <a:pt x="14031" y="3178"/>
                  </a:lnTo>
                  <a:lnTo>
                    <a:pt x="13799" y="2868"/>
                  </a:lnTo>
                  <a:lnTo>
                    <a:pt x="13540" y="2584"/>
                  </a:lnTo>
                  <a:lnTo>
                    <a:pt x="13256" y="2274"/>
                  </a:lnTo>
                  <a:lnTo>
                    <a:pt x="13256" y="2274"/>
                  </a:lnTo>
                  <a:close/>
                </a:path>
              </a:pathLst>
            </a:custGeom>
            <a:solidFill>
              <a:srgbClr val="999A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2" name="Google Shape;1772;p26"/>
            <p:cNvSpPr/>
            <p:nvPr/>
          </p:nvSpPr>
          <p:spPr>
            <a:xfrm>
              <a:off x="11085725" y="2054050"/>
              <a:ext cx="213850" cy="213175"/>
            </a:xfrm>
            <a:custGeom>
              <a:rect b="b" l="l" r="r" t="t"/>
              <a:pathLst>
                <a:path extrusionOk="0" h="8527" w="8554">
                  <a:moveTo>
                    <a:pt x="7287" y="1240"/>
                  </a:moveTo>
                  <a:lnTo>
                    <a:pt x="7287" y="1240"/>
                  </a:lnTo>
                  <a:lnTo>
                    <a:pt x="6977" y="956"/>
                  </a:lnTo>
                  <a:lnTo>
                    <a:pt x="6616" y="698"/>
                  </a:lnTo>
                  <a:lnTo>
                    <a:pt x="6254" y="491"/>
                  </a:lnTo>
                  <a:lnTo>
                    <a:pt x="5892" y="310"/>
                  </a:lnTo>
                  <a:lnTo>
                    <a:pt x="5505" y="181"/>
                  </a:lnTo>
                  <a:lnTo>
                    <a:pt x="5091" y="78"/>
                  </a:lnTo>
                  <a:lnTo>
                    <a:pt x="4678" y="26"/>
                  </a:lnTo>
                  <a:lnTo>
                    <a:pt x="4264" y="0"/>
                  </a:lnTo>
                  <a:lnTo>
                    <a:pt x="3877" y="26"/>
                  </a:lnTo>
                  <a:lnTo>
                    <a:pt x="3463" y="78"/>
                  </a:lnTo>
                  <a:lnTo>
                    <a:pt x="3050" y="181"/>
                  </a:lnTo>
                  <a:lnTo>
                    <a:pt x="2662" y="310"/>
                  </a:lnTo>
                  <a:lnTo>
                    <a:pt x="2301" y="491"/>
                  </a:lnTo>
                  <a:lnTo>
                    <a:pt x="1939" y="698"/>
                  </a:lnTo>
                  <a:lnTo>
                    <a:pt x="1577" y="956"/>
                  </a:lnTo>
                  <a:lnTo>
                    <a:pt x="1267" y="1240"/>
                  </a:lnTo>
                  <a:lnTo>
                    <a:pt x="1267" y="1240"/>
                  </a:lnTo>
                  <a:lnTo>
                    <a:pt x="957" y="1576"/>
                  </a:lnTo>
                  <a:lnTo>
                    <a:pt x="724" y="1912"/>
                  </a:lnTo>
                  <a:lnTo>
                    <a:pt x="492" y="2274"/>
                  </a:lnTo>
                  <a:lnTo>
                    <a:pt x="337" y="2661"/>
                  </a:lnTo>
                  <a:lnTo>
                    <a:pt x="182" y="3049"/>
                  </a:lnTo>
                  <a:lnTo>
                    <a:pt x="79" y="3462"/>
                  </a:lnTo>
                  <a:lnTo>
                    <a:pt x="27" y="3850"/>
                  </a:lnTo>
                  <a:lnTo>
                    <a:pt x="1" y="4263"/>
                  </a:lnTo>
                  <a:lnTo>
                    <a:pt x="27" y="4677"/>
                  </a:lnTo>
                  <a:lnTo>
                    <a:pt x="79" y="5090"/>
                  </a:lnTo>
                  <a:lnTo>
                    <a:pt x="182" y="5478"/>
                  </a:lnTo>
                  <a:lnTo>
                    <a:pt x="337" y="5865"/>
                  </a:lnTo>
                  <a:lnTo>
                    <a:pt x="492" y="6253"/>
                  </a:lnTo>
                  <a:lnTo>
                    <a:pt x="724" y="6615"/>
                  </a:lnTo>
                  <a:lnTo>
                    <a:pt x="957" y="6951"/>
                  </a:lnTo>
                  <a:lnTo>
                    <a:pt x="1267" y="7287"/>
                  </a:lnTo>
                  <a:lnTo>
                    <a:pt x="1267" y="7287"/>
                  </a:lnTo>
                  <a:lnTo>
                    <a:pt x="1577" y="7571"/>
                  </a:lnTo>
                  <a:lnTo>
                    <a:pt x="1939" y="7829"/>
                  </a:lnTo>
                  <a:lnTo>
                    <a:pt x="2301" y="8036"/>
                  </a:lnTo>
                  <a:lnTo>
                    <a:pt x="2662" y="8217"/>
                  </a:lnTo>
                  <a:lnTo>
                    <a:pt x="3050" y="8346"/>
                  </a:lnTo>
                  <a:lnTo>
                    <a:pt x="3463" y="8449"/>
                  </a:lnTo>
                  <a:lnTo>
                    <a:pt x="3877" y="8501"/>
                  </a:lnTo>
                  <a:lnTo>
                    <a:pt x="4264" y="8527"/>
                  </a:lnTo>
                  <a:lnTo>
                    <a:pt x="4678" y="8501"/>
                  </a:lnTo>
                  <a:lnTo>
                    <a:pt x="5091" y="8449"/>
                  </a:lnTo>
                  <a:lnTo>
                    <a:pt x="5505" y="8346"/>
                  </a:lnTo>
                  <a:lnTo>
                    <a:pt x="5892" y="8217"/>
                  </a:lnTo>
                  <a:lnTo>
                    <a:pt x="6254" y="8036"/>
                  </a:lnTo>
                  <a:lnTo>
                    <a:pt x="6616" y="7829"/>
                  </a:lnTo>
                  <a:lnTo>
                    <a:pt x="6977" y="7571"/>
                  </a:lnTo>
                  <a:lnTo>
                    <a:pt x="7287" y="7287"/>
                  </a:lnTo>
                  <a:lnTo>
                    <a:pt x="7287" y="7287"/>
                  </a:lnTo>
                  <a:lnTo>
                    <a:pt x="7597" y="6951"/>
                  </a:lnTo>
                  <a:lnTo>
                    <a:pt x="7830" y="6615"/>
                  </a:lnTo>
                  <a:lnTo>
                    <a:pt x="8063" y="6253"/>
                  </a:lnTo>
                  <a:lnTo>
                    <a:pt x="8243" y="5865"/>
                  </a:lnTo>
                  <a:lnTo>
                    <a:pt x="8373" y="5478"/>
                  </a:lnTo>
                  <a:lnTo>
                    <a:pt x="8476" y="5090"/>
                  </a:lnTo>
                  <a:lnTo>
                    <a:pt x="8528" y="4677"/>
                  </a:lnTo>
                  <a:lnTo>
                    <a:pt x="8554" y="4263"/>
                  </a:lnTo>
                  <a:lnTo>
                    <a:pt x="8528" y="3850"/>
                  </a:lnTo>
                  <a:lnTo>
                    <a:pt x="8476" y="3462"/>
                  </a:lnTo>
                  <a:lnTo>
                    <a:pt x="8373" y="3049"/>
                  </a:lnTo>
                  <a:lnTo>
                    <a:pt x="8243" y="2661"/>
                  </a:lnTo>
                  <a:lnTo>
                    <a:pt x="8063" y="2274"/>
                  </a:lnTo>
                  <a:lnTo>
                    <a:pt x="7830" y="1912"/>
                  </a:lnTo>
                  <a:lnTo>
                    <a:pt x="7597" y="1576"/>
                  </a:lnTo>
                  <a:lnTo>
                    <a:pt x="7287" y="1240"/>
                  </a:lnTo>
                  <a:lnTo>
                    <a:pt x="7287" y="124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3" name="Google Shape;1773;p26"/>
            <p:cNvSpPr/>
            <p:nvPr/>
          </p:nvSpPr>
          <p:spPr>
            <a:xfrm>
              <a:off x="11058600" y="2570175"/>
              <a:ext cx="277150" cy="276475"/>
            </a:xfrm>
            <a:custGeom>
              <a:rect b="b" l="l" r="r" t="t"/>
              <a:pathLst>
                <a:path extrusionOk="0" h="11059" w="11086">
                  <a:moveTo>
                    <a:pt x="10310" y="0"/>
                  </a:moveTo>
                  <a:lnTo>
                    <a:pt x="776" y="0"/>
                  </a:lnTo>
                  <a:lnTo>
                    <a:pt x="776" y="0"/>
                  </a:lnTo>
                  <a:lnTo>
                    <a:pt x="621" y="0"/>
                  </a:lnTo>
                  <a:lnTo>
                    <a:pt x="466" y="52"/>
                  </a:lnTo>
                  <a:lnTo>
                    <a:pt x="337" y="129"/>
                  </a:lnTo>
                  <a:lnTo>
                    <a:pt x="233" y="207"/>
                  </a:lnTo>
                  <a:lnTo>
                    <a:pt x="130" y="336"/>
                  </a:lnTo>
                  <a:lnTo>
                    <a:pt x="52" y="465"/>
                  </a:lnTo>
                  <a:lnTo>
                    <a:pt x="27" y="594"/>
                  </a:lnTo>
                  <a:lnTo>
                    <a:pt x="1" y="749"/>
                  </a:lnTo>
                  <a:lnTo>
                    <a:pt x="1" y="10310"/>
                  </a:lnTo>
                  <a:lnTo>
                    <a:pt x="1" y="10310"/>
                  </a:lnTo>
                  <a:lnTo>
                    <a:pt x="27" y="10465"/>
                  </a:lnTo>
                  <a:lnTo>
                    <a:pt x="52" y="10594"/>
                  </a:lnTo>
                  <a:lnTo>
                    <a:pt x="130" y="10723"/>
                  </a:lnTo>
                  <a:lnTo>
                    <a:pt x="233" y="10852"/>
                  </a:lnTo>
                  <a:lnTo>
                    <a:pt x="337" y="10930"/>
                  </a:lnTo>
                  <a:lnTo>
                    <a:pt x="466" y="11007"/>
                  </a:lnTo>
                  <a:lnTo>
                    <a:pt x="621" y="11059"/>
                  </a:lnTo>
                  <a:lnTo>
                    <a:pt x="776" y="11059"/>
                  </a:lnTo>
                  <a:lnTo>
                    <a:pt x="10310" y="11059"/>
                  </a:lnTo>
                  <a:lnTo>
                    <a:pt x="10310" y="11059"/>
                  </a:lnTo>
                  <a:lnTo>
                    <a:pt x="10465" y="11059"/>
                  </a:lnTo>
                  <a:lnTo>
                    <a:pt x="10620" y="11007"/>
                  </a:lnTo>
                  <a:lnTo>
                    <a:pt x="10750" y="10930"/>
                  </a:lnTo>
                  <a:lnTo>
                    <a:pt x="10853" y="10852"/>
                  </a:lnTo>
                  <a:lnTo>
                    <a:pt x="10956" y="10723"/>
                  </a:lnTo>
                  <a:lnTo>
                    <a:pt x="11034" y="10594"/>
                  </a:lnTo>
                  <a:lnTo>
                    <a:pt x="11060" y="10465"/>
                  </a:lnTo>
                  <a:lnTo>
                    <a:pt x="11085" y="10310"/>
                  </a:lnTo>
                  <a:lnTo>
                    <a:pt x="11085" y="749"/>
                  </a:lnTo>
                  <a:lnTo>
                    <a:pt x="11085" y="749"/>
                  </a:lnTo>
                  <a:lnTo>
                    <a:pt x="11060" y="594"/>
                  </a:lnTo>
                  <a:lnTo>
                    <a:pt x="11034" y="465"/>
                  </a:lnTo>
                  <a:lnTo>
                    <a:pt x="10956" y="336"/>
                  </a:lnTo>
                  <a:lnTo>
                    <a:pt x="10853" y="207"/>
                  </a:lnTo>
                  <a:lnTo>
                    <a:pt x="10750" y="129"/>
                  </a:lnTo>
                  <a:lnTo>
                    <a:pt x="10620" y="52"/>
                  </a:lnTo>
                  <a:lnTo>
                    <a:pt x="10465" y="0"/>
                  </a:lnTo>
                  <a:lnTo>
                    <a:pt x="10310" y="0"/>
                  </a:lnTo>
                  <a:lnTo>
                    <a:pt x="1031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7">
    <p:spTree>
      <p:nvGrpSpPr>
        <p:cNvPr id="1774" name="Shape 1774"/>
        <p:cNvGrpSpPr/>
        <p:nvPr/>
      </p:nvGrpSpPr>
      <p:grpSpPr>
        <a:xfrm>
          <a:off x="0" y="0"/>
          <a:ext cx="0" cy="0"/>
          <a:chOff x="0" y="0"/>
          <a:chExt cx="0" cy="0"/>
        </a:xfrm>
      </p:grpSpPr>
      <p:grpSp>
        <p:nvGrpSpPr>
          <p:cNvPr id="1775" name="Google Shape;1775;p27"/>
          <p:cNvGrpSpPr/>
          <p:nvPr/>
        </p:nvGrpSpPr>
        <p:grpSpPr>
          <a:xfrm flipH="1">
            <a:off x="-170720" y="2893381"/>
            <a:ext cx="1169326" cy="1706042"/>
            <a:chOff x="-2776889" y="-1062437"/>
            <a:chExt cx="2413967" cy="3521969"/>
          </a:xfrm>
        </p:grpSpPr>
        <p:sp>
          <p:nvSpPr>
            <p:cNvPr id="1776" name="Google Shape;1776;p27"/>
            <p:cNvSpPr/>
            <p:nvPr/>
          </p:nvSpPr>
          <p:spPr>
            <a:xfrm>
              <a:off x="-1665383" y="-1032845"/>
              <a:ext cx="248342" cy="814890"/>
            </a:xfrm>
            <a:custGeom>
              <a:rect b="b" l="l" r="r" t="t"/>
              <a:pathLst>
                <a:path extrusionOk="0" h="17624" w="5371">
                  <a:moveTo>
                    <a:pt x="4769" y="1"/>
                  </a:moveTo>
                  <a:lnTo>
                    <a:pt x="4731" y="39"/>
                  </a:lnTo>
                  <a:lnTo>
                    <a:pt x="4692" y="78"/>
                  </a:lnTo>
                  <a:lnTo>
                    <a:pt x="4653" y="136"/>
                  </a:lnTo>
                  <a:lnTo>
                    <a:pt x="4595" y="272"/>
                  </a:lnTo>
                  <a:lnTo>
                    <a:pt x="4556" y="447"/>
                  </a:lnTo>
                  <a:lnTo>
                    <a:pt x="4479" y="834"/>
                  </a:lnTo>
                  <a:lnTo>
                    <a:pt x="4382" y="1416"/>
                  </a:lnTo>
                  <a:lnTo>
                    <a:pt x="4246" y="2211"/>
                  </a:lnTo>
                  <a:lnTo>
                    <a:pt x="4149" y="2676"/>
                  </a:lnTo>
                  <a:lnTo>
                    <a:pt x="4033" y="3199"/>
                  </a:lnTo>
                  <a:lnTo>
                    <a:pt x="3897" y="3800"/>
                  </a:lnTo>
                  <a:lnTo>
                    <a:pt x="3723" y="4440"/>
                  </a:lnTo>
                  <a:lnTo>
                    <a:pt x="0" y="16867"/>
                  </a:lnTo>
                  <a:lnTo>
                    <a:pt x="737" y="17623"/>
                  </a:lnTo>
                  <a:lnTo>
                    <a:pt x="2230" y="12660"/>
                  </a:lnTo>
                  <a:lnTo>
                    <a:pt x="3432" y="8570"/>
                  </a:lnTo>
                  <a:lnTo>
                    <a:pt x="3955" y="6747"/>
                  </a:lnTo>
                  <a:lnTo>
                    <a:pt x="4382" y="5313"/>
                  </a:lnTo>
                  <a:lnTo>
                    <a:pt x="4944" y="3258"/>
                  </a:lnTo>
                  <a:lnTo>
                    <a:pt x="5138" y="2463"/>
                  </a:lnTo>
                  <a:lnTo>
                    <a:pt x="5293" y="1784"/>
                  </a:lnTo>
                  <a:lnTo>
                    <a:pt x="5332" y="1493"/>
                  </a:lnTo>
                  <a:lnTo>
                    <a:pt x="5370" y="1222"/>
                  </a:lnTo>
                  <a:lnTo>
                    <a:pt x="5370" y="989"/>
                  </a:lnTo>
                  <a:lnTo>
                    <a:pt x="5351" y="776"/>
                  </a:lnTo>
                  <a:lnTo>
                    <a:pt x="5332" y="582"/>
                  </a:lnTo>
                  <a:lnTo>
                    <a:pt x="5273" y="427"/>
                  </a:lnTo>
                  <a:lnTo>
                    <a:pt x="5196" y="272"/>
                  </a:lnTo>
                  <a:lnTo>
                    <a:pt x="5080" y="156"/>
                  </a:lnTo>
                  <a:lnTo>
                    <a:pt x="5002" y="78"/>
                  </a:lnTo>
                  <a:lnTo>
                    <a:pt x="4944" y="39"/>
                  </a:lnTo>
                  <a:lnTo>
                    <a:pt x="486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7" name="Google Shape;1777;p27"/>
            <p:cNvSpPr/>
            <p:nvPr/>
          </p:nvSpPr>
          <p:spPr>
            <a:xfrm>
              <a:off x="-1714672" y="-1005935"/>
              <a:ext cx="249220" cy="814843"/>
            </a:xfrm>
            <a:custGeom>
              <a:rect b="b" l="l" r="r" t="t"/>
              <a:pathLst>
                <a:path extrusionOk="0" h="17623" w="5390">
                  <a:moveTo>
                    <a:pt x="504" y="0"/>
                  </a:moveTo>
                  <a:lnTo>
                    <a:pt x="446" y="39"/>
                  </a:lnTo>
                  <a:lnTo>
                    <a:pt x="368" y="78"/>
                  </a:lnTo>
                  <a:lnTo>
                    <a:pt x="291" y="155"/>
                  </a:lnTo>
                  <a:lnTo>
                    <a:pt x="194" y="272"/>
                  </a:lnTo>
                  <a:lnTo>
                    <a:pt x="116" y="427"/>
                  </a:lnTo>
                  <a:lnTo>
                    <a:pt x="58" y="582"/>
                  </a:lnTo>
                  <a:lnTo>
                    <a:pt x="19" y="776"/>
                  </a:lnTo>
                  <a:lnTo>
                    <a:pt x="0" y="989"/>
                  </a:lnTo>
                  <a:lnTo>
                    <a:pt x="19" y="1222"/>
                  </a:lnTo>
                  <a:lnTo>
                    <a:pt x="39" y="1493"/>
                  </a:lnTo>
                  <a:lnTo>
                    <a:pt x="97" y="1784"/>
                  </a:lnTo>
                  <a:lnTo>
                    <a:pt x="233" y="2462"/>
                  </a:lnTo>
                  <a:lnTo>
                    <a:pt x="446" y="3257"/>
                  </a:lnTo>
                  <a:lnTo>
                    <a:pt x="1008" y="5312"/>
                  </a:lnTo>
                  <a:lnTo>
                    <a:pt x="1415" y="6747"/>
                  </a:lnTo>
                  <a:lnTo>
                    <a:pt x="1939" y="8569"/>
                  </a:lnTo>
                  <a:lnTo>
                    <a:pt x="3141" y="12660"/>
                  </a:lnTo>
                  <a:lnTo>
                    <a:pt x="4633" y="17623"/>
                  </a:lnTo>
                  <a:lnTo>
                    <a:pt x="5390" y="16867"/>
                  </a:lnTo>
                  <a:lnTo>
                    <a:pt x="1667" y="4440"/>
                  </a:lnTo>
                  <a:lnTo>
                    <a:pt x="1473" y="3800"/>
                  </a:lnTo>
                  <a:lnTo>
                    <a:pt x="1338" y="3199"/>
                  </a:lnTo>
                  <a:lnTo>
                    <a:pt x="1221" y="2676"/>
                  </a:lnTo>
                  <a:lnTo>
                    <a:pt x="1124" y="2210"/>
                  </a:lnTo>
                  <a:lnTo>
                    <a:pt x="989" y="1416"/>
                  </a:lnTo>
                  <a:lnTo>
                    <a:pt x="892" y="834"/>
                  </a:lnTo>
                  <a:lnTo>
                    <a:pt x="814" y="446"/>
                  </a:lnTo>
                  <a:lnTo>
                    <a:pt x="776" y="272"/>
                  </a:lnTo>
                  <a:lnTo>
                    <a:pt x="717" y="136"/>
                  </a:lnTo>
                  <a:lnTo>
                    <a:pt x="698" y="78"/>
                  </a:lnTo>
                  <a:lnTo>
                    <a:pt x="659" y="39"/>
                  </a:lnTo>
                  <a:lnTo>
                    <a:pt x="60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8" name="Google Shape;1778;p27"/>
            <p:cNvSpPr/>
            <p:nvPr/>
          </p:nvSpPr>
          <p:spPr>
            <a:xfrm>
              <a:off x="-1603517" y="-1062437"/>
              <a:ext cx="66351" cy="927848"/>
            </a:xfrm>
            <a:custGeom>
              <a:rect b="b" l="l" r="r" t="t"/>
              <a:pathLst>
                <a:path extrusionOk="0" h="20067" w="1435">
                  <a:moveTo>
                    <a:pt x="349" y="1"/>
                  </a:moveTo>
                  <a:lnTo>
                    <a:pt x="291" y="20"/>
                  </a:lnTo>
                  <a:lnTo>
                    <a:pt x="233" y="40"/>
                  </a:lnTo>
                  <a:lnTo>
                    <a:pt x="174" y="98"/>
                  </a:lnTo>
                  <a:lnTo>
                    <a:pt x="116" y="175"/>
                  </a:lnTo>
                  <a:lnTo>
                    <a:pt x="78" y="311"/>
                  </a:lnTo>
                  <a:lnTo>
                    <a:pt x="58" y="486"/>
                  </a:lnTo>
                  <a:lnTo>
                    <a:pt x="19" y="718"/>
                  </a:lnTo>
                  <a:lnTo>
                    <a:pt x="0" y="1280"/>
                  </a:lnTo>
                  <a:lnTo>
                    <a:pt x="0" y="1940"/>
                  </a:lnTo>
                  <a:lnTo>
                    <a:pt x="19" y="2657"/>
                  </a:lnTo>
                  <a:lnTo>
                    <a:pt x="58" y="3374"/>
                  </a:lnTo>
                  <a:lnTo>
                    <a:pt x="116" y="4072"/>
                  </a:lnTo>
                  <a:lnTo>
                    <a:pt x="174" y="4693"/>
                  </a:lnTo>
                  <a:lnTo>
                    <a:pt x="213" y="5100"/>
                  </a:lnTo>
                  <a:lnTo>
                    <a:pt x="252" y="5778"/>
                  </a:lnTo>
                  <a:lnTo>
                    <a:pt x="330" y="7717"/>
                  </a:lnTo>
                  <a:lnTo>
                    <a:pt x="485" y="12932"/>
                  </a:lnTo>
                  <a:lnTo>
                    <a:pt x="620" y="17875"/>
                  </a:lnTo>
                  <a:lnTo>
                    <a:pt x="659" y="20066"/>
                  </a:lnTo>
                  <a:lnTo>
                    <a:pt x="1435" y="19814"/>
                  </a:lnTo>
                  <a:lnTo>
                    <a:pt x="1396" y="17623"/>
                  </a:lnTo>
                  <a:lnTo>
                    <a:pt x="1280" y="12641"/>
                  </a:lnTo>
                  <a:lnTo>
                    <a:pt x="1202" y="9888"/>
                  </a:lnTo>
                  <a:lnTo>
                    <a:pt x="1124" y="7329"/>
                  </a:lnTo>
                  <a:lnTo>
                    <a:pt x="1047" y="5293"/>
                  </a:lnTo>
                  <a:lnTo>
                    <a:pt x="1008" y="4557"/>
                  </a:lnTo>
                  <a:lnTo>
                    <a:pt x="969" y="4072"/>
                  </a:lnTo>
                  <a:lnTo>
                    <a:pt x="892" y="3335"/>
                  </a:lnTo>
                  <a:lnTo>
                    <a:pt x="853" y="2560"/>
                  </a:lnTo>
                  <a:lnTo>
                    <a:pt x="795" y="1823"/>
                  </a:lnTo>
                  <a:lnTo>
                    <a:pt x="756" y="1145"/>
                  </a:lnTo>
                  <a:lnTo>
                    <a:pt x="717" y="835"/>
                  </a:lnTo>
                  <a:lnTo>
                    <a:pt x="679" y="583"/>
                  </a:lnTo>
                  <a:lnTo>
                    <a:pt x="620" y="350"/>
                  </a:lnTo>
                  <a:lnTo>
                    <a:pt x="562" y="175"/>
                  </a:lnTo>
                  <a:lnTo>
                    <a:pt x="485" y="59"/>
                  </a:lnTo>
                  <a:lnTo>
                    <a:pt x="446" y="20"/>
                  </a:lnTo>
                  <a:lnTo>
                    <a:pt x="407"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9" name="Google Shape;1779;p27"/>
            <p:cNvSpPr/>
            <p:nvPr/>
          </p:nvSpPr>
          <p:spPr>
            <a:xfrm>
              <a:off x="-1798038" y="-883128"/>
              <a:ext cx="393527" cy="735084"/>
            </a:xfrm>
            <a:custGeom>
              <a:rect b="b" l="l" r="r" t="t"/>
              <a:pathLst>
                <a:path extrusionOk="0" h="15898" w="8511">
                  <a:moveTo>
                    <a:pt x="175" y="0"/>
                  </a:moveTo>
                  <a:lnTo>
                    <a:pt x="136" y="20"/>
                  </a:lnTo>
                  <a:lnTo>
                    <a:pt x="58" y="136"/>
                  </a:lnTo>
                  <a:lnTo>
                    <a:pt x="0" y="291"/>
                  </a:lnTo>
                  <a:lnTo>
                    <a:pt x="0" y="427"/>
                  </a:lnTo>
                  <a:lnTo>
                    <a:pt x="0" y="582"/>
                  </a:lnTo>
                  <a:lnTo>
                    <a:pt x="39" y="815"/>
                  </a:lnTo>
                  <a:lnTo>
                    <a:pt x="97" y="1125"/>
                  </a:lnTo>
                  <a:lnTo>
                    <a:pt x="213" y="1493"/>
                  </a:lnTo>
                  <a:lnTo>
                    <a:pt x="368" y="1939"/>
                  </a:lnTo>
                  <a:lnTo>
                    <a:pt x="582" y="2443"/>
                  </a:lnTo>
                  <a:lnTo>
                    <a:pt x="1066" y="3412"/>
                  </a:lnTo>
                  <a:lnTo>
                    <a:pt x="1939" y="5080"/>
                  </a:lnTo>
                  <a:lnTo>
                    <a:pt x="4246" y="9500"/>
                  </a:lnTo>
                  <a:lnTo>
                    <a:pt x="6456" y="13726"/>
                  </a:lnTo>
                  <a:lnTo>
                    <a:pt x="7193" y="15141"/>
                  </a:lnTo>
                  <a:lnTo>
                    <a:pt x="7522" y="15781"/>
                  </a:lnTo>
                  <a:lnTo>
                    <a:pt x="7561" y="15839"/>
                  </a:lnTo>
                  <a:lnTo>
                    <a:pt x="7600" y="15878"/>
                  </a:lnTo>
                  <a:lnTo>
                    <a:pt x="7658" y="15897"/>
                  </a:lnTo>
                  <a:lnTo>
                    <a:pt x="7735" y="15897"/>
                  </a:lnTo>
                  <a:lnTo>
                    <a:pt x="7813" y="15859"/>
                  </a:lnTo>
                  <a:lnTo>
                    <a:pt x="7910" y="15820"/>
                  </a:lnTo>
                  <a:lnTo>
                    <a:pt x="8084" y="15703"/>
                  </a:lnTo>
                  <a:lnTo>
                    <a:pt x="8239" y="15568"/>
                  </a:lnTo>
                  <a:lnTo>
                    <a:pt x="8395" y="15451"/>
                  </a:lnTo>
                  <a:lnTo>
                    <a:pt x="8511" y="15316"/>
                  </a:lnTo>
                  <a:lnTo>
                    <a:pt x="7852" y="14133"/>
                  </a:lnTo>
                  <a:lnTo>
                    <a:pt x="6301" y="11400"/>
                  </a:lnTo>
                  <a:lnTo>
                    <a:pt x="5428" y="9829"/>
                  </a:lnTo>
                  <a:lnTo>
                    <a:pt x="4595" y="8298"/>
                  </a:lnTo>
                  <a:lnTo>
                    <a:pt x="3916" y="6999"/>
                  </a:lnTo>
                  <a:lnTo>
                    <a:pt x="3664" y="6475"/>
                  </a:lnTo>
                  <a:lnTo>
                    <a:pt x="3470" y="6049"/>
                  </a:lnTo>
                  <a:lnTo>
                    <a:pt x="3257" y="5545"/>
                  </a:lnTo>
                  <a:lnTo>
                    <a:pt x="2947" y="4983"/>
                  </a:lnTo>
                  <a:lnTo>
                    <a:pt x="2230" y="3723"/>
                  </a:lnTo>
                  <a:lnTo>
                    <a:pt x="1861" y="3063"/>
                  </a:lnTo>
                  <a:lnTo>
                    <a:pt x="1512" y="2424"/>
                  </a:lnTo>
                  <a:lnTo>
                    <a:pt x="1202" y="1803"/>
                  </a:lnTo>
                  <a:lnTo>
                    <a:pt x="931" y="1222"/>
                  </a:lnTo>
                  <a:lnTo>
                    <a:pt x="737" y="756"/>
                  </a:lnTo>
                  <a:lnTo>
                    <a:pt x="562" y="407"/>
                  </a:lnTo>
                  <a:lnTo>
                    <a:pt x="427" y="175"/>
                  </a:lnTo>
                  <a:lnTo>
                    <a:pt x="368" y="97"/>
                  </a:lnTo>
                  <a:lnTo>
                    <a:pt x="310" y="39"/>
                  </a:lnTo>
                  <a:lnTo>
                    <a:pt x="25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0" name="Google Shape;1780;p27"/>
            <p:cNvSpPr/>
            <p:nvPr/>
          </p:nvSpPr>
          <p:spPr>
            <a:xfrm>
              <a:off x="-1681520" y="-948554"/>
              <a:ext cx="338875" cy="760145"/>
            </a:xfrm>
            <a:custGeom>
              <a:rect b="b" l="l" r="r" t="t"/>
              <a:pathLst>
                <a:path extrusionOk="0" h="16440" w="7329">
                  <a:moveTo>
                    <a:pt x="7076" y="0"/>
                  </a:moveTo>
                  <a:lnTo>
                    <a:pt x="7038" y="19"/>
                  </a:lnTo>
                  <a:lnTo>
                    <a:pt x="6980" y="58"/>
                  </a:lnTo>
                  <a:lnTo>
                    <a:pt x="6921" y="116"/>
                  </a:lnTo>
                  <a:lnTo>
                    <a:pt x="6883" y="194"/>
                  </a:lnTo>
                  <a:lnTo>
                    <a:pt x="6747" y="446"/>
                  </a:lnTo>
                  <a:lnTo>
                    <a:pt x="6611" y="795"/>
                  </a:lnTo>
                  <a:lnTo>
                    <a:pt x="6456" y="1299"/>
                  </a:lnTo>
                  <a:lnTo>
                    <a:pt x="6243" y="1881"/>
                  </a:lnTo>
                  <a:lnTo>
                    <a:pt x="5971" y="2520"/>
                  </a:lnTo>
                  <a:lnTo>
                    <a:pt x="5661" y="3199"/>
                  </a:lnTo>
                  <a:lnTo>
                    <a:pt x="5351" y="3877"/>
                  </a:lnTo>
                  <a:lnTo>
                    <a:pt x="4731" y="5196"/>
                  </a:lnTo>
                  <a:lnTo>
                    <a:pt x="4479" y="5777"/>
                  </a:lnTo>
                  <a:lnTo>
                    <a:pt x="4285" y="6301"/>
                  </a:lnTo>
                  <a:lnTo>
                    <a:pt x="4130" y="6727"/>
                  </a:lnTo>
                  <a:lnTo>
                    <a:pt x="3916" y="7270"/>
                  </a:lnTo>
                  <a:lnTo>
                    <a:pt x="3354" y="8627"/>
                  </a:lnTo>
                  <a:lnTo>
                    <a:pt x="2656" y="10217"/>
                  </a:lnTo>
                  <a:lnTo>
                    <a:pt x="1900" y="11845"/>
                  </a:lnTo>
                  <a:lnTo>
                    <a:pt x="582" y="14695"/>
                  </a:lnTo>
                  <a:lnTo>
                    <a:pt x="0" y="15936"/>
                  </a:lnTo>
                  <a:lnTo>
                    <a:pt x="136" y="16052"/>
                  </a:lnTo>
                  <a:lnTo>
                    <a:pt x="291" y="16168"/>
                  </a:lnTo>
                  <a:lnTo>
                    <a:pt x="466" y="16285"/>
                  </a:lnTo>
                  <a:lnTo>
                    <a:pt x="660" y="16382"/>
                  </a:lnTo>
                  <a:lnTo>
                    <a:pt x="737" y="16421"/>
                  </a:lnTo>
                  <a:lnTo>
                    <a:pt x="815" y="16440"/>
                  </a:lnTo>
                  <a:lnTo>
                    <a:pt x="892" y="16440"/>
                  </a:lnTo>
                  <a:lnTo>
                    <a:pt x="950" y="16421"/>
                  </a:lnTo>
                  <a:lnTo>
                    <a:pt x="1008" y="16382"/>
                  </a:lnTo>
                  <a:lnTo>
                    <a:pt x="1047" y="16324"/>
                  </a:lnTo>
                  <a:lnTo>
                    <a:pt x="1299" y="15664"/>
                  </a:lnTo>
                  <a:lnTo>
                    <a:pt x="1920" y="14172"/>
                  </a:lnTo>
                  <a:lnTo>
                    <a:pt x="3800" y="9790"/>
                  </a:lnTo>
                  <a:lnTo>
                    <a:pt x="5758" y="5196"/>
                  </a:lnTo>
                  <a:lnTo>
                    <a:pt x="6495" y="3470"/>
                  </a:lnTo>
                  <a:lnTo>
                    <a:pt x="6902" y="2462"/>
                  </a:lnTo>
                  <a:lnTo>
                    <a:pt x="7076" y="1939"/>
                  </a:lnTo>
                  <a:lnTo>
                    <a:pt x="7193" y="1493"/>
                  </a:lnTo>
                  <a:lnTo>
                    <a:pt x="7270" y="1124"/>
                  </a:lnTo>
                  <a:lnTo>
                    <a:pt x="7309" y="814"/>
                  </a:lnTo>
                  <a:lnTo>
                    <a:pt x="7328" y="582"/>
                  </a:lnTo>
                  <a:lnTo>
                    <a:pt x="7328" y="407"/>
                  </a:lnTo>
                  <a:lnTo>
                    <a:pt x="7309" y="271"/>
                  </a:lnTo>
                  <a:lnTo>
                    <a:pt x="7232" y="116"/>
                  </a:lnTo>
                  <a:lnTo>
                    <a:pt x="7154" y="19"/>
                  </a:lnTo>
                  <a:lnTo>
                    <a:pt x="711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1" name="Google Shape;1781;p27"/>
            <p:cNvSpPr/>
            <p:nvPr/>
          </p:nvSpPr>
          <p:spPr>
            <a:xfrm>
              <a:off x="-2776889" y="-350700"/>
              <a:ext cx="2413967" cy="2810223"/>
            </a:xfrm>
            <a:custGeom>
              <a:rect b="b" l="l" r="r" t="t"/>
              <a:pathLst>
                <a:path extrusionOk="0" h="60778" w="52208">
                  <a:moveTo>
                    <a:pt x="23089" y="1"/>
                  </a:moveTo>
                  <a:lnTo>
                    <a:pt x="0" y="60778"/>
                  </a:lnTo>
                  <a:lnTo>
                    <a:pt x="52208" y="60778"/>
                  </a:lnTo>
                  <a:lnTo>
                    <a:pt x="29099"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2" name="Google Shape;1782;p27"/>
            <p:cNvSpPr/>
            <p:nvPr/>
          </p:nvSpPr>
          <p:spPr>
            <a:xfrm>
              <a:off x="-2084897" y="-350700"/>
              <a:ext cx="914347" cy="2810223"/>
            </a:xfrm>
            <a:custGeom>
              <a:rect b="b" l="l" r="r" t="t"/>
              <a:pathLst>
                <a:path extrusionOk="0" h="60778" w="19775">
                  <a:moveTo>
                    <a:pt x="9849" y="1"/>
                  </a:moveTo>
                  <a:lnTo>
                    <a:pt x="0" y="60778"/>
                  </a:lnTo>
                  <a:lnTo>
                    <a:pt x="19775" y="60778"/>
                  </a:lnTo>
                  <a:lnTo>
                    <a:pt x="12117"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3" name="Google Shape;1783;p27"/>
            <p:cNvSpPr/>
            <p:nvPr/>
          </p:nvSpPr>
          <p:spPr>
            <a:xfrm>
              <a:off x="-2468577" y="1278071"/>
              <a:ext cx="593458" cy="1181461"/>
            </a:xfrm>
            <a:custGeom>
              <a:rect b="b" l="l" r="r" t="t"/>
              <a:pathLst>
                <a:path extrusionOk="0" h="25552" w="12835">
                  <a:moveTo>
                    <a:pt x="12602" y="0"/>
                  </a:moveTo>
                  <a:lnTo>
                    <a:pt x="11672" y="1144"/>
                  </a:lnTo>
                  <a:lnTo>
                    <a:pt x="10683" y="2424"/>
                  </a:lnTo>
                  <a:lnTo>
                    <a:pt x="9481" y="3994"/>
                  </a:lnTo>
                  <a:lnTo>
                    <a:pt x="8841" y="4847"/>
                  </a:lnTo>
                  <a:lnTo>
                    <a:pt x="8201" y="5739"/>
                  </a:lnTo>
                  <a:lnTo>
                    <a:pt x="7581" y="6650"/>
                  </a:lnTo>
                  <a:lnTo>
                    <a:pt x="6961" y="7581"/>
                  </a:lnTo>
                  <a:lnTo>
                    <a:pt x="6399" y="8492"/>
                  </a:lnTo>
                  <a:lnTo>
                    <a:pt x="5875" y="9364"/>
                  </a:lnTo>
                  <a:lnTo>
                    <a:pt x="5429" y="10217"/>
                  </a:lnTo>
                  <a:lnTo>
                    <a:pt x="5216" y="10624"/>
                  </a:lnTo>
                  <a:lnTo>
                    <a:pt x="5041" y="11012"/>
                  </a:lnTo>
                  <a:lnTo>
                    <a:pt x="4693" y="11846"/>
                  </a:lnTo>
                  <a:lnTo>
                    <a:pt x="4324" y="12796"/>
                  </a:lnTo>
                  <a:lnTo>
                    <a:pt x="3936" y="13862"/>
                  </a:lnTo>
                  <a:lnTo>
                    <a:pt x="3529" y="14986"/>
                  </a:lnTo>
                  <a:lnTo>
                    <a:pt x="2676" y="17390"/>
                  </a:lnTo>
                  <a:lnTo>
                    <a:pt x="1862" y="19794"/>
                  </a:lnTo>
                  <a:lnTo>
                    <a:pt x="1145" y="22024"/>
                  </a:lnTo>
                  <a:lnTo>
                    <a:pt x="544" y="23846"/>
                  </a:lnTo>
                  <a:lnTo>
                    <a:pt x="1" y="25552"/>
                  </a:lnTo>
                  <a:lnTo>
                    <a:pt x="12447" y="25552"/>
                  </a:lnTo>
                  <a:lnTo>
                    <a:pt x="12408" y="23924"/>
                  </a:lnTo>
                  <a:lnTo>
                    <a:pt x="12370" y="22101"/>
                  </a:lnTo>
                  <a:lnTo>
                    <a:pt x="12331" y="19833"/>
                  </a:lnTo>
                  <a:lnTo>
                    <a:pt x="12331" y="17235"/>
                  </a:lnTo>
                  <a:lnTo>
                    <a:pt x="12350" y="15878"/>
                  </a:lnTo>
                  <a:lnTo>
                    <a:pt x="12370" y="14502"/>
                  </a:lnTo>
                  <a:lnTo>
                    <a:pt x="12408" y="13125"/>
                  </a:lnTo>
                  <a:lnTo>
                    <a:pt x="12447" y="11768"/>
                  </a:lnTo>
                  <a:lnTo>
                    <a:pt x="12525" y="10450"/>
                  </a:lnTo>
                  <a:lnTo>
                    <a:pt x="12602" y="9190"/>
                  </a:lnTo>
                  <a:lnTo>
                    <a:pt x="12680" y="8007"/>
                  </a:lnTo>
                  <a:lnTo>
                    <a:pt x="12738" y="6902"/>
                  </a:lnTo>
                  <a:lnTo>
                    <a:pt x="12796" y="5894"/>
                  </a:lnTo>
                  <a:lnTo>
                    <a:pt x="12815" y="4983"/>
                  </a:lnTo>
                  <a:lnTo>
                    <a:pt x="12835" y="4149"/>
                  </a:lnTo>
                  <a:lnTo>
                    <a:pt x="12815" y="3393"/>
                  </a:lnTo>
                  <a:lnTo>
                    <a:pt x="12796" y="2133"/>
                  </a:lnTo>
                  <a:lnTo>
                    <a:pt x="12738" y="1183"/>
                  </a:lnTo>
                  <a:lnTo>
                    <a:pt x="12680" y="524"/>
                  </a:lnTo>
                  <a:lnTo>
                    <a:pt x="12622" y="136"/>
                  </a:lnTo>
                  <a:lnTo>
                    <a:pt x="1260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4" name="Google Shape;1784;p27"/>
            <p:cNvSpPr/>
            <p:nvPr/>
          </p:nvSpPr>
          <p:spPr>
            <a:xfrm>
              <a:off x="-2031122" y="1278071"/>
              <a:ext cx="543244" cy="1181461"/>
            </a:xfrm>
            <a:custGeom>
              <a:rect b="b" l="l" r="r" t="t"/>
              <a:pathLst>
                <a:path extrusionOk="0" h="25552" w="11749">
                  <a:moveTo>
                    <a:pt x="3141" y="0"/>
                  </a:moveTo>
                  <a:lnTo>
                    <a:pt x="2967" y="815"/>
                  </a:lnTo>
                  <a:lnTo>
                    <a:pt x="2754" y="1803"/>
                  </a:lnTo>
                  <a:lnTo>
                    <a:pt x="2482" y="3160"/>
                  </a:lnTo>
                  <a:lnTo>
                    <a:pt x="2172" y="4828"/>
                  </a:lnTo>
                  <a:lnTo>
                    <a:pt x="1823" y="6805"/>
                  </a:lnTo>
                  <a:lnTo>
                    <a:pt x="1474" y="9054"/>
                  </a:lnTo>
                  <a:lnTo>
                    <a:pt x="1106" y="11574"/>
                  </a:lnTo>
                  <a:lnTo>
                    <a:pt x="912" y="13086"/>
                  </a:lnTo>
                  <a:lnTo>
                    <a:pt x="679" y="14889"/>
                  </a:lnTo>
                  <a:lnTo>
                    <a:pt x="466" y="16867"/>
                  </a:lnTo>
                  <a:lnTo>
                    <a:pt x="272" y="18922"/>
                  </a:lnTo>
                  <a:lnTo>
                    <a:pt x="117" y="20919"/>
                  </a:lnTo>
                  <a:lnTo>
                    <a:pt x="59" y="21869"/>
                  </a:lnTo>
                  <a:lnTo>
                    <a:pt x="20" y="22780"/>
                  </a:lnTo>
                  <a:lnTo>
                    <a:pt x="1" y="23613"/>
                  </a:lnTo>
                  <a:lnTo>
                    <a:pt x="1" y="24350"/>
                  </a:lnTo>
                  <a:lnTo>
                    <a:pt x="39" y="25009"/>
                  </a:lnTo>
                  <a:lnTo>
                    <a:pt x="98" y="25552"/>
                  </a:lnTo>
                  <a:lnTo>
                    <a:pt x="2986" y="25552"/>
                  </a:lnTo>
                  <a:lnTo>
                    <a:pt x="3607" y="25009"/>
                  </a:lnTo>
                  <a:lnTo>
                    <a:pt x="5041" y="23749"/>
                  </a:lnTo>
                  <a:lnTo>
                    <a:pt x="5855" y="23051"/>
                  </a:lnTo>
                  <a:lnTo>
                    <a:pt x="6670" y="22392"/>
                  </a:lnTo>
                  <a:lnTo>
                    <a:pt x="7038" y="22101"/>
                  </a:lnTo>
                  <a:lnTo>
                    <a:pt x="7368" y="21869"/>
                  </a:lnTo>
                  <a:lnTo>
                    <a:pt x="7658" y="21675"/>
                  </a:lnTo>
                  <a:lnTo>
                    <a:pt x="7910" y="21539"/>
                  </a:lnTo>
                  <a:lnTo>
                    <a:pt x="8007" y="21481"/>
                  </a:lnTo>
                  <a:lnTo>
                    <a:pt x="8085" y="21423"/>
                  </a:lnTo>
                  <a:lnTo>
                    <a:pt x="8162" y="21326"/>
                  </a:lnTo>
                  <a:lnTo>
                    <a:pt x="8221" y="21248"/>
                  </a:lnTo>
                  <a:lnTo>
                    <a:pt x="8259" y="21132"/>
                  </a:lnTo>
                  <a:lnTo>
                    <a:pt x="8317" y="21035"/>
                  </a:lnTo>
                  <a:lnTo>
                    <a:pt x="8376" y="20783"/>
                  </a:lnTo>
                  <a:lnTo>
                    <a:pt x="8395" y="20511"/>
                  </a:lnTo>
                  <a:lnTo>
                    <a:pt x="8414" y="20201"/>
                  </a:lnTo>
                  <a:lnTo>
                    <a:pt x="8395" y="19562"/>
                  </a:lnTo>
                  <a:lnTo>
                    <a:pt x="8376" y="18922"/>
                  </a:lnTo>
                  <a:lnTo>
                    <a:pt x="8376" y="18592"/>
                  </a:lnTo>
                  <a:lnTo>
                    <a:pt x="8376" y="18301"/>
                  </a:lnTo>
                  <a:lnTo>
                    <a:pt x="8414" y="18011"/>
                  </a:lnTo>
                  <a:lnTo>
                    <a:pt x="8492" y="17759"/>
                  </a:lnTo>
                  <a:lnTo>
                    <a:pt x="8531" y="17642"/>
                  </a:lnTo>
                  <a:lnTo>
                    <a:pt x="8589" y="17526"/>
                  </a:lnTo>
                  <a:lnTo>
                    <a:pt x="8647" y="17429"/>
                  </a:lnTo>
                  <a:lnTo>
                    <a:pt x="8725" y="17351"/>
                  </a:lnTo>
                  <a:lnTo>
                    <a:pt x="8802" y="17274"/>
                  </a:lnTo>
                  <a:lnTo>
                    <a:pt x="8899" y="17196"/>
                  </a:lnTo>
                  <a:lnTo>
                    <a:pt x="9112" y="17099"/>
                  </a:lnTo>
                  <a:lnTo>
                    <a:pt x="9326" y="17041"/>
                  </a:lnTo>
                  <a:lnTo>
                    <a:pt x="9558" y="17002"/>
                  </a:lnTo>
                  <a:lnTo>
                    <a:pt x="9810" y="16983"/>
                  </a:lnTo>
                  <a:lnTo>
                    <a:pt x="10062" y="16964"/>
                  </a:lnTo>
                  <a:lnTo>
                    <a:pt x="10547" y="16925"/>
                  </a:lnTo>
                  <a:lnTo>
                    <a:pt x="10780" y="16886"/>
                  </a:lnTo>
                  <a:lnTo>
                    <a:pt x="11012" y="16847"/>
                  </a:lnTo>
                  <a:lnTo>
                    <a:pt x="11206" y="16750"/>
                  </a:lnTo>
                  <a:lnTo>
                    <a:pt x="11303" y="16692"/>
                  </a:lnTo>
                  <a:lnTo>
                    <a:pt x="11381" y="16634"/>
                  </a:lnTo>
                  <a:lnTo>
                    <a:pt x="11458" y="16557"/>
                  </a:lnTo>
                  <a:lnTo>
                    <a:pt x="11536" y="16460"/>
                  </a:lnTo>
                  <a:lnTo>
                    <a:pt x="11594" y="16343"/>
                  </a:lnTo>
                  <a:lnTo>
                    <a:pt x="11633" y="16227"/>
                  </a:lnTo>
                  <a:lnTo>
                    <a:pt x="11691" y="16091"/>
                  </a:lnTo>
                  <a:lnTo>
                    <a:pt x="11710" y="15936"/>
                  </a:lnTo>
                  <a:lnTo>
                    <a:pt x="11729" y="15781"/>
                  </a:lnTo>
                  <a:lnTo>
                    <a:pt x="11749" y="15587"/>
                  </a:lnTo>
                  <a:lnTo>
                    <a:pt x="11749" y="15180"/>
                  </a:lnTo>
                  <a:lnTo>
                    <a:pt x="11710" y="14734"/>
                  </a:lnTo>
                  <a:lnTo>
                    <a:pt x="11652" y="14250"/>
                  </a:lnTo>
                  <a:lnTo>
                    <a:pt x="11555" y="13726"/>
                  </a:lnTo>
                  <a:lnTo>
                    <a:pt x="11458" y="13203"/>
                  </a:lnTo>
                  <a:lnTo>
                    <a:pt x="11322" y="12621"/>
                  </a:lnTo>
                  <a:lnTo>
                    <a:pt x="11148" y="12040"/>
                  </a:lnTo>
                  <a:lnTo>
                    <a:pt x="10973" y="11419"/>
                  </a:lnTo>
                  <a:lnTo>
                    <a:pt x="10760" y="10799"/>
                  </a:lnTo>
                  <a:lnTo>
                    <a:pt x="10547" y="10140"/>
                  </a:lnTo>
                  <a:lnTo>
                    <a:pt x="10295" y="9480"/>
                  </a:lnTo>
                  <a:lnTo>
                    <a:pt x="10023" y="8783"/>
                  </a:lnTo>
                  <a:lnTo>
                    <a:pt x="9733" y="8104"/>
                  </a:lnTo>
                  <a:lnTo>
                    <a:pt x="9403" y="7387"/>
                  </a:lnTo>
                  <a:lnTo>
                    <a:pt x="9074" y="6669"/>
                  </a:lnTo>
                  <a:lnTo>
                    <a:pt x="8725" y="5952"/>
                  </a:lnTo>
                  <a:lnTo>
                    <a:pt x="8531" y="5603"/>
                  </a:lnTo>
                  <a:lnTo>
                    <a:pt x="8337" y="5254"/>
                  </a:lnTo>
                  <a:lnTo>
                    <a:pt x="8143" y="4925"/>
                  </a:lnTo>
                  <a:lnTo>
                    <a:pt x="7930" y="4595"/>
                  </a:lnTo>
                  <a:lnTo>
                    <a:pt x="7484" y="3975"/>
                  </a:lnTo>
                  <a:lnTo>
                    <a:pt x="7038" y="3393"/>
                  </a:lnTo>
                  <a:lnTo>
                    <a:pt x="6573" y="2870"/>
                  </a:lnTo>
                  <a:lnTo>
                    <a:pt x="6107" y="2385"/>
                  </a:lnTo>
                  <a:lnTo>
                    <a:pt x="5642" y="1939"/>
                  </a:lnTo>
                  <a:lnTo>
                    <a:pt x="5216" y="1532"/>
                  </a:lnTo>
                  <a:lnTo>
                    <a:pt x="4789" y="1183"/>
                  </a:lnTo>
                  <a:lnTo>
                    <a:pt x="4401" y="873"/>
                  </a:lnTo>
                  <a:lnTo>
                    <a:pt x="4052" y="601"/>
                  </a:lnTo>
                  <a:lnTo>
                    <a:pt x="3742" y="388"/>
                  </a:lnTo>
                  <a:lnTo>
                    <a:pt x="3296" y="97"/>
                  </a:lnTo>
                  <a:lnTo>
                    <a:pt x="314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5" name="Google Shape;1785;p27"/>
            <p:cNvSpPr/>
            <p:nvPr/>
          </p:nvSpPr>
          <p:spPr>
            <a:xfrm>
              <a:off x="-2183522" y="761734"/>
              <a:ext cx="1227236" cy="136308"/>
            </a:xfrm>
            <a:custGeom>
              <a:rect b="b" l="l" r="r" t="t"/>
              <a:pathLst>
                <a:path extrusionOk="0" h="2948" w="26542">
                  <a:moveTo>
                    <a:pt x="1106" y="1"/>
                  </a:moveTo>
                  <a:lnTo>
                    <a:pt x="1" y="2947"/>
                  </a:lnTo>
                  <a:lnTo>
                    <a:pt x="26541" y="2947"/>
                  </a:lnTo>
                  <a:lnTo>
                    <a:pt x="25417" y="1"/>
                  </a:lnTo>
                  <a:close/>
                </a:path>
              </a:pathLst>
            </a:custGeom>
            <a:solidFill>
              <a:srgbClr val="6D1B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6" name="Google Shape;1786;p27"/>
            <p:cNvSpPr/>
            <p:nvPr/>
          </p:nvSpPr>
          <p:spPr>
            <a:xfrm>
              <a:off x="-1140123" y="1674282"/>
              <a:ext cx="294995" cy="349648"/>
            </a:xfrm>
            <a:custGeom>
              <a:rect b="b" l="l" r="r" t="t"/>
              <a:pathLst>
                <a:path extrusionOk="0" h="7562" w="6380">
                  <a:moveTo>
                    <a:pt x="3684" y="0"/>
                  </a:moveTo>
                  <a:lnTo>
                    <a:pt x="3646" y="20"/>
                  </a:lnTo>
                  <a:lnTo>
                    <a:pt x="3607" y="58"/>
                  </a:lnTo>
                  <a:lnTo>
                    <a:pt x="3587" y="97"/>
                  </a:lnTo>
                  <a:lnTo>
                    <a:pt x="3568" y="136"/>
                  </a:lnTo>
                  <a:lnTo>
                    <a:pt x="3568" y="194"/>
                  </a:lnTo>
                  <a:lnTo>
                    <a:pt x="3626" y="388"/>
                  </a:lnTo>
                  <a:lnTo>
                    <a:pt x="3704" y="621"/>
                  </a:lnTo>
                  <a:lnTo>
                    <a:pt x="3859" y="1047"/>
                  </a:lnTo>
                  <a:lnTo>
                    <a:pt x="3684" y="853"/>
                  </a:lnTo>
                  <a:lnTo>
                    <a:pt x="3471" y="640"/>
                  </a:lnTo>
                  <a:lnTo>
                    <a:pt x="3238" y="446"/>
                  </a:lnTo>
                  <a:lnTo>
                    <a:pt x="3122" y="388"/>
                  </a:lnTo>
                  <a:lnTo>
                    <a:pt x="3045" y="349"/>
                  </a:lnTo>
                  <a:lnTo>
                    <a:pt x="2928" y="349"/>
                  </a:lnTo>
                  <a:lnTo>
                    <a:pt x="2889" y="369"/>
                  </a:lnTo>
                  <a:lnTo>
                    <a:pt x="2870" y="388"/>
                  </a:lnTo>
                  <a:lnTo>
                    <a:pt x="2851" y="446"/>
                  </a:lnTo>
                  <a:lnTo>
                    <a:pt x="2851" y="543"/>
                  </a:lnTo>
                  <a:lnTo>
                    <a:pt x="2870" y="659"/>
                  </a:lnTo>
                  <a:lnTo>
                    <a:pt x="2928" y="756"/>
                  </a:lnTo>
                  <a:lnTo>
                    <a:pt x="2986" y="853"/>
                  </a:lnTo>
                  <a:lnTo>
                    <a:pt x="3045" y="931"/>
                  </a:lnTo>
                  <a:lnTo>
                    <a:pt x="4169" y="2075"/>
                  </a:lnTo>
                  <a:lnTo>
                    <a:pt x="3975" y="2288"/>
                  </a:lnTo>
                  <a:lnTo>
                    <a:pt x="3781" y="2462"/>
                  </a:lnTo>
                  <a:lnTo>
                    <a:pt x="3607" y="2637"/>
                  </a:lnTo>
                  <a:lnTo>
                    <a:pt x="3394" y="2792"/>
                  </a:lnTo>
                  <a:lnTo>
                    <a:pt x="3200" y="2928"/>
                  </a:lnTo>
                  <a:lnTo>
                    <a:pt x="2967" y="3063"/>
                  </a:lnTo>
                  <a:lnTo>
                    <a:pt x="2734" y="3199"/>
                  </a:lnTo>
                  <a:lnTo>
                    <a:pt x="2482" y="3335"/>
                  </a:lnTo>
                  <a:lnTo>
                    <a:pt x="2192" y="3490"/>
                  </a:lnTo>
                  <a:lnTo>
                    <a:pt x="1920" y="3645"/>
                  </a:lnTo>
                  <a:lnTo>
                    <a:pt x="1687" y="3839"/>
                  </a:lnTo>
                  <a:lnTo>
                    <a:pt x="1571" y="3936"/>
                  </a:lnTo>
                  <a:lnTo>
                    <a:pt x="1474" y="4071"/>
                  </a:lnTo>
                  <a:lnTo>
                    <a:pt x="1300" y="4091"/>
                  </a:lnTo>
                  <a:lnTo>
                    <a:pt x="1125" y="4130"/>
                  </a:lnTo>
                  <a:lnTo>
                    <a:pt x="970" y="4227"/>
                  </a:lnTo>
                  <a:lnTo>
                    <a:pt x="815" y="4324"/>
                  </a:lnTo>
                  <a:lnTo>
                    <a:pt x="679" y="4459"/>
                  </a:lnTo>
                  <a:lnTo>
                    <a:pt x="544" y="4614"/>
                  </a:lnTo>
                  <a:lnTo>
                    <a:pt x="427" y="4769"/>
                  </a:lnTo>
                  <a:lnTo>
                    <a:pt x="311" y="4944"/>
                  </a:lnTo>
                  <a:lnTo>
                    <a:pt x="214" y="5138"/>
                  </a:lnTo>
                  <a:lnTo>
                    <a:pt x="137" y="5332"/>
                  </a:lnTo>
                  <a:lnTo>
                    <a:pt x="78" y="5525"/>
                  </a:lnTo>
                  <a:lnTo>
                    <a:pt x="40" y="5719"/>
                  </a:lnTo>
                  <a:lnTo>
                    <a:pt x="1" y="5913"/>
                  </a:lnTo>
                  <a:lnTo>
                    <a:pt x="1" y="6088"/>
                  </a:lnTo>
                  <a:lnTo>
                    <a:pt x="1" y="6262"/>
                  </a:lnTo>
                  <a:lnTo>
                    <a:pt x="40" y="6417"/>
                  </a:lnTo>
                  <a:lnTo>
                    <a:pt x="59" y="6456"/>
                  </a:lnTo>
                  <a:lnTo>
                    <a:pt x="98" y="6456"/>
                  </a:lnTo>
                  <a:lnTo>
                    <a:pt x="137" y="6437"/>
                  </a:lnTo>
                  <a:lnTo>
                    <a:pt x="156" y="6398"/>
                  </a:lnTo>
                  <a:lnTo>
                    <a:pt x="156" y="6146"/>
                  </a:lnTo>
                  <a:lnTo>
                    <a:pt x="195" y="5874"/>
                  </a:lnTo>
                  <a:lnTo>
                    <a:pt x="272" y="5622"/>
                  </a:lnTo>
                  <a:lnTo>
                    <a:pt x="350" y="5370"/>
                  </a:lnTo>
                  <a:lnTo>
                    <a:pt x="369" y="5293"/>
                  </a:lnTo>
                  <a:lnTo>
                    <a:pt x="447" y="5138"/>
                  </a:lnTo>
                  <a:lnTo>
                    <a:pt x="544" y="4983"/>
                  </a:lnTo>
                  <a:lnTo>
                    <a:pt x="641" y="4847"/>
                  </a:lnTo>
                  <a:lnTo>
                    <a:pt x="738" y="4731"/>
                  </a:lnTo>
                  <a:lnTo>
                    <a:pt x="854" y="4634"/>
                  </a:lnTo>
                  <a:lnTo>
                    <a:pt x="970" y="4556"/>
                  </a:lnTo>
                  <a:lnTo>
                    <a:pt x="1087" y="4498"/>
                  </a:lnTo>
                  <a:lnTo>
                    <a:pt x="1222" y="4459"/>
                  </a:lnTo>
                  <a:lnTo>
                    <a:pt x="1164" y="4614"/>
                  </a:lnTo>
                  <a:lnTo>
                    <a:pt x="1106" y="4769"/>
                  </a:lnTo>
                  <a:lnTo>
                    <a:pt x="1028" y="5080"/>
                  </a:lnTo>
                  <a:lnTo>
                    <a:pt x="970" y="5409"/>
                  </a:lnTo>
                  <a:lnTo>
                    <a:pt x="970" y="5758"/>
                  </a:lnTo>
                  <a:lnTo>
                    <a:pt x="970" y="6088"/>
                  </a:lnTo>
                  <a:lnTo>
                    <a:pt x="990" y="6437"/>
                  </a:lnTo>
                  <a:lnTo>
                    <a:pt x="1067" y="7096"/>
                  </a:lnTo>
                  <a:lnTo>
                    <a:pt x="1106" y="7290"/>
                  </a:lnTo>
                  <a:lnTo>
                    <a:pt x="1164" y="7445"/>
                  </a:lnTo>
                  <a:lnTo>
                    <a:pt x="1222" y="7522"/>
                  </a:lnTo>
                  <a:lnTo>
                    <a:pt x="1300" y="7561"/>
                  </a:lnTo>
                  <a:lnTo>
                    <a:pt x="1377" y="7561"/>
                  </a:lnTo>
                  <a:lnTo>
                    <a:pt x="1435" y="7503"/>
                  </a:lnTo>
                  <a:lnTo>
                    <a:pt x="1494" y="7406"/>
                  </a:lnTo>
                  <a:lnTo>
                    <a:pt x="1532" y="7270"/>
                  </a:lnTo>
                  <a:lnTo>
                    <a:pt x="1571" y="6979"/>
                  </a:lnTo>
                  <a:lnTo>
                    <a:pt x="1610" y="6708"/>
                  </a:lnTo>
                  <a:lnTo>
                    <a:pt x="1629" y="6126"/>
                  </a:lnTo>
                  <a:lnTo>
                    <a:pt x="1649" y="5545"/>
                  </a:lnTo>
                  <a:lnTo>
                    <a:pt x="1668" y="4963"/>
                  </a:lnTo>
                  <a:lnTo>
                    <a:pt x="2017" y="4925"/>
                  </a:lnTo>
                  <a:lnTo>
                    <a:pt x="2385" y="4866"/>
                  </a:lnTo>
                  <a:lnTo>
                    <a:pt x="2715" y="4750"/>
                  </a:lnTo>
                  <a:lnTo>
                    <a:pt x="3025" y="4595"/>
                  </a:lnTo>
                  <a:lnTo>
                    <a:pt x="3335" y="4420"/>
                  </a:lnTo>
                  <a:lnTo>
                    <a:pt x="3607" y="4207"/>
                  </a:lnTo>
                  <a:lnTo>
                    <a:pt x="3878" y="3955"/>
                  </a:lnTo>
                  <a:lnTo>
                    <a:pt x="4111" y="3684"/>
                  </a:lnTo>
                  <a:lnTo>
                    <a:pt x="4266" y="3975"/>
                  </a:lnTo>
                  <a:lnTo>
                    <a:pt x="4440" y="4285"/>
                  </a:lnTo>
                  <a:lnTo>
                    <a:pt x="4654" y="4576"/>
                  </a:lnTo>
                  <a:lnTo>
                    <a:pt x="4867" y="4847"/>
                  </a:lnTo>
                  <a:lnTo>
                    <a:pt x="5313" y="5409"/>
                  </a:lnTo>
                  <a:lnTo>
                    <a:pt x="5759" y="5933"/>
                  </a:lnTo>
                  <a:lnTo>
                    <a:pt x="5797" y="5971"/>
                  </a:lnTo>
                  <a:lnTo>
                    <a:pt x="5836" y="5991"/>
                  </a:lnTo>
                  <a:lnTo>
                    <a:pt x="5933" y="5991"/>
                  </a:lnTo>
                  <a:lnTo>
                    <a:pt x="5972" y="5971"/>
                  </a:lnTo>
                  <a:lnTo>
                    <a:pt x="6011" y="5933"/>
                  </a:lnTo>
                  <a:lnTo>
                    <a:pt x="6049" y="5894"/>
                  </a:lnTo>
                  <a:lnTo>
                    <a:pt x="6069" y="5855"/>
                  </a:lnTo>
                  <a:lnTo>
                    <a:pt x="6069" y="5642"/>
                  </a:lnTo>
                  <a:lnTo>
                    <a:pt x="6049" y="5467"/>
                  </a:lnTo>
                  <a:lnTo>
                    <a:pt x="5991" y="5273"/>
                  </a:lnTo>
                  <a:lnTo>
                    <a:pt x="5914" y="5118"/>
                  </a:lnTo>
                  <a:lnTo>
                    <a:pt x="5817" y="4963"/>
                  </a:lnTo>
                  <a:lnTo>
                    <a:pt x="5701" y="4808"/>
                  </a:lnTo>
                  <a:lnTo>
                    <a:pt x="5429" y="4498"/>
                  </a:lnTo>
                  <a:lnTo>
                    <a:pt x="5216" y="4265"/>
                  </a:lnTo>
                  <a:lnTo>
                    <a:pt x="5022" y="4091"/>
                  </a:lnTo>
                  <a:lnTo>
                    <a:pt x="4925" y="3994"/>
                  </a:lnTo>
                  <a:lnTo>
                    <a:pt x="4828" y="3897"/>
                  </a:lnTo>
                  <a:lnTo>
                    <a:pt x="4751" y="3781"/>
                  </a:lnTo>
                  <a:lnTo>
                    <a:pt x="4673" y="3645"/>
                  </a:lnTo>
                  <a:lnTo>
                    <a:pt x="4615" y="3471"/>
                  </a:lnTo>
                  <a:lnTo>
                    <a:pt x="4576" y="3277"/>
                  </a:lnTo>
                  <a:lnTo>
                    <a:pt x="4537" y="3102"/>
                  </a:lnTo>
                  <a:lnTo>
                    <a:pt x="4537" y="2908"/>
                  </a:lnTo>
                  <a:lnTo>
                    <a:pt x="4499" y="2152"/>
                  </a:lnTo>
                  <a:lnTo>
                    <a:pt x="5332" y="2598"/>
                  </a:lnTo>
                  <a:lnTo>
                    <a:pt x="5778" y="2811"/>
                  </a:lnTo>
                  <a:lnTo>
                    <a:pt x="5972" y="2889"/>
                  </a:lnTo>
                  <a:lnTo>
                    <a:pt x="6146" y="2928"/>
                  </a:lnTo>
                  <a:lnTo>
                    <a:pt x="6243" y="2928"/>
                  </a:lnTo>
                  <a:lnTo>
                    <a:pt x="6301" y="2889"/>
                  </a:lnTo>
                  <a:lnTo>
                    <a:pt x="6340" y="2850"/>
                  </a:lnTo>
                  <a:lnTo>
                    <a:pt x="6379" y="2811"/>
                  </a:lnTo>
                  <a:lnTo>
                    <a:pt x="6379" y="2753"/>
                  </a:lnTo>
                  <a:lnTo>
                    <a:pt x="6379" y="2714"/>
                  </a:lnTo>
                  <a:lnTo>
                    <a:pt x="6360" y="2656"/>
                  </a:lnTo>
                  <a:lnTo>
                    <a:pt x="6224" y="2482"/>
                  </a:lnTo>
                  <a:lnTo>
                    <a:pt x="6069" y="2327"/>
                  </a:lnTo>
                  <a:lnTo>
                    <a:pt x="5914" y="2172"/>
                  </a:lnTo>
                  <a:lnTo>
                    <a:pt x="5739" y="2055"/>
                  </a:lnTo>
                  <a:lnTo>
                    <a:pt x="5545" y="1939"/>
                  </a:lnTo>
                  <a:lnTo>
                    <a:pt x="5371" y="1823"/>
                  </a:lnTo>
                  <a:lnTo>
                    <a:pt x="4983" y="1629"/>
                  </a:lnTo>
                  <a:lnTo>
                    <a:pt x="4847" y="1571"/>
                  </a:lnTo>
                  <a:lnTo>
                    <a:pt x="4731" y="1532"/>
                  </a:lnTo>
                  <a:lnTo>
                    <a:pt x="4595" y="1512"/>
                  </a:lnTo>
                  <a:lnTo>
                    <a:pt x="4479" y="1512"/>
                  </a:lnTo>
                  <a:lnTo>
                    <a:pt x="4460" y="1299"/>
                  </a:lnTo>
                  <a:lnTo>
                    <a:pt x="4402" y="1105"/>
                  </a:lnTo>
                  <a:lnTo>
                    <a:pt x="4343" y="911"/>
                  </a:lnTo>
                  <a:lnTo>
                    <a:pt x="4285" y="718"/>
                  </a:lnTo>
                  <a:lnTo>
                    <a:pt x="4188" y="543"/>
                  </a:lnTo>
                  <a:lnTo>
                    <a:pt x="4072" y="369"/>
                  </a:lnTo>
                  <a:lnTo>
                    <a:pt x="3956" y="194"/>
                  </a:lnTo>
                  <a:lnTo>
                    <a:pt x="3820" y="39"/>
                  </a:lnTo>
                  <a:lnTo>
                    <a:pt x="3781" y="20"/>
                  </a:lnTo>
                  <a:lnTo>
                    <a:pt x="374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7" name="Google Shape;1787;p27"/>
            <p:cNvSpPr/>
            <p:nvPr/>
          </p:nvSpPr>
          <p:spPr>
            <a:xfrm>
              <a:off x="-960813" y="1914487"/>
              <a:ext cx="323616" cy="318299"/>
            </a:xfrm>
            <a:custGeom>
              <a:rect b="b" l="l" r="r" t="t"/>
              <a:pathLst>
                <a:path extrusionOk="0" h="6884" w="6999">
                  <a:moveTo>
                    <a:pt x="4886" y="1"/>
                  </a:moveTo>
                  <a:lnTo>
                    <a:pt x="4847" y="20"/>
                  </a:lnTo>
                  <a:lnTo>
                    <a:pt x="4808" y="59"/>
                  </a:lnTo>
                  <a:lnTo>
                    <a:pt x="4789" y="98"/>
                  </a:lnTo>
                  <a:lnTo>
                    <a:pt x="4789" y="156"/>
                  </a:lnTo>
                  <a:lnTo>
                    <a:pt x="4789" y="350"/>
                  </a:lnTo>
                  <a:lnTo>
                    <a:pt x="4827" y="602"/>
                  </a:lnTo>
                  <a:lnTo>
                    <a:pt x="4866" y="1048"/>
                  </a:lnTo>
                  <a:lnTo>
                    <a:pt x="4750" y="835"/>
                  </a:lnTo>
                  <a:lnTo>
                    <a:pt x="4595" y="563"/>
                  </a:lnTo>
                  <a:lnTo>
                    <a:pt x="4401" y="330"/>
                  </a:lnTo>
                  <a:lnTo>
                    <a:pt x="4304" y="253"/>
                  </a:lnTo>
                  <a:lnTo>
                    <a:pt x="4226" y="195"/>
                  </a:lnTo>
                  <a:lnTo>
                    <a:pt x="4168" y="175"/>
                  </a:lnTo>
                  <a:lnTo>
                    <a:pt x="4091" y="175"/>
                  </a:lnTo>
                  <a:lnTo>
                    <a:pt x="4052" y="195"/>
                  </a:lnTo>
                  <a:lnTo>
                    <a:pt x="4013" y="253"/>
                  </a:lnTo>
                  <a:lnTo>
                    <a:pt x="3994" y="350"/>
                  </a:lnTo>
                  <a:lnTo>
                    <a:pt x="4013" y="447"/>
                  </a:lnTo>
                  <a:lnTo>
                    <a:pt x="4033" y="563"/>
                  </a:lnTo>
                  <a:lnTo>
                    <a:pt x="4071" y="679"/>
                  </a:lnTo>
                  <a:lnTo>
                    <a:pt x="4110" y="757"/>
                  </a:lnTo>
                  <a:lnTo>
                    <a:pt x="4963" y="2133"/>
                  </a:lnTo>
                  <a:lnTo>
                    <a:pt x="4730" y="2289"/>
                  </a:lnTo>
                  <a:lnTo>
                    <a:pt x="4517" y="2424"/>
                  </a:lnTo>
                  <a:lnTo>
                    <a:pt x="4285" y="2541"/>
                  </a:lnTo>
                  <a:lnTo>
                    <a:pt x="4071" y="2657"/>
                  </a:lnTo>
                  <a:lnTo>
                    <a:pt x="3839" y="2754"/>
                  </a:lnTo>
                  <a:lnTo>
                    <a:pt x="3587" y="2831"/>
                  </a:lnTo>
                  <a:lnTo>
                    <a:pt x="3335" y="2928"/>
                  </a:lnTo>
                  <a:lnTo>
                    <a:pt x="3044" y="2986"/>
                  </a:lnTo>
                  <a:lnTo>
                    <a:pt x="2734" y="3083"/>
                  </a:lnTo>
                  <a:lnTo>
                    <a:pt x="2443" y="3180"/>
                  </a:lnTo>
                  <a:lnTo>
                    <a:pt x="2171" y="3316"/>
                  </a:lnTo>
                  <a:lnTo>
                    <a:pt x="2036" y="3394"/>
                  </a:lnTo>
                  <a:lnTo>
                    <a:pt x="1900" y="3491"/>
                  </a:lnTo>
                  <a:lnTo>
                    <a:pt x="1726" y="3471"/>
                  </a:lnTo>
                  <a:lnTo>
                    <a:pt x="1551" y="3491"/>
                  </a:lnTo>
                  <a:lnTo>
                    <a:pt x="1377" y="3529"/>
                  </a:lnTo>
                  <a:lnTo>
                    <a:pt x="1202" y="3607"/>
                  </a:lnTo>
                  <a:lnTo>
                    <a:pt x="1047" y="3704"/>
                  </a:lnTo>
                  <a:lnTo>
                    <a:pt x="892" y="3820"/>
                  </a:lnTo>
                  <a:lnTo>
                    <a:pt x="737" y="3956"/>
                  </a:lnTo>
                  <a:lnTo>
                    <a:pt x="582" y="4111"/>
                  </a:lnTo>
                  <a:lnTo>
                    <a:pt x="465" y="4266"/>
                  </a:lnTo>
                  <a:lnTo>
                    <a:pt x="349" y="4440"/>
                  </a:lnTo>
                  <a:lnTo>
                    <a:pt x="233" y="4615"/>
                  </a:lnTo>
                  <a:lnTo>
                    <a:pt x="155" y="4809"/>
                  </a:lnTo>
                  <a:lnTo>
                    <a:pt x="78" y="4983"/>
                  </a:lnTo>
                  <a:lnTo>
                    <a:pt x="39" y="5158"/>
                  </a:lnTo>
                  <a:lnTo>
                    <a:pt x="0" y="5332"/>
                  </a:lnTo>
                  <a:lnTo>
                    <a:pt x="0" y="5487"/>
                  </a:lnTo>
                  <a:lnTo>
                    <a:pt x="20" y="5526"/>
                  </a:lnTo>
                  <a:lnTo>
                    <a:pt x="58" y="5545"/>
                  </a:lnTo>
                  <a:lnTo>
                    <a:pt x="97" y="5526"/>
                  </a:lnTo>
                  <a:lnTo>
                    <a:pt x="116" y="5507"/>
                  </a:lnTo>
                  <a:lnTo>
                    <a:pt x="194" y="5235"/>
                  </a:lnTo>
                  <a:lnTo>
                    <a:pt x="291" y="5003"/>
                  </a:lnTo>
                  <a:lnTo>
                    <a:pt x="388" y="4770"/>
                  </a:lnTo>
                  <a:lnTo>
                    <a:pt x="524" y="4537"/>
                  </a:lnTo>
                  <a:lnTo>
                    <a:pt x="582" y="4460"/>
                  </a:lnTo>
                  <a:lnTo>
                    <a:pt x="679" y="4324"/>
                  </a:lnTo>
                  <a:lnTo>
                    <a:pt x="814" y="4188"/>
                  </a:lnTo>
                  <a:lnTo>
                    <a:pt x="931" y="4091"/>
                  </a:lnTo>
                  <a:lnTo>
                    <a:pt x="1047" y="3995"/>
                  </a:lnTo>
                  <a:lnTo>
                    <a:pt x="1183" y="3917"/>
                  </a:lnTo>
                  <a:lnTo>
                    <a:pt x="1318" y="3878"/>
                  </a:lnTo>
                  <a:lnTo>
                    <a:pt x="1454" y="3839"/>
                  </a:lnTo>
                  <a:lnTo>
                    <a:pt x="1590" y="3820"/>
                  </a:lnTo>
                  <a:lnTo>
                    <a:pt x="1590" y="3820"/>
                  </a:lnTo>
                  <a:lnTo>
                    <a:pt x="1493" y="3956"/>
                  </a:lnTo>
                  <a:lnTo>
                    <a:pt x="1396" y="4091"/>
                  </a:lnTo>
                  <a:lnTo>
                    <a:pt x="1260" y="4402"/>
                  </a:lnTo>
                  <a:lnTo>
                    <a:pt x="1144" y="4712"/>
                  </a:lnTo>
                  <a:lnTo>
                    <a:pt x="1047" y="5041"/>
                  </a:lnTo>
                  <a:lnTo>
                    <a:pt x="989" y="5371"/>
                  </a:lnTo>
                  <a:lnTo>
                    <a:pt x="931" y="5701"/>
                  </a:lnTo>
                  <a:lnTo>
                    <a:pt x="873" y="6379"/>
                  </a:lnTo>
                  <a:lnTo>
                    <a:pt x="853" y="6573"/>
                  </a:lnTo>
                  <a:lnTo>
                    <a:pt x="892" y="6728"/>
                  </a:lnTo>
                  <a:lnTo>
                    <a:pt x="931" y="6825"/>
                  </a:lnTo>
                  <a:lnTo>
                    <a:pt x="989" y="6883"/>
                  </a:lnTo>
                  <a:lnTo>
                    <a:pt x="1066" y="6883"/>
                  </a:lnTo>
                  <a:lnTo>
                    <a:pt x="1144" y="6844"/>
                  </a:lnTo>
                  <a:lnTo>
                    <a:pt x="1222" y="6767"/>
                  </a:lnTo>
                  <a:lnTo>
                    <a:pt x="1299" y="6631"/>
                  </a:lnTo>
                  <a:lnTo>
                    <a:pt x="1396" y="6360"/>
                  </a:lnTo>
                  <a:lnTo>
                    <a:pt x="1474" y="6088"/>
                  </a:lnTo>
                  <a:lnTo>
                    <a:pt x="1629" y="5545"/>
                  </a:lnTo>
                  <a:lnTo>
                    <a:pt x="1764" y="4983"/>
                  </a:lnTo>
                  <a:lnTo>
                    <a:pt x="1900" y="4421"/>
                  </a:lnTo>
                  <a:lnTo>
                    <a:pt x="2268" y="4460"/>
                  </a:lnTo>
                  <a:lnTo>
                    <a:pt x="2617" y="4460"/>
                  </a:lnTo>
                  <a:lnTo>
                    <a:pt x="2986" y="4421"/>
                  </a:lnTo>
                  <a:lnTo>
                    <a:pt x="3315" y="4344"/>
                  </a:lnTo>
                  <a:lnTo>
                    <a:pt x="3645" y="4227"/>
                  </a:lnTo>
                  <a:lnTo>
                    <a:pt x="3974" y="4091"/>
                  </a:lnTo>
                  <a:lnTo>
                    <a:pt x="4285" y="3898"/>
                  </a:lnTo>
                  <a:lnTo>
                    <a:pt x="4575" y="3665"/>
                  </a:lnTo>
                  <a:lnTo>
                    <a:pt x="4653" y="3995"/>
                  </a:lnTo>
                  <a:lnTo>
                    <a:pt x="4769" y="4324"/>
                  </a:lnTo>
                  <a:lnTo>
                    <a:pt x="4905" y="4654"/>
                  </a:lnTo>
                  <a:lnTo>
                    <a:pt x="5060" y="4983"/>
                  </a:lnTo>
                  <a:lnTo>
                    <a:pt x="5390" y="5623"/>
                  </a:lnTo>
                  <a:lnTo>
                    <a:pt x="5700" y="6224"/>
                  </a:lnTo>
                  <a:lnTo>
                    <a:pt x="5719" y="6263"/>
                  </a:lnTo>
                  <a:lnTo>
                    <a:pt x="5758" y="6302"/>
                  </a:lnTo>
                  <a:lnTo>
                    <a:pt x="5816" y="6302"/>
                  </a:lnTo>
                  <a:lnTo>
                    <a:pt x="5855" y="6321"/>
                  </a:lnTo>
                  <a:lnTo>
                    <a:pt x="5913" y="6302"/>
                  </a:lnTo>
                  <a:lnTo>
                    <a:pt x="5952" y="6282"/>
                  </a:lnTo>
                  <a:lnTo>
                    <a:pt x="5991" y="6263"/>
                  </a:lnTo>
                  <a:lnTo>
                    <a:pt x="6010" y="6205"/>
                  </a:lnTo>
                  <a:lnTo>
                    <a:pt x="6068" y="6011"/>
                  </a:lnTo>
                  <a:lnTo>
                    <a:pt x="6088" y="5817"/>
                  </a:lnTo>
                  <a:lnTo>
                    <a:pt x="6068" y="5642"/>
                  </a:lnTo>
                  <a:lnTo>
                    <a:pt x="6029" y="5468"/>
                  </a:lnTo>
                  <a:lnTo>
                    <a:pt x="5952" y="5274"/>
                  </a:lnTo>
                  <a:lnTo>
                    <a:pt x="5874" y="5100"/>
                  </a:lnTo>
                  <a:lnTo>
                    <a:pt x="5680" y="4751"/>
                  </a:lnTo>
                  <a:lnTo>
                    <a:pt x="5525" y="4499"/>
                  </a:lnTo>
                  <a:lnTo>
                    <a:pt x="5370" y="4266"/>
                  </a:lnTo>
                  <a:lnTo>
                    <a:pt x="5293" y="4169"/>
                  </a:lnTo>
                  <a:lnTo>
                    <a:pt x="5235" y="4033"/>
                  </a:lnTo>
                  <a:lnTo>
                    <a:pt x="5176" y="3917"/>
                  </a:lnTo>
                  <a:lnTo>
                    <a:pt x="5138" y="3762"/>
                  </a:lnTo>
                  <a:lnTo>
                    <a:pt x="5118" y="3568"/>
                  </a:lnTo>
                  <a:lnTo>
                    <a:pt x="5099" y="3394"/>
                  </a:lnTo>
                  <a:lnTo>
                    <a:pt x="5118" y="3200"/>
                  </a:lnTo>
                  <a:lnTo>
                    <a:pt x="5138" y="3025"/>
                  </a:lnTo>
                  <a:lnTo>
                    <a:pt x="5273" y="2269"/>
                  </a:lnTo>
                  <a:lnTo>
                    <a:pt x="5991" y="2890"/>
                  </a:lnTo>
                  <a:lnTo>
                    <a:pt x="6398" y="3180"/>
                  </a:lnTo>
                  <a:lnTo>
                    <a:pt x="6572" y="3297"/>
                  </a:lnTo>
                  <a:lnTo>
                    <a:pt x="6708" y="3374"/>
                  </a:lnTo>
                  <a:lnTo>
                    <a:pt x="6766" y="3394"/>
                  </a:lnTo>
                  <a:lnTo>
                    <a:pt x="6824" y="3394"/>
                  </a:lnTo>
                  <a:lnTo>
                    <a:pt x="6882" y="3374"/>
                  </a:lnTo>
                  <a:lnTo>
                    <a:pt x="6921" y="3355"/>
                  </a:lnTo>
                  <a:lnTo>
                    <a:pt x="6960" y="3316"/>
                  </a:lnTo>
                  <a:lnTo>
                    <a:pt x="6979" y="3258"/>
                  </a:lnTo>
                  <a:lnTo>
                    <a:pt x="6999" y="3200"/>
                  </a:lnTo>
                  <a:lnTo>
                    <a:pt x="6979" y="3142"/>
                  </a:lnTo>
                  <a:lnTo>
                    <a:pt x="6882" y="2948"/>
                  </a:lnTo>
                  <a:lnTo>
                    <a:pt x="6766" y="2773"/>
                  </a:lnTo>
                  <a:lnTo>
                    <a:pt x="6650" y="2599"/>
                  </a:lnTo>
                  <a:lnTo>
                    <a:pt x="6495" y="2424"/>
                  </a:lnTo>
                  <a:lnTo>
                    <a:pt x="6359" y="2269"/>
                  </a:lnTo>
                  <a:lnTo>
                    <a:pt x="6184" y="2133"/>
                  </a:lnTo>
                  <a:lnTo>
                    <a:pt x="5855" y="1862"/>
                  </a:lnTo>
                  <a:lnTo>
                    <a:pt x="5739" y="1784"/>
                  </a:lnTo>
                  <a:lnTo>
                    <a:pt x="5622" y="1707"/>
                  </a:lnTo>
                  <a:lnTo>
                    <a:pt x="5506" y="1649"/>
                  </a:lnTo>
                  <a:lnTo>
                    <a:pt x="5390" y="1629"/>
                  </a:lnTo>
                  <a:lnTo>
                    <a:pt x="5409" y="1436"/>
                  </a:lnTo>
                  <a:lnTo>
                    <a:pt x="5409" y="1222"/>
                  </a:lnTo>
                  <a:lnTo>
                    <a:pt x="5390" y="1028"/>
                  </a:lnTo>
                  <a:lnTo>
                    <a:pt x="5351" y="815"/>
                  </a:lnTo>
                  <a:lnTo>
                    <a:pt x="5312" y="621"/>
                  </a:lnTo>
                  <a:lnTo>
                    <a:pt x="5235" y="427"/>
                  </a:lnTo>
                  <a:lnTo>
                    <a:pt x="5157" y="253"/>
                  </a:lnTo>
                  <a:lnTo>
                    <a:pt x="5060" y="59"/>
                  </a:lnTo>
                  <a:lnTo>
                    <a:pt x="5021" y="20"/>
                  </a:lnTo>
                  <a:lnTo>
                    <a:pt x="4983"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8" name="Google Shape;1788;p27"/>
            <p:cNvSpPr/>
            <p:nvPr/>
          </p:nvSpPr>
          <p:spPr>
            <a:xfrm>
              <a:off x="-908842" y="1541626"/>
              <a:ext cx="124656" cy="133580"/>
            </a:xfrm>
            <a:custGeom>
              <a:rect b="b" l="l" r="r" t="t"/>
              <a:pathLst>
                <a:path extrusionOk="0" h="2889" w="2696">
                  <a:moveTo>
                    <a:pt x="1106" y="271"/>
                  </a:moveTo>
                  <a:lnTo>
                    <a:pt x="1164" y="756"/>
                  </a:lnTo>
                  <a:lnTo>
                    <a:pt x="1241" y="1221"/>
                  </a:lnTo>
                  <a:lnTo>
                    <a:pt x="873" y="950"/>
                  </a:lnTo>
                  <a:lnTo>
                    <a:pt x="505" y="717"/>
                  </a:lnTo>
                  <a:lnTo>
                    <a:pt x="621" y="562"/>
                  </a:lnTo>
                  <a:lnTo>
                    <a:pt x="757" y="427"/>
                  </a:lnTo>
                  <a:lnTo>
                    <a:pt x="931" y="330"/>
                  </a:lnTo>
                  <a:lnTo>
                    <a:pt x="1009" y="291"/>
                  </a:lnTo>
                  <a:lnTo>
                    <a:pt x="1106" y="271"/>
                  </a:lnTo>
                  <a:close/>
                  <a:moveTo>
                    <a:pt x="2152" y="698"/>
                  </a:moveTo>
                  <a:lnTo>
                    <a:pt x="2230" y="834"/>
                  </a:lnTo>
                  <a:lnTo>
                    <a:pt x="2288" y="950"/>
                  </a:lnTo>
                  <a:lnTo>
                    <a:pt x="2346" y="1086"/>
                  </a:lnTo>
                  <a:lnTo>
                    <a:pt x="2405" y="1241"/>
                  </a:lnTo>
                  <a:lnTo>
                    <a:pt x="2230" y="1221"/>
                  </a:lnTo>
                  <a:lnTo>
                    <a:pt x="2075" y="1221"/>
                  </a:lnTo>
                  <a:lnTo>
                    <a:pt x="1726" y="1260"/>
                  </a:lnTo>
                  <a:lnTo>
                    <a:pt x="1939" y="989"/>
                  </a:lnTo>
                  <a:lnTo>
                    <a:pt x="2152" y="698"/>
                  </a:lnTo>
                  <a:close/>
                  <a:moveTo>
                    <a:pt x="1241" y="252"/>
                  </a:moveTo>
                  <a:lnTo>
                    <a:pt x="1435" y="271"/>
                  </a:lnTo>
                  <a:lnTo>
                    <a:pt x="1532" y="291"/>
                  </a:lnTo>
                  <a:lnTo>
                    <a:pt x="1648" y="310"/>
                  </a:lnTo>
                  <a:lnTo>
                    <a:pt x="1765" y="368"/>
                  </a:lnTo>
                  <a:lnTo>
                    <a:pt x="1900" y="446"/>
                  </a:lnTo>
                  <a:lnTo>
                    <a:pt x="1997" y="543"/>
                  </a:lnTo>
                  <a:lnTo>
                    <a:pt x="2094" y="640"/>
                  </a:lnTo>
                  <a:lnTo>
                    <a:pt x="1939" y="795"/>
                  </a:lnTo>
                  <a:lnTo>
                    <a:pt x="1804" y="950"/>
                  </a:lnTo>
                  <a:lnTo>
                    <a:pt x="1532" y="1280"/>
                  </a:lnTo>
                  <a:lnTo>
                    <a:pt x="1455" y="1299"/>
                  </a:lnTo>
                  <a:lnTo>
                    <a:pt x="1358" y="776"/>
                  </a:lnTo>
                  <a:lnTo>
                    <a:pt x="1241" y="252"/>
                  </a:lnTo>
                  <a:close/>
                  <a:moveTo>
                    <a:pt x="466" y="795"/>
                  </a:moveTo>
                  <a:lnTo>
                    <a:pt x="757" y="1066"/>
                  </a:lnTo>
                  <a:lnTo>
                    <a:pt x="1067" y="1338"/>
                  </a:lnTo>
                  <a:lnTo>
                    <a:pt x="679" y="1396"/>
                  </a:lnTo>
                  <a:lnTo>
                    <a:pt x="485" y="1435"/>
                  </a:lnTo>
                  <a:lnTo>
                    <a:pt x="311" y="1512"/>
                  </a:lnTo>
                  <a:lnTo>
                    <a:pt x="311" y="1318"/>
                  </a:lnTo>
                  <a:lnTo>
                    <a:pt x="350" y="1144"/>
                  </a:lnTo>
                  <a:lnTo>
                    <a:pt x="388" y="969"/>
                  </a:lnTo>
                  <a:lnTo>
                    <a:pt x="466" y="795"/>
                  </a:lnTo>
                  <a:close/>
                  <a:moveTo>
                    <a:pt x="2424" y="1396"/>
                  </a:moveTo>
                  <a:lnTo>
                    <a:pt x="2443" y="1609"/>
                  </a:lnTo>
                  <a:lnTo>
                    <a:pt x="2424" y="1803"/>
                  </a:lnTo>
                  <a:lnTo>
                    <a:pt x="2385" y="1997"/>
                  </a:lnTo>
                  <a:lnTo>
                    <a:pt x="2308" y="2171"/>
                  </a:lnTo>
                  <a:lnTo>
                    <a:pt x="1959" y="1842"/>
                  </a:lnTo>
                  <a:lnTo>
                    <a:pt x="1571" y="1512"/>
                  </a:lnTo>
                  <a:lnTo>
                    <a:pt x="2017" y="1473"/>
                  </a:lnTo>
                  <a:lnTo>
                    <a:pt x="2230" y="1454"/>
                  </a:lnTo>
                  <a:lnTo>
                    <a:pt x="2424" y="1396"/>
                  </a:lnTo>
                  <a:close/>
                  <a:moveTo>
                    <a:pt x="1299" y="1532"/>
                  </a:moveTo>
                  <a:lnTo>
                    <a:pt x="1319" y="1551"/>
                  </a:lnTo>
                  <a:lnTo>
                    <a:pt x="1319" y="1570"/>
                  </a:lnTo>
                  <a:lnTo>
                    <a:pt x="1028" y="1958"/>
                  </a:lnTo>
                  <a:lnTo>
                    <a:pt x="757" y="2385"/>
                  </a:lnTo>
                  <a:lnTo>
                    <a:pt x="582" y="2210"/>
                  </a:lnTo>
                  <a:lnTo>
                    <a:pt x="446" y="2036"/>
                  </a:lnTo>
                  <a:lnTo>
                    <a:pt x="388" y="1939"/>
                  </a:lnTo>
                  <a:lnTo>
                    <a:pt x="350" y="1822"/>
                  </a:lnTo>
                  <a:lnTo>
                    <a:pt x="330" y="1725"/>
                  </a:lnTo>
                  <a:lnTo>
                    <a:pt x="311" y="1609"/>
                  </a:lnTo>
                  <a:lnTo>
                    <a:pt x="543" y="1609"/>
                  </a:lnTo>
                  <a:lnTo>
                    <a:pt x="795" y="1590"/>
                  </a:lnTo>
                  <a:lnTo>
                    <a:pt x="1299" y="1532"/>
                  </a:lnTo>
                  <a:close/>
                  <a:moveTo>
                    <a:pt x="1552" y="1784"/>
                  </a:moveTo>
                  <a:lnTo>
                    <a:pt x="2152" y="2365"/>
                  </a:lnTo>
                  <a:lnTo>
                    <a:pt x="2056" y="2443"/>
                  </a:lnTo>
                  <a:lnTo>
                    <a:pt x="1959" y="2501"/>
                  </a:lnTo>
                  <a:lnTo>
                    <a:pt x="1842" y="2559"/>
                  </a:lnTo>
                  <a:lnTo>
                    <a:pt x="1707" y="2598"/>
                  </a:lnTo>
                  <a:lnTo>
                    <a:pt x="1552" y="1784"/>
                  </a:lnTo>
                  <a:close/>
                  <a:moveTo>
                    <a:pt x="1358" y="1745"/>
                  </a:moveTo>
                  <a:lnTo>
                    <a:pt x="1474" y="2191"/>
                  </a:lnTo>
                  <a:lnTo>
                    <a:pt x="1590" y="2617"/>
                  </a:lnTo>
                  <a:lnTo>
                    <a:pt x="1396" y="2617"/>
                  </a:lnTo>
                  <a:lnTo>
                    <a:pt x="1203" y="2598"/>
                  </a:lnTo>
                  <a:lnTo>
                    <a:pt x="1028" y="2540"/>
                  </a:lnTo>
                  <a:lnTo>
                    <a:pt x="873" y="2443"/>
                  </a:lnTo>
                  <a:lnTo>
                    <a:pt x="1358" y="1745"/>
                  </a:lnTo>
                  <a:close/>
                  <a:moveTo>
                    <a:pt x="1203" y="0"/>
                  </a:moveTo>
                  <a:lnTo>
                    <a:pt x="1047" y="19"/>
                  </a:lnTo>
                  <a:lnTo>
                    <a:pt x="912" y="58"/>
                  </a:lnTo>
                  <a:lnTo>
                    <a:pt x="757" y="116"/>
                  </a:lnTo>
                  <a:lnTo>
                    <a:pt x="621" y="194"/>
                  </a:lnTo>
                  <a:lnTo>
                    <a:pt x="485" y="291"/>
                  </a:lnTo>
                  <a:lnTo>
                    <a:pt x="369" y="407"/>
                  </a:lnTo>
                  <a:lnTo>
                    <a:pt x="272" y="524"/>
                  </a:lnTo>
                  <a:lnTo>
                    <a:pt x="175" y="659"/>
                  </a:lnTo>
                  <a:lnTo>
                    <a:pt x="98" y="814"/>
                  </a:lnTo>
                  <a:lnTo>
                    <a:pt x="59" y="989"/>
                  </a:lnTo>
                  <a:lnTo>
                    <a:pt x="20" y="1163"/>
                  </a:lnTo>
                  <a:lnTo>
                    <a:pt x="1" y="1338"/>
                  </a:lnTo>
                  <a:lnTo>
                    <a:pt x="20" y="1532"/>
                  </a:lnTo>
                  <a:lnTo>
                    <a:pt x="59" y="1725"/>
                  </a:lnTo>
                  <a:lnTo>
                    <a:pt x="136" y="1900"/>
                  </a:lnTo>
                  <a:lnTo>
                    <a:pt x="214" y="2074"/>
                  </a:lnTo>
                  <a:lnTo>
                    <a:pt x="311" y="2249"/>
                  </a:lnTo>
                  <a:lnTo>
                    <a:pt x="427" y="2385"/>
                  </a:lnTo>
                  <a:lnTo>
                    <a:pt x="563" y="2520"/>
                  </a:lnTo>
                  <a:lnTo>
                    <a:pt x="718" y="2637"/>
                  </a:lnTo>
                  <a:lnTo>
                    <a:pt x="873" y="2734"/>
                  </a:lnTo>
                  <a:lnTo>
                    <a:pt x="1047" y="2811"/>
                  </a:lnTo>
                  <a:lnTo>
                    <a:pt x="1222" y="2850"/>
                  </a:lnTo>
                  <a:lnTo>
                    <a:pt x="1396" y="2889"/>
                  </a:lnTo>
                  <a:lnTo>
                    <a:pt x="1590" y="2869"/>
                  </a:lnTo>
                  <a:lnTo>
                    <a:pt x="1784" y="2850"/>
                  </a:lnTo>
                  <a:lnTo>
                    <a:pt x="1959" y="2792"/>
                  </a:lnTo>
                  <a:lnTo>
                    <a:pt x="2152" y="2695"/>
                  </a:lnTo>
                  <a:lnTo>
                    <a:pt x="2308" y="2579"/>
                  </a:lnTo>
                  <a:lnTo>
                    <a:pt x="2424" y="2423"/>
                  </a:lnTo>
                  <a:lnTo>
                    <a:pt x="2540" y="2268"/>
                  </a:lnTo>
                  <a:lnTo>
                    <a:pt x="2618" y="2113"/>
                  </a:lnTo>
                  <a:lnTo>
                    <a:pt x="2657" y="1919"/>
                  </a:lnTo>
                  <a:lnTo>
                    <a:pt x="2695" y="1745"/>
                  </a:lnTo>
                  <a:lnTo>
                    <a:pt x="2695" y="1551"/>
                  </a:lnTo>
                  <a:lnTo>
                    <a:pt x="2676" y="1357"/>
                  </a:lnTo>
                  <a:lnTo>
                    <a:pt x="2637" y="1163"/>
                  </a:lnTo>
                  <a:lnTo>
                    <a:pt x="2579" y="969"/>
                  </a:lnTo>
                  <a:lnTo>
                    <a:pt x="2501" y="795"/>
                  </a:lnTo>
                  <a:lnTo>
                    <a:pt x="2405" y="620"/>
                  </a:lnTo>
                  <a:lnTo>
                    <a:pt x="2288" y="465"/>
                  </a:lnTo>
                  <a:lnTo>
                    <a:pt x="2152" y="330"/>
                  </a:lnTo>
                  <a:lnTo>
                    <a:pt x="1997" y="213"/>
                  </a:lnTo>
                  <a:lnTo>
                    <a:pt x="1842" y="116"/>
                  </a:lnTo>
                  <a:lnTo>
                    <a:pt x="1687" y="58"/>
                  </a:lnTo>
                  <a:lnTo>
                    <a:pt x="1532" y="19"/>
                  </a:lnTo>
                  <a:lnTo>
                    <a:pt x="137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9" name="Google Shape;1789;p27"/>
            <p:cNvSpPr/>
            <p:nvPr/>
          </p:nvSpPr>
          <p:spPr>
            <a:xfrm>
              <a:off x="-1140123" y="2099161"/>
              <a:ext cx="123778" cy="133626"/>
            </a:xfrm>
            <a:custGeom>
              <a:rect b="b" l="l" r="r" t="t"/>
              <a:pathLst>
                <a:path extrusionOk="0" h="2890" w="2677">
                  <a:moveTo>
                    <a:pt x="1106" y="272"/>
                  </a:moveTo>
                  <a:lnTo>
                    <a:pt x="1145" y="757"/>
                  </a:lnTo>
                  <a:lnTo>
                    <a:pt x="1242" y="1241"/>
                  </a:lnTo>
                  <a:lnTo>
                    <a:pt x="873" y="970"/>
                  </a:lnTo>
                  <a:lnTo>
                    <a:pt x="486" y="737"/>
                  </a:lnTo>
                  <a:lnTo>
                    <a:pt x="602" y="582"/>
                  </a:lnTo>
                  <a:lnTo>
                    <a:pt x="738" y="446"/>
                  </a:lnTo>
                  <a:lnTo>
                    <a:pt x="912" y="330"/>
                  </a:lnTo>
                  <a:lnTo>
                    <a:pt x="1009" y="311"/>
                  </a:lnTo>
                  <a:lnTo>
                    <a:pt x="1106" y="272"/>
                  </a:lnTo>
                  <a:close/>
                  <a:moveTo>
                    <a:pt x="2133" y="718"/>
                  </a:moveTo>
                  <a:lnTo>
                    <a:pt x="2211" y="834"/>
                  </a:lnTo>
                  <a:lnTo>
                    <a:pt x="2288" y="970"/>
                  </a:lnTo>
                  <a:lnTo>
                    <a:pt x="2347" y="1106"/>
                  </a:lnTo>
                  <a:lnTo>
                    <a:pt x="2385" y="1241"/>
                  </a:lnTo>
                  <a:lnTo>
                    <a:pt x="2056" y="1241"/>
                  </a:lnTo>
                  <a:lnTo>
                    <a:pt x="1726" y="1261"/>
                  </a:lnTo>
                  <a:lnTo>
                    <a:pt x="1940" y="989"/>
                  </a:lnTo>
                  <a:lnTo>
                    <a:pt x="2133" y="718"/>
                  </a:lnTo>
                  <a:close/>
                  <a:moveTo>
                    <a:pt x="1416" y="272"/>
                  </a:moveTo>
                  <a:lnTo>
                    <a:pt x="1513" y="291"/>
                  </a:lnTo>
                  <a:lnTo>
                    <a:pt x="1629" y="330"/>
                  </a:lnTo>
                  <a:lnTo>
                    <a:pt x="1765" y="388"/>
                  </a:lnTo>
                  <a:lnTo>
                    <a:pt x="1881" y="466"/>
                  </a:lnTo>
                  <a:lnTo>
                    <a:pt x="1998" y="543"/>
                  </a:lnTo>
                  <a:lnTo>
                    <a:pt x="2095" y="660"/>
                  </a:lnTo>
                  <a:lnTo>
                    <a:pt x="1940" y="795"/>
                  </a:lnTo>
                  <a:lnTo>
                    <a:pt x="1784" y="951"/>
                  </a:lnTo>
                  <a:lnTo>
                    <a:pt x="1513" y="1299"/>
                  </a:lnTo>
                  <a:lnTo>
                    <a:pt x="1455" y="1299"/>
                  </a:lnTo>
                  <a:lnTo>
                    <a:pt x="1339" y="776"/>
                  </a:lnTo>
                  <a:lnTo>
                    <a:pt x="1222" y="272"/>
                  </a:lnTo>
                  <a:close/>
                  <a:moveTo>
                    <a:pt x="447" y="795"/>
                  </a:moveTo>
                  <a:lnTo>
                    <a:pt x="757" y="1086"/>
                  </a:lnTo>
                  <a:lnTo>
                    <a:pt x="1048" y="1338"/>
                  </a:lnTo>
                  <a:lnTo>
                    <a:pt x="660" y="1396"/>
                  </a:lnTo>
                  <a:lnTo>
                    <a:pt x="466" y="1455"/>
                  </a:lnTo>
                  <a:lnTo>
                    <a:pt x="292" y="1513"/>
                  </a:lnTo>
                  <a:lnTo>
                    <a:pt x="292" y="1338"/>
                  </a:lnTo>
                  <a:lnTo>
                    <a:pt x="330" y="1144"/>
                  </a:lnTo>
                  <a:lnTo>
                    <a:pt x="389" y="970"/>
                  </a:lnTo>
                  <a:lnTo>
                    <a:pt x="447" y="795"/>
                  </a:lnTo>
                  <a:close/>
                  <a:moveTo>
                    <a:pt x="2424" y="1416"/>
                  </a:moveTo>
                  <a:lnTo>
                    <a:pt x="2424" y="1610"/>
                  </a:lnTo>
                  <a:lnTo>
                    <a:pt x="2405" y="1823"/>
                  </a:lnTo>
                  <a:lnTo>
                    <a:pt x="2366" y="1997"/>
                  </a:lnTo>
                  <a:lnTo>
                    <a:pt x="2288" y="2172"/>
                  </a:lnTo>
                  <a:lnTo>
                    <a:pt x="1940" y="1842"/>
                  </a:lnTo>
                  <a:lnTo>
                    <a:pt x="1571" y="1513"/>
                  </a:lnTo>
                  <a:lnTo>
                    <a:pt x="1998" y="1474"/>
                  </a:lnTo>
                  <a:lnTo>
                    <a:pt x="2211" y="1455"/>
                  </a:lnTo>
                  <a:lnTo>
                    <a:pt x="2424" y="1416"/>
                  </a:lnTo>
                  <a:close/>
                  <a:moveTo>
                    <a:pt x="1280" y="1532"/>
                  </a:moveTo>
                  <a:lnTo>
                    <a:pt x="1300" y="1551"/>
                  </a:lnTo>
                  <a:lnTo>
                    <a:pt x="1300" y="1571"/>
                  </a:lnTo>
                  <a:lnTo>
                    <a:pt x="1009" y="1978"/>
                  </a:lnTo>
                  <a:lnTo>
                    <a:pt x="738" y="2385"/>
                  </a:lnTo>
                  <a:lnTo>
                    <a:pt x="563" y="2230"/>
                  </a:lnTo>
                  <a:lnTo>
                    <a:pt x="427" y="2036"/>
                  </a:lnTo>
                  <a:lnTo>
                    <a:pt x="389" y="1939"/>
                  </a:lnTo>
                  <a:lnTo>
                    <a:pt x="350" y="1842"/>
                  </a:lnTo>
                  <a:lnTo>
                    <a:pt x="311" y="1726"/>
                  </a:lnTo>
                  <a:lnTo>
                    <a:pt x="292" y="1610"/>
                  </a:lnTo>
                  <a:lnTo>
                    <a:pt x="544" y="1629"/>
                  </a:lnTo>
                  <a:lnTo>
                    <a:pt x="796" y="1610"/>
                  </a:lnTo>
                  <a:lnTo>
                    <a:pt x="1280" y="1532"/>
                  </a:lnTo>
                  <a:close/>
                  <a:moveTo>
                    <a:pt x="1552" y="1804"/>
                  </a:moveTo>
                  <a:lnTo>
                    <a:pt x="2133" y="2366"/>
                  </a:lnTo>
                  <a:lnTo>
                    <a:pt x="2036" y="2443"/>
                  </a:lnTo>
                  <a:lnTo>
                    <a:pt x="1940" y="2521"/>
                  </a:lnTo>
                  <a:lnTo>
                    <a:pt x="1823" y="2560"/>
                  </a:lnTo>
                  <a:lnTo>
                    <a:pt x="1687" y="2598"/>
                  </a:lnTo>
                  <a:lnTo>
                    <a:pt x="1552" y="1804"/>
                  </a:lnTo>
                  <a:close/>
                  <a:moveTo>
                    <a:pt x="1358" y="1765"/>
                  </a:moveTo>
                  <a:lnTo>
                    <a:pt x="1455" y="2191"/>
                  </a:lnTo>
                  <a:lnTo>
                    <a:pt x="1571" y="2618"/>
                  </a:lnTo>
                  <a:lnTo>
                    <a:pt x="1377" y="2618"/>
                  </a:lnTo>
                  <a:lnTo>
                    <a:pt x="1183" y="2598"/>
                  </a:lnTo>
                  <a:lnTo>
                    <a:pt x="1009" y="2540"/>
                  </a:lnTo>
                  <a:lnTo>
                    <a:pt x="854" y="2463"/>
                  </a:lnTo>
                  <a:lnTo>
                    <a:pt x="1358" y="1765"/>
                  </a:lnTo>
                  <a:close/>
                  <a:moveTo>
                    <a:pt x="1358" y="1"/>
                  </a:moveTo>
                  <a:lnTo>
                    <a:pt x="1203" y="20"/>
                  </a:lnTo>
                  <a:lnTo>
                    <a:pt x="1048" y="39"/>
                  </a:lnTo>
                  <a:lnTo>
                    <a:pt x="893" y="78"/>
                  </a:lnTo>
                  <a:lnTo>
                    <a:pt x="738" y="136"/>
                  </a:lnTo>
                  <a:lnTo>
                    <a:pt x="602" y="214"/>
                  </a:lnTo>
                  <a:lnTo>
                    <a:pt x="466" y="311"/>
                  </a:lnTo>
                  <a:lnTo>
                    <a:pt x="350" y="408"/>
                  </a:lnTo>
                  <a:lnTo>
                    <a:pt x="253" y="543"/>
                  </a:lnTo>
                  <a:lnTo>
                    <a:pt x="156" y="679"/>
                  </a:lnTo>
                  <a:lnTo>
                    <a:pt x="98" y="834"/>
                  </a:lnTo>
                  <a:lnTo>
                    <a:pt x="40" y="989"/>
                  </a:lnTo>
                  <a:lnTo>
                    <a:pt x="1" y="1164"/>
                  </a:lnTo>
                  <a:lnTo>
                    <a:pt x="1" y="1358"/>
                  </a:lnTo>
                  <a:lnTo>
                    <a:pt x="20" y="1551"/>
                  </a:lnTo>
                  <a:lnTo>
                    <a:pt x="59" y="1726"/>
                  </a:lnTo>
                  <a:lnTo>
                    <a:pt x="117" y="1920"/>
                  </a:lnTo>
                  <a:lnTo>
                    <a:pt x="195" y="2094"/>
                  </a:lnTo>
                  <a:lnTo>
                    <a:pt x="292" y="2249"/>
                  </a:lnTo>
                  <a:lnTo>
                    <a:pt x="427" y="2405"/>
                  </a:lnTo>
                  <a:lnTo>
                    <a:pt x="563" y="2521"/>
                  </a:lnTo>
                  <a:lnTo>
                    <a:pt x="699" y="2637"/>
                  </a:lnTo>
                  <a:lnTo>
                    <a:pt x="854" y="2734"/>
                  </a:lnTo>
                  <a:lnTo>
                    <a:pt x="1028" y="2812"/>
                  </a:lnTo>
                  <a:lnTo>
                    <a:pt x="1203" y="2870"/>
                  </a:lnTo>
                  <a:lnTo>
                    <a:pt x="1397" y="2889"/>
                  </a:lnTo>
                  <a:lnTo>
                    <a:pt x="1571" y="2889"/>
                  </a:lnTo>
                  <a:lnTo>
                    <a:pt x="1765" y="2850"/>
                  </a:lnTo>
                  <a:lnTo>
                    <a:pt x="1940" y="2792"/>
                  </a:lnTo>
                  <a:lnTo>
                    <a:pt x="2133" y="2695"/>
                  </a:lnTo>
                  <a:lnTo>
                    <a:pt x="2288" y="2579"/>
                  </a:lnTo>
                  <a:lnTo>
                    <a:pt x="2424" y="2443"/>
                  </a:lnTo>
                  <a:lnTo>
                    <a:pt x="2521" y="2288"/>
                  </a:lnTo>
                  <a:lnTo>
                    <a:pt x="2599" y="2114"/>
                  </a:lnTo>
                  <a:lnTo>
                    <a:pt x="2657" y="1939"/>
                  </a:lnTo>
                  <a:lnTo>
                    <a:pt x="2676" y="1745"/>
                  </a:lnTo>
                  <a:lnTo>
                    <a:pt x="2676" y="1551"/>
                  </a:lnTo>
                  <a:lnTo>
                    <a:pt x="2657" y="1358"/>
                  </a:lnTo>
                  <a:lnTo>
                    <a:pt x="2618" y="1164"/>
                  </a:lnTo>
                  <a:lnTo>
                    <a:pt x="2560" y="989"/>
                  </a:lnTo>
                  <a:lnTo>
                    <a:pt x="2482" y="795"/>
                  </a:lnTo>
                  <a:lnTo>
                    <a:pt x="2385" y="640"/>
                  </a:lnTo>
                  <a:lnTo>
                    <a:pt x="2269" y="485"/>
                  </a:lnTo>
                  <a:lnTo>
                    <a:pt x="2133" y="350"/>
                  </a:lnTo>
                  <a:lnTo>
                    <a:pt x="1998" y="214"/>
                  </a:lnTo>
                  <a:lnTo>
                    <a:pt x="1823" y="136"/>
                  </a:lnTo>
                  <a:lnTo>
                    <a:pt x="1668" y="59"/>
                  </a:lnTo>
                  <a:lnTo>
                    <a:pt x="1513" y="20"/>
                  </a:lnTo>
                  <a:lnTo>
                    <a:pt x="1358"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0" name="Google Shape;1790;p27"/>
            <p:cNvSpPr/>
            <p:nvPr/>
          </p:nvSpPr>
          <p:spPr>
            <a:xfrm>
              <a:off x="-637242" y="2217483"/>
              <a:ext cx="123778" cy="133626"/>
            </a:xfrm>
            <a:custGeom>
              <a:rect b="b" l="l" r="r" t="t"/>
              <a:pathLst>
                <a:path extrusionOk="0" h="2890" w="2677">
                  <a:moveTo>
                    <a:pt x="1106" y="272"/>
                  </a:moveTo>
                  <a:lnTo>
                    <a:pt x="1164" y="757"/>
                  </a:lnTo>
                  <a:lnTo>
                    <a:pt x="1241" y="1241"/>
                  </a:lnTo>
                  <a:lnTo>
                    <a:pt x="1241" y="1241"/>
                  </a:lnTo>
                  <a:lnTo>
                    <a:pt x="873" y="970"/>
                  </a:lnTo>
                  <a:lnTo>
                    <a:pt x="485" y="737"/>
                  </a:lnTo>
                  <a:lnTo>
                    <a:pt x="602" y="563"/>
                  </a:lnTo>
                  <a:lnTo>
                    <a:pt x="757" y="446"/>
                  </a:lnTo>
                  <a:lnTo>
                    <a:pt x="912" y="330"/>
                  </a:lnTo>
                  <a:lnTo>
                    <a:pt x="1009" y="311"/>
                  </a:lnTo>
                  <a:lnTo>
                    <a:pt x="1106" y="272"/>
                  </a:lnTo>
                  <a:close/>
                  <a:moveTo>
                    <a:pt x="2133" y="718"/>
                  </a:moveTo>
                  <a:lnTo>
                    <a:pt x="2211" y="834"/>
                  </a:lnTo>
                  <a:lnTo>
                    <a:pt x="2288" y="970"/>
                  </a:lnTo>
                  <a:lnTo>
                    <a:pt x="2346" y="1106"/>
                  </a:lnTo>
                  <a:lnTo>
                    <a:pt x="2385" y="1241"/>
                  </a:lnTo>
                  <a:lnTo>
                    <a:pt x="2056" y="1241"/>
                  </a:lnTo>
                  <a:lnTo>
                    <a:pt x="1726" y="1261"/>
                  </a:lnTo>
                  <a:lnTo>
                    <a:pt x="1939" y="989"/>
                  </a:lnTo>
                  <a:lnTo>
                    <a:pt x="2133" y="718"/>
                  </a:lnTo>
                  <a:close/>
                  <a:moveTo>
                    <a:pt x="1416" y="272"/>
                  </a:moveTo>
                  <a:lnTo>
                    <a:pt x="1532" y="291"/>
                  </a:lnTo>
                  <a:lnTo>
                    <a:pt x="1629" y="330"/>
                  </a:lnTo>
                  <a:lnTo>
                    <a:pt x="1765" y="388"/>
                  </a:lnTo>
                  <a:lnTo>
                    <a:pt x="1881" y="466"/>
                  </a:lnTo>
                  <a:lnTo>
                    <a:pt x="1998" y="543"/>
                  </a:lnTo>
                  <a:lnTo>
                    <a:pt x="2094" y="660"/>
                  </a:lnTo>
                  <a:lnTo>
                    <a:pt x="1939" y="795"/>
                  </a:lnTo>
                  <a:lnTo>
                    <a:pt x="1784" y="951"/>
                  </a:lnTo>
                  <a:lnTo>
                    <a:pt x="1513" y="1280"/>
                  </a:lnTo>
                  <a:lnTo>
                    <a:pt x="1455" y="1300"/>
                  </a:lnTo>
                  <a:lnTo>
                    <a:pt x="1338" y="776"/>
                  </a:lnTo>
                  <a:lnTo>
                    <a:pt x="1222" y="272"/>
                  </a:lnTo>
                  <a:close/>
                  <a:moveTo>
                    <a:pt x="466" y="795"/>
                  </a:moveTo>
                  <a:lnTo>
                    <a:pt x="757" y="1086"/>
                  </a:lnTo>
                  <a:lnTo>
                    <a:pt x="1067" y="1338"/>
                  </a:lnTo>
                  <a:lnTo>
                    <a:pt x="660" y="1396"/>
                  </a:lnTo>
                  <a:lnTo>
                    <a:pt x="466" y="1435"/>
                  </a:lnTo>
                  <a:lnTo>
                    <a:pt x="292" y="1513"/>
                  </a:lnTo>
                  <a:lnTo>
                    <a:pt x="292" y="1319"/>
                  </a:lnTo>
                  <a:lnTo>
                    <a:pt x="330" y="1144"/>
                  </a:lnTo>
                  <a:lnTo>
                    <a:pt x="388" y="970"/>
                  </a:lnTo>
                  <a:lnTo>
                    <a:pt x="466" y="795"/>
                  </a:lnTo>
                  <a:close/>
                  <a:moveTo>
                    <a:pt x="2424" y="1416"/>
                  </a:moveTo>
                  <a:lnTo>
                    <a:pt x="2424" y="1610"/>
                  </a:lnTo>
                  <a:lnTo>
                    <a:pt x="2424" y="1804"/>
                  </a:lnTo>
                  <a:lnTo>
                    <a:pt x="2366" y="1997"/>
                  </a:lnTo>
                  <a:lnTo>
                    <a:pt x="2288" y="2172"/>
                  </a:lnTo>
                  <a:lnTo>
                    <a:pt x="1939" y="1842"/>
                  </a:lnTo>
                  <a:lnTo>
                    <a:pt x="1571" y="1513"/>
                  </a:lnTo>
                  <a:lnTo>
                    <a:pt x="1998" y="1474"/>
                  </a:lnTo>
                  <a:lnTo>
                    <a:pt x="2211" y="1455"/>
                  </a:lnTo>
                  <a:lnTo>
                    <a:pt x="2424" y="1416"/>
                  </a:lnTo>
                  <a:close/>
                  <a:moveTo>
                    <a:pt x="1280" y="1532"/>
                  </a:moveTo>
                  <a:lnTo>
                    <a:pt x="1300" y="1552"/>
                  </a:lnTo>
                  <a:lnTo>
                    <a:pt x="1300" y="1571"/>
                  </a:lnTo>
                  <a:lnTo>
                    <a:pt x="1009" y="1978"/>
                  </a:lnTo>
                  <a:lnTo>
                    <a:pt x="737" y="2385"/>
                  </a:lnTo>
                  <a:lnTo>
                    <a:pt x="563" y="2230"/>
                  </a:lnTo>
                  <a:lnTo>
                    <a:pt x="447" y="2036"/>
                  </a:lnTo>
                  <a:lnTo>
                    <a:pt x="388" y="1939"/>
                  </a:lnTo>
                  <a:lnTo>
                    <a:pt x="350" y="1842"/>
                  </a:lnTo>
                  <a:lnTo>
                    <a:pt x="311" y="1726"/>
                  </a:lnTo>
                  <a:lnTo>
                    <a:pt x="292" y="1610"/>
                  </a:lnTo>
                  <a:lnTo>
                    <a:pt x="292" y="1610"/>
                  </a:lnTo>
                  <a:lnTo>
                    <a:pt x="544" y="1629"/>
                  </a:lnTo>
                  <a:lnTo>
                    <a:pt x="796" y="1610"/>
                  </a:lnTo>
                  <a:lnTo>
                    <a:pt x="1280" y="1532"/>
                  </a:lnTo>
                  <a:close/>
                  <a:moveTo>
                    <a:pt x="1552" y="1804"/>
                  </a:moveTo>
                  <a:lnTo>
                    <a:pt x="2133" y="2366"/>
                  </a:lnTo>
                  <a:lnTo>
                    <a:pt x="2036" y="2443"/>
                  </a:lnTo>
                  <a:lnTo>
                    <a:pt x="1939" y="2521"/>
                  </a:lnTo>
                  <a:lnTo>
                    <a:pt x="1823" y="2560"/>
                  </a:lnTo>
                  <a:lnTo>
                    <a:pt x="1687" y="2598"/>
                  </a:lnTo>
                  <a:lnTo>
                    <a:pt x="1552" y="1804"/>
                  </a:lnTo>
                  <a:close/>
                  <a:moveTo>
                    <a:pt x="1358" y="1765"/>
                  </a:moveTo>
                  <a:lnTo>
                    <a:pt x="1455" y="2191"/>
                  </a:lnTo>
                  <a:lnTo>
                    <a:pt x="1571" y="2618"/>
                  </a:lnTo>
                  <a:lnTo>
                    <a:pt x="1377" y="2618"/>
                  </a:lnTo>
                  <a:lnTo>
                    <a:pt x="1203" y="2598"/>
                  </a:lnTo>
                  <a:lnTo>
                    <a:pt x="1009" y="2540"/>
                  </a:lnTo>
                  <a:lnTo>
                    <a:pt x="854" y="2463"/>
                  </a:lnTo>
                  <a:lnTo>
                    <a:pt x="1358" y="1765"/>
                  </a:lnTo>
                  <a:close/>
                  <a:moveTo>
                    <a:pt x="1203" y="1"/>
                  </a:moveTo>
                  <a:lnTo>
                    <a:pt x="1048" y="39"/>
                  </a:lnTo>
                  <a:lnTo>
                    <a:pt x="892" y="78"/>
                  </a:lnTo>
                  <a:lnTo>
                    <a:pt x="737" y="136"/>
                  </a:lnTo>
                  <a:lnTo>
                    <a:pt x="602" y="214"/>
                  </a:lnTo>
                  <a:lnTo>
                    <a:pt x="485" y="311"/>
                  </a:lnTo>
                  <a:lnTo>
                    <a:pt x="350" y="408"/>
                  </a:lnTo>
                  <a:lnTo>
                    <a:pt x="253" y="543"/>
                  </a:lnTo>
                  <a:lnTo>
                    <a:pt x="175" y="679"/>
                  </a:lnTo>
                  <a:lnTo>
                    <a:pt x="98" y="815"/>
                  </a:lnTo>
                  <a:lnTo>
                    <a:pt x="39" y="989"/>
                  </a:lnTo>
                  <a:lnTo>
                    <a:pt x="1" y="1164"/>
                  </a:lnTo>
                  <a:lnTo>
                    <a:pt x="1" y="1358"/>
                  </a:lnTo>
                  <a:lnTo>
                    <a:pt x="20" y="1552"/>
                  </a:lnTo>
                  <a:lnTo>
                    <a:pt x="59" y="1726"/>
                  </a:lnTo>
                  <a:lnTo>
                    <a:pt x="117" y="1920"/>
                  </a:lnTo>
                  <a:lnTo>
                    <a:pt x="195" y="2094"/>
                  </a:lnTo>
                  <a:lnTo>
                    <a:pt x="311" y="2249"/>
                  </a:lnTo>
                  <a:lnTo>
                    <a:pt x="427" y="2405"/>
                  </a:lnTo>
                  <a:lnTo>
                    <a:pt x="563" y="2521"/>
                  </a:lnTo>
                  <a:lnTo>
                    <a:pt x="699" y="2637"/>
                  </a:lnTo>
                  <a:lnTo>
                    <a:pt x="873" y="2734"/>
                  </a:lnTo>
                  <a:lnTo>
                    <a:pt x="1028" y="2812"/>
                  </a:lnTo>
                  <a:lnTo>
                    <a:pt x="1203" y="2870"/>
                  </a:lnTo>
                  <a:lnTo>
                    <a:pt x="1397" y="2889"/>
                  </a:lnTo>
                  <a:lnTo>
                    <a:pt x="1571" y="2889"/>
                  </a:lnTo>
                  <a:lnTo>
                    <a:pt x="1765" y="2850"/>
                  </a:lnTo>
                  <a:lnTo>
                    <a:pt x="1959" y="2792"/>
                  </a:lnTo>
                  <a:lnTo>
                    <a:pt x="2133" y="2695"/>
                  </a:lnTo>
                  <a:lnTo>
                    <a:pt x="2288" y="2579"/>
                  </a:lnTo>
                  <a:lnTo>
                    <a:pt x="2424" y="2443"/>
                  </a:lnTo>
                  <a:lnTo>
                    <a:pt x="2521" y="2288"/>
                  </a:lnTo>
                  <a:lnTo>
                    <a:pt x="2599" y="2114"/>
                  </a:lnTo>
                  <a:lnTo>
                    <a:pt x="2657" y="1939"/>
                  </a:lnTo>
                  <a:lnTo>
                    <a:pt x="2676" y="1745"/>
                  </a:lnTo>
                  <a:lnTo>
                    <a:pt x="2676" y="1552"/>
                  </a:lnTo>
                  <a:lnTo>
                    <a:pt x="2657" y="1358"/>
                  </a:lnTo>
                  <a:lnTo>
                    <a:pt x="2618" y="1164"/>
                  </a:lnTo>
                  <a:lnTo>
                    <a:pt x="2560" y="970"/>
                  </a:lnTo>
                  <a:lnTo>
                    <a:pt x="2482" y="795"/>
                  </a:lnTo>
                  <a:lnTo>
                    <a:pt x="2385" y="621"/>
                  </a:lnTo>
                  <a:lnTo>
                    <a:pt x="2269" y="466"/>
                  </a:lnTo>
                  <a:lnTo>
                    <a:pt x="2133" y="330"/>
                  </a:lnTo>
                  <a:lnTo>
                    <a:pt x="1998" y="214"/>
                  </a:lnTo>
                  <a:lnTo>
                    <a:pt x="1842" y="136"/>
                  </a:lnTo>
                  <a:lnTo>
                    <a:pt x="1687" y="59"/>
                  </a:lnTo>
                  <a:lnTo>
                    <a:pt x="1513" y="20"/>
                  </a:lnTo>
                  <a:lnTo>
                    <a:pt x="1358"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1" name="Google Shape;1791;p27"/>
            <p:cNvSpPr/>
            <p:nvPr/>
          </p:nvSpPr>
          <p:spPr>
            <a:xfrm>
              <a:off x="-2243538" y="1012712"/>
              <a:ext cx="1346390" cy="41290"/>
            </a:xfrm>
            <a:custGeom>
              <a:rect b="b" l="l" r="r" t="t"/>
              <a:pathLst>
                <a:path extrusionOk="0" h="893" w="29119">
                  <a:moveTo>
                    <a:pt x="349" y="1"/>
                  </a:moveTo>
                  <a:lnTo>
                    <a:pt x="0" y="893"/>
                  </a:lnTo>
                  <a:lnTo>
                    <a:pt x="29119" y="893"/>
                  </a:lnTo>
                  <a:lnTo>
                    <a:pt x="28770"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2" name="Google Shape;1792;p27"/>
            <p:cNvSpPr/>
            <p:nvPr/>
          </p:nvSpPr>
          <p:spPr>
            <a:xfrm>
              <a:off x="-2279419" y="1114019"/>
              <a:ext cx="1419907" cy="41290"/>
            </a:xfrm>
            <a:custGeom>
              <a:rect b="b" l="l" r="r" t="t"/>
              <a:pathLst>
                <a:path extrusionOk="0" h="893" w="30709">
                  <a:moveTo>
                    <a:pt x="330" y="1"/>
                  </a:moveTo>
                  <a:lnTo>
                    <a:pt x="1" y="892"/>
                  </a:lnTo>
                  <a:lnTo>
                    <a:pt x="30709" y="892"/>
                  </a:lnTo>
                  <a:lnTo>
                    <a:pt x="30379"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3" name="Google Shape;1793;p27"/>
            <p:cNvSpPr/>
            <p:nvPr/>
          </p:nvSpPr>
          <p:spPr>
            <a:xfrm>
              <a:off x="-1994363" y="1268222"/>
              <a:ext cx="186476" cy="22425"/>
            </a:xfrm>
            <a:custGeom>
              <a:rect b="b" l="l" r="r" t="t"/>
              <a:pathLst>
                <a:path extrusionOk="0" h="485" w="4033">
                  <a:moveTo>
                    <a:pt x="621" y="0"/>
                  </a:moveTo>
                  <a:lnTo>
                    <a:pt x="369" y="20"/>
                  </a:lnTo>
                  <a:lnTo>
                    <a:pt x="194" y="39"/>
                  </a:lnTo>
                  <a:lnTo>
                    <a:pt x="59" y="78"/>
                  </a:lnTo>
                  <a:lnTo>
                    <a:pt x="20" y="116"/>
                  </a:lnTo>
                  <a:lnTo>
                    <a:pt x="0" y="155"/>
                  </a:lnTo>
                  <a:lnTo>
                    <a:pt x="0" y="194"/>
                  </a:lnTo>
                  <a:lnTo>
                    <a:pt x="0" y="252"/>
                  </a:lnTo>
                  <a:lnTo>
                    <a:pt x="20" y="272"/>
                  </a:lnTo>
                  <a:lnTo>
                    <a:pt x="59" y="310"/>
                  </a:lnTo>
                  <a:lnTo>
                    <a:pt x="156" y="369"/>
                  </a:lnTo>
                  <a:lnTo>
                    <a:pt x="291" y="407"/>
                  </a:lnTo>
                  <a:lnTo>
                    <a:pt x="466" y="446"/>
                  </a:lnTo>
                  <a:lnTo>
                    <a:pt x="660" y="465"/>
                  </a:lnTo>
                  <a:lnTo>
                    <a:pt x="1881" y="465"/>
                  </a:lnTo>
                  <a:lnTo>
                    <a:pt x="2850" y="485"/>
                  </a:lnTo>
                  <a:lnTo>
                    <a:pt x="3316" y="465"/>
                  </a:lnTo>
                  <a:lnTo>
                    <a:pt x="3703" y="446"/>
                  </a:lnTo>
                  <a:lnTo>
                    <a:pt x="3839" y="427"/>
                  </a:lnTo>
                  <a:lnTo>
                    <a:pt x="3955" y="407"/>
                  </a:lnTo>
                  <a:lnTo>
                    <a:pt x="4013" y="369"/>
                  </a:lnTo>
                  <a:lnTo>
                    <a:pt x="4033" y="349"/>
                  </a:lnTo>
                  <a:lnTo>
                    <a:pt x="4033" y="330"/>
                  </a:lnTo>
                  <a:lnTo>
                    <a:pt x="4013" y="272"/>
                  </a:lnTo>
                  <a:lnTo>
                    <a:pt x="3975" y="233"/>
                  </a:lnTo>
                  <a:lnTo>
                    <a:pt x="3917" y="175"/>
                  </a:lnTo>
                  <a:lnTo>
                    <a:pt x="3820" y="155"/>
                  </a:lnTo>
                  <a:lnTo>
                    <a:pt x="3587" y="97"/>
                  </a:lnTo>
                  <a:lnTo>
                    <a:pt x="3316" y="58"/>
                  </a:lnTo>
                  <a:lnTo>
                    <a:pt x="2986" y="39"/>
                  </a:lnTo>
                  <a:lnTo>
                    <a:pt x="1881" y="39"/>
                  </a:lnTo>
                  <a:lnTo>
                    <a:pt x="1202" y="20"/>
                  </a:lnTo>
                  <a:lnTo>
                    <a:pt x="62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4" name="Google Shape;1794;p27"/>
            <p:cNvSpPr/>
            <p:nvPr/>
          </p:nvSpPr>
          <p:spPr>
            <a:xfrm>
              <a:off x="-1978227" y="1165112"/>
              <a:ext cx="186476" cy="22471"/>
            </a:xfrm>
            <a:custGeom>
              <a:rect b="b" l="l" r="r" t="t"/>
              <a:pathLst>
                <a:path extrusionOk="0" h="486" w="4033">
                  <a:moveTo>
                    <a:pt x="621" y="1"/>
                  </a:moveTo>
                  <a:lnTo>
                    <a:pt x="388" y="20"/>
                  </a:lnTo>
                  <a:lnTo>
                    <a:pt x="194" y="39"/>
                  </a:lnTo>
                  <a:lnTo>
                    <a:pt x="59" y="78"/>
                  </a:lnTo>
                  <a:lnTo>
                    <a:pt x="20" y="117"/>
                  </a:lnTo>
                  <a:lnTo>
                    <a:pt x="0" y="156"/>
                  </a:lnTo>
                  <a:lnTo>
                    <a:pt x="0" y="195"/>
                  </a:lnTo>
                  <a:lnTo>
                    <a:pt x="0" y="233"/>
                  </a:lnTo>
                  <a:lnTo>
                    <a:pt x="20" y="272"/>
                  </a:lnTo>
                  <a:lnTo>
                    <a:pt x="59" y="311"/>
                  </a:lnTo>
                  <a:lnTo>
                    <a:pt x="156" y="369"/>
                  </a:lnTo>
                  <a:lnTo>
                    <a:pt x="291" y="408"/>
                  </a:lnTo>
                  <a:lnTo>
                    <a:pt x="466" y="427"/>
                  </a:lnTo>
                  <a:lnTo>
                    <a:pt x="660" y="447"/>
                  </a:lnTo>
                  <a:lnTo>
                    <a:pt x="1144" y="466"/>
                  </a:lnTo>
                  <a:lnTo>
                    <a:pt x="1881" y="466"/>
                  </a:lnTo>
                  <a:lnTo>
                    <a:pt x="2850" y="485"/>
                  </a:lnTo>
                  <a:lnTo>
                    <a:pt x="3316" y="466"/>
                  </a:lnTo>
                  <a:lnTo>
                    <a:pt x="3703" y="447"/>
                  </a:lnTo>
                  <a:lnTo>
                    <a:pt x="3839" y="427"/>
                  </a:lnTo>
                  <a:lnTo>
                    <a:pt x="3955" y="408"/>
                  </a:lnTo>
                  <a:lnTo>
                    <a:pt x="4013" y="369"/>
                  </a:lnTo>
                  <a:lnTo>
                    <a:pt x="4033" y="350"/>
                  </a:lnTo>
                  <a:lnTo>
                    <a:pt x="4033" y="330"/>
                  </a:lnTo>
                  <a:lnTo>
                    <a:pt x="4013" y="272"/>
                  </a:lnTo>
                  <a:lnTo>
                    <a:pt x="3975" y="214"/>
                  </a:lnTo>
                  <a:lnTo>
                    <a:pt x="3917" y="175"/>
                  </a:lnTo>
                  <a:lnTo>
                    <a:pt x="3820" y="136"/>
                  </a:lnTo>
                  <a:lnTo>
                    <a:pt x="3606" y="98"/>
                  </a:lnTo>
                  <a:lnTo>
                    <a:pt x="3316" y="59"/>
                  </a:lnTo>
                  <a:lnTo>
                    <a:pt x="2986" y="39"/>
                  </a:lnTo>
                  <a:lnTo>
                    <a:pt x="1881" y="39"/>
                  </a:lnTo>
                  <a:lnTo>
                    <a:pt x="1202" y="20"/>
                  </a:lnTo>
                  <a:lnTo>
                    <a:pt x="62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5" name="Google Shape;1795;p27"/>
            <p:cNvSpPr/>
            <p:nvPr/>
          </p:nvSpPr>
          <p:spPr>
            <a:xfrm>
              <a:off x="-1955801" y="1056638"/>
              <a:ext cx="186476" cy="21593"/>
            </a:xfrm>
            <a:custGeom>
              <a:rect b="b" l="l" r="r" t="t"/>
              <a:pathLst>
                <a:path extrusionOk="0" h="467" w="4033">
                  <a:moveTo>
                    <a:pt x="368" y="1"/>
                  </a:moveTo>
                  <a:lnTo>
                    <a:pt x="194" y="20"/>
                  </a:lnTo>
                  <a:lnTo>
                    <a:pt x="58" y="78"/>
                  </a:lnTo>
                  <a:lnTo>
                    <a:pt x="19" y="98"/>
                  </a:lnTo>
                  <a:lnTo>
                    <a:pt x="0" y="137"/>
                  </a:lnTo>
                  <a:lnTo>
                    <a:pt x="0" y="195"/>
                  </a:lnTo>
                  <a:lnTo>
                    <a:pt x="0" y="234"/>
                  </a:lnTo>
                  <a:lnTo>
                    <a:pt x="19" y="272"/>
                  </a:lnTo>
                  <a:lnTo>
                    <a:pt x="58" y="292"/>
                  </a:lnTo>
                  <a:lnTo>
                    <a:pt x="155" y="350"/>
                  </a:lnTo>
                  <a:lnTo>
                    <a:pt x="291" y="389"/>
                  </a:lnTo>
                  <a:lnTo>
                    <a:pt x="465" y="427"/>
                  </a:lnTo>
                  <a:lnTo>
                    <a:pt x="659" y="447"/>
                  </a:lnTo>
                  <a:lnTo>
                    <a:pt x="1881" y="447"/>
                  </a:lnTo>
                  <a:lnTo>
                    <a:pt x="2850" y="466"/>
                  </a:lnTo>
                  <a:lnTo>
                    <a:pt x="3315" y="466"/>
                  </a:lnTo>
                  <a:lnTo>
                    <a:pt x="3684" y="427"/>
                  </a:lnTo>
                  <a:lnTo>
                    <a:pt x="3839" y="408"/>
                  </a:lnTo>
                  <a:lnTo>
                    <a:pt x="3955" y="389"/>
                  </a:lnTo>
                  <a:lnTo>
                    <a:pt x="4013" y="350"/>
                  </a:lnTo>
                  <a:lnTo>
                    <a:pt x="4032" y="330"/>
                  </a:lnTo>
                  <a:lnTo>
                    <a:pt x="4032" y="311"/>
                  </a:lnTo>
                  <a:lnTo>
                    <a:pt x="4013" y="253"/>
                  </a:lnTo>
                  <a:lnTo>
                    <a:pt x="3974" y="214"/>
                  </a:lnTo>
                  <a:lnTo>
                    <a:pt x="3916" y="175"/>
                  </a:lnTo>
                  <a:lnTo>
                    <a:pt x="3819" y="137"/>
                  </a:lnTo>
                  <a:lnTo>
                    <a:pt x="3587" y="78"/>
                  </a:lnTo>
                  <a:lnTo>
                    <a:pt x="3315" y="40"/>
                  </a:lnTo>
                  <a:lnTo>
                    <a:pt x="2986" y="20"/>
                  </a:lnTo>
                  <a:lnTo>
                    <a:pt x="1881" y="20"/>
                  </a:lnTo>
                  <a:lnTo>
                    <a:pt x="120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6" name="Google Shape;1796;p27"/>
            <p:cNvSpPr/>
            <p:nvPr/>
          </p:nvSpPr>
          <p:spPr>
            <a:xfrm>
              <a:off x="-1936104" y="944604"/>
              <a:ext cx="187401" cy="21547"/>
            </a:xfrm>
            <a:custGeom>
              <a:rect b="b" l="l" r="r" t="t"/>
              <a:pathLst>
                <a:path extrusionOk="0" h="466" w="4053">
                  <a:moveTo>
                    <a:pt x="388" y="1"/>
                  </a:moveTo>
                  <a:lnTo>
                    <a:pt x="194" y="20"/>
                  </a:lnTo>
                  <a:lnTo>
                    <a:pt x="78" y="78"/>
                  </a:lnTo>
                  <a:lnTo>
                    <a:pt x="39" y="98"/>
                  </a:lnTo>
                  <a:lnTo>
                    <a:pt x="20" y="156"/>
                  </a:lnTo>
                  <a:lnTo>
                    <a:pt x="1" y="194"/>
                  </a:lnTo>
                  <a:lnTo>
                    <a:pt x="20" y="233"/>
                  </a:lnTo>
                  <a:lnTo>
                    <a:pt x="39" y="272"/>
                  </a:lnTo>
                  <a:lnTo>
                    <a:pt x="59" y="311"/>
                  </a:lnTo>
                  <a:lnTo>
                    <a:pt x="156" y="350"/>
                  </a:lnTo>
                  <a:lnTo>
                    <a:pt x="291" y="408"/>
                  </a:lnTo>
                  <a:lnTo>
                    <a:pt x="466" y="427"/>
                  </a:lnTo>
                  <a:lnTo>
                    <a:pt x="679" y="446"/>
                  </a:lnTo>
                  <a:lnTo>
                    <a:pt x="1144" y="446"/>
                  </a:lnTo>
                  <a:lnTo>
                    <a:pt x="1900" y="466"/>
                  </a:lnTo>
                  <a:lnTo>
                    <a:pt x="3316" y="466"/>
                  </a:lnTo>
                  <a:lnTo>
                    <a:pt x="3703" y="446"/>
                  </a:lnTo>
                  <a:lnTo>
                    <a:pt x="3859" y="427"/>
                  </a:lnTo>
                  <a:lnTo>
                    <a:pt x="3955" y="388"/>
                  </a:lnTo>
                  <a:lnTo>
                    <a:pt x="4033" y="369"/>
                  </a:lnTo>
                  <a:lnTo>
                    <a:pt x="4052" y="350"/>
                  </a:lnTo>
                  <a:lnTo>
                    <a:pt x="4052" y="311"/>
                  </a:lnTo>
                  <a:lnTo>
                    <a:pt x="4033" y="272"/>
                  </a:lnTo>
                  <a:lnTo>
                    <a:pt x="3975" y="214"/>
                  </a:lnTo>
                  <a:lnTo>
                    <a:pt x="3917" y="175"/>
                  </a:lnTo>
                  <a:lnTo>
                    <a:pt x="3839" y="136"/>
                  </a:lnTo>
                  <a:lnTo>
                    <a:pt x="3606" y="78"/>
                  </a:lnTo>
                  <a:lnTo>
                    <a:pt x="3316" y="59"/>
                  </a:lnTo>
                  <a:lnTo>
                    <a:pt x="2986" y="39"/>
                  </a:lnTo>
                  <a:lnTo>
                    <a:pt x="2637" y="20"/>
                  </a:lnTo>
                  <a:lnTo>
                    <a:pt x="1203" y="20"/>
                  </a:lnTo>
                  <a:lnTo>
                    <a:pt x="62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7" name="Google Shape;1797;p27"/>
            <p:cNvSpPr/>
            <p:nvPr/>
          </p:nvSpPr>
          <p:spPr>
            <a:xfrm>
              <a:off x="-1893057" y="693626"/>
              <a:ext cx="186476" cy="21547"/>
            </a:xfrm>
            <a:custGeom>
              <a:rect b="b" l="l" r="r" t="t"/>
              <a:pathLst>
                <a:path extrusionOk="0" h="466" w="4033">
                  <a:moveTo>
                    <a:pt x="368" y="0"/>
                  </a:moveTo>
                  <a:lnTo>
                    <a:pt x="194" y="39"/>
                  </a:lnTo>
                  <a:lnTo>
                    <a:pt x="58" y="78"/>
                  </a:lnTo>
                  <a:lnTo>
                    <a:pt x="20" y="117"/>
                  </a:lnTo>
                  <a:lnTo>
                    <a:pt x="0" y="155"/>
                  </a:lnTo>
                  <a:lnTo>
                    <a:pt x="0" y="194"/>
                  </a:lnTo>
                  <a:lnTo>
                    <a:pt x="0" y="233"/>
                  </a:lnTo>
                  <a:lnTo>
                    <a:pt x="20" y="272"/>
                  </a:lnTo>
                  <a:lnTo>
                    <a:pt x="58" y="311"/>
                  </a:lnTo>
                  <a:lnTo>
                    <a:pt x="155" y="369"/>
                  </a:lnTo>
                  <a:lnTo>
                    <a:pt x="291" y="407"/>
                  </a:lnTo>
                  <a:lnTo>
                    <a:pt x="465" y="427"/>
                  </a:lnTo>
                  <a:lnTo>
                    <a:pt x="659" y="446"/>
                  </a:lnTo>
                  <a:lnTo>
                    <a:pt x="1144" y="466"/>
                  </a:lnTo>
                  <a:lnTo>
                    <a:pt x="3315" y="466"/>
                  </a:lnTo>
                  <a:lnTo>
                    <a:pt x="3684" y="446"/>
                  </a:lnTo>
                  <a:lnTo>
                    <a:pt x="3839" y="427"/>
                  </a:lnTo>
                  <a:lnTo>
                    <a:pt x="3955" y="388"/>
                  </a:lnTo>
                  <a:lnTo>
                    <a:pt x="4013" y="369"/>
                  </a:lnTo>
                  <a:lnTo>
                    <a:pt x="4033" y="349"/>
                  </a:lnTo>
                  <a:lnTo>
                    <a:pt x="4033" y="330"/>
                  </a:lnTo>
                  <a:lnTo>
                    <a:pt x="4013" y="272"/>
                  </a:lnTo>
                  <a:lnTo>
                    <a:pt x="3974" y="214"/>
                  </a:lnTo>
                  <a:lnTo>
                    <a:pt x="3916" y="175"/>
                  </a:lnTo>
                  <a:lnTo>
                    <a:pt x="3819" y="136"/>
                  </a:lnTo>
                  <a:lnTo>
                    <a:pt x="3587" y="97"/>
                  </a:lnTo>
                  <a:lnTo>
                    <a:pt x="3315" y="58"/>
                  </a:lnTo>
                  <a:lnTo>
                    <a:pt x="2986" y="39"/>
                  </a:lnTo>
                  <a:lnTo>
                    <a:pt x="2617" y="20"/>
                  </a:lnTo>
                  <a:lnTo>
                    <a:pt x="1202" y="20"/>
                  </a:lnTo>
                  <a:lnTo>
                    <a:pt x="60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8" name="Google Shape;1798;p27"/>
            <p:cNvSpPr/>
            <p:nvPr/>
          </p:nvSpPr>
          <p:spPr>
            <a:xfrm>
              <a:off x="-1875163" y="599486"/>
              <a:ext cx="186522" cy="22471"/>
            </a:xfrm>
            <a:custGeom>
              <a:rect b="b" l="l" r="r" t="t"/>
              <a:pathLst>
                <a:path extrusionOk="0" h="486" w="4034">
                  <a:moveTo>
                    <a:pt x="602" y="1"/>
                  </a:moveTo>
                  <a:lnTo>
                    <a:pt x="369" y="20"/>
                  </a:lnTo>
                  <a:lnTo>
                    <a:pt x="195" y="40"/>
                  </a:lnTo>
                  <a:lnTo>
                    <a:pt x="59" y="78"/>
                  </a:lnTo>
                  <a:lnTo>
                    <a:pt x="20" y="117"/>
                  </a:lnTo>
                  <a:lnTo>
                    <a:pt x="1" y="156"/>
                  </a:lnTo>
                  <a:lnTo>
                    <a:pt x="1" y="195"/>
                  </a:lnTo>
                  <a:lnTo>
                    <a:pt x="1" y="233"/>
                  </a:lnTo>
                  <a:lnTo>
                    <a:pt x="20" y="272"/>
                  </a:lnTo>
                  <a:lnTo>
                    <a:pt x="59" y="311"/>
                  </a:lnTo>
                  <a:lnTo>
                    <a:pt x="156" y="369"/>
                  </a:lnTo>
                  <a:lnTo>
                    <a:pt x="292" y="408"/>
                  </a:lnTo>
                  <a:lnTo>
                    <a:pt x="466" y="447"/>
                  </a:lnTo>
                  <a:lnTo>
                    <a:pt x="660" y="466"/>
                  </a:lnTo>
                  <a:lnTo>
                    <a:pt x="1881" y="466"/>
                  </a:lnTo>
                  <a:lnTo>
                    <a:pt x="2851" y="485"/>
                  </a:lnTo>
                  <a:lnTo>
                    <a:pt x="3316" y="466"/>
                  </a:lnTo>
                  <a:lnTo>
                    <a:pt x="3684" y="447"/>
                  </a:lnTo>
                  <a:lnTo>
                    <a:pt x="3839" y="427"/>
                  </a:lnTo>
                  <a:lnTo>
                    <a:pt x="3956" y="408"/>
                  </a:lnTo>
                  <a:lnTo>
                    <a:pt x="4014" y="369"/>
                  </a:lnTo>
                  <a:lnTo>
                    <a:pt x="4033" y="350"/>
                  </a:lnTo>
                  <a:lnTo>
                    <a:pt x="4033" y="330"/>
                  </a:lnTo>
                  <a:lnTo>
                    <a:pt x="4014" y="272"/>
                  </a:lnTo>
                  <a:lnTo>
                    <a:pt x="3975" y="233"/>
                  </a:lnTo>
                  <a:lnTo>
                    <a:pt x="3898" y="175"/>
                  </a:lnTo>
                  <a:lnTo>
                    <a:pt x="3820" y="156"/>
                  </a:lnTo>
                  <a:lnTo>
                    <a:pt x="3587" y="98"/>
                  </a:lnTo>
                  <a:lnTo>
                    <a:pt x="3316" y="59"/>
                  </a:lnTo>
                  <a:lnTo>
                    <a:pt x="2986" y="40"/>
                  </a:lnTo>
                  <a:lnTo>
                    <a:pt x="1881" y="40"/>
                  </a:lnTo>
                  <a:lnTo>
                    <a:pt x="1183" y="20"/>
                  </a:lnTo>
                  <a:lnTo>
                    <a:pt x="60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9" name="Google Shape;1799;p27"/>
            <p:cNvSpPr/>
            <p:nvPr/>
          </p:nvSpPr>
          <p:spPr>
            <a:xfrm>
              <a:off x="-1862586" y="504467"/>
              <a:ext cx="186476" cy="21593"/>
            </a:xfrm>
            <a:custGeom>
              <a:rect b="b" l="l" r="r" t="t"/>
              <a:pathLst>
                <a:path extrusionOk="0" h="467" w="4033">
                  <a:moveTo>
                    <a:pt x="621" y="1"/>
                  </a:moveTo>
                  <a:lnTo>
                    <a:pt x="388" y="20"/>
                  </a:lnTo>
                  <a:lnTo>
                    <a:pt x="194" y="40"/>
                  </a:lnTo>
                  <a:lnTo>
                    <a:pt x="78" y="78"/>
                  </a:lnTo>
                  <a:lnTo>
                    <a:pt x="20" y="117"/>
                  </a:lnTo>
                  <a:lnTo>
                    <a:pt x="0" y="156"/>
                  </a:lnTo>
                  <a:lnTo>
                    <a:pt x="0" y="195"/>
                  </a:lnTo>
                  <a:lnTo>
                    <a:pt x="0" y="233"/>
                  </a:lnTo>
                  <a:lnTo>
                    <a:pt x="20" y="272"/>
                  </a:lnTo>
                  <a:lnTo>
                    <a:pt x="58" y="311"/>
                  </a:lnTo>
                  <a:lnTo>
                    <a:pt x="155" y="369"/>
                  </a:lnTo>
                  <a:lnTo>
                    <a:pt x="291" y="408"/>
                  </a:lnTo>
                  <a:lnTo>
                    <a:pt x="466" y="427"/>
                  </a:lnTo>
                  <a:lnTo>
                    <a:pt x="679" y="447"/>
                  </a:lnTo>
                  <a:lnTo>
                    <a:pt x="1144" y="466"/>
                  </a:lnTo>
                  <a:lnTo>
                    <a:pt x="3315" y="466"/>
                  </a:lnTo>
                  <a:lnTo>
                    <a:pt x="3703" y="447"/>
                  </a:lnTo>
                  <a:lnTo>
                    <a:pt x="3839" y="427"/>
                  </a:lnTo>
                  <a:lnTo>
                    <a:pt x="3955" y="408"/>
                  </a:lnTo>
                  <a:lnTo>
                    <a:pt x="4013" y="369"/>
                  </a:lnTo>
                  <a:lnTo>
                    <a:pt x="4033" y="350"/>
                  </a:lnTo>
                  <a:lnTo>
                    <a:pt x="4033" y="330"/>
                  </a:lnTo>
                  <a:lnTo>
                    <a:pt x="4013" y="272"/>
                  </a:lnTo>
                  <a:lnTo>
                    <a:pt x="3975" y="214"/>
                  </a:lnTo>
                  <a:lnTo>
                    <a:pt x="3916" y="175"/>
                  </a:lnTo>
                  <a:lnTo>
                    <a:pt x="3819" y="136"/>
                  </a:lnTo>
                  <a:lnTo>
                    <a:pt x="3606" y="98"/>
                  </a:lnTo>
                  <a:lnTo>
                    <a:pt x="3315" y="59"/>
                  </a:lnTo>
                  <a:lnTo>
                    <a:pt x="2986" y="40"/>
                  </a:lnTo>
                  <a:lnTo>
                    <a:pt x="1900" y="40"/>
                  </a:lnTo>
                  <a:lnTo>
                    <a:pt x="1202" y="20"/>
                  </a:lnTo>
                  <a:lnTo>
                    <a:pt x="62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0" name="Google Shape;1800;p27"/>
            <p:cNvSpPr/>
            <p:nvPr/>
          </p:nvSpPr>
          <p:spPr>
            <a:xfrm>
              <a:off x="-1838404" y="422904"/>
              <a:ext cx="157809" cy="19790"/>
            </a:xfrm>
            <a:custGeom>
              <a:rect b="b" l="l" r="r" t="t"/>
              <a:pathLst>
                <a:path extrusionOk="0" h="428" w="3413">
                  <a:moveTo>
                    <a:pt x="292" y="1"/>
                  </a:moveTo>
                  <a:lnTo>
                    <a:pt x="156" y="20"/>
                  </a:lnTo>
                  <a:lnTo>
                    <a:pt x="78" y="59"/>
                  </a:lnTo>
                  <a:lnTo>
                    <a:pt x="20" y="117"/>
                  </a:lnTo>
                  <a:lnTo>
                    <a:pt x="1" y="194"/>
                  </a:lnTo>
                  <a:lnTo>
                    <a:pt x="20" y="253"/>
                  </a:lnTo>
                  <a:lnTo>
                    <a:pt x="78" y="330"/>
                  </a:lnTo>
                  <a:lnTo>
                    <a:pt x="175" y="369"/>
                  </a:lnTo>
                  <a:lnTo>
                    <a:pt x="292" y="408"/>
                  </a:lnTo>
                  <a:lnTo>
                    <a:pt x="815" y="408"/>
                  </a:lnTo>
                  <a:lnTo>
                    <a:pt x="1649" y="427"/>
                  </a:lnTo>
                  <a:lnTo>
                    <a:pt x="2502" y="427"/>
                  </a:lnTo>
                  <a:lnTo>
                    <a:pt x="3083" y="408"/>
                  </a:lnTo>
                  <a:lnTo>
                    <a:pt x="3219" y="388"/>
                  </a:lnTo>
                  <a:lnTo>
                    <a:pt x="3335" y="330"/>
                  </a:lnTo>
                  <a:lnTo>
                    <a:pt x="3393" y="272"/>
                  </a:lnTo>
                  <a:lnTo>
                    <a:pt x="3413" y="194"/>
                  </a:lnTo>
                  <a:lnTo>
                    <a:pt x="3374" y="117"/>
                  </a:lnTo>
                  <a:lnTo>
                    <a:pt x="3316" y="59"/>
                  </a:lnTo>
                  <a:lnTo>
                    <a:pt x="3219" y="20"/>
                  </a:lnTo>
                  <a:lnTo>
                    <a:pt x="1687" y="20"/>
                  </a:lnTo>
                  <a:lnTo>
                    <a:pt x="29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1" name="Google Shape;1801;p27"/>
            <p:cNvSpPr/>
            <p:nvPr/>
          </p:nvSpPr>
          <p:spPr>
            <a:xfrm>
              <a:off x="-1823145" y="335977"/>
              <a:ext cx="147035" cy="18865"/>
            </a:xfrm>
            <a:custGeom>
              <a:rect b="b" l="l" r="r" t="t"/>
              <a:pathLst>
                <a:path extrusionOk="0" h="408" w="3180">
                  <a:moveTo>
                    <a:pt x="291" y="0"/>
                  </a:moveTo>
                  <a:lnTo>
                    <a:pt x="175" y="19"/>
                  </a:lnTo>
                  <a:lnTo>
                    <a:pt x="78" y="58"/>
                  </a:lnTo>
                  <a:lnTo>
                    <a:pt x="20" y="116"/>
                  </a:lnTo>
                  <a:lnTo>
                    <a:pt x="0" y="175"/>
                  </a:lnTo>
                  <a:lnTo>
                    <a:pt x="20" y="252"/>
                  </a:lnTo>
                  <a:lnTo>
                    <a:pt x="78" y="330"/>
                  </a:lnTo>
                  <a:lnTo>
                    <a:pt x="175" y="368"/>
                  </a:lnTo>
                  <a:lnTo>
                    <a:pt x="291" y="388"/>
                  </a:lnTo>
                  <a:lnTo>
                    <a:pt x="795" y="407"/>
                  </a:lnTo>
                  <a:lnTo>
                    <a:pt x="2327" y="407"/>
                  </a:lnTo>
                  <a:lnTo>
                    <a:pt x="2870" y="388"/>
                  </a:lnTo>
                  <a:lnTo>
                    <a:pt x="3005" y="368"/>
                  </a:lnTo>
                  <a:lnTo>
                    <a:pt x="3102" y="330"/>
                  </a:lnTo>
                  <a:lnTo>
                    <a:pt x="3180" y="252"/>
                  </a:lnTo>
                  <a:lnTo>
                    <a:pt x="3180" y="175"/>
                  </a:lnTo>
                  <a:lnTo>
                    <a:pt x="3160" y="116"/>
                  </a:lnTo>
                  <a:lnTo>
                    <a:pt x="3102" y="58"/>
                  </a:lnTo>
                  <a:lnTo>
                    <a:pt x="3005" y="19"/>
                  </a:lnTo>
                  <a:lnTo>
                    <a:pt x="2870" y="0"/>
                  </a:lnTo>
                  <a:lnTo>
                    <a:pt x="2346" y="19"/>
                  </a:lnTo>
                  <a:lnTo>
                    <a:pt x="1590" y="19"/>
                  </a:lnTo>
                  <a:lnTo>
                    <a:pt x="29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2" name="Google Shape;1802;p27"/>
            <p:cNvSpPr/>
            <p:nvPr/>
          </p:nvSpPr>
          <p:spPr>
            <a:xfrm>
              <a:off x="-1804327" y="249004"/>
              <a:ext cx="136308" cy="19790"/>
            </a:xfrm>
            <a:custGeom>
              <a:rect b="b" l="l" r="r" t="t"/>
              <a:pathLst>
                <a:path extrusionOk="0" h="428" w="2948">
                  <a:moveTo>
                    <a:pt x="156" y="1"/>
                  </a:moveTo>
                  <a:lnTo>
                    <a:pt x="59" y="59"/>
                  </a:lnTo>
                  <a:lnTo>
                    <a:pt x="0" y="117"/>
                  </a:lnTo>
                  <a:lnTo>
                    <a:pt x="0" y="175"/>
                  </a:lnTo>
                  <a:lnTo>
                    <a:pt x="20" y="253"/>
                  </a:lnTo>
                  <a:lnTo>
                    <a:pt x="78" y="311"/>
                  </a:lnTo>
                  <a:lnTo>
                    <a:pt x="156" y="369"/>
                  </a:lnTo>
                  <a:lnTo>
                    <a:pt x="272" y="388"/>
                  </a:lnTo>
                  <a:lnTo>
                    <a:pt x="1416" y="408"/>
                  </a:lnTo>
                  <a:lnTo>
                    <a:pt x="2114" y="427"/>
                  </a:lnTo>
                  <a:lnTo>
                    <a:pt x="2618" y="408"/>
                  </a:lnTo>
                  <a:lnTo>
                    <a:pt x="2773" y="388"/>
                  </a:lnTo>
                  <a:lnTo>
                    <a:pt x="2870" y="330"/>
                  </a:lnTo>
                  <a:lnTo>
                    <a:pt x="2928" y="272"/>
                  </a:lnTo>
                  <a:lnTo>
                    <a:pt x="2947" y="194"/>
                  </a:lnTo>
                  <a:lnTo>
                    <a:pt x="2928" y="117"/>
                  </a:lnTo>
                  <a:lnTo>
                    <a:pt x="2850" y="59"/>
                  </a:lnTo>
                  <a:lnTo>
                    <a:pt x="2753" y="20"/>
                  </a:lnTo>
                  <a:lnTo>
                    <a:pt x="1454" y="20"/>
                  </a:lnTo>
                  <a:lnTo>
                    <a:pt x="27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3" name="Google Shape;1803;p27"/>
            <p:cNvSpPr/>
            <p:nvPr/>
          </p:nvSpPr>
          <p:spPr>
            <a:xfrm>
              <a:off x="-1787311" y="166562"/>
              <a:ext cx="136308" cy="19743"/>
            </a:xfrm>
            <a:custGeom>
              <a:rect b="b" l="l" r="r" t="t"/>
              <a:pathLst>
                <a:path extrusionOk="0" h="427" w="2948">
                  <a:moveTo>
                    <a:pt x="292" y="0"/>
                  </a:moveTo>
                  <a:lnTo>
                    <a:pt x="156" y="19"/>
                  </a:lnTo>
                  <a:lnTo>
                    <a:pt x="59" y="58"/>
                  </a:lnTo>
                  <a:lnTo>
                    <a:pt x="20" y="116"/>
                  </a:lnTo>
                  <a:lnTo>
                    <a:pt x="1" y="194"/>
                  </a:lnTo>
                  <a:lnTo>
                    <a:pt x="20" y="271"/>
                  </a:lnTo>
                  <a:lnTo>
                    <a:pt x="78" y="330"/>
                  </a:lnTo>
                  <a:lnTo>
                    <a:pt x="156" y="368"/>
                  </a:lnTo>
                  <a:lnTo>
                    <a:pt x="292" y="407"/>
                  </a:lnTo>
                  <a:lnTo>
                    <a:pt x="1416" y="427"/>
                  </a:lnTo>
                  <a:lnTo>
                    <a:pt x="2618" y="427"/>
                  </a:lnTo>
                  <a:lnTo>
                    <a:pt x="2773" y="388"/>
                  </a:lnTo>
                  <a:lnTo>
                    <a:pt x="2870" y="349"/>
                  </a:lnTo>
                  <a:lnTo>
                    <a:pt x="2928" y="271"/>
                  </a:lnTo>
                  <a:lnTo>
                    <a:pt x="2948" y="213"/>
                  </a:lnTo>
                  <a:lnTo>
                    <a:pt x="2928" y="136"/>
                  </a:lnTo>
                  <a:lnTo>
                    <a:pt x="2870" y="78"/>
                  </a:lnTo>
                  <a:lnTo>
                    <a:pt x="2754" y="39"/>
                  </a:lnTo>
                  <a:lnTo>
                    <a:pt x="2618" y="19"/>
                  </a:lnTo>
                  <a:lnTo>
                    <a:pt x="2133" y="39"/>
                  </a:lnTo>
                  <a:lnTo>
                    <a:pt x="1455" y="39"/>
                  </a:lnTo>
                  <a:lnTo>
                    <a:pt x="29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4" name="Google Shape;1804;p27"/>
            <p:cNvSpPr/>
            <p:nvPr/>
          </p:nvSpPr>
          <p:spPr>
            <a:xfrm>
              <a:off x="-1771174" y="84952"/>
              <a:ext cx="136308" cy="19790"/>
            </a:xfrm>
            <a:custGeom>
              <a:rect b="b" l="l" r="r" t="t"/>
              <a:pathLst>
                <a:path extrusionOk="0" h="428" w="2948">
                  <a:moveTo>
                    <a:pt x="156" y="1"/>
                  </a:moveTo>
                  <a:lnTo>
                    <a:pt x="78" y="40"/>
                  </a:lnTo>
                  <a:lnTo>
                    <a:pt x="20" y="117"/>
                  </a:lnTo>
                  <a:lnTo>
                    <a:pt x="1" y="175"/>
                  </a:lnTo>
                  <a:lnTo>
                    <a:pt x="20" y="253"/>
                  </a:lnTo>
                  <a:lnTo>
                    <a:pt x="78" y="311"/>
                  </a:lnTo>
                  <a:lnTo>
                    <a:pt x="156" y="369"/>
                  </a:lnTo>
                  <a:lnTo>
                    <a:pt x="292" y="389"/>
                  </a:lnTo>
                  <a:lnTo>
                    <a:pt x="1416" y="408"/>
                  </a:lnTo>
                  <a:lnTo>
                    <a:pt x="2114" y="427"/>
                  </a:lnTo>
                  <a:lnTo>
                    <a:pt x="2618" y="408"/>
                  </a:lnTo>
                  <a:lnTo>
                    <a:pt x="2773" y="389"/>
                  </a:lnTo>
                  <a:lnTo>
                    <a:pt x="2870" y="330"/>
                  </a:lnTo>
                  <a:lnTo>
                    <a:pt x="2928" y="272"/>
                  </a:lnTo>
                  <a:lnTo>
                    <a:pt x="2947" y="195"/>
                  </a:lnTo>
                  <a:lnTo>
                    <a:pt x="2928" y="117"/>
                  </a:lnTo>
                  <a:lnTo>
                    <a:pt x="2870" y="59"/>
                  </a:lnTo>
                  <a:lnTo>
                    <a:pt x="2754" y="20"/>
                  </a:lnTo>
                  <a:lnTo>
                    <a:pt x="1455" y="20"/>
                  </a:lnTo>
                  <a:lnTo>
                    <a:pt x="29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5" name="Google Shape;1805;p27"/>
            <p:cNvSpPr/>
            <p:nvPr/>
          </p:nvSpPr>
          <p:spPr>
            <a:xfrm>
              <a:off x="-1749674" y="6070"/>
              <a:ext cx="113929" cy="19790"/>
            </a:xfrm>
            <a:custGeom>
              <a:rect b="b" l="l" r="r" t="t"/>
              <a:pathLst>
                <a:path extrusionOk="0" h="428" w="2464">
                  <a:moveTo>
                    <a:pt x="292" y="1"/>
                  </a:moveTo>
                  <a:lnTo>
                    <a:pt x="175" y="20"/>
                  </a:lnTo>
                  <a:lnTo>
                    <a:pt x="79" y="59"/>
                  </a:lnTo>
                  <a:lnTo>
                    <a:pt x="20" y="117"/>
                  </a:lnTo>
                  <a:lnTo>
                    <a:pt x="1" y="195"/>
                  </a:lnTo>
                  <a:lnTo>
                    <a:pt x="20" y="272"/>
                  </a:lnTo>
                  <a:lnTo>
                    <a:pt x="79" y="330"/>
                  </a:lnTo>
                  <a:lnTo>
                    <a:pt x="175" y="369"/>
                  </a:lnTo>
                  <a:lnTo>
                    <a:pt x="292" y="408"/>
                  </a:lnTo>
                  <a:lnTo>
                    <a:pt x="1184" y="427"/>
                  </a:lnTo>
                  <a:lnTo>
                    <a:pt x="1707" y="427"/>
                  </a:lnTo>
                  <a:lnTo>
                    <a:pt x="2134" y="408"/>
                  </a:lnTo>
                  <a:lnTo>
                    <a:pt x="2289" y="389"/>
                  </a:lnTo>
                  <a:lnTo>
                    <a:pt x="2386" y="330"/>
                  </a:lnTo>
                  <a:lnTo>
                    <a:pt x="2444" y="272"/>
                  </a:lnTo>
                  <a:lnTo>
                    <a:pt x="2463" y="195"/>
                  </a:lnTo>
                  <a:lnTo>
                    <a:pt x="2444" y="117"/>
                  </a:lnTo>
                  <a:lnTo>
                    <a:pt x="2386" y="59"/>
                  </a:lnTo>
                  <a:lnTo>
                    <a:pt x="2269" y="20"/>
                  </a:lnTo>
                  <a:lnTo>
                    <a:pt x="1222" y="20"/>
                  </a:lnTo>
                  <a:lnTo>
                    <a:pt x="29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6" name="Google Shape;1806;p27"/>
            <p:cNvSpPr/>
            <p:nvPr/>
          </p:nvSpPr>
          <p:spPr>
            <a:xfrm>
              <a:off x="-1732612" y="-71008"/>
              <a:ext cx="113883" cy="19790"/>
            </a:xfrm>
            <a:custGeom>
              <a:rect b="b" l="l" r="r" t="t"/>
              <a:pathLst>
                <a:path extrusionOk="0" h="428" w="2463">
                  <a:moveTo>
                    <a:pt x="291" y="1"/>
                  </a:moveTo>
                  <a:lnTo>
                    <a:pt x="155" y="20"/>
                  </a:lnTo>
                  <a:lnTo>
                    <a:pt x="78" y="59"/>
                  </a:lnTo>
                  <a:lnTo>
                    <a:pt x="20" y="117"/>
                  </a:lnTo>
                  <a:lnTo>
                    <a:pt x="0" y="194"/>
                  </a:lnTo>
                  <a:lnTo>
                    <a:pt x="20" y="272"/>
                  </a:lnTo>
                  <a:lnTo>
                    <a:pt x="78" y="330"/>
                  </a:lnTo>
                  <a:lnTo>
                    <a:pt x="175" y="388"/>
                  </a:lnTo>
                  <a:lnTo>
                    <a:pt x="291" y="408"/>
                  </a:lnTo>
                  <a:lnTo>
                    <a:pt x="1183" y="427"/>
                  </a:lnTo>
                  <a:lnTo>
                    <a:pt x="1706" y="427"/>
                  </a:lnTo>
                  <a:lnTo>
                    <a:pt x="2133" y="408"/>
                  </a:lnTo>
                  <a:lnTo>
                    <a:pt x="2288" y="388"/>
                  </a:lnTo>
                  <a:lnTo>
                    <a:pt x="2385" y="330"/>
                  </a:lnTo>
                  <a:lnTo>
                    <a:pt x="2443" y="272"/>
                  </a:lnTo>
                  <a:lnTo>
                    <a:pt x="2462" y="194"/>
                  </a:lnTo>
                  <a:lnTo>
                    <a:pt x="2443" y="136"/>
                  </a:lnTo>
                  <a:lnTo>
                    <a:pt x="2366" y="78"/>
                  </a:lnTo>
                  <a:lnTo>
                    <a:pt x="2269" y="20"/>
                  </a:lnTo>
                  <a:lnTo>
                    <a:pt x="1222" y="20"/>
                  </a:lnTo>
                  <a:lnTo>
                    <a:pt x="29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7" name="Google Shape;1807;p27"/>
            <p:cNvSpPr/>
            <p:nvPr/>
          </p:nvSpPr>
          <p:spPr>
            <a:xfrm>
              <a:off x="-1722764" y="-144526"/>
              <a:ext cx="113883" cy="19790"/>
            </a:xfrm>
            <a:custGeom>
              <a:rect b="b" l="l" r="r" t="t"/>
              <a:pathLst>
                <a:path extrusionOk="0" h="428" w="2463">
                  <a:moveTo>
                    <a:pt x="291" y="1"/>
                  </a:moveTo>
                  <a:lnTo>
                    <a:pt x="156" y="20"/>
                  </a:lnTo>
                  <a:lnTo>
                    <a:pt x="78" y="59"/>
                  </a:lnTo>
                  <a:lnTo>
                    <a:pt x="20" y="117"/>
                  </a:lnTo>
                  <a:lnTo>
                    <a:pt x="1" y="195"/>
                  </a:lnTo>
                  <a:lnTo>
                    <a:pt x="20" y="272"/>
                  </a:lnTo>
                  <a:lnTo>
                    <a:pt x="78" y="330"/>
                  </a:lnTo>
                  <a:lnTo>
                    <a:pt x="175" y="369"/>
                  </a:lnTo>
                  <a:lnTo>
                    <a:pt x="291" y="408"/>
                  </a:lnTo>
                  <a:lnTo>
                    <a:pt x="1183" y="427"/>
                  </a:lnTo>
                  <a:lnTo>
                    <a:pt x="1707" y="427"/>
                  </a:lnTo>
                  <a:lnTo>
                    <a:pt x="2133" y="408"/>
                  </a:lnTo>
                  <a:lnTo>
                    <a:pt x="2288" y="389"/>
                  </a:lnTo>
                  <a:lnTo>
                    <a:pt x="2385" y="330"/>
                  </a:lnTo>
                  <a:lnTo>
                    <a:pt x="2443" y="272"/>
                  </a:lnTo>
                  <a:lnTo>
                    <a:pt x="2463" y="195"/>
                  </a:lnTo>
                  <a:lnTo>
                    <a:pt x="2443" y="117"/>
                  </a:lnTo>
                  <a:lnTo>
                    <a:pt x="2366" y="59"/>
                  </a:lnTo>
                  <a:lnTo>
                    <a:pt x="2269" y="20"/>
                  </a:lnTo>
                  <a:lnTo>
                    <a:pt x="1222" y="20"/>
                  </a:lnTo>
                  <a:lnTo>
                    <a:pt x="29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8" name="Google Shape;1808;p27"/>
            <p:cNvSpPr/>
            <p:nvPr/>
          </p:nvSpPr>
          <p:spPr>
            <a:xfrm>
              <a:off x="-1707505" y="-227893"/>
              <a:ext cx="113883" cy="19790"/>
            </a:xfrm>
            <a:custGeom>
              <a:rect b="b" l="l" r="r" t="t"/>
              <a:pathLst>
                <a:path extrusionOk="0" h="428" w="2463">
                  <a:moveTo>
                    <a:pt x="291" y="1"/>
                  </a:moveTo>
                  <a:lnTo>
                    <a:pt x="155" y="20"/>
                  </a:lnTo>
                  <a:lnTo>
                    <a:pt x="58" y="59"/>
                  </a:lnTo>
                  <a:lnTo>
                    <a:pt x="20" y="117"/>
                  </a:lnTo>
                  <a:lnTo>
                    <a:pt x="0" y="195"/>
                  </a:lnTo>
                  <a:lnTo>
                    <a:pt x="20" y="272"/>
                  </a:lnTo>
                  <a:lnTo>
                    <a:pt x="78" y="330"/>
                  </a:lnTo>
                  <a:lnTo>
                    <a:pt x="155" y="389"/>
                  </a:lnTo>
                  <a:lnTo>
                    <a:pt x="291" y="408"/>
                  </a:lnTo>
                  <a:lnTo>
                    <a:pt x="1163" y="427"/>
                  </a:lnTo>
                  <a:lnTo>
                    <a:pt x="1687" y="427"/>
                  </a:lnTo>
                  <a:lnTo>
                    <a:pt x="2133" y="408"/>
                  </a:lnTo>
                  <a:lnTo>
                    <a:pt x="2268" y="389"/>
                  </a:lnTo>
                  <a:lnTo>
                    <a:pt x="2385" y="330"/>
                  </a:lnTo>
                  <a:lnTo>
                    <a:pt x="2443" y="272"/>
                  </a:lnTo>
                  <a:lnTo>
                    <a:pt x="2462" y="195"/>
                  </a:lnTo>
                  <a:lnTo>
                    <a:pt x="2423" y="137"/>
                  </a:lnTo>
                  <a:lnTo>
                    <a:pt x="2365" y="59"/>
                  </a:lnTo>
                  <a:lnTo>
                    <a:pt x="2268" y="20"/>
                  </a:lnTo>
                  <a:lnTo>
                    <a:pt x="1202" y="20"/>
                  </a:lnTo>
                  <a:lnTo>
                    <a:pt x="29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9" name="Google Shape;1809;p27"/>
            <p:cNvSpPr/>
            <p:nvPr/>
          </p:nvSpPr>
          <p:spPr>
            <a:xfrm>
              <a:off x="-1692293" y="-304046"/>
              <a:ext cx="113004" cy="18865"/>
            </a:xfrm>
            <a:custGeom>
              <a:rect b="b" l="l" r="r" t="t"/>
              <a:pathLst>
                <a:path extrusionOk="0" h="408" w="2444">
                  <a:moveTo>
                    <a:pt x="156" y="0"/>
                  </a:moveTo>
                  <a:lnTo>
                    <a:pt x="59" y="39"/>
                  </a:lnTo>
                  <a:lnTo>
                    <a:pt x="20" y="97"/>
                  </a:lnTo>
                  <a:lnTo>
                    <a:pt x="1" y="175"/>
                  </a:lnTo>
                  <a:lnTo>
                    <a:pt x="20" y="252"/>
                  </a:lnTo>
                  <a:lnTo>
                    <a:pt x="78" y="310"/>
                  </a:lnTo>
                  <a:lnTo>
                    <a:pt x="156" y="368"/>
                  </a:lnTo>
                  <a:lnTo>
                    <a:pt x="292" y="388"/>
                  </a:lnTo>
                  <a:lnTo>
                    <a:pt x="1164" y="407"/>
                  </a:lnTo>
                  <a:lnTo>
                    <a:pt x="1687" y="407"/>
                  </a:lnTo>
                  <a:lnTo>
                    <a:pt x="2133" y="388"/>
                  </a:lnTo>
                  <a:lnTo>
                    <a:pt x="2269" y="368"/>
                  </a:lnTo>
                  <a:lnTo>
                    <a:pt x="2366" y="330"/>
                  </a:lnTo>
                  <a:lnTo>
                    <a:pt x="2443" y="252"/>
                  </a:lnTo>
                  <a:lnTo>
                    <a:pt x="2443" y="175"/>
                  </a:lnTo>
                  <a:lnTo>
                    <a:pt x="2424" y="116"/>
                  </a:lnTo>
                  <a:lnTo>
                    <a:pt x="2366" y="58"/>
                  </a:lnTo>
                  <a:lnTo>
                    <a:pt x="2269" y="19"/>
                  </a:lnTo>
                  <a:lnTo>
                    <a:pt x="2133" y="0"/>
                  </a:lnTo>
                  <a:lnTo>
                    <a:pt x="1726" y="19"/>
                  </a:lnTo>
                  <a:lnTo>
                    <a:pt x="1203" y="19"/>
                  </a:lnTo>
                  <a:lnTo>
                    <a:pt x="29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0" name="Google Shape;1810;p27"/>
            <p:cNvSpPr/>
            <p:nvPr/>
          </p:nvSpPr>
          <p:spPr>
            <a:xfrm>
              <a:off x="-2031122" y="1278071"/>
              <a:ext cx="543244" cy="1181461"/>
            </a:xfrm>
            <a:custGeom>
              <a:rect b="b" l="l" r="r" t="t"/>
              <a:pathLst>
                <a:path extrusionOk="0" h="25552" w="11749">
                  <a:moveTo>
                    <a:pt x="3141" y="0"/>
                  </a:moveTo>
                  <a:lnTo>
                    <a:pt x="2967" y="815"/>
                  </a:lnTo>
                  <a:lnTo>
                    <a:pt x="2754" y="1803"/>
                  </a:lnTo>
                  <a:lnTo>
                    <a:pt x="2482" y="3160"/>
                  </a:lnTo>
                  <a:lnTo>
                    <a:pt x="2172" y="4828"/>
                  </a:lnTo>
                  <a:lnTo>
                    <a:pt x="1823" y="6805"/>
                  </a:lnTo>
                  <a:lnTo>
                    <a:pt x="1474" y="9054"/>
                  </a:lnTo>
                  <a:lnTo>
                    <a:pt x="1106" y="11574"/>
                  </a:lnTo>
                  <a:lnTo>
                    <a:pt x="912" y="13086"/>
                  </a:lnTo>
                  <a:lnTo>
                    <a:pt x="679" y="14889"/>
                  </a:lnTo>
                  <a:lnTo>
                    <a:pt x="466" y="16867"/>
                  </a:lnTo>
                  <a:lnTo>
                    <a:pt x="272" y="18922"/>
                  </a:lnTo>
                  <a:lnTo>
                    <a:pt x="117" y="20919"/>
                  </a:lnTo>
                  <a:lnTo>
                    <a:pt x="59" y="21869"/>
                  </a:lnTo>
                  <a:lnTo>
                    <a:pt x="20" y="22780"/>
                  </a:lnTo>
                  <a:lnTo>
                    <a:pt x="1" y="23613"/>
                  </a:lnTo>
                  <a:lnTo>
                    <a:pt x="1" y="24350"/>
                  </a:lnTo>
                  <a:lnTo>
                    <a:pt x="39" y="25009"/>
                  </a:lnTo>
                  <a:lnTo>
                    <a:pt x="98" y="25552"/>
                  </a:lnTo>
                  <a:lnTo>
                    <a:pt x="2986" y="25552"/>
                  </a:lnTo>
                  <a:lnTo>
                    <a:pt x="3607" y="25009"/>
                  </a:lnTo>
                  <a:lnTo>
                    <a:pt x="5041" y="23749"/>
                  </a:lnTo>
                  <a:lnTo>
                    <a:pt x="5855" y="23051"/>
                  </a:lnTo>
                  <a:lnTo>
                    <a:pt x="6670" y="22392"/>
                  </a:lnTo>
                  <a:lnTo>
                    <a:pt x="7038" y="22101"/>
                  </a:lnTo>
                  <a:lnTo>
                    <a:pt x="7368" y="21869"/>
                  </a:lnTo>
                  <a:lnTo>
                    <a:pt x="7658" y="21675"/>
                  </a:lnTo>
                  <a:lnTo>
                    <a:pt x="7910" y="21539"/>
                  </a:lnTo>
                  <a:lnTo>
                    <a:pt x="8007" y="21481"/>
                  </a:lnTo>
                  <a:lnTo>
                    <a:pt x="8085" y="21423"/>
                  </a:lnTo>
                  <a:lnTo>
                    <a:pt x="8162" y="21326"/>
                  </a:lnTo>
                  <a:lnTo>
                    <a:pt x="8221" y="21248"/>
                  </a:lnTo>
                  <a:lnTo>
                    <a:pt x="8259" y="21132"/>
                  </a:lnTo>
                  <a:lnTo>
                    <a:pt x="8317" y="21035"/>
                  </a:lnTo>
                  <a:lnTo>
                    <a:pt x="8376" y="20783"/>
                  </a:lnTo>
                  <a:lnTo>
                    <a:pt x="8395" y="20511"/>
                  </a:lnTo>
                  <a:lnTo>
                    <a:pt x="8414" y="20201"/>
                  </a:lnTo>
                  <a:lnTo>
                    <a:pt x="8395" y="19562"/>
                  </a:lnTo>
                  <a:lnTo>
                    <a:pt x="8376" y="18922"/>
                  </a:lnTo>
                  <a:lnTo>
                    <a:pt x="8376" y="18592"/>
                  </a:lnTo>
                  <a:lnTo>
                    <a:pt x="8376" y="18301"/>
                  </a:lnTo>
                  <a:lnTo>
                    <a:pt x="8414" y="18011"/>
                  </a:lnTo>
                  <a:lnTo>
                    <a:pt x="8492" y="17759"/>
                  </a:lnTo>
                  <a:lnTo>
                    <a:pt x="8531" y="17642"/>
                  </a:lnTo>
                  <a:lnTo>
                    <a:pt x="8589" y="17526"/>
                  </a:lnTo>
                  <a:lnTo>
                    <a:pt x="8647" y="17429"/>
                  </a:lnTo>
                  <a:lnTo>
                    <a:pt x="8725" y="17351"/>
                  </a:lnTo>
                  <a:lnTo>
                    <a:pt x="8802" y="17274"/>
                  </a:lnTo>
                  <a:lnTo>
                    <a:pt x="8899" y="17196"/>
                  </a:lnTo>
                  <a:lnTo>
                    <a:pt x="9112" y="17099"/>
                  </a:lnTo>
                  <a:lnTo>
                    <a:pt x="9326" y="17041"/>
                  </a:lnTo>
                  <a:lnTo>
                    <a:pt x="9558" y="17002"/>
                  </a:lnTo>
                  <a:lnTo>
                    <a:pt x="9810" y="16983"/>
                  </a:lnTo>
                  <a:lnTo>
                    <a:pt x="10062" y="16964"/>
                  </a:lnTo>
                  <a:lnTo>
                    <a:pt x="10547" y="16925"/>
                  </a:lnTo>
                  <a:lnTo>
                    <a:pt x="10780" y="16886"/>
                  </a:lnTo>
                  <a:lnTo>
                    <a:pt x="11012" y="16847"/>
                  </a:lnTo>
                  <a:lnTo>
                    <a:pt x="11206" y="16750"/>
                  </a:lnTo>
                  <a:lnTo>
                    <a:pt x="11303" y="16692"/>
                  </a:lnTo>
                  <a:lnTo>
                    <a:pt x="11381" y="16634"/>
                  </a:lnTo>
                  <a:lnTo>
                    <a:pt x="11458" y="16557"/>
                  </a:lnTo>
                  <a:lnTo>
                    <a:pt x="11536" y="16460"/>
                  </a:lnTo>
                  <a:lnTo>
                    <a:pt x="11594" y="16343"/>
                  </a:lnTo>
                  <a:lnTo>
                    <a:pt x="11633" y="16227"/>
                  </a:lnTo>
                  <a:lnTo>
                    <a:pt x="11691" y="16091"/>
                  </a:lnTo>
                  <a:lnTo>
                    <a:pt x="11710" y="15936"/>
                  </a:lnTo>
                  <a:lnTo>
                    <a:pt x="11729" y="15781"/>
                  </a:lnTo>
                  <a:lnTo>
                    <a:pt x="11749" y="15587"/>
                  </a:lnTo>
                  <a:lnTo>
                    <a:pt x="11749" y="15180"/>
                  </a:lnTo>
                  <a:lnTo>
                    <a:pt x="11710" y="14734"/>
                  </a:lnTo>
                  <a:lnTo>
                    <a:pt x="11652" y="14250"/>
                  </a:lnTo>
                  <a:lnTo>
                    <a:pt x="11555" y="13726"/>
                  </a:lnTo>
                  <a:lnTo>
                    <a:pt x="11458" y="13203"/>
                  </a:lnTo>
                  <a:lnTo>
                    <a:pt x="11322" y="12621"/>
                  </a:lnTo>
                  <a:lnTo>
                    <a:pt x="11148" y="12040"/>
                  </a:lnTo>
                  <a:lnTo>
                    <a:pt x="10973" y="11419"/>
                  </a:lnTo>
                  <a:lnTo>
                    <a:pt x="10760" y="10799"/>
                  </a:lnTo>
                  <a:lnTo>
                    <a:pt x="10547" y="10140"/>
                  </a:lnTo>
                  <a:lnTo>
                    <a:pt x="10295" y="9480"/>
                  </a:lnTo>
                  <a:lnTo>
                    <a:pt x="10023" y="8783"/>
                  </a:lnTo>
                  <a:lnTo>
                    <a:pt x="9733" y="8104"/>
                  </a:lnTo>
                  <a:lnTo>
                    <a:pt x="9403" y="7387"/>
                  </a:lnTo>
                  <a:lnTo>
                    <a:pt x="9074" y="6669"/>
                  </a:lnTo>
                  <a:lnTo>
                    <a:pt x="8725" y="5952"/>
                  </a:lnTo>
                  <a:lnTo>
                    <a:pt x="8531" y="5603"/>
                  </a:lnTo>
                  <a:lnTo>
                    <a:pt x="8337" y="5254"/>
                  </a:lnTo>
                  <a:lnTo>
                    <a:pt x="8143" y="4925"/>
                  </a:lnTo>
                  <a:lnTo>
                    <a:pt x="7930" y="4595"/>
                  </a:lnTo>
                  <a:lnTo>
                    <a:pt x="7484" y="3975"/>
                  </a:lnTo>
                  <a:lnTo>
                    <a:pt x="7038" y="3393"/>
                  </a:lnTo>
                  <a:lnTo>
                    <a:pt x="6573" y="2870"/>
                  </a:lnTo>
                  <a:lnTo>
                    <a:pt x="6107" y="2385"/>
                  </a:lnTo>
                  <a:lnTo>
                    <a:pt x="5642" y="1939"/>
                  </a:lnTo>
                  <a:lnTo>
                    <a:pt x="5216" y="1532"/>
                  </a:lnTo>
                  <a:lnTo>
                    <a:pt x="4789" y="1183"/>
                  </a:lnTo>
                  <a:lnTo>
                    <a:pt x="4401" y="873"/>
                  </a:lnTo>
                  <a:lnTo>
                    <a:pt x="4052" y="601"/>
                  </a:lnTo>
                  <a:lnTo>
                    <a:pt x="3742" y="388"/>
                  </a:lnTo>
                  <a:lnTo>
                    <a:pt x="3296" y="97"/>
                  </a:lnTo>
                  <a:lnTo>
                    <a:pt x="314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11" name="Google Shape;1811;p27"/>
          <p:cNvSpPr txBox="1"/>
          <p:nvPr>
            <p:ph type="title"/>
          </p:nvPr>
        </p:nvSpPr>
        <p:spPr>
          <a:xfrm>
            <a:off x="2407298" y="1174803"/>
            <a:ext cx="1986000" cy="365700"/>
          </a:xfrm>
          <a:prstGeom prst="rect">
            <a:avLst/>
          </a:prstGeom>
        </p:spPr>
        <p:txBody>
          <a:bodyPr anchorCtr="0" anchor="b" bIns="91425" lIns="91425" spcFirstLastPara="1" rIns="91425" wrap="square" tIns="91425">
            <a:noAutofit/>
          </a:bodyPr>
          <a:lstStyle>
            <a:lvl1pPr lvl="0" rtl="0" algn="l">
              <a:spcBef>
                <a:spcPts val="0"/>
              </a:spcBef>
              <a:spcAft>
                <a:spcPts val="0"/>
              </a:spcAft>
              <a:buSzPts val="2500"/>
              <a:buNone/>
              <a:defRPr sz="2000">
                <a:solidFill>
                  <a:schemeClr val="lt1"/>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1812" name="Google Shape;1812;p27"/>
          <p:cNvSpPr txBox="1"/>
          <p:nvPr>
            <p:ph idx="1" type="subTitle"/>
          </p:nvPr>
        </p:nvSpPr>
        <p:spPr>
          <a:xfrm>
            <a:off x="2407298" y="1383841"/>
            <a:ext cx="1986000" cy="5487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813" name="Google Shape;1813;p27"/>
          <p:cNvSpPr txBox="1"/>
          <p:nvPr>
            <p:ph idx="2" type="title"/>
          </p:nvPr>
        </p:nvSpPr>
        <p:spPr>
          <a:xfrm>
            <a:off x="5577972" y="1174803"/>
            <a:ext cx="1986000" cy="365700"/>
          </a:xfrm>
          <a:prstGeom prst="rect">
            <a:avLst/>
          </a:prstGeom>
        </p:spPr>
        <p:txBody>
          <a:bodyPr anchorCtr="0" anchor="b" bIns="91425" lIns="91425" spcFirstLastPara="1" rIns="91425" wrap="square" tIns="91425">
            <a:noAutofit/>
          </a:bodyPr>
          <a:lstStyle>
            <a:lvl1pPr lvl="0" rtl="0" algn="l">
              <a:spcBef>
                <a:spcPts val="0"/>
              </a:spcBef>
              <a:spcAft>
                <a:spcPts val="0"/>
              </a:spcAft>
              <a:buSzPts val="2500"/>
              <a:buNone/>
              <a:defRPr sz="2000">
                <a:solidFill>
                  <a:schemeClr val="lt1"/>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1814" name="Google Shape;1814;p27"/>
          <p:cNvSpPr txBox="1"/>
          <p:nvPr>
            <p:ph idx="3" type="subTitle"/>
          </p:nvPr>
        </p:nvSpPr>
        <p:spPr>
          <a:xfrm>
            <a:off x="5577972" y="1383841"/>
            <a:ext cx="1986000" cy="5487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815" name="Google Shape;1815;p27"/>
          <p:cNvSpPr txBox="1"/>
          <p:nvPr>
            <p:ph idx="4" type="title"/>
          </p:nvPr>
        </p:nvSpPr>
        <p:spPr>
          <a:xfrm>
            <a:off x="2407298" y="2347132"/>
            <a:ext cx="1986000" cy="365700"/>
          </a:xfrm>
          <a:prstGeom prst="rect">
            <a:avLst/>
          </a:prstGeom>
        </p:spPr>
        <p:txBody>
          <a:bodyPr anchorCtr="0" anchor="b" bIns="91425" lIns="91425" spcFirstLastPara="1" rIns="91425" wrap="square" tIns="91425">
            <a:noAutofit/>
          </a:bodyPr>
          <a:lstStyle>
            <a:lvl1pPr lvl="0" rtl="0" algn="l">
              <a:lnSpc>
                <a:spcPct val="115000"/>
              </a:lnSpc>
              <a:spcBef>
                <a:spcPts val="0"/>
              </a:spcBef>
              <a:spcAft>
                <a:spcPts val="0"/>
              </a:spcAft>
              <a:buSzPts val="2500"/>
              <a:buNone/>
              <a:defRPr sz="2000">
                <a:solidFill>
                  <a:schemeClr val="lt1"/>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1816" name="Google Shape;1816;p27"/>
          <p:cNvSpPr txBox="1"/>
          <p:nvPr>
            <p:ph idx="5" type="subTitle"/>
          </p:nvPr>
        </p:nvSpPr>
        <p:spPr>
          <a:xfrm>
            <a:off x="2407298" y="2556170"/>
            <a:ext cx="1986000" cy="5487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817" name="Google Shape;1817;p27"/>
          <p:cNvSpPr txBox="1"/>
          <p:nvPr>
            <p:ph idx="6" type="title"/>
          </p:nvPr>
        </p:nvSpPr>
        <p:spPr>
          <a:xfrm>
            <a:off x="5577972" y="2347132"/>
            <a:ext cx="1986000" cy="365700"/>
          </a:xfrm>
          <a:prstGeom prst="rect">
            <a:avLst/>
          </a:prstGeom>
        </p:spPr>
        <p:txBody>
          <a:bodyPr anchorCtr="0" anchor="b" bIns="91425" lIns="91425" spcFirstLastPara="1" rIns="91425" wrap="square" tIns="91425">
            <a:noAutofit/>
          </a:bodyPr>
          <a:lstStyle>
            <a:lvl1pPr lvl="0" rtl="0" algn="l">
              <a:spcBef>
                <a:spcPts val="0"/>
              </a:spcBef>
              <a:spcAft>
                <a:spcPts val="0"/>
              </a:spcAft>
              <a:buSzPts val="2500"/>
              <a:buNone/>
              <a:defRPr sz="2000">
                <a:solidFill>
                  <a:schemeClr val="lt1"/>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1818" name="Google Shape;1818;p27"/>
          <p:cNvSpPr txBox="1"/>
          <p:nvPr>
            <p:ph idx="7" type="subTitle"/>
          </p:nvPr>
        </p:nvSpPr>
        <p:spPr>
          <a:xfrm>
            <a:off x="5577972" y="2556170"/>
            <a:ext cx="1986000" cy="5487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819" name="Google Shape;1819;p27"/>
          <p:cNvSpPr txBox="1"/>
          <p:nvPr>
            <p:ph idx="8" type="title"/>
          </p:nvPr>
        </p:nvSpPr>
        <p:spPr>
          <a:xfrm>
            <a:off x="5577972" y="3526706"/>
            <a:ext cx="1986000" cy="365700"/>
          </a:xfrm>
          <a:prstGeom prst="rect">
            <a:avLst/>
          </a:prstGeom>
        </p:spPr>
        <p:txBody>
          <a:bodyPr anchorCtr="0" anchor="b" bIns="91425" lIns="91425" spcFirstLastPara="1" rIns="91425" wrap="square" tIns="91425">
            <a:noAutofit/>
          </a:bodyPr>
          <a:lstStyle>
            <a:lvl1pPr lvl="0" rtl="0" algn="l">
              <a:spcBef>
                <a:spcPts val="0"/>
              </a:spcBef>
              <a:spcAft>
                <a:spcPts val="0"/>
              </a:spcAft>
              <a:buSzPts val="2500"/>
              <a:buNone/>
              <a:defRPr sz="2000">
                <a:solidFill>
                  <a:schemeClr val="lt1"/>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1820" name="Google Shape;1820;p27"/>
          <p:cNvSpPr txBox="1"/>
          <p:nvPr>
            <p:ph idx="9" type="subTitle"/>
          </p:nvPr>
        </p:nvSpPr>
        <p:spPr>
          <a:xfrm>
            <a:off x="5577972" y="3735745"/>
            <a:ext cx="1986000" cy="5487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821" name="Google Shape;1821;p27"/>
          <p:cNvSpPr txBox="1"/>
          <p:nvPr>
            <p:ph idx="13" type="title"/>
          </p:nvPr>
        </p:nvSpPr>
        <p:spPr>
          <a:xfrm>
            <a:off x="2407298" y="3526706"/>
            <a:ext cx="1986000" cy="365700"/>
          </a:xfrm>
          <a:prstGeom prst="rect">
            <a:avLst/>
          </a:prstGeom>
        </p:spPr>
        <p:txBody>
          <a:bodyPr anchorCtr="0" anchor="b" bIns="91425" lIns="91425" spcFirstLastPara="1" rIns="91425" wrap="square" tIns="91425">
            <a:noAutofit/>
          </a:bodyPr>
          <a:lstStyle>
            <a:lvl1pPr lvl="0" rtl="0" algn="l">
              <a:spcBef>
                <a:spcPts val="0"/>
              </a:spcBef>
              <a:spcAft>
                <a:spcPts val="0"/>
              </a:spcAft>
              <a:buSzPts val="2500"/>
              <a:buNone/>
              <a:defRPr sz="2000">
                <a:solidFill>
                  <a:schemeClr val="lt1"/>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1822" name="Google Shape;1822;p27"/>
          <p:cNvSpPr txBox="1"/>
          <p:nvPr>
            <p:ph idx="14" type="subTitle"/>
          </p:nvPr>
        </p:nvSpPr>
        <p:spPr>
          <a:xfrm>
            <a:off x="2407298" y="3735745"/>
            <a:ext cx="1986000" cy="5487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823" name="Google Shape;1823;p27"/>
          <p:cNvSpPr txBox="1"/>
          <p:nvPr>
            <p:ph idx="15" type="title"/>
          </p:nvPr>
        </p:nvSpPr>
        <p:spPr>
          <a:xfrm>
            <a:off x="720000" y="365760"/>
            <a:ext cx="7704000" cy="548700"/>
          </a:xfrm>
          <a:prstGeom prst="rect">
            <a:avLst/>
          </a:prstGeom>
          <a:noFill/>
        </p:spPr>
        <p:txBody>
          <a:bodyPr anchorCtr="0" anchor="t" bIns="91425" lIns="91425" spcFirstLastPara="1" rIns="91425" wrap="square" tIns="91425">
            <a:noAutofit/>
          </a:bodyPr>
          <a:lstStyle>
            <a:lvl1pPr lvl="0" rtl="0" algn="ctr">
              <a:lnSpc>
                <a:spcPct val="115000"/>
              </a:lnSpc>
              <a:spcBef>
                <a:spcPts val="0"/>
              </a:spcBef>
              <a:spcAft>
                <a:spcPts val="0"/>
              </a:spcAft>
              <a:buSzPts val="2800"/>
              <a:buNone/>
              <a:defRPr/>
            </a:lvl1pPr>
            <a:lvl2pPr lvl="1" rtl="0" algn="ctr">
              <a:spcBef>
                <a:spcPts val="0"/>
              </a:spcBef>
              <a:spcAft>
                <a:spcPts val="0"/>
              </a:spcAft>
              <a:buSzPts val="3500"/>
              <a:buNone/>
              <a:defRPr/>
            </a:lvl2pPr>
            <a:lvl3pPr lvl="2" rtl="0" algn="ctr">
              <a:spcBef>
                <a:spcPts val="0"/>
              </a:spcBef>
              <a:spcAft>
                <a:spcPts val="0"/>
              </a:spcAft>
              <a:buSzPts val="3500"/>
              <a:buNone/>
              <a:defRPr/>
            </a:lvl3pPr>
            <a:lvl4pPr lvl="3" rtl="0" algn="ctr">
              <a:spcBef>
                <a:spcPts val="0"/>
              </a:spcBef>
              <a:spcAft>
                <a:spcPts val="0"/>
              </a:spcAft>
              <a:buSzPts val="3500"/>
              <a:buNone/>
              <a:defRPr/>
            </a:lvl4pPr>
            <a:lvl5pPr lvl="4" rtl="0" algn="ctr">
              <a:spcBef>
                <a:spcPts val="0"/>
              </a:spcBef>
              <a:spcAft>
                <a:spcPts val="0"/>
              </a:spcAft>
              <a:buSzPts val="3500"/>
              <a:buNone/>
              <a:defRPr/>
            </a:lvl5pPr>
            <a:lvl6pPr lvl="5" rtl="0" algn="ctr">
              <a:spcBef>
                <a:spcPts val="0"/>
              </a:spcBef>
              <a:spcAft>
                <a:spcPts val="0"/>
              </a:spcAft>
              <a:buSzPts val="3500"/>
              <a:buNone/>
              <a:defRPr/>
            </a:lvl6pPr>
            <a:lvl7pPr lvl="6" rtl="0" algn="ctr">
              <a:spcBef>
                <a:spcPts val="0"/>
              </a:spcBef>
              <a:spcAft>
                <a:spcPts val="0"/>
              </a:spcAft>
              <a:buSzPts val="3500"/>
              <a:buNone/>
              <a:defRPr/>
            </a:lvl7pPr>
            <a:lvl8pPr lvl="7" rtl="0" algn="ctr">
              <a:spcBef>
                <a:spcPts val="0"/>
              </a:spcBef>
              <a:spcAft>
                <a:spcPts val="0"/>
              </a:spcAft>
              <a:buSzPts val="3500"/>
              <a:buNone/>
              <a:defRPr/>
            </a:lvl8pPr>
            <a:lvl9pPr lvl="8" rtl="0" algn="ctr">
              <a:spcBef>
                <a:spcPts val="0"/>
              </a:spcBef>
              <a:spcAft>
                <a:spcPts val="0"/>
              </a:spcAft>
              <a:buSzPts val="3500"/>
              <a:buNone/>
              <a:defRPr/>
            </a:lvl9pPr>
          </a:lstStyle>
          <a:p/>
        </p:txBody>
      </p:sp>
      <p:sp>
        <p:nvSpPr>
          <p:cNvPr id="1824" name="Google Shape;1824;p27"/>
          <p:cNvSpPr/>
          <p:nvPr/>
        </p:nvSpPr>
        <p:spPr>
          <a:xfrm>
            <a:off x="0" y="4594800"/>
            <a:ext cx="9144000" cy="548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5" name="Google Shape;1825;p27"/>
          <p:cNvSpPr/>
          <p:nvPr/>
        </p:nvSpPr>
        <p:spPr>
          <a:xfrm flipH="1" rot="10800000">
            <a:off x="8249274" y="4594797"/>
            <a:ext cx="894720" cy="548701"/>
          </a:xfrm>
          <a:custGeom>
            <a:rect b="b" l="l" r="r" t="t"/>
            <a:pathLst>
              <a:path extrusionOk="0" h="29051" w="47371">
                <a:moveTo>
                  <a:pt x="47371" y="1"/>
                </a:moveTo>
                <a:lnTo>
                  <a:pt x="46696" y="338"/>
                </a:lnTo>
                <a:lnTo>
                  <a:pt x="45979" y="675"/>
                </a:lnTo>
                <a:lnTo>
                  <a:pt x="45284" y="970"/>
                </a:lnTo>
                <a:lnTo>
                  <a:pt x="44567" y="1266"/>
                </a:lnTo>
                <a:lnTo>
                  <a:pt x="43850" y="1540"/>
                </a:lnTo>
                <a:lnTo>
                  <a:pt x="43133" y="1814"/>
                </a:lnTo>
                <a:lnTo>
                  <a:pt x="41658" y="2320"/>
                </a:lnTo>
                <a:lnTo>
                  <a:pt x="40182" y="2783"/>
                </a:lnTo>
                <a:lnTo>
                  <a:pt x="38706" y="3226"/>
                </a:lnTo>
                <a:lnTo>
                  <a:pt x="35734" y="4069"/>
                </a:lnTo>
                <a:lnTo>
                  <a:pt x="34132" y="4512"/>
                </a:lnTo>
                <a:lnTo>
                  <a:pt x="32529" y="4997"/>
                </a:lnTo>
                <a:lnTo>
                  <a:pt x="31707" y="5250"/>
                </a:lnTo>
                <a:lnTo>
                  <a:pt x="30906" y="5503"/>
                </a:lnTo>
                <a:lnTo>
                  <a:pt x="30105" y="5798"/>
                </a:lnTo>
                <a:lnTo>
                  <a:pt x="29304" y="6093"/>
                </a:lnTo>
                <a:lnTo>
                  <a:pt x="28503" y="6409"/>
                </a:lnTo>
                <a:lnTo>
                  <a:pt x="27723" y="6726"/>
                </a:lnTo>
                <a:lnTo>
                  <a:pt x="26964" y="7084"/>
                </a:lnTo>
                <a:lnTo>
                  <a:pt x="26205" y="7485"/>
                </a:lnTo>
                <a:lnTo>
                  <a:pt x="25467" y="7885"/>
                </a:lnTo>
                <a:lnTo>
                  <a:pt x="24771" y="8328"/>
                </a:lnTo>
                <a:lnTo>
                  <a:pt x="24076" y="8792"/>
                </a:lnTo>
                <a:lnTo>
                  <a:pt x="23401" y="9298"/>
                </a:lnTo>
                <a:lnTo>
                  <a:pt x="23169" y="9487"/>
                </a:lnTo>
                <a:lnTo>
                  <a:pt x="22937" y="9719"/>
                </a:lnTo>
                <a:lnTo>
                  <a:pt x="22726" y="9951"/>
                </a:lnTo>
                <a:lnTo>
                  <a:pt x="22537" y="10204"/>
                </a:lnTo>
                <a:lnTo>
                  <a:pt x="22368" y="10478"/>
                </a:lnTo>
                <a:lnTo>
                  <a:pt x="22220" y="10752"/>
                </a:lnTo>
                <a:lnTo>
                  <a:pt x="22094" y="11047"/>
                </a:lnTo>
                <a:lnTo>
                  <a:pt x="21989" y="11343"/>
                </a:lnTo>
                <a:lnTo>
                  <a:pt x="21925" y="11638"/>
                </a:lnTo>
                <a:lnTo>
                  <a:pt x="21904" y="11933"/>
                </a:lnTo>
                <a:lnTo>
                  <a:pt x="21904" y="12207"/>
                </a:lnTo>
                <a:lnTo>
                  <a:pt x="21968" y="12502"/>
                </a:lnTo>
                <a:lnTo>
                  <a:pt x="22073" y="12776"/>
                </a:lnTo>
                <a:lnTo>
                  <a:pt x="22220" y="13050"/>
                </a:lnTo>
                <a:lnTo>
                  <a:pt x="22326" y="13198"/>
                </a:lnTo>
                <a:lnTo>
                  <a:pt x="22431" y="13324"/>
                </a:lnTo>
                <a:lnTo>
                  <a:pt x="22537" y="13451"/>
                </a:lnTo>
                <a:lnTo>
                  <a:pt x="22684" y="13556"/>
                </a:lnTo>
                <a:lnTo>
                  <a:pt x="23001" y="13788"/>
                </a:lnTo>
                <a:lnTo>
                  <a:pt x="23338" y="14020"/>
                </a:lnTo>
                <a:lnTo>
                  <a:pt x="23675" y="14252"/>
                </a:lnTo>
                <a:lnTo>
                  <a:pt x="23991" y="14484"/>
                </a:lnTo>
                <a:lnTo>
                  <a:pt x="24139" y="14631"/>
                </a:lnTo>
                <a:lnTo>
                  <a:pt x="24265" y="14758"/>
                </a:lnTo>
                <a:lnTo>
                  <a:pt x="24371" y="14926"/>
                </a:lnTo>
                <a:lnTo>
                  <a:pt x="24455" y="15095"/>
                </a:lnTo>
                <a:lnTo>
                  <a:pt x="24518" y="15264"/>
                </a:lnTo>
                <a:lnTo>
                  <a:pt x="24539" y="15453"/>
                </a:lnTo>
                <a:lnTo>
                  <a:pt x="24518" y="15664"/>
                </a:lnTo>
                <a:lnTo>
                  <a:pt x="24476" y="15896"/>
                </a:lnTo>
                <a:lnTo>
                  <a:pt x="24392" y="16107"/>
                </a:lnTo>
                <a:lnTo>
                  <a:pt x="24286" y="16297"/>
                </a:lnTo>
                <a:lnTo>
                  <a:pt x="24139" y="16486"/>
                </a:lnTo>
                <a:lnTo>
                  <a:pt x="23991" y="16676"/>
                </a:lnTo>
                <a:lnTo>
                  <a:pt x="23823" y="16824"/>
                </a:lnTo>
                <a:lnTo>
                  <a:pt x="23654" y="16992"/>
                </a:lnTo>
                <a:lnTo>
                  <a:pt x="23443" y="17119"/>
                </a:lnTo>
                <a:lnTo>
                  <a:pt x="23232" y="17266"/>
                </a:lnTo>
                <a:lnTo>
                  <a:pt x="22811" y="17519"/>
                </a:lnTo>
                <a:lnTo>
                  <a:pt x="22368" y="17730"/>
                </a:lnTo>
                <a:lnTo>
                  <a:pt x="21546" y="18110"/>
                </a:lnTo>
                <a:lnTo>
                  <a:pt x="17793" y="19902"/>
                </a:lnTo>
                <a:lnTo>
                  <a:pt x="17077" y="20281"/>
                </a:lnTo>
                <a:lnTo>
                  <a:pt x="16697" y="20471"/>
                </a:lnTo>
                <a:lnTo>
                  <a:pt x="16360" y="20682"/>
                </a:lnTo>
                <a:lnTo>
                  <a:pt x="16001" y="20892"/>
                </a:lnTo>
                <a:lnTo>
                  <a:pt x="15685" y="21124"/>
                </a:lnTo>
                <a:lnTo>
                  <a:pt x="15369" y="21398"/>
                </a:lnTo>
                <a:lnTo>
                  <a:pt x="15074" y="21672"/>
                </a:lnTo>
                <a:lnTo>
                  <a:pt x="14779" y="21989"/>
                </a:lnTo>
                <a:lnTo>
                  <a:pt x="14505" y="22347"/>
                </a:lnTo>
                <a:lnTo>
                  <a:pt x="13999" y="23043"/>
                </a:lnTo>
                <a:lnTo>
                  <a:pt x="13746" y="23401"/>
                </a:lnTo>
                <a:lnTo>
                  <a:pt x="13493" y="23738"/>
                </a:lnTo>
                <a:lnTo>
                  <a:pt x="13219" y="24076"/>
                </a:lnTo>
                <a:lnTo>
                  <a:pt x="12902" y="24392"/>
                </a:lnTo>
                <a:lnTo>
                  <a:pt x="12565" y="24687"/>
                </a:lnTo>
                <a:lnTo>
                  <a:pt x="12207" y="24940"/>
                </a:lnTo>
                <a:lnTo>
                  <a:pt x="11827" y="25172"/>
                </a:lnTo>
                <a:lnTo>
                  <a:pt x="11427" y="25404"/>
                </a:lnTo>
                <a:lnTo>
                  <a:pt x="11026" y="25594"/>
                </a:lnTo>
                <a:lnTo>
                  <a:pt x="10626" y="25762"/>
                </a:lnTo>
                <a:lnTo>
                  <a:pt x="10204" y="25931"/>
                </a:lnTo>
                <a:lnTo>
                  <a:pt x="9782" y="26079"/>
                </a:lnTo>
                <a:lnTo>
                  <a:pt x="9298" y="26205"/>
                </a:lnTo>
                <a:lnTo>
                  <a:pt x="8813" y="26331"/>
                </a:lnTo>
                <a:lnTo>
                  <a:pt x="8307" y="26458"/>
                </a:lnTo>
                <a:lnTo>
                  <a:pt x="7801" y="26542"/>
                </a:lnTo>
                <a:lnTo>
                  <a:pt x="6789" y="26732"/>
                </a:lnTo>
                <a:lnTo>
                  <a:pt x="5777" y="26901"/>
                </a:lnTo>
                <a:lnTo>
                  <a:pt x="4786" y="27069"/>
                </a:lnTo>
                <a:lnTo>
                  <a:pt x="4280" y="27175"/>
                </a:lnTo>
                <a:lnTo>
                  <a:pt x="3795" y="27280"/>
                </a:lnTo>
                <a:lnTo>
                  <a:pt x="3289" y="27407"/>
                </a:lnTo>
                <a:lnTo>
                  <a:pt x="2804" y="27554"/>
                </a:lnTo>
                <a:lnTo>
                  <a:pt x="2320" y="27723"/>
                </a:lnTo>
                <a:lnTo>
                  <a:pt x="1856" y="27934"/>
                </a:lnTo>
                <a:lnTo>
                  <a:pt x="1350" y="28166"/>
                </a:lnTo>
                <a:lnTo>
                  <a:pt x="886" y="28419"/>
                </a:lnTo>
                <a:lnTo>
                  <a:pt x="443" y="28735"/>
                </a:lnTo>
                <a:lnTo>
                  <a:pt x="1" y="29051"/>
                </a:lnTo>
                <a:lnTo>
                  <a:pt x="47371" y="29051"/>
                </a:lnTo>
                <a:lnTo>
                  <a:pt x="47371"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826" name="Google Shape;1826;p27"/>
          <p:cNvGrpSpPr/>
          <p:nvPr/>
        </p:nvGrpSpPr>
        <p:grpSpPr>
          <a:xfrm>
            <a:off x="3232572" y="4858963"/>
            <a:ext cx="240526" cy="228204"/>
            <a:chOff x="4411275" y="4457400"/>
            <a:chExt cx="473850" cy="449575"/>
          </a:xfrm>
        </p:grpSpPr>
        <p:sp>
          <p:nvSpPr>
            <p:cNvPr id="1827" name="Google Shape;1827;p27"/>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8" name="Google Shape;1828;p27"/>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29" name="Google Shape;1829;p27"/>
          <p:cNvGrpSpPr/>
          <p:nvPr/>
        </p:nvGrpSpPr>
        <p:grpSpPr>
          <a:xfrm>
            <a:off x="1558375" y="4635913"/>
            <a:ext cx="473850" cy="449575"/>
            <a:chOff x="4411275" y="4457400"/>
            <a:chExt cx="473850" cy="449575"/>
          </a:xfrm>
        </p:grpSpPr>
        <p:sp>
          <p:nvSpPr>
            <p:cNvPr id="1830" name="Google Shape;1830;p27"/>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1" name="Google Shape;1831;p27"/>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32" name="Google Shape;1832;p27"/>
          <p:cNvGrpSpPr/>
          <p:nvPr/>
        </p:nvGrpSpPr>
        <p:grpSpPr>
          <a:xfrm>
            <a:off x="3882422" y="4709488"/>
            <a:ext cx="240526" cy="228204"/>
            <a:chOff x="4411275" y="4457400"/>
            <a:chExt cx="473850" cy="449575"/>
          </a:xfrm>
        </p:grpSpPr>
        <p:sp>
          <p:nvSpPr>
            <p:cNvPr id="1833" name="Google Shape;1833;p27"/>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4" name="Google Shape;1834;p27"/>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35" name="Google Shape;1835;p27"/>
          <p:cNvGrpSpPr/>
          <p:nvPr/>
        </p:nvGrpSpPr>
        <p:grpSpPr>
          <a:xfrm>
            <a:off x="2459072" y="4746588"/>
            <a:ext cx="240526" cy="228204"/>
            <a:chOff x="4411275" y="4457400"/>
            <a:chExt cx="473850" cy="449575"/>
          </a:xfrm>
        </p:grpSpPr>
        <p:sp>
          <p:nvSpPr>
            <p:cNvPr id="1836" name="Google Shape;1836;p27"/>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7" name="Google Shape;1837;p27"/>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38" name="Google Shape;1838;p27"/>
          <p:cNvGrpSpPr/>
          <p:nvPr/>
        </p:nvGrpSpPr>
        <p:grpSpPr>
          <a:xfrm>
            <a:off x="73500" y="4417488"/>
            <a:ext cx="473850" cy="449575"/>
            <a:chOff x="4411275" y="4457400"/>
            <a:chExt cx="473850" cy="449575"/>
          </a:xfrm>
        </p:grpSpPr>
        <p:sp>
          <p:nvSpPr>
            <p:cNvPr id="1839" name="Google Shape;1839;p27"/>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0" name="Google Shape;1840;p27"/>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41" name="Google Shape;1841;p27"/>
          <p:cNvGrpSpPr/>
          <p:nvPr/>
        </p:nvGrpSpPr>
        <p:grpSpPr>
          <a:xfrm>
            <a:off x="7592397" y="4528163"/>
            <a:ext cx="240526" cy="228204"/>
            <a:chOff x="4411275" y="4457400"/>
            <a:chExt cx="473850" cy="449575"/>
          </a:xfrm>
        </p:grpSpPr>
        <p:sp>
          <p:nvSpPr>
            <p:cNvPr id="1842" name="Google Shape;1842;p27"/>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3" name="Google Shape;1843;p27"/>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44" name="Google Shape;1844;p27"/>
          <p:cNvGrpSpPr/>
          <p:nvPr/>
        </p:nvGrpSpPr>
        <p:grpSpPr>
          <a:xfrm>
            <a:off x="5934977" y="4637648"/>
            <a:ext cx="791911" cy="449534"/>
            <a:chOff x="5104925" y="-1571550"/>
            <a:chExt cx="1573750" cy="893350"/>
          </a:xfrm>
        </p:grpSpPr>
        <p:sp>
          <p:nvSpPr>
            <p:cNvPr id="1845" name="Google Shape;1845;p27"/>
            <p:cNvSpPr/>
            <p:nvPr/>
          </p:nvSpPr>
          <p:spPr>
            <a:xfrm>
              <a:off x="5104925" y="-1571550"/>
              <a:ext cx="1573750" cy="792175"/>
            </a:xfrm>
            <a:custGeom>
              <a:rect b="b" l="l" r="r" t="t"/>
              <a:pathLst>
                <a:path extrusionOk="0" h="31687" w="62950">
                  <a:moveTo>
                    <a:pt x="31601" y="1"/>
                  </a:moveTo>
                  <a:lnTo>
                    <a:pt x="30126" y="64"/>
                  </a:lnTo>
                  <a:lnTo>
                    <a:pt x="28629" y="148"/>
                  </a:lnTo>
                  <a:lnTo>
                    <a:pt x="27069" y="275"/>
                  </a:lnTo>
                  <a:lnTo>
                    <a:pt x="25467" y="444"/>
                  </a:lnTo>
                  <a:lnTo>
                    <a:pt x="23822" y="675"/>
                  </a:lnTo>
                  <a:lnTo>
                    <a:pt x="22136" y="928"/>
                  </a:lnTo>
                  <a:lnTo>
                    <a:pt x="20386" y="1245"/>
                  </a:lnTo>
                  <a:lnTo>
                    <a:pt x="18615" y="1603"/>
                  </a:lnTo>
                  <a:lnTo>
                    <a:pt x="16781" y="2004"/>
                  </a:lnTo>
                  <a:lnTo>
                    <a:pt x="14905" y="2446"/>
                  </a:lnTo>
                  <a:lnTo>
                    <a:pt x="14314" y="2615"/>
                  </a:lnTo>
                  <a:lnTo>
                    <a:pt x="13766" y="2763"/>
                  </a:lnTo>
                  <a:lnTo>
                    <a:pt x="13218" y="2952"/>
                  </a:lnTo>
                  <a:lnTo>
                    <a:pt x="12691" y="3142"/>
                  </a:lnTo>
                  <a:lnTo>
                    <a:pt x="12164" y="3332"/>
                  </a:lnTo>
                  <a:lnTo>
                    <a:pt x="11658" y="3543"/>
                  </a:lnTo>
                  <a:lnTo>
                    <a:pt x="11173" y="3753"/>
                  </a:lnTo>
                  <a:lnTo>
                    <a:pt x="10710" y="3985"/>
                  </a:lnTo>
                  <a:lnTo>
                    <a:pt x="10246" y="4217"/>
                  </a:lnTo>
                  <a:lnTo>
                    <a:pt x="9782" y="4470"/>
                  </a:lnTo>
                  <a:lnTo>
                    <a:pt x="9339" y="4723"/>
                  </a:lnTo>
                  <a:lnTo>
                    <a:pt x="8918" y="4976"/>
                  </a:lnTo>
                  <a:lnTo>
                    <a:pt x="8517" y="5250"/>
                  </a:lnTo>
                  <a:lnTo>
                    <a:pt x="8117" y="5524"/>
                  </a:lnTo>
                  <a:lnTo>
                    <a:pt x="7716" y="5819"/>
                  </a:lnTo>
                  <a:lnTo>
                    <a:pt x="7337" y="6114"/>
                  </a:lnTo>
                  <a:lnTo>
                    <a:pt x="6978" y="6431"/>
                  </a:lnTo>
                  <a:lnTo>
                    <a:pt x="6620" y="6726"/>
                  </a:lnTo>
                  <a:lnTo>
                    <a:pt x="6282" y="7063"/>
                  </a:lnTo>
                  <a:lnTo>
                    <a:pt x="5945" y="7379"/>
                  </a:lnTo>
                  <a:lnTo>
                    <a:pt x="5334" y="8054"/>
                  </a:lnTo>
                  <a:lnTo>
                    <a:pt x="4744" y="8750"/>
                  </a:lnTo>
                  <a:lnTo>
                    <a:pt x="4195" y="9466"/>
                  </a:lnTo>
                  <a:lnTo>
                    <a:pt x="3689" y="10183"/>
                  </a:lnTo>
                  <a:lnTo>
                    <a:pt x="3226" y="10942"/>
                  </a:lnTo>
                  <a:lnTo>
                    <a:pt x="2804" y="11722"/>
                  </a:lnTo>
                  <a:lnTo>
                    <a:pt x="2425" y="12502"/>
                  </a:lnTo>
                  <a:lnTo>
                    <a:pt x="2066" y="13282"/>
                  </a:lnTo>
                  <a:lnTo>
                    <a:pt x="1750" y="14083"/>
                  </a:lnTo>
                  <a:lnTo>
                    <a:pt x="1455" y="14905"/>
                  </a:lnTo>
                  <a:lnTo>
                    <a:pt x="1202" y="15707"/>
                  </a:lnTo>
                  <a:lnTo>
                    <a:pt x="970" y="16529"/>
                  </a:lnTo>
                  <a:lnTo>
                    <a:pt x="759" y="17351"/>
                  </a:lnTo>
                  <a:lnTo>
                    <a:pt x="590" y="18152"/>
                  </a:lnTo>
                  <a:lnTo>
                    <a:pt x="443" y="18974"/>
                  </a:lnTo>
                  <a:lnTo>
                    <a:pt x="316" y="19775"/>
                  </a:lnTo>
                  <a:lnTo>
                    <a:pt x="211" y="20576"/>
                  </a:lnTo>
                  <a:lnTo>
                    <a:pt x="127" y="21377"/>
                  </a:lnTo>
                  <a:lnTo>
                    <a:pt x="84" y="22136"/>
                  </a:lnTo>
                  <a:lnTo>
                    <a:pt x="42" y="22916"/>
                  </a:lnTo>
                  <a:lnTo>
                    <a:pt x="0" y="23654"/>
                  </a:lnTo>
                  <a:lnTo>
                    <a:pt x="0" y="24392"/>
                  </a:lnTo>
                  <a:lnTo>
                    <a:pt x="21" y="24729"/>
                  </a:lnTo>
                  <a:lnTo>
                    <a:pt x="42" y="25088"/>
                  </a:lnTo>
                  <a:lnTo>
                    <a:pt x="106" y="25404"/>
                  </a:lnTo>
                  <a:lnTo>
                    <a:pt x="190" y="25720"/>
                  </a:lnTo>
                  <a:lnTo>
                    <a:pt x="295" y="26036"/>
                  </a:lnTo>
                  <a:lnTo>
                    <a:pt x="422" y="26332"/>
                  </a:lnTo>
                  <a:lnTo>
                    <a:pt x="569" y="26627"/>
                  </a:lnTo>
                  <a:lnTo>
                    <a:pt x="738" y="26901"/>
                  </a:lnTo>
                  <a:lnTo>
                    <a:pt x="928" y="27175"/>
                  </a:lnTo>
                  <a:lnTo>
                    <a:pt x="1117" y="27428"/>
                  </a:lnTo>
                  <a:lnTo>
                    <a:pt x="1349" y="27660"/>
                  </a:lnTo>
                  <a:lnTo>
                    <a:pt x="1602" y="27913"/>
                  </a:lnTo>
                  <a:lnTo>
                    <a:pt x="1855" y="28145"/>
                  </a:lnTo>
                  <a:lnTo>
                    <a:pt x="2150" y="28355"/>
                  </a:lnTo>
                  <a:lnTo>
                    <a:pt x="2446" y="28566"/>
                  </a:lnTo>
                  <a:lnTo>
                    <a:pt x="2762" y="28756"/>
                  </a:lnTo>
                  <a:lnTo>
                    <a:pt x="3099" y="28946"/>
                  </a:lnTo>
                  <a:lnTo>
                    <a:pt x="3436" y="29135"/>
                  </a:lnTo>
                  <a:lnTo>
                    <a:pt x="3816" y="29304"/>
                  </a:lnTo>
                  <a:lnTo>
                    <a:pt x="4195" y="29473"/>
                  </a:lnTo>
                  <a:lnTo>
                    <a:pt x="4996" y="29789"/>
                  </a:lnTo>
                  <a:lnTo>
                    <a:pt x="5861" y="30063"/>
                  </a:lnTo>
                  <a:lnTo>
                    <a:pt x="6767" y="30316"/>
                  </a:lnTo>
                  <a:lnTo>
                    <a:pt x="7737" y="30548"/>
                  </a:lnTo>
                  <a:lnTo>
                    <a:pt x="8749" y="30738"/>
                  </a:lnTo>
                  <a:lnTo>
                    <a:pt x="9782" y="30906"/>
                  </a:lnTo>
                  <a:lnTo>
                    <a:pt x="10878" y="31075"/>
                  </a:lnTo>
                  <a:lnTo>
                    <a:pt x="11996" y="31201"/>
                  </a:lnTo>
                  <a:lnTo>
                    <a:pt x="13134" y="31307"/>
                  </a:lnTo>
                  <a:lnTo>
                    <a:pt x="14314" y="31412"/>
                  </a:lnTo>
                  <a:lnTo>
                    <a:pt x="15516" y="31476"/>
                  </a:lnTo>
                  <a:lnTo>
                    <a:pt x="16718" y="31539"/>
                  </a:lnTo>
                  <a:lnTo>
                    <a:pt x="17962" y="31602"/>
                  </a:lnTo>
                  <a:lnTo>
                    <a:pt x="19205" y="31623"/>
                  </a:lnTo>
                  <a:lnTo>
                    <a:pt x="21693" y="31686"/>
                  </a:lnTo>
                  <a:lnTo>
                    <a:pt x="36956" y="31686"/>
                  </a:lnTo>
                  <a:lnTo>
                    <a:pt x="39760" y="31623"/>
                  </a:lnTo>
                  <a:lnTo>
                    <a:pt x="42585" y="31539"/>
                  </a:lnTo>
                  <a:lnTo>
                    <a:pt x="43997" y="31476"/>
                  </a:lnTo>
                  <a:lnTo>
                    <a:pt x="45410" y="31412"/>
                  </a:lnTo>
                  <a:lnTo>
                    <a:pt x="46780" y="31307"/>
                  </a:lnTo>
                  <a:lnTo>
                    <a:pt x="48150" y="31201"/>
                  </a:lnTo>
                  <a:lnTo>
                    <a:pt x="49499" y="31075"/>
                  </a:lnTo>
                  <a:lnTo>
                    <a:pt x="50807" y="30906"/>
                  </a:lnTo>
                  <a:lnTo>
                    <a:pt x="52071" y="30738"/>
                  </a:lnTo>
                  <a:lnTo>
                    <a:pt x="53294" y="30548"/>
                  </a:lnTo>
                  <a:lnTo>
                    <a:pt x="54475" y="30316"/>
                  </a:lnTo>
                  <a:lnTo>
                    <a:pt x="55592" y="30063"/>
                  </a:lnTo>
                  <a:lnTo>
                    <a:pt x="56667" y="29789"/>
                  </a:lnTo>
                  <a:lnTo>
                    <a:pt x="57658" y="29473"/>
                  </a:lnTo>
                  <a:lnTo>
                    <a:pt x="58143" y="29304"/>
                  </a:lnTo>
                  <a:lnTo>
                    <a:pt x="58607" y="29135"/>
                  </a:lnTo>
                  <a:lnTo>
                    <a:pt x="59028" y="28946"/>
                  </a:lnTo>
                  <a:lnTo>
                    <a:pt x="59450" y="28756"/>
                  </a:lnTo>
                  <a:lnTo>
                    <a:pt x="59850" y="28566"/>
                  </a:lnTo>
                  <a:lnTo>
                    <a:pt x="60230" y="28355"/>
                  </a:lnTo>
                  <a:lnTo>
                    <a:pt x="60588" y="28145"/>
                  </a:lnTo>
                  <a:lnTo>
                    <a:pt x="60926" y="27913"/>
                  </a:lnTo>
                  <a:lnTo>
                    <a:pt x="61221" y="27660"/>
                  </a:lnTo>
                  <a:lnTo>
                    <a:pt x="61516" y="27428"/>
                  </a:lnTo>
                  <a:lnTo>
                    <a:pt x="61790" y="27175"/>
                  </a:lnTo>
                  <a:lnTo>
                    <a:pt x="62022" y="26901"/>
                  </a:lnTo>
                  <a:lnTo>
                    <a:pt x="62233" y="26627"/>
                  </a:lnTo>
                  <a:lnTo>
                    <a:pt x="62422" y="26332"/>
                  </a:lnTo>
                  <a:lnTo>
                    <a:pt x="62591" y="26036"/>
                  </a:lnTo>
                  <a:lnTo>
                    <a:pt x="62718" y="25720"/>
                  </a:lnTo>
                  <a:lnTo>
                    <a:pt x="62823" y="25404"/>
                  </a:lnTo>
                  <a:lnTo>
                    <a:pt x="62886" y="25088"/>
                  </a:lnTo>
                  <a:lnTo>
                    <a:pt x="62928" y="24729"/>
                  </a:lnTo>
                  <a:lnTo>
                    <a:pt x="62949" y="24392"/>
                  </a:lnTo>
                  <a:lnTo>
                    <a:pt x="62928" y="23612"/>
                  </a:lnTo>
                  <a:lnTo>
                    <a:pt x="62865" y="22769"/>
                  </a:lnTo>
                  <a:lnTo>
                    <a:pt x="62739" y="21820"/>
                  </a:lnTo>
                  <a:lnTo>
                    <a:pt x="62549" y="20829"/>
                  </a:lnTo>
                  <a:lnTo>
                    <a:pt x="62443" y="20302"/>
                  </a:lnTo>
                  <a:lnTo>
                    <a:pt x="62317" y="19754"/>
                  </a:lnTo>
                  <a:lnTo>
                    <a:pt x="62169" y="19206"/>
                  </a:lnTo>
                  <a:lnTo>
                    <a:pt x="62001" y="18637"/>
                  </a:lnTo>
                  <a:lnTo>
                    <a:pt x="61811" y="18068"/>
                  </a:lnTo>
                  <a:lnTo>
                    <a:pt x="61621" y="17477"/>
                  </a:lnTo>
                  <a:lnTo>
                    <a:pt x="61389" y="16887"/>
                  </a:lnTo>
                  <a:lnTo>
                    <a:pt x="61158" y="16276"/>
                  </a:lnTo>
                  <a:lnTo>
                    <a:pt x="60905" y="15685"/>
                  </a:lnTo>
                  <a:lnTo>
                    <a:pt x="60609" y="15074"/>
                  </a:lnTo>
                  <a:lnTo>
                    <a:pt x="60314" y="14463"/>
                  </a:lnTo>
                  <a:lnTo>
                    <a:pt x="59998" y="13830"/>
                  </a:lnTo>
                  <a:lnTo>
                    <a:pt x="59640" y="13219"/>
                  </a:lnTo>
                  <a:lnTo>
                    <a:pt x="59260" y="12608"/>
                  </a:lnTo>
                  <a:lnTo>
                    <a:pt x="58881" y="11996"/>
                  </a:lnTo>
                  <a:lnTo>
                    <a:pt x="58459" y="11385"/>
                  </a:lnTo>
                  <a:lnTo>
                    <a:pt x="58016" y="10773"/>
                  </a:lnTo>
                  <a:lnTo>
                    <a:pt x="57553" y="10162"/>
                  </a:lnTo>
                  <a:lnTo>
                    <a:pt x="57047" y="9572"/>
                  </a:lnTo>
                  <a:lnTo>
                    <a:pt x="56520" y="8982"/>
                  </a:lnTo>
                  <a:lnTo>
                    <a:pt x="55971" y="8391"/>
                  </a:lnTo>
                  <a:lnTo>
                    <a:pt x="55402" y="7822"/>
                  </a:lnTo>
                  <a:lnTo>
                    <a:pt x="54791" y="7253"/>
                  </a:lnTo>
                  <a:lnTo>
                    <a:pt x="54158" y="6705"/>
                  </a:lnTo>
                  <a:lnTo>
                    <a:pt x="53484" y="6178"/>
                  </a:lnTo>
                  <a:lnTo>
                    <a:pt x="52788" y="5651"/>
                  </a:lnTo>
                  <a:lnTo>
                    <a:pt x="52071" y="5145"/>
                  </a:lnTo>
                  <a:lnTo>
                    <a:pt x="51312" y="4639"/>
                  </a:lnTo>
                  <a:lnTo>
                    <a:pt x="50511" y="4175"/>
                  </a:lnTo>
                  <a:lnTo>
                    <a:pt x="49689" y="3711"/>
                  </a:lnTo>
                  <a:lnTo>
                    <a:pt x="48846" y="3290"/>
                  </a:lnTo>
                  <a:lnTo>
                    <a:pt x="47939" y="2868"/>
                  </a:lnTo>
                  <a:lnTo>
                    <a:pt x="47033" y="2488"/>
                  </a:lnTo>
                  <a:lnTo>
                    <a:pt x="46063" y="2109"/>
                  </a:lnTo>
                  <a:lnTo>
                    <a:pt x="45072" y="1772"/>
                  </a:lnTo>
                  <a:lnTo>
                    <a:pt x="44039" y="1455"/>
                  </a:lnTo>
                  <a:lnTo>
                    <a:pt x="42964" y="1181"/>
                  </a:lnTo>
                  <a:lnTo>
                    <a:pt x="41868" y="907"/>
                  </a:lnTo>
                  <a:lnTo>
                    <a:pt x="40730" y="675"/>
                  </a:lnTo>
                  <a:lnTo>
                    <a:pt x="39528" y="486"/>
                  </a:lnTo>
                  <a:lnTo>
                    <a:pt x="38326" y="317"/>
                  </a:lnTo>
                  <a:lnTo>
                    <a:pt x="37061" y="191"/>
                  </a:lnTo>
                  <a:lnTo>
                    <a:pt x="35754" y="85"/>
                  </a:lnTo>
                  <a:lnTo>
                    <a:pt x="34405" y="22"/>
                  </a:lnTo>
                  <a:lnTo>
                    <a:pt x="33035"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6" name="Google Shape;1846;p27"/>
            <p:cNvSpPr/>
            <p:nvPr/>
          </p:nvSpPr>
          <p:spPr>
            <a:xfrm>
              <a:off x="5104925" y="-1571550"/>
              <a:ext cx="1573750" cy="792175"/>
            </a:xfrm>
            <a:custGeom>
              <a:rect b="b" l="l" r="r" t="t"/>
              <a:pathLst>
                <a:path extrusionOk="0" fill="none" h="31687" w="62950">
                  <a:moveTo>
                    <a:pt x="62949" y="24392"/>
                  </a:moveTo>
                  <a:lnTo>
                    <a:pt x="62949" y="24392"/>
                  </a:lnTo>
                  <a:lnTo>
                    <a:pt x="62928" y="24729"/>
                  </a:lnTo>
                  <a:lnTo>
                    <a:pt x="62886" y="25088"/>
                  </a:lnTo>
                  <a:lnTo>
                    <a:pt x="62823" y="25404"/>
                  </a:lnTo>
                  <a:lnTo>
                    <a:pt x="62718" y="25720"/>
                  </a:lnTo>
                  <a:lnTo>
                    <a:pt x="62591" y="26036"/>
                  </a:lnTo>
                  <a:lnTo>
                    <a:pt x="62422" y="26332"/>
                  </a:lnTo>
                  <a:lnTo>
                    <a:pt x="62233" y="26627"/>
                  </a:lnTo>
                  <a:lnTo>
                    <a:pt x="62022" y="26901"/>
                  </a:lnTo>
                  <a:lnTo>
                    <a:pt x="61790" y="27175"/>
                  </a:lnTo>
                  <a:lnTo>
                    <a:pt x="61516" y="27428"/>
                  </a:lnTo>
                  <a:lnTo>
                    <a:pt x="61221" y="27660"/>
                  </a:lnTo>
                  <a:lnTo>
                    <a:pt x="60926" y="27913"/>
                  </a:lnTo>
                  <a:lnTo>
                    <a:pt x="60588" y="28145"/>
                  </a:lnTo>
                  <a:lnTo>
                    <a:pt x="60230" y="28355"/>
                  </a:lnTo>
                  <a:lnTo>
                    <a:pt x="59850" y="28566"/>
                  </a:lnTo>
                  <a:lnTo>
                    <a:pt x="59450" y="28756"/>
                  </a:lnTo>
                  <a:lnTo>
                    <a:pt x="59028" y="28946"/>
                  </a:lnTo>
                  <a:lnTo>
                    <a:pt x="58607" y="29135"/>
                  </a:lnTo>
                  <a:lnTo>
                    <a:pt x="58143" y="29304"/>
                  </a:lnTo>
                  <a:lnTo>
                    <a:pt x="57658" y="29473"/>
                  </a:lnTo>
                  <a:lnTo>
                    <a:pt x="56667" y="29789"/>
                  </a:lnTo>
                  <a:lnTo>
                    <a:pt x="55592" y="30063"/>
                  </a:lnTo>
                  <a:lnTo>
                    <a:pt x="54475" y="30316"/>
                  </a:lnTo>
                  <a:lnTo>
                    <a:pt x="53294" y="30548"/>
                  </a:lnTo>
                  <a:lnTo>
                    <a:pt x="52071" y="30738"/>
                  </a:lnTo>
                  <a:lnTo>
                    <a:pt x="50807" y="30906"/>
                  </a:lnTo>
                  <a:lnTo>
                    <a:pt x="49499" y="31075"/>
                  </a:lnTo>
                  <a:lnTo>
                    <a:pt x="48150" y="31201"/>
                  </a:lnTo>
                  <a:lnTo>
                    <a:pt x="46780" y="31307"/>
                  </a:lnTo>
                  <a:lnTo>
                    <a:pt x="45410" y="31412"/>
                  </a:lnTo>
                  <a:lnTo>
                    <a:pt x="43997" y="31476"/>
                  </a:lnTo>
                  <a:lnTo>
                    <a:pt x="42585" y="31539"/>
                  </a:lnTo>
                  <a:lnTo>
                    <a:pt x="39760" y="31623"/>
                  </a:lnTo>
                  <a:lnTo>
                    <a:pt x="36956" y="31686"/>
                  </a:lnTo>
                  <a:lnTo>
                    <a:pt x="34215" y="31686"/>
                  </a:lnTo>
                  <a:lnTo>
                    <a:pt x="29114" y="31686"/>
                  </a:lnTo>
                  <a:lnTo>
                    <a:pt x="29114" y="31686"/>
                  </a:lnTo>
                  <a:lnTo>
                    <a:pt x="24202" y="31686"/>
                  </a:lnTo>
                  <a:lnTo>
                    <a:pt x="21693" y="31686"/>
                  </a:lnTo>
                  <a:lnTo>
                    <a:pt x="19205" y="31623"/>
                  </a:lnTo>
                  <a:lnTo>
                    <a:pt x="17962" y="31602"/>
                  </a:lnTo>
                  <a:lnTo>
                    <a:pt x="16718" y="31539"/>
                  </a:lnTo>
                  <a:lnTo>
                    <a:pt x="15516" y="31476"/>
                  </a:lnTo>
                  <a:lnTo>
                    <a:pt x="14314" y="31412"/>
                  </a:lnTo>
                  <a:lnTo>
                    <a:pt x="13134" y="31307"/>
                  </a:lnTo>
                  <a:lnTo>
                    <a:pt x="11996" y="31201"/>
                  </a:lnTo>
                  <a:lnTo>
                    <a:pt x="10878" y="31075"/>
                  </a:lnTo>
                  <a:lnTo>
                    <a:pt x="9782" y="30906"/>
                  </a:lnTo>
                  <a:lnTo>
                    <a:pt x="8749" y="30738"/>
                  </a:lnTo>
                  <a:lnTo>
                    <a:pt x="7737" y="30548"/>
                  </a:lnTo>
                  <a:lnTo>
                    <a:pt x="6767" y="30316"/>
                  </a:lnTo>
                  <a:lnTo>
                    <a:pt x="5861" y="30063"/>
                  </a:lnTo>
                  <a:lnTo>
                    <a:pt x="4996" y="29789"/>
                  </a:lnTo>
                  <a:lnTo>
                    <a:pt x="4195" y="29473"/>
                  </a:lnTo>
                  <a:lnTo>
                    <a:pt x="3816" y="29304"/>
                  </a:lnTo>
                  <a:lnTo>
                    <a:pt x="3436" y="29135"/>
                  </a:lnTo>
                  <a:lnTo>
                    <a:pt x="3099" y="28946"/>
                  </a:lnTo>
                  <a:lnTo>
                    <a:pt x="2762" y="28756"/>
                  </a:lnTo>
                  <a:lnTo>
                    <a:pt x="2446" y="28566"/>
                  </a:lnTo>
                  <a:lnTo>
                    <a:pt x="2150" y="28355"/>
                  </a:lnTo>
                  <a:lnTo>
                    <a:pt x="1855" y="28145"/>
                  </a:lnTo>
                  <a:lnTo>
                    <a:pt x="1602" y="27913"/>
                  </a:lnTo>
                  <a:lnTo>
                    <a:pt x="1349" y="27660"/>
                  </a:lnTo>
                  <a:lnTo>
                    <a:pt x="1117" y="27428"/>
                  </a:lnTo>
                  <a:lnTo>
                    <a:pt x="928" y="27175"/>
                  </a:lnTo>
                  <a:lnTo>
                    <a:pt x="738" y="26901"/>
                  </a:lnTo>
                  <a:lnTo>
                    <a:pt x="569" y="26627"/>
                  </a:lnTo>
                  <a:lnTo>
                    <a:pt x="422" y="26332"/>
                  </a:lnTo>
                  <a:lnTo>
                    <a:pt x="295" y="26036"/>
                  </a:lnTo>
                  <a:lnTo>
                    <a:pt x="190" y="25720"/>
                  </a:lnTo>
                  <a:lnTo>
                    <a:pt x="106" y="25404"/>
                  </a:lnTo>
                  <a:lnTo>
                    <a:pt x="42" y="25088"/>
                  </a:lnTo>
                  <a:lnTo>
                    <a:pt x="21" y="24729"/>
                  </a:lnTo>
                  <a:lnTo>
                    <a:pt x="0" y="24392"/>
                  </a:lnTo>
                  <a:lnTo>
                    <a:pt x="0" y="24392"/>
                  </a:lnTo>
                  <a:lnTo>
                    <a:pt x="0" y="23654"/>
                  </a:lnTo>
                  <a:lnTo>
                    <a:pt x="42" y="22916"/>
                  </a:lnTo>
                  <a:lnTo>
                    <a:pt x="84" y="22136"/>
                  </a:lnTo>
                  <a:lnTo>
                    <a:pt x="127" y="21377"/>
                  </a:lnTo>
                  <a:lnTo>
                    <a:pt x="211" y="20576"/>
                  </a:lnTo>
                  <a:lnTo>
                    <a:pt x="316" y="19775"/>
                  </a:lnTo>
                  <a:lnTo>
                    <a:pt x="443" y="18974"/>
                  </a:lnTo>
                  <a:lnTo>
                    <a:pt x="590" y="18152"/>
                  </a:lnTo>
                  <a:lnTo>
                    <a:pt x="759" y="17351"/>
                  </a:lnTo>
                  <a:lnTo>
                    <a:pt x="970" y="16529"/>
                  </a:lnTo>
                  <a:lnTo>
                    <a:pt x="1202" y="15707"/>
                  </a:lnTo>
                  <a:lnTo>
                    <a:pt x="1455" y="14905"/>
                  </a:lnTo>
                  <a:lnTo>
                    <a:pt x="1750" y="14083"/>
                  </a:lnTo>
                  <a:lnTo>
                    <a:pt x="2066" y="13282"/>
                  </a:lnTo>
                  <a:lnTo>
                    <a:pt x="2425" y="12502"/>
                  </a:lnTo>
                  <a:lnTo>
                    <a:pt x="2804" y="11722"/>
                  </a:lnTo>
                  <a:lnTo>
                    <a:pt x="3226" y="10942"/>
                  </a:lnTo>
                  <a:lnTo>
                    <a:pt x="3689" y="10183"/>
                  </a:lnTo>
                  <a:lnTo>
                    <a:pt x="4195" y="9466"/>
                  </a:lnTo>
                  <a:lnTo>
                    <a:pt x="4744" y="8750"/>
                  </a:lnTo>
                  <a:lnTo>
                    <a:pt x="5334" y="8054"/>
                  </a:lnTo>
                  <a:lnTo>
                    <a:pt x="5945" y="7379"/>
                  </a:lnTo>
                  <a:lnTo>
                    <a:pt x="6282" y="7063"/>
                  </a:lnTo>
                  <a:lnTo>
                    <a:pt x="6620" y="6726"/>
                  </a:lnTo>
                  <a:lnTo>
                    <a:pt x="6978" y="6431"/>
                  </a:lnTo>
                  <a:lnTo>
                    <a:pt x="7337" y="6114"/>
                  </a:lnTo>
                  <a:lnTo>
                    <a:pt x="7716" y="5819"/>
                  </a:lnTo>
                  <a:lnTo>
                    <a:pt x="8117" y="5524"/>
                  </a:lnTo>
                  <a:lnTo>
                    <a:pt x="8517" y="5250"/>
                  </a:lnTo>
                  <a:lnTo>
                    <a:pt x="8918" y="4976"/>
                  </a:lnTo>
                  <a:lnTo>
                    <a:pt x="9339" y="4723"/>
                  </a:lnTo>
                  <a:lnTo>
                    <a:pt x="9782" y="4470"/>
                  </a:lnTo>
                  <a:lnTo>
                    <a:pt x="10246" y="4217"/>
                  </a:lnTo>
                  <a:lnTo>
                    <a:pt x="10710" y="3985"/>
                  </a:lnTo>
                  <a:lnTo>
                    <a:pt x="11173" y="3753"/>
                  </a:lnTo>
                  <a:lnTo>
                    <a:pt x="11658" y="3543"/>
                  </a:lnTo>
                  <a:lnTo>
                    <a:pt x="12164" y="3332"/>
                  </a:lnTo>
                  <a:lnTo>
                    <a:pt x="12691" y="3142"/>
                  </a:lnTo>
                  <a:lnTo>
                    <a:pt x="13218" y="2952"/>
                  </a:lnTo>
                  <a:lnTo>
                    <a:pt x="13766" y="2763"/>
                  </a:lnTo>
                  <a:lnTo>
                    <a:pt x="14314" y="2615"/>
                  </a:lnTo>
                  <a:lnTo>
                    <a:pt x="14905" y="2446"/>
                  </a:lnTo>
                  <a:lnTo>
                    <a:pt x="14905" y="2446"/>
                  </a:lnTo>
                  <a:lnTo>
                    <a:pt x="16781" y="2004"/>
                  </a:lnTo>
                  <a:lnTo>
                    <a:pt x="18615" y="1603"/>
                  </a:lnTo>
                  <a:lnTo>
                    <a:pt x="20386" y="1245"/>
                  </a:lnTo>
                  <a:lnTo>
                    <a:pt x="22136" y="928"/>
                  </a:lnTo>
                  <a:lnTo>
                    <a:pt x="23822" y="675"/>
                  </a:lnTo>
                  <a:lnTo>
                    <a:pt x="25467" y="444"/>
                  </a:lnTo>
                  <a:lnTo>
                    <a:pt x="27069" y="275"/>
                  </a:lnTo>
                  <a:lnTo>
                    <a:pt x="28629" y="148"/>
                  </a:lnTo>
                  <a:lnTo>
                    <a:pt x="30126" y="64"/>
                  </a:lnTo>
                  <a:lnTo>
                    <a:pt x="31601" y="1"/>
                  </a:lnTo>
                  <a:lnTo>
                    <a:pt x="33035" y="1"/>
                  </a:lnTo>
                  <a:lnTo>
                    <a:pt x="34405" y="22"/>
                  </a:lnTo>
                  <a:lnTo>
                    <a:pt x="35754" y="85"/>
                  </a:lnTo>
                  <a:lnTo>
                    <a:pt x="37061" y="191"/>
                  </a:lnTo>
                  <a:lnTo>
                    <a:pt x="38326" y="317"/>
                  </a:lnTo>
                  <a:lnTo>
                    <a:pt x="39528" y="486"/>
                  </a:lnTo>
                  <a:lnTo>
                    <a:pt x="40730" y="675"/>
                  </a:lnTo>
                  <a:lnTo>
                    <a:pt x="41868" y="907"/>
                  </a:lnTo>
                  <a:lnTo>
                    <a:pt x="42964" y="1181"/>
                  </a:lnTo>
                  <a:lnTo>
                    <a:pt x="44039" y="1455"/>
                  </a:lnTo>
                  <a:lnTo>
                    <a:pt x="45072" y="1772"/>
                  </a:lnTo>
                  <a:lnTo>
                    <a:pt x="46063" y="2109"/>
                  </a:lnTo>
                  <a:lnTo>
                    <a:pt x="47033" y="2488"/>
                  </a:lnTo>
                  <a:lnTo>
                    <a:pt x="47939" y="2868"/>
                  </a:lnTo>
                  <a:lnTo>
                    <a:pt x="48846" y="3290"/>
                  </a:lnTo>
                  <a:lnTo>
                    <a:pt x="49689" y="3711"/>
                  </a:lnTo>
                  <a:lnTo>
                    <a:pt x="50511" y="4175"/>
                  </a:lnTo>
                  <a:lnTo>
                    <a:pt x="51312" y="4639"/>
                  </a:lnTo>
                  <a:lnTo>
                    <a:pt x="52071" y="5145"/>
                  </a:lnTo>
                  <a:lnTo>
                    <a:pt x="52788" y="5651"/>
                  </a:lnTo>
                  <a:lnTo>
                    <a:pt x="53484" y="6178"/>
                  </a:lnTo>
                  <a:lnTo>
                    <a:pt x="54158" y="6705"/>
                  </a:lnTo>
                  <a:lnTo>
                    <a:pt x="54791" y="7253"/>
                  </a:lnTo>
                  <a:lnTo>
                    <a:pt x="55402" y="7822"/>
                  </a:lnTo>
                  <a:lnTo>
                    <a:pt x="55971" y="8391"/>
                  </a:lnTo>
                  <a:lnTo>
                    <a:pt x="56520" y="8982"/>
                  </a:lnTo>
                  <a:lnTo>
                    <a:pt x="57047" y="9572"/>
                  </a:lnTo>
                  <a:lnTo>
                    <a:pt x="57553" y="10162"/>
                  </a:lnTo>
                  <a:lnTo>
                    <a:pt x="58016" y="10773"/>
                  </a:lnTo>
                  <a:lnTo>
                    <a:pt x="58459" y="11385"/>
                  </a:lnTo>
                  <a:lnTo>
                    <a:pt x="58881" y="11996"/>
                  </a:lnTo>
                  <a:lnTo>
                    <a:pt x="59260" y="12608"/>
                  </a:lnTo>
                  <a:lnTo>
                    <a:pt x="59640" y="13219"/>
                  </a:lnTo>
                  <a:lnTo>
                    <a:pt x="59998" y="13830"/>
                  </a:lnTo>
                  <a:lnTo>
                    <a:pt x="60314" y="14463"/>
                  </a:lnTo>
                  <a:lnTo>
                    <a:pt x="60609" y="15074"/>
                  </a:lnTo>
                  <a:lnTo>
                    <a:pt x="60905" y="15685"/>
                  </a:lnTo>
                  <a:lnTo>
                    <a:pt x="61158" y="16276"/>
                  </a:lnTo>
                  <a:lnTo>
                    <a:pt x="61389" y="16887"/>
                  </a:lnTo>
                  <a:lnTo>
                    <a:pt x="61621" y="17477"/>
                  </a:lnTo>
                  <a:lnTo>
                    <a:pt x="61811" y="18068"/>
                  </a:lnTo>
                  <a:lnTo>
                    <a:pt x="62001" y="18637"/>
                  </a:lnTo>
                  <a:lnTo>
                    <a:pt x="62169" y="19206"/>
                  </a:lnTo>
                  <a:lnTo>
                    <a:pt x="62317" y="19754"/>
                  </a:lnTo>
                  <a:lnTo>
                    <a:pt x="62443" y="20302"/>
                  </a:lnTo>
                  <a:lnTo>
                    <a:pt x="62549" y="20829"/>
                  </a:lnTo>
                  <a:lnTo>
                    <a:pt x="62739" y="21820"/>
                  </a:lnTo>
                  <a:lnTo>
                    <a:pt x="62865" y="22769"/>
                  </a:lnTo>
                  <a:lnTo>
                    <a:pt x="62928" y="23612"/>
                  </a:lnTo>
                  <a:lnTo>
                    <a:pt x="62949" y="24392"/>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7" name="Google Shape;1847;p27"/>
            <p:cNvSpPr/>
            <p:nvPr/>
          </p:nvSpPr>
          <p:spPr>
            <a:xfrm>
              <a:off x="5246700" y="-1235825"/>
              <a:ext cx="62200" cy="173425"/>
            </a:xfrm>
            <a:custGeom>
              <a:rect b="b" l="l" r="r" t="t"/>
              <a:pathLst>
                <a:path extrusionOk="0" h="6937" w="2488">
                  <a:moveTo>
                    <a:pt x="2446" y="1"/>
                  </a:moveTo>
                  <a:lnTo>
                    <a:pt x="2193" y="380"/>
                  </a:lnTo>
                  <a:lnTo>
                    <a:pt x="1940" y="760"/>
                  </a:lnTo>
                  <a:lnTo>
                    <a:pt x="1708" y="1160"/>
                  </a:lnTo>
                  <a:lnTo>
                    <a:pt x="1476" y="1582"/>
                  </a:lnTo>
                  <a:lnTo>
                    <a:pt x="1265" y="2003"/>
                  </a:lnTo>
                  <a:lnTo>
                    <a:pt x="1075" y="2425"/>
                  </a:lnTo>
                  <a:lnTo>
                    <a:pt x="886" y="2847"/>
                  </a:lnTo>
                  <a:lnTo>
                    <a:pt x="717" y="3268"/>
                  </a:lnTo>
                  <a:lnTo>
                    <a:pt x="548" y="3711"/>
                  </a:lnTo>
                  <a:lnTo>
                    <a:pt x="401" y="4154"/>
                  </a:lnTo>
                  <a:lnTo>
                    <a:pt x="274" y="4618"/>
                  </a:lnTo>
                  <a:lnTo>
                    <a:pt x="169" y="5060"/>
                  </a:lnTo>
                  <a:lnTo>
                    <a:pt x="84" y="5524"/>
                  </a:lnTo>
                  <a:lnTo>
                    <a:pt x="42" y="5988"/>
                  </a:lnTo>
                  <a:lnTo>
                    <a:pt x="0" y="6452"/>
                  </a:lnTo>
                  <a:lnTo>
                    <a:pt x="21" y="6915"/>
                  </a:lnTo>
                  <a:lnTo>
                    <a:pt x="42" y="6937"/>
                  </a:lnTo>
                  <a:lnTo>
                    <a:pt x="274" y="6030"/>
                  </a:lnTo>
                  <a:lnTo>
                    <a:pt x="843" y="3816"/>
                  </a:lnTo>
                  <a:lnTo>
                    <a:pt x="991" y="3311"/>
                  </a:lnTo>
                  <a:lnTo>
                    <a:pt x="1160" y="2826"/>
                  </a:lnTo>
                  <a:lnTo>
                    <a:pt x="1349" y="2341"/>
                  </a:lnTo>
                  <a:lnTo>
                    <a:pt x="1539" y="1856"/>
                  </a:lnTo>
                  <a:lnTo>
                    <a:pt x="1750" y="1392"/>
                  </a:lnTo>
                  <a:lnTo>
                    <a:pt x="1982" y="928"/>
                  </a:lnTo>
                  <a:lnTo>
                    <a:pt x="2235" y="465"/>
                  </a:lnTo>
                  <a:lnTo>
                    <a:pt x="2488"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8" name="Google Shape;1848;p27"/>
            <p:cNvSpPr/>
            <p:nvPr/>
          </p:nvSpPr>
          <p:spPr>
            <a:xfrm>
              <a:off x="5246700" y="-1235825"/>
              <a:ext cx="62200" cy="173425"/>
            </a:xfrm>
            <a:custGeom>
              <a:rect b="b" l="l" r="r" t="t"/>
              <a:pathLst>
                <a:path extrusionOk="0" fill="none" h="6937" w="2488">
                  <a:moveTo>
                    <a:pt x="2446" y="1"/>
                  </a:moveTo>
                  <a:lnTo>
                    <a:pt x="2446" y="1"/>
                  </a:lnTo>
                  <a:lnTo>
                    <a:pt x="2193" y="380"/>
                  </a:lnTo>
                  <a:lnTo>
                    <a:pt x="1940" y="760"/>
                  </a:lnTo>
                  <a:lnTo>
                    <a:pt x="1708" y="1160"/>
                  </a:lnTo>
                  <a:lnTo>
                    <a:pt x="1476" y="1582"/>
                  </a:lnTo>
                  <a:lnTo>
                    <a:pt x="1265" y="2003"/>
                  </a:lnTo>
                  <a:lnTo>
                    <a:pt x="1075" y="2425"/>
                  </a:lnTo>
                  <a:lnTo>
                    <a:pt x="886" y="2847"/>
                  </a:lnTo>
                  <a:lnTo>
                    <a:pt x="717" y="3268"/>
                  </a:lnTo>
                  <a:lnTo>
                    <a:pt x="717" y="3268"/>
                  </a:lnTo>
                  <a:lnTo>
                    <a:pt x="548" y="3711"/>
                  </a:lnTo>
                  <a:lnTo>
                    <a:pt x="401" y="4154"/>
                  </a:lnTo>
                  <a:lnTo>
                    <a:pt x="274" y="4618"/>
                  </a:lnTo>
                  <a:lnTo>
                    <a:pt x="169" y="5060"/>
                  </a:lnTo>
                  <a:lnTo>
                    <a:pt x="84" y="5524"/>
                  </a:lnTo>
                  <a:lnTo>
                    <a:pt x="42" y="5988"/>
                  </a:lnTo>
                  <a:lnTo>
                    <a:pt x="0" y="6452"/>
                  </a:lnTo>
                  <a:lnTo>
                    <a:pt x="21" y="6915"/>
                  </a:lnTo>
                  <a:lnTo>
                    <a:pt x="42" y="6937"/>
                  </a:lnTo>
                  <a:lnTo>
                    <a:pt x="42" y="6937"/>
                  </a:lnTo>
                  <a:lnTo>
                    <a:pt x="274" y="6030"/>
                  </a:lnTo>
                  <a:lnTo>
                    <a:pt x="274" y="6030"/>
                  </a:lnTo>
                  <a:lnTo>
                    <a:pt x="843" y="3816"/>
                  </a:lnTo>
                  <a:lnTo>
                    <a:pt x="843" y="3816"/>
                  </a:lnTo>
                  <a:lnTo>
                    <a:pt x="991" y="3311"/>
                  </a:lnTo>
                  <a:lnTo>
                    <a:pt x="1160" y="2826"/>
                  </a:lnTo>
                  <a:lnTo>
                    <a:pt x="1349" y="2341"/>
                  </a:lnTo>
                  <a:lnTo>
                    <a:pt x="1539" y="1856"/>
                  </a:lnTo>
                  <a:lnTo>
                    <a:pt x="1750" y="1392"/>
                  </a:lnTo>
                  <a:lnTo>
                    <a:pt x="1982" y="928"/>
                  </a:lnTo>
                  <a:lnTo>
                    <a:pt x="2235" y="465"/>
                  </a:lnTo>
                  <a:lnTo>
                    <a:pt x="2488" y="1"/>
                  </a:lnTo>
                  <a:lnTo>
                    <a:pt x="2446"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9" name="Google Shape;1849;p27"/>
            <p:cNvSpPr/>
            <p:nvPr/>
          </p:nvSpPr>
          <p:spPr>
            <a:xfrm>
              <a:off x="5460675" y="-1429250"/>
              <a:ext cx="610325" cy="93325"/>
            </a:xfrm>
            <a:custGeom>
              <a:rect b="b" l="l" r="r" t="t"/>
              <a:pathLst>
                <a:path extrusionOk="0" h="3733" w="24413">
                  <a:moveTo>
                    <a:pt x="15579" y="1"/>
                  </a:moveTo>
                  <a:lnTo>
                    <a:pt x="14567" y="22"/>
                  </a:lnTo>
                  <a:lnTo>
                    <a:pt x="13556" y="64"/>
                  </a:lnTo>
                  <a:lnTo>
                    <a:pt x="12544" y="148"/>
                  </a:lnTo>
                  <a:lnTo>
                    <a:pt x="11553" y="254"/>
                  </a:lnTo>
                  <a:lnTo>
                    <a:pt x="10541" y="401"/>
                  </a:lnTo>
                  <a:lnTo>
                    <a:pt x="9550" y="549"/>
                  </a:lnTo>
                  <a:lnTo>
                    <a:pt x="8559" y="760"/>
                  </a:lnTo>
                  <a:lnTo>
                    <a:pt x="7568" y="971"/>
                  </a:lnTo>
                  <a:lnTo>
                    <a:pt x="6599" y="1224"/>
                  </a:lnTo>
                  <a:lnTo>
                    <a:pt x="5629" y="1498"/>
                  </a:lnTo>
                  <a:lnTo>
                    <a:pt x="4659" y="1814"/>
                  </a:lnTo>
                  <a:lnTo>
                    <a:pt x="3711" y="2151"/>
                  </a:lnTo>
                  <a:lnTo>
                    <a:pt x="2762" y="2510"/>
                  </a:lnTo>
                  <a:lnTo>
                    <a:pt x="1834" y="2889"/>
                  </a:lnTo>
                  <a:lnTo>
                    <a:pt x="907" y="3311"/>
                  </a:lnTo>
                  <a:lnTo>
                    <a:pt x="0" y="3732"/>
                  </a:lnTo>
                  <a:lnTo>
                    <a:pt x="949" y="3332"/>
                  </a:lnTo>
                  <a:lnTo>
                    <a:pt x="1897" y="2931"/>
                  </a:lnTo>
                  <a:lnTo>
                    <a:pt x="2846" y="2573"/>
                  </a:lnTo>
                  <a:lnTo>
                    <a:pt x="3795" y="2235"/>
                  </a:lnTo>
                  <a:lnTo>
                    <a:pt x="4765" y="1940"/>
                  </a:lnTo>
                  <a:lnTo>
                    <a:pt x="5713" y="1645"/>
                  </a:lnTo>
                  <a:lnTo>
                    <a:pt x="6662" y="1392"/>
                  </a:lnTo>
                  <a:lnTo>
                    <a:pt x="7632" y="1181"/>
                  </a:lnTo>
                  <a:lnTo>
                    <a:pt x="8601" y="971"/>
                  </a:lnTo>
                  <a:lnTo>
                    <a:pt x="9571" y="802"/>
                  </a:lnTo>
                  <a:lnTo>
                    <a:pt x="10541" y="654"/>
                  </a:lnTo>
                  <a:lnTo>
                    <a:pt x="11511" y="549"/>
                  </a:lnTo>
                  <a:lnTo>
                    <a:pt x="12480" y="444"/>
                  </a:lnTo>
                  <a:lnTo>
                    <a:pt x="13471" y="380"/>
                  </a:lnTo>
                  <a:lnTo>
                    <a:pt x="14441" y="359"/>
                  </a:lnTo>
                  <a:lnTo>
                    <a:pt x="15432" y="338"/>
                  </a:lnTo>
                  <a:lnTo>
                    <a:pt x="16359" y="338"/>
                  </a:lnTo>
                  <a:lnTo>
                    <a:pt x="17266" y="380"/>
                  </a:lnTo>
                  <a:lnTo>
                    <a:pt x="18193" y="444"/>
                  </a:lnTo>
                  <a:lnTo>
                    <a:pt x="19121" y="507"/>
                  </a:lnTo>
                  <a:lnTo>
                    <a:pt x="20049" y="612"/>
                  </a:lnTo>
                  <a:lnTo>
                    <a:pt x="20976" y="718"/>
                  </a:lnTo>
                  <a:lnTo>
                    <a:pt x="21925" y="865"/>
                  </a:lnTo>
                  <a:lnTo>
                    <a:pt x="22874" y="1034"/>
                  </a:lnTo>
                  <a:lnTo>
                    <a:pt x="24391" y="1329"/>
                  </a:lnTo>
                  <a:lnTo>
                    <a:pt x="24413" y="1308"/>
                  </a:lnTo>
                  <a:lnTo>
                    <a:pt x="22895" y="865"/>
                  </a:lnTo>
                  <a:lnTo>
                    <a:pt x="21988" y="675"/>
                  </a:lnTo>
                  <a:lnTo>
                    <a:pt x="21082" y="486"/>
                  </a:lnTo>
                  <a:lnTo>
                    <a:pt x="20175" y="338"/>
                  </a:lnTo>
                  <a:lnTo>
                    <a:pt x="19269" y="212"/>
                  </a:lnTo>
                  <a:lnTo>
                    <a:pt x="18341" y="127"/>
                  </a:lnTo>
                  <a:lnTo>
                    <a:pt x="17413" y="64"/>
                  </a:lnTo>
                  <a:lnTo>
                    <a:pt x="16507" y="22"/>
                  </a:lnTo>
                  <a:lnTo>
                    <a:pt x="15579"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0" name="Google Shape;1850;p27"/>
            <p:cNvSpPr/>
            <p:nvPr/>
          </p:nvSpPr>
          <p:spPr>
            <a:xfrm>
              <a:off x="5460675" y="-1429250"/>
              <a:ext cx="610325" cy="93325"/>
            </a:xfrm>
            <a:custGeom>
              <a:rect b="b" l="l" r="r" t="t"/>
              <a:pathLst>
                <a:path extrusionOk="0" fill="none" h="3733" w="24413">
                  <a:moveTo>
                    <a:pt x="15579" y="1"/>
                  </a:moveTo>
                  <a:lnTo>
                    <a:pt x="15579" y="1"/>
                  </a:lnTo>
                  <a:lnTo>
                    <a:pt x="14567" y="22"/>
                  </a:lnTo>
                  <a:lnTo>
                    <a:pt x="13556" y="64"/>
                  </a:lnTo>
                  <a:lnTo>
                    <a:pt x="12544" y="148"/>
                  </a:lnTo>
                  <a:lnTo>
                    <a:pt x="11553" y="254"/>
                  </a:lnTo>
                  <a:lnTo>
                    <a:pt x="10541" y="401"/>
                  </a:lnTo>
                  <a:lnTo>
                    <a:pt x="9550" y="549"/>
                  </a:lnTo>
                  <a:lnTo>
                    <a:pt x="8559" y="760"/>
                  </a:lnTo>
                  <a:lnTo>
                    <a:pt x="7568" y="971"/>
                  </a:lnTo>
                  <a:lnTo>
                    <a:pt x="6599" y="1224"/>
                  </a:lnTo>
                  <a:lnTo>
                    <a:pt x="5629" y="1498"/>
                  </a:lnTo>
                  <a:lnTo>
                    <a:pt x="4659" y="1814"/>
                  </a:lnTo>
                  <a:lnTo>
                    <a:pt x="3711" y="2151"/>
                  </a:lnTo>
                  <a:lnTo>
                    <a:pt x="2762" y="2510"/>
                  </a:lnTo>
                  <a:lnTo>
                    <a:pt x="1834" y="2889"/>
                  </a:lnTo>
                  <a:lnTo>
                    <a:pt x="907" y="3311"/>
                  </a:lnTo>
                  <a:lnTo>
                    <a:pt x="0" y="3732"/>
                  </a:lnTo>
                  <a:lnTo>
                    <a:pt x="0" y="3732"/>
                  </a:lnTo>
                  <a:lnTo>
                    <a:pt x="949" y="3332"/>
                  </a:lnTo>
                  <a:lnTo>
                    <a:pt x="1897" y="2931"/>
                  </a:lnTo>
                  <a:lnTo>
                    <a:pt x="2846" y="2573"/>
                  </a:lnTo>
                  <a:lnTo>
                    <a:pt x="3795" y="2235"/>
                  </a:lnTo>
                  <a:lnTo>
                    <a:pt x="4765" y="1940"/>
                  </a:lnTo>
                  <a:lnTo>
                    <a:pt x="5713" y="1645"/>
                  </a:lnTo>
                  <a:lnTo>
                    <a:pt x="6662" y="1392"/>
                  </a:lnTo>
                  <a:lnTo>
                    <a:pt x="7632" y="1181"/>
                  </a:lnTo>
                  <a:lnTo>
                    <a:pt x="8601" y="971"/>
                  </a:lnTo>
                  <a:lnTo>
                    <a:pt x="9571" y="802"/>
                  </a:lnTo>
                  <a:lnTo>
                    <a:pt x="10541" y="654"/>
                  </a:lnTo>
                  <a:lnTo>
                    <a:pt x="11511" y="549"/>
                  </a:lnTo>
                  <a:lnTo>
                    <a:pt x="12480" y="444"/>
                  </a:lnTo>
                  <a:lnTo>
                    <a:pt x="13471" y="380"/>
                  </a:lnTo>
                  <a:lnTo>
                    <a:pt x="14441" y="359"/>
                  </a:lnTo>
                  <a:lnTo>
                    <a:pt x="15432" y="338"/>
                  </a:lnTo>
                  <a:lnTo>
                    <a:pt x="15432" y="338"/>
                  </a:lnTo>
                  <a:lnTo>
                    <a:pt x="16359" y="338"/>
                  </a:lnTo>
                  <a:lnTo>
                    <a:pt x="17266" y="380"/>
                  </a:lnTo>
                  <a:lnTo>
                    <a:pt x="18193" y="444"/>
                  </a:lnTo>
                  <a:lnTo>
                    <a:pt x="19121" y="507"/>
                  </a:lnTo>
                  <a:lnTo>
                    <a:pt x="20049" y="612"/>
                  </a:lnTo>
                  <a:lnTo>
                    <a:pt x="20976" y="718"/>
                  </a:lnTo>
                  <a:lnTo>
                    <a:pt x="21925" y="865"/>
                  </a:lnTo>
                  <a:lnTo>
                    <a:pt x="22874" y="1034"/>
                  </a:lnTo>
                  <a:lnTo>
                    <a:pt x="22874" y="1034"/>
                  </a:lnTo>
                  <a:lnTo>
                    <a:pt x="24391" y="1329"/>
                  </a:lnTo>
                  <a:lnTo>
                    <a:pt x="24413" y="1308"/>
                  </a:lnTo>
                  <a:lnTo>
                    <a:pt x="24413" y="1308"/>
                  </a:lnTo>
                  <a:lnTo>
                    <a:pt x="22895" y="865"/>
                  </a:lnTo>
                  <a:lnTo>
                    <a:pt x="22895" y="865"/>
                  </a:lnTo>
                  <a:lnTo>
                    <a:pt x="21988" y="675"/>
                  </a:lnTo>
                  <a:lnTo>
                    <a:pt x="21082" y="486"/>
                  </a:lnTo>
                  <a:lnTo>
                    <a:pt x="20175" y="338"/>
                  </a:lnTo>
                  <a:lnTo>
                    <a:pt x="19269" y="212"/>
                  </a:lnTo>
                  <a:lnTo>
                    <a:pt x="18341" y="127"/>
                  </a:lnTo>
                  <a:lnTo>
                    <a:pt x="17413" y="64"/>
                  </a:lnTo>
                  <a:lnTo>
                    <a:pt x="16507" y="22"/>
                  </a:lnTo>
                  <a:lnTo>
                    <a:pt x="15579"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1" name="Google Shape;1851;p27"/>
            <p:cNvSpPr/>
            <p:nvPr/>
          </p:nvSpPr>
          <p:spPr>
            <a:xfrm>
              <a:off x="6221700" y="-1379175"/>
              <a:ext cx="231400" cy="122825"/>
            </a:xfrm>
            <a:custGeom>
              <a:rect b="b" l="l" r="r" t="t"/>
              <a:pathLst>
                <a:path extrusionOk="0" h="4913" w="9256">
                  <a:moveTo>
                    <a:pt x="1" y="1"/>
                  </a:moveTo>
                  <a:lnTo>
                    <a:pt x="1" y="22"/>
                  </a:lnTo>
                  <a:lnTo>
                    <a:pt x="654" y="106"/>
                  </a:lnTo>
                  <a:lnTo>
                    <a:pt x="1329" y="232"/>
                  </a:lnTo>
                  <a:lnTo>
                    <a:pt x="1982" y="380"/>
                  </a:lnTo>
                  <a:lnTo>
                    <a:pt x="2615" y="570"/>
                  </a:lnTo>
                  <a:lnTo>
                    <a:pt x="3100" y="717"/>
                  </a:lnTo>
                  <a:lnTo>
                    <a:pt x="3564" y="907"/>
                  </a:lnTo>
                  <a:lnTo>
                    <a:pt x="4006" y="1097"/>
                  </a:lnTo>
                  <a:lnTo>
                    <a:pt x="4470" y="1308"/>
                  </a:lnTo>
                  <a:lnTo>
                    <a:pt x="4913" y="1540"/>
                  </a:lnTo>
                  <a:lnTo>
                    <a:pt x="5334" y="1793"/>
                  </a:lnTo>
                  <a:lnTo>
                    <a:pt x="5756" y="2045"/>
                  </a:lnTo>
                  <a:lnTo>
                    <a:pt x="6178" y="2341"/>
                  </a:lnTo>
                  <a:lnTo>
                    <a:pt x="6979" y="2931"/>
                  </a:lnTo>
                  <a:lnTo>
                    <a:pt x="7759" y="3542"/>
                  </a:lnTo>
                  <a:lnTo>
                    <a:pt x="8138" y="3880"/>
                  </a:lnTo>
                  <a:lnTo>
                    <a:pt x="8497" y="4217"/>
                  </a:lnTo>
                  <a:lnTo>
                    <a:pt x="9234" y="4913"/>
                  </a:lnTo>
                  <a:lnTo>
                    <a:pt x="9256" y="4891"/>
                  </a:lnTo>
                  <a:lnTo>
                    <a:pt x="8855" y="4343"/>
                  </a:lnTo>
                  <a:lnTo>
                    <a:pt x="8539" y="3943"/>
                  </a:lnTo>
                  <a:lnTo>
                    <a:pt x="8202" y="3563"/>
                  </a:lnTo>
                  <a:lnTo>
                    <a:pt x="7822" y="3205"/>
                  </a:lnTo>
                  <a:lnTo>
                    <a:pt x="7443" y="2868"/>
                  </a:lnTo>
                  <a:lnTo>
                    <a:pt x="7063" y="2551"/>
                  </a:lnTo>
                  <a:lnTo>
                    <a:pt x="6641" y="2256"/>
                  </a:lnTo>
                  <a:lnTo>
                    <a:pt x="6220" y="1961"/>
                  </a:lnTo>
                  <a:lnTo>
                    <a:pt x="5777" y="1708"/>
                  </a:lnTo>
                  <a:lnTo>
                    <a:pt x="5103" y="1350"/>
                  </a:lnTo>
                  <a:lnTo>
                    <a:pt x="4428" y="1034"/>
                  </a:lnTo>
                  <a:lnTo>
                    <a:pt x="3711" y="738"/>
                  </a:lnTo>
                  <a:lnTo>
                    <a:pt x="2994" y="507"/>
                  </a:lnTo>
                  <a:lnTo>
                    <a:pt x="2257" y="296"/>
                  </a:lnTo>
                  <a:lnTo>
                    <a:pt x="1519" y="148"/>
                  </a:lnTo>
                  <a:lnTo>
                    <a:pt x="760" y="43"/>
                  </a:lnTo>
                  <a:lnTo>
                    <a:pt x="380" y="22"/>
                  </a:lnTo>
                  <a:lnTo>
                    <a:pt x="1"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2" name="Google Shape;1852;p27"/>
            <p:cNvSpPr/>
            <p:nvPr/>
          </p:nvSpPr>
          <p:spPr>
            <a:xfrm>
              <a:off x="6221700" y="-1379175"/>
              <a:ext cx="231400" cy="122825"/>
            </a:xfrm>
            <a:custGeom>
              <a:rect b="b" l="l" r="r" t="t"/>
              <a:pathLst>
                <a:path extrusionOk="0" fill="none" h="4913" w="9256">
                  <a:moveTo>
                    <a:pt x="1" y="1"/>
                  </a:moveTo>
                  <a:lnTo>
                    <a:pt x="1" y="22"/>
                  </a:lnTo>
                  <a:lnTo>
                    <a:pt x="1" y="22"/>
                  </a:lnTo>
                  <a:lnTo>
                    <a:pt x="654" y="106"/>
                  </a:lnTo>
                  <a:lnTo>
                    <a:pt x="1329" y="232"/>
                  </a:lnTo>
                  <a:lnTo>
                    <a:pt x="1982" y="380"/>
                  </a:lnTo>
                  <a:lnTo>
                    <a:pt x="2615" y="570"/>
                  </a:lnTo>
                  <a:lnTo>
                    <a:pt x="2615" y="570"/>
                  </a:lnTo>
                  <a:lnTo>
                    <a:pt x="3100" y="717"/>
                  </a:lnTo>
                  <a:lnTo>
                    <a:pt x="3564" y="907"/>
                  </a:lnTo>
                  <a:lnTo>
                    <a:pt x="4006" y="1097"/>
                  </a:lnTo>
                  <a:lnTo>
                    <a:pt x="4470" y="1308"/>
                  </a:lnTo>
                  <a:lnTo>
                    <a:pt x="4913" y="1540"/>
                  </a:lnTo>
                  <a:lnTo>
                    <a:pt x="5334" y="1793"/>
                  </a:lnTo>
                  <a:lnTo>
                    <a:pt x="5756" y="2045"/>
                  </a:lnTo>
                  <a:lnTo>
                    <a:pt x="6178" y="2341"/>
                  </a:lnTo>
                  <a:lnTo>
                    <a:pt x="6178" y="2341"/>
                  </a:lnTo>
                  <a:lnTo>
                    <a:pt x="6979" y="2931"/>
                  </a:lnTo>
                  <a:lnTo>
                    <a:pt x="7759" y="3542"/>
                  </a:lnTo>
                  <a:lnTo>
                    <a:pt x="7759" y="3542"/>
                  </a:lnTo>
                  <a:lnTo>
                    <a:pt x="8138" y="3880"/>
                  </a:lnTo>
                  <a:lnTo>
                    <a:pt x="8497" y="4217"/>
                  </a:lnTo>
                  <a:lnTo>
                    <a:pt x="9234" y="4913"/>
                  </a:lnTo>
                  <a:lnTo>
                    <a:pt x="9256" y="4891"/>
                  </a:lnTo>
                  <a:lnTo>
                    <a:pt x="9256" y="4891"/>
                  </a:lnTo>
                  <a:lnTo>
                    <a:pt x="8855" y="4343"/>
                  </a:lnTo>
                  <a:lnTo>
                    <a:pt x="8855" y="4343"/>
                  </a:lnTo>
                  <a:lnTo>
                    <a:pt x="8539" y="3943"/>
                  </a:lnTo>
                  <a:lnTo>
                    <a:pt x="8202" y="3563"/>
                  </a:lnTo>
                  <a:lnTo>
                    <a:pt x="7822" y="3205"/>
                  </a:lnTo>
                  <a:lnTo>
                    <a:pt x="7443" y="2868"/>
                  </a:lnTo>
                  <a:lnTo>
                    <a:pt x="7063" y="2551"/>
                  </a:lnTo>
                  <a:lnTo>
                    <a:pt x="6641" y="2256"/>
                  </a:lnTo>
                  <a:lnTo>
                    <a:pt x="6220" y="1961"/>
                  </a:lnTo>
                  <a:lnTo>
                    <a:pt x="5777" y="1708"/>
                  </a:lnTo>
                  <a:lnTo>
                    <a:pt x="5777" y="1708"/>
                  </a:lnTo>
                  <a:lnTo>
                    <a:pt x="5103" y="1350"/>
                  </a:lnTo>
                  <a:lnTo>
                    <a:pt x="4428" y="1034"/>
                  </a:lnTo>
                  <a:lnTo>
                    <a:pt x="3711" y="738"/>
                  </a:lnTo>
                  <a:lnTo>
                    <a:pt x="2994" y="507"/>
                  </a:lnTo>
                  <a:lnTo>
                    <a:pt x="2257" y="296"/>
                  </a:lnTo>
                  <a:lnTo>
                    <a:pt x="1519" y="148"/>
                  </a:lnTo>
                  <a:lnTo>
                    <a:pt x="760" y="43"/>
                  </a:lnTo>
                  <a:lnTo>
                    <a:pt x="380" y="22"/>
                  </a:lnTo>
                  <a:lnTo>
                    <a:pt x="1"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3" name="Google Shape;1853;p27"/>
            <p:cNvSpPr/>
            <p:nvPr/>
          </p:nvSpPr>
          <p:spPr>
            <a:xfrm>
              <a:off x="5386350" y="-1018675"/>
              <a:ext cx="689925" cy="340475"/>
            </a:xfrm>
            <a:custGeom>
              <a:rect b="b" l="l" r="r" t="t"/>
              <a:pathLst>
                <a:path extrusionOk="0" h="13619" w="27597">
                  <a:moveTo>
                    <a:pt x="15411" y="0"/>
                  </a:moveTo>
                  <a:lnTo>
                    <a:pt x="14779" y="21"/>
                  </a:lnTo>
                  <a:lnTo>
                    <a:pt x="14125" y="85"/>
                  </a:lnTo>
                  <a:lnTo>
                    <a:pt x="13472" y="169"/>
                  </a:lnTo>
                  <a:lnTo>
                    <a:pt x="12818" y="274"/>
                  </a:lnTo>
                  <a:lnTo>
                    <a:pt x="12165" y="422"/>
                  </a:lnTo>
                  <a:lnTo>
                    <a:pt x="11490" y="612"/>
                  </a:lnTo>
                  <a:lnTo>
                    <a:pt x="10837" y="822"/>
                  </a:lnTo>
                  <a:lnTo>
                    <a:pt x="10162" y="1054"/>
                  </a:lnTo>
                  <a:lnTo>
                    <a:pt x="9508" y="1307"/>
                  </a:lnTo>
                  <a:lnTo>
                    <a:pt x="8855" y="1581"/>
                  </a:lnTo>
                  <a:lnTo>
                    <a:pt x="8201" y="1877"/>
                  </a:lnTo>
                  <a:lnTo>
                    <a:pt x="7569" y="2193"/>
                  </a:lnTo>
                  <a:lnTo>
                    <a:pt x="6958" y="2530"/>
                  </a:lnTo>
                  <a:lnTo>
                    <a:pt x="6346" y="2867"/>
                  </a:lnTo>
                  <a:lnTo>
                    <a:pt x="5756" y="3226"/>
                  </a:lnTo>
                  <a:lnTo>
                    <a:pt x="5187" y="3605"/>
                  </a:lnTo>
                  <a:lnTo>
                    <a:pt x="4639" y="4006"/>
                  </a:lnTo>
                  <a:lnTo>
                    <a:pt x="4090" y="4406"/>
                  </a:lnTo>
                  <a:lnTo>
                    <a:pt x="3585" y="4807"/>
                  </a:lnTo>
                  <a:lnTo>
                    <a:pt x="3100" y="5207"/>
                  </a:lnTo>
                  <a:lnTo>
                    <a:pt x="2657" y="5629"/>
                  </a:lnTo>
                  <a:lnTo>
                    <a:pt x="2214" y="6051"/>
                  </a:lnTo>
                  <a:lnTo>
                    <a:pt x="1835" y="6472"/>
                  </a:lnTo>
                  <a:lnTo>
                    <a:pt x="1455" y="6894"/>
                  </a:lnTo>
                  <a:lnTo>
                    <a:pt x="1139" y="7295"/>
                  </a:lnTo>
                  <a:lnTo>
                    <a:pt x="844" y="7716"/>
                  </a:lnTo>
                  <a:lnTo>
                    <a:pt x="591" y="8117"/>
                  </a:lnTo>
                  <a:lnTo>
                    <a:pt x="380" y="8538"/>
                  </a:lnTo>
                  <a:lnTo>
                    <a:pt x="211" y="8918"/>
                  </a:lnTo>
                  <a:lnTo>
                    <a:pt x="106" y="9297"/>
                  </a:lnTo>
                  <a:lnTo>
                    <a:pt x="22" y="9677"/>
                  </a:lnTo>
                  <a:lnTo>
                    <a:pt x="1" y="10035"/>
                  </a:lnTo>
                  <a:lnTo>
                    <a:pt x="1" y="10204"/>
                  </a:lnTo>
                  <a:lnTo>
                    <a:pt x="22" y="10372"/>
                  </a:lnTo>
                  <a:lnTo>
                    <a:pt x="64" y="10541"/>
                  </a:lnTo>
                  <a:lnTo>
                    <a:pt x="106" y="10689"/>
                  </a:lnTo>
                  <a:lnTo>
                    <a:pt x="148" y="10857"/>
                  </a:lnTo>
                  <a:lnTo>
                    <a:pt x="211" y="11005"/>
                  </a:lnTo>
                  <a:lnTo>
                    <a:pt x="380" y="11279"/>
                  </a:lnTo>
                  <a:lnTo>
                    <a:pt x="591" y="11532"/>
                  </a:lnTo>
                  <a:lnTo>
                    <a:pt x="844" y="11764"/>
                  </a:lnTo>
                  <a:lnTo>
                    <a:pt x="1139" y="11975"/>
                  </a:lnTo>
                  <a:lnTo>
                    <a:pt x="1455" y="12185"/>
                  </a:lnTo>
                  <a:lnTo>
                    <a:pt x="1835" y="12375"/>
                  </a:lnTo>
                  <a:lnTo>
                    <a:pt x="2214" y="12544"/>
                  </a:lnTo>
                  <a:lnTo>
                    <a:pt x="2657" y="12691"/>
                  </a:lnTo>
                  <a:lnTo>
                    <a:pt x="3100" y="12818"/>
                  </a:lnTo>
                  <a:lnTo>
                    <a:pt x="3585" y="12944"/>
                  </a:lnTo>
                  <a:lnTo>
                    <a:pt x="4090" y="13050"/>
                  </a:lnTo>
                  <a:lnTo>
                    <a:pt x="4639" y="13155"/>
                  </a:lnTo>
                  <a:lnTo>
                    <a:pt x="5187" y="13239"/>
                  </a:lnTo>
                  <a:lnTo>
                    <a:pt x="6346" y="13387"/>
                  </a:lnTo>
                  <a:lnTo>
                    <a:pt x="7569" y="13471"/>
                  </a:lnTo>
                  <a:lnTo>
                    <a:pt x="8855" y="13556"/>
                  </a:lnTo>
                  <a:lnTo>
                    <a:pt x="10162" y="13598"/>
                  </a:lnTo>
                  <a:lnTo>
                    <a:pt x="11490" y="13619"/>
                  </a:lnTo>
                  <a:lnTo>
                    <a:pt x="16044" y="13619"/>
                  </a:lnTo>
                  <a:lnTo>
                    <a:pt x="16655" y="13598"/>
                  </a:lnTo>
                  <a:lnTo>
                    <a:pt x="17266" y="13535"/>
                  </a:lnTo>
                  <a:lnTo>
                    <a:pt x="17857" y="13492"/>
                  </a:lnTo>
                  <a:lnTo>
                    <a:pt x="18447" y="13408"/>
                  </a:lnTo>
                  <a:lnTo>
                    <a:pt x="19037" y="13324"/>
                  </a:lnTo>
                  <a:lnTo>
                    <a:pt x="19606" y="13218"/>
                  </a:lnTo>
                  <a:lnTo>
                    <a:pt x="20155" y="13092"/>
                  </a:lnTo>
                  <a:lnTo>
                    <a:pt x="20703" y="12944"/>
                  </a:lnTo>
                  <a:lnTo>
                    <a:pt x="21209" y="12797"/>
                  </a:lnTo>
                  <a:lnTo>
                    <a:pt x="21736" y="12628"/>
                  </a:lnTo>
                  <a:lnTo>
                    <a:pt x="22221" y="12459"/>
                  </a:lnTo>
                  <a:lnTo>
                    <a:pt x="22705" y="12270"/>
                  </a:lnTo>
                  <a:lnTo>
                    <a:pt x="23169" y="12059"/>
                  </a:lnTo>
                  <a:lnTo>
                    <a:pt x="23612" y="11848"/>
                  </a:lnTo>
                  <a:lnTo>
                    <a:pt x="24034" y="11637"/>
                  </a:lnTo>
                  <a:lnTo>
                    <a:pt x="24434" y="11384"/>
                  </a:lnTo>
                  <a:lnTo>
                    <a:pt x="24814" y="11152"/>
                  </a:lnTo>
                  <a:lnTo>
                    <a:pt x="25172" y="10878"/>
                  </a:lnTo>
                  <a:lnTo>
                    <a:pt x="25509" y="10625"/>
                  </a:lnTo>
                  <a:lnTo>
                    <a:pt x="25825" y="10351"/>
                  </a:lnTo>
                  <a:lnTo>
                    <a:pt x="26121" y="10056"/>
                  </a:lnTo>
                  <a:lnTo>
                    <a:pt x="26395" y="9761"/>
                  </a:lnTo>
                  <a:lnTo>
                    <a:pt x="26648" y="9466"/>
                  </a:lnTo>
                  <a:lnTo>
                    <a:pt x="26858" y="9150"/>
                  </a:lnTo>
                  <a:lnTo>
                    <a:pt x="27048" y="8833"/>
                  </a:lnTo>
                  <a:lnTo>
                    <a:pt x="27217" y="8517"/>
                  </a:lnTo>
                  <a:lnTo>
                    <a:pt x="27343" y="8180"/>
                  </a:lnTo>
                  <a:lnTo>
                    <a:pt x="27449" y="7843"/>
                  </a:lnTo>
                  <a:lnTo>
                    <a:pt x="27533" y="7505"/>
                  </a:lnTo>
                  <a:lnTo>
                    <a:pt x="27575" y="7168"/>
                  </a:lnTo>
                  <a:lnTo>
                    <a:pt x="27596" y="6810"/>
                  </a:lnTo>
                  <a:lnTo>
                    <a:pt x="27575" y="6472"/>
                  </a:lnTo>
                  <a:lnTo>
                    <a:pt x="27533" y="6114"/>
                  </a:lnTo>
                  <a:lnTo>
                    <a:pt x="27449" y="5777"/>
                  </a:lnTo>
                  <a:lnTo>
                    <a:pt x="27343" y="5439"/>
                  </a:lnTo>
                  <a:lnTo>
                    <a:pt x="27217" y="5102"/>
                  </a:lnTo>
                  <a:lnTo>
                    <a:pt x="27048" y="4786"/>
                  </a:lnTo>
                  <a:lnTo>
                    <a:pt x="26858" y="4470"/>
                  </a:lnTo>
                  <a:lnTo>
                    <a:pt x="26648" y="4153"/>
                  </a:lnTo>
                  <a:lnTo>
                    <a:pt x="26395" y="3858"/>
                  </a:lnTo>
                  <a:lnTo>
                    <a:pt x="26121" y="3563"/>
                  </a:lnTo>
                  <a:lnTo>
                    <a:pt x="25825" y="3289"/>
                  </a:lnTo>
                  <a:lnTo>
                    <a:pt x="25509" y="3015"/>
                  </a:lnTo>
                  <a:lnTo>
                    <a:pt x="25172" y="2741"/>
                  </a:lnTo>
                  <a:lnTo>
                    <a:pt x="24814" y="2488"/>
                  </a:lnTo>
                  <a:lnTo>
                    <a:pt x="24434" y="2235"/>
                  </a:lnTo>
                  <a:lnTo>
                    <a:pt x="24034" y="2003"/>
                  </a:lnTo>
                  <a:lnTo>
                    <a:pt x="23612" y="1771"/>
                  </a:lnTo>
                  <a:lnTo>
                    <a:pt x="23169" y="1560"/>
                  </a:lnTo>
                  <a:lnTo>
                    <a:pt x="22705" y="1350"/>
                  </a:lnTo>
                  <a:lnTo>
                    <a:pt x="22221" y="1160"/>
                  </a:lnTo>
                  <a:lnTo>
                    <a:pt x="21736" y="991"/>
                  </a:lnTo>
                  <a:lnTo>
                    <a:pt x="21209" y="822"/>
                  </a:lnTo>
                  <a:lnTo>
                    <a:pt x="20703" y="675"/>
                  </a:lnTo>
                  <a:lnTo>
                    <a:pt x="20155" y="548"/>
                  </a:lnTo>
                  <a:lnTo>
                    <a:pt x="19606" y="422"/>
                  </a:lnTo>
                  <a:lnTo>
                    <a:pt x="19037" y="317"/>
                  </a:lnTo>
                  <a:lnTo>
                    <a:pt x="18447" y="211"/>
                  </a:lnTo>
                  <a:lnTo>
                    <a:pt x="17857" y="148"/>
                  </a:lnTo>
                  <a:lnTo>
                    <a:pt x="17266" y="85"/>
                  </a:lnTo>
                  <a:lnTo>
                    <a:pt x="16655" y="42"/>
                  </a:lnTo>
                  <a:lnTo>
                    <a:pt x="16044" y="21"/>
                  </a:lnTo>
                  <a:lnTo>
                    <a:pt x="15411"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4" name="Google Shape;1854;p27"/>
            <p:cNvSpPr/>
            <p:nvPr/>
          </p:nvSpPr>
          <p:spPr>
            <a:xfrm>
              <a:off x="5386350" y="-1018675"/>
              <a:ext cx="689925" cy="340475"/>
            </a:xfrm>
            <a:custGeom>
              <a:rect b="b" l="l" r="r" t="t"/>
              <a:pathLst>
                <a:path extrusionOk="0" fill="none" h="13619" w="27597">
                  <a:moveTo>
                    <a:pt x="27596" y="6810"/>
                  </a:moveTo>
                  <a:lnTo>
                    <a:pt x="27596" y="6810"/>
                  </a:lnTo>
                  <a:lnTo>
                    <a:pt x="27575" y="7168"/>
                  </a:lnTo>
                  <a:lnTo>
                    <a:pt x="27533" y="7505"/>
                  </a:lnTo>
                  <a:lnTo>
                    <a:pt x="27449" y="7843"/>
                  </a:lnTo>
                  <a:lnTo>
                    <a:pt x="27343" y="8180"/>
                  </a:lnTo>
                  <a:lnTo>
                    <a:pt x="27217" y="8517"/>
                  </a:lnTo>
                  <a:lnTo>
                    <a:pt x="27048" y="8833"/>
                  </a:lnTo>
                  <a:lnTo>
                    <a:pt x="26858" y="9150"/>
                  </a:lnTo>
                  <a:lnTo>
                    <a:pt x="26648" y="9466"/>
                  </a:lnTo>
                  <a:lnTo>
                    <a:pt x="26395" y="9761"/>
                  </a:lnTo>
                  <a:lnTo>
                    <a:pt x="26121" y="10056"/>
                  </a:lnTo>
                  <a:lnTo>
                    <a:pt x="25825" y="10351"/>
                  </a:lnTo>
                  <a:lnTo>
                    <a:pt x="25509" y="10625"/>
                  </a:lnTo>
                  <a:lnTo>
                    <a:pt x="25172" y="10878"/>
                  </a:lnTo>
                  <a:lnTo>
                    <a:pt x="24814" y="11152"/>
                  </a:lnTo>
                  <a:lnTo>
                    <a:pt x="24434" y="11384"/>
                  </a:lnTo>
                  <a:lnTo>
                    <a:pt x="24034" y="11637"/>
                  </a:lnTo>
                  <a:lnTo>
                    <a:pt x="23612" y="11848"/>
                  </a:lnTo>
                  <a:lnTo>
                    <a:pt x="23169" y="12059"/>
                  </a:lnTo>
                  <a:lnTo>
                    <a:pt x="22705" y="12270"/>
                  </a:lnTo>
                  <a:lnTo>
                    <a:pt x="22221" y="12459"/>
                  </a:lnTo>
                  <a:lnTo>
                    <a:pt x="21736" y="12628"/>
                  </a:lnTo>
                  <a:lnTo>
                    <a:pt x="21209" y="12797"/>
                  </a:lnTo>
                  <a:lnTo>
                    <a:pt x="20703" y="12944"/>
                  </a:lnTo>
                  <a:lnTo>
                    <a:pt x="20155" y="13092"/>
                  </a:lnTo>
                  <a:lnTo>
                    <a:pt x="19606" y="13218"/>
                  </a:lnTo>
                  <a:lnTo>
                    <a:pt x="19037" y="13324"/>
                  </a:lnTo>
                  <a:lnTo>
                    <a:pt x="18447" y="13408"/>
                  </a:lnTo>
                  <a:lnTo>
                    <a:pt x="17857" y="13492"/>
                  </a:lnTo>
                  <a:lnTo>
                    <a:pt x="17266" y="13535"/>
                  </a:lnTo>
                  <a:lnTo>
                    <a:pt x="16655" y="13598"/>
                  </a:lnTo>
                  <a:lnTo>
                    <a:pt x="16044" y="13619"/>
                  </a:lnTo>
                  <a:lnTo>
                    <a:pt x="15411" y="13619"/>
                  </a:lnTo>
                  <a:lnTo>
                    <a:pt x="15411" y="13619"/>
                  </a:lnTo>
                  <a:lnTo>
                    <a:pt x="12818" y="13619"/>
                  </a:lnTo>
                  <a:lnTo>
                    <a:pt x="11490" y="13619"/>
                  </a:lnTo>
                  <a:lnTo>
                    <a:pt x="10162" y="13598"/>
                  </a:lnTo>
                  <a:lnTo>
                    <a:pt x="8855" y="13556"/>
                  </a:lnTo>
                  <a:lnTo>
                    <a:pt x="7569" y="13471"/>
                  </a:lnTo>
                  <a:lnTo>
                    <a:pt x="6346" y="13387"/>
                  </a:lnTo>
                  <a:lnTo>
                    <a:pt x="5187" y="13239"/>
                  </a:lnTo>
                  <a:lnTo>
                    <a:pt x="4639" y="13155"/>
                  </a:lnTo>
                  <a:lnTo>
                    <a:pt x="4090" y="13050"/>
                  </a:lnTo>
                  <a:lnTo>
                    <a:pt x="3585" y="12944"/>
                  </a:lnTo>
                  <a:lnTo>
                    <a:pt x="3100" y="12818"/>
                  </a:lnTo>
                  <a:lnTo>
                    <a:pt x="2657" y="12691"/>
                  </a:lnTo>
                  <a:lnTo>
                    <a:pt x="2214" y="12544"/>
                  </a:lnTo>
                  <a:lnTo>
                    <a:pt x="1835" y="12375"/>
                  </a:lnTo>
                  <a:lnTo>
                    <a:pt x="1455" y="12185"/>
                  </a:lnTo>
                  <a:lnTo>
                    <a:pt x="1139" y="11975"/>
                  </a:lnTo>
                  <a:lnTo>
                    <a:pt x="844" y="11764"/>
                  </a:lnTo>
                  <a:lnTo>
                    <a:pt x="591" y="11532"/>
                  </a:lnTo>
                  <a:lnTo>
                    <a:pt x="380" y="11279"/>
                  </a:lnTo>
                  <a:lnTo>
                    <a:pt x="211" y="11005"/>
                  </a:lnTo>
                  <a:lnTo>
                    <a:pt x="148" y="10857"/>
                  </a:lnTo>
                  <a:lnTo>
                    <a:pt x="106" y="10689"/>
                  </a:lnTo>
                  <a:lnTo>
                    <a:pt x="64" y="10541"/>
                  </a:lnTo>
                  <a:lnTo>
                    <a:pt x="22" y="10372"/>
                  </a:lnTo>
                  <a:lnTo>
                    <a:pt x="1" y="10204"/>
                  </a:lnTo>
                  <a:lnTo>
                    <a:pt x="1" y="10035"/>
                  </a:lnTo>
                  <a:lnTo>
                    <a:pt x="1" y="10035"/>
                  </a:lnTo>
                  <a:lnTo>
                    <a:pt x="22" y="9677"/>
                  </a:lnTo>
                  <a:lnTo>
                    <a:pt x="106" y="9297"/>
                  </a:lnTo>
                  <a:lnTo>
                    <a:pt x="211" y="8918"/>
                  </a:lnTo>
                  <a:lnTo>
                    <a:pt x="380" y="8538"/>
                  </a:lnTo>
                  <a:lnTo>
                    <a:pt x="591" y="8117"/>
                  </a:lnTo>
                  <a:lnTo>
                    <a:pt x="844" y="7716"/>
                  </a:lnTo>
                  <a:lnTo>
                    <a:pt x="1139" y="7295"/>
                  </a:lnTo>
                  <a:lnTo>
                    <a:pt x="1455" y="6894"/>
                  </a:lnTo>
                  <a:lnTo>
                    <a:pt x="1835" y="6472"/>
                  </a:lnTo>
                  <a:lnTo>
                    <a:pt x="2214" y="6051"/>
                  </a:lnTo>
                  <a:lnTo>
                    <a:pt x="2657" y="5629"/>
                  </a:lnTo>
                  <a:lnTo>
                    <a:pt x="3100" y="5207"/>
                  </a:lnTo>
                  <a:lnTo>
                    <a:pt x="3585" y="4807"/>
                  </a:lnTo>
                  <a:lnTo>
                    <a:pt x="4090" y="4406"/>
                  </a:lnTo>
                  <a:lnTo>
                    <a:pt x="4639" y="4006"/>
                  </a:lnTo>
                  <a:lnTo>
                    <a:pt x="5187" y="3605"/>
                  </a:lnTo>
                  <a:lnTo>
                    <a:pt x="5756" y="3226"/>
                  </a:lnTo>
                  <a:lnTo>
                    <a:pt x="6346" y="2867"/>
                  </a:lnTo>
                  <a:lnTo>
                    <a:pt x="6958" y="2530"/>
                  </a:lnTo>
                  <a:lnTo>
                    <a:pt x="7569" y="2193"/>
                  </a:lnTo>
                  <a:lnTo>
                    <a:pt x="8201" y="1877"/>
                  </a:lnTo>
                  <a:lnTo>
                    <a:pt x="8855" y="1581"/>
                  </a:lnTo>
                  <a:lnTo>
                    <a:pt x="9508" y="1307"/>
                  </a:lnTo>
                  <a:lnTo>
                    <a:pt x="10162" y="1054"/>
                  </a:lnTo>
                  <a:lnTo>
                    <a:pt x="10837" y="822"/>
                  </a:lnTo>
                  <a:lnTo>
                    <a:pt x="11490" y="612"/>
                  </a:lnTo>
                  <a:lnTo>
                    <a:pt x="12165" y="422"/>
                  </a:lnTo>
                  <a:lnTo>
                    <a:pt x="12818" y="274"/>
                  </a:lnTo>
                  <a:lnTo>
                    <a:pt x="13472" y="169"/>
                  </a:lnTo>
                  <a:lnTo>
                    <a:pt x="14125" y="85"/>
                  </a:lnTo>
                  <a:lnTo>
                    <a:pt x="14779" y="21"/>
                  </a:lnTo>
                  <a:lnTo>
                    <a:pt x="15411" y="0"/>
                  </a:lnTo>
                  <a:lnTo>
                    <a:pt x="15411" y="0"/>
                  </a:lnTo>
                  <a:lnTo>
                    <a:pt x="16044" y="21"/>
                  </a:lnTo>
                  <a:lnTo>
                    <a:pt x="16655" y="42"/>
                  </a:lnTo>
                  <a:lnTo>
                    <a:pt x="17266" y="85"/>
                  </a:lnTo>
                  <a:lnTo>
                    <a:pt x="17857" y="148"/>
                  </a:lnTo>
                  <a:lnTo>
                    <a:pt x="18447" y="211"/>
                  </a:lnTo>
                  <a:lnTo>
                    <a:pt x="19037" y="317"/>
                  </a:lnTo>
                  <a:lnTo>
                    <a:pt x="19606" y="422"/>
                  </a:lnTo>
                  <a:lnTo>
                    <a:pt x="20155" y="548"/>
                  </a:lnTo>
                  <a:lnTo>
                    <a:pt x="20703" y="675"/>
                  </a:lnTo>
                  <a:lnTo>
                    <a:pt x="21209" y="822"/>
                  </a:lnTo>
                  <a:lnTo>
                    <a:pt x="21736" y="991"/>
                  </a:lnTo>
                  <a:lnTo>
                    <a:pt x="22221" y="1160"/>
                  </a:lnTo>
                  <a:lnTo>
                    <a:pt x="22705" y="1350"/>
                  </a:lnTo>
                  <a:lnTo>
                    <a:pt x="23169" y="1560"/>
                  </a:lnTo>
                  <a:lnTo>
                    <a:pt x="23612" y="1771"/>
                  </a:lnTo>
                  <a:lnTo>
                    <a:pt x="24034" y="2003"/>
                  </a:lnTo>
                  <a:lnTo>
                    <a:pt x="24434" y="2235"/>
                  </a:lnTo>
                  <a:lnTo>
                    <a:pt x="24814" y="2488"/>
                  </a:lnTo>
                  <a:lnTo>
                    <a:pt x="25172" y="2741"/>
                  </a:lnTo>
                  <a:lnTo>
                    <a:pt x="25509" y="3015"/>
                  </a:lnTo>
                  <a:lnTo>
                    <a:pt x="25825" y="3289"/>
                  </a:lnTo>
                  <a:lnTo>
                    <a:pt x="26121" y="3563"/>
                  </a:lnTo>
                  <a:lnTo>
                    <a:pt x="26395" y="3858"/>
                  </a:lnTo>
                  <a:lnTo>
                    <a:pt x="26648" y="4153"/>
                  </a:lnTo>
                  <a:lnTo>
                    <a:pt x="26858" y="4470"/>
                  </a:lnTo>
                  <a:lnTo>
                    <a:pt x="27048" y="4786"/>
                  </a:lnTo>
                  <a:lnTo>
                    <a:pt x="27217" y="5102"/>
                  </a:lnTo>
                  <a:lnTo>
                    <a:pt x="27343" y="5439"/>
                  </a:lnTo>
                  <a:lnTo>
                    <a:pt x="27449" y="5777"/>
                  </a:lnTo>
                  <a:lnTo>
                    <a:pt x="27533" y="6114"/>
                  </a:lnTo>
                  <a:lnTo>
                    <a:pt x="27575" y="6472"/>
                  </a:lnTo>
                  <a:lnTo>
                    <a:pt x="27596" y="6810"/>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5" name="Google Shape;1855;p27"/>
            <p:cNvSpPr/>
            <p:nvPr/>
          </p:nvSpPr>
          <p:spPr>
            <a:xfrm>
              <a:off x="5573975" y="-979675"/>
              <a:ext cx="170800" cy="64325"/>
            </a:xfrm>
            <a:custGeom>
              <a:rect b="b" l="l" r="r" t="t"/>
              <a:pathLst>
                <a:path extrusionOk="0" h="2573" w="6832">
                  <a:moveTo>
                    <a:pt x="6810" y="0"/>
                  </a:moveTo>
                  <a:lnTo>
                    <a:pt x="5925" y="148"/>
                  </a:lnTo>
                  <a:lnTo>
                    <a:pt x="5018" y="338"/>
                  </a:lnTo>
                  <a:lnTo>
                    <a:pt x="4133" y="570"/>
                  </a:lnTo>
                  <a:lnTo>
                    <a:pt x="3268" y="865"/>
                  </a:lnTo>
                  <a:lnTo>
                    <a:pt x="2826" y="1012"/>
                  </a:lnTo>
                  <a:lnTo>
                    <a:pt x="2383" y="1160"/>
                  </a:lnTo>
                  <a:lnTo>
                    <a:pt x="1961" y="1350"/>
                  </a:lnTo>
                  <a:lnTo>
                    <a:pt x="1561" y="1539"/>
                  </a:lnTo>
                  <a:lnTo>
                    <a:pt x="1139" y="1771"/>
                  </a:lnTo>
                  <a:lnTo>
                    <a:pt x="760" y="2003"/>
                  </a:lnTo>
                  <a:lnTo>
                    <a:pt x="380" y="2256"/>
                  </a:lnTo>
                  <a:lnTo>
                    <a:pt x="1" y="2530"/>
                  </a:lnTo>
                  <a:lnTo>
                    <a:pt x="22" y="2572"/>
                  </a:lnTo>
                  <a:lnTo>
                    <a:pt x="443" y="2383"/>
                  </a:lnTo>
                  <a:lnTo>
                    <a:pt x="1181" y="2066"/>
                  </a:lnTo>
                  <a:lnTo>
                    <a:pt x="1898" y="1750"/>
                  </a:lnTo>
                  <a:lnTo>
                    <a:pt x="3353" y="1118"/>
                  </a:lnTo>
                  <a:lnTo>
                    <a:pt x="4196" y="780"/>
                  </a:lnTo>
                  <a:lnTo>
                    <a:pt x="5060" y="506"/>
                  </a:lnTo>
                  <a:lnTo>
                    <a:pt x="5946" y="253"/>
                  </a:lnTo>
                  <a:lnTo>
                    <a:pt x="6831" y="21"/>
                  </a:lnTo>
                  <a:lnTo>
                    <a:pt x="6810"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6" name="Google Shape;1856;p27"/>
            <p:cNvSpPr/>
            <p:nvPr/>
          </p:nvSpPr>
          <p:spPr>
            <a:xfrm>
              <a:off x="5573975" y="-979675"/>
              <a:ext cx="170800" cy="64325"/>
            </a:xfrm>
            <a:custGeom>
              <a:rect b="b" l="l" r="r" t="t"/>
              <a:pathLst>
                <a:path extrusionOk="0" fill="none" h="2573" w="6832">
                  <a:moveTo>
                    <a:pt x="6810" y="0"/>
                  </a:moveTo>
                  <a:lnTo>
                    <a:pt x="6810" y="0"/>
                  </a:lnTo>
                  <a:lnTo>
                    <a:pt x="5925" y="148"/>
                  </a:lnTo>
                  <a:lnTo>
                    <a:pt x="5018" y="338"/>
                  </a:lnTo>
                  <a:lnTo>
                    <a:pt x="4133" y="570"/>
                  </a:lnTo>
                  <a:lnTo>
                    <a:pt x="3268" y="865"/>
                  </a:lnTo>
                  <a:lnTo>
                    <a:pt x="3268" y="865"/>
                  </a:lnTo>
                  <a:lnTo>
                    <a:pt x="2826" y="1012"/>
                  </a:lnTo>
                  <a:lnTo>
                    <a:pt x="2383" y="1160"/>
                  </a:lnTo>
                  <a:lnTo>
                    <a:pt x="1961" y="1350"/>
                  </a:lnTo>
                  <a:lnTo>
                    <a:pt x="1561" y="1539"/>
                  </a:lnTo>
                  <a:lnTo>
                    <a:pt x="1139" y="1771"/>
                  </a:lnTo>
                  <a:lnTo>
                    <a:pt x="760" y="2003"/>
                  </a:lnTo>
                  <a:lnTo>
                    <a:pt x="380" y="2256"/>
                  </a:lnTo>
                  <a:lnTo>
                    <a:pt x="1" y="2530"/>
                  </a:lnTo>
                  <a:lnTo>
                    <a:pt x="22" y="2572"/>
                  </a:lnTo>
                  <a:lnTo>
                    <a:pt x="22" y="2572"/>
                  </a:lnTo>
                  <a:lnTo>
                    <a:pt x="443" y="2383"/>
                  </a:lnTo>
                  <a:lnTo>
                    <a:pt x="443" y="2383"/>
                  </a:lnTo>
                  <a:lnTo>
                    <a:pt x="1181" y="2066"/>
                  </a:lnTo>
                  <a:lnTo>
                    <a:pt x="1898" y="1750"/>
                  </a:lnTo>
                  <a:lnTo>
                    <a:pt x="3353" y="1118"/>
                  </a:lnTo>
                  <a:lnTo>
                    <a:pt x="3353" y="1118"/>
                  </a:lnTo>
                  <a:lnTo>
                    <a:pt x="4196" y="780"/>
                  </a:lnTo>
                  <a:lnTo>
                    <a:pt x="5060" y="506"/>
                  </a:lnTo>
                  <a:lnTo>
                    <a:pt x="5946" y="253"/>
                  </a:lnTo>
                  <a:lnTo>
                    <a:pt x="6831" y="21"/>
                  </a:lnTo>
                  <a:lnTo>
                    <a:pt x="6810" y="0"/>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7" name="Google Shape;1857;p27"/>
            <p:cNvSpPr/>
            <p:nvPr/>
          </p:nvSpPr>
          <p:spPr>
            <a:xfrm>
              <a:off x="5444325" y="-866375"/>
              <a:ext cx="67500" cy="44825"/>
            </a:xfrm>
            <a:custGeom>
              <a:rect b="b" l="l" r="r" t="t"/>
              <a:pathLst>
                <a:path extrusionOk="0" h="1793" w="2700">
                  <a:moveTo>
                    <a:pt x="2699" y="1"/>
                  </a:moveTo>
                  <a:lnTo>
                    <a:pt x="2488" y="22"/>
                  </a:lnTo>
                  <a:lnTo>
                    <a:pt x="2277" y="43"/>
                  </a:lnTo>
                  <a:lnTo>
                    <a:pt x="1877" y="148"/>
                  </a:lnTo>
                  <a:lnTo>
                    <a:pt x="1624" y="233"/>
                  </a:lnTo>
                  <a:lnTo>
                    <a:pt x="1371" y="338"/>
                  </a:lnTo>
                  <a:lnTo>
                    <a:pt x="1139" y="465"/>
                  </a:lnTo>
                  <a:lnTo>
                    <a:pt x="907" y="612"/>
                  </a:lnTo>
                  <a:lnTo>
                    <a:pt x="738" y="718"/>
                  </a:lnTo>
                  <a:lnTo>
                    <a:pt x="591" y="823"/>
                  </a:lnTo>
                  <a:lnTo>
                    <a:pt x="443" y="971"/>
                  </a:lnTo>
                  <a:lnTo>
                    <a:pt x="338" y="1097"/>
                  </a:lnTo>
                  <a:lnTo>
                    <a:pt x="211" y="1266"/>
                  </a:lnTo>
                  <a:lnTo>
                    <a:pt x="127" y="1434"/>
                  </a:lnTo>
                  <a:lnTo>
                    <a:pt x="43" y="1603"/>
                  </a:lnTo>
                  <a:lnTo>
                    <a:pt x="1" y="1793"/>
                  </a:lnTo>
                  <a:lnTo>
                    <a:pt x="22" y="1793"/>
                  </a:lnTo>
                  <a:lnTo>
                    <a:pt x="254" y="1603"/>
                  </a:lnTo>
                  <a:lnTo>
                    <a:pt x="486" y="1392"/>
                  </a:lnTo>
                  <a:lnTo>
                    <a:pt x="781" y="1118"/>
                  </a:lnTo>
                  <a:lnTo>
                    <a:pt x="1076" y="844"/>
                  </a:lnTo>
                  <a:lnTo>
                    <a:pt x="1266" y="697"/>
                  </a:lnTo>
                  <a:lnTo>
                    <a:pt x="1455" y="570"/>
                  </a:lnTo>
                  <a:lnTo>
                    <a:pt x="1645" y="465"/>
                  </a:lnTo>
                  <a:lnTo>
                    <a:pt x="1835" y="338"/>
                  </a:lnTo>
                  <a:lnTo>
                    <a:pt x="2046" y="254"/>
                  </a:lnTo>
                  <a:lnTo>
                    <a:pt x="2256" y="170"/>
                  </a:lnTo>
                  <a:lnTo>
                    <a:pt x="2488" y="85"/>
                  </a:lnTo>
                  <a:lnTo>
                    <a:pt x="2699" y="22"/>
                  </a:lnTo>
                  <a:lnTo>
                    <a:pt x="2699"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8" name="Google Shape;1858;p27"/>
            <p:cNvSpPr/>
            <p:nvPr/>
          </p:nvSpPr>
          <p:spPr>
            <a:xfrm>
              <a:off x="5444325" y="-866375"/>
              <a:ext cx="67500" cy="44825"/>
            </a:xfrm>
            <a:custGeom>
              <a:rect b="b" l="l" r="r" t="t"/>
              <a:pathLst>
                <a:path extrusionOk="0" fill="none" h="1793" w="2700">
                  <a:moveTo>
                    <a:pt x="2699" y="1"/>
                  </a:moveTo>
                  <a:lnTo>
                    <a:pt x="2699" y="1"/>
                  </a:lnTo>
                  <a:lnTo>
                    <a:pt x="2488" y="22"/>
                  </a:lnTo>
                  <a:lnTo>
                    <a:pt x="2277" y="43"/>
                  </a:lnTo>
                  <a:lnTo>
                    <a:pt x="1877" y="148"/>
                  </a:lnTo>
                  <a:lnTo>
                    <a:pt x="1877" y="148"/>
                  </a:lnTo>
                  <a:lnTo>
                    <a:pt x="1624" y="233"/>
                  </a:lnTo>
                  <a:lnTo>
                    <a:pt x="1371" y="338"/>
                  </a:lnTo>
                  <a:lnTo>
                    <a:pt x="1139" y="465"/>
                  </a:lnTo>
                  <a:lnTo>
                    <a:pt x="907" y="612"/>
                  </a:lnTo>
                  <a:lnTo>
                    <a:pt x="907" y="612"/>
                  </a:lnTo>
                  <a:lnTo>
                    <a:pt x="738" y="718"/>
                  </a:lnTo>
                  <a:lnTo>
                    <a:pt x="591" y="823"/>
                  </a:lnTo>
                  <a:lnTo>
                    <a:pt x="443" y="971"/>
                  </a:lnTo>
                  <a:lnTo>
                    <a:pt x="338" y="1097"/>
                  </a:lnTo>
                  <a:lnTo>
                    <a:pt x="211" y="1266"/>
                  </a:lnTo>
                  <a:lnTo>
                    <a:pt x="127" y="1434"/>
                  </a:lnTo>
                  <a:lnTo>
                    <a:pt x="43" y="1603"/>
                  </a:lnTo>
                  <a:lnTo>
                    <a:pt x="1" y="1793"/>
                  </a:lnTo>
                  <a:lnTo>
                    <a:pt x="22" y="1793"/>
                  </a:lnTo>
                  <a:lnTo>
                    <a:pt x="22" y="1793"/>
                  </a:lnTo>
                  <a:lnTo>
                    <a:pt x="254" y="1603"/>
                  </a:lnTo>
                  <a:lnTo>
                    <a:pt x="486" y="1392"/>
                  </a:lnTo>
                  <a:lnTo>
                    <a:pt x="486" y="1392"/>
                  </a:lnTo>
                  <a:lnTo>
                    <a:pt x="781" y="1118"/>
                  </a:lnTo>
                  <a:lnTo>
                    <a:pt x="1076" y="844"/>
                  </a:lnTo>
                  <a:lnTo>
                    <a:pt x="1076" y="844"/>
                  </a:lnTo>
                  <a:lnTo>
                    <a:pt x="1266" y="697"/>
                  </a:lnTo>
                  <a:lnTo>
                    <a:pt x="1455" y="570"/>
                  </a:lnTo>
                  <a:lnTo>
                    <a:pt x="1645" y="465"/>
                  </a:lnTo>
                  <a:lnTo>
                    <a:pt x="1835" y="338"/>
                  </a:lnTo>
                  <a:lnTo>
                    <a:pt x="2046" y="254"/>
                  </a:lnTo>
                  <a:lnTo>
                    <a:pt x="2256" y="170"/>
                  </a:lnTo>
                  <a:lnTo>
                    <a:pt x="2488" y="85"/>
                  </a:lnTo>
                  <a:lnTo>
                    <a:pt x="2699" y="22"/>
                  </a:lnTo>
                  <a:lnTo>
                    <a:pt x="2699"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59" name="Google Shape;1859;p27"/>
          <p:cNvSpPr/>
          <p:nvPr/>
        </p:nvSpPr>
        <p:spPr>
          <a:xfrm flipH="1">
            <a:off x="8525186" y="3382472"/>
            <a:ext cx="618814" cy="1218081"/>
          </a:xfrm>
          <a:custGeom>
            <a:rect b="b" l="l" r="r" t="t"/>
            <a:pathLst>
              <a:path extrusionOk="0" h="31532" w="16019">
                <a:moveTo>
                  <a:pt x="12238" y="0"/>
                </a:moveTo>
                <a:lnTo>
                  <a:pt x="12180" y="332"/>
                </a:lnTo>
                <a:lnTo>
                  <a:pt x="12160" y="624"/>
                </a:lnTo>
                <a:lnTo>
                  <a:pt x="12180" y="858"/>
                </a:lnTo>
                <a:lnTo>
                  <a:pt x="12199" y="1033"/>
                </a:lnTo>
                <a:lnTo>
                  <a:pt x="12141" y="1053"/>
                </a:lnTo>
                <a:lnTo>
                  <a:pt x="12082" y="1092"/>
                </a:lnTo>
                <a:lnTo>
                  <a:pt x="12063" y="1150"/>
                </a:lnTo>
                <a:lnTo>
                  <a:pt x="12063" y="1209"/>
                </a:lnTo>
                <a:lnTo>
                  <a:pt x="12063" y="1267"/>
                </a:lnTo>
                <a:lnTo>
                  <a:pt x="12102" y="1326"/>
                </a:lnTo>
                <a:lnTo>
                  <a:pt x="12141" y="1365"/>
                </a:lnTo>
                <a:lnTo>
                  <a:pt x="12199" y="1384"/>
                </a:lnTo>
                <a:lnTo>
                  <a:pt x="10621" y="8750"/>
                </a:lnTo>
                <a:lnTo>
                  <a:pt x="10211" y="8750"/>
                </a:lnTo>
                <a:lnTo>
                  <a:pt x="10289" y="9335"/>
                </a:lnTo>
                <a:lnTo>
                  <a:pt x="10621" y="9335"/>
                </a:lnTo>
                <a:lnTo>
                  <a:pt x="10621" y="12005"/>
                </a:lnTo>
                <a:lnTo>
                  <a:pt x="8243" y="11167"/>
                </a:lnTo>
                <a:lnTo>
                  <a:pt x="7737" y="11167"/>
                </a:lnTo>
                <a:lnTo>
                  <a:pt x="7737" y="9764"/>
                </a:lnTo>
                <a:lnTo>
                  <a:pt x="7951" y="9764"/>
                </a:lnTo>
                <a:lnTo>
                  <a:pt x="7951" y="9296"/>
                </a:lnTo>
                <a:lnTo>
                  <a:pt x="6879" y="9296"/>
                </a:lnTo>
                <a:lnTo>
                  <a:pt x="6879" y="9764"/>
                </a:lnTo>
                <a:lnTo>
                  <a:pt x="7016" y="9764"/>
                </a:lnTo>
                <a:lnTo>
                  <a:pt x="7016" y="11225"/>
                </a:lnTo>
                <a:lnTo>
                  <a:pt x="5242" y="11225"/>
                </a:lnTo>
                <a:lnTo>
                  <a:pt x="5242" y="10563"/>
                </a:lnTo>
                <a:lnTo>
                  <a:pt x="5476" y="10563"/>
                </a:lnTo>
                <a:lnTo>
                  <a:pt x="5476" y="10017"/>
                </a:lnTo>
                <a:lnTo>
                  <a:pt x="4677" y="10017"/>
                </a:lnTo>
                <a:lnTo>
                  <a:pt x="4677" y="10563"/>
                </a:lnTo>
                <a:lnTo>
                  <a:pt x="4911" y="10563"/>
                </a:lnTo>
                <a:lnTo>
                  <a:pt x="4911" y="11186"/>
                </a:lnTo>
                <a:lnTo>
                  <a:pt x="3936" y="11225"/>
                </a:lnTo>
                <a:lnTo>
                  <a:pt x="2183" y="5184"/>
                </a:lnTo>
                <a:lnTo>
                  <a:pt x="2183" y="4307"/>
                </a:lnTo>
                <a:lnTo>
                  <a:pt x="1637" y="3528"/>
                </a:lnTo>
                <a:lnTo>
                  <a:pt x="1637" y="4600"/>
                </a:lnTo>
                <a:lnTo>
                  <a:pt x="1345" y="4385"/>
                </a:lnTo>
                <a:lnTo>
                  <a:pt x="1345" y="215"/>
                </a:lnTo>
                <a:lnTo>
                  <a:pt x="741" y="429"/>
                </a:lnTo>
                <a:lnTo>
                  <a:pt x="741" y="3917"/>
                </a:lnTo>
                <a:lnTo>
                  <a:pt x="19" y="3372"/>
                </a:lnTo>
                <a:lnTo>
                  <a:pt x="19" y="20852"/>
                </a:lnTo>
                <a:lnTo>
                  <a:pt x="19" y="20872"/>
                </a:lnTo>
                <a:lnTo>
                  <a:pt x="0" y="25373"/>
                </a:lnTo>
                <a:lnTo>
                  <a:pt x="0" y="25451"/>
                </a:lnTo>
                <a:lnTo>
                  <a:pt x="0" y="30577"/>
                </a:lnTo>
                <a:lnTo>
                  <a:pt x="0" y="31531"/>
                </a:lnTo>
                <a:lnTo>
                  <a:pt x="15610" y="31375"/>
                </a:lnTo>
                <a:lnTo>
                  <a:pt x="16019" y="31375"/>
                </a:lnTo>
                <a:lnTo>
                  <a:pt x="16019" y="14714"/>
                </a:lnTo>
                <a:lnTo>
                  <a:pt x="14128" y="14714"/>
                </a:lnTo>
                <a:lnTo>
                  <a:pt x="14090" y="9335"/>
                </a:lnTo>
                <a:lnTo>
                  <a:pt x="14440" y="9335"/>
                </a:lnTo>
                <a:lnTo>
                  <a:pt x="14538" y="8750"/>
                </a:lnTo>
                <a:lnTo>
                  <a:pt x="14012" y="8750"/>
                </a:lnTo>
                <a:lnTo>
                  <a:pt x="12277" y="1384"/>
                </a:lnTo>
                <a:lnTo>
                  <a:pt x="12336" y="1345"/>
                </a:lnTo>
                <a:lnTo>
                  <a:pt x="12375" y="1306"/>
                </a:lnTo>
                <a:lnTo>
                  <a:pt x="12394" y="1267"/>
                </a:lnTo>
                <a:lnTo>
                  <a:pt x="12414" y="1209"/>
                </a:lnTo>
                <a:lnTo>
                  <a:pt x="12414" y="1150"/>
                </a:lnTo>
                <a:lnTo>
                  <a:pt x="12375" y="1092"/>
                </a:lnTo>
                <a:lnTo>
                  <a:pt x="12336" y="1053"/>
                </a:lnTo>
                <a:lnTo>
                  <a:pt x="12258" y="1033"/>
                </a:lnTo>
                <a:lnTo>
                  <a:pt x="12277" y="858"/>
                </a:lnTo>
                <a:lnTo>
                  <a:pt x="12297" y="702"/>
                </a:lnTo>
                <a:lnTo>
                  <a:pt x="12277" y="351"/>
                </a:lnTo>
                <a:lnTo>
                  <a:pt x="12238" y="0"/>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0" name="Google Shape;1860;p27"/>
          <p:cNvSpPr/>
          <p:nvPr/>
        </p:nvSpPr>
        <p:spPr>
          <a:xfrm>
            <a:off x="6943956" y="182075"/>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1" name="Google Shape;1861;p27"/>
          <p:cNvSpPr/>
          <p:nvPr/>
        </p:nvSpPr>
        <p:spPr>
          <a:xfrm>
            <a:off x="2027081" y="45025"/>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8">
    <p:spTree>
      <p:nvGrpSpPr>
        <p:cNvPr id="1862" name="Shape 1862"/>
        <p:cNvGrpSpPr/>
        <p:nvPr/>
      </p:nvGrpSpPr>
      <p:grpSpPr>
        <a:xfrm>
          <a:off x="0" y="0"/>
          <a:ext cx="0" cy="0"/>
          <a:chOff x="0" y="0"/>
          <a:chExt cx="0" cy="0"/>
        </a:xfrm>
      </p:grpSpPr>
      <p:sp>
        <p:nvSpPr>
          <p:cNvPr id="1863" name="Google Shape;1863;p28"/>
          <p:cNvSpPr txBox="1"/>
          <p:nvPr>
            <p:ph hasCustomPrompt="1" type="title"/>
          </p:nvPr>
        </p:nvSpPr>
        <p:spPr>
          <a:xfrm>
            <a:off x="2269650" y="538031"/>
            <a:ext cx="4604700" cy="640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6000"/>
              <a:buNone/>
              <a:defRPr sz="45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1864" name="Google Shape;1864;p28"/>
          <p:cNvSpPr txBox="1"/>
          <p:nvPr>
            <p:ph idx="1" type="subTitle"/>
          </p:nvPr>
        </p:nvSpPr>
        <p:spPr>
          <a:xfrm>
            <a:off x="2269650" y="1256560"/>
            <a:ext cx="4604700" cy="365700"/>
          </a:xfrm>
          <a:prstGeom prst="rect">
            <a:avLst/>
          </a:prstGeom>
          <a:noFill/>
        </p:spPr>
        <p:txBody>
          <a:bodyPr anchorCtr="0" anchor="t" bIns="91425" lIns="91425" spcFirstLastPara="1" rIns="91425" wrap="square" tIns="91425">
            <a:noAutofit/>
          </a:bodyPr>
          <a:lstStyle>
            <a:lvl1pPr lvl="0" rtl="0" algn="ctr">
              <a:spcBef>
                <a:spcPts val="0"/>
              </a:spcBef>
              <a:spcAft>
                <a:spcPts val="0"/>
              </a:spcAft>
              <a:buSzPts val="2400"/>
              <a:buFont typeface="PT Sans"/>
              <a:buNone/>
              <a:defRPr sz="16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Font typeface="PT Sans"/>
              <a:buNone/>
              <a:defRPr sz="2100">
                <a:latin typeface="PT Sans"/>
                <a:ea typeface="PT Sans"/>
                <a:cs typeface="PT Sans"/>
                <a:sym typeface="PT Sans"/>
              </a:defRPr>
            </a:lvl4pPr>
            <a:lvl5pPr lvl="4" rtl="0" algn="ctr">
              <a:lnSpc>
                <a:spcPct val="100000"/>
              </a:lnSpc>
              <a:spcBef>
                <a:spcPts val="0"/>
              </a:spcBef>
              <a:spcAft>
                <a:spcPts val="0"/>
              </a:spcAft>
              <a:buSzPts val="2100"/>
              <a:buFont typeface="PT Sans"/>
              <a:buNone/>
              <a:defRPr sz="2100">
                <a:latin typeface="PT Sans"/>
                <a:ea typeface="PT Sans"/>
                <a:cs typeface="PT Sans"/>
                <a:sym typeface="PT Sans"/>
              </a:defRPr>
            </a:lvl5pPr>
            <a:lvl6pPr lvl="5" rtl="0" algn="ctr">
              <a:lnSpc>
                <a:spcPct val="100000"/>
              </a:lnSpc>
              <a:spcBef>
                <a:spcPts val="0"/>
              </a:spcBef>
              <a:spcAft>
                <a:spcPts val="0"/>
              </a:spcAft>
              <a:buSzPts val="2100"/>
              <a:buFont typeface="PT Sans"/>
              <a:buNone/>
              <a:defRPr sz="2100">
                <a:latin typeface="PT Sans"/>
                <a:ea typeface="PT Sans"/>
                <a:cs typeface="PT Sans"/>
                <a:sym typeface="PT Sans"/>
              </a:defRPr>
            </a:lvl6pPr>
            <a:lvl7pPr lvl="6" rtl="0" algn="ctr">
              <a:lnSpc>
                <a:spcPct val="100000"/>
              </a:lnSpc>
              <a:spcBef>
                <a:spcPts val="0"/>
              </a:spcBef>
              <a:spcAft>
                <a:spcPts val="0"/>
              </a:spcAft>
              <a:buSzPts val="2100"/>
              <a:buFont typeface="PT Sans"/>
              <a:buNone/>
              <a:defRPr sz="2100">
                <a:latin typeface="PT Sans"/>
                <a:ea typeface="PT Sans"/>
                <a:cs typeface="PT Sans"/>
                <a:sym typeface="PT Sans"/>
              </a:defRPr>
            </a:lvl7pPr>
            <a:lvl8pPr lvl="7" rtl="0" algn="ctr">
              <a:lnSpc>
                <a:spcPct val="100000"/>
              </a:lnSpc>
              <a:spcBef>
                <a:spcPts val="0"/>
              </a:spcBef>
              <a:spcAft>
                <a:spcPts val="0"/>
              </a:spcAft>
              <a:buSzPts val="2100"/>
              <a:buFont typeface="PT Sans"/>
              <a:buNone/>
              <a:defRPr sz="2100">
                <a:latin typeface="PT Sans"/>
                <a:ea typeface="PT Sans"/>
                <a:cs typeface="PT Sans"/>
                <a:sym typeface="PT Sans"/>
              </a:defRPr>
            </a:lvl8pPr>
            <a:lvl9pPr lvl="8" rtl="0" algn="ctr">
              <a:lnSpc>
                <a:spcPct val="100000"/>
              </a:lnSpc>
              <a:spcBef>
                <a:spcPts val="0"/>
              </a:spcBef>
              <a:spcAft>
                <a:spcPts val="0"/>
              </a:spcAft>
              <a:buSzPts val="2100"/>
              <a:buFont typeface="PT Sans"/>
              <a:buNone/>
              <a:defRPr sz="2100">
                <a:latin typeface="PT Sans"/>
                <a:ea typeface="PT Sans"/>
                <a:cs typeface="PT Sans"/>
                <a:sym typeface="PT Sans"/>
              </a:defRPr>
            </a:lvl9pPr>
          </a:lstStyle>
          <a:p/>
        </p:txBody>
      </p:sp>
      <p:sp>
        <p:nvSpPr>
          <p:cNvPr id="1865" name="Google Shape;1865;p28"/>
          <p:cNvSpPr txBox="1"/>
          <p:nvPr>
            <p:ph hasCustomPrompt="1" idx="2" type="title"/>
          </p:nvPr>
        </p:nvSpPr>
        <p:spPr>
          <a:xfrm>
            <a:off x="2269650" y="1774654"/>
            <a:ext cx="4604700" cy="640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6000"/>
              <a:buNone/>
              <a:defRPr sz="45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1866" name="Google Shape;1866;p28"/>
          <p:cNvSpPr txBox="1"/>
          <p:nvPr>
            <p:ph idx="3" type="subTitle"/>
          </p:nvPr>
        </p:nvSpPr>
        <p:spPr>
          <a:xfrm>
            <a:off x="2269650" y="2494131"/>
            <a:ext cx="4604700" cy="365700"/>
          </a:xfrm>
          <a:prstGeom prst="rect">
            <a:avLst/>
          </a:prstGeom>
          <a:noFill/>
        </p:spPr>
        <p:txBody>
          <a:bodyPr anchorCtr="0" anchor="t" bIns="91425" lIns="91425" spcFirstLastPara="1" rIns="91425" wrap="square" tIns="91425">
            <a:noAutofit/>
          </a:bodyPr>
          <a:lstStyle>
            <a:lvl1pPr lvl="0" rtl="0" algn="ctr">
              <a:spcBef>
                <a:spcPts val="0"/>
              </a:spcBef>
              <a:spcAft>
                <a:spcPts val="0"/>
              </a:spcAft>
              <a:buSzPts val="2400"/>
              <a:buFont typeface="PT Sans"/>
              <a:buNone/>
              <a:defRPr sz="16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Font typeface="PT Sans"/>
              <a:buNone/>
              <a:defRPr sz="2100">
                <a:latin typeface="PT Sans"/>
                <a:ea typeface="PT Sans"/>
                <a:cs typeface="PT Sans"/>
                <a:sym typeface="PT Sans"/>
              </a:defRPr>
            </a:lvl4pPr>
            <a:lvl5pPr lvl="4" rtl="0" algn="ctr">
              <a:lnSpc>
                <a:spcPct val="100000"/>
              </a:lnSpc>
              <a:spcBef>
                <a:spcPts val="0"/>
              </a:spcBef>
              <a:spcAft>
                <a:spcPts val="0"/>
              </a:spcAft>
              <a:buSzPts val="2100"/>
              <a:buFont typeface="PT Sans"/>
              <a:buNone/>
              <a:defRPr sz="2100">
                <a:latin typeface="PT Sans"/>
                <a:ea typeface="PT Sans"/>
                <a:cs typeface="PT Sans"/>
                <a:sym typeface="PT Sans"/>
              </a:defRPr>
            </a:lvl5pPr>
            <a:lvl6pPr lvl="5" rtl="0" algn="ctr">
              <a:lnSpc>
                <a:spcPct val="100000"/>
              </a:lnSpc>
              <a:spcBef>
                <a:spcPts val="0"/>
              </a:spcBef>
              <a:spcAft>
                <a:spcPts val="0"/>
              </a:spcAft>
              <a:buSzPts val="2100"/>
              <a:buFont typeface="PT Sans"/>
              <a:buNone/>
              <a:defRPr sz="2100">
                <a:latin typeface="PT Sans"/>
                <a:ea typeface="PT Sans"/>
                <a:cs typeface="PT Sans"/>
                <a:sym typeface="PT Sans"/>
              </a:defRPr>
            </a:lvl6pPr>
            <a:lvl7pPr lvl="6" rtl="0" algn="ctr">
              <a:lnSpc>
                <a:spcPct val="100000"/>
              </a:lnSpc>
              <a:spcBef>
                <a:spcPts val="0"/>
              </a:spcBef>
              <a:spcAft>
                <a:spcPts val="0"/>
              </a:spcAft>
              <a:buSzPts val="2100"/>
              <a:buFont typeface="PT Sans"/>
              <a:buNone/>
              <a:defRPr sz="2100">
                <a:latin typeface="PT Sans"/>
                <a:ea typeface="PT Sans"/>
                <a:cs typeface="PT Sans"/>
                <a:sym typeface="PT Sans"/>
              </a:defRPr>
            </a:lvl7pPr>
            <a:lvl8pPr lvl="7" rtl="0" algn="ctr">
              <a:lnSpc>
                <a:spcPct val="100000"/>
              </a:lnSpc>
              <a:spcBef>
                <a:spcPts val="0"/>
              </a:spcBef>
              <a:spcAft>
                <a:spcPts val="0"/>
              </a:spcAft>
              <a:buSzPts val="2100"/>
              <a:buFont typeface="PT Sans"/>
              <a:buNone/>
              <a:defRPr sz="2100">
                <a:latin typeface="PT Sans"/>
                <a:ea typeface="PT Sans"/>
                <a:cs typeface="PT Sans"/>
                <a:sym typeface="PT Sans"/>
              </a:defRPr>
            </a:lvl8pPr>
            <a:lvl9pPr lvl="8" rtl="0" algn="ctr">
              <a:lnSpc>
                <a:spcPct val="100000"/>
              </a:lnSpc>
              <a:spcBef>
                <a:spcPts val="0"/>
              </a:spcBef>
              <a:spcAft>
                <a:spcPts val="0"/>
              </a:spcAft>
              <a:buSzPts val="2100"/>
              <a:buFont typeface="PT Sans"/>
              <a:buNone/>
              <a:defRPr sz="2100">
                <a:latin typeface="PT Sans"/>
                <a:ea typeface="PT Sans"/>
                <a:cs typeface="PT Sans"/>
                <a:sym typeface="PT Sans"/>
              </a:defRPr>
            </a:lvl9pPr>
          </a:lstStyle>
          <a:p/>
        </p:txBody>
      </p:sp>
      <p:sp>
        <p:nvSpPr>
          <p:cNvPr id="1867" name="Google Shape;1867;p28"/>
          <p:cNvSpPr txBox="1"/>
          <p:nvPr>
            <p:ph hasCustomPrompt="1" idx="4" type="title"/>
          </p:nvPr>
        </p:nvSpPr>
        <p:spPr>
          <a:xfrm>
            <a:off x="2269650" y="3012230"/>
            <a:ext cx="4604700" cy="640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6000"/>
              <a:buNone/>
              <a:defRPr sz="45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1868" name="Google Shape;1868;p28"/>
          <p:cNvSpPr txBox="1"/>
          <p:nvPr>
            <p:ph idx="5" type="subTitle"/>
          </p:nvPr>
        </p:nvSpPr>
        <p:spPr>
          <a:xfrm>
            <a:off x="2269650" y="3731706"/>
            <a:ext cx="4604700" cy="365700"/>
          </a:xfrm>
          <a:prstGeom prst="rect">
            <a:avLst/>
          </a:prstGeom>
          <a:noFill/>
        </p:spPr>
        <p:txBody>
          <a:bodyPr anchorCtr="0" anchor="t" bIns="91425" lIns="91425" spcFirstLastPara="1" rIns="91425" wrap="square" tIns="91425">
            <a:noAutofit/>
          </a:bodyPr>
          <a:lstStyle>
            <a:lvl1pPr lvl="0" rtl="0" algn="ctr">
              <a:spcBef>
                <a:spcPts val="0"/>
              </a:spcBef>
              <a:spcAft>
                <a:spcPts val="0"/>
              </a:spcAft>
              <a:buSzPts val="2400"/>
              <a:buFont typeface="PT Sans"/>
              <a:buNone/>
              <a:defRPr sz="16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Font typeface="PT Sans"/>
              <a:buNone/>
              <a:defRPr sz="2100">
                <a:latin typeface="PT Sans"/>
                <a:ea typeface="PT Sans"/>
                <a:cs typeface="PT Sans"/>
                <a:sym typeface="PT Sans"/>
              </a:defRPr>
            </a:lvl4pPr>
            <a:lvl5pPr lvl="4" rtl="0" algn="ctr">
              <a:lnSpc>
                <a:spcPct val="100000"/>
              </a:lnSpc>
              <a:spcBef>
                <a:spcPts val="0"/>
              </a:spcBef>
              <a:spcAft>
                <a:spcPts val="0"/>
              </a:spcAft>
              <a:buSzPts val="2100"/>
              <a:buFont typeface="PT Sans"/>
              <a:buNone/>
              <a:defRPr sz="2100">
                <a:latin typeface="PT Sans"/>
                <a:ea typeface="PT Sans"/>
                <a:cs typeface="PT Sans"/>
                <a:sym typeface="PT Sans"/>
              </a:defRPr>
            </a:lvl5pPr>
            <a:lvl6pPr lvl="5" rtl="0" algn="ctr">
              <a:lnSpc>
                <a:spcPct val="100000"/>
              </a:lnSpc>
              <a:spcBef>
                <a:spcPts val="0"/>
              </a:spcBef>
              <a:spcAft>
                <a:spcPts val="0"/>
              </a:spcAft>
              <a:buSzPts val="2100"/>
              <a:buFont typeface="PT Sans"/>
              <a:buNone/>
              <a:defRPr sz="2100">
                <a:latin typeface="PT Sans"/>
                <a:ea typeface="PT Sans"/>
                <a:cs typeface="PT Sans"/>
                <a:sym typeface="PT Sans"/>
              </a:defRPr>
            </a:lvl6pPr>
            <a:lvl7pPr lvl="6" rtl="0" algn="ctr">
              <a:lnSpc>
                <a:spcPct val="100000"/>
              </a:lnSpc>
              <a:spcBef>
                <a:spcPts val="0"/>
              </a:spcBef>
              <a:spcAft>
                <a:spcPts val="0"/>
              </a:spcAft>
              <a:buSzPts val="2100"/>
              <a:buFont typeface="PT Sans"/>
              <a:buNone/>
              <a:defRPr sz="2100">
                <a:latin typeface="PT Sans"/>
                <a:ea typeface="PT Sans"/>
                <a:cs typeface="PT Sans"/>
                <a:sym typeface="PT Sans"/>
              </a:defRPr>
            </a:lvl7pPr>
            <a:lvl8pPr lvl="7" rtl="0" algn="ctr">
              <a:lnSpc>
                <a:spcPct val="100000"/>
              </a:lnSpc>
              <a:spcBef>
                <a:spcPts val="0"/>
              </a:spcBef>
              <a:spcAft>
                <a:spcPts val="0"/>
              </a:spcAft>
              <a:buSzPts val="2100"/>
              <a:buFont typeface="PT Sans"/>
              <a:buNone/>
              <a:defRPr sz="2100">
                <a:latin typeface="PT Sans"/>
                <a:ea typeface="PT Sans"/>
                <a:cs typeface="PT Sans"/>
                <a:sym typeface="PT Sans"/>
              </a:defRPr>
            </a:lvl8pPr>
            <a:lvl9pPr lvl="8" rtl="0" algn="ctr">
              <a:lnSpc>
                <a:spcPct val="100000"/>
              </a:lnSpc>
              <a:spcBef>
                <a:spcPts val="0"/>
              </a:spcBef>
              <a:spcAft>
                <a:spcPts val="0"/>
              </a:spcAft>
              <a:buSzPts val="2100"/>
              <a:buFont typeface="PT Sans"/>
              <a:buNone/>
              <a:defRPr sz="2100">
                <a:latin typeface="PT Sans"/>
                <a:ea typeface="PT Sans"/>
                <a:cs typeface="PT Sans"/>
                <a:sym typeface="PT Sans"/>
              </a:defRPr>
            </a:lvl9pPr>
          </a:lstStyle>
          <a:p/>
        </p:txBody>
      </p:sp>
      <p:sp>
        <p:nvSpPr>
          <p:cNvPr id="1869" name="Google Shape;1869;p28"/>
          <p:cNvSpPr/>
          <p:nvPr/>
        </p:nvSpPr>
        <p:spPr>
          <a:xfrm>
            <a:off x="-142692" y="4014750"/>
            <a:ext cx="1707517" cy="460843"/>
          </a:xfrm>
          <a:custGeom>
            <a:rect b="b" l="l" r="r" t="t"/>
            <a:pathLst>
              <a:path extrusionOk="0" h="12734" w="47182">
                <a:moveTo>
                  <a:pt x="7105" y="1"/>
                </a:moveTo>
                <a:lnTo>
                  <a:pt x="6979" y="22"/>
                </a:lnTo>
                <a:lnTo>
                  <a:pt x="6831" y="64"/>
                </a:lnTo>
                <a:lnTo>
                  <a:pt x="6705" y="106"/>
                </a:lnTo>
                <a:lnTo>
                  <a:pt x="6557" y="190"/>
                </a:lnTo>
                <a:lnTo>
                  <a:pt x="6410" y="296"/>
                </a:lnTo>
                <a:lnTo>
                  <a:pt x="6241" y="422"/>
                </a:lnTo>
                <a:lnTo>
                  <a:pt x="5862" y="760"/>
                </a:lnTo>
                <a:lnTo>
                  <a:pt x="5419" y="1202"/>
                </a:lnTo>
                <a:lnTo>
                  <a:pt x="4808" y="1835"/>
                </a:lnTo>
                <a:lnTo>
                  <a:pt x="4006" y="2678"/>
                </a:lnTo>
                <a:lnTo>
                  <a:pt x="2214" y="4617"/>
                </a:lnTo>
                <a:lnTo>
                  <a:pt x="1" y="7021"/>
                </a:lnTo>
                <a:lnTo>
                  <a:pt x="1" y="12734"/>
                </a:lnTo>
                <a:lnTo>
                  <a:pt x="47181" y="12333"/>
                </a:lnTo>
                <a:lnTo>
                  <a:pt x="46907" y="11870"/>
                </a:lnTo>
                <a:lnTo>
                  <a:pt x="46612" y="11385"/>
                </a:lnTo>
                <a:lnTo>
                  <a:pt x="46212" y="10815"/>
                </a:lnTo>
                <a:lnTo>
                  <a:pt x="45769" y="10204"/>
                </a:lnTo>
                <a:lnTo>
                  <a:pt x="45537" y="9909"/>
                </a:lnTo>
                <a:lnTo>
                  <a:pt x="45284" y="9614"/>
                </a:lnTo>
                <a:lnTo>
                  <a:pt x="45031" y="9361"/>
                </a:lnTo>
                <a:lnTo>
                  <a:pt x="44799" y="9108"/>
                </a:lnTo>
                <a:lnTo>
                  <a:pt x="44546" y="8918"/>
                </a:lnTo>
                <a:lnTo>
                  <a:pt x="44314" y="8749"/>
                </a:lnTo>
                <a:lnTo>
                  <a:pt x="44019" y="8602"/>
                </a:lnTo>
                <a:lnTo>
                  <a:pt x="43661" y="8454"/>
                </a:lnTo>
                <a:lnTo>
                  <a:pt x="43218" y="8328"/>
                </a:lnTo>
                <a:lnTo>
                  <a:pt x="42733" y="8180"/>
                </a:lnTo>
                <a:lnTo>
                  <a:pt x="41616" y="7885"/>
                </a:lnTo>
                <a:lnTo>
                  <a:pt x="40435" y="7611"/>
                </a:lnTo>
                <a:lnTo>
                  <a:pt x="38264" y="7105"/>
                </a:lnTo>
                <a:lnTo>
                  <a:pt x="37484" y="6915"/>
                </a:lnTo>
                <a:lnTo>
                  <a:pt x="37210" y="6831"/>
                </a:lnTo>
                <a:lnTo>
                  <a:pt x="37041" y="6768"/>
                </a:lnTo>
                <a:lnTo>
                  <a:pt x="36894" y="6662"/>
                </a:lnTo>
                <a:lnTo>
                  <a:pt x="36704" y="6515"/>
                </a:lnTo>
                <a:lnTo>
                  <a:pt x="36177" y="6072"/>
                </a:lnTo>
                <a:lnTo>
                  <a:pt x="35544" y="5482"/>
                </a:lnTo>
                <a:lnTo>
                  <a:pt x="34849" y="4849"/>
                </a:lnTo>
                <a:lnTo>
                  <a:pt x="33542" y="3584"/>
                </a:lnTo>
                <a:lnTo>
                  <a:pt x="32762" y="2762"/>
                </a:lnTo>
                <a:lnTo>
                  <a:pt x="32593" y="2615"/>
                </a:lnTo>
                <a:lnTo>
                  <a:pt x="32445" y="2467"/>
                </a:lnTo>
                <a:lnTo>
                  <a:pt x="32298" y="2362"/>
                </a:lnTo>
                <a:lnTo>
                  <a:pt x="32150" y="2277"/>
                </a:lnTo>
                <a:lnTo>
                  <a:pt x="32003" y="2193"/>
                </a:lnTo>
                <a:lnTo>
                  <a:pt x="31876" y="2151"/>
                </a:lnTo>
                <a:lnTo>
                  <a:pt x="31729" y="2130"/>
                </a:lnTo>
                <a:lnTo>
                  <a:pt x="31433" y="2130"/>
                </a:lnTo>
                <a:lnTo>
                  <a:pt x="31286" y="2151"/>
                </a:lnTo>
                <a:lnTo>
                  <a:pt x="31138" y="2193"/>
                </a:lnTo>
                <a:lnTo>
                  <a:pt x="30970" y="2256"/>
                </a:lnTo>
                <a:lnTo>
                  <a:pt x="30632" y="2425"/>
                </a:lnTo>
                <a:lnTo>
                  <a:pt x="30295" y="2636"/>
                </a:lnTo>
                <a:lnTo>
                  <a:pt x="28292" y="3859"/>
                </a:lnTo>
                <a:lnTo>
                  <a:pt x="27006" y="4639"/>
                </a:lnTo>
                <a:lnTo>
                  <a:pt x="26859" y="4512"/>
                </a:lnTo>
                <a:lnTo>
                  <a:pt x="26479" y="4175"/>
                </a:lnTo>
                <a:lnTo>
                  <a:pt x="26205" y="3964"/>
                </a:lnTo>
                <a:lnTo>
                  <a:pt x="25910" y="3753"/>
                </a:lnTo>
                <a:lnTo>
                  <a:pt x="25573" y="3542"/>
                </a:lnTo>
                <a:lnTo>
                  <a:pt x="25214" y="3332"/>
                </a:lnTo>
                <a:lnTo>
                  <a:pt x="25025" y="3205"/>
                </a:lnTo>
                <a:lnTo>
                  <a:pt x="24814" y="3057"/>
                </a:lnTo>
                <a:lnTo>
                  <a:pt x="24582" y="2868"/>
                </a:lnTo>
                <a:lnTo>
                  <a:pt x="24371" y="2657"/>
                </a:lnTo>
                <a:lnTo>
                  <a:pt x="23886" y="2193"/>
                </a:lnTo>
                <a:lnTo>
                  <a:pt x="23401" y="1708"/>
                </a:lnTo>
                <a:lnTo>
                  <a:pt x="22579" y="802"/>
                </a:lnTo>
                <a:lnTo>
                  <a:pt x="22263" y="486"/>
                </a:lnTo>
                <a:lnTo>
                  <a:pt x="22158" y="359"/>
                </a:lnTo>
                <a:lnTo>
                  <a:pt x="22052" y="296"/>
                </a:lnTo>
                <a:lnTo>
                  <a:pt x="21968" y="296"/>
                </a:lnTo>
                <a:lnTo>
                  <a:pt x="21841" y="317"/>
                </a:lnTo>
                <a:lnTo>
                  <a:pt x="21652" y="401"/>
                </a:lnTo>
                <a:lnTo>
                  <a:pt x="21441" y="507"/>
                </a:lnTo>
                <a:lnTo>
                  <a:pt x="20956" y="823"/>
                </a:lnTo>
                <a:lnTo>
                  <a:pt x="20408" y="1202"/>
                </a:lnTo>
                <a:lnTo>
                  <a:pt x="19860" y="1624"/>
                </a:lnTo>
                <a:lnTo>
                  <a:pt x="19354" y="2046"/>
                </a:lnTo>
                <a:lnTo>
                  <a:pt x="18932" y="2404"/>
                </a:lnTo>
                <a:lnTo>
                  <a:pt x="18637" y="2657"/>
                </a:lnTo>
                <a:lnTo>
                  <a:pt x="18342" y="2931"/>
                </a:lnTo>
                <a:lnTo>
                  <a:pt x="17857" y="3310"/>
                </a:lnTo>
                <a:lnTo>
                  <a:pt x="16655" y="4238"/>
                </a:lnTo>
                <a:lnTo>
                  <a:pt x="15074" y="5440"/>
                </a:lnTo>
                <a:lnTo>
                  <a:pt x="13873" y="4892"/>
                </a:lnTo>
                <a:lnTo>
                  <a:pt x="12818" y="4386"/>
                </a:lnTo>
                <a:lnTo>
                  <a:pt x="12291" y="4112"/>
                </a:lnTo>
                <a:lnTo>
                  <a:pt x="11828" y="3859"/>
                </a:lnTo>
                <a:lnTo>
                  <a:pt x="11617" y="3711"/>
                </a:lnTo>
                <a:lnTo>
                  <a:pt x="11385" y="3542"/>
                </a:lnTo>
                <a:lnTo>
                  <a:pt x="11174" y="3332"/>
                </a:lnTo>
                <a:lnTo>
                  <a:pt x="10942" y="3100"/>
                </a:lnTo>
                <a:lnTo>
                  <a:pt x="10500" y="2573"/>
                </a:lnTo>
                <a:lnTo>
                  <a:pt x="10036" y="2024"/>
                </a:lnTo>
                <a:lnTo>
                  <a:pt x="9572" y="1476"/>
                </a:lnTo>
                <a:lnTo>
                  <a:pt x="9340" y="1223"/>
                </a:lnTo>
                <a:lnTo>
                  <a:pt x="9108" y="970"/>
                </a:lnTo>
                <a:lnTo>
                  <a:pt x="8876" y="760"/>
                </a:lnTo>
                <a:lnTo>
                  <a:pt x="8644" y="570"/>
                </a:lnTo>
                <a:lnTo>
                  <a:pt x="8412" y="422"/>
                </a:lnTo>
                <a:lnTo>
                  <a:pt x="8181" y="296"/>
                </a:lnTo>
                <a:lnTo>
                  <a:pt x="7759" y="127"/>
                </a:lnTo>
                <a:lnTo>
                  <a:pt x="7569" y="64"/>
                </a:lnTo>
                <a:lnTo>
                  <a:pt x="7422" y="22"/>
                </a:lnTo>
                <a:lnTo>
                  <a:pt x="7253" y="1"/>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0" name="Google Shape;1870;p28"/>
          <p:cNvSpPr/>
          <p:nvPr/>
        </p:nvSpPr>
        <p:spPr>
          <a:xfrm flipH="1">
            <a:off x="7503583" y="4014750"/>
            <a:ext cx="1707517" cy="460843"/>
          </a:xfrm>
          <a:custGeom>
            <a:rect b="b" l="l" r="r" t="t"/>
            <a:pathLst>
              <a:path extrusionOk="0" h="12734" w="47182">
                <a:moveTo>
                  <a:pt x="7105" y="1"/>
                </a:moveTo>
                <a:lnTo>
                  <a:pt x="6979" y="22"/>
                </a:lnTo>
                <a:lnTo>
                  <a:pt x="6831" y="64"/>
                </a:lnTo>
                <a:lnTo>
                  <a:pt x="6705" y="106"/>
                </a:lnTo>
                <a:lnTo>
                  <a:pt x="6557" y="190"/>
                </a:lnTo>
                <a:lnTo>
                  <a:pt x="6410" y="296"/>
                </a:lnTo>
                <a:lnTo>
                  <a:pt x="6241" y="422"/>
                </a:lnTo>
                <a:lnTo>
                  <a:pt x="5862" y="760"/>
                </a:lnTo>
                <a:lnTo>
                  <a:pt x="5419" y="1202"/>
                </a:lnTo>
                <a:lnTo>
                  <a:pt x="4808" y="1835"/>
                </a:lnTo>
                <a:lnTo>
                  <a:pt x="4006" y="2678"/>
                </a:lnTo>
                <a:lnTo>
                  <a:pt x="2214" y="4617"/>
                </a:lnTo>
                <a:lnTo>
                  <a:pt x="1" y="7021"/>
                </a:lnTo>
                <a:lnTo>
                  <a:pt x="1" y="12734"/>
                </a:lnTo>
                <a:lnTo>
                  <a:pt x="47181" y="12333"/>
                </a:lnTo>
                <a:lnTo>
                  <a:pt x="46907" y="11870"/>
                </a:lnTo>
                <a:lnTo>
                  <a:pt x="46612" y="11385"/>
                </a:lnTo>
                <a:lnTo>
                  <a:pt x="46212" y="10815"/>
                </a:lnTo>
                <a:lnTo>
                  <a:pt x="45769" y="10204"/>
                </a:lnTo>
                <a:lnTo>
                  <a:pt x="45537" y="9909"/>
                </a:lnTo>
                <a:lnTo>
                  <a:pt x="45284" y="9614"/>
                </a:lnTo>
                <a:lnTo>
                  <a:pt x="45031" y="9361"/>
                </a:lnTo>
                <a:lnTo>
                  <a:pt x="44799" y="9108"/>
                </a:lnTo>
                <a:lnTo>
                  <a:pt x="44546" y="8918"/>
                </a:lnTo>
                <a:lnTo>
                  <a:pt x="44314" y="8749"/>
                </a:lnTo>
                <a:lnTo>
                  <a:pt x="44019" y="8602"/>
                </a:lnTo>
                <a:lnTo>
                  <a:pt x="43661" y="8454"/>
                </a:lnTo>
                <a:lnTo>
                  <a:pt x="43218" y="8328"/>
                </a:lnTo>
                <a:lnTo>
                  <a:pt x="42733" y="8180"/>
                </a:lnTo>
                <a:lnTo>
                  <a:pt x="41616" y="7885"/>
                </a:lnTo>
                <a:lnTo>
                  <a:pt x="40435" y="7611"/>
                </a:lnTo>
                <a:lnTo>
                  <a:pt x="38264" y="7105"/>
                </a:lnTo>
                <a:lnTo>
                  <a:pt x="37484" y="6915"/>
                </a:lnTo>
                <a:lnTo>
                  <a:pt x="37210" y="6831"/>
                </a:lnTo>
                <a:lnTo>
                  <a:pt x="37041" y="6768"/>
                </a:lnTo>
                <a:lnTo>
                  <a:pt x="36894" y="6662"/>
                </a:lnTo>
                <a:lnTo>
                  <a:pt x="36704" y="6515"/>
                </a:lnTo>
                <a:lnTo>
                  <a:pt x="36177" y="6072"/>
                </a:lnTo>
                <a:lnTo>
                  <a:pt x="35544" y="5482"/>
                </a:lnTo>
                <a:lnTo>
                  <a:pt x="34849" y="4849"/>
                </a:lnTo>
                <a:lnTo>
                  <a:pt x="33542" y="3584"/>
                </a:lnTo>
                <a:lnTo>
                  <a:pt x="32762" y="2762"/>
                </a:lnTo>
                <a:lnTo>
                  <a:pt x="32593" y="2615"/>
                </a:lnTo>
                <a:lnTo>
                  <a:pt x="32445" y="2467"/>
                </a:lnTo>
                <a:lnTo>
                  <a:pt x="32298" y="2362"/>
                </a:lnTo>
                <a:lnTo>
                  <a:pt x="32150" y="2277"/>
                </a:lnTo>
                <a:lnTo>
                  <a:pt x="32003" y="2193"/>
                </a:lnTo>
                <a:lnTo>
                  <a:pt x="31876" y="2151"/>
                </a:lnTo>
                <a:lnTo>
                  <a:pt x="31729" y="2130"/>
                </a:lnTo>
                <a:lnTo>
                  <a:pt x="31433" y="2130"/>
                </a:lnTo>
                <a:lnTo>
                  <a:pt x="31286" y="2151"/>
                </a:lnTo>
                <a:lnTo>
                  <a:pt x="31138" y="2193"/>
                </a:lnTo>
                <a:lnTo>
                  <a:pt x="30970" y="2256"/>
                </a:lnTo>
                <a:lnTo>
                  <a:pt x="30632" y="2425"/>
                </a:lnTo>
                <a:lnTo>
                  <a:pt x="30295" y="2636"/>
                </a:lnTo>
                <a:lnTo>
                  <a:pt x="28292" y="3859"/>
                </a:lnTo>
                <a:lnTo>
                  <a:pt x="27006" y="4639"/>
                </a:lnTo>
                <a:lnTo>
                  <a:pt x="26859" y="4512"/>
                </a:lnTo>
                <a:lnTo>
                  <a:pt x="26479" y="4175"/>
                </a:lnTo>
                <a:lnTo>
                  <a:pt x="26205" y="3964"/>
                </a:lnTo>
                <a:lnTo>
                  <a:pt x="25910" y="3753"/>
                </a:lnTo>
                <a:lnTo>
                  <a:pt x="25573" y="3542"/>
                </a:lnTo>
                <a:lnTo>
                  <a:pt x="25214" y="3332"/>
                </a:lnTo>
                <a:lnTo>
                  <a:pt x="25025" y="3205"/>
                </a:lnTo>
                <a:lnTo>
                  <a:pt x="24814" y="3057"/>
                </a:lnTo>
                <a:lnTo>
                  <a:pt x="24582" y="2868"/>
                </a:lnTo>
                <a:lnTo>
                  <a:pt x="24371" y="2657"/>
                </a:lnTo>
                <a:lnTo>
                  <a:pt x="23886" y="2193"/>
                </a:lnTo>
                <a:lnTo>
                  <a:pt x="23401" y="1708"/>
                </a:lnTo>
                <a:lnTo>
                  <a:pt x="22579" y="802"/>
                </a:lnTo>
                <a:lnTo>
                  <a:pt x="22263" y="486"/>
                </a:lnTo>
                <a:lnTo>
                  <a:pt x="22158" y="359"/>
                </a:lnTo>
                <a:lnTo>
                  <a:pt x="22052" y="296"/>
                </a:lnTo>
                <a:lnTo>
                  <a:pt x="21968" y="296"/>
                </a:lnTo>
                <a:lnTo>
                  <a:pt x="21841" y="317"/>
                </a:lnTo>
                <a:lnTo>
                  <a:pt x="21652" y="401"/>
                </a:lnTo>
                <a:lnTo>
                  <a:pt x="21441" y="507"/>
                </a:lnTo>
                <a:lnTo>
                  <a:pt x="20956" y="823"/>
                </a:lnTo>
                <a:lnTo>
                  <a:pt x="20408" y="1202"/>
                </a:lnTo>
                <a:lnTo>
                  <a:pt x="19860" y="1624"/>
                </a:lnTo>
                <a:lnTo>
                  <a:pt x="19354" y="2046"/>
                </a:lnTo>
                <a:lnTo>
                  <a:pt x="18932" y="2404"/>
                </a:lnTo>
                <a:lnTo>
                  <a:pt x="18637" y="2657"/>
                </a:lnTo>
                <a:lnTo>
                  <a:pt x="18342" y="2931"/>
                </a:lnTo>
                <a:lnTo>
                  <a:pt x="17857" y="3310"/>
                </a:lnTo>
                <a:lnTo>
                  <a:pt x="16655" y="4238"/>
                </a:lnTo>
                <a:lnTo>
                  <a:pt x="15074" y="5440"/>
                </a:lnTo>
                <a:lnTo>
                  <a:pt x="13873" y="4892"/>
                </a:lnTo>
                <a:lnTo>
                  <a:pt x="12818" y="4386"/>
                </a:lnTo>
                <a:lnTo>
                  <a:pt x="12291" y="4112"/>
                </a:lnTo>
                <a:lnTo>
                  <a:pt x="11828" y="3859"/>
                </a:lnTo>
                <a:lnTo>
                  <a:pt x="11617" y="3711"/>
                </a:lnTo>
                <a:lnTo>
                  <a:pt x="11385" y="3542"/>
                </a:lnTo>
                <a:lnTo>
                  <a:pt x="11174" y="3332"/>
                </a:lnTo>
                <a:lnTo>
                  <a:pt x="10942" y="3100"/>
                </a:lnTo>
                <a:lnTo>
                  <a:pt x="10500" y="2573"/>
                </a:lnTo>
                <a:lnTo>
                  <a:pt x="10036" y="2024"/>
                </a:lnTo>
                <a:lnTo>
                  <a:pt x="9572" y="1476"/>
                </a:lnTo>
                <a:lnTo>
                  <a:pt x="9340" y="1223"/>
                </a:lnTo>
                <a:lnTo>
                  <a:pt x="9108" y="970"/>
                </a:lnTo>
                <a:lnTo>
                  <a:pt x="8876" y="760"/>
                </a:lnTo>
                <a:lnTo>
                  <a:pt x="8644" y="570"/>
                </a:lnTo>
                <a:lnTo>
                  <a:pt x="8412" y="422"/>
                </a:lnTo>
                <a:lnTo>
                  <a:pt x="8181" y="296"/>
                </a:lnTo>
                <a:lnTo>
                  <a:pt x="7759" y="127"/>
                </a:lnTo>
                <a:lnTo>
                  <a:pt x="7569" y="64"/>
                </a:lnTo>
                <a:lnTo>
                  <a:pt x="7422" y="22"/>
                </a:lnTo>
                <a:lnTo>
                  <a:pt x="7253" y="1"/>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1" name="Google Shape;1871;p28"/>
          <p:cNvSpPr/>
          <p:nvPr/>
        </p:nvSpPr>
        <p:spPr>
          <a:xfrm>
            <a:off x="0" y="4410900"/>
            <a:ext cx="9144000" cy="7326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2" name="Google Shape;1872;p28"/>
          <p:cNvSpPr/>
          <p:nvPr/>
        </p:nvSpPr>
        <p:spPr>
          <a:xfrm>
            <a:off x="-875" y="4428550"/>
            <a:ext cx="1408561" cy="732617"/>
          </a:xfrm>
          <a:custGeom>
            <a:rect b="b" l="l" r="r" t="t"/>
            <a:pathLst>
              <a:path extrusionOk="0" h="25066" w="48193">
                <a:moveTo>
                  <a:pt x="1" y="0"/>
                </a:moveTo>
                <a:lnTo>
                  <a:pt x="1" y="25066"/>
                </a:lnTo>
                <a:lnTo>
                  <a:pt x="48193" y="25066"/>
                </a:lnTo>
                <a:lnTo>
                  <a:pt x="47834" y="24729"/>
                </a:lnTo>
                <a:lnTo>
                  <a:pt x="47434" y="24391"/>
                </a:lnTo>
                <a:lnTo>
                  <a:pt x="47012" y="24117"/>
                </a:lnTo>
                <a:lnTo>
                  <a:pt x="46780" y="23991"/>
                </a:lnTo>
                <a:lnTo>
                  <a:pt x="46548" y="23864"/>
                </a:lnTo>
                <a:lnTo>
                  <a:pt x="45958" y="23590"/>
                </a:lnTo>
                <a:lnTo>
                  <a:pt x="45347" y="23337"/>
                </a:lnTo>
                <a:lnTo>
                  <a:pt x="44693" y="23105"/>
                </a:lnTo>
                <a:lnTo>
                  <a:pt x="44040" y="22874"/>
                </a:lnTo>
                <a:lnTo>
                  <a:pt x="43386" y="22642"/>
                </a:lnTo>
                <a:lnTo>
                  <a:pt x="42691" y="22431"/>
                </a:lnTo>
                <a:lnTo>
                  <a:pt x="41995" y="22241"/>
                </a:lnTo>
                <a:lnTo>
                  <a:pt x="41299" y="22051"/>
                </a:lnTo>
                <a:lnTo>
                  <a:pt x="39866" y="21693"/>
                </a:lnTo>
                <a:lnTo>
                  <a:pt x="38432" y="21377"/>
                </a:lnTo>
                <a:lnTo>
                  <a:pt x="37020" y="21103"/>
                </a:lnTo>
                <a:lnTo>
                  <a:pt x="35607" y="20871"/>
                </a:lnTo>
                <a:lnTo>
                  <a:pt x="34258" y="20660"/>
                </a:lnTo>
                <a:lnTo>
                  <a:pt x="32972" y="20470"/>
                </a:lnTo>
                <a:lnTo>
                  <a:pt x="30653" y="20154"/>
                </a:lnTo>
                <a:lnTo>
                  <a:pt x="28840" y="19943"/>
                </a:lnTo>
                <a:lnTo>
                  <a:pt x="28144" y="19859"/>
                </a:lnTo>
                <a:lnTo>
                  <a:pt x="27638" y="19775"/>
                </a:lnTo>
                <a:lnTo>
                  <a:pt x="27175" y="19690"/>
                </a:lnTo>
                <a:lnTo>
                  <a:pt x="26711" y="19585"/>
                </a:lnTo>
                <a:lnTo>
                  <a:pt x="26247" y="19458"/>
                </a:lnTo>
                <a:lnTo>
                  <a:pt x="25762" y="19290"/>
                </a:lnTo>
                <a:lnTo>
                  <a:pt x="25256" y="19121"/>
                </a:lnTo>
                <a:lnTo>
                  <a:pt x="24771" y="18910"/>
                </a:lnTo>
                <a:lnTo>
                  <a:pt x="24286" y="18699"/>
                </a:lnTo>
                <a:lnTo>
                  <a:pt x="23823" y="18446"/>
                </a:lnTo>
                <a:lnTo>
                  <a:pt x="23359" y="18172"/>
                </a:lnTo>
                <a:lnTo>
                  <a:pt x="22916" y="17877"/>
                </a:lnTo>
                <a:lnTo>
                  <a:pt x="22516" y="17561"/>
                </a:lnTo>
                <a:lnTo>
                  <a:pt x="22136" y="17224"/>
                </a:lnTo>
                <a:lnTo>
                  <a:pt x="21799" y="16865"/>
                </a:lnTo>
                <a:lnTo>
                  <a:pt x="21504" y="16465"/>
                </a:lnTo>
                <a:lnTo>
                  <a:pt x="21377" y="16275"/>
                </a:lnTo>
                <a:lnTo>
                  <a:pt x="21251" y="16064"/>
                </a:lnTo>
                <a:lnTo>
                  <a:pt x="21145" y="15853"/>
                </a:lnTo>
                <a:lnTo>
                  <a:pt x="21061" y="15643"/>
                </a:lnTo>
                <a:lnTo>
                  <a:pt x="20956" y="15305"/>
                </a:lnTo>
                <a:lnTo>
                  <a:pt x="20871" y="14989"/>
                </a:lnTo>
                <a:lnTo>
                  <a:pt x="20808" y="14694"/>
                </a:lnTo>
                <a:lnTo>
                  <a:pt x="20766" y="14399"/>
                </a:lnTo>
                <a:lnTo>
                  <a:pt x="20703" y="13851"/>
                </a:lnTo>
                <a:lnTo>
                  <a:pt x="20660" y="13345"/>
                </a:lnTo>
                <a:lnTo>
                  <a:pt x="20618" y="13092"/>
                </a:lnTo>
                <a:lnTo>
                  <a:pt x="20555" y="12839"/>
                </a:lnTo>
                <a:lnTo>
                  <a:pt x="20492" y="12607"/>
                </a:lnTo>
                <a:lnTo>
                  <a:pt x="20386" y="12354"/>
                </a:lnTo>
                <a:lnTo>
                  <a:pt x="20239" y="12122"/>
                </a:lnTo>
                <a:lnTo>
                  <a:pt x="20070" y="11869"/>
                </a:lnTo>
                <a:lnTo>
                  <a:pt x="19859" y="11616"/>
                </a:lnTo>
                <a:lnTo>
                  <a:pt x="19585" y="11363"/>
                </a:lnTo>
                <a:lnTo>
                  <a:pt x="19269" y="11110"/>
                </a:lnTo>
                <a:lnTo>
                  <a:pt x="18974" y="10878"/>
                </a:lnTo>
                <a:lnTo>
                  <a:pt x="18637" y="10667"/>
                </a:lnTo>
                <a:lnTo>
                  <a:pt x="18320" y="10457"/>
                </a:lnTo>
                <a:lnTo>
                  <a:pt x="17983" y="10267"/>
                </a:lnTo>
                <a:lnTo>
                  <a:pt x="17646" y="10098"/>
                </a:lnTo>
                <a:lnTo>
                  <a:pt x="16971" y="9782"/>
                </a:lnTo>
                <a:lnTo>
                  <a:pt x="16297" y="9508"/>
                </a:lnTo>
                <a:lnTo>
                  <a:pt x="15622" y="9255"/>
                </a:lnTo>
                <a:lnTo>
                  <a:pt x="14294" y="8812"/>
                </a:lnTo>
                <a:lnTo>
                  <a:pt x="13661" y="8580"/>
                </a:lnTo>
                <a:lnTo>
                  <a:pt x="13071" y="8327"/>
                </a:lnTo>
                <a:lnTo>
                  <a:pt x="12502" y="8074"/>
                </a:lnTo>
                <a:lnTo>
                  <a:pt x="12249" y="7927"/>
                </a:lnTo>
                <a:lnTo>
                  <a:pt x="11996" y="7758"/>
                </a:lnTo>
                <a:lnTo>
                  <a:pt x="11743" y="7589"/>
                </a:lnTo>
                <a:lnTo>
                  <a:pt x="11532" y="7421"/>
                </a:lnTo>
                <a:lnTo>
                  <a:pt x="11300" y="7210"/>
                </a:lnTo>
                <a:lnTo>
                  <a:pt x="11110" y="7020"/>
                </a:lnTo>
                <a:lnTo>
                  <a:pt x="10921" y="6788"/>
                </a:lnTo>
                <a:lnTo>
                  <a:pt x="10773" y="6535"/>
                </a:lnTo>
                <a:lnTo>
                  <a:pt x="10626" y="6282"/>
                </a:lnTo>
                <a:lnTo>
                  <a:pt x="10499" y="5987"/>
                </a:lnTo>
                <a:lnTo>
                  <a:pt x="10309" y="5587"/>
                </a:lnTo>
                <a:lnTo>
                  <a:pt x="10120" y="5207"/>
                </a:lnTo>
                <a:lnTo>
                  <a:pt x="9909" y="4849"/>
                </a:lnTo>
                <a:lnTo>
                  <a:pt x="9677" y="4490"/>
                </a:lnTo>
                <a:lnTo>
                  <a:pt x="9445" y="4174"/>
                </a:lnTo>
                <a:lnTo>
                  <a:pt x="9192" y="3879"/>
                </a:lnTo>
                <a:lnTo>
                  <a:pt x="8918" y="3584"/>
                </a:lnTo>
                <a:lnTo>
                  <a:pt x="8623" y="3310"/>
                </a:lnTo>
                <a:lnTo>
                  <a:pt x="8328" y="3057"/>
                </a:lnTo>
                <a:lnTo>
                  <a:pt x="8033" y="2825"/>
                </a:lnTo>
                <a:lnTo>
                  <a:pt x="7716" y="2593"/>
                </a:lnTo>
                <a:lnTo>
                  <a:pt x="7379" y="2382"/>
                </a:lnTo>
                <a:lnTo>
                  <a:pt x="7042" y="2193"/>
                </a:lnTo>
                <a:lnTo>
                  <a:pt x="6704" y="2003"/>
                </a:lnTo>
                <a:lnTo>
                  <a:pt x="6367" y="1834"/>
                </a:lnTo>
                <a:lnTo>
                  <a:pt x="6009" y="1687"/>
                </a:lnTo>
                <a:lnTo>
                  <a:pt x="5271" y="1391"/>
                </a:lnTo>
                <a:lnTo>
                  <a:pt x="4512" y="1139"/>
                </a:lnTo>
                <a:lnTo>
                  <a:pt x="3753" y="907"/>
                </a:lnTo>
                <a:lnTo>
                  <a:pt x="2994" y="696"/>
                </a:lnTo>
                <a:lnTo>
                  <a:pt x="1476" y="337"/>
                </a:lnTo>
                <a:lnTo>
                  <a:pt x="1"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873" name="Google Shape;1873;p28"/>
          <p:cNvGrpSpPr/>
          <p:nvPr/>
        </p:nvGrpSpPr>
        <p:grpSpPr>
          <a:xfrm>
            <a:off x="338350" y="4213513"/>
            <a:ext cx="473850" cy="449575"/>
            <a:chOff x="4411275" y="4457400"/>
            <a:chExt cx="473850" cy="449575"/>
          </a:xfrm>
        </p:grpSpPr>
        <p:sp>
          <p:nvSpPr>
            <p:cNvPr id="1874" name="Google Shape;1874;p28"/>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5" name="Google Shape;1875;p28"/>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76" name="Google Shape;1876;p28"/>
          <p:cNvGrpSpPr/>
          <p:nvPr/>
        </p:nvGrpSpPr>
        <p:grpSpPr>
          <a:xfrm>
            <a:off x="6053972" y="4663088"/>
            <a:ext cx="240526" cy="228204"/>
            <a:chOff x="4411275" y="4457400"/>
            <a:chExt cx="473850" cy="449575"/>
          </a:xfrm>
        </p:grpSpPr>
        <p:sp>
          <p:nvSpPr>
            <p:cNvPr id="1877" name="Google Shape;1877;p28"/>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8" name="Google Shape;1878;p28"/>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79" name="Google Shape;1879;p28"/>
          <p:cNvGrpSpPr/>
          <p:nvPr/>
        </p:nvGrpSpPr>
        <p:grpSpPr>
          <a:xfrm>
            <a:off x="6978872" y="4485313"/>
            <a:ext cx="240526" cy="228204"/>
            <a:chOff x="4411275" y="4457400"/>
            <a:chExt cx="473850" cy="449575"/>
          </a:xfrm>
        </p:grpSpPr>
        <p:sp>
          <p:nvSpPr>
            <p:cNvPr id="1880" name="Google Shape;1880;p28"/>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1" name="Google Shape;1881;p28"/>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82" name="Google Shape;1882;p28"/>
          <p:cNvGrpSpPr/>
          <p:nvPr/>
        </p:nvGrpSpPr>
        <p:grpSpPr>
          <a:xfrm>
            <a:off x="2529872" y="4747238"/>
            <a:ext cx="240526" cy="228204"/>
            <a:chOff x="4411275" y="4457400"/>
            <a:chExt cx="473850" cy="449575"/>
          </a:xfrm>
        </p:grpSpPr>
        <p:sp>
          <p:nvSpPr>
            <p:cNvPr id="1883" name="Google Shape;1883;p28"/>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4" name="Google Shape;1884;p28"/>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85" name="Google Shape;1885;p28"/>
          <p:cNvGrpSpPr/>
          <p:nvPr/>
        </p:nvGrpSpPr>
        <p:grpSpPr>
          <a:xfrm>
            <a:off x="3095800" y="4552400"/>
            <a:ext cx="473850" cy="449575"/>
            <a:chOff x="4411275" y="4457400"/>
            <a:chExt cx="473850" cy="449575"/>
          </a:xfrm>
        </p:grpSpPr>
        <p:sp>
          <p:nvSpPr>
            <p:cNvPr id="1886" name="Google Shape;1886;p28"/>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7" name="Google Shape;1887;p28"/>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88" name="Google Shape;1888;p28"/>
          <p:cNvGrpSpPr/>
          <p:nvPr/>
        </p:nvGrpSpPr>
        <p:grpSpPr>
          <a:xfrm>
            <a:off x="7313872" y="4848888"/>
            <a:ext cx="240526" cy="228204"/>
            <a:chOff x="4411275" y="4457400"/>
            <a:chExt cx="473850" cy="449575"/>
          </a:xfrm>
        </p:grpSpPr>
        <p:sp>
          <p:nvSpPr>
            <p:cNvPr id="1889" name="Google Shape;1889;p28"/>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0" name="Google Shape;1890;p28"/>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91" name="Google Shape;1891;p28"/>
          <p:cNvGrpSpPr/>
          <p:nvPr/>
        </p:nvGrpSpPr>
        <p:grpSpPr>
          <a:xfrm>
            <a:off x="4395802" y="4570098"/>
            <a:ext cx="791911" cy="449534"/>
            <a:chOff x="5104925" y="-1571550"/>
            <a:chExt cx="1573750" cy="893350"/>
          </a:xfrm>
        </p:grpSpPr>
        <p:sp>
          <p:nvSpPr>
            <p:cNvPr id="1892" name="Google Shape;1892;p28"/>
            <p:cNvSpPr/>
            <p:nvPr/>
          </p:nvSpPr>
          <p:spPr>
            <a:xfrm>
              <a:off x="5104925" y="-1571550"/>
              <a:ext cx="1573750" cy="792175"/>
            </a:xfrm>
            <a:custGeom>
              <a:rect b="b" l="l" r="r" t="t"/>
              <a:pathLst>
                <a:path extrusionOk="0" h="31687" w="62950">
                  <a:moveTo>
                    <a:pt x="31601" y="1"/>
                  </a:moveTo>
                  <a:lnTo>
                    <a:pt x="30126" y="64"/>
                  </a:lnTo>
                  <a:lnTo>
                    <a:pt x="28629" y="148"/>
                  </a:lnTo>
                  <a:lnTo>
                    <a:pt x="27069" y="275"/>
                  </a:lnTo>
                  <a:lnTo>
                    <a:pt x="25467" y="444"/>
                  </a:lnTo>
                  <a:lnTo>
                    <a:pt x="23822" y="675"/>
                  </a:lnTo>
                  <a:lnTo>
                    <a:pt x="22136" y="928"/>
                  </a:lnTo>
                  <a:lnTo>
                    <a:pt x="20386" y="1245"/>
                  </a:lnTo>
                  <a:lnTo>
                    <a:pt x="18615" y="1603"/>
                  </a:lnTo>
                  <a:lnTo>
                    <a:pt x="16781" y="2004"/>
                  </a:lnTo>
                  <a:lnTo>
                    <a:pt x="14905" y="2446"/>
                  </a:lnTo>
                  <a:lnTo>
                    <a:pt x="14314" y="2615"/>
                  </a:lnTo>
                  <a:lnTo>
                    <a:pt x="13766" y="2763"/>
                  </a:lnTo>
                  <a:lnTo>
                    <a:pt x="13218" y="2952"/>
                  </a:lnTo>
                  <a:lnTo>
                    <a:pt x="12691" y="3142"/>
                  </a:lnTo>
                  <a:lnTo>
                    <a:pt x="12164" y="3332"/>
                  </a:lnTo>
                  <a:lnTo>
                    <a:pt x="11658" y="3543"/>
                  </a:lnTo>
                  <a:lnTo>
                    <a:pt x="11173" y="3753"/>
                  </a:lnTo>
                  <a:lnTo>
                    <a:pt x="10710" y="3985"/>
                  </a:lnTo>
                  <a:lnTo>
                    <a:pt x="10246" y="4217"/>
                  </a:lnTo>
                  <a:lnTo>
                    <a:pt x="9782" y="4470"/>
                  </a:lnTo>
                  <a:lnTo>
                    <a:pt x="9339" y="4723"/>
                  </a:lnTo>
                  <a:lnTo>
                    <a:pt x="8918" y="4976"/>
                  </a:lnTo>
                  <a:lnTo>
                    <a:pt x="8517" y="5250"/>
                  </a:lnTo>
                  <a:lnTo>
                    <a:pt x="8117" y="5524"/>
                  </a:lnTo>
                  <a:lnTo>
                    <a:pt x="7716" y="5819"/>
                  </a:lnTo>
                  <a:lnTo>
                    <a:pt x="7337" y="6114"/>
                  </a:lnTo>
                  <a:lnTo>
                    <a:pt x="6978" y="6431"/>
                  </a:lnTo>
                  <a:lnTo>
                    <a:pt x="6620" y="6726"/>
                  </a:lnTo>
                  <a:lnTo>
                    <a:pt x="6282" y="7063"/>
                  </a:lnTo>
                  <a:lnTo>
                    <a:pt x="5945" y="7379"/>
                  </a:lnTo>
                  <a:lnTo>
                    <a:pt x="5334" y="8054"/>
                  </a:lnTo>
                  <a:lnTo>
                    <a:pt x="4744" y="8750"/>
                  </a:lnTo>
                  <a:lnTo>
                    <a:pt x="4195" y="9466"/>
                  </a:lnTo>
                  <a:lnTo>
                    <a:pt x="3689" y="10183"/>
                  </a:lnTo>
                  <a:lnTo>
                    <a:pt x="3226" y="10942"/>
                  </a:lnTo>
                  <a:lnTo>
                    <a:pt x="2804" y="11722"/>
                  </a:lnTo>
                  <a:lnTo>
                    <a:pt x="2425" y="12502"/>
                  </a:lnTo>
                  <a:lnTo>
                    <a:pt x="2066" y="13282"/>
                  </a:lnTo>
                  <a:lnTo>
                    <a:pt x="1750" y="14083"/>
                  </a:lnTo>
                  <a:lnTo>
                    <a:pt x="1455" y="14905"/>
                  </a:lnTo>
                  <a:lnTo>
                    <a:pt x="1202" y="15707"/>
                  </a:lnTo>
                  <a:lnTo>
                    <a:pt x="970" y="16529"/>
                  </a:lnTo>
                  <a:lnTo>
                    <a:pt x="759" y="17351"/>
                  </a:lnTo>
                  <a:lnTo>
                    <a:pt x="590" y="18152"/>
                  </a:lnTo>
                  <a:lnTo>
                    <a:pt x="443" y="18974"/>
                  </a:lnTo>
                  <a:lnTo>
                    <a:pt x="316" y="19775"/>
                  </a:lnTo>
                  <a:lnTo>
                    <a:pt x="211" y="20576"/>
                  </a:lnTo>
                  <a:lnTo>
                    <a:pt x="127" y="21377"/>
                  </a:lnTo>
                  <a:lnTo>
                    <a:pt x="84" y="22136"/>
                  </a:lnTo>
                  <a:lnTo>
                    <a:pt x="42" y="22916"/>
                  </a:lnTo>
                  <a:lnTo>
                    <a:pt x="0" y="23654"/>
                  </a:lnTo>
                  <a:lnTo>
                    <a:pt x="0" y="24392"/>
                  </a:lnTo>
                  <a:lnTo>
                    <a:pt x="21" y="24729"/>
                  </a:lnTo>
                  <a:lnTo>
                    <a:pt x="42" y="25088"/>
                  </a:lnTo>
                  <a:lnTo>
                    <a:pt x="106" y="25404"/>
                  </a:lnTo>
                  <a:lnTo>
                    <a:pt x="190" y="25720"/>
                  </a:lnTo>
                  <a:lnTo>
                    <a:pt x="295" y="26036"/>
                  </a:lnTo>
                  <a:lnTo>
                    <a:pt x="422" y="26332"/>
                  </a:lnTo>
                  <a:lnTo>
                    <a:pt x="569" y="26627"/>
                  </a:lnTo>
                  <a:lnTo>
                    <a:pt x="738" y="26901"/>
                  </a:lnTo>
                  <a:lnTo>
                    <a:pt x="928" y="27175"/>
                  </a:lnTo>
                  <a:lnTo>
                    <a:pt x="1117" y="27428"/>
                  </a:lnTo>
                  <a:lnTo>
                    <a:pt x="1349" y="27660"/>
                  </a:lnTo>
                  <a:lnTo>
                    <a:pt x="1602" y="27913"/>
                  </a:lnTo>
                  <a:lnTo>
                    <a:pt x="1855" y="28145"/>
                  </a:lnTo>
                  <a:lnTo>
                    <a:pt x="2150" y="28355"/>
                  </a:lnTo>
                  <a:lnTo>
                    <a:pt x="2446" y="28566"/>
                  </a:lnTo>
                  <a:lnTo>
                    <a:pt x="2762" y="28756"/>
                  </a:lnTo>
                  <a:lnTo>
                    <a:pt x="3099" y="28946"/>
                  </a:lnTo>
                  <a:lnTo>
                    <a:pt x="3436" y="29135"/>
                  </a:lnTo>
                  <a:lnTo>
                    <a:pt x="3816" y="29304"/>
                  </a:lnTo>
                  <a:lnTo>
                    <a:pt x="4195" y="29473"/>
                  </a:lnTo>
                  <a:lnTo>
                    <a:pt x="4996" y="29789"/>
                  </a:lnTo>
                  <a:lnTo>
                    <a:pt x="5861" y="30063"/>
                  </a:lnTo>
                  <a:lnTo>
                    <a:pt x="6767" y="30316"/>
                  </a:lnTo>
                  <a:lnTo>
                    <a:pt x="7737" y="30548"/>
                  </a:lnTo>
                  <a:lnTo>
                    <a:pt x="8749" y="30738"/>
                  </a:lnTo>
                  <a:lnTo>
                    <a:pt x="9782" y="30906"/>
                  </a:lnTo>
                  <a:lnTo>
                    <a:pt x="10878" y="31075"/>
                  </a:lnTo>
                  <a:lnTo>
                    <a:pt x="11996" y="31201"/>
                  </a:lnTo>
                  <a:lnTo>
                    <a:pt x="13134" y="31307"/>
                  </a:lnTo>
                  <a:lnTo>
                    <a:pt x="14314" y="31412"/>
                  </a:lnTo>
                  <a:lnTo>
                    <a:pt x="15516" y="31476"/>
                  </a:lnTo>
                  <a:lnTo>
                    <a:pt x="16718" y="31539"/>
                  </a:lnTo>
                  <a:lnTo>
                    <a:pt x="17962" y="31602"/>
                  </a:lnTo>
                  <a:lnTo>
                    <a:pt x="19205" y="31623"/>
                  </a:lnTo>
                  <a:lnTo>
                    <a:pt x="21693" y="31686"/>
                  </a:lnTo>
                  <a:lnTo>
                    <a:pt x="36956" y="31686"/>
                  </a:lnTo>
                  <a:lnTo>
                    <a:pt x="39760" y="31623"/>
                  </a:lnTo>
                  <a:lnTo>
                    <a:pt x="42585" y="31539"/>
                  </a:lnTo>
                  <a:lnTo>
                    <a:pt x="43997" y="31476"/>
                  </a:lnTo>
                  <a:lnTo>
                    <a:pt x="45410" y="31412"/>
                  </a:lnTo>
                  <a:lnTo>
                    <a:pt x="46780" y="31307"/>
                  </a:lnTo>
                  <a:lnTo>
                    <a:pt x="48150" y="31201"/>
                  </a:lnTo>
                  <a:lnTo>
                    <a:pt x="49499" y="31075"/>
                  </a:lnTo>
                  <a:lnTo>
                    <a:pt x="50807" y="30906"/>
                  </a:lnTo>
                  <a:lnTo>
                    <a:pt x="52071" y="30738"/>
                  </a:lnTo>
                  <a:lnTo>
                    <a:pt x="53294" y="30548"/>
                  </a:lnTo>
                  <a:lnTo>
                    <a:pt x="54475" y="30316"/>
                  </a:lnTo>
                  <a:lnTo>
                    <a:pt x="55592" y="30063"/>
                  </a:lnTo>
                  <a:lnTo>
                    <a:pt x="56667" y="29789"/>
                  </a:lnTo>
                  <a:lnTo>
                    <a:pt x="57658" y="29473"/>
                  </a:lnTo>
                  <a:lnTo>
                    <a:pt x="58143" y="29304"/>
                  </a:lnTo>
                  <a:lnTo>
                    <a:pt x="58607" y="29135"/>
                  </a:lnTo>
                  <a:lnTo>
                    <a:pt x="59028" y="28946"/>
                  </a:lnTo>
                  <a:lnTo>
                    <a:pt x="59450" y="28756"/>
                  </a:lnTo>
                  <a:lnTo>
                    <a:pt x="59850" y="28566"/>
                  </a:lnTo>
                  <a:lnTo>
                    <a:pt x="60230" y="28355"/>
                  </a:lnTo>
                  <a:lnTo>
                    <a:pt x="60588" y="28145"/>
                  </a:lnTo>
                  <a:lnTo>
                    <a:pt x="60926" y="27913"/>
                  </a:lnTo>
                  <a:lnTo>
                    <a:pt x="61221" y="27660"/>
                  </a:lnTo>
                  <a:lnTo>
                    <a:pt x="61516" y="27428"/>
                  </a:lnTo>
                  <a:lnTo>
                    <a:pt x="61790" y="27175"/>
                  </a:lnTo>
                  <a:lnTo>
                    <a:pt x="62022" y="26901"/>
                  </a:lnTo>
                  <a:lnTo>
                    <a:pt x="62233" y="26627"/>
                  </a:lnTo>
                  <a:lnTo>
                    <a:pt x="62422" y="26332"/>
                  </a:lnTo>
                  <a:lnTo>
                    <a:pt x="62591" y="26036"/>
                  </a:lnTo>
                  <a:lnTo>
                    <a:pt x="62718" y="25720"/>
                  </a:lnTo>
                  <a:lnTo>
                    <a:pt x="62823" y="25404"/>
                  </a:lnTo>
                  <a:lnTo>
                    <a:pt x="62886" y="25088"/>
                  </a:lnTo>
                  <a:lnTo>
                    <a:pt x="62928" y="24729"/>
                  </a:lnTo>
                  <a:lnTo>
                    <a:pt x="62949" y="24392"/>
                  </a:lnTo>
                  <a:lnTo>
                    <a:pt x="62928" y="23612"/>
                  </a:lnTo>
                  <a:lnTo>
                    <a:pt x="62865" y="22769"/>
                  </a:lnTo>
                  <a:lnTo>
                    <a:pt x="62739" y="21820"/>
                  </a:lnTo>
                  <a:lnTo>
                    <a:pt x="62549" y="20829"/>
                  </a:lnTo>
                  <a:lnTo>
                    <a:pt x="62443" y="20302"/>
                  </a:lnTo>
                  <a:lnTo>
                    <a:pt x="62317" y="19754"/>
                  </a:lnTo>
                  <a:lnTo>
                    <a:pt x="62169" y="19206"/>
                  </a:lnTo>
                  <a:lnTo>
                    <a:pt x="62001" y="18637"/>
                  </a:lnTo>
                  <a:lnTo>
                    <a:pt x="61811" y="18068"/>
                  </a:lnTo>
                  <a:lnTo>
                    <a:pt x="61621" y="17477"/>
                  </a:lnTo>
                  <a:lnTo>
                    <a:pt x="61389" y="16887"/>
                  </a:lnTo>
                  <a:lnTo>
                    <a:pt x="61158" y="16276"/>
                  </a:lnTo>
                  <a:lnTo>
                    <a:pt x="60905" y="15685"/>
                  </a:lnTo>
                  <a:lnTo>
                    <a:pt x="60609" y="15074"/>
                  </a:lnTo>
                  <a:lnTo>
                    <a:pt x="60314" y="14463"/>
                  </a:lnTo>
                  <a:lnTo>
                    <a:pt x="59998" y="13830"/>
                  </a:lnTo>
                  <a:lnTo>
                    <a:pt x="59640" y="13219"/>
                  </a:lnTo>
                  <a:lnTo>
                    <a:pt x="59260" y="12608"/>
                  </a:lnTo>
                  <a:lnTo>
                    <a:pt x="58881" y="11996"/>
                  </a:lnTo>
                  <a:lnTo>
                    <a:pt x="58459" y="11385"/>
                  </a:lnTo>
                  <a:lnTo>
                    <a:pt x="58016" y="10773"/>
                  </a:lnTo>
                  <a:lnTo>
                    <a:pt x="57553" y="10162"/>
                  </a:lnTo>
                  <a:lnTo>
                    <a:pt x="57047" y="9572"/>
                  </a:lnTo>
                  <a:lnTo>
                    <a:pt x="56520" y="8982"/>
                  </a:lnTo>
                  <a:lnTo>
                    <a:pt x="55971" y="8391"/>
                  </a:lnTo>
                  <a:lnTo>
                    <a:pt x="55402" y="7822"/>
                  </a:lnTo>
                  <a:lnTo>
                    <a:pt x="54791" y="7253"/>
                  </a:lnTo>
                  <a:lnTo>
                    <a:pt x="54158" y="6705"/>
                  </a:lnTo>
                  <a:lnTo>
                    <a:pt x="53484" y="6178"/>
                  </a:lnTo>
                  <a:lnTo>
                    <a:pt x="52788" y="5651"/>
                  </a:lnTo>
                  <a:lnTo>
                    <a:pt x="52071" y="5145"/>
                  </a:lnTo>
                  <a:lnTo>
                    <a:pt x="51312" y="4639"/>
                  </a:lnTo>
                  <a:lnTo>
                    <a:pt x="50511" y="4175"/>
                  </a:lnTo>
                  <a:lnTo>
                    <a:pt x="49689" y="3711"/>
                  </a:lnTo>
                  <a:lnTo>
                    <a:pt x="48846" y="3290"/>
                  </a:lnTo>
                  <a:lnTo>
                    <a:pt x="47939" y="2868"/>
                  </a:lnTo>
                  <a:lnTo>
                    <a:pt x="47033" y="2488"/>
                  </a:lnTo>
                  <a:lnTo>
                    <a:pt x="46063" y="2109"/>
                  </a:lnTo>
                  <a:lnTo>
                    <a:pt x="45072" y="1772"/>
                  </a:lnTo>
                  <a:lnTo>
                    <a:pt x="44039" y="1455"/>
                  </a:lnTo>
                  <a:lnTo>
                    <a:pt x="42964" y="1181"/>
                  </a:lnTo>
                  <a:lnTo>
                    <a:pt x="41868" y="907"/>
                  </a:lnTo>
                  <a:lnTo>
                    <a:pt x="40730" y="675"/>
                  </a:lnTo>
                  <a:lnTo>
                    <a:pt x="39528" y="486"/>
                  </a:lnTo>
                  <a:lnTo>
                    <a:pt x="38326" y="317"/>
                  </a:lnTo>
                  <a:lnTo>
                    <a:pt x="37061" y="191"/>
                  </a:lnTo>
                  <a:lnTo>
                    <a:pt x="35754" y="85"/>
                  </a:lnTo>
                  <a:lnTo>
                    <a:pt x="34405" y="22"/>
                  </a:lnTo>
                  <a:lnTo>
                    <a:pt x="33035"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3" name="Google Shape;1893;p28"/>
            <p:cNvSpPr/>
            <p:nvPr/>
          </p:nvSpPr>
          <p:spPr>
            <a:xfrm>
              <a:off x="5104925" y="-1571550"/>
              <a:ext cx="1573750" cy="792175"/>
            </a:xfrm>
            <a:custGeom>
              <a:rect b="b" l="l" r="r" t="t"/>
              <a:pathLst>
                <a:path extrusionOk="0" fill="none" h="31687" w="62950">
                  <a:moveTo>
                    <a:pt x="62949" y="24392"/>
                  </a:moveTo>
                  <a:lnTo>
                    <a:pt x="62949" y="24392"/>
                  </a:lnTo>
                  <a:lnTo>
                    <a:pt x="62928" y="24729"/>
                  </a:lnTo>
                  <a:lnTo>
                    <a:pt x="62886" y="25088"/>
                  </a:lnTo>
                  <a:lnTo>
                    <a:pt x="62823" y="25404"/>
                  </a:lnTo>
                  <a:lnTo>
                    <a:pt x="62718" y="25720"/>
                  </a:lnTo>
                  <a:lnTo>
                    <a:pt x="62591" y="26036"/>
                  </a:lnTo>
                  <a:lnTo>
                    <a:pt x="62422" y="26332"/>
                  </a:lnTo>
                  <a:lnTo>
                    <a:pt x="62233" y="26627"/>
                  </a:lnTo>
                  <a:lnTo>
                    <a:pt x="62022" y="26901"/>
                  </a:lnTo>
                  <a:lnTo>
                    <a:pt x="61790" y="27175"/>
                  </a:lnTo>
                  <a:lnTo>
                    <a:pt x="61516" y="27428"/>
                  </a:lnTo>
                  <a:lnTo>
                    <a:pt x="61221" y="27660"/>
                  </a:lnTo>
                  <a:lnTo>
                    <a:pt x="60926" y="27913"/>
                  </a:lnTo>
                  <a:lnTo>
                    <a:pt x="60588" y="28145"/>
                  </a:lnTo>
                  <a:lnTo>
                    <a:pt x="60230" y="28355"/>
                  </a:lnTo>
                  <a:lnTo>
                    <a:pt x="59850" y="28566"/>
                  </a:lnTo>
                  <a:lnTo>
                    <a:pt x="59450" y="28756"/>
                  </a:lnTo>
                  <a:lnTo>
                    <a:pt x="59028" y="28946"/>
                  </a:lnTo>
                  <a:lnTo>
                    <a:pt x="58607" y="29135"/>
                  </a:lnTo>
                  <a:lnTo>
                    <a:pt x="58143" y="29304"/>
                  </a:lnTo>
                  <a:lnTo>
                    <a:pt x="57658" y="29473"/>
                  </a:lnTo>
                  <a:lnTo>
                    <a:pt x="56667" y="29789"/>
                  </a:lnTo>
                  <a:lnTo>
                    <a:pt x="55592" y="30063"/>
                  </a:lnTo>
                  <a:lnTo>
                    <a:pt x="54475" y="30316"/>
                  </a:lnTo>
                  <a:lnTo>
                    <a:pt x="53294" y="30548"/>
                  </a:lnTo>
                  <a:lnTo>
                    <a:pt x="52071" y="30738"/>
                  </a:lnTo>
                  <a:lnTo>
                    <a:pt x="50807" y="30906"/>
                  </a:lnTo>
                  <a:lnTo>
                    <a:pt x="49499" y="31075"/>
                  </a:lnTo>
                  <a:lnTo>
                    <a:pt x="48150" y="31201"/>
                  </a:lnTo>
                  <a:lnTo>
                    <a:pt x="46780" y="31307"/>
                  </a:lnTo>
                  <a:lnTo>
                    <a:pt x="45410" y="31412"/>
                  </a:lnTo>
                  <a:lnTo>
                    <a:pt x="43997" y="31476"/>
                  </a:lnTo>
                  <a:lnTo>
                    <a:pt x="42585" y="31539"/>
                  </a:lnTo>
                  <a:lnTo>
                    <a:pt x="39760" y="31623"/>
                  </a:lnTo>
                  <a:lnTo>
                    <a:pt x="36956" y="31686"/>
                  </a:lnTo>
                  <a:lnTo>
                    <a:pt x="34215" y="31686"/>
                  </a:lnTo>
                  <a:lnTo>
                    <a:pt x="29114" y="31686"/>
                  </a:lnTo>
                  <a:lnTo>
                    <a:pt x="29114" y="31686"/>
                  </a:lnTo>
                  <a:lnTo>
                    <a:pt x="24202" y="31686"/>
                  </a:lnTo>
                  <a:lnTo>
                    <a:pt x="21693" y="31686"/>
                  </a:lnTo>
                  <a:lnTo>
                    <a:pt x="19205" y="31623"/>
                  </a:lnTo>
                  <a:lnTo>
                    <a:pt x="17962" y="31602"/>
                  </a:lnTo>
                  <a:lnTo>
                    <a:pt x="16718" y="31539"/>
                  </a:lnTo>
                  <a:lnTo>
                    <a:pt x="15516" y="31476"/>
                  </a:lnTo>
                  <a:lnTo>
                    <a:pt x="14314" y="31412"/>
                  </a:lnTo>
                  <a:lnTo>
                    <a:pt x="13134" y="31307"/>
                  </a:lnTo>
                  <a:lnTo>
                    <a:pt x="11996" y="31201"/>
                  </a:lnTo>
                  <a:lnTo>
                    <a:pt x="10878" y="31075"/>
                  </a:lnTo>
                  <a:lnTo>
                    <a:pt x="9782" y="30906"/>
                  </a:lnTo>
                  <a:lnTo>
                    <a:pt x="8749" y="30738"/>
                  </a:lnTo>
                  <a:lnTo>
                    <a:pt x="7737" y="30548"/>
                  </a:lnTo>
                  <a:lnTo>
                    <a:pt x="6767" y="30316"/>
                  </a:lnTo>
                  <a:lnTo>
                    <a:pt x="5861" y="30063"/>
                  </a:lnTo>
                  <a:lnTo>
                    <a:pt x="4996" y="29789"/>
                  </a:lnTo>
                  <a:lnTo>
                    <a:pt x="4195" y="29473"/>
                  </a:lnTo>
                  <a:lnTo>
                    <a:pt x="3816" y="29304"/>
                  </a:lnTo>
                  <a:lnTo>
                    <a:pt x="3436" y="29135"/>
                  </a:lnTo>
                  <a:lnTo>
                    <a:pt x="3099" y="28946"/>
                  </a:lnTo>
                  <a:lnTo>
                    <a:pt x="2762" y="28756"/>
                  </a:lnTo>
                  <a:lnTo>
                    <a:pt x="2446" y="28566"/>
                  </a:lnTo>
                  <a:lnTo>
                    <a:pt x="2150" y="28355"/>
                  </a:lnTo>
                  <a:lnTo>
                    <a:pt x="1855" y="28145"/>
                  </a:lnTo>
                  <a:lnTo>
                    <a:pt x="1602" y="27913"/>
                  </a:lnTo>
                  <a:lnTo>
                    <a:pt x="1349" y="27660"/>
                  </a:lnTo>
                  <a:lnTo>
                    <a:pt x="1117" y="27428"/>
                  </a:lnTo>
                  <a:lnTo>
                    <a:pt x="928" y="27175"/>
                  </a:lnTo>
                  <a:lnTo>
                    <a:pt x="738" y="26901"/>
                  </a:lnTo>
                  <a:lnTo>
                    <a:pt x="569" y="26627"/>
                  </a:lnTo>
                  <a:lnTo>
                    <a:pt x="422" y="26332"/>
                  </a:lnTo>
                  <a:lnTo>
                    <a:pt x="295" y="26036"/>
                  </a:lnTo>
                  <a:lnTo>
                    <a:pt x="190" y="25720"/>
                  </a:lnTo>
                  <a:lnTo>
                    <a:pt x="106" y="25404"/>
                  </a:lnTo>
                  <a:lnTo>
                    <a:pt x="42" y="25088"/>
                  </a:lnTo>
                  <a:lnTo>
                    <a:pt x="21" y="24729"/>
                  </a:lnTo>
                  <a:lnTo>
                    <a:pt x="0" y="24392"/>
                  </a:lnTo>
                  <a:lnTo>
                    <a:pt x="0" y="24392"/>
                  </a:lnTo>
                  <a:lnTo>
                    <a:pt x="0" y="23654"/>
                  </a:lnTo>
                  <a:lnTo>
                    <a:pt x="42" y="22916"/>
                  </a:lnTo>
                  <a:lnTo>
                    <a:pt x="84" y="22136"/>
                  </a:lnTo>
                  <a:lnTo>
                    <a:pt x="127" y="21377"/>
                  </a:lnTo>
                  <a:lnTo>
                    <a:pt x="211" y="20576"/>
                  </a:lnTo>
                  <a:lnTo>
                    <a:pt x="316" y="19775"/>
                  </a:lnTo>
                  <a:lnTo>
                    <a:pt x="443" y="18974"/>
                  </a:lnTo>
                  <a:lnTo>
                    <a:pt x="590" y="18152"/>
                  </a:lnTo>
                  <a:lnTo>
                    <a:pt x="759" y="17351"/>
                  </a:lnTo>
                  <a:lnTo>
                    <a:pt x="970" y="16529"/>
                  </a:lnTo>
                  <a:lnTo>
                    <a:pt x="1202" y="15707"/>
                  </a:lnTo>
                  <a:lnTo>
                    <a:pt x="1455" y="14905"/>
                  </a:lnTo>
                  <a:lnTo>
                    <a:pt x="1750" y="14083"/>
                  </a:lnTo>
                  <a:lnTo>
                    <a:pt x="2066" y="13282"/>
                  </a:lnTo>
                  <a:lnTo>
                    <a:pt x="2425" y="12502"/>
                  </a:lnTo>
                  <a:lnTo>
                    <a:pt x="2804" y="11722"/>
                  </a:lnTo>
                  <a:lnTo>
                    <a:pt x="3226" y="10942"/>
                  </a:lnTo>
                  <a:lnTo>
                    <a:pt x="3689" y="10183"/>
                  </a:lnTo>
                  <a:lnTo>
                    <a:pt x="4195" y="9466"/>
                  </a:lnTo>
                  <a:lnTo>
                    <a:pt x="4744" y="8750"/>
                  </a:lnTo>
                  <a:lnTo>
                    <a:pt x="5334" y="8054"/>
                  </a:lnTo>
                  <a:lnTo>
                    <a:pt x="5945" y="7379"/>
                  </a:lnTo>
                  <a:lnTo>
                    <a:pt x="6282" y="7063"/>
                  </a:lnTo>
                  <a:lnTo>
                    <a:pt x="6620" y="6726"/>
                  </a:lnTo>
                  <a:lnTo>
                    <a:pt x="6978" y="6431"/>
                  </a:lnTo>
                  <a:lnTo>
                    <a:pt x="7337" y="6114"/>
                  </a:lnTo>
                  <a:lnTo>
                    <a:pt x="7716" y="5819"/>
                  </a:lnTo>
                  <a:lnTo>
                    <a:pt x="8117" y="5524"/>
                  </a:lnTo>
                  <a:lnTo>
                    <a:pt x="8517" y="5250"/>
                  </a:lnTo>
                  <a:lnTo>
                    <a:pt x="8918" y="4976"/>
                  </a:lnTo>
                  <a:lnTo>
                    <a:pt x="9339" y="4723"/>
                  </a:lnTo>
                  <a:lnTo>
                    <a:pt x="9782" y="4470"/>
                  </a:lnTo>
                  <a:lnTo>
                    <a:pt x="10246" y="4217"/>
                  </a:lnTo>
                  <a:lnTo>
                    <a:pt x="10710" y="3985"/>
                  </a:lnTo>
                  <a:lnTo>
                    <a:pt x="11173" y="3753"/>
                  </a:lnTo>
                  <a:lnTo>
                    <a:pt x="11658" y="3543"/>
                  </a:lnTo>
                  <a:lnTo>
                    <a:pt x="12164" y="3332"/>
                  </a:lnTo>
                  <a:lnTo>
                    <a:pt x="12691" y="3142"/>
                  </a:lnTo>
                  <a:lnTo>
                    <a:pt x="13218" y="2952"/>
                  </a:lnTo>
                  <a:lnTo>
                    <a:pt x="13766" y="2763"/>
                  </a:lnTo>
                  <a:lnTo>
                    <a:pt x="14314" y="2615"/>
                  </a:lnTo>
                  <a:lnTo>
                    <a:pt x="14905" y="2446"/>
                  </a:lnTo>
                  <a:lnTo>
                    <a:pt x="14905" y="2446"/>
                  </a:lnTo>
                  <a:lnTo>
                    <a:pt x="16781" y="2004"/>
                  </a:lnTo>
                  <a:lnTo>
                    <a:pt x="18615" y="1603"/>
                  </a:lnTo>
                  <a:lnTo>
                    <a:pt x="20386" y="1245"/>
                  </a:lnTo>
                  <a:lnTo>
                    <a:pt x="22136" y="928"/>
                  </a:lnTo>
                  <a:lnTo>
                    <a:pt x="23822" y="675"/>
                  </a:lnTo>
                  <a:lnTo>
                    <a:pt x="25467" y="444"/>
                  </a:lnTo>
                  <a:lnTo>
                    <a:pt x="27069" y="275"/>
                  </a:lnTo>
                  <a:lnTo>
                    <a:pt x="28629" y="148"/>
                  </a:lnTo>
                  <a:lnTo>
                    <a:pt x="30126" y="64"/>
                  </a:lnTo>
                  <a:lnTo>
                    <a:pt x="31601" y="1"/>
                  </a:lnTo>
                  <a:lnTo>
                    <a:pt x="33035" y="1"/>
                  </a:lnTo>
                  <a:lnTo>
                    <a:pt x="34405" y="22"/>
                  </a:lnTo>
                  <a:lnTo>
                    <a:pt x="35754" y="85"/>
                  </a:lnTo>
                  <a:lnTo>
                    <a:pt x="37061" y="191"/>
                  </a:lnTo>
                  <a:lnTo>
                    <a:pt x="38326" y="317"/>
                  </a:lnTo>
                  <a:lnTo>
                    <a:pt x="39528" y="486"/>
                  </a:lnTo>
                  <a:lnTo>
                    <a:pt x="40730" y="675"/>
                  </a:lnTo>
                  <a:lnTo>
                    <a:pt x="41868" y="907"/>
                  </a:lnTo>
                  <a:lnTo>
                    <a:pt x="42964" y="1181"/>
                  </a:lnTo>
                  <a:lnTo>
                    <a:pt x="44039" y="1455"/>
                  </a:lnTo>
                  <a:lnTo>
                    <a:pt x="45072" y="1772"/>
                  </a:lnTo>
                  <a:lnTo>
                    <a:pt x="46063" y="2109"/>
                  </a:lnTo>
                  <a:lnTo>
                    <a:pt x="47033" y="2488"/>
                  </a:lnTo>
                  <a:lnTo>
                    <a:pt x="47939" y="2868"/>
                  </a:lnTo>
                  <a:lnTo>
                    <a:pt x="48846" y="3290"/>
                  </a:lnTo>
                  <a:lnTo>
                    <a:pt x="49689" y="3711"/>
                  </a:lnTo>
                  <a:lnTo>
                    <a:pt x="50511" y="4175"/>
                  </a:lnTo>
                  <a:lnTo>
                    <a:pt x="51312" y="4639"/>
                  </a:lnTo>
                  <a:lnTo>
                    <a:pt x="52071" y="5145"/>
                  </a:lnTo>
                  <a:lnTo>
                    <a:pt x="52788" y="5651"/>
                  </a:lnTo>
                  <a:lnTo>
                    <a:pt x="53484" y="6178"/>
                  </a:lnTo>
                  <a:lnTo>
                    <a:pt x="54158" y="6705"/>
                  </a:lnTo>
                  <a:lnTo>
                    <a:pt x="54791" y="7253"/>
                  </a:lnTo>
                  <a:lnTo>
                    <a:pt x="55402" y="7822"/>
                  </a:lnTo>
                  <a:lnTo>
                    <a:pt x="55971" y="8391"/>
                  </a:lnTo>
                  <a:lnTo>
                    <a:pt x="56520" y="8982"/>
                  </a:lnTo>
                  <a:lnTo>
                    <a:pt x="57047" y="9572"/>
                  </a:lnTo>
                  <a:lnTo>
                    <a:pt x="57553" y="10162"/>
                  </a:lnTo>
                  <a:lnTo>
                    <a:pt x="58016" y="10773"/>
                  </a:lnTo>
                  <a:lnTo>
                    <a:pt x="58459" y="11385"/>
                  </a:lnTo>
                  <a:lnTo>
                    <a:pt x="58881" y="11996"/>
                  </a:lnTo>
                  <a:lnTo>
                    <a:pt x="59260" y="12608"/>
                  </a:lnTo>
                  <a:lnTo>
                    <a:pt x="59640" y="13219"/>
                  </a:lnTo>
                  <a:lnTo>
                    <a:pt x="59998" y="13830"/>
                  </a:lnTo>
                  <a:lnTo>
                    <a:pt x="60314" y="14463"/>
                  </a:lnTo>
                  <a:lnTo>
                    <a:pt x="60609" y="15074"/>
                  </a:lnTo>
                  <a:lnTo>
                    <a:pt x="60905" y="15685"/>
                  </a:lnTo>
                  <a:lnTo>
                    <a:pt x="61158" y="16276"/>
                  </a:lnTo>
                  <a:lnTo>
                    <a:pt x="61389" y="16887"/>
                  </a:lnTo>
                  <a:lnTo>
                    <a:pt x="61621" y="17477"/>
                  </a:lnTo>
                  <a:lnTo>
                    <a:pt x="61811" y="18068"/>
                  </a:lnTo>
                  <a:lnTo>
                    <a:pt x="62001" y="18637"/>
                  </a:lnTo>
                  <a:lnTo>
                    <a:pt x="62169" y="19206"/>
                  </a:lnTo>
                  <a:lnTo>
                    <a:pt x="62317" y="19754"/>
                  </a:lnTo>
                  <a:lnTo>
                    <a:pt x="62443" y="20302"/>
                  </a:lnTo>
                  <a:lnTo>
                    <a:pt x="62549" y="20829"/>
                  </a:lnTo>
                  <a:lnTo>
                    <a:pt x="62739" y="21820"/>
                  </a:lnTo>
                  <a:lnTo>
                    <a:pt x="62865" y="22769"/>
                  </a:lnTo>
                  <a:lnTo>
                    <a:pt x="62928" y="23612"/>
                  </a:lnTo>
                  <a:lnTo>
                    <a:pt x="62949" y="24392"/>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4" name="Google Shape;1894;p28"/>
            <p:cNvSpPr/>
            <p:nvPr/>
          </p:nvSpPr>
          <p:spPr>
            <a:xfrm>
              <a:off x="5246700" y="-1235825"/>
              <a:ext cx="62200" cy="173425"/>
            </a:xfrm>
            <a:custGeom>
              <a:rect b="b" l="l" r="r" t="t"/>
              <a:pathLst>
                <a:path extrusionOk="0" h="6937" w="2488">
                  <a:moveTo>
                    <a:pt x="2446" y="1"/>
                  </a:moveTo>
                  <a:lnTo>
                    <a:pt x="2193" y="380"/>
                  </a:lnTo>
                  <a:lnTo>
                    <a:pt x="1940" y="760"/>
                  </a:lnTo>
                  <a:lnTo>
                    <a:pt x="1708" y="1160"/>
                  </a:lnTo>
                  <a:lnTo>
                    <a:pt x="1476" y="1582"/>
                  </a:lnTo>
                  <a:lnTo>
                    <a:pt x="1265" y="2003"/>
                  </a:lnTo>
                  <a:lnTo>
                    <a:pt x="1075" y="2425"/>
                  </a:lnTo>
                  <a:lnTo>
                    <a:pt x="886" y="2847"/>
                  </a:lnTo>
                  <a:lnTo>
                    <a:pt x="717" y="3268"/>
                  </a:lnTo>
                  <a:lnTo>
                    <a:pt x="548" y="3711"/>
                  </a:lnTo>
                  <a:lnTo>
                    <a:pt x="401" y="4154"/>
                  </a:lnTo>
                  <a:lnTo>
                    <a:pt x="274" y="4618"/>
                  </a:lnTo>
                  <a:lnTo>
                    <a:pt x="169" y="5060"/>
                  </a:lnTo>
                  <a:lnTo>
                    <a:pt x="84" y="5524"/>
                  </a:lnTo>
                  <a:lnTo>
                    <a:pt x="42" y="5988"/>
                  </a:lnTo>
                  <a:lnTo>
                    <a:pt x="0" y="6452"/>
                  </a:lnTo>
                  <a:lnTo>
                    <a:pt x="21" y="6915"/>
                  </a:lnTo>
                  <a:lnTo>
                    <a:pt x="42" y="6937"/>
                  </a:lnTo>
                  <a:lnTo>
                    <a:pt x="274" y="6030"/>
                  </a:lnTo>
                  <a:lnTo>
                    <a:pt x="843" y="3816"/>
                  </a:lnTo>
                  <a:lnTo>
                    <a:pt x="991" y="3311"/>
                  </a:lnTo>
                  <a:lnTo>
                    <a:pt x="1160" y="2826"/>
                  </a:lnTo>
                  <a:lnTo>
                    <a:pt x="1349" y="2341"/>
                  </a:lnTo>
                  <a:lnTo>
                    <a:pt x="1539" y="1856"/>
                  </a:lnTo>
                  <a:lnTo>
                    <a:pt x="1750" y="1392"/>
                  </a:lnTo>
                  <a:lnTo>
                    <a:pt x="1982" y="928"/>
                  </a:lnTo>
                  <a:lnTo>
                    <a:pt x="2235" y="465"/>
                  </a:lnTo>
                  <a:lnTo>
                    <a:pt x="2488"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5" name="Google Shape;1895;p28"/>
            <p:cNvSpPr/>
            <p:nvPr/>
          </p:nvSpPr>
          <p:spPr>
            <a:xfrm>
              <a:off x="5246700" y="-1235825"/>
              <a:ext cx="62200" cy="173425"/>
            </a:xfrm>
            <a:custGeom>
              <a:rect b="b" l="l" r="r" t="t"/>
              <a:pathLst>
                <a:path extrusionOk="0" fill="none" h="6937" w="2488">
                  <a:moveTo>
                    <a:pt x="2446" y="1"/>
                  </a:moveTo>
                  <a:lnTo>
                    <a:pt x="2446" y="1"/>
                  </a:lnTo>
                  <a:lnTo>
                    <a:pt x="2193" y="380"/>
                  </a:lnTo>
                  <a:lnTo>
                    <a:pt x="1940" y="760"/>
                  </a:lnTo>
                  <a:lnTo>
                    <a:pt x="1708" y="1160"/>
                  </a:lnTo>
                  <a:lnTo>
                    <a:pt x="1476" y="1582"/>
                  </a:lnTo>
                  <a:lnTo>
                    <a:pt x="1265" y="2003"/>
                  </a:lnTo>
                  <a:lnTo>
                    <a:pt x="1075" y="2425"/>
                  </a:lnTo>
                  <a:lnTo>
                    <a:pt x="886" y="2847"/>
                  </a:lnTo>
                  <a:lnTo>
                    <a:pt x="717" y="3268"/>
                  </a:lnTo>
                  <a:lnTo>
                    <a:pt x="717" y="3268"/>
                  </a:lnTo>
                  <a:lnTo>
                    <a:pt x="548" y="3711"/>
                  </a:lnTo>
                  <a:lnTo>
                    <a:pt x="401" y="4154"/>
                  </a:lnTo>
                  <a:lnTo>
                    <a:pt x="274" y="4618"/>
                  </a:lnTo>
                  <a:lnTo>
                    <a:pt x="169" y="5060"/>
                  </a:lnTo>
                  <a:lnTo>
                    <a:pt x="84" y="5524"/>
                  </a:lnTo>
                  <a:lnTo>
                    <a:pt x="42" y="5988"/>
                  </a:lnTo>
                  <a:lnTo>
                    <a:pt x="0" y="6452"/>
                  </a:lnTo>
                  <a:lnTo>
                    <a:pt x="21" y="6915"/>
                  </a:lnTo>
                  <a:lnTo>
                    <a:pt x="42" y="6937"/>
                  </a:lnTo>
                  <a:lnTo>
                    <a:pt x="42" y="6937"/>
                  </a:lnTo>
                  <a:lnTo>
                    <a:pt x="274" y="6030"/>
                  </a:lnTo>
                  <a:lnTo>
                    <a:pt x="274" y="6030"/>
                  </a:lnTo>
                  <a:lnTo>
                    <a:pt x="843" y="3816"/>
                  </a:lnTo>
                  <a:lnTo>
                    <a:pt x="843" y="3816"/>
                  </a:lnTo>
                  <a:lnTo>
                    <a:pt x="991" y="3311"/>
                  </a:lnTo>
                  <a:lnTo>
                    <a:pt x="1160" y="2826"/>
                  </a:lnTo>
                  <a:lnTo>
                    <a:pt x="1349" y="2341"/>
                  </a:lnTo>
                  <a:lnTo>
                    <a:pt x="1539" y="1856"/>
                  </a:lnTo>
                  <a:lnTo>
                    <a:pt x="1750" y="1392"/>
                  </a:lnTo>
                  <a:lnTo>
                    <a:pt x="1982" y="928"/>
                  </a:lnTo>
                  <a:lnTo>
                    <a:pt x="2235" y="465"/>
                  </a:lnTo>
                  <a:lnTo>
                    <a:pt x="2488" y="1"/>
                  </a:lnTo>
                  <a:lnTo>
                    <a:pt x="2446"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6" name="Google Shape;1896;p28"/>
            <p:cNvSpPr/>
            <p:nvPr/>
          </p:nvSpPr>
          <p:spPr>
            <a:xfrm>
              <a:off x="5460675" y="-1429250"/>
              <a:ext cx="610325" cy="93325"/>
            </a:xfrm>
            <a:custGeom>
              <a:rect b="b" l="l" r="r" t="t"/>
              <a:pathLst>
                <a:path extrusionOk="0" h="3733" w="24413">
                  <a:moveTo>
                    <a:pt x="15579" y="1"/>
                  </a:moveTo>
                  <a:lnTo>
                    <a:pt x="14567" y="22"/>
                  </a:lnTo>
                  <a:lnTo>
                    <a:pt x="13556" y="64"/>
                  </a:lnTo>
                  <a:lnTo>
                    <a:pt x="12544" y="148"/>
                  </a:lnTo>
                  <a:lnTo>
                    <a:pt x="11553" y="254"/>
                  </a:lnTo>
                  <a:lnTo>
                    <a:pt x="10541" y="401"/>
                  </a:lnTo>
                  <a:lnTo>
                    <a:pt x="9550" y="549"/>
                  </a:lnTo>
                  <a:lnTo>
                    <a:pt x="8559" y="760"/>
                  </a:lnTo>
                  <a:lnTo>
                    <a:pt x="7568" y="971"/>
                  </a:lnTo>
                  <a:lnTo>
                    <a:pt x="6599" y="1224"/>
                  </a:lnTo>
                  <a:lnTo>
                    <a:pt x="5629" y="1498"/>
                  </a:lnTo>
                  <a:lnTo>
                    <a:pt x="4659" y="1814"/>
                  </a:lnTo>
                  <a:lnTo>
                    <a:pt x="3711" y="2151"/>
                  </a:lnTo>
                  <a:lnTo>
                    <a:pt x="2762" y="2510"/>
                  </a:lnTo>
                  <a:lnTo>
                    <a:pt x="1834" y="2889"/>
                  </a:lnTo>
                  <a:lnTo>
                    <a:pt x="907" y="3311"/>
                  </a:lnTo>
                  <a:lnTo>
                    <a:pt x="0" y="3732"/>
                  </a:lnTo>
                  <a:lnTo>
                    <a:pt x="949" y="3332"/>
                  </a:lnTo>
                  <a:lnTo>
                    <a:pt x="1897" y="2931"/>
                  </a:lnTo>
                  <a:lnTo>
                    <a:pt x="2846" y="2573"/>
                  </a:lnTo>
                  <a:lnTo>
                    <a:pt x="3795" y="2235"/>
                  </a:lnTo>
                  <a:lnTo>
                    <a:pt x="4765" y="1940"/>
                  </a:lnTo>
                  <a:lnTo>
                    <a:pt x="5713" y="1645"/>
                  </a:lnTo>
                  <a:lnTo>
                    <a:pt x="6662" y="1392"/>
                  </a:lnTo>
                  <a:lnTo>
                    <a:pt x="7632" y="1181"/>
                  </a:lnTo>
                  <a:lnTo>
                    <a:pt x="8601" y="971"/>
                  </a:lnTo>
                  <a:lnTo>
                    <a:pt x="9571" y="802"/>
                  </a:lnTo>
                  <a:lnTo>
                    <a:pt x="10541" y="654"/>
                  </a:lnTo>
                  <a:lnTo>
                    <a:pt x="11511" y="549"/>
                  </a:lnTo>
                  <a:lnTo>
                    <a:pt x="12480" y="444"/>
                  </a:lnTo>
                  <a:lnTo>
                    <a:pt x="13471" y="380"/>
                  </a:lnTo>
                  <a:lnTo>
                    <a:pt x="14441" y="359"/>
                  </a:lnTo>
                  <a:lnTo>
                    <a:pt x="15432" y="338"/>
                  </a:lnTo>
                  <a:lnTo>
                    <a:pt x="16359" y="338"/>
                  </a:lnTo>
                  <a:lnTo>
                    <a:pt x="17266" y="380"/>
                  </a:lnTo>
                  <a:lnTo>
                    <a:pt x="18193" y="444"/>
                  </a:lnTo>
                  <a:lnTo>
                    <a:pt x="19121" y="507"/>
                  </a:lnTo>
                  <a:lnTo>
                    <a:pt x="20049" y="612"/>
                  </a:lnTo>
                  <a:lnTo>
                    <a:pt x="20976" y="718"/>
                  </a:lnTo>
                  <a:lnTo>
                    <a:pt x="21925" y="865"/>
                  </a:lnTo>
                  <a:lnTo>
                    <a:pt x="22874" y="1034"/>
                  </a:lnTo>
                  <a:lnTo>
                    <a:pt x="24391" y="1329"/>
                  </a:lnTo>
                  <a:lnTo>
                    <a:pt x="24413" y="1308"/>
                  </a:lnTo>
                  <a:lnTo>
                    <a:pt x="22895" y="865"/>
                  </a:lnTo>
                  <a:lnTo>
                    <a:pt x="21988" y="675"/>
                  </a:lnTo>
                  <a:lnTo>
                    <a:pt x="21082" y="486"/>
                  </a:lnTo>
                  <a:lnTo>
                    <a:pt x="20175" y="338"/>
                  </a:lnTo>
                  <a:lnTo>
                    <a:pt x="19269" y="212"/>
                  </a:lnTo>
                  <a:lnTo>
                    <a:pt x="18341" y="127"/>
                  </a:lnTo>
                  <a:lnTo>
                    <a:pt x="17413" y="64"/>
                  </a:lnTo>
                  <a:lnTo>
                    <a:pt x="16507" y="22"/>
                  </a:lnTo>
                  <a:lnTo>
                    <a:pt x="15579"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7" name="Google Shape;1897;p28"/>
            <p:cNvSpPr/>
            <p:nvPr/>
          </p:nvSpPr>
          <p:spPr>
            <a:xfrm>
              <a:off x="5460675" y="-1429250"/>
              <a:ext cx="610325" cy="93325"/>
            </a:xfrm>
            <a:custGeom>
              <a:rect b="b" l="l" r="r" t="t"/>
              <a:pathLst>
                <a:path extrusionOk="0" fill="none" h="3733" w="24413">
                  <a:moveTo>
                    <a:pt x="15579" y="1"/>
                  </a:moveTo>
                  <a:lnTo>
                    <a:pt x="15579" y="1"/>
                  </a:lnTo>
                  <a:lnTo>
                    <a:pt x="14567" y="22"/>
                  </a:lnTo>
                  <a:lnTo>
                    <a:pt x="13556" y="64"/>
                  </a:lnTo>
                  <a:lnTo>
                    <a:pt x="12544" y="148"/>
                  </a:lnTo>
                  <a:lnTo>
                    <a:pt x="11553" y="254"/>
                  </a:lnTo>
                  <a:lnTo>
                    <a:pt x="10541" y="401"/>
                  </a:lnTo>
                  <a:lnTo>
                    <a:pt x="9550" y="549"/>
                  </a:lnTo>
                  <a:lnTo>
                    <a:pt x="8559" y="760"/>
                  </a:lnTo>
                  <a:lnTo>
                    <a:pt x="7568" y="971"/>
                  </a:lnTo>
                  <a:lnTo>
                    <a:pt x="6599" y="1224"/>
                  </a:lnTo>
                  <a:lnTo>
                    <a:pt x="5629" y="1498"/>
                  </a:lnTo>
                  <a:lnTo>
                    <a:pt x="4659" y="1814"/>
                  </a:lnTo>
                  <a:lnTo>
                    <a:pt x="3711" y="2151"/>
                  </a:lnTo>
                  <a:lnTo>
                    <a:pt x="2762" y="2510"/>
                  </a:lnTo>
                  <a:lnTo>
                    <a:pt x="1834" y="2889"/>
                  </a:lnTo>
                  <a:lnTo>
                    <a:pt x="907" y="3311"/>
                  </a:lnTo>
                  <a:lnTo>
                    <a:pt x="0" y="3732"/>
                  </a:lnTo>
                  <a:lnTo>
                    <a:pt x="0" y="3732"/>
                  </a:lnTo>
                  <a:lnTo>
                    <a:pt x="949" y="3332"/>
                  </a:lnTo>
                  <a:lnTo>
                    <a:pt x="1897" y="2931"/>
                  </a:lnTo>
                  <a:lnTo>
                    <a:pt x="2846" y="2573"/>
                  </a:lnTo>
                  <a:lnTo>
                    <a:pt x="3795" y="2235"/>
                  </a:lnTo>
                  <a:lnTo>
                    <a:pt x="4765" y="1940"/>
                  </a:lnTo>
                  <a:lnTo>
                    <a:pt x="5713" y="1645"/>
                  </a:lnTo>
                  <a:lnTo>
                    <a:pt x="6662" y="1392"/>
                  </a:lnTo>
                  <a:lnTo>
                    <a:pt x="7632" y="1181"/>
                  </a:lnTo>
                  <a:lnTo>
                    <a:pt x="8601" y="971"/>
                  </a:lnTo>
                  <a:lnTo>
                    <a:pt x="9571" y="802"/>
                  </a:lnTo>
                  <a:lnTo>
                    <a:pt x="10541" y="654"/>
                  </a:lnTo>
                  <a:lnTo>
                    <a:pt x="11511" y="549"/>
                  </a:lnTo>
                  <a:lnTo>
                    <a:pt x="12480" y="444"/>
                  </a:lnTo>
                  <a:lnTo>
                    <a:pt x="13471" y="380"/>
                  </a:lnTo>
                  <a:lnTo>
                    <a:pt x="14441" y="359"/>
                  </a:lnTo>
                  <a:lnTo>
                    <a:pt x="15432" y="338"/>
                  </a:lnTo>
                  <a:lnTo>
                    <a:pt x="15432" y="338"/>
                  </a:lnTo>
                  <a:lnTo>
                    <a:pt x="16359" y="338"/>
                  </a:lnTo>
                  <a:lnTo>
                    <a:pt x="17266" y="380"/>
                  </a:lnTo>
                  <a:lnTo>
                    <a:pt x="18193" y="444"/>
                  </a:lnTo>
                  <a:lnTo>
                    <a:pt x="19121" y="507"/>
                  </a:lnTo>
                  <a:lnTo>
                    <a:pt x="20049" y="612"/>
                  </a:lnTo>
                  <a:lnTo>
                    <a:pt x="20976" y="718"/>
                  </a:lnTo>
                  <a:lnTo>
                    <a:pt x="21925" y="865"/>
                  </a:lnTo>
                  <a:lnTo>
                    <a:pt x="22874" y="1034"/>
                  </a:lnTo>
                  <a:lnTo>
                    <a:pt x="22874" y="1034"/>
                  </a:lnTo>
                  <a:lnTo>
                    <a:pt x="24391" y="1329"/>
                  </a:lnTo>
                  <a:lnTo>
                    <a:pt x="24413" y="1308"/>
                  </a:lnTo>
                  <a:lnTo>
                    <a:pt x="24413" y="1308"/>
                  </a:lnTo>
                  <a:lnTo>
                    <a:pt x="22895" y="865"/>
                  </a:lnTo>
                  <a:lnTo>
                    <a:pt x="22895" y="865"/>
                  </a:lnTo>
                  <a:lnTo>
                    <a:pt x="21988" y="675"/>
                  </a:lnTo>
                  <a:lnTo>
                    <a:pt x="21082" y="486"/>
                  </a:lnTo>
                  <a:lnTo>
                    <a:pt x="20175" y="338"/>
                  </a:lnTo>
                  <a:lnTo>
                    <a:pt x="19269" y="212"/>
                  </a:lnTo>
                  <a:lnTo>
                    <a:pt x="18341" y="127"/>
                  </a:lnTo>
                  <a:lnTo>
                    <a:pt x="17413" y="64"/>
                  </a:lnTo>
                  <a:lnTo>
                    <a:pt x="16507" y="22"/>
                  </a:lnTo>
                  <a:lnTo>
                    <a:pt x="15579"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8" name="Google Shape;1898;p28"/>
            <p:cNvSpPr/>
            <p:nvPr/>
          </p:nvSpPr>
          <p:spPr>
            <a:xfrm>
              <a:off x="6221700" y="-1379175"/>
              <a:ext cx="231400" cy="122825"/>
            </a:xfrm>
            <a:custGeom>
              <a:rect b="b" l="l" r="r" t="t"/>
              <a:pathLst>
                <a:path extrusionOk="0" h="4913" w="9256">
                  <a:moveTo>
                    <a:pt x="1" y="1"/>
                  </a:moveTo>
                  <a:lnTo>
                    <a:pt x="1" y="22"/>
                  </a:lnTo>
                  <a:lnTo>
                    <a:pt x="654" y="106"/>
                  </a:lnTo>
                  <a:lnTo>
                    <a:pt x="1329" y="232"/>
                  </a:lnTo>
                  <a:lnTo>
                    <a:pt x="1982" y="380"/>
                  </a:lnTo>
                  <a:lnTo>
                    <a:pt x="2615" y="570"/>
                  </a:lnTo>
                  <a:lnTo>
                    <a:pt x="3100" y="717"/>
                  </a:lnTo>
                  <a:lnTo>
                    <a:pt x="3564" y="907"/>
                  </a:lnTo>
                  <a:lnTo>
                    <a:pt x="4006" y="1097"/>
                  </a:lnTo>
                  <a:lnTo>
                    <a:pt x="4470" y="1308"/>
                  </a:lnTo>
                  <a:lnTo>
                    <a:pt x="4913" y="1540"/>
                  </a:lnTo>
                  <a:lnTo>
                    <a:pt x="5334" y="1793"/>
                  </a:lnTo>
                  <a:lnTo>
                    <a:pt x="5756" y="2045"/>
                  </a:lnTo>
                  <a:lnTo>
                    <a:pt x="6178" y="2341"/>
                  </a:lnTo>
                  <a:lnTo>
                    <a:pt x="6979" y="2931"/>
                  </a:lnTo>
                  <a:lnTo>
                    <a:pt x="7759" y="3542"/>
                  </a:lnTo>
                  <a:lnTo>
                    <a:pt x="8138" y="3880"/>
                  </a:lnTo>
                  <a:lnTo>
                    <a:pt x="8497" y="4217"/>
                  </a:lnTo>
                  <a:lnTo>
                    <a:pt x="9234" y="4913"/>
                  </a:lnTo>
                  <a:lnTo>
                    <a:pt x="9256" y="4891"/>
                  </a:lnTo>
                  <a:lnTo>
                    <a:pt x="8855" y="4343"/>
                  </a:lnTo>
                  <a:lnTo>
                    <a:pt x="8539" y="3943"/>
                  </a:lnTo>
                  <a:lnTo>
                    <a:pt x="8202" y="3563"/>
                  </a:lnTo>
                  <a:lnTo>
                    <a:pt x="7822" y="3205"/>
                  </a:lnTo>
                  <a:lnTo>
                    <a:pt x="7443" y="2868"/>
                  </a:lnTo>
                  <a:lnTo>
                    <a:pt x="7063" y="2551"/>
                  </a:lnTo>
                  <a:lnTo>
                    <a:pt x="6641" y="2256"/>
                  </a:lnTo>
                  <a:lnTo>
                    <a:pt x="6220" y="1961"/>
                  </a:lnTo>
                  <a:lnTo>
                    <a:pt x="5777" y="1708"/>
                  </a:lnTo>
                  <a:lnTo>
                    <a:pt x="5103" y="1350"/>
                  </a:lnTo>
                  <a:lnTo>
                    <a:pt x="4428" y="1034"/>
                  </a:lnTo>
                  <a:lnTo>
                    <a:pt x="3711" y="738"/>
                  </a:lnTo>
                  <a:lnTo>
                    <a:pt x="2994" y="507"/>
                  </a:lnTo>
                  <a:lnTo>
                    <a:pt x="2257" y="296"/>
                  </a:lnTo>
                  <a:lnTo>
                    <a:pt x="1519" y="148"/>
                  </a:lnTo>
                  <a:lnTo>
                    <a:pt x="760" y="43"/>
                  </a:lnTo>
                  <a:lnTo>
                    <a:pt x="380" y="22"/>
                  </a:lnTo>
                  <a:lnTo>
                    <a:pt x="1"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9" name="Google Shape;1899;p28"/>
            <p:cNvSpPr/>
            <p:nvPr/>
          </p:nvSpPr>
          <p:spPr>
            <a:xfrm>
              <a:off x="6221700" y="-1379175"/>
              <a:ext cx="231400" cy="122825"/>
            </a:xfrm>
            <a:custGeom>
              <a:rect b="b" l="l" r="r" t="t"/>
              <a:pathLst>
                <a:path extrusionOk="0" fill="none" h="4913" w="9256">
                  <a:moveTo>
                    <a:pt x="1" y="1"/>
                  </a:moveTo>
                  <a:lnTo>
                    <a:pt x="1" y="22"/>
                  </a:lnTo>
                  <a:lnTo>
                    <a:pt x="1" y="22"/>
                  </a:lnTo>
                  <a:lnTo>
                    <a:pt x="654" y="106"/>
                  </a:lnTo>
                  <a:lnTo>
                    <a:pt x="1329" y="232"/>
                  </a:lnTo>
                  <a:lnTo>
                    <a:pt x="1982" y="380"/>
                  </a:lnTo>
                  <a:lnTo>
                    <a:pt x="2615" y="570"/>
                  </a:lnTo>
                  <a:lnTo>
                    <a:pt x="2615" y="570"/>
                  </a:lnTo>
                  <a:lnTo>
                    <a:pt x="3100" y="717"/>
                  </a:lnTo>
                  <a:lnTo>
                    <a:pt x="3564" y="907"/>
                  </a:lnTo>
                  <a:lnTo>
                    <a:pt x="4006" y="1097"/>
                  </a:lnTo>
                  <a:lnTo>
                    <a:pt x="4470" y="1308"/>
                  </a:lnTo>
                  <a:lnTo>
                    <a:pt x="4913" y="1540"/>
                  </a:lnTo>
                  <a:lnTo>
                    <a:pt x="5334" y="1793"/>
                  </a:lnTo>
                  <a:lnTo>
                    <a:pt x="5756" y="2045"/>
                  </a:lnTo>
                  <a:lnTo>
                    <a:pt x="6178" y="2341"/>
                  </a:lnTo>
                  <a:lnTo>
                    <a:pt x="6178" y="2341"/>
                  </a:lnTo>
                  <a:lnTo>
                    <a:pt x="6979" y="2931"/>
                  </a:lnTo>
                  <a:lnTo>
                    <a:pt x="7759" y="3542"/>
                  </a:lnTo>
                  <a:lnTo>
                    <a:pt x="7759" y="3542"/>
                  </a:lnTo>
                  <a:lnTo>
                    <a:pt x="8138" y="3880"/>
                  </a:lnTo>
                  <a:lnTo>
                    <a:pt x="8497" y="4217"/>
                  </a:lnTo>
                  <a:lnTo>
                    <a:pt x="9234" y="4913"/>
                  </a:lnTo>
                  <a:lnTo>
                    <a:pt x="9256" y="4891"/>
                  </a:lnTo>
                  <a:lnTo>
                    <a:pt x="9256" y="4891"/>
                  </a:lnTo>
                  <a:lnTo>
                    <a:pt x="8855" y="4343"/>
                  </a:lnTo>
                  <a:lnTo>
                    <a:pt x="8855" y="4343"/>
                  </a:lnTo>
                  <a:lnTo>
                    <a:pt x="8539" y="3943"/>
                  </a:lnTo>
                  <a:lnTo>
                    <a:pt x="8202" y="3563"/>
                  </a:lnTo>
                  <a:lnTo>
                    <a:pt x="7822" y="3205"/>
                  </a:lnTo>
                  <a:lnTo>
                    <a:pt x="7443" y="2868"/>
                  </a:lnTo>
                  <a:lnTo>
                    <a:pt x="7063" y="2551"/>
                  </a:lnTo>
                  <a:lnTo>
                    <a:pt x="6641" y="2256"/>
                  </a:lnTo>
                  <a:lnTo>
                    <a:pt x="6220" y="1961"/>
                  </a:lnTo>
                  <a:lnTo>
                    <a:pt x="5777" y="1708"/>
                  </a:lnTo>
                  <a:lnTo>
                    <a:pt x="5777" y="1708"/>
                  </a:lnTo>
                  <a:lnTo>
                    <a:pt x="5103" y="1350"/>
                  </a:lnTo>
                  <a:lnTo>
                    <a:pt x="4428" y="1034"/>
                  </a:lnTo>
                  <a:lnTo>
                    <a:pt x="3711" y="738"/>
                  </a:lnTo>
                  <a:lnTo>
                    <a:pt x="2994" y="507"/>
                  </a:lnTo>
                  <a:lnTo>
                    <a:pt x="2257" y="296"/>
                  </a:lnTo>
                  <a:lnTo>
                    <a:pt x="1519" y="148"/>
                  </a:lnTo>
                  <a:lnTo>
                    <a:pt x="760" y="43"/>
                  </a:lnTo>
                  <a:lnTo>
                    <a:pt x="380" y="22"/>
                  </a:lnTo>
                  <a:lnTo>
                    <a:pt x="1"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0" name="Google Shape;1900;p28"/>
            <p:cNvSpPr/>
            <p:nvPr/>
          </p:nvSpPr>
          <p:spPr>
            <a:xfrm>
              <a:off x="5386350" y="-1018675"/>
              <a:ext cx="689925" cy="340475"/>
            </a:xfrm>
            <a:custGeom>
              <a:rect b="b" l="l" r="r" t="t"/>
              <a:pathLst>
                <a:path extrusionOk="0" h="13619" w="27597">
                  <a:moveTo>
                    <a:pt x="15411" y="0"/>
                  </a:moveTo>
                  <a:lnTo>
                    <a:pt x="14779" y="21"/>
                  </a:lnTo>
                  <a:lnTo>
                    <a:pt x="14125" y="85"/>
                  </a:lnTo>
                  <a:lnTo>
                    <a:pt x="13472" y="169"/>
                  </a:lnTo>
                  <a:lnTo>
                    <a:pt x="12818" y="274"/>
                  </a:lnTo>
                  <a:lnTo>
                    <a:pt x="12165" y="422"/>
                  </a:lnTo>
                  <a:lnTo>
                    <a:pt x="11490" y="612"/>
                  </a:lnTo>
                  <a:lnTo>
                    <a:pt x="10837" y="822"/>
                  </a:lnTo>
                  <a:lnTo>
                    <a:pt x="10162" y="1054"/>
                  </a:lnTo>
                  <a:lnTo>
                    <a:pt x="9508" y="1307"/>
                  </a:lnTo>
                  <a:lnTo>
                    <a:pt x="8855" y="1581"/>
                  </a:lnTo>
                  <a:lnTo>
                    <a:pt x="8201" y="1877"/>
                  </a:lnTo>
                  <a:lnTo>
                    <a:pt x="7569" y="2193"/>
                  </a:lnTo>
                  <a:lnTo>
                    <a:pt x="6958" y="2530"/>
                  </a:lnTo>
                  <a:lnTo>
                    <a:pt x="6346" y="2867"/>
                  </a:lnTo>
                  <a:lnTo>
                    <a:pt x="5756" y="3226"/>
                  </a:lnTo>
                  <a:lnTo>
                    <a:pt x="5187" y="3605"/>
                  </a:lnTo>
                  <a:lnTo>
                    <a:pt x="4639" y="4006"/>
                  </a:lnTo>
                  <a:lnTo>
                    <a:pt x="4090" y="4406"/>
                  </a:lnTo>
                  <a:lnTo>
                    <a:pt x="3585" y="4807"/>
                  </a:lnTo>
                  <a:lnTo>
                    <a:pt x="3100" y="5207"/>
                  </a:lnTo>
                  <a:lnTo>
                    <a:pt x="2657" y="5629"/>
                  </a:lnTo>
                  <a:lnTo>
                    <a:pt x="2214" y="6051"/>
                  </a:lnTo>
                  <a:lnTo>
                    <a:pt x="1835" y="6472"/>
                  </a:lnTo>
                  <a:lnTo>
                    <a:pt x="1455" y="6894"/>
                  </a:lnTo>
                  <a:lnTo>
                    <a:pt x="1139" y="7295"/>
                  </a:lnTo>
                  <a:lnTo>
                    <a:pt x="844" y="7716"/>
                  </a:lnTo>
                  <a:lnTo>
                    <a:pt x="591" y="8117"/>
                  </a:lnTo>
                  <a:lnTo>
                    <a:pt x="380" y="8538"/>
                  </a:lnTo>
                  <a:lnTo>
                    <a:pt x="211" y="8918"/>
                  </a:lnTo>
                  <a:lnTo>
                    <a:pt x="106" y="9297"/>
                  </a:lnTo>
                  <a:lnTo>
                    <a:pt x="22" y="9677"/>
                  </a:lnTo>
                  <a:lnTo>
                    <a:pt x="1" y="10035"/>
                  </a:lnTo>
                  <a:lnTo>
                    <a:pt x="1" y="10204"/>
                  </a:lnTo>
                  <a:lnTo>
                    <a:pt x="22" y="10372"/>
                  </a:lnTo>
                  <a:lnTo>
                    <a:pt x="64" y="10541"/>
                  </a:lnTo>
                  <a:lnTo>
                    <a:pt x="106" y="10689"/>
                  </a:lnTo>
                  <a:lnTo>
                    <a:pt x="148" y="10857"/>
                  </a:lnTo>
                  <a:lnTo>
                    <a:pt x="211" y="11005"/>
                  </a:lnTo>
                  <a:lnTo>
                    <a:pt x="380" y="11279"/>
                  </a:lnTo>
                  <a:lnTo>
                    <a:pt x="591" y="11532"/>
                  </a:lnTo>
                  <a:lnTo>
                    <a:pt x="844" y="11764"/>
                  </a:lnTo>
                  <a:lnTo>
                    <a:pt x="1139" y="11975"/>
                  </a:lnTo>
                  <a:lnTo>
                    <a:pt x="1455" y="12185"/>
                  </a:lnTo>
                  <a:lnTo>
                    <a:pt x="1835" y="12375"/>
                  </a:lnTo>
                  <a:lnTo>
                    <a:pt x="2214" y="12544"/>
                  </a:lnTo>
                  <a:lnTo>
                    <a:pt x="2657" y="12691"/>
                  </a:lnTo>
                  <a:lnTo>
                    <a:pt x="3100" y="12818"/>
                  </a:lnTo>
                  <a:lnTo>
                    <a:pt x="3585" y="12944"/>
                  </a:lnTo>
                  <a:lnTo>
                    <a:pt x="4090" y="13050"/>
                  </a:lnTo>
                  <a:lnTo>
                    <a:pt x="4639" y="13155"/>
                  </a:lnTo>
                  <a:lnTo>
                    <a:pt x="5187" y="13239"/>
                  </a:lnTo>
                  <a:lnTo>
                    <a:pt x="6346" y="13387"/>
                  </a:lnTo>
                  <a:lnTo>
                    <a:pt x="7569" y="13471"/>
                  </a:lnTo>
                  <a:lnTo>
                    <a:pt x="8855" y="13556"/>
                  </a:lnTo>
                  <a:lnTo>
                    <a:pt x="10162" y="13598"/>
                  </a:lnTo>
                  <a:lnTo>
                    <a:pt x="11490" y="13619"/>
                  </a:lnTo>
                  <a:lnTo>
                    <a:pt x="16044" y="13619"/>
                  </a:lnTo>
                  <a:lnTo>
                    <a:pt x="16655" y="13598"/>
                  </a:lnTo>
                  <a:lnTo>
                    <a:pt x="17266" y="13535"/>
                  </a:lnTo>
                  <a:lnTo>
                    <a:pt x="17857" y="13492"/>
                  </a:lnTo>
                  <a:lnTo>
                    <a:pt x="18447" y="13408"/>
                  </a:lnTo>
                  <a:lnTo>
                    <a:pt x="19037" y="13324"/>
                  </a:lnTo>
                  <a:lnTo>
                    <a:pt x="19606" y="13218"/>
                  </a:lnTo>
                  <a:lnTo>
                    <a:pt x="20155" y="13092"/>
                  </a:lnTo>
                  <a:lnTo>
                    <a:pt x="20703" y="12944"/>
                  </a:lnTo>
                  <a:lnTo>
                    <a:pt x="21209" y="12797"/>
                  </a:lnTo>
                  <a:lnTo>
                    <a:pt x="21736" y="12628"/>
                  </a:lnTo>
                  <a:lnTo>
                    <a:pt x="22221" y="12459"/>
                  </a:lnTo>
                  <a:lnTo>
                    <a:pt x="22705" y="12270"/>
                  </a:lnTo>
                  <a:lnTo>
                    <a:pt x="23169" y="12059"/>
                  </a:lnTo>
                  <a:lnTo>
                    <a:pt x="23612" y="11848"/>
                  </a:lnTo>
                  <a:lnTo>
                    <a:pt x="24034" y="11637"/>
                  </a:lnTo>
                  <a:lnTo>
                    <a:pt x="24434" y="11384"/>
                  </a:lnTo>
                  <a:lnTo>
                    <a:pt x="24814" y="11152"/>
                  </a:lnTo>
                  <a:lnTo>
                    <a:pt x="25172" y="10878"/>
                  </a:lnTo>
                  <a:lnTo>
                    <a:pt x="25509" y="10625"/>
                  </a:lnTo>
                  <a:lnTo>
                    <a:pt x="25825" y="10351"/>
                  </a:lnTo>
                  <a:lnTo>
                    <a:pt x="26121" y="10056"/>
                  </a:lnTo>
                  <a:lnTo>
                    <a:pt x="26395" y="9761"/>
                  </a:lnTo>
                  <a:lnTo>
                    <a:pt x="26648" y="9466"/>
                  </a:lnTo>
                  <a:lnTo>
                    <a:pt x="26858" y="9150"/>
                  </a:lnTo>
                  <a:lnTo>
                    <a:pt x="27048" y="8833"/>
                  </a:lnTo>
                  <a:lnTo>
                    <a:pt x="27217" y="8517"/>
                  </a:lnTo>
                  <a:lnTo>
                    <a:pt x="27343" y="8180"/>
                  </a:lnTo>
                  <a:lnTo>
                    <a:pt x="27449" y="7843"/>
                  </a:lnTo>
                  <a:lnTo>
                    <a:pt x="27533" y="7505"/>
                  </a:lnTo>
                  <a:lnTo>
                    <a:pt x="27575" y="7168"/>
                  </a:lnTo>
                  <a:lnTo>
                    <a:pt x="27596" y="6810"/>
                  </a:lnTo>
                  <a:lnTo>
                    <a:pt x="27575" y="6472"/>
                  </a:lnTo>
                  <a:lnTo>
                    <a:pt x="27533" y="6114"/>
                  </a:lnTo>
                  <a:lnTo>
                    <a:pt x="27449" y="5777"/>
                  </a:lnTo>
                  <a:lnTo>
                    <a:pt x="27343" y="5439"/>
                  </a:lnTo>
                  <a:lnTo>
                    <a:pt x="27217" y="5102"/>
                  </a:lnTo>
                  <a:lnTo>
                    <a:pt x="27048" y="4786"/>
                  </a:lnTo>
                  <a:lnTo>
                    <a:pt x="26858" y="4470"/>
                  </a:lnTo>
                  <a:lnTo>
                    <a:pt x="26648" y="4153"/>
                  </a:lnTo>
                  <a:lnTo>
                    <a:pt x="26395" y="3858"/>
                  </a:lnTo>
                  <a:lnTo>
                    <a:pt x="26121" y="3563"/>
                  </a:lnTo>
                  <a:lnTo>
                    <a:pt x="25825" y="3289"/>
                  </a:lnTo>
                  <a:lnTo>
                    <a:pt x="25509" y="3015"/>
                  </a:lnTo>
                  <a:lnTo>
                    <a:pt x="25172" y="2741"/>
                  </a:lnTo>
                  <a:lnTo>
                    <a:pt x="24814" y="2488"/>
                  </a:lnTo>
                  <a:lnTo>
                    <a:pt x="24434" y="2235"/>
                  </a:lnTo>
                  <a:lnTo>
                    <a:pt x="24034" y="2003"/>
                  </a:lnTo>
                  <a:lnTo>
                    <a:pt x="23612" y="1771"/>
                  </a:lnTo>
                  <a:lnTo>
                    <a:pt x="23169" y="1560"/>
                  </a:lnTo>
                  <a:lnTo>
                    <a:pt x="22705" y="1350"/>
                  </a:lnTo>
                  <a:lnTo>
                    <a:pt x="22221" y="1160"/>
                  </a:lnTo>
                  <a:lnTo>
                    <a:pt x="21736" y="991"/>
                  </a:lnTo>
                  <a:lnTo>
                    <a:pt x="21209" y="822"/>
                  </a:lnTo>
                  <a:lnTo>
                    <a:pt x="20703" y="675"/>
                  </a:lnTo>
                  <a:lnTo>
                    <a:pt x="20155" y="548"/>
                  </a:lnTo>
                  <a:lnTo>
                    <a:pt x="19606" y="422"/>
                  </a:lnTo>
                  <a:lnTo>
                    <a:pt x="19037" y="317"/>
                  </a:lnTo>
                  <a:lnTo>
                    <a:pt x="18447" y="211"/>
                  </a:lnTo>
                  <a:lnTo>
                    <a:pt x="17857" y="148"/>
                  </a:lnTo>
                  <a:lnTo>
                    <a:pt x="17266" y="85"/>
                  </a:lnTo>
                  <a:lnTo>
                    <a:pt x="16655" y="42"/>
                  </a:lnTo>
                  <a:lnTo>
                    <a:pt x="16044" y="21"/>
                  </a:lnTo>
                  <a:lnTo>
                    <a:pt x="15411"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1" name="Google Shape;1901;p28"/>
            <p:cNvSpPr/>
            <p:nvPr/>
          </p:nvSpPr>
          <p:spPr>
            <a:xfrm>
              <a:off x="5386350" y="-1018675"/>
              <a:ext cx="689925" cy="340475"/>
            </a:xfrm>
            <a:custGeom>
              <a:rect b="b" l="l" r="r" t="t"/>
              <a:pathLst>
                <a:path extrusionOk="0" fill="none" h="13619" w="27597">
                  <a:moveTo>
                    <a:pt x="27596" y="6810"/>
                  </a:moveTo>
                  <a:lnTo>
                    <a:pt x="27596" y="6810"/>
                  </a:lnTo>
                  <a:lnTo>
                    <a:pt x="27575" y="7168"/>
                  </a:lnTo>
                  <a:lnTo>
                    <a:pt x="27533" y="7505"/>
                  </a:lnTo>
                  <a:lnTo>
                    <a:pt x="27449" y="7843"/>
                  </a:lnTo>
                  <a:lnTo>
                    <a:pt x="27343" y="8180"/>
                  </a:lnTo>
                  <a:lnTo>
                    <a:pt x="27217" y="8517"/>
                  </a:lnTo>
                  <a:lnTo>
                    <a:pt x="27048" y="8833"/>
                  </a:lnTo>
                  <a:lnTo>
                    <a:pt x="26858" y="9150"/>
                  </a:lnTo>
                  <a:lnTo>
                    <a:pt x="26648" y="9466"/>
                  </a:lnTo>
                  <a:lnTo>
                    <a:pt x="26395" y="9761"/>
                  </a:lnTo>
                  <a:lnTo>
                    <a:pt x="26121" y="10056"/>
                  </a:lnTo>
                  <a:lnTo>
                    <a:pt x="25825" y="10351"/>
                  </a:lnTo>
                  <a:lnTo>
                    <a:pt x="25509" y="10625"/>
                  </a:lnTo>
                  <a:lnTo>
                    <a:pt x="25172" y="10878"/>
                  </a:lnTo>
                  <a:lnTo>
                    <a:pt x="24814" y="11152"/>
                  </a:lnTo>
                  <a:lnTo>
                    <a:pt x="24434" y="11384"/>
                  </a:lnTo>
                  <a:lnTo>
                    <a:pt x="24034" y="11637"/>
                  </a:lnTo>
                  <a:lnTo>
                    <a:pt x="23612" y="11848"/>
                  </a:lnTo>
                  <a:lnTo>
                    <a:pt x="23169" y="12059"/>
                  </a:lnTo>
                  <a:lnTo>
                    <a:pt x="22705" y="12270"/>
                  </a:lnTo>
                  <a:lnTo>
                    <a:pt x="22221" y="12459"/>
                  </a:lnTo>
                  <a:lnTo>
                    <a:pt x="21736" y="12628"/>
                  </a:lnTo>
                  <a:lnTo>
                    <a:pt x="21209" y="12797"/>
                  </a:lnTo>
                  <a:lnTo>
                    <a:pt x="20703" y="12944"/>
                  </a:lnTo>
                  <a:lnTo>
                    <a:pt x="20155" y="13092"/>
                  </a:lnTo>
                  <a:lnTo>
                    <a:pt x="19606" y="13218"/>
                  </a:lnTo>
                  <a:lnTo>
                    <a:pt x="19037" y="13324"/>
                  </a:lnTo>
                  <a:lnTo>
                    <a:pt x="18447" y="13408"/>
                  </a:lnTo>
                  <a:lnTo>
                    <a:pt x="17857" y="13492"/>
                  </a:lnTo>
                  <a:lnTo>
                    <a:pt x="17266" y="13535"/>
                  </a:lnTo>
                  <a:lnTo>
                    <a:pt x="16655" y="13598"/>
                  </a:lnTo>
                  <a:lnTo>
                    <a:pt x="16044" y="13619"/>
                  </a:lnTo>
                  <a:lnTo>
                    <a:pt x="15411" y="13619"/>
                  </a:lnTo>
                  <a:lnTo>
                    <a:pt x="15411" y="13619"/>
                  </a:lnTo>
                  <a:lnTo>
                    <a:pt x="12818" y="13619"/>
                  </a:lnTo>
                  <a:lnTo>
                    <a:pt x="11490" y="13619"/>
                  </a:lnTo>
                  <a:lnTo>
                    <a:pt x="10162" y="13598"/>
                  </a:lnTo>
                  <a:lnTo>
                    <a:pt x="8855" y="13556"/>
                  </a:lnTo>
                  <a:lnTo>
                    <a:pt x="7569" y="13471"/>
                  </a:lnTo>
                  <a:lnTo>
                    <a:pt x="6346" y="13387"/>
                  </a:lnTo>
                  <a:lnTo>
                    <a:pt x="5187" y="13239"/>
                  </a:lnTo>
                  <a:lnTo>
                    <a:pt x="4639" y="13155"/>
                  </a:lnTo>
                  <a:lnTo>
                    <a:pt x="4090" y="13050"/>
                  </a:lnTo>
                  <a:lnTo>
                    <a:pt x="3585" y="12944"/>
                  </a:lnTo>
                  <a:lnTo>
                    <a:pt x="3100" y="12818"/>
                  </a:lnTo>
                  <a:lnTo>
                    <a:pt x="2657" y="12691"/>
                  </a:lnTo>
                  <a:lnTo>
                    <a:pt x="2214" y="12544"/>
                  </a:lnTo>
                  <a:lnTo>
                    <a:pt x="1835" y="12375"/>
                  </a:lnTo>
                  <a:lnTo>
                    <a:pt x="1455" y="12185"/>
                  </a:lnTo>
                  <a:lnTo>
                    <a:pt x="1139" y="11975"/>
                  </a:lnTo>
                  <a:lnTo>
                    <a:pt x="844" y="11764"/>
                  </a:lnTo>
                  <a:lnTo>
                    <a:pt x="591" y="11532"/>
                  </a:lnTo>
                  <a:lnTo>
                    <a:pt x="380" y="11279"/>
                  </a:lnTo>
                  <a:lnTo>
                    <a:pt x="211" y="11005"/>
                  </a:lnTo>
                  <a:lnTo>
                    <a:pt x="148" y="10857"/>
                  </a:lnTo>
                  <a:lnTo>
                    <a:pt x="106" y="10689"/>
                  </a:lnTo>
                  <a:lnTo>
                    <a:pt x="64" y="10541"/>
                  </a:lnTo>
                  <a:lnTo>
                    <a:pt x="22" y="10372"/>
                  </a:lnTo>
                  <a:lnTo>
                    <a:pt x="1" y="10204"/>
                  </a:lnTo>
                  <a:lnTo>
                    <a:pt x="1" y="10035"/>
                  </a:lnTo>
                  <a:lnTo>
                    <a:pt x="1" y="10035"/>
                  </a:lnTo>
                  <a:lnTo>
                    <a:pt x="22" y="9677"/>
                  </a:lnTo>
                  <a:lnTo>
                    <a:pt x="106" y="9297"/>
                  </a:lnTo>
                  <a:lnTo>
                    <a:pt x="211" y="8918"/>
                  </a:lnTo>
                  <a:lnTo>
                    <a:pt x="380" y="8538"/>
                  </a:lnTo>
                  <a:lnTo>
                    <a:pt x="591" y="8117"/>
                  </a:lnTo>
                  <a:lnTo>
                    <a:pt x="844" y="7716"/>
                  </a:lnTo>
                  <a:lnTo>
                    <a:pt x="1139" y="7295"/>
                  </a:lnTo>
                  <a:lnTo>
                    <a:pt x="1455" y="6894"/>
                  </a:lnTo>
                  <a:lnTo>
                    <a:pt x="1835" y="6472"/>
                  </a:lnTo>
                  <a:lnTo>
                    <a:pt x="2214" y="6051"/>
                  </a:lnTo>
                  <a:lnTo>
                    <a:pt x="2657" y="5629"/>
                  </a:lnTo>
                  <a:lnTo>
                    <a:pt x="3100" y="5207"/>
                  </a:lnTo>
                  <a:lnTo>
                    <a:pt x="3585" y="4807"/>
                  </a:lnTo>
                  <a:lnTo>
                    <a:pt x="4090" y="4406"/>
                  </a:lnTo>
                  <a:lnTo>
                    <a:pt x="4639" y="4006"/>
                  </a:lnTo>
                  <a:lnTo>
                    <a:pt x="5187" y="3605"/>
                  </a:lnTo>
                  <a:lnTo>
                    <a:pt x="5756" y="3226"/>
                  </a:lnTo>
                  <a:lnTo>
                    <a:pt x="6346" y="2867"/>
                  </a:lnTo>
                  <a:lnTo>
                    <a:pt x="6958" y="2530"/>
                  </a:lnTo>
                  <a:lnTo>
                    <a:pt x="7569" y="2193"/>
                  </a:lnTo>
                  <a:lnTo>
                    <a:pt x="8201" y="1877"/>
                  </a:lnTo>
                  <a:lnTo>
                    <a:pt x="8855" y="1581"/>
                  </a:lnTo>
                  <a:lnTo>
                    <a:pt x="9508" y="1307"/>
                  </a:lnTo>
                  <a:lnTo>
                    <a:pt x="10162" y="1054"/>
                  </a:lnTo>
                  <a:lnTo>
                    <a:pt x="10837" y="822"/>
                  </a:lnTo>
                  <a:lnTo>
                    <a:pt x="11490" y="612"/>
                  </a:lnTo>
                  <a:lnTo>
                    <a:pt x="12165" y="422"/>
                  </a:lnTo>
                  <a:lnTo>
                    <a:pt x="12818" y="274"/>
                  </a:lnTo>
                  <a:lnTo>
                    <a:pt x="13472" y="169"/>
                  </a:lnTo>
                  <a:lnTo>
                    <a:pt x="14125" y="85"/>
                  </a:lnTo>
                  <a:lnTo>
                    <a:pt x="14779" y="21"/>
                  </a:lnTo>
                  <a:lnTo>
                    <a:pt x="15411" y="0"/>
                  </a:lnTo>
                  <a:lnTo>
                    <a:pt x="15411" y="0"/>
                  </a:lnTo>
                  <a:lnTo>
                    <a:pt x="16044" y="21"/>
                  </a:lnTo>
                  <a:lnTo>
                    <a:pt x="16655" y="42"/>
                  </a:lnTo>
                  <a:lnTo>
                    <a:pt x="17266" y="85"/>
                  </a:lnTo>
                  <a:lnTo>
                    <a:pt x="17857" y="148"/>
                  </a:lnTo>
                  <a:lnTo>
                    <a:pt x="18447" y="211"/>
                  </a:lnTo>
                  <a:lnTo>
                    <a:pt x="19037" y="317"/>
                  </a:lnTo>
                  <a:lnTo>
                    <a:pt x="19606" y="422"/>
                  </a:lnTo>
                  <a:lnTo>
                    <a:pt x="20155" y="548"/>
                  </a:lnTo>
                  <a:lnTo>
                    <a:pt x="20703" y="675"/>
                  </a:lnTo>
                  <a:lnTo>
                    <a:pt x="21209" y="822"/>
                  </a:lnTo>
                  <a:lnTo>
                    <a:pt x="21736" y="991"/>
                  </a:lnTo>
                  <a:lnTo>
                    <a:pt x="22221" y="1160"/>
                  </a:lnTo>
                  <a:lnTo>
                    <a:pt x="22705" y="1350"/>
                  </a:lnTo>
                  <a:lnTo>
                    <a:pt x="23169" y="1560"/>
                  </a:lnTo>
                  <a:lnTo>
                    <a:pt x="23612" y="1771"/>
                  </a:lnTo>
                  <a:lnTo>
                    <a:pt x="24034" y="2003"/>
                  </a:lnTo>
                  <a:lnTo>
                    <a:pt x="24434" y="2235"/>
                  </a:lnTo>
                  <a:lnTo>
                    <a:pt x="24814" y="2488"/>
                  </a:lnTo>
                  <a:lnTo>
                    <a:pt x="25172" y="2741"/>
                  </a:lnTo>
                  <a:lnTo>
                    <a:pt x="25509" y="3015"/>
                  </a:lnTo>
                  <a:lnTo>
                    <a:pt x="25825" y="3289"/>
                  </a:lnTo>
                  <a:lnTo>
                    <a:pt x="26121" y="3563"/>
                  </a:lnTo>
                  <a:lnTo>
                    <a:pt x="26395" y="3858"/>
                  </a:lnTo>
                  <a:lnTo>
                    <a:pt x="26648" y="4153"/>
                  </a:lnTo>
                  <a:lnTo>
                    <a:pt x="26858" y="4470"/>
                  </a:lnTo>
                  <a:lnTo>
                    <a:pt x="27048" y="4786"/>
                  </a:lnTo>
                  <a:lnTo>
                    <a:pt x="27217" y="5102"/>
                  </a:lnTo>
                  <a:lnTo>
                    <a:pt x="27343" y="5439"/>
                  </a:lnTo>
                  <a:lnTo>
                    <a:pt x="27449" y="5777"/>
                  </a:lnTo>
                  <a:lnTo>
                    <a:pt x="27533" y="6114"/>
                  </a:lnTo>
                  <a:lnTo>
                    <a:pt x="27575" y="6472"/>
                  </a:lnTo>
                  <a:lnTo>
                    <a:pt x="27596" y="6810"/>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2" name="Google Shape;1902;p28"/>
            <p:cNvSpPr/>
            <p:nvPr/>
          </p:nvSpPr>
          <p:spPr>
            <a:xfrm>
              <a:off x="5573975" y="-979675"/>
              <a:ext cx="170800" cy="64325"/>
            </a:xfrm>
            <a:custGeom>
              <a:rect b="b" l="l" r="r" t="t"/>
              <a:pathLst>
                <a:path extrusionOk="0" h="2573" w="6832">
                  <a:moveTo>
                    <a:pt x="6810" y="0"/>
                  </a:moveTo>
                  <a:lnTo>
                    <a:pt x="5925" y="148"/>
                  </a:lnTo>
                  <a:lnTo>
                    <a:pt x="5018" y="338"/>
                  </a:lnTo>
                  <a:lnTo>
                    <a:pt x="4133" y="570"/>
                  </a:lnTo>
                  <a:lnTo>
                    <a:pt x="3268" y="865"/>
                  </a:lnTo>
                  <a:lnTo>
                    <a:pt x="2826" y="1012"/>
                  </a:lnTo>
                  <a:lnTo>
                    <a:pt x="2383" y="1160"/>
                  </a:lnTo>
                  <a:lnTo>
                    <a:pt x="1961" y="1350"/>
                  </a:lnTo>
                  <a:lnTo>
                    <a:pt x="1561" y="1539"/>
                  </a:lnTo>
                  <a:lnTo>
                    <a:pt x="1139" y="1771"/>
                  </a:lnTo>
                  <a:lnTo>
                    <a:pt x="760" y="2003"/>
                  </a:lnTo>
                  <a:lnTo>
                    <a:pt x="380" y="2256"/>
                  </a:lnTo>
                  <a:lnTo>
                    <a:pt x="1" y="2530"/>
                  </a:lnTo>
                  <a:lnTo>
                    <a:pt x="22" y="2572"/>
                  </a:lnTo>
                  <a:lnTo>
                    <a:pt x="443" y="2383"/>
                  </a:lnTo>
                  <a:lnTo>
                    <a:pt x="1181" y="2066"/>
                  </a:lnTo>
                  <a:lnTo>
                    <a:pt x="1898" y="1750"/>
                  </a:lnTo>
                  <a:lnTo>
                    <a:pt x="3353" y="1118"/>
                  </a:lnTo>
                  <a:lnTo>
                    <a:pt x="4196" y="780"/>
                  </a:lnTo>
                  <a:lnTo>
                    <a:pt x="5060" y="506"/>
                  </a:lnTo>
                  <a:lnTo>
                    <a:pt x="5946" y="253"/>
                  </a:lnTo>
                  <a:lnTo>
                    <a:pt x="6831" y="21"/>
                  </a:lnTo>
                  <a:lnTo>
                    <a:pt x="6810"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3" name="Google Shape;1903;p28"/>
            <p:cNvSpPr/>
            <p:nvPr/>
          </p:nvSpPr>
          <p:spPr>
            <a:xfrm>
              <a:off x="5573975" y="-979675"/>
              <a:ext cx="170800" cy="64325"/>
            </a:xfrm>
            <a:custGeom>
              <a:rect b="b" l="l" r="r" t="t"/>
              <a:pathLst>
                <a:path extrusionOk="0" fill="none" h="2573" w="6832">
                  <a:moveTo>
                    <a:pt x="6810" y="0"/>
                  </a:moveTo>
                  <a:lnTo>
                    <a:pt x="6810" y="0"/>
                  </a:lnTo>
                  <a:lnTo>
                    <a:pt x="5925" y="148"/>
                  </a:lnTo>
                  <a:lnTo>
                    <a:pt x="5018" y="338"/>
                  </a:lnTo>
                  <a:lnTo>
                    <a:pt x="4133" y="570"/>
                  </a:lnTo>
                  <a:lnTo>
                    <a:pt x="3268" y="865"/>
                  </a:lnTo>
                  <a:lnTo>
                    <a:pt x="3268" y="865"/>
                  </a:lnTo>
                  <a:lnTo>
                    <a:pt x="2826" y="1012"/>
                  </a:lnTo>
                  <a:lnTo>
                    <a:pt x="2383" y="1160"/>
                  </a:lnTo>
                  <a:lnTo>
                    <a:pt x="1961" y="1350"/>
                  </a:lnTo>
                  <a:lnTo>
                    <a:pt x="1561" y="1539"/>
                  </a:lnTo>
                  <a:lnTo>
                    <a:pt x="1139" y="1771"/>
                  </a:lnTo>
                  <a:lnTo>
                    <a:pt x="760" y="2003"/>
                  </a:lnTo>
                  <a:lnTo>
                    <a:pt x="380" y="2256"/>
                  </a:lnTo>
                  <a:lnTo>
                    <a:pt x="1" y="2530"/>
                  </a:lnTo>
                  <a:lnTo>
                    <a:pt x="22" y="2572"/>
                  </a:lnTo>
                  <a:lnTo>
                    <a:pt x="22" y="2572"/>
                  </a:lnTo>
                  <a:lnTo>
                    <a:pt x="443" y="2383"/>
                  </a:lnTo>
                  <a:lnTo>
                    <a:pt x="443" y="2383"/>
                  </a:lnTo>
                  <a:lnTo>
                    <a:pt x="1181" y="2066"/>
                  </a:lnTo>
                  <a:lnTo>
                    <a:pt x="1898" y="1750"/>
                  </a:lnTo>
                  <a:lnTo>
                    <a:pt x="3353" y="1118"/>
                  </a:lnTo>
                  <a:lnTo>
                    <a:pt x="3353" y="1118"/>
                  </a:lnTo>
                  <a:lnTo>
                    <a:pt x="4196" y="780"/>
                  </a:lnTo>
                  <a:lnTo>
                    <a:pt x="5060" y="506"/>
                  </a:lnTo>
                  <a:lnTo>
                    <a:pt x="5946" y="253"/>
                  </a:lnTo>
                  <a:lnTo>
                    <a:pt x="6831" y="21"/>
                  </a:lnTo>
                  <a:lnTo>
                    <a:pt x="6810" y="0"/>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4" name="Google Shape;1904;p28"/>
            <p:cNvSpPr/>
            <p:nvPr/>
          </p:nvSpPr>
          <p:spPr>
            <a:xfrm>
              <a:off x="5444325" y="-866375"/>
              <a:ext cx="67500" cy="44825"/>
            </a:xfrm>
            <a:custGeom>
              <a:rect b="b" l="l" r="r" t="t"/>
              <a:pathLst>
                <a:path extrusionOk="0" h="1793" w="2700">
                  <a:moveTo>
                    <a:pt x="2699" y="1"/>
                  </a:moveTo>
                  <a:lnTo>
                    <a:pt x="2488" y="22"/>
                  </a:lnTo>
                  <a:lnTo>
                    <a:pt x="2277" y="43"/>
                  </a:lnTo>
                  <a:lnTo>
                    <a:pt x="1877" y="148"/>
                  </a:lnTo>
                  <a:lnTo>
                    <a:pt x="1624" y="233"/>
                  </a:lnTo>
                  <a:lnTo>
                    <a:pt x="1371" y="338"/>
                  </a:lnTo>
                  <a:lnTo>
                    <a:pt x="1139" y="465"/>
                  </a:lnTo>
                  <a:lnTo>
                    <a:pt x="907" y="612"/>
                  </a:lnTo>
                  <a:lnTo>
                    <a:pt x="738" y="718"/>
                  </a:lnTo>
                  <a:lnTo>
                    <a:pt x="591" y="823"/>
                  </a:lnTo>
                  <a:lnTo>
                    <a:pt x="443" y="971"/>
                  </a:lnTo>
                  <a:lnTo>
                    <a:pt x="338" y="1097"/>
                  </a:lnTo>
                  <a:lnTo>
                    <a:pt x="211" y="1266"/>
                  </a:lnTo>
                  <a:lnTo>
                    <a:pt x="127" y="1434"/>
                  </a:lnTo>
                  <a:lnTo>
                    <a:pt x="43" y="1603"/>
                  </a:lnTo>
                  <a:lnTo>
                    <a:pt x="1" y="1793"/>
                  </a:lnTo>
                  <a:lnTo>
                    <a:pt x="22" y="1793"/>
                  </a:lnTo>
                  <a:lnTo>
                    <a:pt x="254" y="1603"/>
                  </a:lnTo>
                  <a:lnTo>
                    <a:pt x="486" y="1392"/>
                  </a:lnTo>
                  <a:lnTo>
                    <a:pt x="781" y="1118"/>
                  </a:lnTo>
                  <a:lnTo>
                    <a:pt x="1076" y="844"/>
                  </a:lnTo>
                  <a:lnTo>
                    <a:pt x="1266" y="697"/>
                  </a:lnTo>
                  <a:lnTo>
                    <a:pt x="1455" y="570"/>
                  </a:lnTo>
                  <a:lnTo>
                    <a:pt x="1645" y="465"/>
                  </a:lnTo>
                  <a:lnTo>
                    <a:pt x="1835" y="338"/>
                  </a:lnTo>
                  <a:lnTo>
                    <a:pt x="2046" y="254"/>
                  </a:lnTo>
                  <a:lnTo>
                    <a:pt x="2256" y="170"/>
                  </a:lnTo>
                  <a:lnTo>
                    <a:pt x="2488" y="85"/>
                  </a:lnTo>
                  <a:lnTo>
                    <a:pt x="2699" y="22"/>
                  </a:lnTo>
                  <a:lnTo>
                    <a:pt x="2699"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5" name="Google Shape;1905;p28"/>
            <p:cNvSpPr/>
            <p:nvPr/>
          </p:nvSpPr>
          <p:spPr>
            <a:xfrm>
              <a:off x="5444325" y="-866375"/>
              <a:ext cx="67500" cy="44825"/>
            </a:xfrm>
            <a:custGeom>
              <a:rect b="b" l="l" r="r" t="t"/>
              <a:pathLst>
                <a:path extrusionOk="0" fill="none" h="1793" w="2700">
                  <a:moveTo>
                    <a:pt x="2699" y="1"/>
                  </a:moveTo>
                  <a:lnTo>
                    <a:pt x="2699" y="1"/>
                  </a:lnTo>
                  <a:lnTo>
                    <a:pt x="2488" y="22"/>
                  </a:lnTo>
                  <a:lnTo>
                    <a:pt x="2277" y="43"/>
                  </a:lnTo>
                  <a:lnTo>
                    <a:pt x="1877" y="148"/>
                  </a:lnTo>
                  <a:lnTo>
                    <a:pt x="1877" y="148"/>
                  </a:lnTo>
                  <a:lnTo>
                    <a:pt x="1624" y="233"/>
                  </a:lnTo>
                  <a:lnTo>
                    <a:pt x="1371" y="338"/>
                  </a:lnTo>
                  <a:lnTo>
                    <a:pt x="1139" y="465"/>
                  </a:lnTo>
                  <a:lnTo>
                    <a:pt x="907" y="612"/>
                  </a:lnTo>
                  <a:lnTo>
                    <a:pt x="907" y="612"/>
                  </a:lnTo>
                  <a:lnTo>
                    <a:pt x="738" y="718"/>
                  </a:lnTo>
                  <a:lnTo>
                    <a:pt x="591" y="823"/>
                  </a:lnTo>
                  <a:lnTo>
                    <a:pt x="443" y="971"/>
                  </a:lnTo>
                  <a:lnTo>
                    <a:pt x="338" y="1097"/>
                  </a:lnTo>
                  <a:lnTo>
                    <a:pt x="211" y="1266"/>
                  </a:lnTo>
                  <a:lnTo>
                    <a:pt x="127" y="1434"/>
                  </a:lnTo>
                  <a:lnTo>
                    <a:pt x="43" y="1603"/>
                  </a:lnTo>
                  <a:lnTo>
                    <a:pt x="1" y="1793"/>
                  </a:lnTo>
                  <a:lnTo>
                    <a:pt x="22" y="1793"/>
                  </a:lnTo>
                  <a:lnTo>
                    <a:pt x="22" y="1793"/>
                  </a:lnTo>
                  <a:lnTo>
                    <a:pt x="254" y="1603"/>
                  </a:lnTo>
                  <a:lnTo>
                    <a:pt x="486" y="1392"/>
                  </a:lnTo>
                  <a:lnTo>
                    <a:pt x="486" y="1392"/>
                  </a:lnTo>
                  <a:lnTo>
                    <a:pt x="781" y="1118"/>
                  </a:lnTo>
                  <a:lnTo>
                    <a:pt x="1076" y="844"/>
                  </a:lnTo>
                  <a:lnTo>
                    <a:pt x="1076" y="844"/>
                  </a:lnTo>
                  <a:lnTo>
                    <a:pt x="1266" y="697"/>
                  </a:lnTo>
                  <a:lnTo>
                    <a:pt x="1455" y="570"/>
                  </a:lnTo>
                  <a:lnTo>
                    <a:pt x="1645" y="465"/>
                  </a:lnTo>
                  <a:lnTo>
                    <a:pt x="1835" y="338"/>
                  </a:lnTo>
                  <a:lnTo>
                    <a:pt x="2046" y="254"/>
                  </a:lnTo>
                  <a:lnTo>
                    <a:pt x="2256" y="170"/>
                  </a:lnTo>
                  <a:lnTo>
                    <a:pt x="2488" y="85"/>
                  </a:lnTo>
                  <a:lnTo>
                    <a:pt x="2699" y="22"/>
                  </a:lnTo>
                  <a:lnTo>
                    <a:pt x="2699"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906" name="Google Shape;1906;p28"/>
          <p:cNvSpPr/>
          <p:nvPr/>
        </p:nvSpPr>
        <p:spPr>
          <a:xfrm rot="10800000">
            <a:off x="7726488" y="4428550"/>
            <a:ext cx="1408561" cy="732617"/>
          </a:xfrm>
          <a:custGeom>
            <a:rect b="b" l="l" r="r" t="t"/>
            <a:pathLst>
              <a:path extrusionOk="0" h="25066" w="48193">
                <a:moveTo>
                  <a:pt x="1" y="0"/>
                </a:moveTo>
                <a:lnTo>
                  <a:pt x="1" y="25066"/>
                </a:lnTo>
                <a:lnTo>
                  <a:pt x="48193" y="25066"/>
                </a:lnTo>
                <a:lnTo>
                  <a:pt x="47834" y="24729"/>
                </a:lnTo>
                <a:lnTo>
                  <a:pt x="47434" y="24391"/>
                </a:lnTo>
                <a:lnTo>
                  <a:pt x="47012" y="24117"/>
                </a:lnTo>
                <a:lnTo>
                  <a:pt x="46780" y="23991"/>
                </a:lnTo>
                <a:lnTo>
                  <a:pt x="46548" y="23864"/>
                </a:lnTo>
                <a:lnTo>
                  <a:pt x="45958" y="23590"/>
                </a:lnTo>
                <a:lnTo>
                  <a:pt x="45347" y="23337"/>
                </a:lnTo>
                <a:lnTo>
                  <a:pt x="44693" y="23105"/>
                </a:lnTo>
                <a:lnTo>
                  <a:pt x="44040" y="22874"/>
                </a:lnTo>
                <a:lnTo>
                  <a:pt x="43386" y="22642"/>
                </a:lnTo>
                <a:lnTo>
                  <a:pt x="42691" y="22431"/>
                </a:lnTo>
                <a:lnTo>
                  <a:pt x="41995" y="22241"/>
                </a:lnTo>
                <a:lnTo>
                  <a:pt x="41299" y="22051"/>
                </a:lnTo>
                <a:lnTo>
                  <a:pt x="39866" y="21693"/>
                </a:lnTo>
                <a:lnTo>
                  <a:pt x="38432" y="21377"/>
                </a:lnTo>
                <a:lnTo>
                  <a:pt x="37020" y="21103"/>
                </a:lnTo>
                <a:lnTo>
                  <a:pt x="35607" y="20871"/>
                </a:lnTo>
                <a:lnTo>
                  <a:pt x="34258" y="20660"/>
                </a:lnTo>
                <a:lnTo>
                  <a:pt x="32972" y="20470"/>
                </a:lnTo>
                <a:lnTo>
                  <a:pt x="30653" y="20154"/>
                </a:lnTo>
                <a:lnTo>
                  <a:pt x="28840" y="19943"/>
                </a:lnTo>
                <a:lnTo>
                  <a:pt x="28144" y="19859"/>
                </a:lnTo>
                <a:lnTo>
                  <a:pt x="27638" y="19775"/>
                </a:lnTo>
                <a:lnTo>
                  <a:pt x="27175" y="19690"/>
                </a:lnTo>
                <a:lnTo>
                  <a:pt x="26711" y="19585"/>
                </a:lnTo>
                <a:lnTo>
                  <a:pt x="26247" y="19458"/>
                </a:lnTo>
                <a:lnTo>
                  <a:pt x="25762" y="19290"/>
                </a:lnTo>
                <a:lnTo>
                  <a:pt x="25256" y="19121"/>
                </a:lnTo>
                <a:lnTo>
                  <a:pt x="24771" y="18910"/>
                </a:lnTo>
                <a:lnTo>
                  <a:pt x="24286" y="18699"/>
                </a:lnTo>
                <a:lnTo>
                  <a:pt x="23823" y="18446"/>
                </a:lnTo>
                <a:lnTo>
                  <a:pt x="23359" y="18172"/>
                </a:lnTo>
                <a:lnTo>
                  <a:pt x="22916" y="17877"/>
                </a:lnTo>
                <a:lnTo>
                  <a:pt x="22516" y="17561"/>
                </a:lnTo>
                <a:lnTo>
                  <a:pt x="22136" y="17224"/>
                </a:lnTo>
                <a:lnTo>
                  <a:pt x="21799" y="16865"/>
                </a:lnTo>
                <a:lnTo>
                  <a:pt x="21504" y="16465"/>
                </a:lnTo>
                <a:lnTo>
                  <a:pt x="21377" y="16275"/>
                </a:lnTo>
                <a:lnTo>
                  <a:pt x="21251" y="16064"/>
                </a:lnTo>
                <a:lnTo>
                  <a:pt x="21145" y="15853"/>
                </a:lnTo>
                <a:lnTo>
                  <a:pt x="21061" y="15643"/>
                </a:lnTo>
                <a:lnTo>
                  <a:pt x="20956" y="15305"/>
                </a:lnTo>
                <a:lnTo>
                  <a:pt x="20871" y="14989"/>
                </a:lnTo>
                <a:lnTo>
                  <a:pt x="20808" y="14694"/>
                </a:lnTo>
                <a:lnTo>
                  <a:pt x="20766" y="14399"/>
                </a:lnTo>
                <a:lnTo>
                  <a:pt x="20703" y="13851"/>
                </a:lnTo>
                <a:lnTo>
                  <a:pt x="20660" y="13345"/>
                </a:lnTo>
                <a:lnTo>
                  <a:pt x="20618" y="13092"/>
                </a:lnTo>
                <a:lnTo>
                  <a:pt x="20555" y="12839"/>
                </a:lnTo>
                <a:lnTo>
                  <a:pt x="20492" y="12607"/>
                </a:lnTo>
                <a:lnTo>
                  <a:pt x="20386" y="12354"/>
                </a:lnTo>
                <a:lnTo>
                  <a:pt x="20239" y="12122"/>
                </a:lnTo>
                <a:lnTo>
                  <a:pt x="20070" y="11869"/>
                </a:lnTo>
                <a:lnTo>
                  <a:pt x="19859" y="11616"/>
                </a:lnTo>
                <a:lnTo>
                  <a:pt x="19585" y="11363"/>
                </a:lnTo>
                <a:lnTo>
                  <a:pt x="19269" y="11110"/>
                </a:lnTo>
                <a:lnTo>
                  <a:pt x="18974" y="10878"/>
                </a:lnTo>
                <a:lnTo>
                  <a:pt x="18637" y="10667"/>
                </a:lnTo>
                <a:lnTo>
                  <a:pt x="18320" y="10457"/>
                </a:lnTo>
                <a:lnTo>
                  <a:pt x="17983" y="10267"/>
                </a:lnTo>
                <a:lnTo>
                  <a:pt x="17646" y="10098"/>
                </a:lnTo>
                <a:lnTo>
                  <a:pt x="16971" y="9782"/>
                </a:lnTo>
                <a:lnTo>
                  <a:pt x="16297" y="9508"/>
                </a:lnTo>
                <a:lnTo>
                  <a:pt x="15622" y="9255"/>
                </a:lnTo>
                <a:lnTo>
                  <a:pt x="14294" y="8812"/>
                </a:lnTo>
                <a:lnTo>
                  <a:pt x="13661" y="8580"/>
                </a:lnTo>
                <a:lnTo>
                  <a:pt x="13071" y="8327"/>
                </a:lnTo>
                <a:lnTo>
                  <a:pt x="12502" y="8074"/>
                </a:lnTo>
                <a:lnTo>
                  <a:pt x="12249" y="7927"/>
                </a:lnTo>
                <a:lnTo>
                  <a:pt x="11996" y="7758"/>
                </a:lnTo>
                <a:lnTo>
                  <a:pt x="11743" y="7589"/>
                </a:lnTo>
                <a:lnTo>
                  <a:pt x="11532" y="7421"/>
                </a:lnTo>
                <a:lnTo>
                  <a:pt x="11300" y="7210"/>
                </a:lnTo>
                <a:lnTo>
                  <a:pt x="11110" y="7020"/>
                </a:lnTo>
                <a:lnTo>
                  <a:pt x="10921" y="6788"/>
                </a:lnTo>
                <a:lnTo>
                  <a:pt x="10773" y="6535"/>
                </a:lnTo>
                <a:lnTo>
                  <a:pt x="10626" y="6282"/>
                </a:lnTo>
                <a:lnTo>
                  <a:pt x="10499" y="5987"/>
                </a:lnTo>
                <a:lnTo>
                  <a:pt x="10309" y="5587"/>
                </a:lnTo>
                <a:lnTo>
                  <a:pt x="10120" y="5207"/>
                </a:lnTo>
                <a:lnTo>
                  <a:pt x="9909" y="4849"/>
                </a:lnTo>
                <a:lnTo>
                  <a:pt x="9677" y="4490"/>
                </a:lnTo>
                <a:lnTo>
                  <a:pt x="9445" y="4174"/>
                </a:lnTo>
                <a:lnTo>
                  <a:pt x="9192" y="3879"/>
                </a:lnTo>
                <a:lnTo>
                  <a:pt x="8918" y="3584"/>
                </a:lnTo>
                <a:lnTo>
                  <a:pt x="8623" y="3310"/>
                </a:lnTo>
                <a:lnTo>
                  <a:pt x="8328" y="3057"/>
                </a:lnTo>
                <a:lnTo>
                  <a:pt x="8033" y="2825"/>
                </a:lnTo>
                <a:lnTo>
                  <a:pt x="7716" y="2593"/>
                </a:lnTo>
                <a:lnTo>
                  <a:pt x="7379" y="2382"/>
                </a:lnTo>
                <a:lnTo>
                  <a:pt x="7042" y="2193"/>
                </a:lnTo>
                <a:lnTo>
                  <a:pt x="6704" y="2003"/>
                </a:lnTo>
                <a:lnTo>
                  <a:pt x="6367" y="1834"/>
                </a:lnTo>
                <a:lnTo>
                  <a:pt x="6009" y="1687"/>
                </a:lnTo>
                <a:lnTo>
                  <a:pt x="5271" y="1391"/>
                </a:lnTo>
                <a:lnTo>
                  <a:pt x="4512" y="1139"/>
                </a:lnTo>
                <a:lnTo>
                  <a:pt x="3753" y="907"/>
                </a:lnTo>
                <a:lnTo>
                  <a:pt x="2994" y="696"/>
                </a:lnTo>
                <a:lnTo>
                  <a:pt x="1476" y="337"/>
                </a:lnTo>
                <a:lnTo>
                  <a:pt x="1"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907" name="Google Shape;1907;p28"/>
          <p:cNvGrpSpPr/>
          <p:nvPr/>
        </p:nvGrpSpPr>
        <p:grpSpPr>
          <a:xfrm>
            <a:off x="5500584" y="4848888"/>
            <a:ext cx="240526" cy="228204"/>
            <a:chOff x="4411275" y="4457400"/>
            <a:chExt cx="473850" cy="449575"/>
          </a:xfrm>
        </p:grpSpPr>
        <p:sp>
          <p:nvSpPr>
            <p:cNvPr id="1908" name="Google Shape;1908;p28"/>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9" name="Google Shape;1909;p28"/>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10" name="Google Shape;1910;p28"/>
          <p:cNvGrpSpPr/>
          <p:nvPr/>
        </p:nvGrpSpPr>
        <p:grpSpPr>
          <a:xfrm>
            <a:off x="6399763" y="4478400"/>
            <a:ext cx="473850" cy="449575"/>
            <a:chOff x="4411275" y="4457400"/>
            <a:chExt cx="473850" cy="449575"/>
          </a:xfrm>
        </p:grpSpPr>
        <p:sp>
          <p:nvSpPr>
            <p:cNvPr id="1911" name="Google Shape;1911;p28"/>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2" name="Google Shape;1912;p28"/>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913" name="Google Shape;1913;p28"/>
          <p:cNvSpPr/>
          <p:nvPr/>
        </p:nvSpPr>
        <p:spPr>
          <a:xfrm>
            <a:off x="-190256" y="1012513"/>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4" name="Google Shape;1914;p28"/>
          <p:cNvSpPr/>
          <p:nvPr/>
        </p:nvSpPr>
        <p:spPr>
          <a:xfrm>
            <a:off x="6978869" y="316763"/>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5" name="Google Shape;1915;p28"/>
          <p:cNvSpPr/>
          <p:nvPr/>
        </p:nvSpPr>
        <p:spPr>
          <a:xfrm>
            <a:off x="56094" y="539500"/>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6" name="Google Shape;1916;p28"/>
          <p:cNvSpPr/>
          <p:nvPr/>
        </p:nvSpPr>
        <p:spPr>
          <a:xfrm>
            <a:off x="8486869" y="1012513"/>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1">
  <p:cSld name="CUSTOM_8_1">
    <p:spTree>
      <p:nvGrpSpPr>
        <p:cNvPr id="1917" name="Shape 1917"/>
        <p:cNvGrpSpPr/>
        <p:nvPr/>
      </p:nvGrpSpPr>
      <p:grpSpPr>
        <a:xfrm>
          <a:off x="0" y="0"/>
          <a:ext cx="0" cy="0"/>
          <a:chOff x="0" y="0"/>
          <a:chExt cx="0" cy="0"/>
        </a:xfrm>
      </p:grpSpPr>
      <p:sp>
        <p:nvSpPr>
          <p:cNvPr id="1918" name="Google Shape;1918;p29"/>
          <p:cNvSpPr txBox="1"/>
          <p:nvPr>
            <p:ph type="title"/>
          </p:nvPr>
        </p:nvSpPr>
        <p:spPr>
          <a:xfrm>
            <a:off x="1446069" y="2663700"/>
            <a:ext cx="2798100" cy="365700"/>
          </a:xfrm>
          <a:prstGeom prst="rect">
            <a:avLst/>
          </a:prstGeom>
        </p:spPr>
        <p:txBody>
          <a:bodyPr anchorCtr="0" anchor="b" bIns="91425" lIns="91425" spcFirstLastPara="1" rIns="91425" wrap="square" tIns="91425">
            <a:noAutofit/>
          </a:bodyPr>
          <a:lstStyle>
            <a:lvl1pPr lvl="0" rtl="0">
              <a:lnSpc>
                <a:spcPct val="115000"/>
              </a:lnSpc>
              <a:spcBef>
                <a:spcPts val="0"/>
              </a:spcBef>
              <a:spcAft>
                <a:spcPts val="0"/>
              </a:spcAft>
              <a:buSzPts val="3000"/>
              <a:buNone/>
              <a:defRPr sz="2000">
                <a:solidFill>
                  <a:schemeClr val="lt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919" name="Google Shape;1919;p29"/>
          <p:cNvSpPr txBox="1"/>
          <p:nvPr>
            <p:ph idx="2" type="title"/>
          </p:nvPr>
        </p:nvSpPr>
        <p:spPr>
          <a:xfrm>
            <a:off x="4899831" y="2663700"/>
            <a:ext cx="2798100" cy="365700"/>
          </a:xfrm>
          <a:prstGeom prst="rect">
            <a:avLst/>
          </a:prstGeom>
        </p:spPr>
        <p:txBody>
          <a:bodyPr anchorCtr="0" anchor="b" bIns="91425" lIns="91425" spcFirstLastPara="1" rIns="91425" wrap="square" tIns="91425">
            <a:noAutofit/>
          </a:bodyPr>
          <a:lstStyle>
            <a:lvl1pPr lvl="0" rtl="0">
              <a:spcBef>
                <a:spcPts val="0"/>
              </a:spcBef>
              <a:spcAft>
                <a:spcPts val="0"/>
              </a:spcAft>
              <a:buSzPts val="3000"/>
              <a:buNone/>
              <a:defRPr sz="2000">
                <a:solidFill>
                  <a:schemeClr val="lt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920" name="Google Shape;1920;p29"/>
          <p:cNvSpPr txBox="1"/>
          <p:nvPr>
            <p:ph hasCustomPrompt="1" idx="3" type="title"/>
          </p:nvPr>
        </p:nvSpPr>
        <p:spPr>
          <a:xfrm>
            <a:off x="2465619" y="1559371"/>
            <a:ext cx="759000" cy="365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000"/>
              <a:buNone/>
              <a:defRPr sz="1500"/>
            </a:lvl1pPr>
            <a:lvl2pPr lvl="1" rtl="0" algn="ctr">
              <a:spcBef>
                <a:spcPts val="0"/>
              </a:spcBef>
              <a:spcAft>
                <a:spcPts val="0"/>
              </a:spcAft>
              <a:buSzPts val="6000"/>
              <a:buNone/>
              <a:defRPr b="1" sz="6000"/>
            </a:lvl2pPr>
            <a:lvl3pPr lvl="2" rtl="0" algn="ctr">
              <a:spcBef>
                <a:spcPts val="0"/>
              </a:spcBef>
              <a:spcAft>
                <a:spcPts val="0"/>
              </a:spcAft>
              <a:buSzPts val="6000"/>
              <a:buNone/>
              <a:defRPr b="1" sz="6000"/>
            </a:lvl3pPr>
            <a:lvl4pPr lvl="3" rtl="0" algn="ctr">
              <a:spcBef>
                <a:spcPts val="0"/>
              </a:spcBef>
              <a:spcAft>
                <a:spcPts val="0"/>
              </a:spcAft>
              <a:buSzPts val="6000"/>
              <a:buNone/>
              <a:defRPr b="1" sz="6000"/>
            </a:lvl4pPr>
            <a:lvl5pPr lvl="4" rtl="0" algn="ctr">
              <a:spcBef>
                <a:spcPts val="0"/>
              </a:spcBef>
              <a:spcAft>
                <a:spcPts val="0"/>
              </a:spcAft>
              <a:buSzPts val="6000"/>
              <a:buNone/>
              <a:defRPr b="1" sz="6000"/>
            </a:lvl5pPr>
            <a:lvl6pPr lvl="5" rtl="0" algn="ctr">
              <a:spcBef>
                <a:spcPts val="0"/>
              </a:spcBef>
              <a:spcAft>
                <a:spcPts val="0"/>
              </a:spcAft>
              <a:buSzPts val="6000"/>
              <a:buNone/>
              <a:defRPr b="1" sz="6000"/>
            </a:lvl6pPr>
            <a:lvl7pPr lvl="6" rtl="0" algn="ctr">
              <a:spcBef>
                <a:spcPts val="0"/>
              </a:spcBef>
              <a:spcAft>
                <a:spcPts val="0"/>
              </a:spcAft>
              <a:buSzPts val="6000"/>
              <a:buNone/>
              <a:defRPr b="1" sz="6000"/>
            </a:lvl7pPr>
            <a:lvl8pPr lvl="7" rtl="0" algn="ctr">
              <a:spcBef>
                <a:spcPts val="0"/>
              </a:spcBef>
              <a:spcAft>
                <a:spcPts val="0"/>
              </a:spcAft>
              <a:buSzPts val="6000"/>
              <a:buNone/>
              <a:defRPr b="1" sz="6000"/>
            </a:lvl8pPr>
            <a:lvl9pPr lvl="8" rtl="0" algn="ctr">
              <a:spcBef>
                <a:spcPts val="0"/>
              </a:spcBef>
              <a:spcAft>
                <a:spcPts val="0"/>
              </a:spcAft>
              <a:buSzPts val="6000"/>
              <a:buNone/>
              <a:defRPr b="1" sz="6000"/>
            </a:lvl9pPr>
          </a:lstStyle>
          <a:p>
            <a:r>
              <a:t>xx%</a:t>
            </a:r>
          </a:p>
        </p:txBody>
      </p:sp>
      <p:sp>
        <p:nvSpPr>
          <p:cNvPr id="1921" name="Google Shape;1921;p29"/>
          <p:cNvSpPr txBox="1"/>
          <p:nvPr>
            <p:ph idx="1" type="subTitle"/>
          </p:nvPr>
        </p:nvSpPr>
        <p:spPr>
          <a:xfrm>
            <a:off x="1447119" y="2878006"/>
            <a:ext cx="2796000" cy="1097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400"/>
              <a:buFont typeface="PT Sans"/>
              <a:buNone/>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Font typeface="PT Sans"/>
              <a:buNone/>
              <a:defRPr sz="2100">
                <a:latin typeface="PT Sans"/>
                <a:ea typeface="PT Sans"/>
                <a:cs typeface="PT Sans"/>
                <a:sym typeface="PT Sans"/>
              </a:defRPr>
            </a:lvl4pPr>
            <a:lvl5pPr lvl="4" rtl="0" algn="ctr">
              <a:lnSpc>
                <a:spcPct val="100000"/>
              </a:lnSpc>
              <a:spcBef>
                <a:spcPts val="0"/>
              </a:spcBef>
              <a:spcAft>
                <a:spcPts val="0"/>
              </a:spcAft>
              <a:buSzPts val="2100"/>
              <a:buFont typeface="PT Sans"/>
              <a:buNone/>
              <a:defRPr sz="2100">
                <a:latin typeface="PT Sans"/>
                <a:ea typeface="PT Sans"/>
                <a:cs typeface="PT Sans"/>
                <a:sym typeface="PT Sans"/>
              </a:defRPr>
            </a:lvl5pPr>
            <a:lvl6pPr lvl="5" rtl="0" algn="ctr">
              <a:lnSpc>
                <a:spcPct val="100000"/>
              </a:lnSpc>
              <a:spcBef>
                <a:spcPts val="0"/>
              </a:spcBef>
              <a:spcAft>
                <a:spcPts val="0"/>
              </a:spcAft>
              <a:buSzPts val="2100"/>
              <a:buFont typeface="PT Sans"/>
              <a:buNone/>
              <a:defRPr sz="2100">
                <a:latin typeface="PT Sans"/>
                <a:ea typeface="PT Sans"/>
                <a:cs typeface="PT Sans"/>
                <a:sym typeface="PT Sans"/>
              </a:defRPr>
            </a:lvl6pPr>
            <a:lvl7pPr lvl="6" rtl="0" algn="ctr">
              <a:lnSpc>
                <a:spcPct val="100000"/>
              </a:lnSpc>
              <a:spcBef>
                <a:spcPts val="0"/>
              </a:spcBef>
              <a:spcAft>
                <a:spcPts val="0"/>
              </a:spcAft>
              <a:buSzPts val="2100"/>
              <a:buFont typeface="PT Sans"/>
              <a:buNone/>
              <a:defRPr sz="2100">
                <a:latin typeface="PT Sans"/>
                <a:ea typeface="PT Sans"/>
                <a:cs typeface="PT Sans"/>
                <a:sym typeface="PT Sans"/>
              </a:defRPr>
            </a:lvl7pPr>
            <a:lvl8pPr lvl="7" rtl="0" algn="ctr">
              <a:lnSpc>
                <a:spcPct val="100000"/>
              </a:lnSpc>
              <a:spcBef>
                <a:spcPts val="0"/>
              </a:spcBef>
              <a:spcAft>
                <a:spcPts val="0"/>
              </a:spcAft>
              <a:buSzPts val="2100"/>
              <a:buFont typeface="PT Sans"/>
              <a:buNone/>
              <a:defRPr sz="2100">
                <a:latin typeface="PT Sans"/>
                <a:ea typeface="PT Sans"/>
                <a:cs typeface="PT Sans"/>
                <a:sym typeface="PT Sans"/>
              </a:defRPr>
            </a:lvl8pPr>
            <a:lvl9pPr lvl="8" rtl="0" algn="ctr">
              <a:lnSpc>
                <a:spcPct val="100000"/>
              </a:lnSpc>
              <a:spcBef>
                <a:spcPts val="0"/>
              </a:spcBef>
              <a:spcAft>
                <a:spcPts val="0"/>
              </a:spcAft>
              <a:buSzPts val="2100"/>
              <a:buFont typeface="PT Sans"/>
              <a:buNone/>
              <a:defRPr sz="2100">
                <a:latin typeface="PT Sans"/>
                <a:ea typeface="PT Sans"/>
                <a:cs typeface="PT Sans"/>
                <a:sym typeface="PT Sans"/>
              </a:defRPr>
            </a:lvl9pPr>
          </a:lstStyle>
          <a:p/>
        </p:txBody>
      </p:sp>
      <p:sp>
        <p:nvSpPr>
          <p:cNvPr id="1922" name="Google Shape;1922;p29"/>
          <p:cNvSpPr txBox="1"/>
          <p:nvPr>
            <p:ph hasCustomPrompt="1" idx="4" type="title"/>
          </p:nvPr>
        </p:nvSpPr>
        <p:spPr>
          <a:xfrm>
            <a:off x="5919381" y="1559371"/>
            <a:ext cx="759000" cy="365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000"/>
              <a:buNone/>
              <a:defRPr sz="1500"/>
            </a:lvl1pPr>
            <a:lvl2pPr lvl="1" rtl="0" algn="ctr">
              <a:spcBef>
                <a:spcPts val="0"/>
              </a:spcBef>
              <a:spcAft>
                <a:spcPts val="0"/>
              </a:spcAft>
              <a:buSzPts val="6000"/>
              <a:buNone/>
              <a:defRPr b="1" sz="6000"/>
            </a:lvl2pPr>
            <a:lvl3pPr lvl="2" rtl="0" algn="ctr">
              <a:spcBef>
                <a:spcPts val="0"/>
              </a:spcBef>
              <a:spcAft>
                <a:spcPts val="0"/>
              </a:spcAft>
              <a:buSzPts val="6000"/>
              <a:buNone/>
              <a:defRPr b="1" sz="6000"/>
            </a:lvl3pPr>
            <a:lvl4pPr lvl="3" rtl="0" algn="ctr">
              <a:spcBef>
                <a:spcPts val="0"/>
              </a:spcBef>
              <a:spcAft>
                <a:spcPts val="0"/>
              </a:spcAft>
              <a:buSzPts val="6000"/>
              <a:buNone/>
              <a:defRPr b="1" sz="6000"/>
            </a:lvl4pPr>
            <a:lvl5pPr lvl="4" rtl="0" algn="ctr">
              <a:spcBef>
                <a:spcPts val="0"/>
              </a:spcBef>
              <a:spcAft>
                <a:spcPts val="0"/>
              </a:spcAft>
              <a:buSzPts val="6000"/>
              <a:buNone/>
              <a:defRPr b="1" sz="6000"/>
            </a:lvl5pPr>
            <a:lvl6pPr lvl="5" rtl="0" algn="ctr">
              <a:spcBef>
                <a:spcPts val="0"/>
              </a:spcBef>
              <a:spcAft>
                <a:spcPts val="0"/>
              </a:spcAft>
              <a:buSzPts val="6000"/>
              <a:buNone/>
              <a:defRPr b="1" sz="6000"/>
            </a:lvl6pPr>
            <a:lvl7pPr lvl="6" rtl="0" algn="ctr">
              <a:spcBef>
                <a:spcPts val="0"/>
              </a:spcBef>
              <a:spcAft>
                <a:spcPts val="0"/>
              </a:spcAft>
              <a:buSzPts val="6000"/>
              <a:buNone/>
              <a:defRPr b="1" sz="6000"/>
            </a:lvl7pPr>
            <a:lvl8pPr lvl="7" rtl="0" algn="ctr">
              <a:spcBef>
                <a:spcPts val="0"/>
              </a:spcBef>
              <a:spcAft>
                <a:spcPts val="0"/>
              </a:spcAft>
              <a:buSzPts val="6000"/>
              <a:buNone/>
              <a:defRPr b="1" sz="6000"/>
            </a:lvl8pPr>
            <a:lvl9pPr lvl="8" rtl="0" algn="ctr">
              <a:spcBef>
                <a:spcPts val="0"/>
              </a:spcBef>
              <a:spcAft>
                <a:spcPts val="0"/>
              </a:spcAft>
              <a:buSzPts val="6000"/>
              <a:buNone/>
              <a:defRPr b="1" sz="6000"/>
            </a:lvl9pPr>
          </a:lstStyle>
          <a:p>
            <a:r>
              <a:t>xx%</a:t>
            </a:r>
          </a:p>
        </p:txBody>
      </p:sp>
      <p:sp>
        <p:nvSpPr>
          <p:cNvPr id="1923" name="Google Shape;1923;p29"/>
          <p:cNvSpPr txBox="1"/>
          <p:nvPr>
            <p:ph idx="5" type="subTitle"/>
          </p:nvPr>
        </p:nvSpPr>
        <p:spPr>
          <a:xfrm>
            <a:off x="4900881" y="2878006"/>
            <a:ext cx="2796000" cy="1097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400"/>
              <a:buFont typeface="PT Sans"/>
              <a:buNone/>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Font typeface="PT Sans"/>
              <a:buNone/>
              <a:defRPr sz="2100">
                <a:latin typeface="PT Sans"/>
                <a:ea typeface="PT Sans"/>
                <a:cs typeface="PT Sans"/>
                <a:sym typeface="PT Sans"/>
              </a:defRPr>
            </a:lvl4pPr>
            <a:lvl5pPr lvl="4" rtl="0" algn="ctr">
              <a:lnSpc>
                <a:spcPct val="100000"/>
              </a:lnSpc>
              <a:spcBef>
                <a:spcPts val="0"/>
              </a:spcBef>
              <a:spcAft>
                <a:spcPts val="0"/>
              </a:spcAft>
              <a:buSzPts val="2100"/>
              <a:buFont typeface="PT Sans"/>
              <a:buNone/>
              <a:defRPr sz="2100">
                <a:latin typeface="PT Sans"/>
                <a:ea typeface="PT Sans"/>
                <a:cs typeface="PT Sans"/>
                <a:sym typeface="PT Sans"/>
              </a:defRPr>
            </a:lvl5pPr>
            <a:lvl6pPr lvl="5" rtl="0" algn="ctr">
              <a:lnSpc>
                <a:spcPct val="100000"/>
              </a:lnSpc>
              <a:spcBef>
                <a:spcPts val="0"/>
              </a:spcBef>
              <a:spcAft>
                <a:spcPts val="0"/>
              </a:spcAft>
              <a:buSzPts val="2100"/>
              <a:buFont typeface="PT Sans"/>
              <a:buNone/>
              <a:defRPr sz="2100">
                <a:latin typeface="PT Sans"/>
                <a:ea typeface="PT Sans"/>
                <a:cs typeface="PT Sans"/>
                <a:sym typeface="PT Sans"/>
              </a:defRPr>
            </a:lvl6pPr>
            <a:lvl7pPr lvl="6" rtl="0" algn="ctr">
              <a:lnSpc>
                <a:spcPct val="100000"/>
              </a:lnSpc>
              <a:spcBef>
                <a:spcPts val="0"/>
              </a:spcBef>
              <a:spcAft>
                <a:spcPts val="0"/>
              </a:spcAft>
              <a:buSzPts val="2100"/>
              <a:buFont typeface="PT Sans"/>
              <a:buNone/>
              <a:defRPr sz="2100">
                <a:latin typeface="PT Sans"/>
                <a:ea typeface="PT Sans"/>
                <a:cs typeface="PT Sans"/>
                <a:sym typeface="PT Sans"/>
              </a:defRPr>
            </a:lvl7pPr>
            <a:lvl8pPr lvl="7" rtl="0" algn="ctr">
              <a:lnSpc>
                <a:spcPct val="100000"/>
              </a:lnSpc>
              <a:spcBef>
                <a:spcPts val="0"/>
              </a:spcBef>
              <a:spcAft>
                <a:spcPts val="0"/>
              </a:spcAft>
              <a:buSzPts val="2100"/>
              <a:buFont typeface="PT Sans"/>
              <a:buNone/>
              <a:defRPr sz="2100">
                <a:latin typeface="PT Sans"/>
                <a:ea typeface="PT Sans"/>
                <a:cs typeface="PT Sans"/>
                <a:sym typeface="PT Sans"/>
              </a:defRPr>
            </a:lvl8pPr>
            <a:lvl9pPr lvl="8" rtl="0" algn="ctr">
              <a:lnSpc>
                <a:spcPct val="100000"/>
              </a:lnSpc>
              <a:spcBef>
                <a:spcPts val="0"/>
              </a:spcBef>
              <a:spcAft>
                <a:spcPts val="0"/>
              </a:spcAft>
              <a:buSzPts val="2100"/>
              <a:buFont typeface="PT Sans"/>
              <a:buNone/>
              <a:defRPr sz="2100">
                <a:latin typeface="PT Sans"/>
                <a:ea typeface="PT Sans"/>
                <a:cs typeface="PT Sans"/>
                <a:sym typeface="PT Sans"/>
              </a:defRPr>
            </a:lvl9pPr>
          </a:lstStyle>
          <a:p/>
        </p:txBody>
      </p:sp>
      <p:sp>
        <p:nvSpPr>
          <p:cNvPr id="1924" name="Google Shape;1924;p29"/>
          <p:cNvSpPr txBox="1"/>
          <p:nvPr>
            <p:ph idx="6" type="title"/>
          </p:nvPr>
        </p:nvSpPr>
        <p:spPr>
          <a:xfrm>
            <a:off x="720000" y="365760"/>
            <a:ext cx="7704000" cy="548700"/>
          </a:xfrm>
          <a:prstGeom prst="rect">
            <a:avLst/>
          </a:prstGeom>
          <a:noFill/>
        </p:spPr>
        <p:txBody>
          <a:bodyPr anchorCtr="0" anchor="t" bIns="91425" lIns="91425" spcFirstLastPara="1" rIns="91425" wrap="square" tIns="91425">
            <a:noAutofit/>
          </a:bodyPr>
          <a:lstStyle>
            <a:lvl1pPr lvl="0" rtl="0" algn="ctr">
              <a:lnSpc>
                <a:spcPct val="115000"/>
              </a:lnSpc>
              <a:spcBef>
                <a:spcPts val="0"/>
              </a:spcBef>
              <a:spcAft>
                <a:spcPts val="0"/>
              </a:spcAft>
              <a:buSzPts val="2800"/>
              <a:buNone/>
              <a:defRPr/>
            </a:lvl1pPr>
            <a:lvl2pPr lvl="1" rtl="0" algn="ctr">
              <a:spcBef>
                <a:spcPts val="0"/>
              </a:spcBef>
              <a:spcAft>
                <a:spcPts val="0"/>
              </a:spcAft>
              <a:buSzPts val="3500"/>
              <a:buNone/>
              <a:defRPr/>
            </a:lvl2pPr>
            <a:lvl3pPr lvl="2" rtl="0" algn="ctr">
              <a:spcBef>
                <a:spcPts val="0"/>
              </a:spcBef>
              <a:spcAft>
                <a:spcPts val="0"/>
              </a:spcAft>
              <a:buSzPts val="3500"/>
              <a:buNone/>
              <a:defRPr/>
            </a:lvl3pPr>
            <a:lvl4pPr lvl="3" rtl="0" algn="ctr">
              <a:spcBef>
                <a:spcPts val="0"/>
              </a:spcBef>
              <a:spcAft>
                <a:spcPts val="0"/>
              </a:spcAft>
              <a:buSzPts val="3500"/>
              <a:buNone/>
              <a:defRPr/>
            </a:lvl4pPr>
            <a:lvl5pPr lvl="4" rtl="0" algn="ctr">
              <a:spcBef>
                <a:spcPts val="0"/>
              </a:spcBef>
              <a:spcAft>
                <a:spcPts val="0"/>
              </a:spcAft>
              <a:buSzPts val="3500"/>
              <a:buNone/>
              <a:defRPr/>
            </a:lvl5pPr>
            <a:lvl6pPr lvl="5" rtl="0" algn="ctr">
              <a:spcBef>
                <a:spcPts val="0"/>
              </a:spcBef>
              <a:spcAft>
                <a:spcPts val="0"/>
              </a:spcAft>
              <a:buSzPts val="3500"/>
              <a:buNone/>
              <a:defRPr/>
            </a:lvl6pPr>
            <a:lvl7pPr lvl="6" rtl="0" algn="ctr">
              <a:spcBef>
                <a:spcPts val="0"/>
              </a:spcBef>
              <a:spcAft>
                <a:spcPts val="0"/>
              </a:spcAft>
              <a:buSzPts val="3500"/>
              <a:buNone/>
              <a:defRPr/>
            </a:lvl7pPr>
            <a:lvl8pPr lvl="7" rtl="0" algn="ctr">
              <a:spcBef>
                <a:spcPts val="0"/>
              </a:spcBef>
              <a:spcAft>
                <a:spcPts val="0"/>
              </a:spcAft>
              <a:buSzPts val="3500"/>
              <a:buNone/>
              <a:defRPr/>
            </a:lvl8pPr>
            <a:lvl9pPr lvl="8" rtl="0" algn="ctr">
              <a:spcBef>
                <a:spcPts val="0"/>
              </a:spcBef>
              <a:spcAft>
                <a:spcPts val="0"/>
              </a:spcAft>
              <a:buSzPts val="3500"/>
              <a:buNone/>
              <a:defRPr/>
            </a:lvl9pPr>
          </a:lstStyle>
          <a:p/>
        </p:txBody>
      </p:sp>
      <p:sp>
        <p:nvSpPr>
          <p:cNvPr id="1925" name="Google Shape;1925;p29"/>
          <p:cNvSpPr/>
          <p:nvPr/>
        </p:nvSpPr>
        <p:spPr>
          <a:xfrm flipH="1">
            <a:off x="8525186" y="3381347"/>
            <a:ext cx="618814" cy="1218081"/>
          </a:xfrm>
          <a:custGeom>
            <a:rect b="b" l="l" r="r" t="t"/>
            <a:pathLst>
              <a:path extrusionOk="0" h="31532" w="16019">
                <a:moveTo>
                  <a:pt x="12238" y="0"/>
                </a:moveTo>
                <a:lnTo>
                  <a:pt x="12180" y="332"/>
                </a:lnTo>
                <a:lnTo>
                  <a:pt x="12160" y="624"/>
                </a:lnTo>
                <a:lnTo>
                  <a:pt x="12180" y="858"/>
                </a:lnTo>
                <a:lnTo>
                  <a:pt x="12199" y="1033"/>
                </a:lnTo>
                <a:lnTo>
                  <a:pt x="12141" y="1053"/>
                </a:lnTo>
                <a:lnTo>
                  <a:pt x="12082" y="1092"/>
                </a:lnTo>
                <a:lnTo>
                  <a:pt x="12063" y="1150"/>
                </a:lnTo>
                <a:lnTo>
                  <a:pt x="12063" y="1209"/>
                </a:lnTo>
                <a:lnTo>
                  <a:pt x="12063" y="1267"/>
                </a:lnTo>
                <a:lnTo>
                  <a:pt x="12102" y="1326"/>
                </a:lnTo>
                <a:lnTo>
                  <a:pt x="12141" y="1365"/>
                </a:lnTo>
                <a:lnTo>
                  <a:pt x="12199" y="1384"/>
                </a:lnTo>
                <a:lnTo>
                  <a:pt x="10621" y="8750"/>
                </a:lnTo>
                <a:lnTo>
                  <a:pt x="10211" y="8750"/>
                </a:lnTo>
                <a:lnTo>
                  <a:pt x="10289" y="9335"/>
                </a:lnTo>
                <a:lnTo>
                  <a:pt x="10621" y="9335"/>
                </a:lnTo>
                <a:lnTo>
                  <a:pt x="10621" y="12005"/>
                </a:lnTo>
                <a:lnTo>
                  <a:pt x="8243" y="11167"/>
                </a:lnTo>
                <a:lnTo>
                  <a:pt x="7737" y="11167"/>
                </a:lnTo>
                <a:lnTo>
                  <a:pt x="7737" y="9764"/>
                </a:lnTo>
                <a:lnTo>
                  <a:pt x="7951" y="9764"/>
                </a:lnTo>
                <a:lnTo>
                  <a:pt x="7951" y="9296"/>
                </a:lnTo>
                <a:lnTo>
                  <a:pt x="6879" y="9296"/>
                </a:lnTo>
                <a:lnTo>
                  <a:pt x="6879" y="9764"/>
                </a:lnTo>
                <a:lnTo>
                  <a:pt x="7016" y="9764"/>
                </a:lnTo>
                <a:lnTo>
                  <a:pt x="7016" y="11225"/>
                </a:lnTo>
                <a:lnTo>
                  <a:pt x="5242" y="11225"/>
                </a:lnTo>
                <a:lnTo>
                  <a:pt x="5242" y="10563"/>
                </a:lnTo>
                <a:lnTo>
                  <a:pt x="5476" y="10563"/>
                </a:lnTo>
                <a:lnTo>
                  <a:pt x="5476" y="10017"/>
                </a:lnTo>
                <a:lnTo>
                  <a:pt x="4677" y="10017"/>
                </a:lnTo>
                <a:lnTo>
                  <a:pt x="4677" y="10563"/>
                </a:lnTo>
                <a:lnTo>
                  <a:pt x="4911" y="10563"/>
                </a:lnTo>
                <a:lnTo>
                  <a:pt x="4911" y="11186"/>
                </a:lnTo>
                <a:lnTo>
                  <a:pt x="3936" y="11225"/>
                </a:lnTo>
                <a:lnTo>
                  <a:pt x="2183" y="5184"/>
                </a:lnTo>
                <a:lnTo>
                  <a:pt x="2183" y="4307"/>
                </a:lnTo>
                <a:lnTo>
                  <a:pt x="1637" y="3528"/>
                </a:lnTo>
                <a:lnTo>
                  <a:pt x="1637" y="4600"/>
                </a:lnTo>
                <a:lnTo>
                  <a:pt x="1345" y="4385"/>
                </a:lnTo>
                <a:lnTo>
                  <a:pt x="1345" y="215"/>
                </a:lnTo>
                <a:lnTo>
                  <a:pt x="741" y="429"/>
                </a:lnTo>
                <a:lnTo>
                  <a:pt x="741" y="3917"/>
                </a:lnTo>
                <a:lnTo>
                  <a:pt x="19" y="3372"/>
                </a:lnTo>
                <a:lnTo>
                  <a:pt x="19" y="20852"/>
                </a:lnTo>
                <a:lnTo>
                  <a:pt x="19" y="20872"/>
                </a:lnTo>
                <a:lnTo>
                  <a:pt x="0" y="25373"/>
                </a:lnTo>
                <a:lnTo>
                  <a:pt x="0" y="25451"/>
                </a:lnTo>
                <a:lnTo>
                  <a:pt x="0" y="30577"/>
                </a:lnTo>
                <a:lnTo>
                  <a:pt x="0" y="31531"/>
                </a:lnTo>
                <a:lnTo>
                  <a:pt x="15610" y="31375"/>
                </a:lnTo>
                <a:lnTo>
                  <a:pt x="16019" y="31375"/>
                </a:lnTo>
                <a:lnTo>
                  <a:pt x="16019" y="14714"/>
                </a:lnTo>
                <a:lnTo>
                  <a:pt x="14128" y="14714"/>
                </a:lnTo>
                <a:lnTo>
                  <a:pt x="14090" y="9335"/>
                </a:lnTo>
                <a:lnTo>
                  <a:pt x="14440" y="9335"/>
                </a:lnTo>
                <a:lnTo>
                  <a:pt x="14538" y="8750"/>
                </a:lnTo>
                <a:lnTo>
                  <a:pt x="14012" y="8750"/>
                </a:lnTo>
                <a:lnTo>
                  <a:pt x="12277" y="1384"/>
                </a:lnTo>
                <a:lnTo>
                  <a:pt x="12336" y="1345"/>
                </a:lnTo>
                <a:lnTo>
                  <a:pt x="12375" y="1306"/>
                </a:lnTo>
                <a:lnTo>
                  <a:pt x="12394" y="1267"/>
                </a:lnTo>
                <a:lnTo>
                  <a:pt x="12414" y="1209"/>
                </a:lnTo>
                <a:lnTo>
                  <a:pt x="12414" y="1150"/>
                </a:lnTo>
                <a:lnTo>
                  <a:pt x="12375" y="1092"/>
                </a:lnTo>
                <a:lnTo>
                  <a:pt x="12336" y="1053"/>
                </a:lnTo>
                <a:lnTo>
                  <a:pt x="12258" y="1033"/>
                </a:lnTo>
                <a:lnTo>
                  <a:pt x="12277" y="858"/>
                </a:lnTo>
                <a:lnTo>
                  <a:pt x="12297" y="702"/>
                </a:lnTo>
                <a:lnTo>
                  <a:pt x="12277" y="351"/>
                </a:lnTo>
                <a:lnTo>
                  <a:pt x="12238" y="0"/>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926" name="Google Shape;1926;p29"/>
          <p:cNvGrpSpPr/>
          <p:nvPr/>
        </p:nvGrpSpPr>
        <p:grpSpPr>
          <a:xfrm>
            <a:off x="-1981404" y="4197900"/>
            <a:ext cx="3415692" cy="460843"/>
            <a:chOff x="3028746" y="4197900"/>
            <a:chExt cx="3415692" cy="460843"/>
          </a:xfrm>
        </p:grpSpPr>
        <p:sp>
          <p:nvSpPr>
            <p:cNvPr id="1927" name="Google Shape;1927;p29"/>
            <p:cNvSpPr/>
            <p:nvPr/>
          </p:nvSpPr>
          <p:spPr>
            <a:xfrm flipH="1">
              <a:off x="3028746" y="4197900"/>
              <a:ext cx="1707517" cy="460843"/>
            </a:xfrm>
            <a:custGeom>
              <a:rect b="b" l="l" r="r" t="t"/>
              <a:pathLst>
                <a:path extrusionOk="0" h="12734" w="47182">
                  <a:moveTo>
                    <a:pt x="7105" y="1"/>
                  </a:moveTo>
                  <a:lnTo>
                    <a:pt x="6979" y="22"/>
                  </a:lnTo>
                  <a:lnTo>
                    <a:pt x="6831" y="64"/>
                  </a:lnTo>
                  <a:lnTo>
                    <a:pt x="6705" y="106"/>
                  </a:lnTo>
                  <a:lnTo>
                    <a:pt x="6557" y="190"/>
                  </a:lnTo>
                  <a:lnTo>
                    <a:pt x="6410" y="296"/>
                  </a:lnTo>
                  <a:lnTo>
                    <a:pt x="6241" y="422"/>
                  </a:lnTo>
                  <a:lnTo>
                    <a:pt x="5862" y="760"/>
                  </a:lnTo>
                  <a:lnTo>
                    <a:pt x="5419" y="1202"/>
                  </a:lnTo>
                  <a:lnTo>
                    <a:pt x="4808" y="1835"/>
                  </a:lnTo>
                  <a:lnTo>
                    <a:pt x="4006" y="2678"/>
                  </a:lnTo>
                  <a:lnTo>
                    <a:pt x="2214" y="4617"/>
                  </a:lnTo>
                  <a:lnTo>
                    <a:pt x="1" y="7021"/>
                  </a:lnTo>
                  <a:lnTo>
                    <a:pt x="1" y="12734"/>
                  </a:lnTo>
                  <a:lnTo>
                    <a:pt x="47181" y="12333"/>
                  </a:lnTo>
                  <a:lnTo>
                    <a:pt x="46907" y="11870"/>
                  </a:lnTo>
                  <a:lnTo>
                    <a:pt x="46612" y="11385"/>
                  </a:lnTo>
                  <a:lnTo>
                    <a:pt x="46212" y="10815"/>
                  </a:lnTo>
                  <a:lnTo>
                    <a:pt x="45769" y="10204"/>
                  </a:lnTo>
                  <a:lnTo>
                    <a:pt x="45537" y="9909"/>
                  </a:lnTo>
                  <a:lnTo>
                    <a:pt x="45284" y="9614"/>
                  </a:lnTo>
                  <a:lnTo>
                    <a:pt x="45031" y="9361"/>
                  </a:lnTo>
                  <a:lnTo>
                    <a:pt x="44799" y="9108"/>
                  </a:lnTo>
                  <a:lnTo>
                    <a:pt x="44546" y="8918"/>
                  </a:lnTo>
                  <a:lnTo>
                    <a:pt x="44314" y="8749"/>
                  </a:lnTo>
                  <a:lnTo>
                    <a:pt x="44019" y="8602"/>
                  </a:lnTo>
                  <a:lnTo>
                    <a:pt x="43661" y="8454"/>
                  </a:lnTo>
                  <a:lnTo>
                    <a:pt x="43218" y="8328"/>
                  </a:lnTo>
                  <a:lnTo>
                    <a:pt x="42733" y="8180"/>
                  </a:lnTo>
                  <a:lnTo>
                    <a:pt x="41616" y="7885"/>
                  </a:lnTo>
                  <a:lnTo>
                    <a:pt x="40435" y="7611"/>
                  </a:lnTo>
                  <a:lnTo>
                    <a:pt x="38264" y="7105"/>
                  </a:lnTo>
                  <a:lnTo>
                    <a:pt x="37484" y="6915"/>
                  </a:lnTo>
                  <a:lnTo>
                    <a:pt x="37210" y="6831"/>
                  </a:lnTo>
                  <a:lnTo>
                    <a:pt x="37041" y="6768"/>
                  </a:lnTo>
                  <a:lnTo>
                    <a:pt x="36894" y="6662"/>
                  </a:lnTo>
                  <a:lnTo>
                    <a:pt x="36704" y="6515"/>
                  </a:lnTo>
                  <a:lnTo>
                    <a:pt x="36177" y="6072"/>
                  </a:lnTo>
                  <a:lnTo>
                    <a:pt x="35544" y="5482"/>
                  </a:lnTo>
                  <a:lnTo>
                    <a:pt x="34849" y="4849"/>
                  </a:lnTo>
                  <a:lnTo>
                    <a:pt x="33542" y="3584"/>
                  </a:lnTo>
                  <a:lnTo>
                    <a:pt x="32762" y="2762"/>
                  </a:lnTo>
                  <a:lnTo>
                    <a:pt x="32593" y="2615"/>
                  </a:lnTo>
                  <a:lnTo>
                    <a:pt x="32445" y="2467"/>
                  </a:lnTo>
                  <a:lnTo>
                    <a:pt x="32298" y="2362"/>
                  </a:lnTo>
                  <a:lnTo>
                    <a:pt x="32150" y="2277"/>
                  </a:lnTo>
                  <a:lnTo>
                    <a:pt x="32003" y="2193"/>
                  </a:lnTo>
                  <a:lnTo>
                    <a:pt x="31876" y="2151"/>
                  </a:lnTo>
                  <a:lnTo>
                    <a:pt x="31729" y="2130"/>
                  </a:lnTo>
                  <a:lnTo>
                    <a:pt x="31433" y="2130"/>
                  </a:lnTo>
                  <a:lnTo>
                    <a:pt x="31286" y="2151"/>
                  </a:lnTo>
                  <a:lnTo>
                    <a:pt x="31138" y="2193"/>
                  </a:lnTo>
                  <a:lnTo>
                    <a:pt x="30970" y="2256"/>
                  </a:lnTo>
                  <a:lnTo>
                    <a:pt x="30632" y="2425"/>
                  </a:lnTo>
                  <a:lnTo>
                    <a:pt x="30295" y="2636"/>
                  </a:lnTo>
                  <a:lnTo>
                    <a:pt x="28292" y="3859"/>
                  </a:lnTo>
                  <a:lnTo>
                    <a:pt x="27006" y="4639"/>
                  </a:lnTo>
                  <a:lnTo>
                    <a:pt x="26859" y="4512"/>
                  </a:lnTo>
                  <a:lnTo>
                    <a:pt x="26479" y="4175"/>
                  </a:lnTo>
                  <a:lnTo>
                    <a:pt x="26205" y="3964"/>
                  </a:lnTo>
                  <a:lnTo>
                    <a:pt x="25910" y="3753"/>
                  </a:lnTo>
                  <a:lnTo>
                    <a:pt x="25573" y="3542"/>
                  </a:lnTo>
                  <a:lnTo>
                    <a:pt x="25214" y="3332"/>
                  </a:lnTo>
                  <a:lnTo>
                    <a:pt x="25025" y="3205"/>
                  </a:lnTo>
                  <a:lnTo>
                    <a:pt x="24814" y="3057"/>
                  </a:lnTo>
                  <a:lnTo>
                    <a:pt x="24582" y="2868"/>
                  </a:lnTo>
                  <a:lnTo>
                    <a:pt x="24371" y="2657"/>
                  </a:lnTo>
                  <a:lnTo>
                    <a:pt x="23886" y="2193"/>
                  </a:lnTo>
                  <a:lnTo>
                    <a:pt x="23401" y="1708"/>
                  </a:lnTo>
                  <a:lnTo>
                    <a:pt x="22579" y="802"/>
                  </a:lnTo>
                  <a:lnTo>
                    <a:pt x="22263" y="486"/>
                  </a:lnTo>
                  <a:lnTo>
                    <a:pt x="22158" y="359"/>
                  </a:lnTo>
                  <a:lnTo>
                    <a:pt x="22052" y="296"/>
                  </a:lnTo>
                  <a:lnTo>
                    <a:pt x="21968" y="296"/>
                  </a:lnTo>
                  <a:lnTo>
                    <a:pt x="21841" y="317"/>
                  </a:lnTo>
                  <a:lnTo>
                    <a:pt x="21652" y="401"/>
                  </a:lnTo>
                  <a:lnTo>
                    <a:pt x="21441" y="507"/>
                  </a:lnTo>
                  <a:lnTo>
                    <a:pt x="20956" y="823"/>
                  </a:lnTo>
                  <a:lnTo>
                    <a:pt x="20408" y="1202"/>
                  </a:lnTo>
                  <a:lnTo>
                    <a:pt x="19860" y="1624"/>
                  </a:lnTo>
                  <a:lnTo>
                    <a:pt x="19354" y="2046"/>
                  </a:lnTo>
                  <a:lnTo>
                    <a:pt x="18932" y="2404"/>
                  </a:lnTo>
                  <a:lnTo>
                    <a:pt x="18637" y="2657"/>
                  </a:lnTo>
                  <a:lnTo>
                    <a:pt x="18342" y="2931"/>
                  </a:lnTo>
                  <a:lnTo>
                    <a:pt x="17857" y="3310"/>
                  </a:lnTo>
                  <a:lnTo>
                    <a:pt x="16655" y="4238"/>
                  </a:lnTo>
                  <a:lnTo>
                    <a:pt x="15074" y="5440"/>
                  </a:lnTo>
                  <a:lnTo>
                    <a:pt x="13873" y="4892"/>
                  </a:lnTo>
                  <a:lnTo>
                    <a:pt x="12818" y="4386"/>
                  </a:lnTo>
                  <a:lnTo>
                    <a:pt x="12291" y="4112"/>
                  </a:lnTo>
                  <a:lnTo>
                    <a:pt x="11828" y="3859"/>
                  </a:lnTo>
                  <a:lnTo>
                    <a:pt x="11617" y="3711"/>
                  </a:lnTo>
                  <a:lnTo>
                    <a:pt x="11385" y="3542"/>
                  </a:lnTo>
                  <a:lnTo>
                    <a:pt x="11174" y="3332"/>
                  </a:lnTo>
                  <a:lnTo>
                    <a:pt x="10942" y="3100"/>
                  </a:lnTo>
                  <a:lnTo>
                    <a:pt x="10500" y="2573"/>
                  </a:lnTo>
                  <a:lnTo>
                    <a:pt x="10036" y="2024"/>
                  </a:lnTo>
                  <a:lnTo>
                    <a:pt x="9572" y="1476"/>
                  </a:lnTo>
                  <a:lnTo>
                    <a:pt x="9340" y="1223"/>
                  </a:lnTo>
                  <a:lnTo>
                    <a:pt x="9108" y="970"/>
                  </a:lnTo>
                  <a:lnTo>
                    <a:pt x="8876" y="760"/>
                  </a:lnTo>
                  <a:lnTo>
                    <a:pt x="8644" y="570"/>
                  </a:lnTo>
                  <a:lnTo>
                    <a:pt x="8412" y="422"/>
                  </a:lnTo>
                  <a:lnTo>
                    <a:pt x="8181" y="296"/>
                  </a:lnTo>
                  <a:lnTo>
                    <a:pt x="7759" y="127"/>
                  </a:lnTo>
                  <a:lnTo>
                    <a:pt x="7569" y="64"/>
                  </a:lnTo>
                  <a:lnTo>
                    <a:pt x="7422" y="22"/>
                  </a:lnTo>
                  <a:lnTo>
                    <a:pt x="7253" y="1"/>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8" name="Google Shape;1928;p29"/>
            <p:cNvSpPr/>
            <p:nvPr/>
          </p:nvSpPr>
          <p:spPr>
            <a:xfrm>
              <a:off x="4736921" y="4197900"/>
              <a:ext cx="1707517" cy="460843"/>
            </a:xfrm>
            <a:custGeom>
              <a:rect b="b" l="l" r="r" t="t"/>
              <a:pathLst>
                <a:path extrusionOk="0" h="12734" w="47182">
                  <a:moveTo>
                    <a:pt x="7105" y="1"/>
                  </a:moveTo>
                  <a:lnTo>
                    <a:pt x="6979" y="22"/>
                  </a:lnTo>
                  <a:lnTo>
                    <a:pt x="6831" y="64"/>
                  </a:lnTo>
                  <a:lnTo>
                    <a:pt x="6705" y="106"/>
                  </a:lnTo>
                  <a:lnTo>
                    <a:pt x="6557" y="190"/>
                  </a:lnTo>
                  <a:lnTo>
                    <a:pt x="6410" y="296"/>
                  </a:lnTo>
                  <a:lnTo>
                    <a:pt x="6241" y="422"/>
                  </a:lnTo>
                  <a:lnTo>
                    <a:pt x="5862" y="760"/>
                  </a:lnTo>
                  <a:lnTo>
                    <a:pt x="5419" y="1202"/>
                  </a:lnTo>
                  <a:lnTo>
                    <a:pt x="4808" y="1835"/>
                  </a:lnTo>
                  <a:lnTo>
                    <a:pt x="4006" y="2678"/>
                  </a:lnTo>
                  <a:lnTo>
                    <a:pt x="2214" y="4617"/>
                  </a:lnTo>
                  <a:lnTo>
                    <a:pt x="1" y="7021"/>
                  </a:lnTo>
                  <a:lnTo>
                    <a:pt x="1" y="12734"/>
                  </a:lnTo>
                  <a:lnTo>
                    <a:pt x="47181" y="12333"/>
                  </a:lnTo>
                  <a:lnTo>
                    <a:pt x="46907" y="11870"/>
                  </a:lnTo>
                  <a:lnTo>
                    <a:pt x="46612" y="11385"/>
                  </a:lnTo>
                  <a:lnTo>
                    <a:pt x="46212" y="10815"/>
                  </a:lnTo>
                  <a:lnTo>
                    <a:pt x="45769" y="10204"/>
                  </a:lnTo>
                  <a:lnTo>
                    <a:pt x="45537" y="9909"/>
                  </a:lnTo>
                  <a:lnTo>
                    <a:pt x="45284" y="9614"/>
                  </a:lnTo>
                  <a:lnTo>
                    <a:pt x="45031" y="9361"/>
                  </a:lnTo>
                  <a:lnTo>
                    <a:pt x="44799" y="9108"/>
                  </a:lnTo>
                  <a:lnTo>
                    <a:pt x="44546" y="8918"/>
                  </a:lnTo>
                  <a:lnTo>
                    <a:pt x="44314" y="8749"/>
                  </a:lnTo>
                  <a:lnTo>
                    <a:pt x="44019" y="8602"/>
                  </a:lnTo>
                  <a:lnTo>
                    <a:pt x="43661" y="8454"/>
                  </a:lnTo>
                  <a:lnTo>
                    <a:pt x="43218" y="8328"/>
                  </a:lnTo>
                  <a:lnTo>
                    <a:pt x="42733" y="8180"/>
                  </a:lnTo>
                  <a:lnTo>
                    <a:pt x="41616" y="7885"/>
                  </a:lnTo>
                  <a:lnTo>
                    <a:pt x="40435" y="7611"/>
                  </a:lnTo>
                  <a:lnTo>
                    <a:pt x="38264" y="7105"/>
                  </a:lnTo>
                  <a:lnTo>
                    <a:pt x="37484" y="6915"/>
                  </a:lnTo>
                  <a:lnTo>
                    <a:pt x="37210" y="6831"/>
                  </a:lnTo>
                  <a:lnTo>
                    <a:pt x="37041" y="6768"/>
                  </a:lnTo>
                  <a:lnTo>
                    <a:pt x="36894" y="6662"/>
                  </a:lnTo>
                  <a:lnTo>
                    <a:pt x="36704" y="6515"/>
                  </a:lnTo>
                  <a:lnTo>
                    <a:pt x="36177" y="6072"/>
                  </a:lnTo>
                  <a:lnTo>
                    <a:pt x="35544" y="5482"/>
                  </a:lnTo>
                  <a:lnTo>
                    <a:pt x="34849" y="4849"/>
                  </a:lnTo>
                  <a:lnTo>
                    <a:pt x="33542" y="3584"/>
                  </a:lnTo>
                  <a:lnTo>
                    <a:pt x="32762" y="2762"/>
                  </a:lnTo>
                  <a:lnTo>
                    <a:pt x="32593" y="2615"/>
                  </a:lnTo>
                  <a:lnTo>
                    <a:pt x="32445" y="2467"/>
                  </a:lnTo>
                  <a:lnTo>
                    <a:pt x="32298" y="2362"/>
                  </a:lnTo>
                  <a:lnTo>
                    <a:pt x="32150" y="2277"/>
                  </a:lnTo>
                  <a:lnTo>
                    <a:pt x="32003" y="2193"/>
                  </a:lnTo>
                  <a:lnTo>
                    <a:pt x="31876" y="2151"/>
                  </a:lnTo>
                  <a:lnTo>
                    <a:pt x="31729" y="2130"/>
                  </a:lnTo>
                  <a:lnTo>
                    <a:pt x="31433" y="2130"/>
                  </a:lnTo>
                  <a:lnTo>
                    <a:pt x="31286" y="2151"/>
                  </a:lnTo>
                  <a:lnTo>
                    <a:pt x="31138" y="2193"/>
                  </a:lnTo>
                  <a:lnTo>
                    <a:pt x="30970" y="2256"/>
                  </a:lnTo>
                  <a:lnTo>
                    <a:pt x="30632" y="2425"/>
                  </a:lnTo>
                  <a:lnTo>
                    <a:pt x="30295" y="2636"/>
                  </a:lnTo>
                  <a:lnTo>
                    <a:pt x="28292" y="3859"/>
                  </a:lnTo>
                  <a:lnTo>
                    <a:pt x="27006" y="4639"/>
                  </a:lnTo>
                  <a:lnTo>
                    <a:pt x="26859" y="4512"/>
                  </a:lnTo>
                  <a:lnTo>
                    <a:pt x="26479" y="4175"/>
                  </a:lnTo>
                  <a:lnTo>
                    <a:pt x="26205" y="3964"/>
                  </a:lnTo>
                  <a:lnTo>
                    <a:pt x="25910" y="3753"/>
                  </a:lnTo>
                  <a:lnTo>
                    <a:pt x="25573" y="3542"/>
                  </a:lnTo>
                  <a:lnTo>
                    <a:pt x="25214" y="3332"/>
                  </a:lnTo>
                  <a:lnTo>
                    <a:pt x="25025" y="3205"/>
                  </a:lnTo>
                  <a:lnTo>
                    <a:pt x="24814" y="3057"/>
                  </a:lnTo>
                  <a:lnTo>
                    <a:pt x="24582" y="2868"/>
                  </a:lnTo>
                  <a:lnTo>
                    <a:pt x="24371" y="2657"/>
                  </a:lnTo>
                  <a:lnTo>
                    <a:pt x="23886" y="2193"/>
                  </a:lnTo>
                  <a:lnTo>
                    <a:pt x="23401" y="1708"/>
                  </a:lnTo>
                  <a:lnTo>
                    <a:pt x="22579" y="802"/>
                  </a:lnTo>
                  <a:lnTo>
                    <a:pt x="22263" y="486"/>
                  </a:lnTo>
                  <a:lnTo>
                    <a:pt x="22158" y="359"/>
                  </a:lnTo>
                  <a:lnTo>
                    <a:pt x="22052" y="296"/>
                  </a:lnTo>
                  <a:lnTo>
                    <a:pt x="21968" y="296"/>
                  </a:lnTo>
                  <a:lnTo>
                    <a:pt x="21841" y="317"/>
                  </a:lnTo>
                  <a:lnTo>
                    <a:pt x="21652" y="401"/>
                  </a:lnTo>
                  <a:lnTo>
                    <a:pt x="21441" y="507"/>
                  </a:lnTo>
                  <a:lnTo>
                    <a:pt x="20956" y="823"/>
                  </a:lnTo>
                  <a:lnTo>
                    <a:pt x="20408" y="1202"/>
                  </a:lnTo>
                  <a:lnTo>
                    <a:pt x="19860" y="1624"/>
                  </a:lnTo>
                  <a:lnTo>
                    <a:pt x="19354" y="2046"/>
                  </a:lnTo>
                  <a:lnTo>
                    <a:pt x="18932" y="2404"/>
                  </a:lnTo>
                  <a:lnTo>
                    <a:pt x="18637" y="2657"/>
                  </a:lnTo>
                  <a:lnTo>
                    <a:pt x="18342" y="2931"/>
                  </a:lnTo>
                  <a:lnTo>
                    <a:pt x="17857" y="3310"/>
                  </a:lnTo>
                  <a:lnTo>
                    <a:pt x="16655" y="4238"/>
                  </a:lnTo>
                  <a:lnTo>
                    <a:pt x="15074" y="5440"/>
                  </a:lnTo>
                  <a:lnTo>
                    <a:pt x="13873" y="4892"/>
                  </a:lnTo>
                  <a:lnTo>
                    <a:pt x="12818" y="4386"/>
                  </a:lnTo>
                  <a:lnTo>
                    <a:pt x="12291" y="4112"/>
                  </a:lnTo>
                  <a:lnTo>
                    <a:pt x="11828" y="3859"/>
                  </a:lnTo>
                  <a:lnTo>
                    <a:pt x="11617" y="3711"/>
                  </a:lnTo>
                  <a:lnTo>
                    <a:pt x="11385" y="3542"/>
                  </a:lnTo>
                  <a:lnTo>
                    <a:pt x="11174" y="3332"/>
                  </a:lnTo>
                  <a:lnTo>
                    <a:pt x="10942" y="3100"/>
                  </a:lnTo>
                  <a:lnTo>
                    <a:pt x="10500" y="2573"/>
                  </a:lnTo>
                  <a:lnTo>
                    <a:pt x="10036" y="2024"/>
                  </a:lnTo>
                  <a:lnTo>
                    <a:pt x="9572" y="1476"/>
                  </a:lnTo>
                  <a:lnTo>
                    <a:pt x="9340" y="1223"/>
                  </a:lnTo>
                  <a:lnTo>
                    <a:pt x="9108" y="970"/>
                  </a:lnTo>
                  <a:lnTo>
                    <a:pt x="8876" y="760"/>
                  </a:lnTo>
                  <a:lnTo>
                    <a:pt x="8644" y="570"/>
                  </a:lnTo>
                  <a:lnTo>
                    <a:pt x="8412" y="422"/>
                  </a:lnTo>
                  <a:lnTo>
                    <a:pt x="8181" y="296"/>
                  </a:lnTo>
                  <a:lnTo>
                    <a:pt x="7759" y="127"/>
                  </a:lnTo>
                  <a:lnTo>
                    <a:pt x="7569" y="64"/>
                  </a:lnTo>
                  <a:lnTo>
                    <a:pt x="7422" y="22"/>
                  </a:lnTo>
                  <a:lnTo>
                    <a:pt x="7253" y="1"/>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929" name="Google Shape;1929;p29"/>
          <p:cNvSpPr/>
          <p:nvPr/>
        </p:nvSpPr>
        <p:spPr>
          <a:xfrm>
            <a:off x="0" y="4594800"/>
            <a:ext cx="9144000" cy="548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930" name="Google Shape;1930;p29"/>
          <p:cNvGrpSpPr/>
          <p:nvPr/>
        </p:nvGrpSpPr>
        <p:grpSpPr>
          <a:xfrm>
            <a:off x="1724997" y="4680563"/>
            <a:ext cx="240526" cy="228204"/>
            <a:chOff x="4411275" y="4457400"/>
            <a:chExt cx="473850" cy="449575"/>
          </a:xfrm>
        </p:grpSpPr>
        <p:sp>
          <p:nvSpPr>
            <p:cNvPr id="1931" name="Google Shape;1931;p29"/>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2" name="Google Shape;1932;p29"/>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33" name="Google Shape;1933;p29"/>
          <p:cNvGrpSpPr/>
          <p:nvPr/>
        </p:nvGrpSpPr>
        <p:grpSpPr>
          <a:xfrm>
            <a:off x="7832925" y="4623513"/>
            <a:ext cx="473850" cy="449575"/>
            <a:chOff x="4411275" y="4457400"/>
            <a:chExt cx="473850" cy="449575"/>
          </a:xfrm>
        </p:grpSpPr>
        <p:sp>
          <p:nvSpPr>
            <p:cNvPr id="1934" name="Google Shape;1934;p29"/>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5" name="Google Shape;1935;p29"/>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36" name="Google Shape;1936;p29"/>
          <p:cNvGrpSpPr/>
          <p:nvPr/>
        </p:nvGrpSpPr>
        <p:grpSpPr>
          <a:xfrm>
            <a:off x="3882422" y="4709488"/>
            <a:ext cx="240526" cy="228204"/>
            <a:chOff x="4411275" y="4457400"/>
            <a:chExt cx="473850" cy="449575"/>
          </a:xfrm>
        </p:grpSpPr>
        <p:sp>
          <p:nvSpPr>
            <p:cNvPr id="1937" name="Google Shape;1937;p29"/>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8" name="Google Shape;1938;p29"/>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39" name="Google Shape;1939;p29"/>
          <p:cNvGrpSpPr/>
          <p:nvPr/>
        </p:nvGrpSpPr>
        <p:grpSpPr>
          <a:xfrm>
            <a:off x="4725372" y="4709488"/>
            <a:ext cx="240526" cy="228204"/>
            <a:chOff x="4411275" y="4457400"/>
            <a:chExt cx="473850" cy="449575"/>
          </a:xfrm>
        </p:grpSpPr>
        <p:sp>
          <p:nvSpPr>
            <p:cNvPr id="1940" name="Google Shape;1940;p29"/>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1" name="Google Shape;1941;p29"/>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42" name="Google Shape;1942;p29"/>
          <p:cNvGrpSpPr/>
          <p:nvPr/>
        </p:nvGrpSpPr>
        <p:grpSpPr>
          <a:xfrm>
            <a:off x="8163175" y="4557100"/>
            <a:ext cx="473850" cy="449575"/>
            <a:chOff x="4411275" y="4457400"/>
            <a:chExt cx="473850" cy="449575"/>
          </a:xfrm>
        </p:grpSpPr>
        <p:sp>
          <p:nvSpPr>
            <p:cNvPr id="1943" name="Google Shape;1943;p29"/>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4" name="Google Shape;1944;p29"/>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45" name="Google Shape;1945;p29"/>
          <p:cNvGrpSpPr/>
          <p:nvPr/>
        </p:nvGrpSpPr>
        <p:grpSpPr>
          <a:xfrm>
            <a:off x="7592397" y="4680563"/>
            <a:ext cx="240526" cy="228204"/>
            <a:chOff x="4411275" y="4457400"/>
            <a:chExt cx="473850" cy="449575"/>
          </a:xfrm>
        </p:grpSpPr>
        <p:sp>
          <p:nvSpPr>
            <p:cNvPr id="1946" name="Google Shape;1946;p29"/>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7" name="Google Shape;1947;p29"/>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48" name="Google Shape;1948;p29"/>
          <p:cNvGrpSpPr/>
          <p:nvPr/>
        </p:nvGrpSpPr>
        <p:grpSpPr>
          <a:xfrm>
            <a:off x="6411152" y="4623535"/>
            <a:ext cx="791911" cy="449534"/>
            <a:chOff x="5104925" y="-1571550"/>
            <a:chExt cx="1573750" cy="893350"/>
          </a:xfrm>
        </p:grpSpPr>
        <p:sp>
          <p:nvSpPr>
            <p:cNvPr id="1949" name="Google Shape;1949;p29"/>
            <p:cNvSpPr/>
            <p:nvPr/>
          </p:nvSpPr>
          <p:spPr>
            <a:xfrm>
              <a:off x="5104925" y="-1571550"/>
              <a:ext cx="1573750" cy="792175"/>
            </a:xfrm>
            <a:custGeom>
              <a:rect b="b" l="l" r="r" t="t"/>
              <a:pathLst>
                <a:path extrusionOk="0" h="31687" w="62950">
                  <a:moveTo>
                    <a:pt x="31601" y="1"/>
                  </a:moveTo>
                  <a:lnTo>
                    <a:pt x="30126" y="64"/>
                  </a:lnTo>
                  <a:lnTo>
                    <a:pt x="28629" y="148"/>
                  </a:lnTo>
                  <a:lnTo>
                    <a:pt x="27069" y="275"/>
                  </a:lnTo>
                  <a:lnTo>
                    <a:pt x="25467" y="444"/>
                  </a:lnTo>
                  <a:lnTo>
                    <a:pt x="23822" y="675"/>
                  </a:lnTo>
                  <a:lnTo>
                    <a:pt x="22136" y="928"/>
                  </a:lnTo>
                  <a:lnTo>
                    <a:pt x="20386" y="1245"/>
                  </a:lnTo>
                  <a:lnTo>
                    <a:pt x="18615" y="1603"/>
                  </a:lnTo>
                  <a:lnTo>
                    <a:pt x="16781" y="2004"/>
                  </a:lnTo>
                  <a:lnTo>
                    <a:pt x="14905" y="2446"/>
                  </a:lnTo>
                  <a:lnTo>
                    <a:pt x="14314" y="2615"/>
                  </a:lnTo>
                  <a:lnTo>
                    <a:pt x="13766" y="2763"/>
                  </a:lnTo>
                  <a:lnTo>
                    <a:pt x="13218" y="2952"/>
                  </a:lnTo>
                  <a:lnTo>
                    <a:pt x="12691" y="3142"/>
                  </a:lnTo>
                  <a:lnTo>
                    <a:pt x="12164" y="3332"/>
                  </a:lnTo>
                  <a:lnTo>
                    <a:pt x="11658" y="3543"/>
                  </a:lnTo>
                  <a:lnTo>
                    <a:pt x="11173" y="3753"/>
                  </a:lnTo>
                  <a:lnTo>
                    <a:pt x="10710" y="3985"/>
                  </a:lnTo>
                  <a:lnTo>
                    <a:pt x="10246" y="4217"/>
                  </a:lnTo>
                  <a:lnTo>
                    <a:pt x="9782" y="4470"/>
                  </a:lnTo>
                  <a:lnTo>
                    <a:pt x="9339" y="4723"/>
                  </a:lnTo>
                  <a:lnTo>
                    <a:pt x="8918" y="4976"/>
                  </a:lnTo>
                  <a:lnTo>
                    <a:pt x="8517" y="5250"/>
                  </a:lnTo>
                  <a:lnTo>
                    <a:pt x="8117" y="5524"/>
                  </a:lnTo>
                  <a:lnTo>
                    <a:pt x="7716" y="5819"/>
                  </a:lnTo>
                  <a:lnTo>
                    <a:pt x="7337" y="6114"/>
                  </a:lnTo>
                  <a:lnTo>
                    <a:pt x="6978" y="6431"/>
                  </a:lnTo>
                  <a:lnTo>
                    <a:pt x="6620" y="6726"/>
                  </a:lnTo>
                  <a:lnTo>
                    <a:pt x="6282" y="7063"/>
                  </a:lnTo>
                  <a:lnTo>
                    <a:pt x="5945" y="7379"/>
                  </a:lnTo>
                  <a:lnTo>
                    <a:pt x="5334" y="8054"/>
                  </a:lnTo>
                  <a:lnTo>
                    <a:pt x="4744" y="8750"/>
                  </a:lnTo>
                  <a:lnTo>
                    <a:pt x="4195" y="9466"/>
                  </a:lnTo>
                  <a:lnTo>
                    <a:pt x="3689" y="10183"/>
                  </a:lnTo>
                  <a:lnTo>
                    <a:pt x="3226" y="10942"/>
                  </a:lnTo>
                  <a:lnTo>
                    <a:pt x="2804" y="11722"/>
                  </a:lnTo>
                  <a:lnTo>
                    <a:pt x="2425" y="12502"/>
                  </a:lnTo>
                  <a:lnTo>
                    <a:pt x="2066" y="13282"/>
                  </a:lnTo>
                  <a:lnTo>
                    <a:pt x="1750" y="14083"/>
                  </a:lnTo>
                  <a:lnTo>
                    <a:pt x="1455" y="14905"/>
                  </a:lnTo>
                  <a:lnTo>
                    <a:pt x="1202" y="15707"/>
                  </a:lnTo>
                  <a:lnTo>
                    <a:pt x="970" y="16529"/>
                  </a:lnTo>
                  <a:lnTo>
                    <a:pt x="759" y="17351"/>
                  </a:lnTo>
                  <a:lnTo>
                    <a:pt x="590" y="18152"/>
                  </a:lnTo>
                  <a:lnTo>
                    <a:pt x="443" y="18974"/>
                  </a:lnTo>
                  <a:lnTo>
                    <a:pt x="316" y="19775"/>
                  </a:lnTo>
                  <a:lnTo>
                    <a:pt x="211" y="20576"/>
                  </a:lnTo>
                  <a:lnTo>
                    <a:pt x="127" y="21377"/>
                  </a:lnTo>
                  <a:lnTo>
                    <a:pt x="84" y="22136"/>
                  </a:lnTo>
                  <a:lnTo>
                    <a:pt x="42" y="22916"/>
                  </a:lnTo>
                  <a:lnTo>
                    <a:pt x="0" y="23654"/>
                  </a:lnTo>
                  <a:lnTo>
                    <a:pt x="0" y="24392"/>
                  </a:lnTo>
                  <a:lnTo>
                    <a:pt x="21" y="24729"/>
                  </a:lnTo>
                  <a:lnTo>
                    <a:pt x="42" y="25088"/>
                  </a:lnTo>
                  <a:lnTo>
                    <a:pt x="106" y="25404"/>
                  </a:lnTo>
                  <a:lnTo>
                    <a:pt x="190" y="25720"/>
                  </a:lnTo>
                  <a:lnTo>
                    <a:pt x="295" y="26036"/>
                  </a:lnTo>
                  <a:lnTo>
                    <a:pt x="422" y="26332"/>
                  </a:lnTo>
                  <a:lnTo>
                    <a:pt x="569" y="26627"/>
                  </a:lnTo>
                  <a:lnTo>
                    <a:pt x="738" y="26901"/>
                  </a:lnTo>
                  <a:lnTo>
                    <a:pt x="928" y="27175"/>
                  </a:lnTo>
                  <a:lnTo>
                    <a:pt x="1117" y="27428"/>
                  </a:lnTo>
                  <a:lnTo>
                    <a:pt x="1349" y="27660"/>
                  </a:lnTo>
                  <a:lnTo>
                    <a:pt x="1602" y="27913"/>
                  </a:lnTo>
                  <a:lnTo>
                    <a:pt x="1855" y="28145"/>
                  </a:lnTo>
                  <a:lnTo>
                    <a:pt x="2150" y="28355"/>
                  </a:lnTo>
                  <a:lnTo>
                    <a:pt x="2446" y="28566"/>
                  </a:lnTo>
                  <a:lnTo>
                    <a:pt x="2762" y="28756"/>
                  </a:lnTo>
                  <a:lnTo>
                    <a:pt x="3099" y="28946"/>
                  </a:lnTo>
                  <a:lnTo>
                    <a:pt x="3436" y="29135"/>
                  </a:lnTo>
                  <a:lnTo>
                    <a:pt x="3816" y="29304"/>
                  </a:lnTo>
                  <a:lnTo>
                    <a:pt x="4195" y="29473"/>
                  </a:lnTo>
                  <a:lnTo>
                    <a:pt x="4996" y="29789"/>
                  </a:lnTo>
                  <a:lnTo>
                    <a:pt x="5861" y="30063"/>
                  </a:lnTo>
                  <a:lnTo>
                    <a:pt x="6767" y="30316"/>
                  </a:lnTo>
                  <a:lnTo>
                    <a:pt x="7737" y="30548"/>
                  </a:lnTo>
                  <a:lnTo>
                    <a:pt x="8749" y="30738"/>
                  </a:lnTo>
                  <a:lnTo>
                    <a:pt x="9782" y="30906"/>
                  </a:lnTo>
                  <a:lnTo>
                    <a:pt x="10878" y="31075"/>
                  </a:lnTo>
                  <a:lnTo>
                    <a:pt x="11996" y="31201"/>
                  </a:lnTo>
                  <a:lnTo>
                    <a:pt x="13134" y="31307"/>
                  </a:lnTo>
                  <a:lnTo>
                    <a:pt x="14314" y="31412"/>
                  </a:lnTo>
                  <a:lnTo>
                    <a:pt x="15516" y="31476"/>
                  </a:lnTo>
                  <a:lnTo>
                    <a:pt x="16718" y="31539"/>
                  </a:lnTo>
                  <a:lnTo>
                    <a:pt x="17962" y="31602"/>
                  </a:lnTo>
                  <a:lnTo>
                    <a:pt x="19205" y="31623"/>
                  </a:lnTo>
                  <a:lnTo>
                    <a:pt x="21693" y="31686"/>
                  </a:lnTo>
                  <a:lnTo>
                    <a:pt x="36956" y="31686"/>
                  </a:lnTo>
                  <a:lnTo>
                    <a:pt x="39760" y="31623"/>
                  </a:lnTo>
                  <a:lnTo>
                    <a:pt x="42585" y="31539"/>
                  </a:lnTo>
                  <a:lnTo>
                    <a:pt x="43997" y="31476"/>
                  </a:lnTo>
                  <a:lnTo>
                    <a:pt x="45410" y="31412"/>
                  </a:lnTo>
                  <a:lnTo>
                    <a:pt x="46780" y="31307"/>
                  </a:lnTo>
                  <a:lnTo>
                    <a:pt x="48150" y="31201"/>
                  </a:lnTo>
                  <a:lnTo>
                    <a:pt x="49499" y="31075"/>
                  </a:lnTo>
                  <a:lnTo>
                    <a:pt x="50807" y="30906"/>
                  </a:lnTo>
                  <a:lnTo>
                    <a:pt x="52071" y="30738"/>
                  </a:lnTo>
                  <a:lnTo>
                    <a:pt x="53294" y="30548"/>
                  </a:lnTo>
                  <a:lnTo>
                    <a:pt x="54475" y="30316"/>
                  </a:lnTo>
                  <a:lnTo>
                    <a:pt x="55592" y="30063"/>
                  </a:lnTo>
                  <a:lnTo>
                    <a:pt x="56667" y="29789"/>
                  </a:lnTo>
                  <a:lnTo>
                    <a:pt x="57658" y="29473"/>
                  </a:lnTo>
                  <a:lnTo>
                    <a:pt x="58143" y="29304"/>
                  </a:lnTo>
                  <a:lnTo>
                    <a:pt x="58607" y="29135"/>
                  </a:lnTo>
                  <a:lnTo>
                    <a:pt x="59028" y="28946"/>
                  </a:lnTo>
                  <a:lnTo>
                    <a:pt x="59450" y="28756"/>
                  </a:lnTo>
                  <a:lnTo>
                    <a:pt x="59850" y="28566"/>
                  </a:lnTo>
                  <a:lnTo>
                    <a:pt x="60230" y="28355"/>
                  </a:lnTo>
                  <a:lnTo>
                    <a:pt x="60588" y="28145"/>
                  </a:lnTo>
                  <a:lnTo>
                    <a:pt x="60926" y="27913"/>
                  </a:lnTo>
                  <a:lnTo>
                    <a:pt x="61221" y="27660"/>
                  </a:lnTo>
                  <a:lnTo>
                    <a:pt x="61516" y="27428"/>
                  </a:lnTo>
                  <a:lnTo>
                    <a:pt x="61790" y="27175"/>
                  </a:lnTo>
                  <a:lnTo>
                    <a:pt x="62022" y="26901"/>
                  </a:lnTo>
                  <a:lnTo>
                    <a:pt x="62233" y="26627"/>
                  </a:lnTo>
                  <a:lnTo>
                    <a:pt x="62422" y="26332"/>
                  </a:lnTo>
                  <a:lnTo>
                    <a:pt x="62591" y="26036"/>
                  </a:lnTo>
                  <a:lnTo>
                    <a:pt x="62718" y="25720"/>
                  </a:lnTo>
                  <a:lnTo>
                    <a:pt x="62823" y="25404"/>
                  </a:lnTo>
                  <a:lnTo>
                    <a:pt x="62886" y="25088"/>
                  </a:lnTo>
                  <a:lnTo>
                    <a:pt x="62928" y="24729"/>
                  </a:lnTo>
                  <a:lnTo>
                    <a:pt x="62949" y="24392"/>
                  </a:lnTo>
                  <a:lnTo>
                    <a:pt x="62928" y="23612"/>
                  </a:lnTo>
                  <a:lnTo>
                    <a:pt x="62865" y="22769"/>
                  </a:lnTo>
                  <a:lnTo>
                    <a:pt x="62739" y="21820"/>
                  </a:lnTo>
                  <a:lnTo>
                    <a:pt x="62549" y="20829"/>
                  </a:lnTo>
                  <a:lnTo>
                    <a:pt x="62443" y="20302"/>
                  </a:lnTo>
                  <a:lnTo>
                    <a:pt x="62317" y="19754"/>
                  </a:lnTo>
                  <a:lnTo>
                    <a:pt x="62169" y="19206"/>
                  </a:lnTo>
                  <a:lnTo>
                    <a:pt x="62001" y="18637"/>
                  </a:lnTo>
                  <a:lnTo>
                    <a:pt x="61811" y="18068"/>
                  </a:lnTo>
                  <a:lnTo>
                    <a:pt x="61621" y="17477"/>
                  </a:lnTo>
                  <a:lnTo>
                    <a:pt x="61389" y="16887"/>
                  </a:lnTo>
                  <a:lnTo>
                    <a:pt x="61158" y="16276"/>
                  </a:lnTo>
                  <a:lnTo>
                    <a:pt x="60905" y="15685"/>
                  </a:lnTo>
                  <a:lnTo>
                    <a:pt x="60609" y="15074"/>
                  </a:lnTo>
                  <a:lnTo>
                    <a:pt x="60314" y="14463"/>
                  </a:lnTo>
                  <a:lnTo>
                    <a:pt x="59998" y="13830"/>
                  </a:lnTo>
                  <a:lnTo>
                    <a:pt x="59640" y="13219"/>
                  </a:lnTo>
                  <a:lnTo>
                    <a:pt x="59260" y="12608"/>
                  </a:lnTo>
                  <a:lnTo>
                    <a:pt x="58881" y="11996"/>
                  </a:lnTo>
                  <a:lnTo>
                    <a:pt x="58459" y="11385"/>
                  </a:lnTo>
                  <a:lnTo>
                    <a:pt x="58016" y="10773"/>
                  </a:lnTo>
                  <a:lnTo>
                    <a:pt x="57553" y="10162"/>
                  </a:lnTo>
                  <a:lnTo>
                    <a:pt x="57047" y="9572"/>
                  </a:lnTo>
                  <a:lnTo>
                    <a:pt x="56520" y="8982"/>
                  </a:lnTo>
                  <a:lnTo>
                    <a:pt x="55971" y="8391"/>
                  </a:lnTo>
                  <a:lnTo>
                    <a:pt x="55402" y="7822"/>
                  </a:lnTo>
                  <a:lnTo>
                    <a:pt x="54791" y="7253"/>
                  </a:lnTo>
                  <a:lnTo>
                    <a:pt x="54158" y="6705"/>
                  </a:lnTo>
                  <a:lnTo>
                    <a:pt x="53484" y="6178"/>
                  </a:lnTo>
                  <a:lnTo>
                    <a:pt x="52788" y="5651"/>
                  </a:lnTo>
                  <a:lnTo>
                    <a:pt x="52071" y="5145"/>
                  </a:lnTo>
                  <a:lnTo>
                    <a:pt x="51312" y="4639"/>
                  </a:lnTo>
                  <a:lnTo>
                    <a:pt x="50511" y="4175"/>
                  </a:lnTo>
                  <a:lnTo>
                    <a:pt x="49689" y="3711"/>
                  </a:lnTo>
                  <a:lnTo>
                    <a:pt x="48846" y="3290"/>
                  </a:lnTo>
                  <a:lnTo>
                    <a:pt x="47939" y="2868"/>
                  </a:lnTo>
                  <a:lnTo>
                    <a:pt x="47033" y="2488"/>
                  </a:lnTo>
                  <a:lnTo>
                    <a:pt x="46063" y="2109"/>
                  </a:lnTo>
                  <a:lnTo>
                    <a:pt x="45072" y="1772"/>
                  </a:lnTo>
                  <a:lnTo>
                    <a:pt x="44039" y="1455"/>
                  </a:lnTo>
                  <a:lnTo>
                    <a:pt x="42964" y="1181"/>
                  </a:lnTo>
                  <a:lnTo>
                    <a:pt x="41868" y="907"/>
                  </a:lnTo>
                  <a:lnTo>
                    <a:pt x="40730" y="675"/>
                  </a:lnTo>
                  <a:lnTo>
                    <a:pt x="39528" y="486"/>
                  </a:lnTo>
                  <a:lnTo>
                    <a:pt x="38326" y="317"/>
                  </a:lnTo>
                  <a:lnTo>
                    <a:pt x="37061" y="191"/>
                  </a:lnTo>
                  <a:lnTo>
                    <a:pt x="35754" y="85"/>
                  </a:lnTo>
                  <a:lnTo>
                    <a:pt x="34405" y="22"/>
                  </a:lnTo>
                  <a:lnTo>
                    <a:pt x="33035"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0" name="Google Shape;1950;p29"/>
            <p:cNvSpPr/>
            <p:nvPr/>
          </p:nvSpPr>
          <p:spPr>
            <a:xfrm>
              <a:off x="5104925" y="-1571550"/>
              <a:ext cx="1573750" cy="792175"/>
            </a:xfrm>
            <a:custGeom>
              <a:rect b="b" l="l" r="r" t="t"/>
              <a:pathLst>
                <a:path extrusionOk="0" fill="none" h="31687" w="62950">
                  <a:moveTo>
                    <a:pt x="62949" y="24392"/>
                  </a:moveTo>
                  <a:lnTo>
                    <a:pt x="62949" y="24392"/>
                  </a:lnTo>
                  <a:lnTo>
                    <a:pt x="62928" y="24729"/>
                  </a:lnTo>
                  <a:lnTo>
                    <a:pt x="62886" y="25088"/>
                  </a:lnTo>
                  <a:lnTo>
                    <a:pt x="62823" y="25404"/>
                  </a:lnTo>
                  <a:lnTo>
                    <a:pt x="62718" y="25720"/>
                  </a:lnTo>
                  <a:lnTo>
                    <a:pt x="62591" y="26036"/>
                  </a:lnTo>
                  <a:lnTo>
                    <a:pt x="62422" y="26332"/>
                  </a:lnTo>
                  <a:lnTo>
                    <a:pt x="62233" y="26627"/>
                  </a:lnTo>
                  <a:lnTo>
                    <a:pt x="62022" y="26901"/>
                  </a:lnTo>
                  <a:lnTo>
                    <a:pt x="61790" y="27175"/>
                  </a:lnTo>
                  <a:lnTo>
                    <a:pt x="61516" y="27428"/>
                  </a:lnTo>
                  <a:lnTo>
                    <a:pt x="61221" y="27660"/>
                  </a:lnTo>
                  <a:lnTo>
                    <a:pt x="60926" y="27913"/>
                  </a:lnTo>
                  <a:lnTo>
                    <a:pt x="60588" y="28145"/>
                  </a:lnTo>
                  <a:lnTo>
                    <a:pt x="60230" y="28355"/>
                  </a:lnTo>
                  <a:lnTo>
                    <a:pt x="59850" y="28566"/>
                  </a:lnTo>
                  <a:lnTo>
                    <a:pt x="59450" y="28756"/>
                  </a:lnTo>
                  <a:lnTo>
                    <a:pt x="59028" y="28946"/>
                  </a:lnTo>
                  <a:lnTo>
                    <a:pt x="58607" y="29135"/>
                  </a:lnTo>
                  <a:lnTo>
                    <a:pt x="58143" y="29304"/>
                  </a:lnTo>
                  <a:lnTo>
                    <a:pt x="57658" y="29473"/>
                  </a:lnTo>
                  <a:lnTo>
                    <a:pt x="56667" y="29789"/>
                  </a:lnTo>
                  <a:lnTo>
                    <a:pt x="55592" y="30063"/>
                  </a:lnTo>
                  <a:lnTo>
                    <a:pt x="54475" y="30316"/>
                  </a:lnTo>
                  <a:lnTo>
                    <a:pt x="53294" y="30548"/>
                  </a:lnTo>
                  <a:lnTo>
                    <a:pt x="52071" y="30738"/>
                  </a:lnTo>
                  <a:lnTo>
                    <a:pt x="50807" y="30906"/>
                  </a:lnTo>
                  <a:lnTo>
                    <a:pt x="49499" y="31075"/>
                  </a:lnTo>
                  <a:lnTo>
                    <a:pt x="48150" y="31201"/>
                  </a:lnTo>
                  <a:lnTo>
                    <a:pt x="46780" y="31307"/>
                  </a:lnTo>
                  <a:lnTo>
                    <a:pt x="45410" y="31412"/>
                  </a:lnTo>
                  <a:lnTo>
                    <a:pt x="43997" y="31476"/>
                  </a:lnTo>
                  <a:lnTo>
                    <a:pt x="42585" y="31539"/>
                  </a:lnTo>
                  <a:lnTo>
                    <a:pt x="39760" y="31623"/>
                  </a:lnTo>
                  <a:lnTo>
                    <a:pt x="36956" y="31686"/>
                  </a:lnTo>
                  <a:lnTo>
                    <a:pt x="34215" y="31686"/>
                  </a:lnTo>
                  <a:lnTo>
                    <a:pt x="29114" y="31686"/>
                  </a:lnTo>
                  <a:lnTo>
                    <a:pt x="29114" y="31686"/>
                  </a:lnTo>
                  <a:lnTo>
                    <a:pt x="24202" y="31686"/>
                  </a:lnTo>
                  <a:lnTo>
                    <a:pt x="21693" y="31686"/>
                  </a:lnTo>
                  <a:lnTo>
                    <a:pt x="19205" y="31623"/>
                  </a:lnTo>
                  <a:lnTo>
                    <a:pt x="17962" y="31602"/>
                  </a:lnTo>
                  <a:lnTo>
                    <a:pt x="16718" y="31539"/>
                  </a:lnTo>
                  <a:lnTo>
                    <a:pt x="15516" y="31476"/>
                  </a:lnTo>
                  <a:lnTo>
                    <a:pt x="14314" y="31412"/>
                  </a:lnTo>
                  <a:lnTo>
                    <a:pt x="13134" y="31307"/>
                  </a:lnTo>
                  <a:lnTo>
                    <a:pt x="11996" y="31201"/>
                  </a:lnTo>
                  <a:lnTo>
                    <a:pt x="10878" y="31075"/>
                  </a:lnTo>
                  <a:lnTo>
                    <a:pt x="9782" y="30906"/>
                  </a:lnTo>
                  <a:lnTo>
                    <a:pt x="8749" y="30738"/>
                  </a:lnTo>
                  <a:lnTo>
                    <a:pt x="7737" y="30548"/>
                  </a:lnTo>
                  <a:lnTo>
                    <a:pt x="6767" y="30316"/>
                  </a:lnTo>
                  <a:lnTo>
                    <a:pt x="5861" y="30063"/>
                  </a:lnTo>
                  <a:lnTo>
                    <a:pt x="4996" y="29789"/>
                  </a:lnTo>
                  <a:lnTo>
                    <a:pt x="4195" y="29473"/>
                  </a:lnTo>
                  <a:lnTo>
                    <a:pt x="3816" y="29304"/>
                  </a:lnTo>
                  <a:lnTo>
                    <a:pt x="3436" y="29135"/>
                  </a:lnTo>
                  <a:lnTo>
                    <a:pt x="3099" y="28946"/>
                  </a:lnTo>
                  <a:lnTo>
                    <a:pt x="2762" y="28756"/>
                  </a:lnTo>
                  <a:lnTo>
                    <a:pt x="2446" y="28566"/>
                  </a:lnTo>
                  <a:lnTo>
                    <a:pt x="2150" y="28355"/>
                  </a:lnTo>
                  <a:lnTo>
                    <a:pt x="1855" y="28145"/>
                  </a:lnTo>
                  <a:lnTo>
                    <a:pt x="1602" y="27913"/>
                  </a:lnTo>
                  <a:lnTo>
                    <a:pt x="1349" y="27660"/>
                  </a:lnTo>
                  <a:lnTo>
                    <a:pt x="1117" y="27428"/>
                  </a:lnTo>
                  <a:lnTo>
                    <a:pt x="928" y="27175"/>
                  </a:lnTo>
                  <a:lnTo>
                    <a:pt x="738" y="26901"/>
                  </a:lnTo>
                  <a:lnTo>
                    <a:pt x="569" y="26627"/>
                  </a:lnTo>
                  <a:lnTo>
                    <a:pt x="422" y="26332"/>
                  </a:lnTo>
                  <a:lnTo>
                    <a:pt x="295" y="26036"/>
                  </a:lnTo>
                  <a:lnTo>
                    <a:pt x="190" y="25720"/>
                  </a:lnTo>
                  <a:lnTo>
                    <a:pt x="106" y="25404"/>
                  </a:lnTo>
                  <a:lnTo>
                    <a:pt x="42" y="25088"/>
                  </a:lnTo>
                  <a:lnTo>
                    <a:pt x="21" y="24729"/>
                  </a:lnTo>
                  <a:lnTo>
                    <a:pt x="0" y="24392"/>
                  </a:lnTo>
                  <a:lnTo>
                    <a:pt x="0" y="24392"/>
                  </a:lnTo>
                  <a:lnTo>
                    <a:pt x="0" y="23654"/>
                  </a:lnTo>
                  <a:lnTo>
                    <a:pt x="42" y="22916"/>
                  </a:lnTo>
                  <a:lnTo>
                    <a:pt x="84" y="22136"/>
                  </a:lnTo>
                  <a:lnTo>
                    <a:pt x="127" y="21377"/>
                  </a:lnTo>
                  <a:lnTo>
                    <a:pt x="211" y="20576"/>
                  </a:lnTo>
                  <a:lnTo>
                    <a:pt x="316" y="19775"/>
                  </a:lnTo>
                  <a:lnTo>
                    <a:pt x="443" y="18974"/>
                  </a:lnTo>
                  <a:lnTo>
                    <a:pt x="590" y="18152"/>
                  </a:lnTo>
                  <a:lnTo>
                    <a:pt x="759" y="17351"/>
                  </a:lnTo>
                  <a:lnTo>
                    <a:pt x="970" y="16529"/>
                  </a:lnTo>
                  <a:lnTo>
                    <a:pt x="1202" y="15707"/>
                  </a:lnTo>
                  <a:lnTo>
                    <a:pt x="1455" y="14905"/>
                  </a:lnTo>
                  <a:lnTo>
                    <a:pt x="1750" y="14083"/>
                  </a:lnTo>
                  <a:lnTo>
                    <a:pt x="2066" y="13282"/>
                  </a:lnTo>
                  <a:lnTo>
                    <a:pt x="2425" y="12502"/>
                  </a:lnTo>
                  <a:lnTo>
                    <a:pt x="2804" y="11722"/>
                  </a:lnTo>
                  <a:lnTo>
                    <a:pt x="3226" y="10942"/>
                  </a:lnTo>
                  <a:lnTo>
                    <a:pt x="3689" y="10183"/>
                  </a:lnTo>
                  <a:lnTo>
                    <a:pt x="4195" y="9466"/>
                  </a:lnTo>
                  <a:lnTo>
                    <a:pt x="4744" y="8750"/>
                  </a:lnTo>
                  <a:lnTo>
                    <a:pt x="5334" y="8054"/>
                  </a:lnTo>
                  <a:lnTo>
                    <a:pt x="5945" y="7379"/>
                  </a:lnTo>
                  <a:lnTo>
                    <a:pt x="6282" y="7063"/>
                  </a:lnTo>
                  <a:lnTo>
                    <a:pt x="6620" y="6726"/>
                  </a:lnTo>
                  <a:lnTo>
                    <a:pt x="6978" y="6431"/>
                  </a:lnTo>
                  <a:lnTo>
                    <a:pt x="7337" y="6114"/>
                  </a:lnTo>
                  <a:lnTo>
                    <a:pt x="7716" y="5819"/>
                  </a:lnTo>
                  <a:lnTo>
                    <a:pt x="8117" y="5524"/>
                  </a:lnTo>
                  <a:lnTo>
                    <a:pt x="8517" y="5250"/>
                  </a:lnTo>
                  <a:lnTo>
                    <a:pt x="8918" y="4976"/>
                  </a:lnTo>
                  <a:lnTo>
                    <a:pt x="9339" y="4723"/>
                  </a:lnTo>
                  <a:lnTo>
                    <a:pt x="9782" y="4470"/>
                  </a:lnTo>
                  <a:lnTo>
                    <a:pt x="10246" y="4217"/>
                  </a:lnTo>
                  <a:lnTo>
                    <a:pt x="10710" y="3985"/>
                  </a:lnTo>
                  <a:lnTo>
                    <a:pt x="11173" y="3753"/>
                  </a:lnTo>
                  <a:lnTo>
                    <a:pt x="11658" y="3543"/>
                  </a:lnTo>
                  <a:lnTo>
                    <a:pt x="12164" y="3332"/>
                  </a:lnTo>
                  <a:lnTo>
                    <a:pt x="12691" y="3142"/>
                  </a:lnTo>
                  <a:lnTo>
                    <a:pt x="13218" y="2952"/>
                  </a:lnTo>
                  <a:lnTo>
                    <a:pt x="13766" y="2763"/>
                  </a:lnTo>
                  <a:lnTo>
                    <a:pt x="14314" y="2615"/>
                  </a:lnTo>
                  <a:lnTo>
                    <a:pt x="14905" y="2446"/>
                  </a:lnTo>
                  <a:lnTo>
                    <a:pt x="14905" y="2446"/>
                  </a:lnTo>
                  <a:lnTo>
                    <a:pt x="16781" y="2004"/>
                  </a:lnTo>
                  <a:lnTo>
                    <a:pt x="18615" y="1603"/>
                  </a:lnTo>
                  <a:lnTo>
                    <a:pt x="20386" y="1245"/>
                  </a:lnTo>
                  <a:lnTo>
                    <a:pt x="22136" y="928"/>
                  </a:lnTo>
                  <a:lnTo>
                    <a:pt x="23822" y="675"/>
                  </a:lnTo>
                  <a:lnTo>
                    <a:pt x="25467" y="444"/>
                  </a:lnTo>
                  <a:lnTo>
                    <a:pt x="27069" y="275"/>
                  </a:lnTo>
                  <a:lnTo>
                    <a:pt x="28629" y="148"/>
                  </a:lnTo>
                  <a:lnTo>
                    <a:pt x="30126" y="64"/>
                  </a:lnTo>
                  <a:lnTo>
                    <a:pt x="31601" y="1"/>
                  </a:lnTo>
                  <a:lnTo>
                    <a:pt x="33035" y="1"/>
                  </a:lnTo>
                  <a:lnTo>
                    <a:pt x="34405" y="22"/>
                  </a:lnTo>
                  <a:lnTo>
                    <a:pt x="35754" y="85"/>
                  </a:lnTo>
                  <a:lnTo>
                    <a:pt x="37061" y="191"/>
                  </a:lnTo>
                  <a:lnTo>
                    <a:pt x="38326" y="317"/>
                  </a:lnTo>
                  <a:lnTo>
                    <a:pt x="39528" y="486"/>
                  </a:lnTo>
                  <a:lnTo>
                    <a:pt x="40730" y="675"/>
                  </a:lnTo>
                  <a:lnTo>
                    <a:pt x="41868" y="907"/>
                  </a:lnTo>
                  <a:lnTo>
                    <a:pt x="42964" y="1181"/>
                  </a:lnTo>
                  <a:lnTo>
                    <a:pt x="44039" y="1455"/>
                  </a:lnTo>
                  <a:lnTo>
                    <a:pt x="45072" y="1772"/>
                  </a:lnTo>
                  <a:lnTo>
                    <a:pt x="46063" y="2109"/>
                  </a:lnTo>
                  <a:lnTo>
                    <a:pt x="47033" y="2488"/>
                  </a:lnTo>
                  <a:lnTo>
                    <a:pt x="47939" y="2868"/>
                  </a:lnTo>
                  <a:lnTo>
                    <a:pt x="48846" y="3290"/>
                  </a:lnTo>
                  <a:lnTo>
                    <a:pt x="49689" y="3711"/>
                  </a:lnTo>
                  <a:lnTo>
                    <a:pt x="50511" y="4175"/>
                  </a:lnTo>
                  <a:lnTo>
                    <a:pt x="51312" y="4639"/>
                  </a:lnTo>
                  <a:lnTo>
                    <a:pt x="52071" y="5145"/>
                  </a:lnTo>
                  <a:lnTo>
                    <a:pt x="52788" y="5651"/>
                  </a:lnTo>
                  <a:lnTo>
                    <a:pt x="53484" y="6178"/>
                  </a:lnTo>
                  <a:lnTo>
                    <a:pt x="54158" y="6705"/>
                  </a:lnTo>
                  <a:lnTo>
                    <a:pt x="54791" y="7253"/>
                  </a:lnTo>
                  <a:lnTo>
                    <a:pt x="55402" y="7822"/>
                  </a:lnTo>
                  <a:lnTo>
                    <a:pt x="55971" y="8391"/>
                  </a:lnTo>
                  <a:lnTo>
                    <a:pt x="56520" y="8982"/>
                  </a:lnTo>
                  <a:lnTo>
                    <a:pt x="57047" y="9572"/>
                  </a:lnTo>
                  <a:lnTo>
                    <a:pt x="57553" y="10162"/>
                  </a:lnTo>
                  <a:lnTo>
                    <a:pt x="58016" y="10773"/>
                  </a:lnTo>
                  <a:lnTo>
                    <a:pt x="58459" y="11385"/>
                  </a:lnTo>
                  <a:lnTo>
                    <a:pt x="58881" y="11996"/>
                  </a:lnTo>
                  <a:lnTo>
                    <a:pt x="59260" y="12608"/>
                  </a:lnTo>
                  <a:lnTo>
                    <a:pt x="59640" y="13219"/>
                  </a:lnTo>
                  <a:lnTo>
                    <a:pt x="59998" y="13830"/>
                  </a:lnTo>
                  <a:lnTo>
                    <a:pt x="60314" y="14463"/>
                  </a:lnTo>
                  <a:lnTo>
                    <a:pt x="60609" y="15074"/>
                  </a:lnTo>
                  <a:lnTo>
                    <a:pt x="60905" y="15685"/>
                  </a:lnTo>
                  <a:lnTo>
                    <a:pt x="61158" y="16276"/>
                  </a:lnTo>
                  <a:lnTo>
                    <a:pt x="61389" y="16887"/>
                  </a:lnTo>
                  <a:lnTo>
                    <a:pt x="61621" y="17477"/>
                  </a:lnTo>
                  <a:lnTo>
                    <a:pt x="61811" y="18068"/>
                  </a:lnTo>
                  <a:lnTo>
                    <a:pt x="62001" y="18637"/>
                  </a:lnTo>
                  <a:lnTo>
                    <a:pt x="62169" y="19206"/>
                  </a:lnTo>
                  <a:lnTo>
                    <a:pt x="62317" y="19754"/>
                  </a:lnTo>
                  <a:lnTo>
                    <a:pt x="62443" y="20302"/>
                  </a:lnTo>
                  <a:lnTo>
                    <a:pt x="62549" y="20829"/>
                  </a:lnTo>
                  <a:lnTo>
                    <a:pt x="62739" y="21820"/>
                  </a:lnTo>
                  <a:lnTo>
                    <a:pt x="62865" y="22769"/>
                  </a:lnTo>
                  <a:lnTo>
                    <a:pt x="62928" y="23612"/>
                  </a:lnTo>
                  <a:lnTo>
                    <a:pt x="62949" y="24392"/>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1" name="Google Shape;1951;p29"/>
            <p:cNvSpPr/>
            <p:nvPr/>
          </p:nvSpPr>
          <p:spPr>
            <a:xfrm>
              <a:off x="5246700" y="-1235825"/>
              <a:ext cx="62200" cy="173425"/>
            </a:xfrm>
            <a:custGeom>
              <a:rect b="b" l="l" r="r" t="t"/>
              <a:pathLst>
                <a:path extrusionOk="0" h="6937" w="2488">
                  <a:moveTo>
                    <a:pt x="2446" y="1"/>
                  </a:moveTo>
                  <a:lnTo>
                    <a:pt x="2193" y="380"/>
                  </a:lnTo>
                  <a:lnTo>
                    <a:pt x="1940" y="760"/>
                  </a:lnTo>
                  <a:lnTo>
                    <a:pt x="1708" y="1160"/>
                  </a:lnTo>
                  <a:lnTo>
                    <a:pt x="1476" y="1582"/>
                  </a:lnTo>
                  <a:lnTo>
                    <a:pt x="1265" y="2003"/>
                  </a:lnTo>
                  <a:lnTo>
                    <a:pt x="1075" y="2425"/>
                  </a:lnTo>
                  <a:lnTo>
                    <a:pt x="886" y="2847"/>
                  </a:lnTo>
                  <a:lnTo>
                    <a:pt x="717" y="3268"/>
                  </a:lnTo>
                  <a:lnTo>
                    <a:pt x="548" y="3711"/>
                  </a:lnTo>
                  <a:lnTo>
                    <a:pt x="401" y="4154"/>
                  </a:lnTo>
                  <a:lnTo>
                    <a:pt x="274" y="4618"/>
                  </a:lnTo>
                  <a:lnTo>
                    <a:pt x="169" y="5060"/>
                  </a:lnTo>
                  <a:lnTo>
                    <a:pt x="84" y="5524"/>
                  </a:lnTo>
                  <a:lnTo>
                    <a:pt x="42" y="5988"/>
                  </a:lnTo>
                  <a:lnTo>
                    <a:pt x="0" y="6452"/>
                  </a:lnTo>
                  <a:lnTo>
                    <a:pt x="21" y="6915"/>
                  </a:lnTo>
                  <a:lnTo>
                    <a:pt x="42" y="6937"/>
                  </a:lnTo>
                  <a:lnTo>
                    <a:pt x="274" y="6030"/>
                  </a:lnTo>
                  <a:lnTo>
                    <a:pt x="843" y="3816"/>
                  </a:lnTo>
                  <a:lnTo>
                    <a:pt x="991" y="3311"/>
                  </a:lnTo>
                  <a:lnTo>
                    <a:pt x="1160" y="2826"/>
                  </a:lnTo>
                  <a:lnTo>
                    <a:pt x="1349" y="2341"/>
                  </a:lnTo>
                  <a:lnTo>
                    <a:pt x="1539" y="1856"/>
                  </a:lnTo>
                  <a:lnTo>
                    <a:pt x="1750" y="1392"/>
                  </a:lnTo>
                  <a:lnTo>
                    <a:pt x="1982" y="928"/>
                  </a:lnTo>
                  <a:lnTo>
                    <a:pt x="2235" y="465"/>
                  </a:lnTo>
                  <a:lnTo>
                    <a:pt x="2488"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2" name="Google Shape;1952;p29"/>
            <p:cNvSpPr/>
            <p:nvPr/>
          </p:nvSpPr>
          <p:spPr>
            <a:xfrm>
              <a:off x="5246700" y="-1235825"/>
              <a:ext cx="62200" cy="173425"/>
            </a:xfrm>
            <a:custGeom>
              <a:rect b="b" l="l" r="r" t="t"/>
              <a:pathLst>
                <a:path extrusionOk="0" fill="none" h="6937" w="2488">
                  <a:moveTo>
                    <a:pt x="2446" y="1"/>
                  </a:moveTo>
                  <a:lnTo>
                    <a:pt x="2446" y="1"/>
                  </a:lnTo>
                  <a:lnTo>
                    <a:pt x="2193" y="380"/>
                  </a:lnTo>
                  <a:lnTo>
                    <a:pt x="1940" y="760"/>
                  </a:lnTo>
                  <a:lnTo>
                    <a:pt x="1708" y="1160"/>
                  </a:lnTo>
                  <a:lnTo>
                    <a:pt x="1476" y="1582"/>
                  </a:lnTo>
                  <a:lnTo>
                    <a:pt x="1265" y="2003"/>
                  </a:lnTo>
                  <a:lnTo>
                    <a:pt x="1075" y="2425"/>
                  </a:lnTo>
                  <a:lnTo>
                    <a:pt x="886" y="2847"/>
                  </a:lnTo>
                  <a:lnTo>
                    <a:pt x="717" y="3268"/>
                  </a:lnTo>
                  <a:lnTo>
                    <a:pt x="717" y="3268"/>
                  </a:lnTo>
                  <a:lnTo>
                    <a:pt x="548" y="3711"/>
                  </a:lnTo>
                  <a:lnTo>
                    <a:pt x="401" y="4154"/>
                  </a:lnTo>
                  <a:lnTo>
                    <a:pt x="274" y="4618"/>
                  </a:lnTo>
                  <a:lnTo>
                    <a:pt x="169" y="5060"/>
                  </a:lnTo>
                  <a:lnTo>
                    <a:pt x="84" y="5524"/>
                  </a:lnTo>
                  <a:lnTo>
                    <a:pt x="42" y="5988"/>
                  </a:lnTo>
                  <a:lnTo>
                    <a:pt x="0" y="6452"/>
                  </a:lnTo>
                  <a:lnTo>
                    <a:pt x="21" y="6915"/>
                  </a:lnTo>
                  <a:lnTo>
                    <a:pt x="42" y="6937"/>
                  </a:lnTo>
                  <a:lnTo>
                    <a:pt x="42" y="6937"/>
                  </a:lnTo>
                  <a:lnTo>
                    <a:pt x="274" y="6030"/>
                  </a:lnTo>
                  <a:lnTo>
                    <a:pt x="274" y="6030"/>
                  </a:lnTo>
                  <a:lnTo>
                    <a:pt x="843" y="3816"/>
                  </a:lnTo>
                  <a:lnTo>
                    <a:pt x="843" y="3816"/>
                  </a:lnTo>
                  <a:lnTo>
                    <a:pt x="991" y="3311"/>
                  </a:lnTo>
                  <a:lnTo>
                    <a:pt x="1160" y="2826"/>
                  </a:lnTo>
                  <a:lnTo>
                    <a:pt x="1349" y="2341"/>
                  </a:lnTo>
                  <a:lnTo>
                    <a:pt x="1539" y="1856"/>
                  </a:lnTo>
                  <a:lnTo>
                    <a:pt x="1750" y="1392"/>
                  </a:lnTo>
                  <a:lnTo>
                    <a:pt x="1982" y="928"/>
                  </a:lnTo>
                  <a:lnTo>
                    <a:pt x="2235" y="465"/>
                  </a:lnTo>
                  <a:lnTo>
                    <a:pt x="2488" y="1"/>
                  </a:lnTo>
                  <a:lnTo>
                    <a:pt x="2446"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3" name="Google Shape;1953;p29"/>
            <p:cNvSpPr/>
            <p:nvPr/>
          </p:nvSpPr>
          <p:spPr>
            <a:xfrm>
              <a:off x="5460675" y="-1429250"/>
              <a:ext cx="610325" cy="93325"/>
            </a:xfrm>
            <a:custGeom>
              <a:rect b="b" l="l" r="r" t="t"/>
              <a:pathLst>
                <a:path extrusionOk="0" h="3733" w="24413">
                  <a:moveTo>
                    <a:pt x="15579" y="1"/>
                  </a:moveTo>
                  <a:lnTo>
                    <a:pt x="14567" y="22"/>
                  </a:lnTo>
                  <a:lnTo>
                    <a:pt x="13556" y="64"/>
                  </a:lnTo>
                  <a:lnTo>
                    <a:pt x="12544" y="148"/>
                  </a:lnTo>
                  <a:lnTo>
                    <a:pt x="11553" y="254"/>
                  </a:lnTo>
                  <a:lnTo>
                    <a:pt x="10541" y="401"/>
                  </a:lnTo>
                  <a:lnTo>
                    <a:pt x="9550" y="549"/>
                  </a:lnTo>
                  <a:lnTo>
                    <a:pt x="8559" y="760"/>
                  </a:lnTo>
                  <a:lnTo>
                    <a:pt x="7568" y="971"/>
                  </a:lnTo>
                  <a:lnTo>
                    <a:pt x="6599" y="1224"/>
                  </a:lnTo>
                  <a:lnTo>
                    <a:pt x="5629" y="1498"/>
                  </a:lnTo>
                  <a:lnTo>
                    <a:pt x="4659" y="1814"/>
                  </a:lnTo>
                  <a:lnTo>
                    <a:pt x="3711" y="2151"/>
                  </a:lnTo>
                  <a:lnTo>
                    <a:pt x="2762" y="2510"/>
                  </a:lnTo>
                  <a:lnTo>
                    <a:pt x="1834" y="2889"/>
                  </a:lnTo>
                  <a:lnTo>
                    <a:pt x="907" y="3311"/>
                  </a:lnTo>
                  <a:lnTo>
                    <a:pt x="0" y="3732"/>
                  </a:lnTo>
                  <a:lnTo>
                    <a:pt x="949" y="3332"/>
                  </a:lnTo>
                  <a:lnTo>
                    <a:pt x="1897" y="2931"/>
                  </a:lnTo>
                  <a:lnTo>
                    <a:pt x="2846" y="2573"/>
                  </a:lnTo>
                  <a:lnTo>
                    <a:pt x="3795" y="2235"/>
                  </a:lnTo>
                  <a:lnTo>
                    <a:pt x="4765" y="1940"/>
                  </a:lnTo>
                  <a:lnTo>
                    <a:pt x="5713" y="1645"/>
                  </a:lnTo>
                  <a:lnTo>
                    <a:pt x="6662" y="1392"/>
                  </a:lnTo>
                  <a:lnTo>
                    <a:pt x="7632" y="1181"/>
                  </a:lnTo>
                  <a:lnTo>
                    <a:pt x="8601" y="971"/>
                  </a:lnTo>
                  <a:lnTo>
                    <a:pt x="9571" y="802"/>
                  </a:lnTo>
                  <a:lnTo>
                    <a:pt x="10541" y="654"/>
                  </a:lnTo>
                  <a:lnTo>
                    <a:pt x="11511" y="549"/>
                  </a:lnTo>
                  <a:lnTo>
                    <a:pt x="12480" y="444"/>
                  </a:lnTo>
                  <a:lnTo>
                    <a:pt x="13471" y="380"/>
                  </a:lnTo>
                  <a:lnTo>
                    <a:pt x="14441" y="359"/>
                  </a:lnTo>
                  <a:lnTo>
                    <a:pt x="15432" y="338"/>
                  </a:lnTo>
                  <a:lnTo>
                    <a:pt x="16359" y="338"/>
                  </a:lnTo>
                  <a:lnTo>
                    <a:pt x="17266" y="380"/>
                  </a:lnTo>
                  <a:lnTo>
                    <a:pt x="18193" y="444"/>
                  </a:lnTo>
                  <a:lnTo>
                    <a:pt x="19121" y="507"/>
                  </a:lnTo>
                  <a:lnTo>
                    <a:pt x="20049" y="612"/>
                  </a:lnTo>
                  <a:lnTo>
                    <a:pt x="20976" y="718"/>
                  </a:lnTo>
                  <a:lnTo>
                    <a:pt x="21925" y="865"/>
                  </a:lnTo>
                  <a:lnTo>
                    <a:pt x="22874" y="1034"/>
                  </a:lnTo>
                  <a:lnTo>
                    <a:pt x="24391" y="1329"/>
                  </a:lnTo>
                  <a:lnTo>
                    <a:pt x="24413" y="1308"/>
                  </a:lnTo>
                  <a:lnTo>
                    <a:pt x="22895" y="865"/>
                  </a:lnTo>
                  <a:lnTo>
                    <a:pt x="21988" y="675"/>
                  </a:lnTo>
                  <a:lnTo>
                    <a:pt x="21082" y="486"/>
                  </a:lnTo>
                  <a:lnTo>
                    <a:pt x="20175" y="338"/>
                  </a:lnTo>
                  <a:lnTo>
                    <a:pt x="19269" y="212"/>
                  </a:lnTo>
                  <a:lnTo>
                    <a:pt x="18341" y="127"/>
                  </a:lnTo>
                  <a:lnTo>
                    <a:pt x="17413" y="64"/>
                  </a:lnTo>
                  <a:lnTo>
                    <a:pt x="16507" y="22"/>
                  </a:lnTo>
                  <a:lnTo>
                    <a:pt x="15579"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4" name="Google Shape;1954;p29"/>
            <p:cNvSpPr/>
            <p:nvPr/>
          </p:nvSpPr>
          <p:spPr>
            <a:xfrm>
              <a:off x="5460675" y="-1429250"/>
              <a:ext cx="610325" cy="93325"/>
            </a:xfrm>
            <a:custGeom>
              <a:rect b="b" l="l" r="r" t="t"/>
              <a:pathLst>
                <a:path extrusionOk="0" fill="none" h="3733" w="24413">
                  <a:moveTo>
                    <a:pt x="15579" y="1"/>
                  </a:moveTo>
                  <a:lnTo>
                    <a:pt x="15579" y="1"/>
                  </a:lnTo>
                  <a:lnTo>
                    <a:pt x="14567" y="22"/>
                  </a:lnTo>
                  <a:lnTo>
                    <a:pt x="13556" y="64"/>
                  </a:lnTo>
                  <a:lnTo>
                    <a:pt x="12544" y="148"/>
                  </a:lnTo>
                  <a:lnTo>
                    <a:pt x="11553" y="254"/>
                  </a:lnTo>
                  <a:lnTo>
                    <a:pt x="10541" y="401"/>
                  </a:lnTo>
                  <a:lnTo>
                    <a:pt x="9550" y="549"/>
                  </a:lnTo>
                  <a:lnTo>
                    <a:pt x="8559" y="760"/>
                  </a:lnTo>
                  <a:lnTo>
                    <a:pt x="7568" y="971"/>
                  </a:lnTo>
                  <a:lnTo>
                    <a:pt x="6599" y="1224"/>
                  </a:lnTo>
                  <a:lnTo>
                    <a:pt x="5629" y="1498"/>
                  </a:lnTo>
                  <a:lnTo>
                    <a:pt x="4659" y="1814"/>
                  </a:lnTo>
                  <a:lnTo>
                    <a:pt x="3711" y="2151"/>
                  </a:lnTo>
                  <a:lnTo>
                    <a:pt x="2762" y="2510"/>
                  </a:lnTo>
                  <a:lnTo>
                    <a:pt x="1834" y="2889"/>
                  </a:lnTo>
                  <a:lnTo>
                    <a:pt x="907" y="3311"/>
                  </a:lnTo>
                  <a:lnTo>
                    <a:pt x="0" y="3732"/>
                  </a:lnTo>
                  <a:lnTo>
                    <a:pt x="0" y="3732"/>
                  </a:lnTo>
                  <a:lnTo>
                    <a:pt x="949" y="3332"/>
                  </a:lnTo>
                  <a:lnTo>
                    <a:pt x="1897" y="2931"/>
                  </a:lnTo>
                  <a:lnTo>
                    <a:pt x="2846" y="2573"/>
                  </a:lnTo>
                  <a:lnTo>
                    <a:pt x="3795" y="2235"/>
                  </a:lnTo>
                  <a:lnTo>
                    <a:pt x="4765" y="1940"/>
                  </a:lnTo>
                  <a:lnTo>
                    <a:pt x="5713" y="1645"/>
                  </a:lnTo>
                  <a:lnTo>
                    <a:pt x="6662" y="1392"/>
                  </a:lnTo>
                  <a:lnTo>
                    <a:pt x="7632" y="1181"/>
                  </a:lnTo>
                  <a:lnTo>
                    <a:pt x="8601" y="971"/>
                  </a:lnTo>
                  <a:lnTo>
                    <a:pt x="9571" y="802"/>
                  </a:lnTo>
                  <a:lnTo>
                    <a:pt x="10541" y="654"/>
                  </a:lnTo>
                  <a:lnTo>
                    <a:pt x="11511" y="549"/>
                  </a:lnTo>
                  <a:lnTo>
                    <a:pt x="12480" y="444"/>
                  </a:lnTo>
                  <a:lnTo>
                    <a:pt x="13471" y="380"/>
                  </a:lnTo>
                  <a:lnTo>
                    <a:pt x="14441" y="359"/>
                  </a:lnTo>
                  <a:lnTo>
                    <a:pt x="15432" y="338"/>
                  </a:lnTo>
                  <a:lnTo>
                    <a:pt x="15432" y="338"/>
                  </a:lnTo>
                  <a:lnTo>
                    <a:pt x="16359" y="338"/>
                  </a:lnTo>
                  <a:lnTo>
                    <a:pt x="17266" y="380"/>
                  </a:lnTo>
                  <a:lnTo>
                    <a:pt x="18193" y="444"/>
                  </a:lnTo>
                  <a:lnTo>
                    <a:pt x="19121" y="507"/>
                  </a:lnTo>
                  <a:lnTo>
                    <a:pt x="20049" y="612"/>
                  </a:lnTo>
                  <a:lnTo>
                    <a:pt x="20976" y="718"/>
                  </a:lnTo>
                  <a:lnTo>
                    <a:pt x="21925" y="865"/>
                  </a:lnTo>
                  <a:lnTo>
                    <a:pt x="22874" y="1034"/>
                  </a:lnTo>
                  <a:lnTo>
                    <a:pt x="22874" y="1034"/>
                  </a:lnTo>
                  <a:lnTo>
                    <a:pt x="24391" y="1329"/>
                  </a:lnTo>
                  <a:lnTo>
                    <a:pt x="24413" y="1308"/>
                  </a:lnTo>
                  <a:lnTo>
                    <a:pt x="24413" y="1308"/>
                  </a:lnTo>
                  <a:lnTo>
                    <a:pt x="22895" y="865"/>
                  </a:lnTo>
                  <a:lnTo>
                    <a:pt x="22895" y="865"/>
                  </a:lnTo>
                  <a:lnTo>
                    <a:pt x="21988" y="675"/>
                  </a:lnTo>
                  <a:lnTo>
                    <a:pt x="21082" y="486"/>
                  </a:lnTo>
                  <a:lnTo>
                    <a:pt x="20175" y="338"/>
                  </a:lnTo>
                  <a:lnTo>
                    <a:pt x="19269" y="212"/>
                  </a:lnTo>
                  <a:lnTo>
                    <a:pt x="18341" y="127"/>
                  </a:lnTo>
                  <a:lnTo>
                    <a:pt x="17413" y="64"/>
                  </a:lnTo>
                  <a:lnTo>
                    <a:pt x="16507" y="22"/>
                  </a:lnTo>
                  <a:lnTo>
                    <a:pt x="15579"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5" name="Google Shape;1955;p29"/>
            <p:cNvSpPr/>
            <p:nvPr/>
          </p:nvSpPr>
          <p:spPr>
            <a:xfrm>
              <a:off x="6221700" y="-1379175"/>
              <a:ext cx="231400" cy="122825"/>
            </a:xfrm>
            <a:custGeom>
              <a:rect b="b" l="l" r="r" t="t"/>
              <a:pathLst>
                <a:path extrusionOk="0" h="4913" w="9256">
                  <a:moveTo>
                    <a:pt x="1" y="1"/>
                  </a:moveTo>
                  <a:lnTo>
                    <a:pt x="1" y="22"/>
                  </a:lnTo>
                  <a:lnTo>
                    <a:pt x="654" y="106"/>
                  </a:lnTo>
                  <a:lnTo>
                    <a:pt x="1329" y="232"/>
                  </a:lnTo>
                  <a:lnTo>
                    <a:pt x="1982" y="380"/>
                  </a:lnTo>
                  <a:lnTo>
                    <a:pt x="2615" y="570"/>
                  </a:lnTo>
                  <a:lnTo>
                    <a:pt x="3100" y="717"/>
                  </a:lnTo>
                  <a:lnTo>
                    <a:pt x="3564" y="907"/>
                  </a:lnTo>
                  <a:lnTo>
                    <a:pt x="4006" y="1097"/>
                  </a:lnTo>
                  <a:lnTo>
                    <a:pt x="4470" y="1308"/>
                  </a:lnTo>
                  <a:lnTo>
                    <a:pt x="4913" y="1540"/>
                  </a:lnTo>
                  <a:lnTo>
                    <a:pt x="5334" y="1793"/>
                  </a:lnTo>
                  <a:lnTo>
                    <a:pt x="5756" y="2045"/>
                  </a:lnTo>
                  <a:lnTo>
                    <a:pt x="6178" y="2341"/>
                  </a:lnTo>
                  <a:lnTo>
                    <a:pt x="6979" y="2931"/>
                  </a:lnTo>
                  <a:lnTo>
                    <a:pt x="7759" y="3542"/>
                  </a:lnTo>
                  <a:lnTo>
                    <a:pt x="8138" y="3880"/>
                  </a:lnTo>
                  <a:lnTo>
                    <a:pt x="8497" y="4217"/>
                  </a:lnTo>
                  <a:lnTo>
                    <a:pt x="9234" y="4913"/>
                  </a:lnTo>
                  <a:lnTo>
                    <a:pt x="9256" y="4891"/>
                  </a:lnTo>
                  <a:lnTo>
                    <a:pt x="8855" y="4343"/>
                  </a:lnTo>
                  <a:lnTo>
                    <a:pt x="8539" y="3943"/>
                  </a:lnTo>
                  <a:lnTo>
                    <a:pt x="8202" y="3563"/>
                  </a:lnTo>
                  <a:lnTo>
                    <a:pt x="7822" y="3205"/>
                  </a:lnTo>
                  <a:lnTo>
                    <a:pt x="7443" y="2868"/>
                  </a:lnTo>
                  <a:lnTo>
                    <a:pt x="7063" y="2551"/>
                  </a:lnTo>
                  <a:lnTo>
                    <a:pt x="6641" y="2256"/>
                  </a:lnTo>
                  <a:lnTo>
                    <a:pt x="6220" y="1961"/>
                  </a:lnTo>
                  <a:lnTo>
                    <a:pt x="5777" y="1708"/>
                  </a:lnTo>
                  <a:lnTo>
                    <a:pt x="5103" y="1350"/>
                  </a:lnTo>
                  <a:lnTo>
                    <a:pt x="4428" y="1034"/>
                  </a:lnTo>
                  <a:lnTo>
                    <a:pt x="3711" y="738"/>
                  </a:lnTo>
                  <a:lnTo>
                    <a:pt x="2994" y="507"/>
                  </a:lnTo>
                  <a:lnTo>
                    <a:pt x="2257" y="296"/>
                  </a:lnTo>
                  <a:lnTo>
                    <a:pt x="1519" y="148"/>
                  </a:lnTo>
                  <a:lnTo>
                    <a:pt x="760" y="43"/>
                  </a:lnTo>
                  <a:lnTo>
                    <a:pt x="380" y="22"/>
                  </a:lnTo>
                  <a:lnTo>
                    <a:pt x="1"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6" name="Google Shape;1956;p29"/>
            <p:cNvSpPr/>
            <p:nvPr/>
          </p:nvSpPr>
          <p:spPr>
            <a:xfrm>
              <a:off x="6221700" y="-1379175"/>
              <a:ext cx="231400" cy="122825"/>
            </a:xfrm>
            <a:custGeom>
              <a:rect b="b" l="l" r="r" t="t"/>
              <a:pathLst>
                <a:path extrusionOk="0" fill="none" h="4913" w="9256">
                  <a:moveTo>
                    <a:pt x="1" y="1"/>
                  </a:moveTo>
                  <a:lnTo>
                    <a:pt x="1" y="22"/>
                  </a:lnTo>
                  <a:lnTo>
                    <a:pt x="1" y="22"/>
                  </a:lnTo>
                  <a:lnTo>
                    <a:pt x="654" y="106"/>
                  </a:lnTo>
                  <a:lnTo>
                    <a:pt x="1329" y="232"/>
                  </a:lnTo>
                  <a:lnTo>
                    <a:pt x="1982" y="380"/>
                  </a:lnTo>
                  <a:lnTo>
                    <a:pt x="2615" y="570"/>
                  </a:lnTo>
                  <a:lnTo>
                    <a:pt x="2615" y="570"/>
                  </a:lnTo>
                  <a:lnTo>
                    <a:pt x="3100" y="717"/>
                  </a:lnTo>
                  <a:lnTo>
                    <a:pt x="3564" y="907"/>
                  </a:lnTo>
                  <a:lnTo>
                    <a:pt x="4006" y="1097"/>
                  </a:lnTo>
                  <a:lnTo>
                    <a:pt x="4470" y="1308"/>
                  </a:lnTo>
                  <a:lnTo>
                    <a:pt x="4913" y="1540"/>
                  </a:lnTo>
                  <a:lnTo>
                    <a:pt x="5334" y="1793"/>
                  </a:lnTo>
                  <a:lnTo>
                    <a:pt x="5756" y="2045"/>
                  </a:lnTo>
                  <a:lnTo>
                    <a:pt x="6178" y="2341"/>
                  </a:lnTo>
                  <a:lnTo>
                    <a:pt x="6178" y="2341"/>
                  </a:lnTo>
                  <a:lnTo>
                    <a:pt x="6979" y="2931"/>
                  </a:lnTo>
                  <a:lnTo>
                    <a:pt x="7759" y="3542"/>
                  </a:lnTo>
                  <a:lnTo>
                    <a:pt x="7759" y="3542"/>
                  </a:lnTo>
                  <a:lnTo>
                    <a:pt x="8138" y="3880"/>
                  </a:lnTo>
                  <a:lnTo>
                    <a:pt x="8497" y="4217"/>
                  </a:lnTo>
                  <a:lnTo>
                    <a:pt x="9234" y="4913"/>
                  </a:lnTo>
                  <a:lnTo>
                    <a:pt x="9256" y="4891"/>
                  </a:lnTo>
                  <a:lnTo>
                    <a:pt x="9256" y="4891"/>
                  </a:lnTo>
                  <a:lnTo>
                    <a:pt x="8855" y="4343"/>
                  </a:lnTo>
                  <a:lnTo>
                    <a:pt x="8855" y="4343"/>
                  </a:lnTo>
                  <a:lnTo>
                    <a:pt x="8539" y="3943"/>
                  </a:lnTo>
                  <a:lnTo>
                    <a:pt x="8202" y="3563"/>
                  </a:lnTo>
                  <a:lnTo>
                    <a:pt x="7822" y="3205"/>
                  </a:lnTo>
                  <a:lnTo>
                    <a:pt x="7443" y="2868"/>
                  </a:lnTo>
                  <a:lnTo>
                    <a:pt x="7063" y="2551"/>
                  </a:lnTo>
                  <a:lnTo>
                    <a:pt x="6641" y="2256"/>
                  </a:lnTo>
                  <a:lnTo>
                    <a:pt x="6220" y="1961"/>
                  </a:lnTo>
                  <a:lnTo>
                    <a:pt x="5777" y="1708"/>
                  </a:lnTo>
                  <a:lnTo>
                    <a:pt x="5777" y="1708"/>
                  </a:lnTo>
                  <a:lnTo>
                    <a:pt x="5103" y="1350"/>
                  </a:lnTo>
                  <a:lnTo>
                    <a:pt x="4428" y="1034"/>
                  </a:lnTo>
                  <a:lnTo>
                    <a:pt x="3711" y="738"/>
                  </a:lnTo>
                  <a:lnTo>
                    <a:pt x="2994" y="507"/>
                  </a:lnTo>
                  <a:lnTo>
                    <a:pt x="2257" y="296"/>
                  </a:lnTo>
                  <a:lnTo>
                    <a:pt x="1519" y="148"/>
                  </a:lnTo>
                  <a:lnTo>
                    <a:pt x="760" y="43"/>
                  </a:lnTo>
                  <a:lnTo>
                    <a:pt x="380" y="22"/>
                  </a:lnTo>
                  <a:lnTo>
                    <a:pt x="1"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7" name="Google Shape;1957;p29"/>
            <p:cNvSpPr/>
            <p:nvPr/>
          </p:nvSpPr>
          <p:spPr>
            <a:xfrm>
              <a:off x="5386350" y="-1018675"/>
              <a:ext cx="689925" cy="340475"/>
            </a:xfrm>
            <a:custGeom>
              <a:rect b="b" l="l" r="r" t="t"/>
              <a:pathLst>
                <a:path extrusionOk="0" h="13619" w="27597">
                  <a:moveTo>
                    <a:pt x="15411" y="0"/>
                  </a:moveTo>
                  <a:lnTo>
                    <a:pt x="14779" y="21"/>
                  </a:lnTo>
                  <a:lnTo>
                    <a:pt x="14125" y="85"/>
                  </a:lnTo>
                  <a:lnTo>
                    <a:pt x="13472" y="169"/>
                  </a:lnTo>
                  <a:lnTo>
                    <a:pt x="12818" y="274"/>
                  </a:lnTo>
                  <a:lnTo>
                    <a:pt x="12165" y="422"/>
                  </a:lnTo>
                  <a:lnTo>
                    <a:pt x="11490" y="612"/>
                  </a:lnTo>
                  <a:lnTo>
                    <a:pt x="10837" y="822"/>
                  </a:lnTo>
                  <a:lnTo>
                    <a:pt x="10162" y="1054"/>
                  </a:lnTo>
                  <a:lnTo>
                    <a:pt x="9508" y="1307"/>
                  </a:lnTo>
                  <a:lnTo>
                    <a:pt x="8855" y="1581"/>
                  </a:lnTo>
                  <a:lnTo>
                    <a:pt x="8201" y="1877"/>
                  </a:lnTo>
                  <a:lnTo>
                    <a:pt x="7569" y="2193"/>
                  </a:lnTo>
                  <a:lnTo>
                    <a:pt x="6958" y="2530"/>
                  </a:lnTo>
                  <a:lnTo>
                    <a:pt x="6346" y="2867"/>
                  </a:lnTo>
                  <a:lnTo>
                    <a:pt x="5756" y="3226"/>
                  </a:lnTo>
                  <a:lnTo>
                    <a:pt x="5187" y="3605"/>
                  </a:lnTo>
                  <a:lnTo>
                    <a:pt x="4639" y="4006"/>
                  </a:lnTo>
                  <a:lnTo>
                    <a:pt x="4090" y="4406"/>
                  </a:lnTo>
                  <a:lnTo>
                    <a:pt x="3585" y="4807"/>
                  </a:lnTo>
                  <a:lnTo>
                    <a:pt x="3100" y="5207"/>
                  </a:lnTo>
                  <a:lnTo>
                    <a:pt x="2657" y="5629"/>
                  </a:lnTo>
                  <a:lnTo>
                    <a:pt x="2214" y="6051"/>
                  </a:lnTo>
                  <a:lnTo>
                    <a:pt x="1835" y="6472"/>
                  </a:lnTo>
                  <a:lnTo>
                    <a:pt x="1455" y="6894"/>
                  </a:lnTo>
                  <a:lnTo>
                    <a:pt x="1139" y="7295"/>
                  </a:lnTo>
                  <a:lnTo>
                    <a:pt x="844" y="7716"/>
                  </a:lnTo>
                  <a:lnTo>
                    <a:pt x="591" y="8117"/>
                  </a:lnTo>
                  <a:lnTo>
                    <a:pt x="380" y="8538"/>
                  </a:lnTo>
                  <a:lnTo>
                    <a:pt x="211" y="8918"/>
                  </a:lnTo>
                  <a:lnTo>
                    <a:pt x="106" y="9297"/>
                  </a:lnTo>
                  <a:lnTo>
                    <a:pt x="22" y="9677"/>
                  </a:lnTo>
                  <a:lnTo>
                    <a:pt x="1" y="10035"/>
                  </a:lnTo>
                  <a:lnTo>
                    <a:pt x="1" y="10204"/>
                  </a:lnTo>
                  <a:lnTo>
                    <a:pt x="22" y="10372"/>
                  </a:lnTo>
                  <a:lnTo>
                    <a:pt x="64" y="10541"/>
                  </a:lnTo>
                  <a:lnTo>
                    <a:pt x="106" y="10689"/>
                  </a:lnTo>
                  <a:lnTo>
                    <a:pt x="148" y="10857"/>
                  </a:lnTo>
                  <a:lnTo>
                    <a:pt x="211" y="11005"/>
                  </a:lnTo>
                  <a:lnTo>
                    <a:pt x="380" y="11279"/>
                  </a:lnTo>
                  <a:lnTo>
                    <a:pt x="591" y="11532"/>
                  </a:lnTo>
                  <a:lnTo>
                    <a:pt x="844" y="11764"/>
                  </a:lnTo>
                  <a:lnTo>
                    <a:pt x="1139" y="11975"/>
                  </a:lnTo>
                  <a:lnTo>
                    <a:pt x="1455" y="12185"/>
                  </a:lnTo>
                  <a:lnTo>
                    <a:pt x="1835" y="12375"/>
                  </a:lnTo>
                  <a:lnTo>
                    <a:pt x="2214" y="12544"/>
                  </a:lnTo>
                  <a:lnTo>
                    <a:pt x="2657" y="12691"/>
                  </a:lnTo>
                  <a:lnTo>
                    <a:pt x="3100" y="12818"/>
                  </a:lnTo>
                  <a:lnTo>
                    <a:pt x="3585" y="12944"/>
                  </a:lnTo>
                  <a:lnTo>
                    <a:pt x="4090" y="13050"/>
                  </a:lnTo>
                  <a:lnTo>
                    <a:pt x="4639" y="13155"/>
                  </a:lnTo>
                  <a:lnTo>
                    <a:pt x="5187" y="13239"/>
                  </a:lnTo>
                  <a:lnTo>
                    <a:pt x="6346" y="13387"/>
                  </a:lnTo>
                  <a:lnTo>
                    <a:pt x="7569" y="13471"/>
                  </a:lnTo>
                  <a:lnTo>
                    <a:pt x="8855" y="13556"/>
                  </a:lnTo>
                  <a:lnTo>
                    <a:pt x="10162" y="13598"/>
                  </a:lnTo>
                  <a:lnTo>
                    <a:pt x="11490" y="13619"/>
                  </a:lnTo>
                  <a:lnTo>
                    <a:pt x="16044" y="13619"/>
                  </a:lnTo>
                  <a:lnTo>
                    <a:pt x="16655" y="13598"/>
                  </a:lnTo>
                  <a:lnTo>
                    <a:pt x="17266" y="13535"/>
                  </a:lnTo>
                  <a:lnTo>
                    <a:pt x="17857" y="13492"/>
                  </a:lnTo>
                  <a:lnTo>
                    <a:pt x="18447" y="13408"/>
                  </a:lnTo>
                  <a:lnTo>
                    <a:pt x="19037" y="13324"/>
                  </a:lnTo>
                  <a:lnTo>
                    <a:pt x="19606" y="13218"/>
                  </a:lnTo>
                  <a:lnTo>
                    <a:pt x="20155" y="13092"/>
                  </a:lnTo>
                  <a:lnTo>
                    <a:pt x="20703" y="12944"/>
                  </a:lnTo>
                  <a:lnTo>
                    <a:pt x="21209" y="12797"/>
                  </a:lnTo>
                  <a:lnTo>
                    <a:pt x="21736" y="12628"/>
                  </a:lnTo>
                  <a:lnTo>
                    <a:pt x="22221" y="12459"/>
                  </a:lnTo>
                  <a:lnTo>
                    <a:pt x="22705" y="12270"/>
                  </a:lnTo>
                  <a:lnTo>
                    <a:pt x="23169" y="12059"/>
                  </a:lnTo>
                  <a:lnTo>
                    <a:pt x="23612" y="11848"/>
                  </a:lnTo>
                  <a:lnTo>
                    <a:pt x="24034" y="11637"/>
                  </a:lnTo>
                  <a:lnTo>
                    <a:pt x="24434" y="11384"/>
                  </a:lnTo>
                  <a:lnTo>
                    <a:pt x="24814" y="11152"/>
                  </a:lnTo>
                  <a:lnTo>
                    <a:pt x="25172" y="10878"/>
                  </a:lnTo>
                  <a:lnTo>
                    <a:pt x="25509" y="10625"/>
                  </a:lnTo>
                  <a:lnTo>
                    <a:pt x="25825" y="10351"/>
                  </a:lnTo>
                  <a:lnTo>
                    <a:pt x="26121" y="10056"/>
                  </a:lnTo>
                  <a:lnTo>
                    <a:pt x="26395" y="9761"/>
                  </a:lnTo>
                  <a:lnTo>
                    <a:pt x="26648" y="9466"/>
                  </a:lnTo>
                  <a:lnTo>
                    <a:pt x="26858" y="9150"/>
                  </a:lnTo>
                  <a:lnTo>
                    <a:pt x="27048" y="8833"/>
                  </a:lnTo>
                  <a:lnTo>
                    <a:pt x="27217" y="8517"/>
                  </a:lnTo>
                  <a:lnTo>
                    <a:pt x="27343" y="8180"/>
                  </a:lnTo>
                  <a:lnTo>
                    <a:pt x="27449" y="7843"/>
                  </a:lnTo>
                  <a:lnTo>
                    <a:pt x="27533" y="7505"/>
                  </a:lnTo>
                  <a:lnTo>
                    <a:pt x="27575" y="7168"/>
                  </a:lnTo>
                  <a:lnTo>
                    <a:pt x="27596" y="6810"/>
                  </a:lnTo>
                  <a:lnTo>
                    <a:pt x="27575" y="6472"/>
                  </a:lnTo>
                  <a:lnTo>
                    <a:pt x="27533" y="6114"/>
                  </a:lnTo>
                  <a:lnTo>
                    <a:pt x="27449" y="5777"/>
                  </a:lnTo>
                  <a:lnTo>
                    <a:pt x="27343" y="5439"/>
                  </a:lnTo>
                  <a:lnTo>
                    <a:pt x="27217" y="5102"/>
                  </a:lnTo>
                  <a:lnTo>
                    <a:pt x="27048" y="4786"/>
                  </a:lnTo>
                  <a:lnTo>
                    <a:pt x="26858" y="4470"/>
                  </a:lnTo>
                  <a:lnTo>
                    <a:pt x="26648" y="4153"/>
                  </a:lnTo>
                  <a:lnTo>
                    <a:pt x="26395" y="3858"/>
                  </a:lnTo>
                  <a:lnTo>
                    <a:pt x="26121" y="3563"/>
                  </a:lnTo>
                  <a:lnTo>
                    <a:pt x="25825" y="3289"/>
                  </a:lnTo>
                  <a:lnTo>
                    <a:pt x="25509" y="3015"/>
                  </a:lnTo>
                  <a:lnTo>
                    <a:pt x="25172" y="2741"/>
                  </a:lnTo>
                  <a:lnTo>
                    <a:pt x="24814" y="2488"/>
                  </a:lnTo>
                  <a:lnTo>
                    <a:pt x="24434" y="2235"/>
                  </a:lnTo>
                  <a:lnTo>
                    <a:pt x="24034" y="2003"/>
                  </a:lnTo>
                  <a:lnTo>
                    <a:pt x="23612" y="1771"/>
                  </a:lnTo>
                  <a:lnTo>
                    <a:pt x="23169" y="1560"/>
                  </a:lnTo>
                  <a:lnTo>
                    <a:pt x="22705" y="1350"/>
                  </a:lnTo>
                  <a:lnTo>
                    <a:pt x="22221" y="1160"/>
                  </a:lnTo>
                  <a:lnTo>
                    <a:pt x="21736" y="991"/>
                  </a:lnTo>
                  <a:lnTo>
                    <a:pt x="21209" y="822"/>
                  </a:lnTo>
                  <a:lnTo>
                    <a:pt x="20703" y="675"/>
                  </a:lnTo>
                  <a:lnTo>
                    <a:pt x="20155" y="548"/>
                  </a:lnTo>
                  <a:lnTo>
                    <a:pt x="19606" y="422"/>
                  </a:lnTo>
                  <a:lnTo>
                    <a:pt x="19037" y="317"/>
                  </a:lnTo>
                  <a:lnTo>
                    <a:pt x="18447" y="211"/>
                  </a:lnTo>
                  <a:lnTo>
                    <a:pt x="17857" y="148"/>
                  </a:lnTo>
                  <a:lnTo>
                    <a:pt x="17266" y="85"/>
                  </a:lnTo>
                  <a:lnTo>
                    <a:pt x="16655" y="42"/>
                  </a:lnTo>
                  <a:lnTo>
                    <a:pt x="16044" y="21"/>
                  </a:lnTo>
                  <a:lnTo>
                    <a:pt x="15411"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8" name="Google Shape;1958;p29"/>
            <p:cNvSpPr/>
            <p:nvPr/>
          </p:nvSpPr>
          <p:spPr>
            <a:xfrm>
              <a:off x="5386350" y="-1018675"/>
              <a:ext cx="689925" cy="340475"/>
            </a:xfrm>
            <a:custGeom>
              <a:rect b="b" l="l" r="r" t="t"/>
              <a:pathLst>
                <a:path extrusionOk="0" fill="none" h="13619" w="27597">
                  <a:moveTo>
                    <a:pt x="27596" y="6810"/>
                  </a:moveTo>
                  <a:lnTo>
                    <a:pt x="27596" y="6810"/>
                  </a:lnTo>
                  <a:lnTo>
                    <a:pt x="27575" y="7168"/>
                  </a:lnTo>
                  <a:lnTo>
                    <a:pt x="27533" y="7505"/>
                  </a:lnTo>
                  <a:lnTo>
                    <a:pt x="27449" y="7843"/>
                  </a:lnTo>
                  <a:lnTo>
                    <a:pt x="27343" y="8180"/>
                  </a:lnTo>
                  <a:lnTo>
                    <a:pt x="27217" y="8517"/>
                  </a:lnTo>
                  <a:lnTo>
                    <a:pt x="27048" y="8833"/>
                  </a:lnTo>
                  <a:lnTo>
                    <a:pt x="26858" y="9150"/>
                  </a:lnTo>
                  <a:lnTo>
                    <a:pt x="26648" y="9466"/>
                  </a:lnTo>
                  <a:lnTo>
                    <a:pt x="26395" y="9761"/>
                  </a:lnTo>
                  <a:lnTo>
                    <a:pt x="26121" y="10056"/>
                  </a:lnTo>
                  <a:lnTo>
                    <a:pt x="25825" y="10351"/>
                  </a:lnTo>
                  <a:lnTo>
                    <a:pt x="25509" y="10625"/>
                  </a:lnTo>
                  <a:lnTo>
                    <a:pt x="25172" y="10878"/>
                  </a:lnTo>
                  <a:lnTo>
                    <a:pt x="24814" y="11152"/>
                  </a:lnTo>
                  <a:lnTo>
                    <a:pt x="24434" y="11384"/>
                  </a:lnTo>
                  <a:lnTo>
                    <a:pt x="24034" y="11637"/>
                  </a:lnTo>
                  <a:lnTo>
                    <a:pt x="23612" y="11848"/>
                  </a:lnTo>
                  <a:lnTo>
                    <a:pt x="23169" y="12059"/>
                  </a:lnTo>
                  <a:lnTo>
                    <a:pt x="22705" y="12270"/>
                  </a:lnTo>
                  <a:lnTo>
                    <a:pt x="22221" y="12459"/>
                  </a:lnTo>
                  <a:lnTo>
                    <a:pt x="21736" y="12628"/>
                  </a:lnTo>
                  <a:lnTo>
                    <a:pt x="21209" y="12797"/>
                  </a:lnTo>
                  <a:lnTo>
                    <a:pt x="20703" y="12944"/>
                  </a:lnTo>
                  <a:lnTo>
                    <a:pt x="20155" y="13092"/>
                  </a:lnTo>
                  <a:lnTo>
                    <a:pt x="19606" y="13218"/>
                  </a:lnTo>
                  <a:lnTo>
                    <a:pt x="19037" y="13324"/>
                  </a:lnTo>
                  <a:lnTo>
                    <a:pt x="18447" y="13408"/>
                  </a:lnTo>
                  <a:lnTo>
                    <a:pt x="17857" y="13492"/>
                  </a:lnTo>
                  <a:lnTo>
                    <a:pt x="17266" y="13535"/>
                  </a:lnTo>
                  <a:lnTo>
                    <a:pt x="16655" y="13598"/>
                  </a:lnTo>
                  <a:lnTo>
                    <a:pt x="16044" y="13619"/>
                  </a:lnTo>
                  <a:lnTo>
                    <a:pt x="15411" y="13619"/>
                  </a:lnTo>
                  <a:lnTo>
                    <a:pt x="15411" y="13619"/>
                  </a:lnTo>
                  <a:lnTo>
                    <a:pt x="12818" y="13619"/>
                  </a:lnTo>
                  <a:lnTo>
                    <a:pt x="11490" y="13619"/>
                  </a:lnTo>
                  <a:lnTo>
                    <a:pt x="10162" y="13598"/>
                  </a:lnTo>
                  <a:lnTo>
                    <a:pt x="8855" y="13556"/>
                  </a:lnTo>
                  <a:lnTo>
                    <a:pt x="7569" y="13471"/>
                  </a:lnTo>
                  <a:lnTo>
                    <a:pt x="6346" y="13387"/>
                  </a:lnTo>
                  <a:lnTo>
                    <a:pt x="5187" y="13239"/>
                  </a:lnTo>
                  <a:lnTo>
                    <a:pt x="4639" y="13155"/>
                  </a:lnTo>
                  <a:lnTo>
                    <a:pt x="4090" y="13050"/>
                  </a:lnTo>
                  <a:lnTo>
                    <a:pt x="3585" y="12944"/>
                  </a:lnTo>
                  <a:lnTo>
                    <a:pt x="3100" y="12818"/>
                  </a:lnTo>
                  <a:lnTo>
                    <a:pt x="2657" y="12691"/>
                  </a:lnTo>
                  <a:lnTo>
                    <a:pt x="2214" y="12544"/>
                  </a:lnTo>
                  <a:lnTo>
                    <a:pt x="1835" y="12375"/>
                  </a:lnTo>
                  <a:lnTo>
                    <a:pt x="1455" y="12185"/>
                  </a:lnTo>
                  <a:lnTo>
                    <a:pt x="1139" y="11975"/>
                  </a:lnTo>
                  <a:lnTo>
                    <a:pt x="844" y="11764"/>
                  </a:lnTo>
                  <a:lnTo>
                    <a:pt x="591" y="11532"/>
                  </a:lnTo>
                  <a:lnTo>
                    <a:pt x="380" y="11279"/>
                  </a:lnTo>
                  <a:lnTo>
                    <a:pt x="211" y="11005"/>
                  </a:lnTo>
                  <a:lnTo>
                    <a:pt x="148" y="10857"/>
                  </a:lnTo>
                  <a:lnTo>
                    <a:pt x="106" y="10689"/>
                  </a:lnTo>
                  <a:lnTo>
                    <a:pt x="64" y="10541"/>
                  </a:lnTo>
                  <a:lnTo>
                    <a:pt x="22" y="10372"/>
                  </a:lnTo>
                  <a:lnTo>
                    <a:pt x="1" y="10204"/>
                  </a:lnTo>
                  <a:lnTo>
                    <a:pt x="1" y="10035"/>
                  </a:lnTo>
                  <a:lnTo>
                    <a:pt x="1" y="10035"/>
                  </a:lnTo>
                  <a:lnTo>
                    <a:pt x="22" y="9677"/>
                  </a:lnTo>
                  <a:lnTo>
                    <a:pt x="106" y="9297"/>
                  </a:lnTo>
                  <a:lnTo>
                    <a:pt x="211" y="8918"/>
                  </a:lnTo>
                  <a:lnTo>
                    <a:pt x="380" y="8538"/>
                  </a:lnTo>
                  <a:lnTo>
                    <a:pt x="591" y="8117"/>
                  </a:lnTo>
                  <a:lnTo>
                    <a:pt x="844" y="7716"/>
                  </a:lnTo>
                  <a:lnTo>
                    <a:pt x="1139" y="7295"/>
                  </a:lnTo>
                  <a:lnTo>
                    <a:pt x="1455" y="6894"/>
                  </a:lnTo>
                  <a:lnTo>
                    <a:pt x="1835" y="6472"/>
                  </a:lnTo>
                  <a:lnTo>
                    <a:pt x="2214" y="6051"/>
                  </a:lnTo>
                  <a:lnTo>
                    <a:pt x="2657" y="5629"/>
                  </a:lnTo>
                  <a:lnTo>
                    <a:pt x="3100" y="5207"/>
                  </a:lnTo>
                  <a:lnTo>
                    <a:pt x="3585" y="4807"/>
                  </a:lnTo>
                  <a:lnTo>
                    <a:pt x="4090" y="4406"/>
                  </a:lnTo>
                  <a:lnTo>
                    <a:pt x="4639" y="4006"/>
                  </a:lnTo>
                  <a:lnTo>
                    <a:pt x="5187" y="3605"/>
                  </a:lnTo>
                  <a:lnTo>
                    <a:pt x="5756" y="3226"/>
                  </a:lnTo>
                  <a:lnTo>
                    <a:pt x="6346" y="2867"/>
                  </a:lnTo>
                  <a:lnTo>
                    <a:pt x="6958" y="2530"/>
                  </a:lnTo>
                  <a:lnTo>
                    <a:pt x="7569" y="2193"/>
                  </a:lnTo>
                  <a:lnTo>
                    <a:pt x="8201" y="1877"/>
                  </a:lnTo>
                  <a:lnTo>
                    <a:pt x="8855" y="1581"/>
                  </a:lnTo>
                  <a:lnTo>
                    <a:pt x="9508" y="1307"/>
                  </a:lnTo>
                  <a:lnTo>
                    <a:pt x="10162" y="1054"/>
                  </a:lnTo>
                  <a:lnTo>
                    <a:pt x="10837" y="822"/>
                  </a:lnTo>
                  <a:lnTo>
                    <a:pt x="11490" y="612"/>
                  </a:lnTo>
                  <a:lnTo>
                    <a:pt x="12165" y="422"/>
                  </a:lnTo>
                  <a:lnTo>
                    <a:pt x="12818" y="274"/>
                  </a:lnTo>
                  <a:lnTo>
                    <a:pt x="13472" y="169"/>
                  </a:lnTo>
                  <a:lnTo>
                    <a:pt x="14125" y="85"/>
                  </a:lnTo>
                  <a:lnTo>
                    <a:pt x="14779" y="21"/>
                  </a:lnTo>
                  <a:lnTo>
                    <a:pt x="15411" y="0"/>
                  </a:lnTo>
                  <a:lnTo>
                    <a:pt x="15411" y="0"/>
                  </a:lnTo>
                  <a:lnTo>
                    <a:pt x="16044" y="21"/>
                  </a:lnTo>
                  <a:lnTo>
                    <a:pt x="16655" y="42"/>
                  </a:lnTo>
                  <a:lnTo>
                    <a:pt x="17266" y="85"/>
                  </a:lnTo>
                  <a:lnTo>
                    <a:pt x="17857" y="148"/>
                  </a:lnTo>
                  <a:lnTo>
                    <a:pt x="18447" y="211"/>
                  </a:lnTo>
                  <a:lnTo>
                    <a:pt x="19037" y="317"/>
                  </a:lnTo>
                  <a:lnTo>
                    <a:pt x="19606" y="422"/>
                  </a:lnTo>
                  <a:lnTo>
                    <a:pt x="20155" y="548"/>
                  </a:lnTo>
                  <a:lnTo>
                    <a:pt x="20703" y="675"/>
                  </a:lnTo>
                  <a:lnTo>
                    <a:pt x="21209" y="822"/>
                  </a:lnTo>
                  <a:lnTo>
                    <a:pt x="21736" y="991"/>
                  </a:lnTo>
                  <a:lnTo>
                    <a:pt x="22221" y="1160"/>
                  </a:lnTo>
                  <a:lnTo>
                    <a:pt x="22705" y="1350"/>
                  </a:lnTo>
                  <a:lnTo>
                    <a:pt x="23169" y="1560"/>
                  </a:lnTo>
                  <a:lnTo>
                    <a:pt x="23612" y="1771"/>
                  </a:lnTo>
                  <a:lnTo>
                    <a:pt x="24034" y="2003"/>
                  </a:lnTo>
                  <a:lnTo>
                    <a:pt x="24434" y="2235"/>
                  </a:lnTo>
                  <a:lnTo>
                    <a:pt x="24814" y="2488"/>
                  </a:lnTo>
                  <a:lnTo>
                    <a:pt x="25172" y="2741"/>
                  </a:lnTo>
                  <a:lnTo>
                    <a:pt x="25509" y="3015"/>
                  </a:lnTo>
                  <a:lnTo>
                    <a:pt x="25825" y="3289"/>
                  </a:lnTo>
                  <a:lnTo>
                    <a:pt x="26121" y="3563"/>
                  </a:lnTo>
                  <a:lnTo>
                    <a:pt x="26395" y="3858"/>
                  </a:lnTo>
                  <a:lnTo>
                    <a:pt x="26648" y="4153"/>
                  </a:lnTo>
                  <a:lnTo>
                    <a:pt x="26858" y="4470"/>
                  </a:lnTo>
                  <a:lnTo>
                    <a:pt x="27048" y="4786"/>
                  </a:lnTo>
                  <a:lnTo>
                    <a:pt x="27217" y="5102"/>
                  </a:lnTo>
                  <a:lnTo>
                    <a:pt x="27343" y="5439"/>
                  </a:lnTo>
                  <a:lnTo>
                    <a:pt x="27449" y="5777"/>
                  </a:lnTo>
                  <a:lnTo>
                    <a:pt x="27533" y="6114"/>
                  </a:lnTo>
                  <a:lnTo>
                    <a:pt x="27575" y="6472"/>
                  </a:lnTo>
                  <a:lnTo>
                    <a:pt x="27596" y="6810"/>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9" name="Google Shape;1959;p29"/>
            <p:cNvSpPr/>
            <p:nvPr/>
          </p:nvSpPr>
          <p:spPr>
            <a:xfrm>
              <a:off x="5573975" y="-979675"/>
              <a:ext cx="170800" cy="64325"/>
            </a:xfrm>
            <a:custGeom>
              <a:rect b="b" l="l" r="r" t="t"/>
              <a:pathLst>
                <a:path extrusionOk="0" h="2573" w="6832">
                  <a:moveTo>
                    <a:pt x="6810" y="0"/>
                  </a:moveTo>
                  <a:lnTo>
                    <a:pt x="5925" y="148"/>
                  </a:lnTo>
                  <a:lnTo>
                    <a:pt x="5018" y="338"/>
                  </a:lnTo>
                  <a:lnTo>
                    <a:pt x="4133" y="570"/>
                  </a:lnTo>
                  <a:lnTo>
                    <a:pt x="3268" y="865"/>
                  </a:lnTo>
                  <a:lnTo>
                    <a:pt x="2826" y="1012"/>
                  </a:lnTo>
                  <a:lnTo>
                    <a:pt x="2383" y="1160"/>
                  </a:lnTo>
                  <a:lnTo>
                    <a:pt x="1961" y="1350"/>
                  </a:lnTo>
                  <a:lnTo>
                    <a:pt x="1561" y="1539"/>
                  </a:lnTo>
                  <a:lnTo>
                    <a:pt x="1139" y="1771"/>
                  </a:lnTo>
                  <a:lnTo>
                    <a:pt x="760" y="2003"/>
                  </a:lnTo>
                  <a:lnTo>
                    <a:pt x="380" y="2256"/>
                  </a:lnTo>
                  <a:lnTo>
                    <a:pt x="1" y="2530"/>
                  </a:lnTo>
                  <a:lnTo>
                    <a:pt x="22" y="2572"/>
                  </a:lnTo>
                  <a:lnTo>
                    <a:pt x="443" y="2383"/>
                  </a:lnTo>
                  <a:lnTo>
                    <a:pt x="1181" y="2066"/>
                  </a:lnTo>
                  <a:lnTo>
                    <a:pt x="1898" y="1750"/>
                  </a:lnTo>
                  <a:lnTo>
                    <a:pt x="3353" y="1118"/>
                  </a:lnTo>
                  <a:lnTo>
                    <a:pt x="4196" y="780"/>
                  </a:lnTo>
                  <a:lnTo>
                    <a:pt x="5060" y="506"/>
                  </a:lnTo>
                  <a:lnTo>
                    <a:pt x="5946" y="253"/>
                  </a:lnTo>
                  <a:lnTo>
                    <a:pt x="6831" y="21"/>
                  </a:lnTo>
                  <a:lnTo>
                    <a:pt x="6810"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0" name="Google Shape;1960;p29"/>
            <p:cNvSpPr/>
            <p:nvPr/>
          </p:nvSpPr>
          <p:spPr>
            <a:xfrm>
              <a:off x="5573975" y="-979675"/>
              <a:ext cx="170800" cy="64325"/>
            </a:xfrm>
            <a:custGeom>
              <a:rect b="b" l="l" r="r" t="t"/>
              <a:pathLst>
                <a:path extrusionOk="0" fill="none" h="2573" w="6832">
                  <a:moveTo>
                    <a:pt x="6810" y="0"/>
                  </a:moveTo>
                  <a:lnTo>
                    <a:pt x="6810" y="0"/>
                  </a:lnTo>
                  <a:lnTo>
                    <a:pt x="5925" y="148"/>
                  </a:lnTo>
                  <a:lnTo>
                    <a:pt x="5018" y="338"/>
                  </a:lnTo>
                  <a:lnTo>
                    <a:pt x="4133" y="570"/>
                  </a:lnTo>
                  <a:lnTo>
                    <a:pt x="3268" y="865"/>
                  </a:lnTo>
                  <a:lnTo>
                    <a:pt x="3268" y="865"/>
                  </a:lnTo>
                  <a:lnTo>
                    <a:pt x="2826" y="1012"/>
                  </a:lnTo>
                  <a:lnTo>
                    <a:pt x="2383" y="1160"/>
                  </a:lnTo>
                  <a:lnTo>
                    <a:pt x="1961" y="1350"/>
                  </a:lnTo>
                  <a:lnTo>
                    <a:pt x="1561" y="1539"/>
                  </a:lnTo>
                  <a:lnTo>
                    <a:pt x="1139" y="1771"/>
                  </a:lnTo>
                  <a:lnTo>
                    <a:pt x="760" y="2003"/>
                  </a:lnTo>
                  <a:lnTo>
                    <a:pt x="380" y="2256"/>
                  </a:lnTo>
                  <a:lnTo>
                    <a:pt x="1" y="2530"/>
                  </a:lnTo>
                  <a:lnTo>
                    <a:pt x="22" y="2572"/>
                  </a:lnTo>
                  <a:lnTo>
                    <a:pt x="22" y="2572"/>
                  </a:lnTo>
                  <a:lnTo>
                    <a:pt x="443" y="2383"/>
                  </a:lnTo>
                  <a:lnTo>
                    <a:pt x="443" y="2383"/>
                  </a:lnTo>
                  <a:lnTo>
                    <a:pt x="1181" y="2066"/>
                  </a:lnTo>
                  <a:lnTo>
                    <a:pt x="1898" y="1750"/>
                  </a:lnTo>
                  <a:lnTo>
                    <a:pt x="3353" y="1118"/>
                  </a:lnTo>
                  <a:lnTo>
                    <a:pt x="3353" y="1118"/>
                  </a:lnTo>
                  <a:lnTo>
                    <a:pt x="4196" y="780"/>
                  </a:lnTo>
                  <a:lnTo>
                    <a:pt x="5060" y="506"/>
                  </a:lnTo>
                  <a:lnTo>
                    <a:pt x="5946" y="253"/>
                  </a:lnTo>
                  <a:lnTo>
                    <a:pt x="6831" y="21"/>
                  </a:lnTo>
                  <a:lnTo>
                    <a:pt x="6810" y="0"/>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1" name="Google Shape;1961;p29"/>
            <p:cNvSpPr/>
            <p:nvPr/>
          </p:nvSpPr>
          <p:spPr>
            <a:xfrm>
              <a:off x="5444325" y="-866375"/>
              <a:ext cx="67500" cy="44825"/>
            </a:xfrm>
            <a:custGeom>
              <a:rect b="b" l="l" r="r" t="t"/>
              <a:pathLst>
                <a:path extrusionOk="0" h="1793" w="2700">
                  <a:moveTo>
                    <a:pt x="2699" y="1"/>
                  </a:moveTo>
                  <a:lnTo>
                    <a:pt x="2488" y="22"/>
                  </a:lnTo>
                  <a:lnTo>
                    <a:pt x="2277" y="43"/>
                  </a:lnTo>
                  <a:lnTo>
                    <a:pt x="1877" y="148"/>
                  </a:lnTo>
                  <a:lnTo>
                    <a:pt x="1624" y="233"/>
                  </a:lnTo>
                  <a:lnTo>
                    <a:pt x="1371" y="338"/>
                  </a:lnTo>
                  <a:lnTo>
                    <a:pt x="1139" y="465"/>
                  </a:lnTo>
                  <a:lnTo>
                    <a:pt x="907" y="612"/>
                  </a:lnTo>
                  <a:lnTo>
                    <a:pt x="738" y="718"/>
                  </a:lnTo>
                  <a:lnTo>
                    <a:pt x="591" y="823"/>
                  </a:lnTo>
                  <a:lnTo>
                    <a:pt x="443" y="971"/>
                  </a:lnTo>
                  <a:lnTo>
                    <a:pt x="338" y="1097"/>
                  </a:lnTo>
                  <a:lnTo>
                    <a:pt x="211" y="1266"/>
                  </a:lnTo>
                  <a:lnTo>
                    <a:pt x="127" y="1434"/>
                  </a:lnTo>
                  <a:lnTo>
                    <a:pt x="43" y="1603"/>
                  </a:lnTo>
                  <a:lnTo>
                    <a:pt x="1" y="1793"/>
                  </a:lnTo>
                  <a:lnTo>
                    <a:pt x="22" y="1793"/>
                  </a:lnTo>
                  <a:lnTo>
                    <a:pt x="254" y="1603"/>
                  </a:lnTo>
                  <a:lnTo>
                    <a:pt x="486" y="1392"/>
                  </a:lnTo>
                  <a:lnTo>
                    <a:pt x="781" y="1118"/>
                  </a:lnTo>
                  <a:lnTo>
                    <a:pt x="1076" y="844"/>
                  </a:lnTo>
                  <a:lnTo>
                    <a:pt x="1266" y="697"/>
                  </a:lnTo>
                  <a:lnTo>
                    <a:pt x="1455" y="570"/>
                  </a:lnTo>
                  <a:lnTo>
                    <a:pt x="1645" y="465"/>
                  </a:lnTo>
                  <a:lnTo>
                    <a:pt x="1835" y="338"/>
                  </a:lnTo>
                  <a:lnTo>
                    <a:pt x="2046" y="254"/>
                  </a:lnTo>
                  <a:lnTo>
                    <a:pt x="2256" y="170"/>
                  </a:lnTo>
                  <a:lnTo>
                    <a:pt x="2488" y="85"/>
                  </a:lnTo>
                  <a:lnTo>
                    <a:pt x="2699" y="22"/>
                  </a:lnTo>
                  <a:lnTo>
                    <a:pt x="2699"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2" name="Google Shape;1962;p29"/>
            <p:cNvSpPr/>
            <p:nvPr/>
          </p:nvSpPr>
          <p:spPr>
            <a:xfrm>
              <a:off x="5444325" y="-866375"/>
              <a:ext cx="67500" cy="44825"/>
            </a:xfrm>
            <a:custGeom>
              <a:rect b="b" l="l" r="r" t="t"/>
              <a:pathLst>
                <a:path extrusionOk="0" fill="none" h="1793" w="2700">
                  <a:moveTo>
                    <a:pt x="2699" y="1"/>
                  </a:moveTo>
                  <a:lnTo>
                    <a:pt x="2699" y="1"/>
                  </a:lnTo>
                  <a:lnTo>
                    <a:pt x="2488" y="22"/>
                  </a:lnTo>
                  <a:lnTo>
                    <a:pt x="2277" y="43"/>
                  </a:lnTo>
                  <a:lnTo>
                    <a:pt x="1877" y="148"/>
                  </a:lnTo>
                  <a:lnTo>
                    <a:pt x="1877" y="148"/>
                  </a:lnTo>
                  <a:lnTo>
                    <a:pt x="1624" y="233"/>
                  </a:lnTo>
                  <a:lnTo>
                    <a:pt x="1371" y="338"/>
                  </a:lnTo>
                  <a:lnTo>
                    <a:pt x="1139" y="465"/>
                  </a:lnTo>
                  <a:lnTo>
                    <a:pt x="907" y="612"/>
                  </a:lnTo>
                  <a:lnTo>
                    <a:pt x="907" y="612"/>
                  </a:lnTo>
                  <a:lnTo>
                    <a:pt x="738" y="718"/>
                  </a:lnTo>
                  <a:lnTo>
                    <a:pt x="591" y="823"/>
                  </a:lnTo>
                  <a:lnTo>
                    <a:pt x="443" y="971"/>
                  </a:lnTo>
                  <a:lnTo>
                    <a:pt x="338" y="1097"/>
                  </a:lnTo>
                  <a:lnTo>
                    <a:pt x="211" y="1266"/>
                  </a:lnTo>
                  <a:lnTo>
                    <a:pt x="127" y="1434"/>
                  </a:lnTo>
                  <a:lnTo>
                    <a:pt x="43" y="1603"/>
                  </a:lnTo>
                  <a:lnTo>
                    <a:pt x="1" y="1793"/>
                  </a:lnTo>
                  <a:lnTo>
                    <a:pt x="22" y="1793"/>
                  </a:lnTo>
                  <a:lnTo>
                    <a:pt x="22" y="1793"/>
                  </a:lnTo>
                  <a:lnTo>
                    <a:pt x="254" y="1603"/>
                  </a:lnTo>
                  <a:lnTo>
                    <a:pt x="486" y="1392"/>
                  </a:lnTo>
                  <a:lnTo>
                    <a:pt x="486" y="1392"/>
                  </a:lnTo>
                  <a:lnTo>
                    <a:pt x="781" y="1118"/>
                  </a:lnTo>
                  <a:lnTo>
                    <a:pt x="1076" y="844"/>
                  </a:lnTo>
                  <a:lnTo>
                    <a:pt x="1076" y="844"/>
                  </a:lnTo>
                  <a:lnTo>
                    <a:pt x="1266" y="697"/>
                  </a:lnTo>
                  <a:lnTo>
                    <a:pt x="1455" y="570"/>
                  </a:lnTo>
                  <a:lnTo>
                    <a:pt x="1645" y="465"/>
                  </a:lnTo>
                  <a:lnTo>
                    <a:pt x="1835" y="338"/>
                  </a:lnTo>
                  <a:lnTo>
                    <a:pt x="2046" y="254"/>
                  </a:lnTo>
                  <a:lnTo>
                    <a:pt x="2256" y="170"/>
                  </a:lnTo>
                  <a:lnTo>
                    <a:pt x="2488" y="85"/>
                  </a:lnTo>
                  <a:lnTo>
                    <a:pt x="2699" y="22"/>
                  </a:lnTo>
                  <a:lnTo>
                    <a:pt x="2699"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63" name="Google Shape;1963;p29"/>
          <p:cNvGrpSpPr/>
          <p:nvPr/>
        </p:nvGrpSpPr>
        <p:grpSpPr>
          <a:xfrm>
            <a:off x="134502" y="4637648"/>
            <a:ext cx="791911" cy="449534"/>
            <a:chOff x="5104925" y="-1571550"/>
            <a:chExt cx="1573750" cy="893350"/>
          </a:xfrm>
        </p:grpSpPr>
        <p:sp>
          <p:nvSpPr>
            <p:cNvPr id="1964" name="Google Shape;1964;p29"/>
            <p:cNvSpPr/>
            <p:nvPr/>
          </p:nvSpPr>
          <p:spPr>
            <a:xfrm>
              <a:off x="5104925" y="-1571550"/>
              <a:ext cx="1573750" cy="792175"/>
            </a:xfrm>
            <a:custGeom>
              <a:rect b="b" l="l" r="r" t="t"/>
              <a:pathLst>
                <a:path extrusionOk="0" h="31687" w="62950">
                  <a:moveTo>
                    <a:pt x="31601" y="1"/>
                  </a:moveTo>
                  <a:lnTo>
                    <a:pt x="30126" y="64"/>
                  </a:lnTo>
                  <a:lnTo>
                    <a:pt x="28629" y="148"/>
                  </a:lnTo>
                  <a:lnTo>
                    <a:pt x="27069" y="275"/>
                  </a:lnTo>
                  <a:lnTo>
                    <a:pt x="25467" y="444"/>
                  </a:lnTo>
                  <a:lnTo>
                    <a:pt x="23822" y="675"/>
                  </a:lnTo>
                  <a:lnTo>
                    <a:pt x="22136" y="928"/>
                  </a:lnTo>
                  <a:lnTo>
                    <a:pt x="20386" y="1245"/>
                  </a:lnTo>
                  <a:lnTo>
                    <a:pt x="18615" y="1603"/>
                  </a:lnTo>
                  <a:lnTo>
                    <a:pt x="16781" y="2004"/>
                  </a:lnTo>
                  <a:lnTo>
                    <a:pt x="14905" y="2446"/>
                  </a:lnTo>
                  <a:lnTo>
                    <a:pt x="14314" y="2615"/>
                  </a:lnTo>
                  <a:lnTo>
                    <a:pt x="13766" y="2763"/>
                  </a:lnTo>
                  <a:lnTo>
                    <a:pt x="13218" y="2952"/>
                  </a:lnTo>
                  <a:lnTo>
                    <a:pt x="12691" y="3142"/>
                  </a:lnTo>
                  <a:lnTo>
                    <a:pt x="12164" y="3332"/>
                  </a:lnTo>
                  <a:lnTo>
                    <a:pt x="11658" y="3543"/>
                  </a:lnTo>
                  <a:lnTo>
                    <a:pt x="11173" y="3753"/>
                  </a:lnTo>
                  <a:lnTo>
                    <a:pt x="10710" y="3985"/>
                  </a:lnTo>
                  <a:lnTo>
                    <a:pt x="10246" y="4217"/>
                  </a:lnTo>
                  <a:lnTo>
                    <a:pt x="9782" y="4470"/>
                  </a:lnTo>
                  <a:lnTo>
                    <a:pt x="9339" y="4723"/>
                  </a:lnTo>
                  <a:lnTo>
                    <a:pt x="8918" y="4976"/>
                  </a:lnTo>
                  <a:lnTo>
                    <a:pt x="8517" y="5250"/>
                  </a:lnTo>
                  <a:lnTo>
                    <a:pt x="8117" y="5524"/>
                  </a:lnTo>
                  <a:lnTo>
                    <a:pt x="7716" y="5819"/>
                  </a:lnTo>
                  <a:lnTo>
                    <a:pt x="7337" y="6114"/>
                  </a:lnTo>
                  <a:lnTo>
                    <a:pt x="6978" y="6431"/>
                  </a:lnTo>
                  <a:lnTo>
                    <a:pt x="6620" y="6726"/>
                  </a:lnTo>
                  <a:lnTo>
                    <a:pt x="6282" y="7063"/>
                  </a:lnTo>
                  <a:lnTo>
                    <a:pt x="5945" y="7379"/>
                  </a:lnTo>
                  <a:lnTo>
                    <a:pt x="5334" y="8054"/>
                  </a:lnTo>
                  <a:lnTo>
                    <a:pt x="4744" y="8750"/>
                  </a:lnTo>
                  <a:lnTo>
                    <a:pt x="4195" y="9466"/>
                  </a:lnTo>
                  <a:lnTo>
                    <a:pt x="3689" y="10183"/>
                  </a:lnTo>
                  <a:lnTo>
                    <a:pt x="3226" y="10942"/>
                  </a:lnTo>
                  <a:lnTo>
                    <a:pt x="2804" y="11722"/>
                  </a:lnTo>
                  <a:lnTo>
                    <a:pt x="2425" y="12502"/>
                  </a:lnTo>
                  <a:lnTo>
                    <a:pt x="2066" y="13282"/>
                  </a:lnTo>
                  <a:lnTo>
                    <a:pt x="1750" y="14083"/>
                  </a:lnTo>
                  <a:lnTo>
                    <a:pt x="1455" y="14905"/>
                  </a:lnTo>
                  <a:lnTo>
                    <a:pt x="1202" y="15707"/>
                  </a:lnTo>
                  <a:lnTo>
                    <a:pt x="970" y="16529"/>
                  </a:lnTo>
                  <a:lnTo>
                    <a:pt x="759" y="17351"/>
                  </a:lnTo>
                  <a:lnTo>
                    <a:pt x="590" y="18152"/>
                  </a:lnTo>
                  <a:lnTo>
                    <a:pt x="443" y="18974"/>
                  </a:lnTo>
                  <a:lnTo>
                    <a:pt x="316" y="19775"/>
                  </a:lnTo>
                  <a:lnTo>
                    <a:pt x="211" y="20576"/>
                  </a:lnTo>
                  <a:lnTo>
                    <a:pt x="127" y="21377"/>
                  </a:lnTo>
                  <a:lnTo>
                    <a:pt x="84" y="22136"/>
                  </a:lnTo>
                  <a:lnTo>
                    <a:pt x="42" y="22916"/>
                  </a:lnTo>
                  <a:lnTo>
                    <a:pt x="0" y="23654"/>
                  </a:lnTo>
                  <a:lnTo>
                    <a:pt x="0" y="24392"/>
                  </a:lnTo>
                  <a:lnTo>
                    <a:pt x="21" y="24729"/>
                  </a:lnTo>
                  <a:lnTo>
                    <a:pt x="42" y="25088"/>
                  </a:lnTo>
                  <a:lnTo>
                    <a:pt x="106" y="25404"/>
                  </a:lnTo>
                  <a:lnTo>
                    <a:pt x="190" y="25720"/>
                  </a:lnTo>
                  <a:lnTo>
                    <a:pt x="295" y="26036"/>
                  </a:lnTo>
                  <a:lnTo>
                    <a:pt x="422" y="26332"/>
                  </a:lnTo>
                  <a:lnTo>
                    <a:pt x="569" y="26627"/>
                  </a:lnTo>
                  <a:lnTo>
                    <a:pt x="738" y="26901"/>
                  </a:lnTo>
                  <a:lnTo>
                    <a:pt x="928" y="27175"/>
                  </a:lnTo>
                  <a:lnTo>
                    <a:pt x="1117" y="27428"/>
                  </a:lnTo>
                  <a:lnTo>
                    <a:pt x="1349" y="27660"/>
                  </a:lnTo>
                  <a:lnTo>
                    <a:pt x="1602" y="27913"/>
                  </a:lnTo>
                  <a:lnTo>
                    <a:pt x="1855" y="28145"/>
                  </a:lnTo>
                  <a:lnTo>
                    <a:pt x="2150" y="28355"/>
                  </a:lnTo>
                  <a:lnTo>
                    <a:pt x="2446" y="28566"/>
                  </a:lnTo>
                  <a:lnTo>
                    <a:pt x="2762" y="28756"/>
                  </a:lnTo>
                  <a:lnTo>
                    <a:pt x="3099" y="28946"/>
                  </a:lnTo>
                  <a:lnTo>
                    <a:pt x="3436" y="29135"/>
                  </a:lnTo>
                  <a:lnTo>
                    <a:pt x="3816" y="29304"/>
                  </a:lnTo>
                  <a:lnTo>
                    <a:pt x="4195" y="29473"/>
                  </a:lnTo>
                  <a:lnTo>
                    <a:pt x="4996" y="29789"/>
                  </a:lnTo>
                  <a:lnTo>
                    <a:pt x="5861" y="30063"/>
                  </a:lnTo>
                  <a:lnTo>
                    <a:pt x="6767" y="30316"/>
                  </a:lnTo>
                  <a:lnTo>
                    <a:pt x="7737" y="30548"/>
                  </a:lnTo>
                  <a:lnTo>
                    <a:pt x="8749" y="30738"/>
                  </a:lnTo>
                  <a:lnTo>
                    <a:pt x="9782" y="30906"/>
                  </a:lnTo>
                  <a:lnTo>
                    <a:pt x="10878" y="31075"/>
                  </a:lnTo>
                  <a:lnTo>
                    <a:pt x="11996" y="31201"/>
                  </a:lnTo>
                  <a:lnTo>
                    <a:pt x="13134" y="31307"/>
                  </a:lnTo>
                  <a:lnTo>
                    <a:pt x="14314" y="31412"/>
                  </a:lnTo>
                  <a:lnTo>
                    <a:pt x="15516" y="31476"/>
                  </a:lnTo>
                  <a:lnTo>
                    <a:pt x="16718" y="31539"/>
                  </a:lnTo>
                  <a:lnTo>
                    <a:pt x="17962" y="31602"/>
                  </a:lnTo>
                  <a:lnTo>
                    <a:pt x="19205" y="31623"/>
                  </a:lnTo>
                  <a:lnTo>
                    <a:pt x="21693" y="31686"/>
                  </a:lnTo>
                  <a:lnTo>
                    <a:pt x="36956" y="31686"/>
                  </a:lnTo>
                  <a:lnTo>
                    <a:pt x="39760" y="31623"/>
                  </a:lnTo>
                  <a:lnTo>
                    <a:pt x="42585" y="31539"/>
                  </a:lnTo>
                  <a:lnTo>
                    <a:pt x="43997" y="31476"/>
                  </a:lnTo>
                  <a:lnTo>
                    <a:pt x="45410" y="31412"/>
                  </a:lnTo>
                  <a:lnTo>
                    <a:pt x="46780" y="31307"/>
                  </a:lnTo>
                  <a:lnTo>
                    <a:pt x="48150" y="31201"/>
                  </a:lnTo>
                  <a:lnTo>
                    <a:pt x="49499" y="31075"/>
                  </a:lnTo>
                  <a:lnTo>
                    <a:pt x="50807" y="30906"/>
                  </a:lnTo>
                  <a:lnTo>
                    <a:pt x="52071" y="30738"/>
                  </a:lnTo>
                  <a:lnTo>
                    <a:pt x="53294" y="30548"/>
                  </a:lnTo>
                  <a:lnTo>
                    <a:pt x="54475" y="30316"/>
                  </a:lnTo>
                  <a:lnTo>
                    <a:pt x="55592" y="30063"/>
                  </a:lnTo>
                  <a:lnTo>
                    <a:pt x="56667" y="29789"/>
                  </a:lnTo>
                  <a:lnTo>
                    <a:pt x="57658" y="29473"/>
                  </a:lnTo>
                  <a:lnTo>
                    <a:pt x="58143" y="29304"/>
                  </a:lnTo>
                  <a:lnTo>
                    <a:pt x="58607" y="29135"/>
                  </a:lnTo>
                  <a:lnTo>
                    <a:pt x="59028" y="28946"/>
                  </a:lnTo>
                  <a:lnTo>
                    <a:pt x="59450" y="28756"/>
                  </a:lnTo>
                  <a:lnTo>
                    <a:pt x="59850" y="28566"/>
                  </a:lnTo>
                  <a:lnTo>
                    <a:pt x="60230" y="28355"/>
                  </a:lnTo>
                  <a:lnTo>
                    <a:pt x="60588" y="28145"/>
                  </a:lnTo>
                  <a:lnTo>
                    <a:pt x="60926" y="27913"/>
                  </a:lnTo>
                  <a:lnTo>
                    <a:pt x="61221" y="27660"/>
                  </a:lnTo>
                  <a:lnTo>
                    <a:pt x="61516" y="27428"/>
                  </a:lnTo>
                  <a:lnTo>
                    <a:pt x="61790" y="27175"/>
                  </a:lnTo>
                  <a:lnTo>
                    <a:pt x="62022" y="26901"/>
                  </a:lnTo>
                  <a:lnTo>
                    <a:pt x="62233" y="26627"/>
                  </a:lnTo>
                  <a:lnTo>
                    <a:pt x="62422" y="26332"/>
                  </a:lnTo>
                  <a:lnTo>
                    <a:pt x="62591" y="26036"/>
                  </a:lnTo>
                  <a:lnTo>
                    <a:pt x="62718" y="25720"/>
                  </a:lnTo>
                  <a:lnTo>
                    <a:pt x="62823" y="25404"/>
                  </a:lnTo>
                  <a:lnTo>
                    <a:pt x="62886" y="25088"/>
                  </a:lnTo>
                  <a:lnTo>
                    <a:pt x="62928" y="24729"/>
                  </a:lnTo>
                  <a:lnTo>
                    <a:pt x="62949" y="24392"/>
                  </a:lnTo>
                  <a:lnTo>
                    <a:pt x="62928" y="23612"/>
                  </a:lnTo>
                  <a:lnTo>
                    <a:pt x="62865" y="22769"/>
                  </a:lnTo>
                  <a:lnTo>
                    <a:pt x="62739" y="21820"/>
                  </a:lnTo>
                  <a:lnTo>
                    <a:pt x="62549" y="20829"/>
                  </a:lnTo>
                  <a:lnTo>
                    <a:pt x="62443" y="20302"/>
                  </a:lnTo>
                  <a:lnTo>
                    <a:pt x="62317" y="19754"/>
                  </a:lnTo>
                  <a:lnTo>
                    <a:pt x="62169" y="19206"/>
                  </a:lnTo>
                  <a:lnTo>
                    <a:pt x="62001" y="18637"/>
                  </a:lnTo>
                  <a:lnTo>
                    <a:pt x="61811" y="18068"/>
                  </a:lnTo>
                  <a:lnTo>
                    <a:pt x="61621" y="17477"/>
                  </a:lnTo>
                  <a:lnTo>
                    <a:pt x="61389" y="16887"/>
                  </a:lnTo>
                  <a:lnTo>
                    <a:pt x="61158" y="16276"/>
                  </a:lnTo>
                  <a:lnTo>
                    <a:pt x="60905" y="15685"/>
                  </a:lnTo>
                  <a:lnTo>
                    <a:pt x="60609" y="15074"/>
                  </a:lnTo>
                  <a:lnTo>
                    <a:pt x="60314" y="14463"/>
                  </a:lnTo>
                  <a:lnTo>
                    <a:pt x="59998" y="13830"/>
                  </a:lnTo>
                  <a:lnTo>
                    <a:pt x="59640" y="13219"/>
                  </a:lnTo>
                  <a:lnTo>
                    <a:pt x="59260" y="12608"/>
                  </a:lnTo>
                  <a:lnTo>
                    <a:pt x="58881" y="11996"/>
                  </a:lnTo>
                  <a:lnTo>
                    <a:pt x="58459" y="11385"/>
                  </a:lnTo>
                  <a:lnTo>
                    <a:pt x="58016" y="10773"/>
                  </a:lnTo>
                  <a:lnTo>
                    <a:pt x="57553" y="10162"/>
                  </a:lnTo>
                  <a:lnTo>
                    <a:pt x="57047" y="9572"/>
                  </a:lnTo>
                  <a:lnTo>
                    <a:pt x="56520" y="8982"/>
                  </a:lnTo>
                  <a:lnTo>
                    <a:pt x="55971" y="8391"/>
                  </a:lnTo>
                  <a:lnTo>
                    <a:pt x="55402" y="7822"/>
                  </a:lnTo>
                  <a:lnTo>
                    <a:pt x="54791" y="7253"/>
                  </a:lnTo>
                  <a:lnTo>
                    <a:pt x="54158" y="6705"/>
                  </a:lnTo>
                  <a:lnTo>
                    <a:pt x="53484" y="6178"/>
                  </a:lnTo>
                  <a:lnTo>
                    <a:pt x="52788" y="5651"/>
                  </a:lnTo>
                  <a:lnTo>
                    <a:pt x="52071" y="5145"/>
                  </a:lnTo>
                  <a:lnTo>
                    <a:pt x="51312" y="4639"/>
                  </a:lnTo>
                  <a:lnTo>
                    <a:pt x="50511" y="4175"/>
                  </a:lnTo>
                  <a:lnTo>
                    <a:pt x="49689" y="3711"/>
                  </a:lnTo>
                  <a:lnTo>
                    <a:pt x="48846" y="3290"/>
                  </a:lnTo>
                  <a:lnTo>
                    <a:pt x="47939" y="2868"/>
                  </a:lnTo>
                  <a:lnTo>
                    <a:pt x="47033" y="2488"/>
                  </a:lnTo>
                  <a:lnTo>
                    <a:pt x="46063" y="2109"/>
                  </a:lnTo>
                  <a:lnTo>
                    <a:pt x="45072" y="1772"/>
                  </a:lnTo>
                  <a:lnTo>
                    <a:pt x="44039" y="1455"/>
                  </a:lnTo>
                  <a:lnTo>
                    <a:pt x="42964" y="1181"/>
                  </a:lnTo>
                  <a:lnTo>
                    <a:pt x="41868" y="907"/>
                  </a:lnTo>
                  <a:lnTo>
                    <a:pt x="40730" y="675"/>
                  </a:lnTo>
                  <a:lnTo>
                    <a:pt x="39528" y="486"/>
                  </a:lnTo>
                  <a:lnTo>
                    <a:pt x="38326" y="317"/>
                  </a:lnTo>
                  <a:lnTo>
                    <a:pt x="37061" y="191"/>
                  </a:lnTo>
                  <a:lnTo>
                    <a:pt x="35754" y="85"/>
                  </a:lnTo>
                  <a:lnTo>
                    <a:pt x="34405" y="22"/>
                  </a:lnTo>
                  <a:lnTo>
                    <a:pt x="33035"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5" name="Google Shape;1965;p29"/>
            <p:cNvSpPr/>
            <p:nvPr/>
          </p:nvSpPr>
          <p:spPr>
            <a:xfrm>
              <a:off x="5104925" y="-1571550"/>
              <a:ext cx="1573750" cy="792175"/>
            </a:xfrm>
            <a:custGeom>
              <a:rect b="b" l="l" r="r" t="t"/>
              <a:pathLst>
                <a:path extrusionOk="0" fill="none" h="31687" w="62950">
                  <a:moveTo>
                    <a:pt x="62949" y="24392"/>
                  </a:moveTo>
                  <a:lnTo>
                    <a:pt x="62949" y="24392"/>
                  </a:lnTo>
                  <a:lnTo>
                    <a:pt x="62928" y="24729"/>
                  </a:lnTo>
                  <a:lnTo>
                    <a:pt x="62886" y="25088"/>
                  </a:lnTo>
                  <a:lnTo>
                    <a:pt x="62823" y="25404"/>
                  </a:lnTo>
                  <a:lnTo>
                    <a:pt x="62718" y="25720"/>
                  </a:lnTo>
                  <a:lnTo>
                    <a:pt x="62591" y="26036"/>
                  </a:lnTo>
                  <a:lnTo>
                    <a:pt x="62422" y="26332"/>
                  </a:lnTo>
                  <a:lnTo>
                    <a:pt x="62233" y="26627"/>
                  </a:lnTo>
                  <a:lnTo>
                    <a:pt x="62022" y="26901"/>
                  </a:lnTo>
                  <a:lnTo>
                    <a:pt x="61790" y="27175"/>
                  </a:lnTo>
                  <a:lnTo>
                    <a:pt x="61516" y="27428"/>
                  </a:lnTo>
                  <a:lnTo>
                    <a:pt x="61221" y="27660"/>
                  </a:lnTo>
                  <a:lnTo>
                    <a:pt x="60926" y="27913"/>
                  </a:lnTo>
                  <a:lnTo>
                    <a:pt x="60588" y="28145"/>
                  </a:lnTo>
                  <a:lnTo>
                    <a:pt x="60230" y="28355"/>
                  </a:lnTo>
                  <a:lnTo>
                    <a:pt x="59850" y="28566"/>
                  </a:lnTo>
                  <a:lnTo>
                    <a:pt x="59450" y="28756"/>
                  </a:lnTo>
                  <a:lnTo>
                    <a:pt x="59028" y="28946"/>
                  </a:lnTo>
                  <a:lnTo>
                    <a:pt x="58607" y="29135"/>
                  </a:lnTo>
                  <a:lnTo>
                    <a:pt x="58143" y="29304"/>
                  </a:lnTo>
                  <a:lnTo>
                    <a:pt x="57658" y="29473"/>
                  </a:lnTo>
                  <a:lnTo>
                    <a:pt x="56667" y="29789"/>
                  </a:lnTo>
                  <a:lnTo>
                    <a:pt x="55592" y="30063"/>
                  </a:lnTo>
                  <a:lnTo>
                    <a:pt x="54475" y="30316"/>
                  </a:lnTo>
                  <a:lnTo>
                    <a:pt x="53294" y="30548"/>
                  </a:lnTo>
                  <a:lnTo>
                    <a:pt x="52071" y="30738"/>
                  </a:lnTo>
                  <a:lnTo>
                    <a:pt x="50807" y="30906"/>
                  </a:lnTo>
                  <a:lnTo>
                    <a:pt x="49499" y="31075"/>
                  </a:lnTo>
                  <a:lnTo>
                    <a:pt x="48150" y="31201"/>
                  </a:lnTo>
                  <a:lnTo>
                    <a:pt x="46780" y="31307"/>
                  </a:lnTo>
                  <a:lnTo>
                    <a:pt x="45410" y="31412"/>
                  </a:lnTo>
                  <a:lnTo>
                    <a:pt x="43997" y="31476"/>
                  </a:lnTo>
                  <a:lnTo>
                    <a:pt x="42585" y="31539"/>
                  </a:lnTo>
                  <a:lnTo>
                    <a:pt x="39760" y="31623"/>
                  </a:lnTo>
                  <a:lnTo>
                    <a:pt x="36956" y="31686"/>
                  </a:lnTo>
                  <a:lnTo>
                    <a:pt x="34215" y="31686"/>
                  </a:lnTo>
                  <a:lnTo>
                    <a:pt x="29114" y="31686"/>
                  </a:lnTo>
                  <a:lnTo>
                    <a:pt x="29114" y="31686"/>
                  </a:lnTo>
                  <a:lnTo>
                    <a:pt x="24202" y="31686"/>
                  </a:lnTo>
                  <a:lnTo>
                    <a:pt x="21693" y="31686"/>
                  </a:lnTo>
                  <a:lnTo>
                    <a:pt x="19205" y="31623"/>
                  </a:lnTo>
                  <a:lnTo>
                    <a:pt x="17962" y="31602"/>
                  </a:lnTo>
                  <a:lnTo>
                    <a:pt x="16718" y="31539"/>
                  </a:lnTo>
                  <a:lnTo>
                    <a:pt x="15516" y="31476"/>
                  </a:lnTo>
                  <a:lnTo>
                    <a:pt x="14314" y="31412"/>
                  </a:lnTo>
                  <a:lnTo>
                    <a:pt x="13134" y="31307"/>
                  </a:lnTo>
                  <a:lnTo>
                    <a:pt x="11996" y="31201"/>
                  </a:lnTo>
                  <a:lnTo>
                    <a:pt x="10878" y="31075"/>
                  </a:lnTo>
                  <a:lnTo>
                    <a:pt x="9782" y="30906"/>
                  </a:lnTo>
                  <a:lnTo>
                    <a:pt x="8749" y="30738"/>
                  </a:lnTo>
                  <a:lnTo>
                    <a:pt x="7737" y="30548"/>
                  </a:lnTo>
                  <a:lnTo>
                    <a:pt x="6767" y="30316"/>
                  </a:lnTo>
                  <a:lnTo>
                    <a:pt x="5861" y="30063"/>
                  </a:lnTo>
                  <a:lnTo>
                    <a:pt x="4996" y="29789"/>
                  </a:lnTo>
                  <a:lnTo>
                    <a:pt x="4195" y="29473"/>
                  </a:lnTo>
                  <a:lnTo>
                    <a:pt x="3816" y="29304"/>
                  </a:lnTo>
                  <a:lnTo>
                    <a:pt x="3436" y="29135"/>
                  </a:lnTo>
                  <a:lnTo>
                    <a:pt x="3099" y="28946"/>
                  </a:lnTo>
                  <a:lnTo>
                    <a:pt x="2762" y="28756"/>
                  </a:lnTo>
                  <a:lnTo>
                    <a:pt x="2446" y="28566"/>
                  </a:lnTo>
                  <a:lnTo>
                    <a:pt x="2150" y="28355"/>
                  </a:lnTo>
                  <a:lnTo>
                    <a:pt x="1855" y="28145"/>
                  </a:lnTo>
                  <a:lnTo>
                    <a:pt x="1602" y="27913"/>
                  </a:lnTo>
                  <a:lnTo>
                    <a:pt x="1349" y="27660"/>
                  </a:lnTo>
                  <a:lnTo>
                    <a:pt x="1117" y="27428"/>
                  </a:lnTo>
                  <a:lnTo>
                    <a:pt x="928" y="27175"/>
                  </a:lnTo>
                  <a:lnTo>
                    <a:pt x="738" y="26901"/>
                  </a:lnTo>
                  <a:lnTo>
                    <a:pt x="569" y="26627"/>
                  </a:lnTo>
                  <a:lnTo>
                    <a:pt x="422" y="26332"/>
                  </a:lnTo>
                  <a:lnTo>
                    <a:pt x="295" y="26036"/>
                  </a:lnTo>
                  <a:lnTo>
                    <a:pt x="190" y="25720"/>
                  </a:lnTo>
                  <a:lnTo>
                    <a:pt x="106" y="25404"/>
                  </a:lnTo>
                  <a:lnTo>
                    <a:pt x="42" y="25088"/>
                  </a:lnTo>
                  <a:lnTo>
                    <a:pt x="21" y="24729"/>
                  </a:lnTo>
                  <a:lnTo>
                    <a:pt x="0" y="24392"/>
                  </a:lnTo>
                  <a:lnTo>
                    <a:pt x="0" y="24392"/>
                  </a:lnTo>
                  <a:lnTo>
                    <a:pt x="0" y="23654"/>
                  </a:lnTo>
                  <a:lnTo>
                    <a:pt x="42" y="22916"/>
                  </a:lnTo>
                  <a:lnTo>
                    <a:pt x="84" y="22136"/>
                  </a:lnTo>
                  <a:lnTo>
                    <a:pt x="127" y="21377"/>
                  </a:lnTo>
                  <a:lnTo>
                    <a:pt x="211" y="20576"/>
                  </a:lnTo>
                  <a:lnTo>
                    <a:pt x="316" y="19775"/>
                  </a:lnTo>
                  <a:lnTo>
                    <a:pt x="443" y="18974"/>
                  </a:lnTo>
                  <a:lnTo>
                    <a:pt x="590" y="18152"/>
                  </a:lnTo>
                  <a:lnTo>
                    <a:pt x="759" y="17351"/>
                  </a:lnTo>
                  <a:lnTo>
                    <a:pt x="970" y="16529"/>
                  </a:lnTo>
                  <a:lnTo>
                    <a:pt x="1202" y="15707"/>
                  </a:lnTo>
                  <a:lnTo>
                    <a:pt x="1455" y="14905"/>
                  </a:lnTo>
                  <a:lnTo>
                    <a:pt x="1750" y="14083"/>
                  </a:lnTo>
                  <a:lnTo>
                    <a:pt x="2066" y="13282"/>
                  </a:lnTo>
                  <a:lnTo>
                    <a:pt x="2425" y="12502"/>
                  </a:lnTo>
                  <a:lnTo>
                    <a:pt x="2804" y="11722"/>
                  </a:lnTo>
                  <a:lnTo>
                    <a:pt x="3226" y="10942"/>
                  </a:lnTo>
                  <a:lnTo>
                    <a:pt x="3689" y="10183"/>
                  </a:lnTo>
                  <a:lnTo>
                    <a:pt x="4195" y="9466"/>
                  </a:lnTo>
                  <a:lnTo>
                    <a:pt x="4744" y="8750"/>
                  </a:lnTo>
                  <a:lnTo>
                    <a:pt x="5334" y="8054"/>
                  </a:lnTo>
                  <a:lnTo>
                    <a:pt x="5945" y="7379"/>
                  </a:lnTo>
                  <a:lnTo>
                    <a:pt x="6282" y="7063"/>
                  </a:lnTo>
                  <a:lnTo>
                    <a:pt x="6620" y="6726"/>
                  </a:lnTo>
                  <a:lnTo>
                    <a:pt x="6978" y="6431"/>
                  </a:lnTo>
                  <a:lnTo>
                    <a:pt x="7337" y="6114"/>
                  </a:lnTo>
                  <a:lnTo>
                    <a:pt x="7716" y="5819"/>
                  </a:lnTo>
                  <a:lnTo>
                    <a:pt x="8117" y="5524"/>
                  </a:lnTo>
                  <a:lnTo>
                    <a:pt x="8517" y="5250"/>
                  </a:lnTo>
                  <a:lnTo>
                    <a:pt x="8918" y="4976"/>
                  </a:lnTo>
                  <a:lnTo>
                    <a:pt x="9339" y="4723"/>
                  </a:lnTo>
                  <a:lnTo>
                    <a:pt x="9782" y="4470"/>
                  </a:lnTo>
                  <a:lnTo>
                    <a:pt x="10246" y="4217"/>
                  </a:lnTo>
                  <a:lnTo>
                    <a:pt x="10710" y="3985"/>
                  </a:lnTo>
                  <a:lnTo>
                    <a:pt x="11173" y="3753"/>
                  </a:lnTo>
                  <a:lnTo>
                    <a:pt x="11658" y="3543"/>
                  </a:lnTo>
                  <a:lnTo>
                    <a:pt x="12164" y="3332"/>
                  </a:lnTo>
                  <a:lnTo>
                    <a:pt x="12691" y="3142"/>
                  </a:lnTo>
                  <a:lnTo>
                    <a:pt x="13218" y="2952"/>
                  </a:lnTo>
                  <a:lnTo>
                    <a:pt x="13766" y="2763"/>
                  </a:lnTo>
                  <a:lnTo>
                    <a:pt x="14314" y="2615"/>
                  </a:lnTo>
                  <a:lnTo>
                    <a:pt x="14905" y="2446"/>
                  </a:lnTo>
                  <a:lnTo>
                    <a:pt x="14905" y="2446"/>
                  </a:lnTo>
                  <a:lnTo>
                    <a:pt x="16781" y="2004"/>
                  </a:lnTo>
                  <a:lnTo>
                    <a:pt x="18615" y="1603"/>
                  </a:lnTo>
                  <a:lnTo>
                    <a:pt x="20386" y="1245"/>
                  </a:lnTo>
                  <a:lnTo>
                    <a:pt x="22136" y="928"/>
                  </a:lnTo>
                  <a:lnTo>
                    <a:pt x="23822" y="675"/>
                  </a:lnTo>
                  <a:lnTo>
                    <a:pt x="25467" y="444"/>
                  </a:lnTo>
                  <a:lnTo>
                    <a:pt x="27069" y="275"/>
                  </a:lnTo>
                  <a:lnTo>
                    <a:pt x="28629" y="148"/>
                  </a:lnTo>
                  <a:lnTo>
                    <a:pt x="30126" y="64"/>
                  </a:lnTo>
                  <a:lnTo>
                    <a:pt x="31601" y="1"/>
                  </a:lnTo>
                  <a:lnTo>
                    <a:pt x="33035" y="1"/>
                  </a:lnTo>
                  <a:lnTo>
                    <a:pt x="34405" y="22"/>
                  </a:lnTo>
                  <a:lnTo>
                    <a:pt x="35754" y="85"/>
                  </a:lnTo>
                  <a:lnTo>
                    <a:pt x="37061" y="191"/>
                  </a:lnTo>
                  <a:lnTo>
                    <a:pt x="38326" y="317"/>
                  </a:lnTo>
                  <a:lnTo>
                    <a:pt x="39528" y="486"/>
                  </a:lnTo>
                  <a:lnTo>
                    <a:pt x="40730" y="675"/>
                  </a:lnTo>
                  <a:lnTo>
                    <a:pt x="41868" y="907"/>
                  </a:lnTo>
                  <a:lnTo>
                    <a:pt x="42964" y="1181"/>
                  </a:lnTo>
                  <a:lnTo>
                    <a:pt x="44039" y="1455"/>
                  </a:lnTo>
                  <a:lnTo>
                    <a:pt x="45072" y="1772"/>
                  </a:lnTo>
                  <a:lnTo>
                    <a:pt x="46063" y="2109"/>
                  </a:lnTo>
                  <a:lnTo>
                    <a:pt x="47033" y="2488"/>
                  </a:lnTo>
                  <a:lnTo>
                    <a:pt x="47939" y="2868"/>
                  </a:lnTo>
                  <a:lnTo>
                    <a:pt x="48846" y="3290"/>
                  </a:lnTo>
                  <a:lnTo>
                    <a:pt x="49689" y="3711"/>
                  </a:lnTo>
                  <a:lnTo>
                    <a:pt x="50511" y="4175"/>
                  </a:lnTo>
                  <a:lnTo>
                    <a:pt x="51312" y="4639"/>
                  </a:lnTo>
                  <a:lnTo>
                    <a:pt x="52071" y="5145"/>
                  </a:lnTo>
                  <a:lnTo>
                    <a:pt x="52788" y="5651"/>
                  </a:lnTo>
                  <a:lnTo>
                    <a:pt x="53484" y="6178"/>
                  </a:lnTo>
                  <a:lnTo>
                    <a:pt x="54158" y="6705"/>
                  </a:lnTo>
                  <a:lnTo>
                    <a:pt x="54791" y="7253"/>
                  </a:lnTo>
                  <a:lnTo>
                    <a:pt x="55402" y="7822"/>
                  </a:lnTo>
                  <a:lnTo>
                    <a:pt x="55971" y="8391"/>
                  </a:lnTo>
                  <a:lnTo>
                    <a:pt x="56520" y="8982"/>
                  </a:lnTo>
                  <a:lnTo>
                    <a:pt x="57047" y="9572"/>
                  </a:lnTo>
                  <a:lnTo>
                    <a:pt x="57553" y="10162"/>
                  </a:lnTo>
                  <a:lnTo>
                    <a:pt x="58016" y="10773"/>
                  </a:lnTo>
                  <a:lnTo>
                    <a:pt x="58459" y="11385"/>
                  </a:lnTo>
                  <a:lnTo>
                    <a:pt x="58881" y="11996"/>
                  </a:lnTo>
                  <a:lnTo>
                    <a:pt x="59260" y="12608"/>
                  </a:lnTo>
                  <a:lnTo>
                    <a:pt x="59640" y="13219"/>
                  </a:lnTo>
                  <a:lnTo>
                    <a:pt x="59998" y="13830"/>
                  </a:lnTo>
                  <a:lnTo>
                    <a:pt x="60314" y="14463"/>
                  </a:lnTo>
                  <a:lnTo>
                    <a:pt x="60609" y="15074"/>
                  </a:lnTo>
                  <a:lnTo>
                    <a:pt x="60905" y="15685"/>
                  </a:lnTo>
                  <a:lnTo>
                    <a:pt x="61158" y="16276"/>
                  </a:lnTo>
                  <a:lnTo>
                    <a:pt x="61389" y="16887"/>
                  </a:lnTo>
                  <a:lnTo>
                    <a:pt x="61621" y="17477"/>
                  </a:lnTo>
                  <a:lnTo>
                    <a:pt x="61811" y="18068"/>
                  </a:lnTo>
                  <a:lnTo>
                    <a:pt x="62001" y="18637"/>
                  </a:lnTo>
                  <a:lnTo>
                    <a:pt x="62169" y="19206"/>
                  </a:lnTo>
                  <a:lnTo>
                    <a:pt x="62317" y="19754"/>
                  </a:lnTo>
                  <a:lnTo>
                    <a:pt x="62443" y="20302"/>
                  </a:lnTo>
                  <a:lnTo>
                    <a:pt x="62549" y="20829"/>
                  </a:lnTo>
                  <a:lnTo>
                    <a:pt x="62739" y="21820"/>
                  </a:lnTo>
                  <a:lnTo>
                    <a:pt x="62865" y="22769"/>
                  </a:lnTo>
                  <a:lnTo>
                    <a:pt x="62928" y="23612"/>
                  </a:lnTo>
                  <a:lnTo>
                    <a:pt x="62949" y="24392"/>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6" name="Google Shape;1966;p29"/>
            <p:cNvSpPr/>
            <p:nvPr/>
          </p:nvSpPr>
          <p:spPr>
            <a:xfrm>
              <a:off x="5246700" y="-1235825"/>
              <a:ext cx="62200" cy="173425"/>
            </a:xfrm>
            <a:custGeom>
              <a:rect b="b" l="l" r="r" t="t"/>
              <a:pathLst>
                <a:path extrusionOk="0" h="6937" w="2488">
                  <a:moveTo>
                    <a:pt x="2446" y="1"/>
                  </a:moveTo>
                  <a:lnTo>
                    <a:pt x="2193" y="380"/>
                  </a:lnTo>
                  <a:lnTo>
                    <a:pt x="1940" y="760"/>
                  </a:lnTo>
                  <a:lnTo>
                    <a:pt x="1708" y="1160"/>
                  </a:lnTo>
                  <a:lnTo>
                    <a:pt x="1476" y="1582"/>
                  </a:lnTo>
                  <a:lnTo>
                    <a:pt x="1265" y="2003"/>
                  </a:lnTo>
                  <a:lnTo>
                    <a:pt x="1075" y="2425"/>
                  </a:lnTo>
                  <a:lnTo>
                    <a:pt x="886" y="2847"/>
                  </a:lnTo>
                  <a:lnTo>
                    <a:pt x="717" y="3268"/>
                  </a:lnTo>
                  <a:lnTo>
                    <a:pt x="548" y="3711"/>
                  </a:lnTo>
                  <a:lnTo>
                    <a:pt x="401" y="4154"/>
                  </a:lnTo>
                  <a:lnTo>
                    <a:pt x="274" y="4618"/>
                  </a:lnTo>
                  <a:lnTo>
                    <a:pt x="169" y="5060"/>
                  </a:lnTo>
                  <a:lnTo>
                    <a:pt x="84" y="5524"/>
                  </a:lnTo>
                  <a:lnTo>
                    <a:pt x="42" y="5988"/>
                  </a:lnTo>
                  <a:lnTo>
                    <a:pt x="0" y="6452"/>
                  </a:lnTo>
                  <a:lnTo>
                    <a:pt x="21" y="6915"/>
                  </a:lnTo>
                  <a:lnTo>
                    <a:pt x="42" y="6937"/>
                  </a:lnTo>
                  <a:lnTo>
                    <a:pt x="274" y="6030"/>
                  </a:lnTo>
                  <a:lnTo>
                    <a:pt x="843" y="3816"/>
                  </a:lnTo>
                  <a:lnTo>
                    <a:pt x="991" y="3311"/>
                  </a:lnTo>
                  <a:lnTo>
                    <a:pt x="1160" y="2826"/>
                  </a:lnTo>
                  <a:lnTo>
                    <a:pt x="1349" y="2341"/>
                  </a:lnTo>
                  <a:lnTo>
                    <a:pt x="1539" y="1856"/>
                  </a:lnTo>
                  <a:lnTo>
                    <a:pt x="1750" y="1392"/>
                  </a:lnTo>
                  <a:lnTo>
                    <a:pt x="1982" y="928"/>
                  </a:lnTo>
                  <a:lnTo>
                    <a:pt x="2235" y="465"/>
                  </a:lnTo>
                  <a:lnTo>
                    <a:pt x="2488"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7" name="Google Shape;1967;p29"/>
            <p:cNvSpPr/>
            <p:nvPr/>
          </p:nvSpPr>
          <p:spPr>
            <a:xfrm>
              <a:off x="5246700" y="-1235825"/>
              <a:ext cx="62200" cy="173425"/>
            </a:xfrm>
            <a:custGeom>
              <a:rect b="b" l="l" r="r" t="t"/>
              <a:pathLst>
                <a:path extrusionOk="0" fill="none" h="6937" w="2488">
                  <a:moveTo>
                    <a:pt x="2446" y="1"/>
                  </a:moveTo>
                  <a:lnTo>
                    <a:pt x="2446" y="1"/>
                  </a:lnTo>
                  <a:lnTo>
                    <a:pt x="2193" y="380"/>
                  </a:lnTo>
                  <a:lnTo>
                    <a:pt x="1940" y="760"/>
                  </a:lnTo>
                  <a:lnTo>
                    <a:pt x="1708" y="1160"/>
                  </a:lnTo>
                  <a:lnTo>
                    <a:pt x="1476" y="1582"/>
                  </a:lnTo>
                  <a:lnTo>
                    <a:pt x="1265" y="2003"/>
                  </a:lnTo>
                  <a:lnTo>
                    <a:pt x="1075" y="2425"/>
                  </a:lnTo>
                  <a:lnTo>
                    <a:pt x="886" y="2847"/>
                  </a:lnTo>
                  <a:lnTo>
                    <a:pt x="717" y="3268"/>
                  </a:lnTo>
                  <a:lnTo>
                    <a:pt x="717" y="3268"/>
                  </a:lnTo>
                  <a:lnTo>
                    <a:pt x="548" y="3711"/>
                  </a:lnTo>
                  <a:lnTo>
                    <a:pt x="401" y="4154"/>
                  </a:lnTo>
                  <a:lnTo>
                    <a:pt x="274" y="4618"/>
                  </a:lnTo>
                  <a:lnTo>
                    <a:pt x="169" y="5060"/>
                  </a:lnTo>
                  <a:lnTo>
                    <a:pt x="84" y="5524"/>
                  </a:lnTo>
                  <a:lnTo>
                    <a:pt x="42" y="5988"/>
                  </a:lnTo>
                  <a:lnTo>
                    <a:pt x="0" y="6452"/>
                  </a:lnTo>
                  <a:lnTo>
                    <a:pt x="21" y="6915"/>
                  </a:lnTo>
                  <a:lnTo>
                    <a:pt x="42" y="6937"/>
                  </a:lnTo>
                  <a:lnTo>
                    <a:pt x="42" y="6937"/>
                  </a:lnTo>
                  <a:lnTo>
                    <a:pt x="274" y="6030"/>
                  </a:lnTo>
                  <a:lnTo>
                    <a:pt x="274" y="6030"/>
                  </a:lnTo>
                  <a:lnTo>
                    <a:pt x="843" y="3816"/>
                  </a:lnTo>
                  <a:lnTo>
                    <a:pt x="843" y="3816"/>
                  </a:lnTo>
                  <a:lnTo>
                    <a:pt x="991" y="3311"/>
                  </a:lnTo>
                  <a:lnTo>
                    <a:pt x="1160" y="2826"/>
                  </a:lnTo>
                  <a:lnTo>
                    <a:pt x="1349" y="2341"/>
                  </a:lnTo>
                  <a:lnTo>
                    <a:pt x="1539" y="1856"/>
                  </a:lnTo>
                  <a:lnTo>
                    <a:pt x="1750" y="1392"/>
                  </a:lnTo>
                  <a:lnTo>
                    <a:pt x="1982" y="928"/>
                  </a:lnTo>
                  <a:lnTo>
                    <a:pt x="2235" y="465"/>
                  </a:lnTo>
                  <a:lnTo>
                    <a:pt x="2488" y="1"/>
                  </a:lnTo>
                  <a:lnTo>
                    <a:pt x="2446"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8" name="Google Shape;1968;p29"/>
            <p:cNvSpPr/>
            <p:nvPr/>
          </p:nvSpPr>
          <p:spPr>
            <a:xfrm>
              <a:off x="5460675" y="-1429250"/>
              <a:ext cx="610325" cy="93325"/>
            </a:xfrm>
            <a:custGeom>
              <a:rect b="b" l="l" r="r" t="t"/>
              <a:pathLst>
                <a:path extrusionOk="0" h="3733" w="24413">
                  <a:moveTo>
                    <a:pt x="15579" y="1"/>
                  </a:moveTo>
                  <a:lnTo>
                    <a:pt x="14567" y="22"/>
                  </a:lnTo>
                  <a:lnTo>
                    <a:pt x="13556" y="64"/>
                  </a:lnTo>
                  <a:lnTo>
                    <a:pt x="12544" y="148"/>
                  </a:lnTo>
                  <a:lnTo>
                    <a:pt x="11553" y="254"/>
                  </a:lnTo>
                  <a:lnTo>
                    <a:pt x="10541" y="401"/>
                  </a:lnTo>
                  <a:lnTo>
                    <a:pt x="9550" y="549"/>
                  </a:lnTo>
                  <a:lnTo>
                    <a:pt x="8559" y="760"/>
                  </a:lnTo>
                  <a:lnTo>
                    <a:pt x="7568" y="971"/>
                  </a:lnTo>
                  <a:lnTo>
                    <a:pt x="6599" y="1224"/>
                  </a:lnTo>
                  <a:lnTo>
                    <a:pt x="5629" y="1498"/>
                  </a:lnTo>
                  <a:lnTo>
                    <a:pt x="4659" y="1814"/>
                  </a:lnTo>
                  <a:lnTo>
                    <a:pt x="3711" y="2151"/>
                  </a:lnTo>
                  <a:lnTo>
                    <a:pt x="2762" y="2510"/>
                  </a:lnTo>
                  <a:lnTo>
                    <a:pt x="1834" y="2889"/>
                  </a:lnTo>
                  <a:lnTo>
                    <a:pt x="907" y="3311"/>
                  </a:lnTo>
                  <a:lnTo>
                    <a:pt x="0" y="3732"/>
                  </a:lnTo>
                  <a:lnTo>
                    <a:pt x="949" y="3332"/>
                  </a:lnTo>
                  <a:lnTo>
                    <a:pt x="1897" y="2931"/>
                  </a:lnTo>
                  <a:lnTo>
                    <a:pt x="2846" y="2573"/>
                  </a:lnTo>
                  <a:lnTo>
                    <a:pt x="3795" y="2235"/>
                  </a:lnTo>
                  <a:lnTo>
                    <a:pt x="4765" y="1940"/>
                  </a:lnTo>
                  <a:lnTo>
                    <a:pt x="5713" y="1645"/>
                  </a:lnTo>
                  <a:lnTo>
                    <a:pt x="6662" y="1392"/>
                  </a:lnTo>
                  <a:lnTo>
                    <a:pt x="7632" y="1181"/>
                  </a:lnTo>
                  <a:lnTo>
                    <a:pt x="8601" y="971"/>
                  </a:lnTo>
                  <a:lnTo>
                    <a:pt x="9571" y="802"/>
                  </a:lnTo>
                  <a:lnTo>
                    <a:pt x="10541" y="654"/>
                  </a:lnTo>
                  <a:lnTo>
                    <a:pt x="11511" y="549"/>
                  </a:lnTo>
                  <a:lnTo>
                    <a:pt x="12480" y="444"/>
                  </a:lnTo>
                  <a:lnTo>
                    <a:pt x="13471" y="380"/>
                  </a:lnTo>
                  <a:lnTo>
                    <a:pt x="14441" y="359"/>
                  </a:lnTo>
                  <a:lnTo>
                    <a:pt x="15432" y="338"/>
                  </a:lnTo>
                  <a:lnTo>
                    <a:pt x="16359" y="338"/>
                  </a:lnTo>
                  <a:lnTo>
                    <a:pt x="17266" y="380"/>
                  </a:lnTo>
                  <a:lnTo>
                    <a:pt x="18193" y="444"/>
                  </a:lnTo>
                  <a:lnTo>
                    <a:pt x="19121" y="507"/>
                  </a:lnTo>
                  <a:lnTo>
                    <a:pt x="20049" y="612"/>
                  </a:lnTo>
                  <a:lnTo>
                    <a:pt x="20976" y="718"/>
                  </a:lnTo>
                  <a:lnTo>
                    <a:pt x="21925" y="865"/>
                  </a:lnTo>
                  <a:lnTo>
                    <a:pt x="22874" y="1034"/>
                  </a:lnTo>
                  <a:lnTo>
                    <a:pt x="24391" y="1329"/>
                  </a:lnTo>
                  <a:lnTo>
                    <a:pt x="24413" y="1308"/>
                  </a:lnTo>
                  <a:lnTo>
                    <a:pt x="22895" y="865"/>
                  </a:lnTo>
                  <a:lnTo>
                    <a:pt x="21988" y="675"/>
                  </a:lnTo>
                  <a:lnTo>
                    <a:pt x="21082" y="486"/>
                  </a:lnTo>
                  <a:lnTo>
                    <a:pt x="20175" y="338"/>
                  </a:lnTo>
                  <a:lnTo>
                    <a:pt x="19269" y="212"/>
                  </a:lnTo>
                  <a:lnTo>
                    <a:pt x="18341" y="127"/>
                  </a:lnTo>
                  <a:lnTo>
                    <a:pt x="17413" y="64"/>
                  </a:lnTo>
                  <a:lnTo>
                    <a:pt x="16507" y="22"/>
                  </a:lnTo>
                  <a:lnTo>
                    <a:pt x="15579"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9" name="Google Shape;1969;p29"/>
            <p:cNvSpPr/>
            <p:nvPr/>
          </p:nvSpPr>
          <p:spPr>
            <a:xfrm>
              <a:off x="5460675" y="-1429250"/>
              <a:ext cx="610325" cy="93325"/>
            </a:xfrm>
            <a:custGeom>
              <a:rect b="b" l="l" r="r" t="t"/>
              <a:pathLst>
                <a:path extrusionOk="0" fill="none" h="3733" w="24413">
                  <a:moveTo>
                    <a:pt x="15579" y="1"/>
                  </a:moveTo>
                  <a:lnTo>
                    <a:pt x="15579" y="1"/>
                  </a:lnTo>
                  <a:lnTo>
                    <a:pt x="14567" y="22"/>
                  </a:lnTo>
                  <a:lnTo>
                    <a:pt x="13556" y="64"/>
                  </a:lnTo>
                  <a:lnTo>
                    <a:pt x="12544" y="148"/>
                  </a:lnTo>
                  <a:lnTo>
                    <a:pt x="11553" y="254"/>
                  </a:lnTo>
                  <a:lnTo>
                    <a:pt x="10541" y="401"/>
                  </a:lnTo>
                  <a:lnTo>
                    <a:pt x="9550" y="549"/>
                  </a:lnTo>
                  <a:lnTo>
                    <a:pt x="8559" y="760"/>
                  </a:lnTo>
                  <a:lnTo>
                    <a:pt x="7568" y="971"/>
                  </a:lnTo>
                  <a:lnTo>
                    <a:pt x="6599" y="1224"/>
                  </a:lnTo>
                  <a:lnTo>
                    <a:pt x="5629" y="1498"/>
                  </a:lnTo>
                  <a:lnTo>
                    <a:pt x="4659" y="1814"/>
                  </a:lnTo>
                  <a:lnTo>
                    <a:pt x="3711" y="2151"/>
                  </a:lnTo>
                  <a:lnTo>
                    <a:pt x="2762" y="2510"/>
                  </a:lnTo>
                  <a:lnTo>
                    <a:pt x="1834" y="2889"/>
                  </a:lnTo>
                  <a:lnTo>
                    <a:pt x="907" y="3311"/>
                  </a:lnTo>
                  <a:lnTo>
                    <a:pt x="0" y="3732"/>
                  </a:lnTo>
                  <a:lnTo>
                    <a:pt x="0" y="3732"/>
                  </a:lnTo>
                  <a:lnTo>
                    <a:pt x="949" y="3332"/>
                  </a:lnTo>
                  <a:lnTo>
                    <a:pt x="1897" y="2931"/>
                  </a:lnTo>
                  <a:lnTo>
                    <a:pt x="2846" y="2573"/>
                  </a:lnTo>
                  <a:lnTo>
                    <a:pt x="3795" y="2235"/>
                  </a:lnTo>
                  <a:lnTo>
                    <a:pt x="4765" y="1940"/>
                  </a:lnTo>
                  <a:lnTo>
                    <a:pt x="5713" y="1645"/>
                  </a:lnTo>
                  <a:lnTo>
                    <a:pt x="6662" y="1392"/>
                  </a:lnTo>
                  <a:lnTo>
                    <a:pt x="7632" y="1181"/>
                  </a:lnTo>
                  <a:lnTo>
                    <a:pt x="8601" y="971"/>
                  </a:lnTo>
                  <a:lnTo>
                    <a:pt x="9571" y="802"/>
                  </a:lnTo>
                  <a:lnTo>
                    <a:pt x="10541" y="654"/>
                  </a:lnTo>
                  <a:lnTo>
                    <a:pt x="11511" y="549"/>
                  </a:lnTo>
                  <a:lnTo>
                    <a:pt x="12480" y="444"/>
                  </a:lnTo>
                  <a:lnTo>
                    <a:pt x="13471" y="380"/>
                  </a:lnTo>
                  <a:lnTo>
                    <a:pt x="14441" y="359"/>
                  </a:lnTo>
                  <a:lnTo>
                    <a:pt x="15432" y="338"/>
                  </a:lnTo>
                  <a:lnTo>
                    <a:pt x="15432" y="338"/>
                  </a:lnTo>
                  <a:lnTo>
                    <a:pt x="16359" y="338"/>
                  </a:lnTo>
                  <a:lnTo>
                    <a:pt x="17266" y="380"/>
                  </a:lnTo>
                  <a:lnTo>
                    <a:pt x="18193" y="444"/>
                  </a:lnTo>
                  <a:lnTo>
                    <a:pt x="19121" y="507"/>
                  </a:lnTo>
                  <a:lnTo>
                    <a:pt x="20049" y="612"/>
                  </a:lnTo>
                  <a:lnTo>
                    <a:pt x="20976" y="718"/>
                  </a:lnTo>
                  <a:lnTo>
                    <a:pt x="21925" y="865"/>
                  </a:lnTo>
                  <a:lnTo>
                    <a:pt x="22874" y="1034"/>
                  </a:lnTo>
                  <a:lnTo>
                    <a:pt x="22874" y="1034"/>
                  </a:lnTo>
                  <a:lnTo>
                    <a:pt x="24391" y="1329"/>
                  </a:lnTo>
                  <a:lnTo>
                    <a:pt x="24413" y="1308"/>
                  </a:lnTo>
                  <a:lnTo>
                    <a:pt x="24413" y="1308"/>
                  </a:lnTo>
                  <a:lnTo>
                    <a:pt x="22895" y="865"/>
                  </a:lnTo>
                  <a:lnTo>
                    <a:pt x="22895" y="865"/>
                  </a:lnTo>
                  <a:lnTo>
                    <a:pt x="21988" y="675"/>
                  </a:lnTo>
                  <a:lnTo>
                    <a:pt x="21082" y="486"/>
                  </a:lnTo>
                  <a:lnTo>
                    <a:pt x="20175" y="338"/>
                  </a:lnTo>
                  <a:lnTo>
                    <a:pt x="19269" y="212"/>
                  </a:lnTo>
                  <a:lnTo>
                    <a:pt x="18341" y="127"/>
                  </a:lnTo>
                  <a:lnTo>
                    <a:pt x="17413" y="64"/>
                  </a:lnTo>
                  <a:lnTo>
                    <a:pt x="16507" y="22"/>
                  </a:lnTo>
                  <a:lnTo>
                    <a:pt x="15579"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0" name="Google Shape;1970;p29"/>
            <p:cNvSpPr/>
            <p:nvPr/>
          </p:nvSpPr>
          <p:spPr>
            <a:xfrm>
              <a:off x="6221700" y="-1379175"/>
              <a:ext cx="231400" cy="122825"/>
            </a:xfrm>
            <a:custGeom>
              <a:rect b="b" l="l" r="r" t="t"/>
              <a:pathLst>
                <a:path extrusionOk="0" h="4913" w="9256">
                  <a:moveTo>
                    <a:pt x="1" y="1"/>
                  </a:moveTo>
                  <a:lnTo>
                    <a:pt x="1" y="22"/>
                  </a:lnTo>
                  <a:lnTo>
                    <a:pt x="654" y="106"/>
                  </a:lnTo>
                  <a:lnTo>
                    <a:pt x="1329" y="232"/>
                  </a:lnTo>
                  <a:lnTo>
                    <a:pt x="1982" y="380"/>
                  </a:lnTo>
                  <a:lnTo>
                    <a:pt x="2615" y="570"/>
                  </a:lnTo>
                  <a:lnTo>
                    <a:pt x="3100" y="717"/>
                  </a:lnTo>
                  <a:lnTo>
                    <a:pt x="3564" y="907"/>
                  </a:lnTo>
                  <a:lnTo>
                    <a:pt x="4006" y="1097"/>
                  </a:lnTo>
                  <a:lnTo>
                    <a:pt x="4470" y="1308"/>
                  </a:lnTo>
                  <a:lnTo>
                    <a:pt x="4913" y="1540"/>
                  </a:lnTo>
                  <a:lnTo>
                    <a:pt x="5334" y="1793"/>
                  </a:lnTo>
                  <a:lnTo>
                    <a:pt x="5756" y="2045"/>
                  </a:lnTo>
                  <a:lnTo>
                    <a:pt x="6178" y="2341"/>
                  </a:lnTo>
                  <a:lnTo>
                    <a:pt x="6979" y="2931"/>
                  </a:lnTo>
                  <a:lnTo>
                    <a:pt x="7759" y="3542"/>
                  </a:lnTo>
                  <a:lnTo>
                    <a:pt x="8138" y="3880"/>
                  </a:lnTo>
                  <a:lnTo>
                    <a:pt x="8497" y="4217"/>
                  </a:lnTo>
                  <a:lnTo>
                    <a:pt x="9234" y="4913"/>
                  </a:lnTo>
                  <a:lnTo>
                    <a:pt x="9256" y="4891"/>
                  </a:lnTo>
                  <a:lnTo>
                    <a:pt x="8855" y="4343"/>
                  </a:lnTo>
                  <a:lnTo>
                    <a:pt x="8539" y="3943"/>
                  </a:lnTo>
                  <a:lnTo>
                    <a:pt x="8202" y="3563"/>
                  </a:lnTo>
                  <a:lnTo>
                    <a:pt x="7822" y="3205"/>
                  </a:lnTo>
                  <a:lnTo>
                    <a:pt x="7443" y="2868"/>
                  </a:lnTo>
                  <a:lnTo>
                    <a:pt x="7063" y="2551"/>
                  </a:lnTo>
                  <a:lnTo>
                    <a:pt x="6641" y="2256"/>
                  </a:lnTo>
                  <a:lnTo>
                    <a:pt x="6220" y="1961"/>
                  </a:lnTo>
                  <a:lnTo>
                    <a:pt x="5777" y="1708"/>
                  </a:lnTo>
                  <a:lnTo>
                    <a:pt x="5103" y="1350"/>
                  </a:lnTo>
                  <a:lnTo>
                    <a:pt x="4428" y="1034"/>
                  </a:lnTo>
                  <a:lnTo>
                    <a:pt x="3711" y="738"/>
                  </a:lnTo>
                  <a:lnTo>
                    <a:pt x="2994" y="507"/>
                  </a:lnTo>
                  <a:lnTo>
                    <a:pt x="2257" y="296"/>
                  </a:lnTo>
                  <a:lnTo>
                    <a:pt x="1519" y="148"/>
                  </a:lnTo>
                  <a:lnTo>
                    <a:pt x="760" y="43"/>
                  </a:lnTo>
                  <a:lnTo>
                    <a:pt x="380" y="22"/>
                  </a:lnTo>
                  <a:lnTo>
                    <a:pt x="1"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1" name="Google Shape;1971;p29"/>
            <p:cNvSpPr/>
            <p:nvPr/>
          </p:nvSpPr>
          <p:spPr>
            <a:xfrm>
              <a:off x="6221700" y="-1379175"/>
              <a:ext cx="231400" cy="122825"/>
            </a:xfrm>
            <a:custGeom>
              <a:rect b="b" l="l" r="r" t="t"/>
              <a:pathLst>
                <a:path extrusionOk="0" fill="none" h="4913" w="9256">
                  <a:moveTo>
                    <a:pt x="1" y="1"/>
                  </a:moveTo>
                  <a:lnTo>
                    <a:pt x="1" y="22"/>
                  </a:lnTo>
                  <a:lnTo>
                    <a:pt x="1" y="22"/>
                  </a:lnTo>
                  <a:lnTo>
                    <a:pt x="654" y="106"/>
                  </a:lnTo>
                  <a:lnTo>
                    <a:pt x="1329" y="232"/>
                  </a:lnTo>
                  <a:lnTo>
                    <a:pt x="1982" y="380"/>
                  </a:lnTo>
                  <a:lnTo>
                    <a:pt x="2615" y="570"/>
                  </a:lnTo>
                  <a:lnTo>
                    <a:pt x="2615" y="570"/>
                  </a:lnTo>
                  <a:lnTo>
                    <a:pt x="3100" y="717"/>
                  </a:lnTo>
                  <a:lnTo>
                    <a:pt x="3564" y="907"/>
                  </a:lnTo>
                  <a:lnTo>
                    <a:pt x="4006" y="1097"/>
                  </a:lnTo>
                  <a:lnTo>
                    <a:pt x="4470" y="1308"/>
                  </a:lnTo>
                  <a:lnTo>
                    <a:pt x="4913" y="1540"/>
                  </a:lnTo>
                  <a:lnTo>
                    <a:pt x="5334" y="1793"/>
                  </a:lnTo>
                  <a:lnTo>
                    <a:pt x="5756" y="2045"/>
                  </a:lnTo>
                  <a:lnTo>
                    <a:pt x="6178" y="2341"/>
                  </a:lnTo>
                  <a:lnTo>
                    <a:pt x="6178" y="2341"/>
                  </a:lnTo>
                  <a:lnTo>
                    <a:pt x="6979" y="2931"/>
                  </a:lnTo>
                  <a:lnTo>
                    <a:pt x="7759" y="3542"/>
                  </a:lnTo>
                  <a:lnTo>
                    <a:pt x="7759" y="3542"/>
                  </a:lnTo>
                  <a:lnTo>
                    <a:pt x="8138" y="3880"/>
                  </a:lnTo>
                  <a:lnTo>
                    <a:pt x="8497" y="4217"/>
                  </a:lnTo>
                  <a:lnTo>
                    <a:pt x="9234" y="4913"/>
                  </a:lnTo>
                  <a:lnTo>
                    <a:pt x="9256" y="4891"/>
                  </a:lnTo>
                  <a:lnTo>
                    <a:pt x="9256" y="4891"/>
                  </a:lnTo>
                  <a:lnTo>
                    <a:pt x="8855" y="4343"/>
                  </a:lnTo>
                  <a:lnTo>
                    <a:pt x="8855" y="4343"/>
                  </a:lnTo>
                  <a:lnTo>
                    <a:pt x="8539" y="3943"/>
                  </a:lnTo>
                  <a:lnTo>
                    <a:pt x="8202" y="3563"/>
                  </a:lnTo>
                  <a:lnTo>
                    <a:pt x="7822" y="3205"/>
                  </a:lnTo>
                  <a:lnTo>
                    <a:pt x="7443" y="2868"/>
                  </a:lnTo>
                  <a:lnTo>
                    <a:pt x="7063" y="2551"/>
                  </a:lnTo>
                  <a:lnTo>
                    <a:pt x="6641" y="2256"/>
                  </a:lnTo>
                  <a:lnTo>
                    <a:pt x="6220" y="1961"/>
                  </a:lnTo>
                  <a:lnTo>
                    <a:pt x="5777" y="1708"/>
                  </a:lnTo>
                  <a:lnTo>
                    <a:pt x="5777" y="1708"/>
                  </a:lnTo>
                  <a:lnTo>
                    <a:pt x="5103" y="1350"/>
                  </a:lnTo>
                  <a:lnTo>
                    <a:pt x="4428" y="1034"/>
                  </a:lnTo>
                  <a:lnTo>
                    <a:pt x="3711" y="738"/>
                  </a:lnTo>
                  <a:lnTo>
                    <a:pt x="2994" y="507"/>
                  </a:lnTo>
                  <a:lnTo>
                    <a:pt x="2257" y="296"/>
                  </a:lnTo>
                  <a:lnTo>
                    <a:pt x="1519" y="148"/>
                  </a:lnTo>
                  <a:lnTo>
                    <a:pt x="760" y="43"/>
                  </a:lnTo>
                  <a:lnTo>
                    <a:pt x="380" y="22"/>
                  </a:lnTo>
                  <a:lnTo>
                    <a:pt x="1"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2" name="Google Shape;1972;p29"/>
            <p:cNvSpPr/>
            <p:nvPr/>
          </p:nvSpPr>
          <p:spPr>
            <a:xfrm>
              <a:off x="5386350" y="-1018675"/>
              <a:ext cx="689925" cy="340475"/>
            </a:xfrm>
            <a:custGeom>
              <a:rect b="b" l="l" r="r" t="t"/>
              <a:pathLst>
                <a:path extrusionOk="0" h="13619" w="27597">
                  <a:moveTo>
                    <a:pt x="15411" y="0"/>
                  </a:moveTo>
                  <a:lnTo>
                    <a:pt x="14779" y="21"/>
                  </a:lnTo>
                  <a:lnTo>
                    <a:pt x="14125" y="85"/>
                  </a:lnTo>
                  <a:lnTo>
                    <a:pt x="13472" y="169"/>
                  </a:lnTo>
                  <a:lnTo>
                    <a:pt x="12818" y="274"/>
                  </a:lnTo>
                  <a:lnTo>
                    <a:pt x="12165" y="422"/>
                  </a:lnTo>
                  <a:lnTo>
                    <a:pt x="11490" y="612"/>
                  </a:lnTo>
                  <a:lnTo>
                    <a:pt x="10837" y="822"/>
                  </a:lnTo>
                  <a:lnTo>
                    <a:pt x="10162" y="1054"/>
                  </a:lnTo>
                  <a:lnTo>
                    <a:pt x="9508" y="1307"/>
                  </a:lnTo>
                  <a:lnTo>
                    <a:pt x="8855" y="1581"/>
                  </a:lnTo>
                  <a:lnTo>
                    <a:pt x="8201" y="1877"/>
                  </a:lnTo>
                  <a:lnTo>
                    <a:pt x="7569" y="2193"/>
                  </a:lnTo>
                  <a:lnTo>
                    <a:pt x="6958" y="2530"/>
                  </a:lnTo>
                  <a:lnTo>
                    <a:pt x="6346" y="2867"/>
                  </a:lnTo>
                  <a:lnTo>
                    <a:pt x="5756" y="3226"/>
                  </a:lnTo>
                  <a:lnTo>
                    <a:pt x="5187" y="3605"/>
                  </a:lnTo>
                  <a:lnTo>
                    <a:pt x="4639" y="4006"/>
                  </a:lnTo>
                  <a:lnTo>
                    <a:pt x="4090" y="4406"/>
                  </a:lnTo>
                  <a:lnTo>
                    <a:pt x="3585" y="4807"/>
                  </a:lnTo>
                  <a:lnTo>
                    <a:pt x="3100" y="5207"/>
                  </a:lnTo>
                  <a:lnTo>
                    <a:pt x="2657" y="5629"/>
                  </a:lnTo>
                  <a:lnTo>
                    <a:pt x="2214" y="6051"/>
                  </a:lnTo>
                  <a:lnTo>
                    <a:pt x="1835" y="6472"/>
                  </a:lnTo>
                  <a:lnTo>
                    <a:pt x="1455" y="6894"/>
                  </a:lnTo>
                  <a:lnTo>
                    <a:pt x="1139" y="7295"/>
                  </a:lnTo>
                  <a:lnTo>
                    <a:pt x="844" y="7716"/>
                  </a:lnTo>
                  <a:lnTo>
                    <a:pt x="591" y="8117"/>
                  </a:lnTo>
                  <a:lnTo>
                    <a:pt x="380" y="8538"/>
                  </a:lnTo>
                  <a:lnTo>
                    <a:pt x="211" y="8918"/>
                  </a:lnTo>
                  <a:lnTo>
                    <a:pt x="106" y="9297"/>
                  </a:lnTo>
                  <a:lnTo>
                    <a:pt x="22" y="9677"/>
                  </a:lnTo>
                  <a:lnTo>
                    <a:pt x="1" y="10035"/>
                  </a:lnTo>
                  <a:lnTo>
                    <a:pt x="1" y="10204"/>
                  </a:lnTo>
                  <a:lnTo>
                    <a:pt x="22" y="10372"/>
                  </a:lnTo>
                  <a:lnTo>
                    <a:pt x="64" y="10541"/>
                  </a:lnTo>
                  <a:lnTo>
                    <a:pt x="106" y="10689"/>
                  </a:lnTo>
                  <a:lnTo>
                    <a:pt x="148" y="10857"/>
                  </a:lnTo>
                  <a:lnTo>
                    <a:pt x="211" y="11005"/>
                  </a:lnTo>
                  <a:lnTo>
                    <a:pt x="380" y="11279"/>
                  </a:lnTo>
                  <a:lnTo>
                    <a:pt x="591" y="11532"/>
                  </a:lnTo>
                  <a:lnTo>
                    <a:pt x="844" y="11764"/>
                  </a:lnTo>
                  <a:lnTo>
                    <a:pt x="1139" y="11975"/>
                  </a:lnTo>
                  <a:lnTo>
                    <a:pt x="1455" y="12185"/>
                  </a:lnTo>
                  <a:lnTo>
                    <a:pt x="1835" y="12375"/>
                  </a:lnTo>
                  <a:lnTo>
                    <a:pt x="2214" y="12544"/>
                  </a:lnTo>
                  <a:lnTo>
                    <a:pt x="2657" y="12691"/>
                  </a:lnTo>
                  <a:lnTo>
                    <a:pt x="3100" y="12818"/>
                  </a:lnTo>
                  <a:lnTo>
                    <a:pt x="3585" y="12944"/>
                  </a:lnTo>
                  <a:lnTo>
                    <a:pt x="4090" y="13050"/>
                  </a:lnTo>
                  <a:lnTo>
                    <a:pt x="4639" y="13155"/>
                  </a:lnTo>
                  <a:lnTo>
                    <a:pt x="5187" y="13239"/>
                  </a:lnTo>
                  <a:lnTo>
                    <a:pt x="6346" y="13387"/>
                  </a:lnTo>
                  <a:lnTo>
                    <a:pt x="7569" y="13471"/>
                  </a:lnTo>
                  <a:lnTo>
                    <a:pt x="8855" y="13556"/>
                  </a:lnTo>
                  <a:lnTo>
                    <a:pt x="10162" y="13598"/>
                  </a:lnTo>
                  <a:lnTo>
                    <a:pt x="11490" y="13619"/>
                  </a:lnTo>
                  <a:lnTo>
                    <a:pt x="16044" y="13619"/>
                  </a:lnTo>
                  <a:lnTo>
                    <a:pt x="16655" y="13598"/>
                  </a:lnTo>
                  <a:lnTo>
                    <a:pt x="17266" y="13535"/>
                  </a:lnTo>
                  <a:lnTo>
                    <a:pt x="17857" y="13492"/>
                  </a:lnTo>
                  <a:lnTo>
                    <a:pt x="18447" y="13408"/>
                  </a:lnTo>
                  <a:lnTo>
                    <a:pt x="19037" y="13324"/>
                  </a:lnTo>
                  <a:lnTo>
                    <a:pt x="19606" y="13218"/>
                  </a:lnTo>
                  <a:lnTo>
                    <a:pt x="20155" y="13092"/>
                  </a:lnTo>
                  <a:lnTo>
                    <a:pt x="20703" y="12944"/>
                  </a:lnTo>
                  <a:lnTo>
                    <a:pt x="21209" y="12797"/>
                  </a:lnTo>
                  <a:lnTo>
                    <a:pt x="21736" y="12628"/>
                  </a:lnTo>
                  <a:lnTo>
                    <a:pt x="22221" y="12459"/>
                  </a:lnTo>
                  <a:lnTo>
                    <a:pt x="22705" y="12270"/>
                  </a:lnTo>
                  <a:lnTo>
                    <a:pt x="23169" y="12059"/>
                  </a:lnTo>
                  <a:lnTo>
                    <a:pt x="23612" y="11848"/>
                  </a:lnTo>
                  <a:lnTo>
                    <a:pt x="24034" y="11637"/>
                  </a:lnTo>
                  <a:lnTo>
                    <a:pt x="24434" y="11384"/>
                  </a:lnTo>
                  <a:lnTo>
                    <a:pt x="24814" y="11152"/>
                  </a:lnTo>
                  <a:lnTo>
                    <a:pt x="25172" y="10878"/>
                  </a:lnTo>
                  <a:lnTo>
                    <a:pt x="25509" y="10625"/>
                  </a:lnTo>
                  <a:lnTo>
                    <a:pt x="25825" y="10351"/>
                  </a:lnTo>
                  <a:lnTo>
                    <a:pt x="26121" y="10056"/>
                  </a:lnTo>
                  <a:lnTo>
                    <a:pt x="26395" y="9761"/>
                  </a:lnTo>
                  <a:lnTo>
                    <a:pt x="26648" y="9466"/>
                  </a:lnTo>
                  <a:lnTo>
                    <a:pt x="26858" y="9150"/>
                  </a:lnTo>
                  <a:lnTo>
                    <a:pt x="27048" y="8833"/>
                  </a:lnTo>
                  <a:lnTo>
                    <a:pt x="27217" y="8517"/>
                  </a:lnTo>
                  <a:lnTo>
                    <a:pt x="27343" y="8180"/>
                  </a:lnTo>
                  <a:lnTo>
                    <a:pt x="27449" y="7843"/>
                  </a:lnTo>
                  <a:lnTo>
                    <a:pt x="27533" y="7505"/>
                  </a:lnTo>
                  <a:lnTo>
                    <a:pt x="27575" y="7168"/>
                  </a:lnTo>
                  <a:lnTo>
                    <a:pt x="27596" y="6810"/>
                  </a:lnTo>
                  <a:lnTo>
                    <a:pt x="27575" y="6472"/>
                  </a:lnTo>
                  <a:lnTo>
                    <a:pt x="27533" y="6114"/>
                  </a:lnTo>
                  <a:lnTo>
                    <a:pt x="27449" y="5777"/>
                  </a:lnTo>
                  <a:lnTo>
                    <a:pt x="27343" y="5439"/>
                  </a:lnTo>
                  <a:lnTo>
                    <a:pt x="27217" y="5102"/>
                  </a:lnTo>
                  <a:lnTo>
                    <a:pt x="27048" y="4786"/>
                  </a:lnTo>
                  <a:lnTo>
                    <a:pt x="26858" y="4470"/>
                  </a:lnTo>
                  <a:lnTo>
                    <a:pt x="26648" y="4153"/>
                  </a:lnTo>
                  <a:lnTo>
                    <a:pt x="26395" y="3858"/>
                  </a:lnTo>
                  <a:lnTo>
                    <a:pt x="26121" y="3563"/>
                  </a:lnTo>
                  <a:lnTo>
                    <a:pt x="25825" y="3289"/>
                  </a:lnTo>
                  <a:lnTo>
                    <a:pt x="25509" y="3015"/>
                  </a:lnTo>
                  <a:lnTo>
                    <a:pt x="25172" y="2741"/>
                  </a:lnTo>
                  <a:lnTo>
                    <a:pt x="24814" y="2488"/>
                  </a:lnTo>
                  <a:lnTo>
                    <a:pt x="24434" y="2235"/>
                  </a:lnTo>
                  <a:lnTo>
                    <a:pt x="24034" y="2003"/>
                  </a:lnTo>
                  <a:lnTo>
                    <a:pt x="23612" y="1771"/>
                  </a:lnTo>
                  <a:lnTo>
                    <a:pt x="23169" y="1560"/>
                  </a:lnTo>
                  <a:lnTo>
                    <a:pt x="22705" y="1350"/>
                  </a:lnTo>
                  <a:lnTo>
                    <a:pt x="22221" y="1160"/>
                  </a:lnTo>
                  <a:lnTo>
                    <a:pt x="21736" y="991"/>
                  </a:lnTo>
                  <a:lnTo>
                    <a:pt x="21209" y="822"/>
                  </a:lnTo>
                  <a:lnTo>
                    <a:pt x="20703" y="675"/>
                  </a:lnTo>
                  <a:lnTo>
                    <a:pt x="20155" y="548"/>
                  </a:lnTo>
                  <a:lnTo>
                    <a:pt x="19606" y="422"/>
                  </a:lnTo>
                  <a:lnTo>
                    <a:pt x="19037" y="317"/>
                  </a:lnTo>
                  <a:lnTo>
                    <a:pt x="18447" y="211"/>
                  </a:lnTo>
                  <a:lnTo>
                    <a:pt x="17857" y="148"/>
                  </a:lnTo>
                  <a:lnTo>
                    <a:pt x="17266" y="85"/>
                  </a:lnTo>
                  <a:lnTo>
                    <a:pt x="16655" y="42"/>
                  </a:lnTo>
                  <a:lnTo>
                    <a:pt x="16044" y="21"/>
                  </a:lnTo>
                  <a:lnTo>
                    <a:pt x="15411"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3" name="Google Shape;1973;p29"/>
            <p:cNvSpPr/>
            <p:nvPr/>
          </p:nvSpPr>
          <p:spPr>
            <a:xfrm>
              <a:off x="5386350" y="-1018675"/>
              <a:ext cx="689925" cy="340475"/>
            </a:xfrm>
            <a:custGeom>
              <a:rect b="b" l="l" r="r" t="t"/>
              <a:pathLst>
                <a:path extrusionOk="0" fill="none" h="13619" w="27597">
                  <a:moveTo>
                    <a:pt x="27596" y="6810"/>
                  </a:moveTo>
                  <a:lnTo>
                    <a:pt x="27596" y="6810"/>
                  </a:lnTo>
                  <a:lnTo>
                    <a:pt x="27575" y="7168"/>
                  </a:lnTo>
                  <a:lnTo>
                    <a:pt x="27533" y="7505"/>
                  </a:lnTo>
                  <a:lnTo>
                    <a:pt x="27449" y="7843"/>
                  </a:lnTo>
                  <a:lnTo>
                    <a:pt x="27343" y="8180"/>
                  </a:lnTo>
                  <a:lnTo>
                    <a:pt x="27217" y="8517"/>
                  </a:lnTo>
                  <a:lnTo>
                    <a:pt x="27048" y="8833"/>
                  </a:lnTo>
                  <a:lnTo>
                    <a:pt x="26858" y="9150"/>
                  </a:lnTo>
                  <a:lnTo>
                    <a:pt x="26648" y="9466"/>
                  </a:lnTo>
                  <a:lnTo>
                    <a:pt x="26395" y="9761"/>
                  </a:lnTo>
                  <a:lnTo>
                    <a:pt x="26121" y="10056"/>
                  </a:lnTo>
                  <a:lnTo>
                    <a:pt x="25825" y="10351"/>
                  </a:lnTo>
                  <a:lnTo>
                    <a:pt x="25509" y="10625"/>
                  </a:lnTo>
                  <a:lnTo>
                    <a:pt x="25172" y="10878"/>
                  </a:lnTo>
                  <a:lnTo>
                    <a:pt x="24814" y="11152"/>
                  </a:lnTo>
                  <a:lnTo>
                    <a:pt x="24434" y="11384"/>
                  </a:lnTo>
                  <a:lnTo>
                    <a:pt x="24034" y="11637"/>
                  </a:lnTo>
                  <a:lnTo>
                    <a:pt x="23612" y="11848"/>
                  </a:lnTo>
                  <a:lnTo>
                    <a:pt x="23169" y="12059"/>
                  </a:lnTo>
                  <a:lnTo>
                    <a:pt x="22705" y="12270"/>
                  </a:lnTo>
                  <a:lnTo>
                    <a:pt x="22221" y="12459"/>
                  </a:lnTo>
                  <a:lnTo>
                    <a:pt x="21736" y="12628"/>
                  </a:lnTo>
                  <a:lnTo>
                    <a:pt x="21209" y="12797"/>
                  </a:lnTo>
                  <a:lnTo>
                    <a:pt x="20703" y="12944"/>
                  </a:lnTo>
                  <a:lnTo>
                    <a:pt x="20155" y="13092"/>
                  </a:lnTo>
                  <a:lnTo>
                    <a:pt x="19606" y="13218"/>
                  </a:lnTo>
                  <a:lnTo>
                    <a:pt x="19037" y="13324"/>
                  </a:lnTo>
                  <a:lnTo>
                    <a:pt x="18447" y="13408"/>
                  </a:lnTo>
                  <a:lnTo>
                    <a:pt x="17857" y="13492"/>
                  </a:lnTo>
                  <a:lnTo>
                    <a:pt x="17266" y="13535"/>
                  </a:lnTo>
                  <a:lnTo>
                    <a:pt x="16655" y="13598"/>
                  </a:lnTo>
                  <a:lnTo>
                    <a:pt x="16044" y="13619"/>
                  </a:lnTo>
                  <a:lnTo>
                    <a:pt x="15411" y="13619"/>
                  </a:lnTo>
                  <a:lnTo>
                    <a:pt x="15411" y="13619"/>
                  </a:lnTo>
                  <a:lnTo>
                    <a:pt x="12818" y="13619"/>
                  </a:lnTo>
                  <a:lnTo>
                    <a:pt x="11490" y="13619"/>
                  </a:lnTo>
                  <a:lnTo>
                    <a:pt x="10162" y="13598"/>
                  </a:lnTo>
                  <a:lnTo>
                    <a:pt x="8855" y="13556"/>
                  </a:lnTo>
                  <a:lnTo>
                    <a:pt x="7569" y="13471"/>
                  </a:lnTo>
                  <a:lnTo>
                    <a:pt x="6346" y="13387"/>
                  </a:lnTo>
                  <a:lnTo>
                    <a:pt x="5187" y="13239"/>
                  </a:lnTo>
                  <a:lnTo>
                    <a:pt x="4639" y="13155"/>
                  </a:lnTo>
                  <a:lnTo>
                    <a:pt x="4090" y="13050"/>
                  </a:lnTo>
                  <a:lnTo>
                    <a:pt x="3585" y="12944"/>
                  </a:lnTo>
                  <a:lnTo>
                    <a:pt x="3100" y="12818"/>
                  </a:lnTo>
                  <a:lnTo>
                    <a:pt x="2657" y="12691"/>
                  </a:lnTo>
                  <a:lnTo>
                    <a:pt x="2214" y="12544"/>
                  </a:lnTo>
                  <a:lnTo>
                    <a:pt x="1835" y="12375"/>
                  </a:lnTo>
                  <a:lnTo>
                    <a:pt x="1455" y="12185"/>
                  </a:lnTo>
                  <a:lnTo>
                    <a:pt x="1139" y="11975"/>
                  </a:lnTo>
                  <a:lnTo>
                    <a:pt x="844" y="11764"/>
                  </a:lnTo>
                  <a:lnTo>
                    <a:pt x="591" y="11532"/>
                  </a:lnTo>
                  <a:lnTo>
                    <a:pt x="380" y="11279"/>
                  </a:lnTo>
                  <a:lnTo>
                    <a:pt x="211" y="11005"/>
                  </a:lnTo>
                  <a:lnTo>
                    <a:pt x="148" y="10857"/>
                  </a:lnTo>
                  <a:lnTo>
                    <a:pt x="106" y="10689"/>
                  </a:lnTo>
                  <a:lnTo>
                    <a:pt x="64" y="10541"/>
                  </a:lnTo>
                  <a:lnTo>
                    <a:pt x="22" y="10372"/>
                  </a:lnTo>
                  <a:lnTo>
                    <a:pt x="1" y="10204"/>
                  </a:lnTo>
                  <a:lnTo>
                    <a:pt x="1" y="10035"/>
                  </a:lnTo>
                  <a:lnTo>
                    <a:pt x="1" y="10035"/>
                  </a:lnTo>
                  <a:lnTo>
                    <a:pt x="22" y="9677"/>
                  </a:lnTo>
                  <a:lnTo>
                    <a:pt x="106" y="9297"/>
                  </a:lnTo>
                  <a:lnTo>
                    <a:pt x="211" y="8918"/>
                  </a:lnTo>
                  <a:lnTo>
                    <a:pt x="380" y="8538"/>
                  </a:lnTo>
                  <a:lnTo>
                    <a:pt x="591" y="8117"/>
                  </a:lnTo>
                  <a:lnTo>
                    <a:pt x="844" y="7716"/>
                  </a:lnTo>
                  <a:lnTo>
                    <a:pt x="1139" y="7295"/>
                  </a:lnTo>
                  <a:lnTo>
                    <a:pt x="1455" y="6894"/>
                  </a:lnTo>
                  <a:lnTo>
                    <a:pt x="1835" y="6472"/>
                  </a:lnTo>
                  <a:lnTo>
                    <a:pt x="2214" y="6051"/>
                  </a:lnTo>
                  <a:lnTo>
                    <a:pt x="2657" y="5629"/>
                  </a:lnTo>
                  <a:lnTo>
                    <a:pt x="3100" y="5207"/>
                  </a:lnTo>
                  <a:lnTo>
                    <a:pt x="3585" y="4807"/>
                  </a:lnTo>
                  <a:lnTo>
                    <a:pt x="4090" y="4406"/>
                  </a:lnTo>
                  <a:lnTo>
                    <a:pt x="4639" y="4006"/>
                  </a:lnTo>
                  <a:lnTo>
                    <a:pt x="5187" y="3605"/>
                  </a:lnTo>
                  <a:lnTo>
                    <a:pt x="5756" y="3226"/>
                  </a:lnTo>
                  <a:lnTo>
                    <a:pt x="6346" y="2867"/>
                  </a:lnTo>
                  <a:lnTo>
                    <a:pt x="6958" y="2530"/>
                  </a:lnTo>
                  <a:lnTo>
                    <a:pt x="7569" y="2193"/>
                  </a:lnTo>
                  <a:lnTo>
                    <a:pt x="8201" y="1877"/>
                  </a:lnTo>
                  <a:lnTo>
                    <a:pt x="8855" y="1581"/>
                  </a:lnTo>
                  <a:lnTo>
                    <a:pt x="9508" y="1307"/>
                  </a:lnTo>
                  <a:lnTo>
                    <a:pt x="10162" y="1054"/>
                  </a:lnTo>
                  <a:lnTo>
                    <a:pt x="10837" y="822"/>
                  </a:lnTo>
                  <a:lnTo>
                    <a:pt x="11490" y="612"/>
                  </a:lnTo>
                  <a:lnTo>
                    <a:pt x="12165" y="422"/>
                  </a:lnTo>
                  <a:lnTo>
                    <a:pt x="12818" y="274"/>
                  </a:lnTo>
                  <a:lnTo>
                    <a:pt x="13472" y="169"/>
                  </a:lnTo>
                  <a:lnTo>
                    <a:pt x="14125" y="85"/>
                  </a:lnTo>
                  <a:lnTo>
                    <a:pt x="14779" y="21"/>
                  </a:lnTo>
                  <a:lnTo>
                    <a:pt x="15411" y="0"/>
                  </a:lnTo>
                  <a:lnTo>
                    <a:pt x="15411" y="0"/>
                  </a:lnTo>
                  <a:lnTo>
                    <a:pt x="16044" y="21"/>
                  </a:lnTo>
                  <a:lnTo>
                    <a:pt x="16655" y="42"/>
                  </a:lnTo>
                  <a:lnTo>
                    <a:pt x="17266" y="85"/>
                  </a:lnTo>
                  <a:lnTo>
                    <a:pt x="17857" y="148"/>
                  </a:lnTo>
                  <a:lnTo>
                    <a:pt x="18447" y="211"/>
                  </a:lnTo>
                  <a:lnTo>
                    <a:pt x="19037" y="317"/>
                  </a:lnTo>
                  <a:lnTo>
                    <a:pt x="19606" y="422"/>
                  </a:lnTo>
                  <a:lnTo>
                    <a:pt x="20155" y="548"/>
                  </a:lnTo>
                  <a:lnTo>
                    <a:pt x="20703" y="675"/>
                  </a:lnTo>
                  <a:lnTo>
                    <a:pt x="21209" y="822"/>
                  </a:lnTo>
                  <a:lnTo>
                    <a:pt x="21736" y="991"/>
                  </a:lnTo>
                  <a:lnTo>
                    <a:pt x="22221" y="1160"/>
                  </a:lnTo>
                  <a:lnTo>
                    <a:pt x="22705" y="1350"/>
                  </a:lnTo>
                  <a:lnTo>
                    <a:pt x="23169" y="1560"/>
                  </a:lnTo>
                  <a:lnTo>
                    <a:pt x="23612" y="1771"/>
                  </a:lnTo>
                  <a:lnTo>
                    <a:pt x="24034" y="2003"/>
                  </a:lnTo>
                  <a:lnTo>
                    <a:pt x="24434" y="2235"/>
                  </a:lnTo>
                  <a:lnTo>
                    <a:pt x="24814" y="2488"/>
                  </a:lnTo>
                  <a:lnTo>
                    <a:pt x="25172" y="2741"/>
                  </a:lnTo>
                  <a:lnTo>
                    <a:pt x="25509" y="3015"/>
                  </a:lnTo>
                  <a:lnTo>
                    <a:pt x="25825" y="3289"/>
                  </a:lnTo>
                  <a:lnTo>
                    <a:pt x="26121" y="3563"/>
                  </a:lnTo>
                  <a:lnTo>
                    <a:pt x="26395" y="3858"/>
                  </a:lnTo>
                  <a:lnTo>
                    <a:pt x="26648" y="4153"/>
                  </a:lnTo>
                  <a:lnTo>
                    <a:pt x="26858" y="4470"/>
                  </a:lnTo>
                  <a:lnTo>
                    <a:pt x="27048" y="4786"/>
                  </a:lnTo>
                  <a:lnTo>
                    <a:pt x="27217" y="5102"/>
                  </a:lnTo>
                  <a:lnTo>
                    <a:pt x="27343" y="5439"/>
                  </a:lnTo>
                  <a:lnTo>
                    <a:pt x="27449" y="5777"/>
                  </a:lnTo>
                  <a:lnTo>
                    <a:pt x="27533" y="6114"/>
                  </a:lnTo>
                  <a:lnTo>
                    <a:pt x="27575" y="6472"/>
                  </a:lnTo>
                  <a:lnTo>
                    <a:pt x="27596" y="6810"/>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4" name="Google Shape;1974;p29"/>
            <p:cNvSpPr/>
            <p:nvPr/>
          </p:nvSpPr>
          <p:spPr>
            <a:xfrm>
              <a:off x="5573975" y="-979675"/>
              <a:ext cx="170800" cy="64325"/>
            </a:xfrm>
            <a:custGeom>
              <a:rect b="b" l="l" r="r" t="t"/>
              <a:pathLst>
                <a:path extrusionOk="0" h="2573" w="6832">
                  <a:moveTo>
                    <a:pt x="6810" y="0"/>
                  </a:moveTo>
                  <a:lnTo>
                    <a:pt x="5925" y="148"/>
                  </a:lnTo>
                  <a:lnTo>
                    <a:pt x="5018" y="338"/>
                  </a:lnTo>
                  <a:lnTo>
                    <a:pt x="4133" y="570"/>
                  </a:lnTo>
                  <a:lnTo>
                    <a:pt x="3268" y="865"/>
                  </a:lnTo>
                  <a:lnTo>
                    <a:pt x="2826" y="1012"/>
                  </a:lnTo>
                  <a:lnTo>
                    <a:pt x="2383" y="1160"/>
                  </a:lnTo>
                  <a:lnTo>
                    <a:pt x="1961" y="1350"/>
                  </a:lnTo>
                  <a:lnTo>
                    <a:pt x="1561" y="1539"/>
                  </a:lnTo>
                  <a:lnTo>
                    <a:pt x="1139" y="1771"/>
                  </a:lnTo>
                  <a:lnTo>
                    <a:pt x="760" y="2003"/>
                  </a:lnTo>
                  <a:lnTo>
                    <a:pt x="380" y="2256"/>
                  </a:lnTo>
                  <a:lnTo>
                    <a:pt x="1" y="2530"/>
                  </a:lnTo>
                  <a:lnTo>
                    <a:pt x="22" y="2572"/>
                  </a:lnTo>
                  <a:lnTo>
                    <a:pt x="443" y="2383"/>
                  </a:lnTo>
                  <a:lnTo>
                    <a:pt x="1181" y="2066"/>
                  </a:lnTo>
                  <a:lnTo>
                    <a:pt x="1898" y="1750"/>
                  </a:lnTo>
                  <a:lnTo>
                    <a:pt x="3353" y="1118"/>
                  </a:lnTo>
                  <a:lnTo>
                    <a:pt x="4196" y="780"/>
                  </a:lnTo>
                  <a:lnTo>
                    <a:pt x="5060" y="506"/>
                  </a:lnTo>
                  <a:lnTo>
                    <a:pt x="5946" y="253"/>
                  </a:lnTo>
                  <a:lnTo>
                    <a:pt x="6831" y="21"/>
                  </a:lnTo>
                  <a:lnTo>
                    <a:pt x="6810"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5" name="Google Shape;1975;p29"/>
            <p:cNvSpPr/>
            <p:nvPr/>
          </p:nvSpPr>
          <p:spPr>
            <a:xfrm>
              <a:off x="5573975" y="-979675"/>
              <a:ext cx="170800" cy="64325"/>
            </a:xfrm>
            <a:custGeom>
              <a:rect b="b" l="l" r="r" t="t"/>
              <a:pathLst>
                <a:path extrusionOk="0" fill="none" h="2573" w="6832">
                  <a:moveTo>
                    <a:pt x="6810" y="0"/>
                  </a:moveTo>
                  <a:lnTo>
                    <a:pt x="6810" y="0"/>
                  </a:lnTo>
                  <a:lnTo>
                    <a:pt x="5925" y="148"/>
                  </a:lnTo>
                  <a:lnTo>
                    <a:pt x="5018" y="338"/>
                  </a:lnTo>
                  <a:lnTo>
                    <a:pt x="4133" y="570"/>
                  </a:lnTo>
                  <a:lnTo>
                    <a:pt x="3268" y="865"/>
                  </a:lnTo>
                  <a:lnTo>
                    <a:pt x="3268" y="865"/>
                  </a:lnTo>
                  <a:lnTo>
                    <a:pt x="2826" y="1012"/>
                  </a:lnTo>
                  <a:lnTo>
                    <a:pt x="2383" y="1160"/>
                  </a:lnTo>
                  <a:lnTo>
                    <a:pt x="1961" y="1350"/>
                  </a:lnTo>
                  <a:lnTo>
                    <a:pt x="1561" y="1539"/>
                  </a:lnTo>
                  <a:lnTo>
                    <a:pt x="1139" y="1771"/>
                  </a:lnTo>
                  <a:lnTo>
                    <a:pt x="760" y="2003"/>
                  </a:lnTo>
                  <a:lnTo>
                    <a:pt x="380" y="2256"/>
                  </a:lnTo>
                  <a:lnTo>
                    <a:pt x="1" y="2530"/>
                  </a:lnTo>
                  <a:lnTo>
                    <a:pt x="22" y="2572"/>
                  </a:lnTo>
                  <a:lnTo>
                    <a:pt x="22" y="2572"/>
                  </a:lnTo>
                  <a:lnTo>
                    <a:pt x="443" y="2383"/>
                  </a:lnTo>
                  <a:lnTo>
                    <a:pt x="443" y="2383"/>
                  </a:lnTo>
                  <a:lnTo>
                    <a:pt x="1181" y="2066"/>
                  </a:lnTo>
                  <a:lnTo>
                    <a:pt x="1898" y="1750"/>
                  </a:lnTo>
                  <a:lnTo>
                    <a:pt x="3353" y="1118"/>
                  </a:lnTo>
                  <a:lnTo>
                    <a:pt x="3353" y="1118"/>
                  </a:lnTo>
                  <a:lnTo>
                    <a:pt x="4196" y="780"/>
                  </a:lnTo>
                  <a:lnTo>
                    <a:pt x="5060" y="506"/>
                  </a:lnTo>
                  <a:lnTo>
                    <a:pt x="5946" y="253"/>
                  </a:lnTo>
                  <a:lnTo>
                    <a:pt x="6831" y="21"/>
                  </a:lnTo>
                  <a:lnTo>
                    <a:pt x="6810" y="0"/>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6" name="Google Shape;1976;p29"/>
            <p:cNvSpPr/>
            <p:nvPr/>
          </p:nvSpPr>
          <p:spPr>
            <a:xfrm>
              <a:off x="5444325" y="-866375"/>
              <a:ext cx="67500" cy="44825"/>
            </a:xfrm>
            <a:custGeom>
              <a:rect b="b" l="l" r="r" t="t"/>
              <a:pathLst>
                <a:path extrusionOk="0" h="1793" w="2700">
                  <a:moveTo>
                    <a:pt x="2699" y="1"/>
                  </a:moveTo>
                  <a:lnTo>
                    <a:pt x="2488" y="22"/>
                  </a:lnTo>
                  <a:lnTo>
                    <a:pt x="2277" y="43"/>
                  </a:lnTo>
                  <a:lnTo>
                    <a:pt x="1877" y="148"/>
                  </a:lnTo>
                  <a:lnTo>
                    <a:pt x="1624" y="233"/>
                  </a:lnTo>
                  <a:lnTo>
                    <a:pt x="1371" y="338"/>
                  </a:lnTo>
                  <a:lnTo>
                    <a:pt x="1139" y="465"/>
                  </a:lnTo>
                  <a:lnTo>
                    <a:pt x="907" y="612"/>
                  </a:lnTo>
                  <a:lnTo>
                    <a:pt x="738" y="718"/>
                  </a:lnTo>
                  <a:lnTo>
                    <a:pt x="591" y="823"/>
                  </a:lnTo>
                  <a:lnTo>
                    <a:pt x="443" y="971"/>
                  </a:lnTo>
                  <a:lnTo>
                    <a:pt x="338" y="1097"/>
                  </a:lnTo>
                  <a:lnTo>
                    <a:pt x="211" y="1266"/>
                  </a:lnTo>
                  <a:lnTo>
                    <a:pt x="127" y="1434"/>
                  </a:lnTo>
                  <a:lnTo>
                    <a:pt x="43" y="1603"/>
                  </a:lnTo>
                  <a:lnTo>
                    <a:pt x="1" y="1793"/>
                  </a:lnTo>
                  <a:lnTo>
                    <a:pt x="22" y="1793"/>
                  </a:lnTo>
                  <a:lnTo>
                    <a:pt x="254" y="1603"/>
                  </a:lnTo>
                  <a:lnTo>
                    <a:pt x="486" y="1392"/>
                  </a:lnTo>
                  <a:lnTo>
                    <a:pt x="781" y="1118"/>
                  </a:lnTo>
                  <a:lnTo>
                    <a:pt x="1076" y="844"/>
                  </a:lnTo>
                  <a:lnTo>
                    <a:pt x="1266" y="697"/>
                  </a:lnTo>
                  <a:lnTo>
                    <a:pt x="1455" y="570"/>
                  </a:lnTo>
                  <a:lnTo>
                    <a:pt x="1645" y="465"/>
                  </a:lnTo>
                  <a:lnTo>
                    <a:pt x="1835" y="338"/>
                  </a:lnTo>
                  <a:lnTo>
                    <a:pt x="2046" y="254"/>
                  </a:lnTo>
                  <a:lnTo>
                    <a:pt x="2256" y="170"/>
                  </a:lnTo>
                  <a:lnTo>
                    <a:pt x="2488" y="85"/>
                  </a:lnTo>
                  <a:lnTo>
                    <a:pt x="2699" y="22"/>
                  </a:lnTo>
                  <a:lnTo>
                    <a:pt x="2699"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7" name="Google Shape;1977;p29"/>
            <p:cNvSpPr/>
            <p:nvPr/>
          </p:nvSpPr>
          <p:spPr>
            <a:xfrm>
              <a:off x="5444325" y="-866375"/>
              <a:ext cx="67500" cy="44825"/>
            </a:xfrm>
            <a:custGeom>
              <a:rect b="b" l="l" r="r" t="t"/>
              <a:pathLst>
                <a:path extrusionOk="0" fill="none" h="1793" w="2700">
                  <a:moveTo>
                    <a:pt x="2699" y="1"/>
                  </a:moveTo>
                  <a:lnTo>
                    <a:pt x="2699" y="1"/>
                  </a:lnTo>
                  <a:lnTo>
                    <a:pt x="2488" y="22"/>
                  </a:lnTo>
                  <a:lnTo>
                    <a:pt x="2277" y="43"/>
                  </a:lnTo>
                  <a:lnTo>
                    <a:pt x="1877" y="148"/>
                  </a:lnTo>
                  <a:lnTo>
                    <a:pt x="1877" y="148"/>
                  </a:lnTo>
                  <a:lnTo>
                    <a:pt x="1624" y="233"/>
                  </a:lnTo>
                  <a:lnTo>
                    <a:pt x="1371" y="338"/>
                  </a:lnTo>
                  <a:lnTo>
                    <a:pt x="1139" y="465"/>
                  </a:lnTo>
                  <a:lnTo>
                    <a:pt x="907" y="612"/>
                  </a:lnTo>
                  <a:lnTo>
                    <a:pt x="907" y="612"/>
                  </a:lnTo>
                  <a:lnTo>
                    <a:pt x="738" y="718"/>
                  </a:lnTo>
                  <a:lnTo>
                    <a:pt x="591" y="823"/>
                  </a:lnTo>
                  <a:lnTo>
                    <a:pt x="443" y="971"/>
                  </a:lnTo>
                  <a:lnTo>
                    <a:pt x="338" y="1097"/>
                  </a:lnTo>
                  <a:lnTo>
                    <a:pt x="211" y="1266"/>
                  </a:lnTo>
                  <a:lnTo>
                    <a:pt x="127" y="1434"/>
                  </a:lnTo>
                  <a:lnTo>
                    <a:pt x="43" y="1603"/>
                  </a:lnTo>
                  <a:lnTo>
                    <a:pt x="1" y="1793"/>
                  </a:lnTo>
                  <a:lnTo>
                    <a:pt x="22" y="1793"/>
                  </a:lnTo>
                  <a:lnTo>
                    <a:pt x="22" y="1793"/>
                  </a:lnTo>
                  <a:lnTo>
                    <a:pt x="254" y="1603"/>
                  </a:lnTo>
                  <a:lnTo>
                    <a:pt x="486" y="1392"/>
                  </a:lnTo>
                  <a:lnTo>
                    <a:pt x="486" y="1392"/>
                  </a:lnTo>
                  <a:lnTo>
                    <a:pt x="781" y="1118"/>
                  </a:lnTo>
                  <a:lnTo>
                    <a:pt x="1076" y="844"/>
                  </a:lnTo>
                  <a:lnTo>
                    <a:pt x="1076" y="844"/>
                  </a:lnTo>
                  <a:lnTo>
                    <a:pt x="1266" y="697"/>
                  </a:lnTo>
                  <a:lnTo>
                    <a:pt x="1455" y="570"/>
                  </a:lnTo>
                  <a:lnTo>
                    <a:pt x="1645" y="465"/>
                  </a:lnTo>
                  <a:lnTo>
                    <a:pt x="1835" y="338"/>
                  </a:lnTo>
                  <a:lnTo>
                    <a:pt x="2046" y="254"/>
                  </a:lnTo>
                  <a:lnTo>
                    <a:pt x="2256" y="170"/>
                  </a:lnTo>
                  <a:lnTo>
                    <a:pt x="2488" y="85"/>
                  </a:lnTo>
                  <a:lnTo>
                    <a:pt x="2699" y="22"/>
                  </a:lnTo>
                  <a:lnTo>
                    <a:pt x="2699"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978" name="Google Shape;1978;p29"/>
          <p:cNvSpPr/>
          <p:nvPr/>
        </p:nvSpPr>
        <p:spPr>
          <a:xfrm>
            <a:off x="7395806" y="182075"/>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9" name="Google Shape;1979;p29"/>
          <p:cNvSpPr/>
          <p:nvPr/>
        </p:nvSpPr>
        <p:spPr>
          <a:xfrm>
            <a:off x="713231" y="63525"/>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0" name="Google Shape;1980;p29"/>
          <p:cNvSpPr/>
          <p:nvPr/>
        </p:nvSpPr>
        <p:spPr>
          <a:xfrm>
            <a:off x="4341231" y="0"/>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1" name="Google Shape;1981;p29"/>
          <p:cNvSpPr/>
          <p:nvPr/>
        </p:nvSpPr>
        <p:spPr>
          <a:xfrm>
            <a:off x="4189007" y="4142200"/>
            <a:ext cx="765986" cy="457229"/>
          </a:xfrm>
          <a:custGeom>
            <a:rect b="b" l="l" r="r" t="t"/>
            <a:pathLst>
              <a:path extrusionOk="0" h="27011" w="45251">
                <a:moveTo>
                  <a:pt x="8478" y="9043"/>
                </a:moveTo>
                <a:lnTo>
                  <a:pt x="8790" y="9140"/>
                </a:lnTo>
                <a:lnTo>
                  <a:pt x="9102" y="9238"/>
                </a:lnTo>
                <a:lnTo>
                  <a:pt x="9394" y="9374"/>
                </a:lnTo>
                <a:lnTo>
                  <a:pt x="9667" y="9530"/>
                </a:lnTo>
                <a:lnTo>
                  <a:pt x="10017" y="9764"/>
                </a:lnTo>
                <a:lnTo>
                  <a:pt x="10310" y="9998"/>
                </a:lnTo>
                <a:lnTo>
                  <a:pt x="10563" y="10251"/>
                </a:lnTo>
                <a:lnTo>
                  <a:pt x="10797" y="10505"/>
                </a:lnTo>
                <a:lnTo>
                  <a:pt x="10797" y="10505"/>
                </a:lnTo>
                <a:lnTo>
                  <a:pt x="10232" y="10368"/>
                </a:lnTo>
                <a:lnTo>
                  <a:pt x="9667" y="10251"/>
                </a:lnTo>
                <a:lnTo>
                  <a:pt x="9063" y="10193"/>
                </a:lnTo>
                <a:lnTo>
                  <a:pt x="8478" y="10173"/>
                </a:lnTo>
                <a:lnTo>
                  <a:pt x="8478" y="9043"/>
                </a:lnTo>
                <a:close/>
                <a:moveTo>
                  <a:pt x="11596" y="12064"/>
                </a:moveTo>
                <a:lnTo>
                  <a:pt x="12005" y="12278"/>
                </a:lnTo>
                <a:lnTo>
                  <a:pt x="12044" y="12648"/>
                </a:lnTo>
                <a:lnTo>
                  <a:pt x="12142" y="13623"/>
                </a:lnTo>
                <a:lnTo>
                  <a:pt x="12239" y="14344"/>
                </a:lnTo>
                <a:lnTo>
                  <a:pt x="11908" y="14714"/>
                </a:lnTo>
                <a:lnTo>
                  <a:pt x="11830" y="14129"/>
                </a:lnTo>
                <a:lnTo>
                  <a:pt x="11791" y="13564"/>
                </a:lnTo>
                <a:lnTo>
                  <a:pt x="11713" y="12804"/>
                </a:lnTo>
                <a:lnTo>
                  <a:pt x="11654" y="12434"/>
                </a:lnTo>
                <a:lnTo>
                  <a:pt x="11596" y="12064"/>
                </a:lnTo>
                <a:close/>
                <a:moveTo>
                  <a:pt x="37242" y="14461"/>
                </a:moveTo>
                <a:lnTo>
                  <a:pt x="37242" y="15221"/>
                </a:lnTo>
                <a:lnTo>
                  <a:pt x="36891" y="15221"/>
                </a:lnTo>
                <a:lnTo>
                  <a:pt x="36560" y="15260"/>
                </a:lnTo>
                <a:lnTo>
                  <a:pt x="36228" y="15299"/>
                </a:lnTo>
                <a:lnTo>
                  <a:pt x="35916" y="15357"/>
                </a:lnTo>
                <a:lnTo>
                  <a:pt x="35605" y="15454"/>
                </a:lnTo>
                <a:lnTo>
                  <a:pt x="35293" y="15552"/>
                </a:lnTo>
                <a:lnTo>
                  <a:pt x="35001" y="15649"/>
                </a:lnTo>
                <a:lnTo>
                  <a:pt x="34708" y="15786"/>
                </a:lnTo>
                <a:lnTo>
                  <a:pt x="34708" y="15786"/>
                </a:lnTo>
                <a:lnTo>
                  <a:pt x="35137" y="15493"/>
                </a:lnTo>
                <a:lnTo>
                  <a:pt x="35507" y="15240"/>
                </a:lnTo>
                <a:lnTo>
                  <a:pt x="35858" y="15026"/>
                </a:lnTo>
                <a:lnTo>
                  <a:pt x="36189" y="14850"/>
                </a:lnTo>
                <a:lnTo>
                  <a:pt x="36482" y="14714"/>
                </a:lnTo>
                <a:lnTo>
                  <a:pt x="36754" y="14597"/>
                </a:lnTo>
                <a:lnTo>
                  <a:pt x="37008" y="14519"/>
                </a:lnTo>
                <a:lnTo>
                  <a:pt x="37242" y="14461"/>
                </a:lnTo>
                <a:close/>
                <a:moveTo>
                  <a:pt x="8381" y="11343"/>
                </a:moveTo>
                <a:lnTo>
                  <a:pt x="8381" y="17890"/>
                </a:lnTo>
                <a:lnTo>
                  <a:pt x="8361" y="17910"/>
                </a:lnTo>
                <a:lnTo>
                  <a:pt x="3742" y="13057"/>
                </a:lnTo>
                <a:lnTo>
                  <a:pt x="3996" y="12863"/>
                </a:lnTo>
                <a:lnTo>
                  <a:pt x="4230" y="12687"/>
                </a:lnTo>
                <a:lnTo>
                  <a:pt x="4483" y="12512"/>
                </a:lnTo>
                <a:lnTo>
                  <a:pt x="4756" y="12336"/>
                </a:lnTo>
                <a:lnTo>
                  <a:pt x="5029" y="12200"/>
                </a:lnTo>
                <a:lnTo>
                  <a:pt x="5301" y="12044"/>
                </a:lnTo>
                <a:lnTo>
                  <a:pt x="5574" y="11927"/>
                </a:lnTo>
                <a:lnTo>
                  <a:pt x="5867" y="11810"/>
                </a:lnTo>
                <a:lnTo>
                  <a:pt x="6178" y="11693"/>
                </a:lnTo>
                <a:lnTo>
                  <a:pt x="6471" y="11615"/>
                </a:lnTo>
                <a:lnTo>
                  <a:pt x="6783" y="11537"/>
                </a:lnTo>
                <a:lnTo>
                  <a:pt x="7094" y="11459"/>
                </a:lnTo>
                <a:lnTo>
                  <a:pt x="7406" y="11421"/>
                </a:lnTo>
                <a:lnTo>
                  <a:pt x="7718" y="11382"/>
                </a:lnTo>
                <a:lnTo>
                  <a:pt x="8049" y="11343"/>
                </a:lnTo>
                <a:close/>
                <a:moveTo>
                  <a:pt x="8907" y="11362"/>
                </a:moveTo>
                <a:lnTo>
                  <a:pt x="9238" y="11382"/>
                </a:lnTo>
                <a:lnTo>
                  <a:pt x="9589" y="11440"/>
                </a:lnTo>
                <a:lnTo>
                  <a:pt x="9920" y="11498"/>
                </a:lnTo>
                <a:lnTo>
                  <a:pt x="10251" y="11576"/>
                </a:lnTo>
                <a:lnTo>
                  <a:pt x="10563" y="11674"/>
                </a:lnTo>
                <a:lnTo>
                  <a:pt x="10875" y="11771"/>
                </a:lnTo>
                <a:lnTo>
                  <a:pt x="11187" y="11888"/>
                </a:lnTo>
                <a:lnTo>
                  <a:pt x="11499" y="12025"/>
                </a:lnTo>
                <a:lnTo>
                  <a:pt x="11557" y="12395"/>
                </a:lnTo>
                <a:lnTo>
                  <a:pt x="11615" y="12785"/>
                </a:lnTo>
                <a:lnTo>
                  <a:pt x="11693" y="13584"/>
                </a:lnTo>
                <a:lnTo>
                  <a:pt x="11752" y="14188"/>
                </a:lnTo>
                <a:lnTo>
                  <a:pt x="11830" y="14792"/>
                </a:lnTo>
                <a:lnTo>
                  <a:pt x="8946" y="17910"/>
                </a:lnTo>
                <a:lnTo>
                  <a:pt x="8907" y="17890"/>
                </a:lnTo>
                <a:lnTo>
                  <a:pt x="8907" y="11362"/>
                </a:lnTo>
                <a:close/>
                <a:moveTo>
                  <a:pt x="3372" y="13389"/>
                </a:moveTo>
                <a:lnTo>
                  <a:pt x="7991" y="18241"/>
                </a:lnTo>
                <a:lnTo>
                  <a:pt x="7952" y="18339"/>
                </a:lnTo>
                <a:lnTo>
                  <a:pt x="1190" y="18339"/>
                </a:lnTo>
                <a:lnTo>
                  <a:pt x="1209" y="17968"/>
                </a:lnTo>
                <a:lnTo>
                  <a:pt x="1248" y="17618"/>
                </a:lnTo>
                <a:lnTo>
                  <a:pt x="1307" y="17267"/>
                </a:lnTo>
                <a:lnTo>
                  <a:pt x="1365" y="16935"/>
                </a:lnTo>
                <a:lnTo>
                  <a:pt x="1462" y="16585"/>
                </a:lnTo>
                <a:lnTo>
                  <a:pt x="1560" y="16253"/>
                </a:lnTo>
                <a:lnTo>
                  <a:pt x="1677" y="15942"/>
                </a:lnTo>
                <a:lnTo>
                  <a:pt x="1813" y="15610"/>
                </a:lnTo>
                <a:lnTo>
                  <a:pt x="1969" y="15299"/>
                </a:lnTo>
                <a:lnTo>
                  <a:pt x="2125" y="15006"/>
                </a:lnTo>
                <a:lnTo>
                  <a:pt x="2300" y="14714"/>
                </a:lnTo>
                <a:lnTo>
                  <a:pt x="2495" y="14422"/>
                </a:lnTo>
                <a:lnTo>
                  <a:pt x="2690" y="14149"/>
                </a:lnTo>
                <a:lnTo>
                  <a:pt x="2905" y="13895"/>
                </a:lnTo>
                <a:lnTo>
                  <a:pt x="3138" y="13642"/>
                </a:lnTo>
                <a:lnTo>
                  <a:pt x="3372" y="13389"/>
                </a:lnTo>
                <a:close/>
                <a:moveTo>
                  <a:pt x="11947" y="15415"/>
                </a:moveTo>
                <a:lnTo>
                  <a:pt x="12044" y="15786"/>
                </a:lnTo>
                <a:lnTo>
                  <a:pt x="12181" y="16156"/>
                </a:lnTo>
                <a:lnTo>
                  <a:pt x="12336" y="16526"/>
                </a:lnTo>
                <a:lnTo>
                  <a:pt x="12551" y="16877"/>
                </a:lnTo>
                <a:lnTo>
                  <a:pt x="12785" y="17247"/>
                </a:lnTo>
                <a:lnTo>
                  <a:pt x="13077" y="17618"/>
                </a:lnTo>
                <a:lnTo>
                  <a:pt x="13428" y="17988"/>
                </a:lnTo>
                <a:lnTo>
                  <a:pt x="13837" y="18339"/>
                </a:lnTo>
                <a:lnTo>
                  <a:pt x="9355" y="18339"/>
                </a:lnTo>
                <a:lnTo>
                  <a:pt x="9316" y="18261"/>
                </a:lnTo>
                <a:lnTo>
                  <a:pt x="11947" y="15415"/>
                </a:lnTo>
                <a:close/>
                <a:moveTo>
                  <a:pt x="12375" y="14928"/>
                </a:moveTo>
                <a:lnTo>
                  <a:pt x="12414" y="14987"/>
                </a:lnTo>
                <a:lnTo>
                  <a:pt x="12434" y="15026"/>
                </a:lnTo>
                <a:lnTo>
                  <a:pt x="12492" y="15104"/>
                </a:lnTo>
                <a:lnTo>
                  <a:pt x="12512" y="15162"/>
                </a:lnTo>
                <a:lnTo>
                  <a:pt x="12590" y="15240"/>
                </a:lnTo>
                <a:lnTo>
                  <a:pt x="12629" y="15299"/>
                </a:lnTo>
                <a:lnTo>
                  <a:pt x="12707" y="15396"/>
                </a:lnTo>
                <a:lnTo>
                  <a:pt x="12746" y="15474"/>
                </a:lnTo>
                <a:lnTo>
                  <a:pt x="12843" y="15571"/>
                </a:lnTo>
                <a:lnTo>
                  <a:pt x="12902" y="15630"/>
                </a:lnTo>
                <a:lnTo>
                  <a:pt x="12999" y="15747"/>
                </a:lnTo>
                <a:lnTo>
                  <a:pt x="13058" y="15825"/>
                </a:lnTo>
                <a:lnTo>
                  <a:pt x="13213" y="15981"/>
                </a:lnTo>
                <a:lnTo>
                  <a:pt x="13272" y="16039"/>
                </a:lnTo>
                <a:lnTo>
                  <a:pt x="13428" y="16195"/>
                </a:lnTo>
                <a:lnTo>
                  <a:pt x="13506" y="16273"/>
                </a:lnTo>
                <a:lnTo>
                  <a:pt x="13642" y="16409"/>
                </a:lnTo>
                <a:lnTo>
                  <a:pt x="13740" y="16507"/>
                </a:lnTo>
                <a:lnTo>
                  <a:pt x="13876" y="16624"/>
                </a:lnTo>
                <a:lnTo>
                  <a:pt x="13973" y="16721"/>
                </a:lnTo>
                <a:lnTo>
                  <a:pt x="14110" y="16838"/>
                </a:lnTo>
                <a:lnTo>
                  <a:pt x="14227" y="16935"/>
                </a:lnTo>
                <a:lnTo>
                  <a:pt x="14383" y="17052"/>
                </a:lnTo>
                <a:lnTo>
                  <a:pt x="14500" y="17150"/>
                </a:lnTo>
                <a:lnTo>
                  <a:pt x="14656" y="17267"/>
                </a:lnTo>
                <a:lnTo>
                  <a:pt x="14772" y="17364"/>
                </a:lnTo>
                <a:lnTo>
                  <a:pt x="14967" y="17501"/>
                </a:lnTo>
                <a:lnTo>
                  <a:pt x="15084" y="17598"/>
                </a:lnTo>
                <a:lnTo>
                  <a:pt x="15357" y="17773"/>
                </a:lnTo>
                <a:lnTo>
                  <a:pt x="15435" y="17851"/>
                </a:lnTo>
                <a:lnTo>
                  <a:pt x="15649" y="17988"/>
                </a:lnTo>
                <a:lnTo>
                  <a:pt x="15669" y="18339"/>
                </a:lnTo>
                <a:lnTo>
                  <a:pt x="13973" y="18339"/>
                </a:lnTo>
                <a:lnTo>
                  <a:pt x="13934" y="18300"/>
                </a:lnTo>
                <a:lnTo>
                  <a:pt x="13506" y="17929"/>
                </a:lnTo>
                <a:lnTo>
                  <a:pt x="13155" y="17579"/>
                </a:lnTo>
                <a:lnTo>
                  <a:pt x="12863" y="17208"/>
                </a:lnTo>
                <a:lnTo>
                  <a:pt x="12609" y="16838"/>
                </a:lnTo>
                <a:lnTo>
                  <a:pt x="12414" y="16448"/>
                </a:lnTo>
                <a:lnTo>
                  <a:pt x="12239" y="16078"/>
                </a:lnTo>
                <a:lnTo>
                  <a:pt x="12122" y="15708"/>
                </a:lnTo>
                <a:lnTo>
                  <a:pt x="12025" y="15338"/>
                </a:lnTo>
                <a:lnTo>
                  <a:pt x="12375" y="14928"/>
                </a:lnTo>
                <a:close/>
                <a:moveTo>
                  <a:pt x="15669" y="18845"/>
                </a:moveTo>
                <a:lnTo>
                  <a:pt x="15649" y="19196"/>
                </a:lnTo>
                <a:lnTo>
                  <a:pt x="15610" y="19547"/>
                </a:lnTo>
                <a:lnTo>
                  <a:pt x="15123" y="19216"/>
                </a:lnTo>
                <a:lnTo>
                  <a:pt x="14617" y="18845"/>
                </a:lnTo>
                <a:close/>
                <a:moveTo>
                  <a:pt x="37203" y="16039"/>
                </a:moveTo>
                <a:lnTo>
                  <a:pt x="37203" y="20619"/>
                </a:lnTo>
                <a:lnTo>
                  <a:pt x="37183" y="20638"/>
                </a:lnTo>
                <a:lnTo>
                  <a:pt x="33948" y="17247"/>
                </a:lnTo>
                <a:lnTo>
                  <a:pt x="34299" y="16974"/>
                </a:lnTo>
                <a:lnTo>
                  <a:pt x="34650" y="16741"/>
                </a:lnTo>
                <a:lnTo>
                  <a:pt x="35040" y="16526"/>
                </a:lnTo>
                <a:lnTo>
                  <a:pt x="35449" y="16370"/>
                </a:lnTo>
                <a:lnTo>
                  <a:pt x="35858" y="16234"/>
                </a:lnTo>
                <a:lnTo>
                  <a:pt x="36306" y="16117"/>
                </a:lnTo>
                <a:lnTo>
                  <a:pt x="36754" y="16059"/>
                </a:lnTo>
                <a:lnTo>
                  <a:pt x="37203" y="16039"/>
                </a:lnTo>
                <a:close/>
                <a:moveTo>
                  <a:pt x="37553" y="16059"/>
                </a:moveTo>
                <a:lnTo>
                  <a:pt x="37982" y="16098"/>
                </a:lnTo>
                <a:lnTo>
                  <a:pt x="38411" y="16175"/>
                </a:lnTo>
                <a:lnTo>
                  <a:pt x="38820" y="16312"/>
                </a:lnTo>
                <a:lnTo>
                  <a:pt x="39210" y="16448"/>
                </a:lnTo>
                <a:lnTo>
                  <a:pt x="39600" y="16643"/>
                </a:lnTo>
                <a:lnTo>
                  <a:pt x="39950" y="16838"/>
                </a:lnTo>
                <a:lnTo>
                  <a:pt x="40301" y="17091"/>
                </a:lnTo>
                <a:lnTo>
                  <a:pt x="40613" y="17345"/>
                </a:lnTo>
                <a:lnTo>
                  <a:pt x="37592" y="20638"/>
                </a:lnTo>
                <a:lnTo>
                  <a:pt x="37553" y="20619"/>
                </a:lnTo>
                <a:lnTo>
                  <a:pt x="37553" y="16059"/>
                </a:lnTo>
                <a:close/>
                <a:moveTo>
                  <a:pt x="33695" y="17481"/>
                </a:moveTo>
                <a:lnTo>
                  <a:pt x="36930" y="20872"/>
                </a:lnTo>
                <a:lnTo>
                  <a:pt x="36891" y="20930"/>
                </a:lnTo>
                <a:lnTo>
                  <a:pt x="32155" y="20930"/>
                </a:lnTo>
                <a:lnTo>
                  <a:pt x="32175" y="20677"/>
                </a:lnTo>
                <a:lnTo>
                  <a:pt x="32194" y="20443"/>
                </a:lnTo>
                <a:lnTo>
                  <a:pt x="32233" y="20190"/>
                </a:lnTo>
                <a:lnTo>
                  <a:pt x="32292" y="19956"/>
                </a:lnTo>
                <a:lnTo>
                  <a:pt x="32350" y="19722"/>
                </a:lnTo>
                <a:lnTo>
                  <a:pt x="32428" y="19488"/>
                </a:lnTo>
                <a:lnTo>
                  <a:pt x="32604" y="19040"/>
                </a:lnTo>
                <a:lnTo>
                  <a:pt x="32818" y="18611"/>
                </a:lnTo>
                <a:lnTo>
                  <a:pt x="33071" y="18202"/>
                </a:lnTo>
                <a:lnTo>
                  <a:pt x="33364" y="17832"/>
                </a:lnTo>
                <a:lnTo>
                  <a:pt x="33695" y="17481"/>
                </a:lnTo>
                <a:close/>
                <a:moveTo>
                  <a:pt x="40866" y="17598"/>
                </a:moveTo>
                <a:lnTo>
                  <a:pt x="41178" y="17929"/>
                </a:lnTo>
                <a:lnTo>
                  <a:pt x="41451" y="18300"/>
                </a:lnTo>
                <a:lnTo>
                  <a:pt x="41685" y="18689"/>
                </a:lnTo>
                <a:lnTo>
                  <a:pt x="41880" y="19099"/>
                </a:lnTo>
                <a:lnTo>
                  <a:pt x="42036" y="19547"/>
                </a:lnTo>
                <a:lnTo>
                  <a:pt x="42172" y="19995"/>
                </a:lnTo>
                <a:lnTo>
                  <a:pt x="42250" y="20463"/>
                </a:lnTo>
                <a:lnTo>
                  <a:pt x="42289" y="20930"/>
                </a:lnTo>
                <a:lnTo>
                  <a:pt x="37865" y="20930"/>
                </a:lnTo>
                <a:lnTo>
                  <a:pt x="37846" y="20891"/>
                </a:lnTo>
                <a:lnTo>
                  <a:pt x="40028" y="18533"/>
                </a:lnTo>
                <a:lnTo>
                  <a:pt x="40847" y="17618"/>
                </a:lnTo>
                <a:lnTo>
                  <a:pt x="40866" y="17598"/>
                </a:lnTo>
                <a:close/>
                <a:moveTo>
                  <a:pt x="37242" y="13369"/>
                </a:moveTo>
                <a:lnTo>
                  <a:pt x="37242" y="14363"/>
                </a:lnTo>
                <a:lnTo>
                  <a:pt x="36969" y="14422"/>
                </a:lnTo>
                <a:lnTo>
                  <a:pt x="36676" y="14519"/>
                </a:lnTo>
                <a:lnTo>
                  <a:pt x="36345" y="14675"/>
                </a:lnTo>
                <a:lnTo>
                  <a:pt x="35975" y="14850"/>
                </a:lnTo>
                <a:lnTo>
                  <a:pt x="35585" y="15084"/>
                </a:lnTo>
                <a:lnTo>
                  <a:pt x="35156" y="15376"/>
                </a:lnTo>
                <a:lnTo>
                  <a:pt x="34669" y="15708"/>
                </a:lnTo>
                <a:lnTo>
                  <a:pt x="34143" y="16098"/>
                </a:lnTo>
                <a:lnTo>
                  <a:pt x="33851" y="16292"/>
                </a:lnTo>
                <a:lnTo>
                  <a:pt x="33558" y="16507"/>
                </a:lnTo>
                <a:lnTo>
                  <a:pt x="33286" y="16741"/>
                </a:lnTo>
                <a:lnTo>
                  <a:pt x="33013" y="16994"/>
                </a:lnTo>
                <a:lnTo>
                  <a:pt x="32487" y="17403"/>
                </a:lnTo>
                <a:lnTo>
                  <a:pt x="31960" y="17812"/>
                </a:lnTo>
                <a:lnTo>
                  <a:pt x="31434" y="18183"/>
                </a:lnTo>
                <a:lnTo>
                  <a:pt x="30928" y="18553"/>
                </a:lnTo>
                <a:lnTo>
                  <a:pt x="30421" y="18884"/>
                </a:lnTo>
                <a:lnTo>
                  <a:pt x="29914" y="19216"/>
                </a:lnTo>
                <a:lnTo>
                  <a:pt x="29427" y="19508"/>
                </a:lnTo>
                <a:lnTo>
                  <a:pt x="28940" y="19781"/>
                </a:lnTo>
                <a:lnTo>
                  <a:pt x="28453" y="20054"/>
                </a:lnTo>
                <a:lnTo>
                  <a:pt x="27985" y="20287"/>
                </a:lnTo>
                <a:lnTo>
                  <a:pt x="27517" y="20502"/>
                </a:lnTo>
                <a:lnTo>
                  <a:pt x="27050" y="20716"/>
                </a:lnTo>
                <a:lnTo>
                  <a:pt x="26601" y="20891"/>
                </a:lnTo>
                <a:lnTo>
                  <a:pt x="26153" y="21047"/>
                </a:lnTo>
                <a:lnTo>
                  <a:pt x="25705" y="21184"/>
                </a:lnTo>
                <a:lnTo>
                  <a:pt x="25276" y="21301"/>
                </a:lnTo>
                <a:lnTo>
                  <a:pt x="25335" y="20463"/>
                </a:lnTo>
                <a:lnTo>
                  <a:pt x="25354" y="19839"/>
                </a:lnTo>
                <a:lnTo>
                  <a:pt x="25354" y="19820"/>
                </a:lnTo>
                <a:lnTo>
                  <a:pt x="25841" y="19722"/>
                </a:lnTo>
                <a:lnTo>
                  <a:pt x="25978" y="19683"/>
                </a:lnTo>
                <a:lnTo>
                  <a:pt x="26387" y="19566"/>
                </a:lnTo>
                <a:lnTo>
                  <a:pt x="26504" y="19547"/>
                </a:lnTo>
                <a:lnTo>
                  <a:pt x="26894" y="19410"/>
                </a:lnTo>
                <a:lnTo>
                  <a:pt x="27283" y="19274"/>
                </a:lnTo>
                <a:lnTo>
                  <a:pt x="28043" y="18982"/>
                </a:lnTo>
                <a:lnTo>
                  <a:pt x="28121" y="18962"/>
                </a:lnTo>
                <a:lnTo>
                  <a:pt x="28550" y="18767"/>
                </a:lnTo>
                <a:lnTo>
                  <a:pt x="28609" y="18728"/>
                </a:lnTo>
                <a:lnTo>
                  <a:pt x="29076" y="18494"/>
                </a:lnTo>
                <a:lnTo>
                  <a:pt x="29505" y="18261"/>
                </a:lnTo>
                <a:lnTo>
                  <a:pt x="29622" y="18202"/>
                </a:lnTo>
                <a:lnTo>
                  <a:pt x="29934" y="18007"/>
                </a:lnTo>
                <a:lnTo>
                  <a:pt x="30051" y="17949"/>
                </a:lnTo>
                <a:lnTo>
                  <a:pt x="30421" y="17696"/>
                </a:lnTo>
                <a:lnTo>
                  <a:pt x="30811" y="17423"/>
                </a:lnTo>
                <a:lnTo>
                  <a:pt x="30889" y="17345"/>
                </a:lnTo>
                <a:lnTo>
                  <a:pt x="31161" y="17150"/>
                </a:lnTo>
                <a:lnTo>
                  <a:pt x="31259" y="17072"/>
                </a:lnTo>
                <a:lnTo>
                  <a:pt x="31532" y="16838"/>
                </a:lnTo>
                <a:lnTo>
                  <a:pt x="31571" y="16799"/>
                </a:lnTo>
                <a:lnTo>
                  <a:pt x="31883" y="16507"/>
                </a:lnTo>
                <a:lnTo>
                  <a:pt x="31941" y="16448"/>
                </a:lnTo>
                <a:lnTo>
                  <a:pt x="32155" y="16234"/>
                </a:lnTo>
                <a:lnTo>
                  <a:pt x="32233" y="16156"/>
                </a:lnTo>
                <a:lnTo>
                  <a:pt x="32428" y="15922"/>
                </a:lnTo>
                <a:lnTo>
                  <a:pt x="32487" y="15864"/>
                </a:lnTo>
                <a:lnTo>
                  <a:pt x="32545" y="15805"/>
                </a:lnTo>
                <a:lnTo>
                  <a:pt x="32818" y="15552"/>
                </a:lnTo>
                <a:lnTo>
                  <a:pt x="33110" y="15299"/>
                </a:lnTo>
                <a:lnTo>
                  <a:pt x="33422" y="15084"/>
                </a:lnTo>
                <a:lnTo>
                  <a:pt x="33734" y="14870"/>
                </a:lnTo>
                <a:lnTo>
                  <a:pt x="34046" y="14655"/>
                </a:lnTo>
                <a:lnTo>
                  <a:pt x="34357" y="14480"/>
                </a:lnTo>
                <a:lnTo>
                  <a:pt x="34669" y="14305"/>
                </a:lnTo>
                <a:lnTo>
                  <a:pt x="35001" y="14149"/>
                </a:lnTo>
                <a:lnTo>
                  <a:pt x="35624" y="13856"/>
                </a:lnTo>
                <a:lnTo>
                  <a:pt x="36209" y="13642"/>
                </a:lnTo>
                <a:lnTo>
                  <a:pt x="36754" y="13467"/>
                </a:lnTo>
                <a:lnTo>
                  <a:pt x="37242" y="13369"/>
                </a:lnTo>
                <a:close/>
                <a:moveTo>
                  <a:pt x="16838" y="18689"/>
                </a:moveTo>
                <a:lnTo>
                  <a:pt x="16916" y="18728"/>
                </a:lnTo>
                <a:lnTo>
                  <a:pt x="17150" y="18845"/>
                </a:lnTo>
                <a:lnTo>
                  <a:pt x="17306" y="18923"/>
                </a:lnTo>
                <a:lnTo>
                  <a:pt x="17540" y="19040"/>
                </a:lnTo>
                <a:lnTo>
                  <a:pt x="17696" y="19099"/>
                </a:lnTo>
                <a:lnTo>
                  <a:pt x="17968" y="19216"/>
                </a:lnTo>
                <a:lnTo>
                  <a:pt x="18105" y="19274"/>
                </a:lnTo>
                <a:lnTo>
                  <a:pt x="18514" y="19430"/>
                </a:lnTo>
                <a:lnTo>
                  <a:pt x="18534" y="19449"/>
                </a:lnTo>
                <a:lnTo>
                  <a:pt x="18923" y="19586"/>
                </a:lnTo>
                <a:lnTo>
                  <a:pt x="19079" y="19625"/>
                </a:lnTo>
                <a:lnTo>
                  <a:pt x="19372" y="19722"/>
                </a:lnTo>
                <a:lnTo>
                  <a:pt x="19547" y="19761"/>
                </a:lnTo>
                <a:lnTo>
                  <a:pt x="19800" y="19839"/>
                </a:lnTo>
                <a:lnTo>
                  <a:pt x="19995" y="19878"/>
                </a:lnTo>
                <a:lnTo>
                  <a:pt x="20248" y="19937"/>
                </a:lnTo>
                <a:lnTo>
                  <a:pt x="20443" y="19976"/>
                </a:lnTo>
                <a:lnTo>
                  <a:pt x="20521" y="19976"/>
                </a:lnTo>
                <a:lnTo>
                  <a:pt x="20580" y="20638"/>
                </a:lnTo>
                <a:lnTo>
                  <a:pt x="20638" y="21476"/>
                </a:lnTo>
                <a:lnTo>
                  <a:pt x="20151" y="21418"/>
                </a:lnTo>
                <a:lnTo>
                  <a:pt x="19683" y="21320"/>
                </a:lnTo>
                <a:lnTo>
                  <a:pt x="19196" y="21223"/>
                </a:lnTo>
                <a:lnTo>
                  <a:pt x="18709" y="21086"/>
                </a:lnTo>
                <a:lnTo>
                  <a:pt x="18222" y="20911"/>
                </a:lnTo>
                <a:lnTo>
                  <a:pt x="17715" y="20716"/>
                </a:lnTo>
                <a:lnTo>
                  <a:pt x="17208" y="20482"/>
                </a:lnTo>
                <a:lnTo>
                  <a:pt x="16682" y="20209"/>
                </a:lnTo>
                <a:lnTo>
                  <a:pt x="16760" y="19839"/>
                </a:lnTo>
                <a:lnTo>
                  <a:pt x="16799" y="19449"/>
                </a:lnTo>
                <a:lnTo>
                  <a:pt x="16838" y="19079"/>
                </a:lnTo>
                <a:lnTo>
                  <a:pt x="16838" y="18689"/>
                </a:lnTo>
                <a:close/>
                <a:moveTo>
                  <a:pt x="25257" y="19859"/>
                </a:moveTo>
                <a:lnTo>
                  <a:pt x="25237" y="20502"/>
                </a:lnTo>
                <a:lnTo>
                  <a:pt x="25179" y="21320"/>
                </a:lnTo>
                <a:lnTo>
                  <a:pt x="24653" y="21437"/>
                </a:lnTo>
                <a:lnTo>
                  <a:pt x="24126" y="21515"/>
                </a:lnTo>
                <a:lnTo>
                  <a:pt x="23600" y="21574"/>
                </a:lnTo>
                <a:lnTo>
                  <a:pt x="23094" y="21593"/>
                </a:lnTo>
                <a:lnTo>
                  <a:pt x="22490" y="21593"/>
                </a:lnTo>
                <a:lnTo>
                  <a:pt x="21885" y="21574"/>
                </a:lnTo>
                <a:lnTo>
                  <a:pt x="21301" y="21535"/>
                </a:lnTo>
                <a:lnTo>
                  <a:pt x="20736" y="21496"/>
                </a:lnTo>
                <a:lnTo>
                  <a:pt x="20658" y="20658"/>
                </a:lnTo>
                <a:lnTo>
                  <a:pt x="20619" y="19995"/>
                </a:lnTo>
                <a:lnTo>
                  <a:pt x="20716" y="20015"/>
                </a:lnTo>
                <a:lnTo>
                  <a:pt x="20911" y="20034"/>
                </a:lnTo>
                <a:lnTo>
                  <a:pt x="21203" y="20073"/>
                </a:lnTo>
                <a:lnTo>
                  <a:pt x="21379" y="20092"/>
                </a:lnTo>
                <a:lnTo>
                  <a:pt x="21710" y="20131"/>
                </a:lnTo>
                <a:lnTo>
                  <a:pt x="21846" y="20131"/>
                </a:lnTo>
                <a:lnTo>
                  <a:pt x="22334" y="20151"/>
                </a:lnTo>
                <a:lnTo>
                  <a:pt x="23016" y="20131"/>
                </a:lnTo>
                <a:lnTo>
                  <a:pt x="23191" y="20112"/>
                </a:lnTo>
                <a:lnTo>
                  <a:pt x="23854" y="20073"/>
                </a:lnTo>
                <a:lnTo>
                  <a:pt x="23893" y="20054"/>
                </a:lnTo>
                <a:lnTo>
                  <a:pt x="24516" y="19976"/>
                </a:lnTo>
                <a:lnTo>
                  <a:pt x="24672" y="19956"/>
                </a:lnTo>
                <a:lnTo>
                  <a:pt x="25257" y="19859"/>
                </a:lnTo>
                <a:close/>
                <a:moveTo>
                  <a:pt x="25179" y="21418"/>
                </a:moveTo>
                <a:lnTo>
                  <a:pt x="25140" y="21963"/>
                </a:lnTo>
                <a:lnTo>
                  <a:pt x="20794" y="21963"/>
                </a:lnTo>
                <a:lnTo>
                  <a:pt x="20736" y="21574"/>
                </a:lnTo>
                <a:lnTo>
                  <a:pt x="20736" y="21574"/>
                </a:lnTo>
                <a:lnTo>
                  <a:pt x="21320" y="21632"/>
                </a:lnTo>
                <a:lnTo>
                  <a:pt x="21885" y="21671"/>
                </a:lnTo>
                <a:lnTo>
                  <a:pt x="22490" y="21671"/>
                </a:lnTo>
                <a:lnTo>
                  <a:pt x="23094" y="21690"/>
                </a:lnTo>
                <a:lnTo>
                  <a:pt x="23600" y="21671"/>
                </a:lnTo>
                <a:lnTo>
                  <a:pt x="24126" y="21613"/>
                </a:lnTo>
                <a:lnTo>
                  <a:pt x="24653" y="21535"/>
                </a:lnTo>
                <a:lnTo>
                  <a:pt x="25179" y="21418"/>
                </a:lnTo>
                <a:close/>
                <a:moveTo>
                  <a:pt x="25120" y="22061"/>
                </a:moveTo>
                <a:lnTo>
                  <a:pt x="25062" y="22373"/>
                </a:lnTo>
                <a:lnTo>
                  <a:pt x="25023" y="22470"/>
                </a:lnTo>
                <a:lnTo>
                  <a:pt x="24964" y="22567"/>
                </a:lnTo>
                <a:lnTo>
                  <a:pt x="24906" y="22645"/>
                </a:lnTo>
                <a:lnTo>
                  <a:pt x="24809" y="22723"/>
                </a:lnTo>
                <a:lnTo>
                  <a:pt x="24711" y="22782"/>
                </a:lnTo>
                <a:lnTo>
                  <a:pt x="24614" y="22840"/>
                </a:lnTo>
                <a:lnTo>
                  <a:pt x="24360" y="22938"/>
                </a:lnTo>
                <a:lnTo>
                  <a:pt x="24068" y="22996"/>
                </a:lnTo>
                <a:lnTo>
                  <a:pt x="23756" y="23035"/>
                </a:lnTo>
                <a:lnTo>
                  <a:pt x="23444" y="23055"/>
                </a:lnTo>
                <a:lnTo>
                  <a:pt x="23113" y="23074"/>
                </a:lnTo>
                <a:lnTo>
                  <a:pt x="22957" y="23074"/>
                </a:lnTo>
                <a:lnTo>
                  <a:pt x="22197" y="23035"/>
                </a:lnTo>
                <a:lnTo>
                  <a:pt x="21866" y="23016"/>
                </a:lnTo>
                <a:lnTo>
                  <a:pt x="21554" y="22957"/>
                </a:lnTo>
                <a:lnTo>
                  <a:pt x="21301" y="22879"/>
                </a:lnTo>
                <a:lnTo>
                  <a:pt x="21184" y="22821"/>
                </a:lnTo>
                <a:lnTo>
                  <a:pt x="21086" y="22762"/>
                </a:lnTo>
                <a:lnTo>
                  <a:pt x="21008" y="22684"/>
                </a:lnTo>
                <a:lnTo>
                  <a:pt x="20931" y="22606"/>
                </a:lnTo>
                <a:lnTo>
                  <a:pt x="20892" y="22509"/>
                </a:lnTo>
                <a:lnTo>
                  <a:pt x="20853" y="22392"/>
                </a:lnTo>
                <a:lnTo>
                  <a:pt x="20794" y="22061"/>
                </a:lnTo>
                <a:close/>
                <a:moveTo>
                  <a:pt x="14461" y="18845"/>
                </a:moveTo>
                <a:lnTo>
                  <a:pt x="15045" y="19274"/>
                </a:lnTo>
                <a:lnTo>
                  <a:pt x="15591" y="19644"/>
                </a:lnTo>
                <a:lnTo>
                  <a:pt x="15493" y="20209"/>
                </a:lnTo>
                <a:lnTo>
                  <a:pt x="15357" y="20736"/>
                </a:lnTo>
                <a:lnTo>
                  <a:pt x="15162" y="21262"/>
                </a:lnTo>
                <a:lnTo>
                  <a:pt x="14948" y="21749"/>
                </a:lnTo>
                <a:lnTo>
                  <a:pt x="14694" y="22236"/>
                </a:lnTo>
                <a:lnTo>
                  <a:pt x="14402" y="22684"/>
                </a:lnTo>
                <a:lnTo>
                  <a:pt x="14071" y="23113"/>
                </a:lnTo>
                <a:lnTo>
                  <a:pt x="13720" y="23522"/>
                </a:lnTo>
                <a:lnTo>
                  <a:pt x="9316" y="18904"/>
                </a:lnTo>
                <a:lnTo>
                  <a:pt x="9355" y="18845"/>
                </a:lnTo>
                <a:close/>
                <a:moveTo>
                  <a:pt x="7952" y="18845"/>
                </a:moveTo>
                <a:lnTo>
                  <a:pt x="7991" y="18943"/>
                </a:lnTo>
                <a:lnTo>
                  <a:pt x="3450" y="23854"/>
                </a:lnTo>
                <a:lnTo>
                  <a:pt x="3216" y="23620"/>
                </a:lnTo>
                <a:lnTo>
                  <a:pt x="2982" y="23366"/>
                </a:lnTo>
                <a:lnTo>
                  <a:pt x="2749" y="23094"/>
                </a:lnTo>
                <a:lnTo>
                  <a:pt x="2554" y="22821"/>
                </a:lnTo>
                <a:lnTo>
                  <a:pt x="2339" y="22528"/>
                </a:lnTo>
                <a:lnTo>
                  <a:pt x="2164" y="22236"/>
                </a:lnTo>
                <a:lnTo>
                  <a:pt x="1989" y="21924"/>
                </a:lnTo>
                <a:lnTo>
                  <a:pt x="1833" y="21613"/>
                </a:lnTo>
                <a:lnTo>
                  <a:pt x="1696" y="21301"/>
                </a:lnTo>
                <a:lnTo>
                  <a:pt x="1579" y="20969"/>
                </a:lnTo>
                <a:lnTo>
                  <a:pt x="1462" y="20619"/>
                </a:lnTo>
                <a:lnTo>
                  <a:pt x="1384" y="20287"/>
                </a:lnTo>
                <a:lnTo>
                  <a:pt x="1307" y="19937"/>
                </a:lnTo>
                <a:lnTo>
                  <a:pt x="1248" y="19566"/>
                </a:lnTo>
                <a:lnTo>
                  <a:pt x="1209" y="19216"/>
                </a:lnTo>
                <a:lnTo>
                  <a:pt x="1190" y="18845"/>
                </a:lnTo>
                <a:close/>
                <a:moveTo>
                  <a:pt x="42289" y="21281"/>
                </a:moveTo>
                <a:lnTo>
                  <a:pt x="42250" y="21749"/>
                </a:lnTo>
                <a:lnTo>
                  <a:pt x="42172" y="22217"/>
                </a:lnTo>
                <a:lnTo>
                  <a:pt x="42055" y="22645"/>
                </a:lnTo>
                <a:lnTo>
                  <a:pt x="41899" y="23074"/>
                </a:lnTo>
                <a:lnTo>
                  <a:pt x="41704" y="23483"/>
                </a:lnTo>
                <a:lnTo>
                  <a:pt x="41490" y="23873"/>
                </a:lnTo>
                <a:lnTo>
                  <a:pt x="41217" y="24224"/>
                </a:lnTo>
                <a:lnTo>
                  <a:pt x="40925" y="24575"/>
                </a:lnTo>
                <a:lnTo>
                  <a:pt x="37846" y="21340"/>
                </a:lnTo>
                <a:lnTo>
                  <a:pt x="37865" y="21281"/>
                </a:lnTo>
                <a:close/>
                <a:moveTo>
                  <a:pt x="36891" y="21281"/>
                </a:moveTo>
                <a:lnTo>
                  <a:pt x="36930" y="21359"/>
                </a:lnTo>
                <a:lnTo>
                  <a:pt x="33753" y="24808"/>
                </a:lnTo>
                <a:lnTo>
                  <a:pt x="33403" y="24458"/>
                </a:lnTo>
                <a:lnTo>
                  <a:pt x="33110" y="24068"/>
                </a:lnTo>
                <a:lnTo>
                  <a:pt x="32974" y="23873"/>
                </a:lnTo>
                <a:lnTo>
                  <a:pt x="32837" y="23659"/>
                </a:lnTo>
                <a:lnTo>
                  <a:pt x="32720" y="23444"/>
                </a:lnTo>
                <a:lnTo>
                  <a:pt x="32623" y="23230"/>
                </a:lnTo>
                <a:lnTo>
                  <a:pt x="32526" y="23016"/>
                </a:lnTo>
                <a:lnTo>
                  <a:pt x="32428" y="22782"/>
                </a:lnTo>
                <a:lnTo>
                  <a:pt x="32350" y="22548"/>
                </a:lnTo>
                <a:lnTo>
                  <a:pt x="32292" y="22295"/>
                </a:lnTo>
                <a:lnTo>
                  <a:pt x="32233" y="22061"/>
                </a:lnTo>
                <a:lnTo>
                  <a:pt x="32194" y="21807"/>
                </a:lnTo>
                <a:lnTo>
                  <a:pt x="32175" y="21554"/>
                </a:lnTo>
                <a:lnTo>
                  <a:pt x="32155" y="21281"/>
                </a:lnTo>
                <a:close/>
                <a:moveTo>
                  <a:pt x="8965" y="19255"/>
                </a:moveTo>
                <a:lnTo>
                  <a:pt x="13369" y="23873"/>
                </a:lnTo>
                <a:lnTo>
                  <a:pt x="13135" y="24087"/>
                </a:lnTo>
                <a:lnTo>
                  <a:pt x="12902" y="24282"/>
                </a:lnTo>
                <a:lnTo>
                  <a:pt x="12668" y="24458"/>
                </a:lnTo>
                <a:lnTo>
                  <a:pt x="12414" y="24633"/>
                </a:lnTo>
                <a:lnTo>
                  <a:pt x="12161" y="24808"/>
                </a:lnTo>
                <a:lnTo>
                  <a:pt x="11888" y="24945"/>
                </a:lnTo>
                <a:lnTo>
                  <a:pt x="11615" y="25101"/>
                </a:lnTo>
                <a:lnTo>
                  <a:pt x="11343" y="25218"/>
                </a:lnTo>
                <a:lnTo>
                  <a:pt x="11050" y="25335"/>
                </a:lnTo>
                <a:lnTo>
                  <a:pt x="10758" y="25452"/>
                </a:lnTo>
                <a:lnTo>
                  <a:pt x="10466" y="25549"/>
                </a:lnTo>
                <a:lnTo>
                  <a:pt x="10154" y="25627"/>
                </a:lnTo>
                <a:lnTo>
                  <a:pt x="9842" y="25705"/>
                </a:lnTo>
                <a:lnTo>
                  <a:pt x="9530" y="25744"/>
                </a:lnTo>
                <a:lnTo>
                  <a:pt x="9218" y="25802"/>
                </a:lnTo>
                <a:lnTo>
                  <a:pt x="8907" y="25822"/>
                </a:lnTo>
                <a:lnTo>
                  <a:pt x="8907" y="19293"/>
                </a:lnTo>
                <a:lnTo>
                  <a:pt x="8965" y="19255"/>
                </a:lnTo>
                <a:close/>
                <a:moveTo>
                  <a:pt x="8381" y="19274"/>
                </a:moveTo>
                <a:lnTo>
                  <a:pt x="8381" y="19430"/>
                </a:lnTo>
                <a:lnTo>
                  <a:pt x="8400" y="19469"/>
                </a:lnTo>
                <a:lnTo>
                  <a:pt x="8400" y="25841"/>
                </a:lnTo>
                <a:lnTo>
                  <a:pt x="8069" y="25822"/>
                </a:lnTo>
                <a:lnTo>
                  <a:pt x="7757" y="25802"/>
                </a:lnTo>
                <a:lnTo>
                  <a:pt x="7445" y="25763"/>
                </a:lnTo>
                <a:lnTo>
                  <a:pt x="7133" y="25724"/>
                </a:lnTo>
                <a:lnTo>
                  <a:pt x="6822" y="25666"/>
                </a:lnTo>
                <a:lnTo>
                  <a:pt x="6529" y="25588"/>
                </a:lnTo>
                <a:lnTo>
                  <a:pt x="6217" y="25491"/>
                </a:lnTo>
                <a:lnTo>
                  <a:pt x="5925" y="25393"/>
                </a:lnTo>
                <a:lnTo>
                  <a:pt x="5652" y="25276"/>
                </a:lnTo>
                <a:lnTo>
                  <a:pt x="5360" y="25159"/>
                </a:lnTo>
                <a:lnTo>
                  <a:pt x="5087" y="25023"/>
                </a:lnTo>
                <a:lnTo>
                  <a:pt x="4834" y="24886"/>
                </a:lnTo>
                <a:lnTo>
                  <a:pt x="4561" y="24731"/>
                </a:lnTo>
                <a:lnTo>
                  <a:pt x="4308" y="24555"/>
                </a:lnTo>
                <a:lnTo>
                  <a:pt x="4074" y="24380"/>
                </a:lnTo>
                <a:lnTo>
                  <a:pt x="3840" y="24185"/>
                </a:lnTo>
                <a:lnTo>
                  <a:pt x="8381" y="19274"/>
                </a:lnTo>
                <a:close/>
                <a:moveTo>
                  <a:pt x="37612" y="21593"/>
                </a:moveTo>
                <a:lnTo>
                  <a:pt x="40691" y="24808"/>
                </a:lnTo>
                <a:lnTo>
                  <a:pt x="40360" y="25101"/>
                </a:lnTo>
                <a:lnTo>
                  <a:pt x="40009" y="25354"/>
                </a:lnTo>
                <a:lnTo>
                  <a:pt x="39639" y="25568"/>
                </a:lnTo>
                <a:lnTo>
                  <a:pt x="39268" y="25763"/>
                </a:lnTo>
                <a:lnTo>
                  <a:pt x="38859" y="25919"/>
                </a:lnTo>
                <a:lnTo>
                  <a:pt x="38430" y="26036"/>
                </a:lnTo>
                <a:lnTo>
                  <a:pt x="38002" y="26134"/>
                </a:lnTo>
                <a:lnTo>
                  <a:pt x="37553" y="26173"/>
                </a:lnTo>
                <a:lnTo>
                  <a:pt x="37553" y="21593"/>
                </a:lnTo>
                <a:close/>
                <a:moveTo>
                  <a:pt x="37203" y="21593"/>
                </a:moveTo>
                <a:lnTo>
                  <a:pt x="37203" y="26192"/>
                </a:lnTo>
                <a:lnTo>
                  <a:pt x="36754" y="26173"/>
                </a:lnTo>
                <a:lnTo>
                  <a:pt x="36326" y="26114"/>
                </a:lnTo>
                <a:lnTo>
                  <a:pt x="35897" y="26017"/>
                </a:lnTo>
                <a:lnTo>
                  <a:pt x="35488" y="25880"/>
                </a:lnTo>
                <a:lnTo>
                  <a:pt x="35078" y="25724"/>
                </a:lnTo>
                <a:lnTo>
                  <a:pt x="34708" y="25510"/>
                </a:lnTo>
                <a:lnTo>
                  <a:pt x="34338" y="25296"/>
                </a:lnTo>
                <a:lnTo>
                  <a:pt x="34007" y="25042"/>
                </a:lnTo>
                <a:lnTo>
                  <a:pt x="37183" y="21593"/>
                </a:lnTo>
                <a:close/>
                <a:moveTo>
                  <a:pt x="20151" y="1"/>
                </a:moveTo>
                <a:lnTo>
                  <a:pt x="19079" y="40"/>
                </a:lnTo>
                <a:lnTo>
                  <a:pt x="18085" y="79"/>
                </a:lnTo>
                <a:lnTo>
                  <a:pt x="17169" y="137"/>
                </a:lnTo>
                <a:lnTo>
                  <a:pt x="16312" y="215"/>
                </a:lnTo>
                <a:lnTo>
                  <a:pt x="15532" y="313"/>
                </a:lnTo>
                <a:lnTo>
                  <a:pt x="14811" y="410"/>
                </a:lnTo>
                <a:lnTo>
                  <a:pt x="14149" y="527"/>
                </a:lnTo>
                <a:lnTo>
                  <a:pt x="13525" y="644"/>
                </a:lnTo>
                <a:lnTo>
                  <a:pt x="12980" y="780"/>
                </a:lnTo>
                <a:lnTo>
                  <a:pt x="12473" y="917"/>
                </a:lnTo>
                <a:lnTo>
                  <a:pt x="12005" y="1053"/>
                </a:lnTo>
                <a:lnTo>
                  <a:pt x="11596" y="1190"/>
                </a:lnTo>
                <a:lnTo>
                  <a:pt x="11206" y="1326"/>
                </a:lnTo>
                <a:lnTo>
                  <a:pt x="10544" y="1599"/>
                </a:lnTo>
                <a:lnTo>
                  <a:pt x="10446" y="1638"/>
                </a:lnTo>
                <a:lnTo>
                  <a:pt x="10388" y="1677"/>
                </a:lnTo>
                <a:lnTo>
                  <a:pt x="10349" y="1735"/>
                </a:lnTo>
                <a:lnTo>
                  <a:pt x="10349" y="1813"/>
                </a:lnTo>
                <a:lnTo>
                  <a:pt x="10368" y="1872"/>
                </a:lnTo>
                <a:lnTo>
                  <a:pt x="10388" y="1930"/>
                </a:lnTo>
                <a:lnTo>
                  <a:pt x="10427" y="1950"/>
                </a:lnTo>
                <a:lnTo>
                  <a:pt x="10485" y="1989"/>
                </a:lnTo>
                <a:lnTo>
                  <a:pt x="10524" y="1989"/>
                </a:lnTo>
                <a:lnTo>
                  <a:pt x="10602" y="1969"/>
                </a:lnTo>
                <a:lnTo>
                  <a:pt x="10700" y="1930"/>
                </a:lnTo>
                <a:lnTo>
                  <a:pt x="11070" y="1774"/>
                </a:lnTo>
                <a:lnTo>
                  <a:pt x="11070" y="1813"/>
                </a:lnTo>
                <a:lnTo>
                  <a:pt x="11440" y="6256"/>
                </a:lnTo>
                <a:lnTo>
                  <a:pt x="11654" y="8614"/>
                </a:lnTo>
                <a:lnTo>
                  <a:pt x="11869" y="10894"/>
                </a:lnTo>
                <a:lnTo>
                  <a:pt x="11401" y="10719"/>
                </a:lnTo>
                <a:lnTo>
                  <a:pt x="10953" y="10544"/>
                </a:lnTo>
                <a:lnTo>
                  <a:pt x="10719" y="10271"/>
                </a:lnTo>
                <a:lnTo>
                  <a:pt x="10427" y="9978"/>
                </a:lnTo>
                <a:lnTo>
                  <a:pt x="10095" y="9706"/>
                </a:lnTo>
                <a:lnTo>
                  <a:pt x="9725" y="9452"/>
                </a:lnTo>
                <a:lnTo>
                  <a:pt x="9472" y="9316"/>
                </a:lnTo>
                <a:lnTo>
                  <a:pt x="9218" y="9199"/>
                </a:lnTo>
                <a:lnTo>
                  <a:pt x="8965" y="9082"/>
                </a:lnTo>
                <a:lnTo>
                  <a:pt x="8692" y="9004"/>
                </a:lnTo>
                <a:lnTo>
                  <a:pt x="8400" y="8946"/>
                </a:lnTo>
                <a:lnTo>
                  <a:pt x="8108" y="8907"/>
                </a:lnTo>
                <a:lnTo>
                  <a:pt x="7815" y="8868"/>
                </a:lnTo>
                <a:lnTo>
                  <a:pt x="7192" y="8868"/>
                </a:lnTo>
                <a:lnTo>
                  <a:pt x="6841" y="8907"/>
                </a:lnTo>
                <a:lnTo>
                  <a:pt x="6510" y="8946"/>
                </a:lnTo>
                <a:lnTo>
                  <a:pt x="6159" y="9024"/>
                </a:lnTo>
                <a:lnTo>
                  <a:pt x="5808" y="9101"/>
                </a:lnTo>
                <a:lnTo>
                  <a:pt x="5438" y="9218"/>
                </a:lnTo>
                <a:lnTo>
                  <a:pt x="5087" y="9335"/>
                </a:lnTo>
                <a:lnTo>
                  <a:pt x="4717" y="9472"/>
                </a:lnTo>
                <a:lnTo>
                  <a:pt x="4327" y="9647"/>
                </a:lnTo>
                <a:lnTo>
                  <a:pt x="3957" y="9823"/>
                </a:lnTo>
                <a:lnTo>
                  <a:pt x="3567" y="10017"/>
                </a:lnTo>
                <a:lnTo>
                  <a:pt x="3197" y="10251"/>
                </a:lnTo>
                <a:lnTo>
                  <a:pt x="2807" y="10485"/>
                </a:lnTo>
                <a:lnTo>
                  <a:pt x="2417" y="10738"/>
                </a:lnTo>
                <a:lnTo>
                  <a:pt x="2028" y="11011"/>
                </a:lnTo>
                <a:lnTo>
                  <a:pt x="1618" y="11304"/>
                </a:lnTo>
                <a:lnTo>
                  <a:pt x="1599" y="11343"/>
                </a:lnTo>
                <a:lnTo>
                  <a:pt x="1618" y="11362"/>
                </a:lnTo>
                <a:lnTo>
                  <a:pt x="1657" y="11382"/>
                </a:lnTo>
                <a:lnTo>
                  <a:pt x="1677" y="11382"/>
                </a:lnTo>
                <a:lnTo>
                  <a:pt x="2067" y="11089"/>
                </a:lnTo>
                <a:lnTo>
                  <a:pt x="2456" y="10816"/>
                </a:lnTo>
                <a:lnTo>
                  <a:pt x="2846" y="10563"/>
                </a:lnTo>
                <a:lnTo>
                  <a:pt x="3236" y="10329"/>
                </a:lnTo>
                <a:lnTo>
                  <a:pt x="3606" y="10115"/>
                </a:lnTo>
                <a:lnTo>
                  <a:pt x="3996" y="9920"/>
                </a:lnTo>
                <a:lnTo>
                  <a:pt x="4366" y="9725"/>
                </a:lnTo>
                <a:lnTo>
                  <a:pt x="4736" y="9569"/>
                </a:lnTo>
                <a:lnTo>
                  <a:pt x="5107" y="9433"/>
                </a:lnTo>
                <a:lnTo>
                  <a:pt x="5457" y="9296"/>
                </a:lnTo>
                <a:lnTo>
                  <a:pt x="5828" y="9199"/>
                </a:lnTo>
                <a:lnTo>
                  <a:pt x="6178" y="9101"/>
                </a:lnTo>
                <a:lnTo>
                  <a:pt x="6510" y="9043"/>
                </a:lnTo>
                <a:lnTo>
                  <a:pt x="6860" y="9004"/>
                </a:lnTo>
                <a:lnTo>
                  <a:pt x="7172" y="8965"/>
                </a:lnTo>
                <a:lnTo>
                  <a:pt x="7504" y="8965"/>
                </a:lnTo>
                <a:lnTo>
                  <a:pt x="7952" y="8985"/>
                </a:lnTo>
                <a:lnTo>
                  <a:pt x="8381" y="9043"/>
                </a:lnTo>
                <a:lnTo>
                  <a:pt x="8381" y="10173"/>
                </a:lnTo>
                <a:lnTo>
                  <a:pt x="7952" y="10173"/>
                </a:lnTo>
                <a:lnTo>
                  <a:pt x="7523" y="10212"/>
                </a:lnTo>
                <a:lnTo>
                  <a:pt x="7114" y="10271"/>
                </a:lnTo>
                <a:lnTo>
                  <a:pt x="6685" y="10349"/>
                </a:lnTo>
                <a:lnTo>
                  <a:pt x="6295" y="10446"/>
                </a:lnTo>
                <a:lnTo>
                  <a:pt x="5886" y="10563"/>
                </a:lnTo>
                <a:lnTo>
                  <a:pt x="5496" y="10699"/>
                </a:lnTo>
                <a:lnTo>
                  <a:pt x="5126" y="10836"/>
                </a:lnTo>
                <a:lnTo>
                  <a:pt x="4756" y="11011"/>
                </a:lnTo>
                <a:lnTo>
                  <a:pt x="4386" y="11206"/>
                </a:lnTo>
                <a:lnTo>
                  <a:pt x="4035" y="11401"/>
                </a:lnTo>
                <a:lnTo>
                  <a:pt x="3704" y="11615"/>
                </a:lnTo>
                <a:lnTo>
                  <a:pt x="3372" y="11849"/>
                </a:lnTo>
                <a:lnTo>
                  <a:pt x="3060" y="12103"/>
                </a:lnTo>
                <a:lnTo>
                  <a:pt x="2749" y="12375"/>
                </a:lnTo>
                <a:lnTo>
                  <a:pt x="2456" y="12648"/>
                </a:lnTo>
                <a:lnTo>
                  <a:pt x="2183" y="12941"/>
                </a:lnTo>
                <a:lnTo>
                  <a:pt x="1911" y="13252"/>
                </a:lnTo>
                <a:lnTo>
                  <a:pt x="1677" y="13564"/>
                </a:lnTo>
                <a:lnTo>
                  <a:pt x="1443" y="13895"/>
                </a:lnTo>
                <a:lnTo>
                  <a:pt x="1209" y="14246"/>
                </a:lnTo>
                <a:lnTo>
                  <a:pt x="1014" y="14597"/>
                </a:lnTo>
                <a:lnTo>
                  <a:pt x="839" y="14948"/>
                </a:lnTo>
                <a:lnTo>
                  <a:pt x="663" y="15318"/>
                </a:lnTo>
                <a:lnTo>
                  <a:pt x="508" y="15708"/>
                </a:lnTo>
                <a:lnTo>
                  <a:pt x="371" y="16098"/>
                </a:lnTo>
                <a:lnTo>
                  <a:pt x="274" y="16487"/>
                </a:lnTo>
                <a:lnTo>
                  <a:pt x="176" y="16897"/>
                </a:lnTo>
                <a:lnTo>
                  <a:pt x="98" y="17306"/>
                </a:lnTo>
                <a:lnTo>
                  <a:pt x="40" y="17734"/>
                </a:lnTo>
                <a:lnTo>
                  <a:pt x="20" y="18163"/>
                </a:lnTo>
                <a:lnTo>
                  <a:pt x="1" y="18592"/>
                </a:lnTo>
                <a:lnTo>
                  <a:pt x="20" y="19021"/>
                </a:lnTo>
                <a:lnTo>
                  <a:pt x="40" y="19449"/>
                </a:lnTo>
                <a:lnTo>
                  <a:pt x="98" y="19878"/>
                </a:lnTo>
                <a:lnTo>
                  <a:pt x="176" y="20287"/>
                </a:lnTo>
                <a:lnTo>
                  <a:pt x="274" y="20697"/>
                </a:lnTo>
                <a:lnTo>
                  <a:pt x="391" y="21086"/>
                </a:lnTo>
                <a:lnTo>
                  <a:pt x="508" y="21476"/>
                </a:lnTo>
                <a:lnTo>
                  <a:pt x="663" y="21866"/>
                </a:lnTo>
                <a:lnTo>
                  <a:pt x="839" y="22236"/>
                </a:lnTo>
                <a:lnTo>
                  <a:pt x="1014" y="22606"/>
                </a:lnTo>
                <a:lnTo>
                  <a:pt x="1229" y="22957"/>
                </a:lnTo>
                <a:lnTo>
                  <a:pt x="1443" y="23288"/>
                </a:lnTo>
                <a:lnTo>
                  <a:pt x="1677" y="23620"/>
                </a:lnTo>
                <a:lnTo>
                  <a:pt x="1930" y="23951"/>
                </a:lnTo>
                <a:lnTo>
                  <a:pt x="2203" y="24243"/>
                </a:lnTo>
                <a:lnTo>
                  <a:pt x="2476" y="24536"/>
                </a:lnTo>
                <a:lnTo>
                  <a:pt x="2768" y="24828"/>
                </a:lnTo>
                <a:lnTo>
                  <a:pt x="3080" y="25081"/>
                </a:lnTo>
                <a:lnTo>
                  <a:pt x="3392" y="25335"/>
                </a:lnTo>
                <a:lnTo>
                  <a:pt x="3723" y="25568"/>
                </a:lnTo>
                <a:lnTo>
                  <a:pt x="4054" y="25783"/>
                </a:lnTo>
                <a:lnTo>
                  <a:pt x="4405" y="25997"/>
                </a:lnTo>
                <a:lnTo>
                  <a:pt x="4775" y="26173"/>
                </a:lnTo>
                <a:lnTo>
                  <a:pt x="5146" y="26348"/>
                </a:lnTo>
                <a:lnTo>
                  <a:pt x="5535" y="26504"/>
                </a:lnTo>
                <a:lnTo>
                  <a:pt x="5925" y="26640"/>
                </a:lnTo>
                <a:lnTo>
                  <a:pt x="6315" y="26738"/>
                </a:lnTo>
                <a:lnTo>
                  <a:pt x="6724" y="26835"/>
                </a:lnTo>
                <a:lnTo>
                  <a:pt x="7153" y="26913"/>
                </a:lnTo>
                <a:lnTo>
                  <a:pt x="7562" y="26972"/>
                </a:lnTo>
                <a:lnTo>
                  <a:pt x="7991" y="26991"/>
                </a:lnTo>
                <a:lnTo>
                  <a:pt x="8419" y="27011"/>
                </a:lnTo>
                <a:lnTo>
                  <a:pt x="8809" y="27011"/>
                </a:lnTo>
                <a:lnTo>
                  <a:pt x="9180" y="26972"/>
                </a:lnTo>
                <a:lnTo>
                  <a:pt x="9550" y="26933"/>
                </a:lnTo>
                <a:lnTo>
                  <a:pt x="9920" y="26874"/>
                </a:lnTo>
                <a:lnTo>
                  <a:pt x="10271" y="26816"/>
                </a:lnTo>
                <a:lnTo>
                  <a:pt x="10622" y="26718"/>
                </a:lnTo>
                <a:lnTo>
                  <a:pt x="10972" y="26621"/>
                </a:lnTo>
                <a:lnTo>
                  <a:pt x="11323" y="26504"/>
                </a:lnTo>
                <a:lnTo>
                  <a:pt x="11654" y="26367"/>
                </a:lnTo>
                <a:lnTo>
                  <a:pt x="11986" y="26231"/>
                </a:lnTo>
                <a:lnTo>
                  <a:pt x="12298" y="26075"/>
                </a:lnTo>
                <a:lnTo>
                  <a:pt x="12609" y="25900"/>
                </a:lnTo>
                <a:lnTo>
                  <a:pt x="12921" y="25705"/>
                </a:lnTo>
                <a:lnTo>
                  <a:pt x="13213" y="25510"/>
                </a:lnTo>
                <a:lnTo>
                  <a:pt x="13486" y="25315"/>
                </a:lnTo>
                <a:lnTo>
                  <a:pt x="13779" y="25101"/>
                </a:lnTo>
                <a:lnTo>
                  <a:pt x="14032" y="24867"/>
                </a:lnTo>
                <a:lnTo>
                  <a:pt x="14305" y="24614"/>
                </a:lnTo>
                <a:lnTo>
                  <a:pt x="14539" y="24360"/>
                </a:lnTo>
                <a:lnTo>
                  <a:pt x="14792" y="24107"/>
                </a:lnTo>
                <a:lnTo>
                  <a:pt x="15006" y="23834"/>
                </a:lnTo>
                <a:lnTo>
                  <a:pt x="15221" y="23561"/>
                </a:lnTo>
                <a:lnTo>
                  <a:pt x="15435" y="23269"/>
                </a:lnTo>
                <a:lnTo>
                  <a:pt x="15610" y="22957"/>
                </a:lnTo>
                <a:lnTo>
                  <a:pt x="15805" y="22665"/>
                </a:lnTo>
                <a:lnTo>
                  <a:pt x="15961" y="22334"/>
                </a:lnTo>
                <a:lnTo>
                  <a:pt x="16117" y="22022"/>
                </a:lnTo>
                <a:lnTo>
                  <a:pt x="16254" y="21690"/>
                </a:lnTo>
                <a:lnTo>
                  <a:pt x="16390" y="21359"/>
                </a:lnTo>
                <a:lnTo>
                  <a:pt x="16487" y="21008"/>
                </a:lnTo>
                <a:lnTo>
                  <a:pt x="16585" y="20658"/>
                </a:lnTo>
                <a:lnTo>
                  <a:pt x="16663" y="20307"/>
                </a:lnTo>
                <a:lnTo>
                  <a:pt x="17208" y="20580"/>
                </a:lnTo>
                <a:lnTo>
                  <a:pt x="17715" y="20814"/>
                </a:lnTo>
                <a:lnTo>
                  <a:pt x="18222" y="21008"/>
                </a:lnTo>
                <a:lnTo>
                  <a:pt x="18709" y="21164"/>
                </a:lnTo>
                <a:lnTo>
                  <a:pt x="19196" y="21301"/>
                </a:lnTo>
                <a:lnTo>
                  <a:pt x="19683" y="21418"/>
                </a:lnTo>
                <a:lnTo>
                  <a:pt x="20171" y="21515"/>
                </a:lnTo>
                <a:lnTo>
                  <a:pt x="20658" y="21574"/>
                </a:lnTo>
                <a:lnTo>
                  <a:pt x="20697" y="22041"/>
                </a:lnTo>
                <a:lnTo>
                  <a:pt x="20755" y="22412"/>
                </a:lnTo>
                <a:lnTo>
                  <a:pt x="20794" y="22548"/>
                </a:lnTo>
                <a:lnTo>
                  <a:pt x="20853" y="22645"/>
                </a:lnTo>
                <a:lnTo>
                  <a:pt x="20931" y="22743"/>
                </a:lnTo>
                <a:lnTo>
                  <a:pt x="21008" y="22821"/>
                </a:lnTo>
                <a:lnTo>
                  <a:pt x="21125" y="22899"/>
                </a:lnTo>
                <a:lnTo>
                  <a:pt x="21242" y="22957"/>
                </a:lnTo>
                <a:lnTo>
                  <a:pt x="21359" y="22996"/>
                </a:lnTo>
                <a:lnTo>
                  <a:pt x="21496" y="23035"/>
                </a:lnTo>
                <a:lnTo>
                  <a:pt x="21827" y="23094"/>
                </a:lnTo>
                <a:lnTo>
                  <a:pt x="22178" y="23133"/>
                </a:lnTo>
                <a:lnTo>
                  <a:pt x="22957" y="23152"/>
                </a:lnTo>
                <a:lnTo>
                  <a:pt x="23542" y="23152"/>
                </a:lnTo>
                <a:lnTo>
                  <a:pt x="23932" y="23113"/>
                </a:lnTo>
                <a:lnTo>
                  <a:pt x="24263" y="23055"/>
                </a:lnTo>
                <a:lnTo>
                  <a:pt x="24536" y="22957"/>
                </a:lnTo>
                <a:lnTo>
                  <a:pt x="24770" y="22860"/>
                </a:lnTo>
                <a:lnTo>
                  <a:pt x="24867" y="22801"/>
                </a:lnTo>
                <a:lnTo>
                  <a:pt x="24945" y="22723"/>
                </a:lnTo>
                <a:lnTo>
                  <a:pt x="25023" y="22645"/>
                </a:lnTo>
                <a:lnTo>
                  <a:pt x="25081" y="22567"/>
                </a:lnTo>
                <a:lnTo>
                  <a:pt x="25120" y="22489"/>
                </a:lnTo>
                <a:lnTo>
                  <a:pt x="25159" y="22392"/>
                </a:lnTo>
                <a:lnTo>
                  <a:pt x="25179" y="22236"/>
                </a:lnTo>
                <a:lnTo>
                  <a:pt x="25218" y="22002"/>
                </a:lnTo>
                <a:lnTo>
                  <a:pt x="25276" y="21398"/>
                </a:lnTo>
                <a:lnTo>
                  <a:pt x="25685" y="21281"/>
                </a:lnTo>
                <a:lnTo>
                  <a:pt x="26114" y="21164"/>
                </a:lnTo>
                <a:lnTo>
                  <a:pt x="26543" y="21008"/>
                </a:lnTo>
                <a:lnTo>
                  <a:pt x="26972" y="20833"/>
                </a:lnTo>
                <a:lnTo>
                  <a:pt x="27420" y="20658"/>
                </a:lnTo>
                <a:lnTo>
                  <a:pt x="27868" y="20443"/>
                </a:lnTo>
                <a:lnTo>
                  <a:pt x="28316" y="20229"/>
                </a:lnTo>
                <a:lnTo>
                  <a:pt x="28765" y="19995"/>
                </a:lnTo>
                <a:lnTo>
                  <a:pt x="29232" y="19722"/>
                </a:lnTo>
                <a:lnTo>
                  <a:pt x="29700" y="19449"/>
                </a:lnTo>
                <a:lnTo>
                  <a:pt x="30187" y="19157"/>
                </a:lnTo>
                <a:lnTo>
                  <a:pt x="30674" y="18845"/>
                </a:lnTo>
                <a:lnTo>
                  <a:pt x="31161" y="18514"/>
                </a:lnTo>
                <a:lnTo>
                  <a:pt x="31649" y="18163"/>
                </a:lnTo>
                <a:lnTo>
                  <a:pt x="32643" y="17403"/>
                </a:lnTo>
                <a:lnTo>
                  <a:pt x="32350" y="17793"/>
                </a:lnTo>
                <a:lnTo>
                  <a:pt x="32097" y="18202"/>
                </a:lnTo>
                <a:lnTo>
                  <a:pt x="31863" y="18650"/>
                </a:lnTo>
                <a:lnTo>
                  <a:pt x="31688" y="19118"/>
                </a:lnTo>
                <a:lnTo>
                  <a:pt x="31532" y="19586"/>
                </a:lnTo>
                <a:lnTo>
                  <a:pt x="31415" y="20073"/>
                </a:lnTo>
                <a:lnTo>
                  <a:pt x="31356" y="20599"/>
                </a:lnTo>
                <a:lnTo>
                  <a:pt x="31337" y="21106"/>
                </a:lnTo>
                <a:lnTo>
                  <a:pt x="31337" y="21418"/>
                </a:lnTo>
                <a:lnTo>
                  <a:pt x="31356" y="21710"/>
                </a:lnTo>
                <a:lnTo>
                  <a:pt x="31395" y="22002"/>
                </a:lnTo>
                <a:lnTo>
                  <a:pt x="31454" y="22295"/>
                </a:lnTo>
                <a:lnTo>
                  <a:pt x="31512" y="22587"/>
                </a:lnTo>
                <a:lnTo>
                  <a:pt x="31590" y="22860"/>
                </a:lnTo>
                <a:lnTo>
                  <a:pt x="31688" y="23133"/>
                </a:lnTo>
                <a:lnTo>
                  <a:pt x="31785" y="23405"/>
                </a:lnTo>
                <a:lnTo>
                  <a:pt x="31902" y="23678"/>
                </a:lnTo>
                <a:lnTo>
                  <a:pt x="32038" y="23932"/>
                </a:lnTo>
                <a:lnTo>
                  <a:pt x="32175" y="24165"/>
                </a:lnTo>
                <a:lnTo>
                  <a:pt x="32331" y="24419"/>
                </a:lnTo>
                <a:lnTo>
                  <a:pt x="32506" y="24633"/>
                </a:lnTo>
                <a:lnTo>
                  <a:pt x="32682" y="24867"/>
                </a:lnTo>
                <a:lnTo>
                  <a:pt x="32857" y="25081"/>
                </a:lnTo>
                <a:lnTo>
                  <a:pt x="33052" y="25276"/>
                </a:lnTo>
                <a:lnTo>
                  <a:pt x="33266" y="25471"/>
                </a:lnTo>
                <a:lnTo>
                  <a:pt x="33481" y="25666"/>
                </a:lnTo>
                <a:lnTo>
                  <a:pt x="33695" y="25841"/>
                </a:lnTo>
                <a:lnTo>
                  <a:pt x="33929" y="25997"/>
                </a:lnTo>
                <a:lnTo>
                  <a:pt x="34163" y="26153"/>
                </a:lnTo>
                <a:lnTo>
                  <a:pt x="34416" y="26290"/>
                </a:lnTo>
                <a:lnTo>
                  <a:pt x="34669" y="26426"/>
                </a:lnTo>
                <a:lnTo>
                  <a:pt x="34923" y="26543"/>
                </a:lnTo>
                <a:lnTo>
                  <a:pt x="35195" y="26660"/>
                </a:lnTo>
                <a:lnTo>
                  <a:pt x="35468" y="26738"/>
                </a:lnTo>
                <a:lnTo>
                  <a:pt x="35761" y="26816"/>
                </a:lnTo>
                <a:lnTo>
                  <a:pt x="36033" y="26894"/>
                </a:lnTo>
                <a:lnTo>
                  <a:pt x="36326" y="26952"/>
                </a:lnTo>
                <a:lnTo>
                  <a:pt x="36618" y="26972"/>
                </a:lnTo>
                <a:lnTo>
                  <a:pt x="36930" y="27011"/>
                </a:lnTo>
                <a:lnTo>
                  <a:pt x="37534" y="27011"/>
                </a:lnTo>
                <a:lnTo>
                  <a:pt x="37826" y="26972"/>
                </a:lnTo>
                <a:lnTo>
                  <a:pt x="38119" y="26952"/>
                </a:lnTo>
                <a:lnTo>
                  <a:pt x="38411" y="26894"/>
                </a:lnTo>
                <a:lnTo>
                  <a:pt x="38703" y="26816"/>
                </a:lnTo>
                <a:lnTo>
                  <a:pt x="38976" y="26738"/>
                </a:lnTo>
                <a:lnTo>
                  <a:pt x="39249" y="26660"/>
                </a:lnTo>
                <a:lnTo>
                  <a:pt x="39522" y="26543"/>
                </a:lnTo>
                <a:lnTo>
                  <a:pt x="39775" y="26426"/>
                </a:lnTo>
                <a:lnTo>
                  <a:pt x="40028" y="26290"/>
                </a:lnTo>
                <a:lnTo>
                  <a:pt x="40282" y="26153"/>
                </a:lnTo>
                <a:lnTo>
                  <a:pt x="40516" y="25997"/>
                </a:lnTo>
                <a:lnTo>
                  <a:pt x="40749" y="25841"/>
                </a:lnTo>
                <a:lnTo>
                  <a:pt x="40983" y="25666"/>
                </a:lnTo>
                <a:lnTo>
                  <a:pt x="41198" y="25471"/>
                </a:lnTo>
                <a:lnTo>
                  <a:pt x="41392" y="25276"/>
                </a:lnTo>
                <a:lnTo>
                  <a:pt x="41587" y="25081"/>
                </a:lnTo>
                <a:lnTo>
                  <a:pt x="41782" y="24867"/>
                </a:lnTo>
                <a:lnTo>
                  <a:pt x="41958" y="24633"/>
                </a:lnTo>
                <a:lnTo>
                  <a:pt x="42114" y="24419"/>
                </a:lnTo>
                <a:lnTo>
                  <a:pt x="42269" y="24165"/>
                </a:lnTo>
                <a:lnTo>
                  <a:pt x="42406" y="23932"/>
                </a:lnTo>
                <a:lnTo>
                  <a:pt x="42542" y="23678"/>
                </a:lnTo>
                <a:lnTo>
                  <a:pt x="42659" y="23405"/>
                </a:lnTo>
                <a:lnTo>
                  <a:pt x="42757" y="23133"/>
                </a:lnTo>
                <a:lnTo>
                  <a:pt x="42854" y="22860"/>
                </a:lnTo>
                <a:lnTo>
                  <a:pt x="42932" y="22587"/>
                </a:lnTo>
                <a:lnTo>
                  <a:pt x="43010" y="22295"/>
                </a:lnTo>
                <a:lnTo>
                  <a:pt x="43049" y="22002"/>
                </a:lnTo>
                <a:lnTo>
                  <a:pt x="43088" y="21710"/>
                </a:lnTo>
                <a:lnTo>
                  <a:pt x="43107" y="21418"/>
                </a:lnTo>
                <a:lnTo>
                  <a:pt x="43127" y="21106"/>
                </a:lnTo>
                <a:lnTo>
                  <a:pt x="43107" y="20814"/>
                </a:lnTo>
                <a:lnTo>
                  <a:pt x="43088" y="20521"/>
                </a:lnTo>
                <a:lnTo>
                  <a:pt x="43049" y="20229"/>
                </a:lnTo>
                <a:lnTo>
                  <a:pt x="43010" y="19937"/>
                </a:lnTo>
                <a:lnTo>
                  <a:pt x="42932" y="19664"/>
                </a:lnTo>
                <a:lnTo>
                  <a:pt x="42854" y="19371"/>
                </a:lnTo>
                <a:lnTo>
                  <a:pt x="42776" y="19118"/>
                </a:lnTo>
                <a:lnTo>
                  <a:pt x="42659" y="18845"/>
                </a:lnTo>
                <a:lnTo>
                  <a:pt x="42542" y="18592"/>
                </a:lnTo>
                <a:lnTo>
                  <a:pt x="42425" y="18339"/>
                </a:lnTo>
                <a:lnTo>
                  <a:pt x="42289" y="18085"/>
                </a:lnTo>
                <a:lnTo>
                  <a:pt x="42133" y="17851"/>
                </a:lnTo>
                <a:lnTo>
                  <a:pt x="41977" y="17618"/>
                </a:lnTo>
                <a:lnTo>
                  <a:pt x="41802" y="17403"/>
                </a:lnTo>
                <a:lnTo>
                  <a:pt x="41626" y="17189"/>
                </a:lnTo>
                <a:lnTo>
                  <a:pt x="41431" y="16974"/>
                </a:lnTo>
                <a:lnTo>
                  <a:pt x="41217" y="16780"/>
                </a:lnTo>
                <a:lnTo>
                  <a:pt x="41022" y="16604"/>
                </a:lnTo>
                <a:lnTo>
                  <a:pt x="40788" y="16429"/>
                </a:lnTo>
                <a:lnTo>
                  <a:pt x="40574" y="16253"/>
                </a:lnTo>
                <a:lnTo>
                  <a:pt x="40340" y="16117"/>
                </a:lnTo>
                <a:lnTo>
                  <a:pt x="40087" y="15961"/>
                </a:lnTo>
                <a:lnTo>
                  <a:pt x="39833" y="15825"/>
                </a:lnTo>
                <a:lnTo>
                  <a:pt x="39580" y="15708"/>
                </a:lnTo>
                <a:lnTo>
                  <a:pt x="39327" y="15610"/>
                </a:lnTo>
                <a:lnTo>
                  <a:pt x="39054" y="15513"/>
                </a:lnTo>
                <a:lnTo>
                  <a:pt x="38781" y="15435"/>
                </a:lnTo>
                <a:lnTo>
                  <a:pt x="38489" y="15357"/>
                </a:lnTo>
                <a:lnTo>
                  <a:pt x="38216" y="15299"/>
                </a:lnTo>
                <a:lnTo>
                  <a:pt x="37924" y="15260"/>
                </a:lnTo>
                <a:lnTo>
                  <a:pt x="37631" y="15240"/>
                </a:lnTo>
                <a:lnTo>
                  <a:pt x="37320" y="15221"/>
                </a:lnTo>
                <a:lnTo>
                  <a:pt x="37320" y="14441"/>
                </a:lnTo>
                <a:lnTo>
                  <a:pt x="37573" y="14422"/>
                </a:lnTo>
                <a:lnTo>
                  <a:pt x="37768" y="14441"/>
                </a:lnTo>
                <a:lnTo>
                  <a:pt x="37924" y="14480"/>
                </a:lnTo>
                <a:lnTo>
                  <a:pt x="38099" y="14519"/>
                </a:lnTo>
                <a:lnTo>
                  <a:pt x="38255" y="14577"/>
                </a:lnTo>
                <a:lnTo>
                  <a:pt x="38411" y="14655"/>
                </a:lnTo>
                <a:lnTo>
                  <a:pt x="38547" y="14753"/>
                </a:lnTo>
                <a:lnTo>
                  <a:pt x="38840" y="14967"/>
                </a:lnTo>
                <a:lnTo>
                  <a:pt x="39229" y="15221"/>
                </a:lnTo>
                <a:lnTo>
                  <a:pt x="39600" y="15454"/>
                </a:lnTo>
                <a:lnTo>
                  <a:pt x="39989" y="15649"/>
                </a:lnTo>
                <a:lnTo>
                  <a:pt x="40360" y="15805"/>
                </a:lnTo>
                <a:lnTo>
                  <a:pt x="40730" y="15942"/>
                </a:lnTo>
                <a:lnTo>
                  <a:pt x="41100" y="16020"/>
                </a:lnTo>
                <a:lnTo>
                  <a:pt x="41470" y="16078"/>
                </a:lnTo>
                <a:lnTo>
                  <a:pt x="41821" y="16098"/>
                </a:lnTo>
                <a:lnTo>
                  <a:pt x="42055" y="16098"/>
                </a:lnTo>
                <a:lnTo>
                  <a:pt x="42269" y="16078"/>
                </a:lnTo>
                <a:lnTo>
                  <a:pt x="42484" y="16039"/>
                </a:lnTo>
                <a:lnTo>
                  <a:pt x="42698" y="16000"/>
                </a:lnTo>
                <a:lnTo>
                  <a:pt x="42932" y="15942"/>
                </a:lnTo>
                <a:lnTo>
                  <a:pt x="43146" y="15864"/>
                </a:lnTo>
                <a:lnTo>
                  <a:pt x="43361" y="15766"/>
                </a:lnTo>
                <a:lnTo>
                  <a:pt x="43575" y="15669"/>
                </a:lnTo>
                <a:lnTo>
                  <a:pt x="43789" y="15552"/>
                </a:lnTo>
                <a:lnTo>
                  <a:pt x="44004" y="15435"/>
                </a:lnTo>
                <a:lnTo>
                  <a:pt x="44413" y="15143"/>
                </a:lnTo>
                <a:lnTo>
                  <a:pt x="44842" y="14792"/>
                </a:lnTo>
                <a:lnTo>
                  <a:pt x="45251" y="14383"/>
                </a:lnTo>
                <a:lnTo>
                  <a:pt x="45251" y="14363"/>
                </a:lnTo>
                <a:lnTo>
                  <a:pt x="45251" y="14324"/>
                </a:lnTo>
                <a:lnTo>
                  <a:pt x="45212" y="14305"/>
                </a:lnTo>
                <a:lnTo>
                  <a:pt x="45173" y="14324"/>
                </a:lnTo>
                <a:lnTo>
                  <a:pt x="44783" y="14714"/>
                </a:lnTo>
                <a:lnTo>
                  <a:pt x="44374" y="15065"/>
                </a:lnTo>
                <a:lnTo>
                  <a:pt x="43945" y="15357"/>
                </a:lnTo>
                <a:lnTo>
                  <a:pt x="43750" y="15474"/>
                </a:lnTo>
                <a:lnTo>
                  <a:pt x="43536" y="15591"/>
                </a:lnTo>
                <a:lnTo>
                  <a:pt x="43322" y="15688"/>
                </a:lnTo>
                <a:lnTo>
                  <a:pt x="43107" y="15766"/>
                </a:lnTo>
                <a:lnTo>
                  <a:pt x="42893" y="15844"/>
                </a:lnTo>
                <a:lnTo>
                  <a:pt x="42698" y="15903"/>
                </a:lnTo>
                <a:lnTo>
                  <a:pt x="42484" y="15942"/>
                </a:lnTo>
                <a:lnTo>
                  <a:pt x="42250" y="15981"/>
                </a:lnTo>
                <a:lnTo>
                  <a:pt x="42036" y="16000"/>
                </a:lnTo>
                <a:lnTo>
                  <a:pt x="41821" y="16000"/>
                </a:lnTo>
                <a:lnTo>
                  <a:pt x="41470" y="15981"/>
                </a:lnTo>
                <a:lnTo>
                  <a:pt x="41100" y="15942"/>
                </a:lnTo>
                <a:lnTo>
                  <a:pt x="40749" y="15844"/>
                </a:lnTo>
                <a:lnTo>
                  <a:pt x="40379" y="15727"/>
                </a:lnTo>
                <a:lnTo>
                  <a:pt x="40009" y="15571"/>
                </a:lnTo>
                <a:lnTo>
                  <a:pt x="39639" y="15376"/>
                </a:lnTo>
                <a:lnTo>
                  <a:pt x="39268" y="15143"/>
                </a:lnTo>
                <a:lnTo>
                  <a:pt x="38898" y="14889"/>
                </a:lnTo>
                <a:lnTo>
                  <a:pt x="38586" y="14675"/>
                </a:lnTo>
                <a:lnTo>
                  <a:pt x="38450" y="14577"/>
                </a:lnTo>
                <a:lnTo>
                  <a:pt x="38274" y="14500"/>
                </a:lnTo>
                <a:lnTo>
                  <a:pt x="38119" y="14422"/>
                </a:lnTo>
                <a:lnTo>
                  <a:pt x="37943" y="14383"/>
                </a:lnTo>
                <a:lnTo>
                  <a:pt x="37768" y="14344"/>
                </a:lnTo>
                <a:lnTo>
                  <a:pt x="37320" y="14344"/>
                </a:lnTo>
                <a:lnTo>
                  <a:pt x="37320" y="13350"/>
                </a:lnTo>
                <a:lnTo>
                  <a:pt x="37592" y="13311"/>
                </a:lnTo>
                <a:lnTo>
                  <a:pt x="37807" y="13311"/>
                </a:lnTo>
                <a:lnTo>
                  <a:pt x="38021" y="13330"/>
                </a:lnTo>
                <a:lnTo>
                  <a:pt x="38158" y="13369"/>
                </a:lnTo>
                <a:lnTo>
                  <a:pt x="38313" y="13428"/>
                </a:lnTo>
                <a:lnTo>
                  <a:pt x="38606" y="13623"/>
                </a:lnTo>
                <a:lnTo>
                  <a:pt x="38957" y="13856"/>
                </a:lnTo>
                <a:lnTo>
                  <a:pt x="39366" y="14110"/>
                </a:lnTo>
                <a:lnTo>
                  <a:pt x="39600" y="14227"/>
                </a:lnTo>
                <a:lnTo>
                  <a:pt x="39833" y="14363"/>
                </a:lnTo>
                <a:lnTo>
                  <a:pt x="40126" y="14461"/>
                </a:lnTo>
                <a:lnTo>
                  <a:pt x="40418" y="14558"/>
                </a:lnTo>
                <a:lnTo>
                  <a:pt x="40749" y="14655"/>
                </a:lnTo>
                <a:lnTo>
                  <a:pt x="41100" y="14714"/>
                </a:lnTo>
                <a:lnTo>
                  <a:pt x="41490" y="14753"/>
                </a:lnTo>
                <a:lnTo>
                  <a:pt x="41899" y="14772"/>
                </a:lnTo>
                <a:lnTo>
                  <a:pt x="42328" y="14753"/>
                </a:lnTo>
                <a:lnTo>
                  <a:pt x="42718" y="14694"/>
                </a:lnTo>
                <a:lnTo>
                  <a:pt x="43068" y="14597"/>
                </a:lnTo>
                <a:lnTo>
                  <a:pt x="43400" y="14461"/>
                </a:lnTo>
                <a:lnTo>
                  <a:pt x="43711" y="14324"/>
                </a:lnTo>
                <a:lnTo>
                  <a:pt x="43984" y="14149"/>
                </a:lnTo>
                <a:lnTo>
                  <a:pt x="44218" y="13973"/>
                </a:lnTo>
                <a:lnTo>
                  <a:pt x="44433" y="13798"/>
                </a:lnTo>
                <a:lnTo>
                  <a:pt x="44627" y="13623"/>
                </a:lnTo>
                <a:lnTo>
                  <a:pt x="44783" y="13447"/>
                </a:lnTo>
                <a:lnTo>
                  <a:pt x="45017" y="13135"/>
                </a:lnTo>
                <a:lnTo>
                  <a:pt x="45173" y="12921"/>
                </a:lnTo>
                <a:lnTo>
                  <a:pt x="45212" y="12843"/>
                </a:lnTo>
                <a:lnTo>
                  <a:pt x="45212" y="9706"/>
                </a:lnTo>
                <a:lnTo>
                  <a:pt x="44881" y="9706"/>
                </a:lnTo>
                <a:lnTo>
                  <a:pt x="44881" y="12648"/>
                </a:lnTo>
                <a:lnTo>
                  <a:pt x="44803" y="12785"/>
                </a:lnTo>
                <a:lnTo>
                  <a:pt x="44705" y="12921"/>
                </a:lnTo>
                <a:lnTo>
                  <a:pt x="44588" y="13057"/>
                </a:lnTo>
                <a:lnTo>
                  <a:pt x="44452" y="13213"/>
                </a:lnTo>
                <a:lnTo>
                  <a:pt x="44296" y="13350"/>
                </a:lnTo>
                <a:lnTo>
                  <a:pt x="44121" y="13486"/>
                </a:lnTo>
                <a:lnTo>
                  <a:pt x="43926" y="13623"/>
                </a:lnTo>
                <a:lnTo>
                  <a:pt x="43711" y="13759"/>
                </a:lnTo>
                <a:lnTo>
                  <a:pt x="43497" y="13876"/>
                </a:lnTo>
                <a:lnTo>
                  <a:pt x="43263" y="13993"/>
                </a:lnTo>
                <a:lnTo>
                  <a:pt x="43010" y="14090"/>
                </a:lnTo>
                <a:lnTo>
                  <a:pt x="42757" y="14188"/>
                </a:lnTo>
                <a:lnTo>
                  <a:pt x="42503" y="14246"/>
                </a:lnTo>
                <a:lnTo>
                  <a:pt x="42230" y="14305"/>
                </a:lnTo>
                <a:lnTo>
                  <a:pt x="41958" y="14344"/>
                </a:lnTo>
                <a:lnTo>
                  <a:pt x="41685" y="14363"/>
                </a:lnTo>
                <a:lnTo>
                  <a:pt x="41451" y="14344"/>
                </a:lnTo>
                <a:lnTo>
                  <a:pt x="41217" y="14324"/>
                </a:lnTo>
                <a:lnTo>
                  <a:pt x="40983" y="14285"/>
                </a:lnTo>
                <a:lnTo>
                  <a:pt x="40769" y="14227"/>
                </a:lnTo>
                <a:lnTo>
                  <a:pt x="40535" y="14129"/>
                </a:lnTo>
                <a:lnTo>
                  <a:pt x="40301" y="14032"/>
                </a:lnTo>
                <a:lnTo>
                  <a:pt x="40067" y="13915"/>
                </a:lnTo>
                <a:lnTo>
                  <a:pt x="39853" y="13779"/>
                </a:lnTo>
                <a:lnTo>
                  <a:pt x="39600" y="13564"/>
                </a:lnTo>
                <a:lnTo>
                  <a:pt x="39366" y="13369"/>
                </a:lnTo>
                <a:lnTo>
                  <a:pt x="39171" y="13155"/>
                </a:lnTo>
                <a:lnTo>
                  <a:pt x="39015" y="12960"/>
                </a:lnTo>
                <a:lnTo>
                  <a:pt x="38879" y="12746"/>
                </a:lnTo>
                <a:lnTo>
                  <a:pt x="38781" y="12531"/>
                </a:lnTo>
                <a:lnTo>
                  <a:pt x="38703" y="12336"/>
                </a:lnTo>
                <a:lnTo>
                  <a:pt x="38645" y="12142"/>
                </a:lnTo>
                <a:lnTo>
                  <a:pt x="38586" y="11947"/>
                </a:lnTo>
                <a:lnTo>
                  <a:pt x="38567" y="11752"/>
                </a:lnTo>
                <a:lnTo>
                  <a:pt x="38567" y="11576"/>
                </a:lnTo>
                <a:lnTo>
                  <a:pt x="38567" y="11401"/>
                </a:lnTo>
                <a:lnTo>
                  <a:pt x="38625" y="11089"/>
                </a:lnTo>
                <a:lnTo>
                  <a:pt x="38684" y="10816"/>
                </a:lnTo>
                <a:lnTo>
                  <a:pt x="39190" y="10816"/>
                </a:lnTo>
                <a:lnTo>
                  <a:pt x="39288" y="10797"/>
                </a:lnTo>
                <a:lnTo>
                  <a:pt x="39385" y="10738"/>
                </a:lnTo>
                <a:lnTo>
                  <a:pt x="39444" y="10660"/>
                </a:lnTo>
                <a:lnTo>
                  <a:pt x="39463" y="10544"/>
                </a:lnTo>
                <a:lnTo>
                  <a:pt x="39463" y="10368"/>
                </a:lnTo>
                <a:lnTo>
                  <a:pt x="39444" y="10271"/>
                </a:lnTo>
                <a:lnTo>
                  <a:pt x="39385" y="10193"/>
                </a:lnTo>
                <a:lnTo>
                  <a:pt x="39288" y="10134"/>
                </a:lnTo>
                <a:lnTo>
                  <a:pt x="39190" y="10095"/>
                </a:lnTo>
                <a:lnTo>
                  <a:pt x="39112" y="10095"/>
                </a:lnTo>
                <a:lnTo>
                  <a:pt x="39073" y="9978"/>
                </a:lnTo>
                <a:lnTo>
                  <a:pt x="39015" y="9861"/>
                </a:lnTo>
                <a:lnTo>
                  <a:pt x="38918" y="9686"/>
                </a:lnTo>
                <a:lnTo>
                  <a:pt x="38781" y="9511"/>
                </a:lnTo>
                <a:lnTo>
                  <a:pt x="38586" y="9335"/>
                </a:lnTo>
                <a:lnTo>
                  <a:pt x="38469" y="9238"/>
                </a:lnTo>
                <a:lnTo>
                  <a:pt x="38333" y="9160"/>
                </a:lnTo>
                <a:lnTo>
                  <a:pt x="38197" y="9082"/>
                </a:lnTo>
                <a:lnTo>
                  <a:pt x="38021" y="9004"/>
                </a:lnTo>
                <a:lnTo>
                  <a:pt x="37846" y="8946"/>
                </a:lnTo>
                <a:lnTo>
                  <a:pt x="37690" y="8907"/>
                </a:lnTo>
                <a:lnTo>
                  <a:pt x="37534" y="8887"/>
                </a:lnTo>
                <a:lnTo>
                  <a:pt x="37378" y="8868"/>
                </a:lnTo>
                <a:lnTo>
                  <a:pt x="37203" y="8887"/>
                </a:lnTo>
                <a:lnTo>
                  <a:pt x="37027" y="8926"/>
                </a:lnTo>
                <a:lnTo>
                  <a:pt x="36871" y="8985"/>
                </a:lnTo>
                <a:lnTo>
                  <a:pt x="36754" y="9063"/>
                </a:lnTo>
                <a:lnTo>
                  <a:pt x="36638" y="9140"/>
                </a:lnTo>
                <a:lnTo>
                  <a:pt x="36560" y="9238"/>
                </a:lnTo>
                <a:lnTo>
                  <a:pt x="36482" y="9316"/>
                </a:lnTo>
                <a:lnTo>
                  <a:pt x="36443" y="9394"/>
                </a:lnTo>
                <a:lnTo>
                  <a:pt x="36404" y="9491"/>
                </a:lnTo>
                <a:lnTo>
                  <a:pt x="36404" y="9608"/>
                </a:lnTo>
                <a:lnTo>
                  <a:pt x="36404" y="9842"/>
                </a:lnTo>
                <a:lnTo>
                  <a:pt x="36423" y="10017"/>
                </a:lnTo>
                <a:lnTo>
                  <a:pt x="36443" y="10095"/>
                </a:lnTo>
                <a:lnTo>
                  <a:pt x="36423" y="10095"/>
                </a:lnTo>
                <a:lnTo>
                  <a:pt x="36326" y="10134"/>
                </a:lnTo>
                <a:lnTo>
                  <a:pt x="36228" y="10193"/>
                </a:lnTo>
                <a:lnTo>
                  <a:pt x="36170" y="10271"/>
                </a:lnTo>
                <a:lnTo>
                  <a:pt x="36150" y="10368"/>
                </a:lnTo>
                <a:lnTo>
                  <a:pt x="36150" y="10544"/>
                </a:lnTo>
                <a:lnTo>
                  <a:pt x="36170" y="10660"/>
                </a:lnTo>
                <a:lnTo>
                  <a:pt x="36228" y="10738"/>
                </a:lnTo>
                <a:lnTo>
                  <a:pt x="36326" y="10797"/>
                </a:lnTo>
                <a:lnTo>
                  <a:pt x="36423" y="10816"/>
                </a:lnTo>
                <a:lnTo>
                  <a:pt x="36657" y="10816"/>
                </a:lnTo>
                <a:lnTo>
                  <a:pt x="36618" y="11031"/>
                </a:lnTo>
                <a:lnTo>
                  <a:pt x="36579" y="11206"/>
                </a:lnTo>
                <a:lnTo>
                  <a:pt x="36521" y="11401"/>
                </a:lnTo>
                <a:lnTo>
                  <a:pt x="36462" y="11557"/>
                </a:lnTo>
                <a:lnTo>
                  <a:pt x="36365" y="11713"/>
                </a:lnTo>
                <a:lnTo>
                  <a:pt x="36287" y="11849"/>
                </a:lnTo>
                <a:lnTo>
                  <a:pt x="36189" y="11986"/>
                </a:lnTo>
                <a:lnTo>
                  <a:pt x="36092" y="12122"/>
                </a:lnTo>
                <a:lnTo>
                  <a:pt x="35858" y="12336"/>
                </a:lnTo>
                <a:lnTo>
                  <a:pt x="35605" y="12512"/>
                </a:lnTo>
                <a:lnTo>
                  <a:pt x="35351" y="12668"/>
                </a:lnTo>
                <a:lnTo>
                  <a:pt x="35098" y="12785"/>
                </a:lnTo>
                <a:lnTo>
                  <a:pt x="34825" y="12882"/>
                </a:lnTo>
                <a:lnTo>
                  <a:pt x="34591" y="12960"/>
                </a:lnTo>
                <a:lnTo>
                  <a:pt x="34357" y="13018"/>
                </a:lnTo>
                <a:lnTo>
                  <a:pt x="34143" y="13038"/>
                </a:lnTo>
                <a:lnTo>
                  <a:pt x="33851" y="13077"/>
                </a:lnTo>
                <a:lnTo>
                  <a:pt x="33734" y="13096"/>
                </a:lnTo>
                <a:lnTo>
                  <a:pt x="33812" y="12648"/>
                </a:lnTo>
                <a:lnTo>
                  <a:pt x="34046" y="11323"/>
                </a:lnTo>
                <a:lnTo>
                  <a:pt x="34260" y="9842"/>
                </a:lnTo>
                <a:lnTo>
                  <a:pt x="34474" y="8264"/>
                </a:lnTo>
                <a:lnTo>
                  <a:pt x="34650" y="6705"/>
                </a:lnTo>
                <a:lnTo>
                  <a:pt x="34942" y="3859"/>
                </a:lnTo>
                <a:lnTo>
                  <a:pt x="35117" y="1950"/>
                </a:lnTo>
                <a:lnTo>
                  <a:pt x="35156" y="1677"/>
                </a:lnTo>
                <a:lnTo>
                  <a:pt x="35663" y="1794"/>
                </a:lnTo>
                <a:lnTo>
                  <a:pt x="35702" y="1813"/>
                </a:lnTo>
                <a:lnTo>
                  <a:pt x="35761" y="1794"/>
                </a:lnTo>
                <a:lnTo>
                  <a:pt x="35819" y="1774"/>
                </a:lnTo>
                <a:lnTo>
                  <a:pt x="35858" y="1735"/>
                </a:lnTo>
                <a:lnTo>
                  <a:pt x="35877" y="1677"/>
                </a:lnTo>
                <a:lnTo>
                  <a:pt x="35897" y="1599"/>
                </a:lnTo>
                <a:lnTo>
                  <a:pt x="35877" y="1540"/>
                </a:lnTo>
                <a:lnTo>
                  <a:pt x="35819" y="1482"/>
                </a:lnTo>
                <a:lnTo>
                  <a:pt x="35761" y="1443"/>
                </a:lnTo>
                <a:lnTo>
                  <a:pt x="35566" y="1384"/>
                </a:lnTo>
                <a:lnTo>
                  <a:pt x="35001" y="1248"/>
                </a:lnTo>
                <a:lnTo>
                  <a:pt x="34065" y="1053"/>
                </a:lnTo>
                <a:lnTo>
                  <a:pt x="33461" y="936"/>
                </a:lnTo>
                <a:lnTo>
                  <a:pt x="32759" y="819"/>
                </a:lnTo>
                <a:lnTo>
                  <a:pt x="31999" y="702"/>
                </a:lnTo>
                <a:lnTo>
                  <a:pt x="31142" y="585"/>
                </a:lnTo>
                <a:lnTo>
                  <a:pt x="30148" y="468"/>
                </a:lnTo>
                <a:lnTo>
                  <a:pt x="29037" y="352"/>
                </a:lnTo>
                <a:lnTo>
                  <a:pt x="27810" y="254"/>
                </a:lnTo>
                <a:lnTo>
                  <a:pt x="26465" y="157"/>
                </a:lnTo>
                <a:lnTo>
                  <a:pt x="25023" y="79"/>
                </a:lnTo>
                <a:lnTo>
                  <a:pt x="23444" y="20"/>
                </a:lnTo>
                <a:lnTo>
                  <a:pt x="22334" y="1"/>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982" name="Google Shape;1982;p29"/>
          <p:cNvGrpSpPr/>
          <p:nvPr/>
        </p:nvGrpSpPr>
        <p:grpSpPr>
          <a:xfrm>
            <a:off x="8097307" y="3152350"/>
            <a:ext cx="1266610" cy="1483660"/>
            <a:chOff x="9897175" y="866775"/>
            <a:chExt cx="2589675" cy="3033450"/>
          </a:xfrm>
        </p:grpSpPr>
        <p:sp>
          <p:nvSpPr>
            <p:cNvPr id="1983" name="Google Shape;1983;p29"/>
            <p:cNvSpPr/>
            <p:nvPr/>
          </p:nvSpPr>
          <p:spPr>
            <a:xfrm>
              <a:off x="10630975" y="1822150"/>
              <a:ext cx="1132400" cy="2078075"/>
            </a:xfrm>
            <a:custGeom>
              <a:rect b="b" l="l" r="r" t="t"/>
              <a:pathLst>
                <a:path extrusionOk="0" h="83123" w="45296">
                  <a:moveTo>
                    <a:pt x="38629" y="0"/>
                  </a:moveTo>
                  <a:lnTo>
                    <a:pt x="6486" y="0"/>
                  </a:lnTo>
                  <a:lnTo>
                    <a:pt x="1" y="83122"/>
                  </a:lnTo>
                  <a:lnTo>
                    <a:pt x="45296" y="83122"/>
                  </a:lnTo>
                  <a:lnTo>
                    <a:pt x="38629"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4" name="Google Shape;1984;p29"/>
            <p:cNvSpPr/>
            <p:nvPr/>
          </p:nvSpPr>
          <p:spPr>
            <a:xfrm>
              <a:off x="10909400" y="2955800"/>
              <a:ext cx="574925" cy="944425"/>
            </a:xfrm>
            <a:custGeom>
              <a:rect b="b" l="l" r="r" t="t"/>
              <a:pathLst>
                <a:path extrusionOk="0" h="37777" w="22997">
                  <a:moveTo>
                    <a:pt x="11498" y="1"/>
                  </a:moveTo>
                  <a:lnTo>
                    <a:pt x="11498" y="1"/>
                  </a:lnTo>
                  <a:lnTo>
                    <a:pt x="11498" y="1"/>
                  </a:lnTo>
                  <a:lnTo>
                    <a:pt x="10930" y="1"/>
                  </a:lnTo>
                  <a:lnTo>
                    <a:pt x="10335" y="52"/>
                  </a:lnTo>
                  <a:lnTo>
                    <a:pt x="9767" y="130"/>
                  </a:lnTo>
                  <a:lnTo>
                    <a:pt x="9199" y="233"/>
                  </a:lnTo>
                  <a:lnTo>
                    <a:pt x="8656" y="362"/>
                  </a:lnTo>
                  <a:lnTo>
                    <a:pt x="8088" y="517"/>
                  </a:lnTo>
                  <a:lnTo>
                    <a:pt x="7571" y="698"/>
                  </a:lnTo>
                  <a:lnTo>
                    <a:pt x="7054" y="905"/>
                  </a:lnTo>
                  <a:lnTo>
                    <a:pt x="6537" y="1138"/>
                  </a:lnTo>
                  <a:lnTo>
                    <a:pt x="6046" y="1396"/>
                  </a:lnTo>
                  <a:lnTo>
                    <a:pt x="5555" y="1654"/>
                  </a:lnTo>
                  <a:lnTo>
                    <a:pt x="5090" y="1964"/>
                  </a:lnTo>
                  <a:lnTo>
                    <a:pt x="4651" y="2274"/>
                  </a:lnTo>
                  <a:lnTo>
                    <a:pt x="4212" y="2636"/>
                  </a:lnTo>
                  <a:lnTo>
                    <a:pt x="3798" y="2998"/>
                  </a:lnTo>
                  <a:lnTo>
                    <a:pt x="3385" y="3360"/>
                  </a:lnTo>
                  <a:lnTo>
                    <a:pt x="2997" y="3773"/>
                  </a:lnTo>
                  <a:lnTo>
                    <a:pt x="2636" y="4186"/>
                  </a:lnTo>
                  <a:lnTo>
                    <a:pt x="2300" y="4626"/>
                  </a:lnTo>
                  <a:lnTo>
                    <a:pt x="1990" y="5065"/>
                  </a:lnTo>
                  <a:lnTo>
                    <a:pt x="1680" y="5530"/>
                  </a:lnTo>
                  <a:lnTo>
                    <a:pt x="1395" y="6021"/>
                  </a:lnTo>
                  <a:lnTo>
                    <a:pt x="1137" y="6512"/>
                  </a:lnTo>
                  <a:lnTo>
                    <a:pt x="930" y="7029"/>
                  </a:lnTo>
                  <a:lnTo>
                    <a:pt x="724" y="7545"/>
                  </a:lnTo>
                  <a:lnTo>
                    <a:pt x="517" y="8088"/>
                  </a:lnTo>
                  <a:lnTo>
                    <a:pt x="362" y="8631"/>
                  </a:lnTo>
                  <a:lnTo>
                    <a:pt x="233" y="9173"/>
                  </a:lnTo>
                  <a:lnTo>
                    <a:pt x="155" y="9742"/>
                  </a:lnTo>
                  <a:lnTo>
                    <a:pt x="78" y="10310"/>
                  </a:lnTo>
                  <a:lnTo>
                    <a:pt x="26" y="10904"/>
                  </a:lnTo>
                  <a:lnTo>
                    <a:pt x="0" y="11499"/>
                  </a:lnTo>
                  <a:lnTo>
                    <a:pt x="0" y="37776"/>
                  </a:lnTo>
                  <a:lnTo>
                    <a:pt x="22996" y="37776"/>
                  </a:lnTo>
                  <a:lnTo>
                    <a:pt x="22996" y="11499"/>
                  </a:lnTo>
                  <a:lnTo>
                    <a:pt x="22996" y="11499"/>
                  </a:lnTo>
                  <a:lnTo>
                    <a:pt x="22996" y="10904"/>
                  </a:lnTo>
                  <a:lnTo>
                    <a:pt x="22945" y="10310"/>
                  </a:lnTo>
                  <a:lnTo>
                    <a:pt x="22867" y="9742"/>
                  </a:lnTo>
                  <a:lnTo>
                    <a:pt x="22764" y="9173"/>
                  </a:lnTo>
                  <a:lnTo>
                    <a:pt x="22635" y="8631"/>
                  </a:lnTo>
                  <a:lnTo>
                    <a:pt x="22480" y="8088"/>
                  </a:lnTo>
                  <a:lnTo>
                    <a:pt x="22299" y="7545"/>
                  </a:lnTo>
                  <a:lnTo>
                    <a:pt x="22092" y="7029"/>
                  </a:lnTo>
                  <a:lnTo>
                    <a:pt x="21859" y="6512"/>
                  </a:lnTo>
                  <a:lnTo>
                    <a:pt x="21627" y="6021"/>
                  </a:lnTo>
                  <a:lnTo>
                    <a:pt x="21343" y="5530"/>
                  </a:lnTo>
                  <a:lnTo>
                    <a:pt x="21033" y="5065"/>
                  </a:lnTo>
                  <a:lnTo>
                    <a:pt x="20723" y="4626"/>
                  </a:lnTo>
                  <a:lnTo>
                    <a:pt x="20387" y="4186"/>
                  </a:lnTo>
                  <a:lnTo>
                    <a:pt x="19999" y="3773"/>
                  </a:lnTo>
                  <a:lnTo>
                    <a:pt x="19637" y="3360"/>
                  </a:lnTo>
                  <a:lnTo>
                    <a:pt x="19224" y="2998"/>
                  </a:lnTo>
                  <a:lnTo>
                    <a:pt x="18810" y="2636"/>
                  </a:lnTo>
                  <a:lnTo>
                    <a:pt x="18371" y="2274"/>
                  </a:lnTo>
                  <a:lnTo>
                    <a:pt x="17932" y="1964"/>
                  </a:lnTo>
                  <a:lnTo>
                    <a:pt x="17467" y="1654"/>
                  </a:lnTo>
                  <a:lnTo>
                    <a:pt x="16976" y="1396"/>
                  </a:lnTo>
                  <a:lnTo>
                    <a:pt x="16485" y="1138"/>
                  </a:lnTo>
                  <a:lnTo>
                    <a:pt x="15968" y="905"/>
                  </a:lnTo>
                  <a:lnTo>
                    <a:pt x="15451" y="698"/>
                  </a:lnTo>
                  <a:lnTo>
                    <a:pt x="14909" y="517"/>
                  </a:lnTo>
                  <a:lnTo>
                    <a:pt x="14366" y="362"/>
                  </a:lnTo>
                  <a:lnTo>
                    <a:pt x="13824" y="233"/>
                  </a:lnTo>
                  <a:lnTo>
                    <a:pt x="13255" y="130"/>
                  </a:lnTo>
                  <a:lnTo>
                    <a:pt x="12687" y="52"/>
                  </a:lnTo>
                  <a:lnTo>
                    <a:pt x="12092" y="1"/>
                  </a:lnTo>
                  <a:lnTo>
                    <a:pt x="11498" y="1"/>
                  </a:lnTo>
                  <a:lnTo>
                    <a:pt x="11498"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5" name="Google Shape;1985;p29"/>
            <p:cNvSpPr/>
            <p:nvPr/>
          </p:nvSpPr>
          <p:spPr>
            <a:xfrm>
              <a:off x="10744675" y="1043750"/>
              <a:ext cx="905000" cy="779050"/>
            </a:xfrm>
            <a:custGeom>
              <a:rect b="b" l="l" r="r" t="t"/>
              <a:pathLst>
                <a:path extrusionOk="0" h="31162" w="36200">
                  <a:moveTo>
                    <a:pt x="36200" y="31162"/>
                  </a:moveTo>
                  <a:lnTo>
                    <a:pt x="0" y="31162"/>
                  </a:lnTo>
                  <a:lnTo>
                    <a:pt x="17855" y="1"/>
                  </a:lnTo>
                  <a:lnTo>
                    <a:pt x="36200" y="31162"/>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6" name="Google Shape;1986;p29"/>
            <p:cNvSpPr/>
            <p:nvPr/>
          </p:nvSpPr>
          <p:spPr>
            <a:xfrm>
              <a:off x="11223325" y="866775"/>
              <a:ext cx="1263525" cy="1263525"/>
            </a:xfrm>
            <a:custGeom>
              <a:rect b="b" l="l" r="r" t="t"/>
              <a:pathLst>
                <a:path extrusionOk="0" h="50541" w="50541">
                  <a:moveTo>
                    <a:pt x="39611" y="10904"/>
                  </a:moveTo>
                  <a:lnTo>
                    <a:pt x="49197" y="20490"/>
                  </a:lnTo>
                  <a:lnTo>
                    <a:pt x="6357" y="49351"/>
                  </a:lnTo>
                  <a:lnTo>
                    <a:pt x="1189" y="44184"/>
                  </a:lnTo>
                  <a:lnTo>
                    <a:pt x="30025" y="1344"/>
                  </a:lnTo>
                  <a:lnTo>
                    <a:pt x="39611" y="10904"/>
                  </a:lnTo>
                  <a:lnTo>
                    <a:pt x="39611" y="10904"/>
                  </a:lnTo>
                  <a:close/>
                  <a:moveTo>
                    <a:pt x="50386" y="20206"/>
                  </a:moveTo>
                  <a:lnTo>
                    <a:pt x="30309" y="155"/>
                  </a:lnTo>
                  <a:lnTo>
                    <a:pt x="30309" y="155"/>
                  </a:lnTo>
                  <a:lnTo>
                    <a:pt x="30232" y="78"/>
                  </a:lnTo>
                  <a:lnTo>
                    <a:pt x="30232" y="78"/>
                  </a:lnTo>
                  <a:lnTo>
                    <a:pt x="30154" y="52"/>
                  </a:lnTo>
                  <a:lnTo>
                    <a:pt x="30051" y="0"/>
                  </a:lnTo>
                  <a:lnTo>
                    <a:pt x="29947" y="0"/>
                  </a:lnTo>
                  <a:lnTo>
                    <a:pt x="29844" y="0"/>
                  </a:lnTo>
                  <a:lnTo>
                    <a:pt x="29766" y="26"/>
                  </a:lnTo>
                  <a:lnTo>
                    <a:pt x="29663" y="78"/>
                  </a:lnTo>
                  <a:lnTo>
                    <a:pt x="29586" y="155"/>
                  </a:lnTo>
                  <a:lnTo>
                    <a:pt x="29534" y="233"/>
                  </a:lnTo>
                  <a:lnTo>
                    <a:pt x="78" y="43925"/>
                  </a:lnTo>
                  <a:lnTo>
                    <a:pt x="78" y="43925"/>
                  </a:lnTo>
                  <a:lnTo>
                    <a:pt x="52" y="44029"/>
                  </a:lnTo>
                  <a:lnTo>
                    <a:pt x="1" y="44106"/>
                  </a:lnTo>
                  <a:lnTo>
                    <a:pt x="1" y="44184"/>
                  </a:lnTo>
                  <a:lnTo>
                    <a:pt x="1" y="44287"/>
                  </a:lnTo>
                  <a:lnTo>
                    <a:pt x="1" y="44365"/>
                  </a:lnTo>
                  <a:lnTo>
                    <a:pt x="26" y="44468"/>
                  </a:lnTo>
                  <a:lnTo>
                    <a:pt x="78" y="44546"/>
                  </a:lnTo>
                  <a:lnTo>
                    <a:pt x="130" y="44623"/>
                  </a:lnTo>
                  <a:lnTo>
                    <a:pt x="5918" y="50385"/>
                  </a:lnTo>
                  <a:lnTo>
                    <a:pt x="5918" y="50385"/>
                  </a:lnTo>
                  <a:lnTo>
                    <a:pt x="5995" y="50437"/>
                  </a:lnTo>
                  <a:lnTo>
                    <a:pt x="6073" y="50488"/>
                  </a:lnTo>
                  <a:lnTo>
                    <a:pt x="6228" y="50540"/>
                  </a:lnTo>
                  <a:lnTo>
                    <a:pt x="6409" y="50514"/>
                  </a:lnTo>
                  <a:lnTo>
                    <a:pt x="6486" y="50488"/>
                  </a:lnTo>
                  <a:lnTo>
                    <a:pt x="6564" y="50463"/>
                  </a:lnTo>
                  <a:lnTo>
                    <a:pt x="50282" y="21033"/>
                  </a:lnTo>
                  <a:lnTo>
                    <a:pt x="50282" y="21033"/>
                  </a:lnTo>
                  <a:lnTo>
                    <a:pt x="50386" y="20955"/>
                  </a:lnTo>
                  <a:lnTo>
                    <a:pt x="50386" y="20955"/>
                  </a:lnTo>
                  <a:lnTo>
                    <a:pt x="50437" y="20852"/>
                  </a:lnTo>
                  <a:lnTo>
                    <a:pt x="50489" y="20774"/>
                  </a:lnTo>
                  <a:lnTo>
                    <a:pt x="50515" y="20671"/>
                  </a:lnTo>
                  <a:lnTo>
                    <a:pt x="50541" y="20567"/>
                  </a:lnTo>
                  <a:lnTo>
                    <a:pt x="50515" y="20464"/>
                  </a:lnTo>
                  <a:lnTo>
                    <a:pt x="50489" y="20387"/>
                  </a:lnTo>
                  <a:lnTo>
                    <a:pt x="50437" y="20283"/>
                  </a:lnTo>
                  <a:lnTo>
                    <a:pt x="50386" y="20206"/>
                  </a:lnTo>
                  <a:lnTo>
                    <a:pt x="50386" y="20206"/>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7" name="Google Shape;1987;p29"/>
            <p:cNvSpPr/>
            <p:nvPr/>
          </p:nvSpPr>
          <p:spPr>
            <a:xfrm>
              <a:off x="11285350" y="1107700"/>
              <a:ext cx="960550" cy="960575"/>
            </a:xfrm>
            <a:custGeom>
              <a:rect b="b" l="l" r="r" t="t"/>
              <a:pathLst>
                <a:path extrusionOk="0" h="38423" w="38422">
                  <a:moveTo>
                    <a:pt x="37492" y="905"/>
                  </a:moveTo>
                  <a:lnTo>
                    <a:pt x="38422" y="1835"/>
                  </a:lnTo>
                  <a:lnTo>
                    <a:pt x="1835" y="38423"/>
                  </a:lnTo>
                  <a:lnTo>
                    <a:pt x="0" y="36588"/>
                  </a:lnTo>
                  <a:lnTo>
                    <a:pt x="36587" y="1"/>
                  </a:lnTo>
                  <a:lnTo>
                    <a:pt x="37492" y="90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8" name="Google Shape;1988;p29"/>
            <p:cNvSpPr/>
            <p:nvPr/>
          </p:nvSpPr>
          <p:spPr>
            <a:xfrm>
              <a:off x="11894475" y="973350"/>
              <a:ext cx="485150" cy="485775"/>
            </a:xfrm>
            <a:custGeom>
              <a:rect b="b" l="l" r="r" t="t"/>
              <a:pathLst>
                <a:path extrusionOk="0" h="19431" w="19406">
                  <a:moveTo>
                    <a:pt x="19405" y="18837"/>
                  </a:moveTo>
                  <a:lnTo>
                    <a:pt x="18527" y="19431"/>
                  </a:lnTo>
                  <a:lnTo>
                    <a:pt x="1" y="879"/>
                  </a:lnTo>
                  <a:lnTo>
                    <a:pt x="595" y="0"/>
                  </a:lnTo>
                  <a:lnTo>
                    <a:pt x="19405" y="18837"/>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9" name="Google Shape;1989;p29"/>
            <p:cNvSpPr/>
            <p:nvPr/>
          </p:nvSpPr>
          <p:spPr>
            <a:xfrm>
              <a:off x="11807925" y="1101250"/>
              <a:ext cx="443800" cy="443800"/>
            </a:xfrm>
            <a:custGeom>
              <a:rect b="b" l="l" r="r" t="t"/>
              <a:pathLst>
                <a:path extrusionOk="0" h="17752" w="17752">
                  <a:moveTo>
                    <a:pt x="17751" y="17157"/>
                  </a:moveTo>
                  <a:lnTo>
                    <a:pt x="16873" y="17751"/>
                  </a:lnTo>
                  <a:lnTo>
                    <a:pt x="0" y="879"/>
                  </a:lnTo>
                  <a:lnTo>
                    <a:pt x="595" y="0"/>
                  </a:lnTo>
                  <a:lnTo>
                    <a:pt x="17751" y="17157"/>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0" name="Google Shape;1990;p29"/>
            <p:cNvSpPr/>
            <p:nvPr/>
          </p:nvSpPr>
          <p:spPr>
            <a:xfrm>
              <a:off x="11722000" y="1229150"/>
              <a:ext cx="401825" cy="402450"/>
            </a:xfrm>
            <a:custGeom>
              <a:rect b="b" l="l" r="r" t="t"/>
              <a:pathLst>
                <a:path extrusionOk="0" h="16098" w="16073">
                  <a:moveTo>
                    <a:pt x="16072" y="15503"/>
                  </a:moveTo>
                  <a:lnTo>
                    <a:pt x="15194" y="16098"/>
                  </a:lnTo>
                  <a:lnTo>
                    <a:pt x="1" y="879"/>
                  </a:lnTo>
                  <a:lnTo>
                    <a:pt x="595" y="0"/>
                  </a:lnTo>
                  <a:lnTo>
                    <a:pt x="16072" y="15503"/>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1" name="Google Shape;1991;p29"/>
            <p:cNvSpPr/>
            <p:nvPr/>
          </p:nvSpPr>
          <p:spPr>
            <a:xfrm>
              <a:off x="11636100" y="1357050"/>
              <a:ext cx="359825" cy="360475"/>
            </a:xfrm>
            <a:custGeom>
              <a:rect b="b" l="l" r="r" t="t"/>
              <a:pathLst>
                <a:path extrusionOk="0" h="14419" w="14393">
                  <a:moveTo>
                    <a:pt x="14392" y="13824"/>
                  </a:moveTo>
                  <a:lnTo>
                    <a:pt x="13514" y="14418"/>
                  </a:lnTo>
                  <a:lnTo>
                    <a:pt x="0" y="879"/>
                  </a:lnTo>
                  <a:lnTo>
                    <a:pt x="569" y="0"/>
                  </a:lnTo>
                  <a:lnTo>
                    <a:pt x="14392" y="13824"/>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2" name="Google Shape;1992;p29"/>
            <p:cNvSpPr/>
            <p:nvPr/>
          </p:nvSpPr>
          <p:spPr>
            <a:xfrm>
              <a:off x="11549525" y="1484950"/>
              <a:ext cx="318500" cy="318475"/>
            </a:xfrm>
            <a:custGeom>
              <a:rect b="b" l="l" r="r" t="t"/>
              <a:pathLst>
                <a:path extrusionOk="0" h="12739" w="12740">
                  <a:moveTo>
                    <a:pt x="12739" y="12145"/>
                  </a:moveTo>
                  <a:lnTo>
                    <a:pt x="11861" y="12739"/>
                  </a:lnTo>
                  <a:lnTo>
                    <a:pt x="1" y="879"/>
                  </a:lnTo>
                  <a:lnTo>
                    <a:pt x="595" y="0"/>
                  </a:lnTo>
                  <a:lnTo>
                    <a:pt x="12739" y="1214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3" name="Google Shape;1993;p29"/>
            <p:cNvSpPr/>
            <p:nvPr/>
          </p:nvSpPr>
          <p:spPr>
            <a:xfrm>
              <a:off x="11463625" y="1612850"/>
              <a:ext cx="276500" cy="277150"/>
            </a:xfrm>
            <a:custGeom>
              <a:rect b="b" l="l" r="r" t="t"/>
              <a:pathLst>
                <a:path extrusionOk="0" h="11086" w="11060">
                  <a:moveTo>
                    <a:pt x="11059" y="10491"/>
                  </a:moveTo>
                  <a:lnTo>
                    <a:pt x="10181" y="11085"/>
                  </a:lnTo>
                  <a:lnTo>
                    <a:pt x="0" y="879"/>
                  </a:lnTo>
                  <a:lnTo>
                    <a:pt x="595" y="0"/>
                  </a:lnTo>
                  <a:lnTo>
                    <a:pt x="11059" y="1049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4" name="Google Shape;1994;p29"/>
            <p:cNvSpPr/>
            <p:nvPr/>
          </p:nvSpPr>
          <p:spPr>
            <a:xfrm>
              <a:off x="11377700" y="1740750"/>
              <a:ext cx="234525" cy="235150"/>
            </a:xfrm>
            <a:custGeom>
              <a:rect b="b" l="l" r="r" t="t"/>
              <a:pathLst>
                <a:path extrusionOk="0" h="9406" w="9381">
                  <a:moveTo>
                    <a:pt x="9380" y="8811"/>
                  </a:moveTo>
                  <a:lnTo>
                    <a:pt x="8502" y="9406"/>
                  </a:lnTo>
                  <a:lnTo>
                    <a:pt x="1" y="879"/>
                  </a:lnTo>
                  <a:lnTo>
                    <a:pt x="569" y="0"/>
                  </a:lnTo>
                  <a:lnTo>
                    <a:pt x="9380" y="881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5" name="Google Shape;1995;p29"/>
            <p:cNvSpPr/>
            <p:nvPr/>
          </p:nvSpPr>
          <p:spPr>
            <a:xfrm>
              <a:off x="11291150" y="1868650"/>
              <a:ext cx="193175" cy="193175"/>
            </a:xfrm>
            <a:custGeom>
              <a:rect b="b" l="l" r="r" t="t"/>
              <a:pathLst>
                <a:path extrusionOk="0" h="7727" w="7727">
                  <a:moveTo>
                    <a:pt x="7726" y="7132"/>
                  </a:moveTo>
                  <a:lnTo>
                    <a:pt x="6848" y="7726"/>
                  </a:lnTo>
                  <a:lnTo>
                    <a:pt x="1" y="879"/>
                  </a:lnTo>
                  <a:lnTo>
                    <a:pt x="595" y="0"/>
                  </a:lnTo>
                  <a:lnTo>
                    <a:pt x="7726" y="713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6" name="Google Shape;1996;p29"/>
            <p:cNvSpPr/>
            <p:nvPr/>
          </p:nvSpPr>
          <p:spPr>
            <a:xfrm>
              <a:off x="11881550" y="960425"/>
              <a:ext cx="511650" cy="511625"/>
            </a:xfrm>
            <a:custGeom>
              <a:rect b="b" l="l" r="r" t="t"/>
              <a:pathLst>
                <a:path extrusionOk="0" h="20465" w="20466">
                  <a:moveTo>
                    <a:pt x="19354" y="20387"/>
                  </a:moveTo>
                  <a:lnTo>
                    <a:pt x="20207" y="19793"/>
                  </a:lnTo>
                  <a:lnTo>
                    <a:pt x="20207" y="19793"/>
                  </a:lnTo>
                  <a:lnTo>
                    <a:pt x="20310" y="19715"/>
                  </a:lnTo>
                  <a:lnTo>
                    <a:pt x="20310" y="19715"/>
                  </a:lnTo>
                  <a:lnTo>
                    <a:pt x="20362" y="19638"/>
                  </a:lnTo>
                  <a:lnTo>
                    <a:pt x="20413" y="19560"/>
                  </a:lnTo>
                  <a:lnTo>
                    <a:pt x="20439" y="19457"/>
                  </a:lnTo>
                  <a:lnTo>
                    <a:pt x="20465" y="19354"/>
                  </a:lnTo>
                  <a:lnTo>
                    <a:pt x="20439" y="19250"/>
                  </a:lnTo>
                  <a:lnTo>
                    <a:pt x="20413" y="19147"/>
                  </a:lnTo>
                  <a:lnTo>
                    <a:pt x="20362" y="19069"/>
                  </a:lnTo>
                  <a:lnTo>
                    <a:pt x="20310" y="18992"/>
                  </a:lnTo>
                  <a:lnTo>
                    <a:pt x="1474" y="156"/>
                  </a:lnTo>
                  <a:lnTo>
                    <a:pt x="1474" y="156"/>
                  </a:lnTo>
                  <a:lnTo>
                    <a:pt x="1396" y="78"/>
                  </a:lnTo>
                  <a:lnTo>
                    <a:pt x="1396" y="78"/>
                  </a:lnTo>
                  <a:lnTo>
                    <a:pt x="1293" y="52"/>
                  </a:lnTo>
                  <a:lnTo>
                    <a:pt x="1190" y="1"/>
                  </a:lnTo>
                  <a:lnTo>
                    <a:pt x="1112" y="1"/>
                  </a:lnTo>
                  <a:lnTo>
                    <a:pt x="1009" y="1"/>
                  </a:lnTo>
                  <a:lnTo>
                    <a:pt x="905" y="52"/>
                  </a:lnTo>
                  <a:lnTo>
                    <a:pt x="828" y="78"/>
                  </a:lnTo>
                  <a:lnTo>
                    <a:pt x="724" y="156"/>
                  </a:lnTo>
                  <a:lnTo>
                    <a:pt x="673" y="233"/>
                  </a:lnTo>
                  <a:lnTo>
                    <a:pt x="78" y="1086"/>
                  </a:lnTo>
                  <a:lnTo>
                    <a:pt x="78" y="1086"/>
                  </a:lnTo>
                  <a:lnTo>
                    <a:pt x="53" y="1163"/>
                  </a:lnTo>
                  <a:lnTo>
                    <a:pt x="1" y="1267"/>
                  </a:lnTo>
                  <a:lnTo>
                    <a:pt x="1" y="1344"/>
                  </a:lnTo>
                  <a:lnTo>
                    <a:pt x="1" y="1448"/>
                  </a:lnTo>
                  <a:lnTo>
                    <a:pt x="1" y="1525"/>
                  </a:lnTo>
                  <a:lnTo>
                    <a:pt x="27" y="1603"/>
                  </a:lnTo>
                  <a:lnTo>
                    <a:pt x="78" y="1706"/>
                  </a:lnTo>
                  <a:lnTo>
                    <a:pt x="130" y="1758"/>
                  </a:lnTo>
                  <a:lnTo>
                    <a:pt x="18682" y="20310"/>
                  </a:lnTo>
                  <a:lnTo>
                    <a:pt x="18682" y="20310"/>
                  </a:lnTo>
                  <a:lnTo>
                    <a:pt x="18760" y="20361"/>
                  </a:lnTo>
                  <a:lnTo>
                    <a:pt x="18837" y="20413"/>
                  </a:lnTo>
                  <a:lnTo>
                    <a:pt x="18992" y="20465"/>
                  </a:lnTo>
                  <a:lnTo>
                    <a:pt x="19173" y="20439"/>
                  </a:lnTo>
                  <a:lnTo>
                    <a:pt x="19251" y="20413"/>
                  </a:lnTo>
                  <a:lnTo>
                    <a:pt x="19354" y="20387"/>
                  </a:lnTo>
                  <a:lnTo>
                    <a:pt x="19354" y="20387"/>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7" name="Google Shape;1997;p29"/>
            <p:cNvSpPr/>
            <p:nvPr/>
          </p:nvSpPr>
          <p:spPr>
            <a:xfrm>
              <a:off x="11795000" y="1088325"/>
              <a:ext cx="469650" cy="469650"/>
            </a:xfrm>
            <a:custGeom>
              <a:rect b="b" l="l" r="r" t="t"/>
              <a:pathLst>
                <a:path extrusionOk="0" h="18786" w="18786">
                  <a:moveTo>
                    <a:pt x="17700" y="18708"/>
                  </a:moveTo>
                  <a:lnTo>
                    <a:pt x="18553" y="18139"/>
                  </a:lnTo>
                  <a:lnTo>
                    <a:pt x="18553" y="18139"/>
                  </a:lnTo>
                  <a:lnTo>
                    <a:pt x="18656" y="18062"/>
                  </a:lnTo>
                  <a:lnTo>
                    <a:pt x="18656" y="18062"/>
                  </a:lnTo>
                  <a:lnTo>
                    <a:pt x="18708" y="17958"/>
                  </a:lnTo>
                  <a:lnTo>
                    <a:pt x="18759" y="17881"/>
                  </a:lnTo>
                  <a:lnTo>
                    <a:pt x="18785" y="17777"/>
                  </a:lnTo>
                  <a:lnTo>
                    <a:pt x="18785" y="17674"/>
                  </a:lnTo>
                  <a:lnTo>
                    <a:pt x="18785" y="17571"/>
                  </a:lnTo>
                  <a:lnTo>
                    <a:pt x="18759" y="17493"/>
                  </a:lnTo>
                  <a:lnTo>
                    <a:pt x="18708" y="17390"/>
                  </a:lnTo>
                  <a:lnTo>
                    <a:pt x="18656" y="17312"/>
                  </a:lnTo>
                  <a:lnTo>
                    <a:pt x="1473" y="156"/>
                  </a:lnTo>
                  <a:lnTo>
                    <a:pt x="1473" y="156"/>
                  </a:lnTo>
                  <a:lnTo>
                    <a:pt x="1396" y="104"/>
                  </a:lnTo>
                  <a:lnTo>
                    <a:pt x="1396" y="104"/>
                  </a:lnTo>
                  <a:lnTo>
                    <a:pt x="1318" y="52"/>
                  </a:lnTo>
                  <a:lnTo>
                    <a:pt x="1215" y="1"/>
                  </a:lnTo>
                  <a:lnTo>
                    <a:pt x="1112" y="1"/>
                  </a:lnTo>
                  <a:lnTo>
                    <a:pt x="1008" y="1"/>
                  </a:lnTo>
                  <a:lnTo>
                    <a:pt x="931" y="52"/>
                  </a:lnTo>
                  <a:lnTo>
                    <a:pt x="827" y="78"/>
                  </a:lnTo>
                  <a:lnTo>
                    <a:pt x="750" y="156"/>
                  </a:lnTo>
                  <a:lnTo>
                    <a:pt x="698" y="233"/>
                  </a:lnTo>
                  <a:lnTo>
                    <a:pt x="104" y="1086"/>
                  </a:lnTo>
                  <a:lnTo>
                    <a:pt x="104" y="1086"/>
                  </a:lnTo>
                  <a:lnTo>
                    <a:pt x="52" y="1163"/>
                  </a:lnTo>
                  <a:lnTo>
                    <a:pt x="26" y="1267"/>
                  </a:lnTo>
                  <a:lnTo>
                    <a:pt x="1" y="1344"/>
                  </a:lnTo>
                  <a:lnTo>
                    <a:pt x="1" y="1448"/>
                  </a:lnTo>
                  <a:lnTo>
                    <a:pt x="26" y="1525"/>
                  </a:lnTo>
                  <a:lnTo>
                    <a:pt x="52" y="1603"/>
                  </a:lnTo>
                  <a:lnTo>
                    <a:pt x="104" y="1706"/>
                  </a:lnTo>
                  <a:lnTo>
                    <a:pt x="156" y="1758"/>
                  </a:lnTo>
                  <a:lnTo>
                    <a:pt x="17028" y="18630"/>
                  </a:lnTo>
                  <a:lnTo>
                    <a:pt x="17028" y="18630"/>
                  </a:lnTo>
                  <a:lnTo>
                    <a:pt x="17106" y="18708"/>
                  </a:lnTo>
                  <a:lnTo>
                    <a:pt x="17183" y="18733"/>
                  </a:lnTo>
                  <a:lnTo>
                    <a:pt x="17338" y="18785"/>
                  </a:lnTo>
                  <a:lnTo>
                    <a:pt x="17519" y="18785"/>
                  </a:lnTo>
                  <a:lnTo>
                    <a:pt x="17597" y="18759"/>
                  </a:lnTo>
                  <a:lnTo>
                    <a:pt x="17700" y="18708"/>
                  </a:lnTo>
                  <a:lnTo>
                    <a:pt x="17700" y="18708"/>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8" name="Google Shape;1998;p29"/>
            <p:cNvSpPr/>
            <p:nvPr/>
          </p:nvSpPr>
          <p:spPr>
            <a:xfrm>
              <a:off x="11709100" y="1216225"/>
              <a:ext cx="427650" cy="428300"/>
            </a:xfrm>
            <a:custGeom>
              <a:rect b="b" l="l" r="r" t="t"/>
              <a:pathLst>
                <a:path extrusionOk="0" h="17132" w="17106">
                  <a:moveTo>
                    <a:pt x="16020" y="17028"/>
                  </a:moveTo>
                  <a:lnTo>
                    <a:pt x="16873" y="16460"/>
                  </a:lnTo>
                  <a:lnTo>
                    <a:pt x="16873" y="16460"/>
                  </a:lnTo>
                  <a:lnTo>
                    <a:pt x="16976" y="16382"/>
                  </a:lnTo>
                  <a:lnTo>
                    <a:pt x="16976" y="16382"/>
                  </a:lnTo>
                  <a:lnTo>
                    <a:pt x="17028" y="16305"/>
                  </a:lnTo>
                  <a:lnTo>
                    <a:pt x="17079" y="16201"/>
                  </a:lnTo>
                  <a:lnTo>
                    <a:pt x="17105" y="16124"/>
                  </a:lnTo>
                  <a:lnTo>
                    <a:pt x="17105" y="16020"/>
                  </a:lnTo>
                  <a:lnTo>
                    <a:pt x="17105" y="15917"/>
                  </a:lnTo>
                  <a:lnTo>
                    <a:pt x="17079" y="15814"/>
                  </a:lnTo>
                  <a:lnTo>
                    <a:pt x="17028" y="15736"/>
                  </a:lnTo>
                  <a:lnTo>
                    <a:pt x="16976" y="15633"/>
                  </a:lnTo>
                  <a:lnTo>
                    <a:pt x="1473" y="156"/>
                  </a:lnTo>
                  <a:lnTo>
                    <a:pt x="1473" y="156"/>
                  </a:lnTo>
                  <a:lnTo>
                    <a:pt x="1395" y="104"/>
                  </a:lnTo>
                  <a:lnTo>
                    <a:pt x="1395" y="104"/>
                  </a:lnTo>
                  <a:lnTo>
                    <a:pt x="1318" y="52"/>
                  </a:lnTo>
                  <a:lnTo>
                    <a:pt x="1215" y="1"/>
                  </a:lnTo>
                  <a:lnTo>
                    <a:pt x="1111" y="1"/>
                  </a:lnTo>
                  <a:lnTo>
                    <a:pt x="1008" y="1"/>
                  </a:lnTo>
                  <a:lnTo>
                    <a:pt x="904" y="52"/>
                  </a:lnTo>
                  <a:lnTo>
                    <a:pt x="827" y="78"/>
                  </a:lnTo>
                  <a:lnTo>
                    <a:pt x="749" y="156"/>
                  </a:lnTo>
                  <a:lnTo>
                    <a:pt x="672" y="233"/>
                  </a:lnTo>
                  <a:lnTo>
                    <a:pt x="103" y="1086"/>
                  </a:lnTo>
                  <a:lnTo>
                    <a:pt x="103" y="1086"/>
                  </a:lnTo>
                  <a:lnTo>
                    <a:pt x="52" y="1163"/>
                  </a:lnTo>
                  <a:lnTo>
                    <a:pt x="26" y="1267"/>
                  </a:lnTo>
                  <a:lnTo>
                    <a:pt x="0" y="1344"/>
                  </a:lnTo>
                  <a:lnTo>
                    <a:pt x="0" y="1448"/>
                  </a:lnTo>
                  <a:lnTo>
                    <a:pt x="0" y="1525"/>
                  </a:lnTo>
                  <a:lnTo>
                    <a:pt x="52" y="1603"/>
                  </a:lnTo>
                  <a:lnTo>
                    <a:pt x="78" y="1706"/>
                  </a:lnTo>
                  <a:lnTo>
                    <a:pt x="155" y="1758"/>
                  </a:lnTo>
                  <a:lnTo>
                    <a:pt x="15348" y="16976"/>
                  </a:lnTo>
                  <a:lnTo>
                    <a:pt x="15348" y="16976"/>
                  </a:lnTo>
                  <a:lnTo>
                    <a:pt x="15426" y="17028"/>
                  </a:lnTo>
                  <a:lnTo>
                    <a:pt x="15503" y="17080"/>
                  </a:lnTo>
                  <a:lnTo>
                    <a:pt x="15658" y="17132"/>
                  </a:lnTo>
                  <a:lnTo>
                    <a:pt x="15839" y="17106"/>
                  </a:lnTo>
                  <a:lnTo>
                    <a:pt x="15917" y="17080"/>
                  </a:lnTo>
                  <a:lnTo>
                    <a:pt x="16020" y="17028"/>
                  </a:lnTo>
                  <a:lnTo>
                    <a:pt x="16020" y="17028"/>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9" name="Google Shape;1999;p29"/>
            <p:cNvSpPr/>
            <p:nvPr/>
          </p:nvSpPr>
          <p:spPr>
            <a:xfrm>
              <a:off x="11623175" y="1344125"/>
              <a:ext cx="385675" cy="386325"/>
            </a:xfrm>
            <a:custGeom>
              <a:rect b="b" l="l" r="r" t="t"/>
              <a:pathLst>
                <a:path extrusionOk="0" h="15453" w="15427">
                  <a:moveTo>
                    <a:pt x="14315" y="15375"/>
                  </a:moveTo>
                  <a:lnTo>
                    <a:pt x="15194" y="14780"/>
                  </a:lnTo>
                  <a:lnTo>
                    <a:pt x="15194" y="14780"/>
                  </a:lnTo>
                  <a:lnTo>
                    <a:pt x="15297" y="14703"/>
                  </a:lnTo>
                  <a:lnTo>
                    <a:pt x="15297" y="14703"/>
                  </a:lnTo>
                  <a:lnTo>
                    <a:pt x="15349" y="14625"/>
                  </a:lnTo>
                  <a:lnTo>
                    <a:pt x="15400" y="14548"/>
                  </a:lnTo>
                  <a:lnTo>
                    <a:pt x="15426" y="14444"/>
                  </a:lnTo>
                  <a:lnTo>
                    <a:pt x="15426" y="14341"/>
                  </a:lnTo>
                  <a:lnTo>
                    <a:pt x="15426" y="14238"/>
                  </a:lnTo>
                  <a:lnTo>
                    <a:pt x="15400" y="14134"/>
                  </a:lnTo>
                  <a:lnTo>
                    <a:pt x="15349" y="14057"/>
                  </a:lnTo>
                  <a:lnTo>
                    <a:pt x="15297" y="13979"/>
                  </a:lnTo>
                  <a:lnTo>
                    <a:pt x="1473" y="156"/>
                  </a:lnTo>
                  <a:lnTo>
                    <a:pt x="1473" y="156"/>
                  </a:lnTo>
                  <a:lnTo>
                    <a:pt x="1396" y="104"/>
                  </a:lnTo>
                  <a:lnTo>
                    <a:pt x="1396" y="104"/>
                  </a:lnTo>
                  <a:lnTo>
                    <a:pt x="1293" y="52"/>
                  </a:lnTo>
                  <a:lnTo>
                    <a:pt x="1189" y="26"/>
                  </a:lnTo>
                  <a:lnTo>
                    <a:pt x="1086" y="1"/>
                  </a:lnTo>
                  <a:lnTo>
                    <a:pt x="1008" y="26"/>
                  </a:lnTo>
                  <a:lnTo>
                    <a:pt x="905" y="52"/>
                  </a:lnTo>
                  <a:lnTo>
                    <a:pt x="802" y="78"/>
                  </a:lnTo>
                  <a:lnTo>
                    <a:pt x="724" y="156"/>
                  </a:lnTo>
                  <a:lnTo>
                    <a:pt x="672" y="233"/>
                  </a:lnTo>
                  <a:lnTo>
                    <a:pt x="78" y="1086"/>
                  </a:lnTo>
                  <a:lnTo>
                    <a:pt x="78" y="1086"/>
                  </a:lnTo>
                  <a:lnTo>
                    <a:pt x="52" y="1163"/>
                  </a:lnTo>
                  <a:lnTo>
                    <a:pt x="1" y="1267"/>
                  </a:lnTo>
                  <a:lnTo>
                    <a:pt x="1" y="1344"/>
                  </a:lnTo>
                  <a:lnTo>
                    <a:pt x="1" y="1448"/>
                  </a:lnTo>
                  <a:lnTo>
                    <a:pt x="1" y="1525"/>
                  </a:lnTo>
                  <a:lnTo>
                    <a:pt x="26" y="1628"/>
                  </a:lnTo>
                  <a:lnTo>
                    <a:pt x="78" y="1706"/>
                  </a:lnTo>
                  <a:lnTo>
                    <a:pt x="130" y="1783"/>
                  </a:lnTo>
                  <a:lnTo>
                    <a:pt x="13669" y="15297"/>
                  </a:lnTo>
                  <a:lnTo>
                    <a:pt x="13669" y="15297"/>
                  </a:lnTo>
                  <a:lnTo>
                    <a:pt x="13747" y="15349"/>
                  </a:lnTo>
                  <a:lnTo>
                    <a:pt x="13824" y="15400"/>
                  </a:lnTo>
                  <a:lnTo>
                    <a:pt x="13979" y="15452"/>
                  </a:lnTo>
                  <a:lnTo>
                    <a:pt x="14160" y="15426"/>
                  </a:lnTo>
                  <a:lnTo>
                    <a:pt x="14238" y="15400"/>
                  </a:lnTo>
                  <a:lnTo>
                    <a:pt x="14315" y="15375"/>
                  </a:lnTo>
                  <a:lnTo>
                    <a:pt x="14315" y="1537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0" name="Google Shape;2000;p29"/>
            <p:cNvSpPr/>
            <p:nvPr/>
          </p:nvSpPr>
          <p:spPr>
            <a:xfrm>
              <a:off x="11536625" y="1472025"/>
              <a:ext cx="344325" cy="344325"/>
            </a:xfrm>
            <a:custGeom>
              <a:rect b="b" l="l" r="r" t="t"/>
              <a:pathLst>
                <a:path extrusionOk="0" h="13773" w="13773">
                  <a:moveTo>
                    <a:pt x="12661" y="13695"/>
                  </a:moveTo>
                  <a:lnTo>
                    <a:pt x="13540" y="13127"/>
                  </a:lnTo>
                  <a:lnTo>
                    <a:pt x="13540" y="13127"/>
                  </a:lnTo>
                  <a:lnTo>
                    <a:pt x="13617" y="13049"/>
                  </a:lnTo>
                  <a:lnTo>
                    <a:pt x="13617" y="13049"/>
                  </a:lnTo>
                  <a:lnTo>
                    <a:pt x="13695" y="12946"/>
                  </a:lnTo>
                  <a:lnTo>
                    <a:pt x="13746" y="12868"/>
                  </a:lnTo>
                  <a:lnTo>
                    <a:pt x="13772" y="12765"/>
                  </a:lnTo>
                  <a:lnTo>
                    <a:pt x="13772" y="12662"/>
                  </a:lnTo>
                  <a:lnTo>
                    <a:pt x="13772" y="12584"/>
                  </a:lnTo>
                  <a:lnTo>
                    <a:pt x="13746" y="12481"/>
                  </a:lnTo>
                  <a:lnTo>
                    <a:pt x="13695" y="12377"/>
                  </a:lnTo>
                  <a:lnTo>
                    <a:pt x="13617" y="12300"/>
                  </a:lnTo>
                  <a:lnTo>
                    <a:pt x="1473" y="156"/>
                  </a:lnTo>
                  <a:lnTo>
                    <a:pt x="1473" y="156"/>
                  </a:lnTo>
                  <a:lnTo>
                    <a:pt x="1396" y="104"/>
                  </a:lnTo>
                  <a:lnTo>
                    <a:pt x="1396" y="104"/>
                  </a:lnTo>
                  <a:lnTo>
                    <a:pt x="1318" y="52"/>
                  </a:lnTo>
                  <a:lnTo>
                    <a:pt x="1215" y="26"/>
                  </a:lnTo>
                  <a:lnTo>
                    <a:pt x="1111" y="1"/>
                  </a:lnTo>
                  <a:lnTo>
                    <a:pt x="1008" y="26"/>
                  </a:lnTo>
                  <a:lnTo>
                    <a:pt x="930" y="52"/>
                  </a:lnTo>
                  <a:lnTo>
                    <a:pt x="827" y="78"/>
                  </a:lnTo>
                  <a:lnTo>
                    <a:pt x="750" y="156"/>
                  </a:lnTo>
                  <a:lnTo>
                    <a:pt x="672" y="233"/>
                  </a:lnTo>
                  <a:lnTo>
                    <a:pt x="104" y="1086"/>
                  </a:lnTo>
                  <a:lnTo>
                    <a:pt x="104" y="1086"/>
                  </a:lnTo>
                  <a:lnTo>
                    <a:pt x="52" y="1163"/>
                  </a:lnTo>
                  <a:lnTo>
                    <a:pt x="26" y="1267"/>
                  </a:lnTo>
                  <a:lnTo>
                    <a:pt x="0" y="1344"/>
                  </a:lnTo>
                  <a:lnTo>
                    <a:pt x="0" y="1448"/>
                  </a:lnTo>
                  <a:lnTo>
                    <a:pt x="26" y="1525"/>
                  </a:lnTo>
                  <a:lnTo>
                    <a:pt x="52" y="1628"/>
                  </a:lnTo>
                  <a:lnTo>
                    <a:pt x="104" y="1706"/>
                  </a:lnTo>
                  <a:lnTo>
                    <a:pt x="155" y="1784"/>
                  </a:lnTo>
                  <a:lnTo>
                    <a:pt x="12015" y="13643"/>
                  </a:lnTo>
                  <a:lnTo>
                    <a:pt x="12015" y="13643"/>
                  </a:lnTo>
                  <a:lnTo>
                    <a:pt x="12093" y="13695"/>
                  </a:lnTo>
                  <a:lnTo>
                    <a:pt x="12170" y="13747"/>
                  </a:lnTo>
                  <a:lnTo>
                    <a:pt x="12325" y="13773"/>
                  </a:lnTo>
                  <a:lnTo>
                    <a:pt x="12506" y="13773"/>
                  </a:lnTo>
                  <a:lnTo>
                    <a:pt x="12584" y="13747"/>
                  </a:lnTo>
                  <a:lnTo>
                    <a:pt x="12661" y="13695"/>
                  </a:lnTo>
                  <a:lnTo>
                    <a:pt x="12661" y="1369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1" name="Google Shape;2001;p29"/>
            <p:cNvSpPr/>
            <p:nvPr/>
          </p:nvSpPr>
          <p:spPr>
            <a:xfrm>
              <a:off x="11450700" y="1599925"/>
              <a:ext cx="302350" cy="302975"/>
            </a:xfrm>
            <a:custGeom>
              <a:rect b="b" l="l" r="r" t="t"/>
              <a:pathLst>
                <a:path extrusionOk="0" h="12119" w="12094">
                  <a:moveTo>
                    <a:pt x="10982" y="12016"/>
                  </a:moveTo>
                  <a:lnTo>
                    <a:pt x="11861" y="11447"/>
                  </a:lnTo>
                  <a:lnTo>
                    <a:pt x="11861" y="11447"/>
                  </a:lnTo>
                  <a:lnTo>
                    <a:pt x="11938" y="11370"/>
                  </a:lnTo>
                  <a:lnTo>
                    <a:pt x="11938" y="11370"/>
                  </a:lnTo>
                  <a:lnTo>
                    <a:pt x="12016" y="11292"/>
                  </a:lnTo>
                  <a:lnTo>
                    <a:pt x="12067" y="11189"/>
                  </a:lnTo>
                  <a:lnTo>
                    <a:pt x="12093" y="11111"/>
                  </a:lnTo>
                  <a:lnTo>
                    <a:pt x="12093" y="11008"/>
                  </a:lnTo>
                  <a:lnTo>
                    <a:pt x="12093" y="10905"/>
                  </a:lnTo>
                  <a:lnTo>
                    <a:pt x="12067" y="10801"/>
                  </a:lnTo>
                  <a:lnTo>
                    <a:pt x="12016" y="10724"/>
                  </a:lnTo>
                  <a:lnTo>
                    <a:pt x="11938" y="10646"/>
                  </a:lnTo>
                  <a:lnTo>
                    <a:pt x="1474" y="156"/>
                  </a:lnTo>
                  <a:lnTo>
                    <a:pt x="1474" y="156"/>
                  </a:lnTo>
                  <a:lnTo>
                    <a:pt x="1396" y="104"/>
                  </a:lnTo>
                  <a:lnTo>
                    <a:pt x="1396" y="104"/>
                  </a:lnTo>
                  <a:lnTo>
                    <a:pt x="1293" y="52"/>
                  </a:lnTo>
                  <a:lnTo>
                    <a:pt x="1215" y="27"/>
                  </a:lnTo>
                  <a:lnTo>
                    <a:pt x="1112" y="1"/>
                  </a:lnTo>
                  <a:lnTo>
                    <a:pt x="1008" y="27"/>
                  </a:lnTo>
                  <a:lnTo>
                    <a:pt x="905" y="52"/>
                  </a:lnTo>
                  <a:lnTo>
                    <a:pt x="828" y="78"/>
                  </a:lnTo>
                  <a:lnTo>
                    <a:pt x="750" y="156"/>
                  </a:lnTo>
                  <a:lnTo>
                    <a:pt x="673" y="233"/>
                  </a:lnTo>
                  <a:lnTo>
                    <a:pt x="104" y="1086"/>
                  </a:lnTo>
                  <a:lnTo>
                    <a:pt x="104" y="1086"/>
                  </a:lnTo>
                  <a:lnTo>
                    <a:pt x="52" y="1163"/>
                  </a:lnTo>
                  <a:lnTo>
                    <a:pt x="27" y="1267"/>
                  </a:lnTo>
                  <a:lnTo>
                    <a:pt x="1" y="1344"/>
                  </a:lnTo>
                  <a:lnTo>
                    <a:pt x="1" y="1448"/>
                  </a:lnTo>
                  <a:lnTo>
                    <a:pt x="1" y="1525"/>
                  </a:lnTo>
                  <a:lnTo>
                    <a:pt x="52" y="1628"/>
                  </a:lnTo>
                  <a:lnTo>
                    <a:pt x="78" y="1706"/>
                  </a:lnTo>
                  <a:lnTo>
                    <a:pt x="156" y="1784"/>
                  </a:lnTo>
                  <a:lnTo>
                    <a:pt x="10336" y="11964"/>
                  </a:lnTo>
                  <a:lnTo>
                    <a:pt x="10336" y="11964"/>
                  </a:lnTo>
                  <a:lnTo>
                    <a:pt x="10414" y="12016"/>
                  </a:lnTo>
                  <a:lnTo>
                    <a:pt x="10491" y="12067"/>
                  </a:lnTo>
                  <a:lnTo>
                    <a:pt x="10646" y="12119"/>
                  </a:lnTo>
                  <a:lnTo>
                    <a:pt x="10827" y="12093"/>
                  </a:lnTo>
                  <a:lnTo>
                    <a:pt x="10905" y="12067"/>
                  </a:lnTo>
                  <a:lnTo>
                    <a:pt x="10982" y="12016"/>
                  </a:lnTo>
                  <a:lnTo>
                    <a:pt x="10982" y="12016"/>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2" name="Google Shape;2002;p29"/>
            <p:cNvSpPr/>
            <p:nvPr/>
          </p:nvSpPr>
          <p:spPr>
            <a:xfrm>
              <a:off x="11364150" y="1727825"/>
              <a:ext cx="261000" cy="261000"/>
            </a:xfrm>
            <a:custGeom>
              <a:rect b="b" l="l" r="r" t="t"/>
              <a:pathLst>
                <a:path extrusionOk="0" h="10440" w="10440">
                  <a:moveTo>
                    <a:pt x="9328" y="10362"/>
                  </a:moveTo>
                  <a:lnTo>
                    <a:pt x="10207" y="9768"/>
                  </a:lnTo>
                  <a:lnTo>
                    <a:pt x="10207" y="9768"/>
                  </a:lnTo>
                  <a:lnTo>
                    <a:pt x="10284" y="9690"/>
                  </a:lnTo>
                  <a:lnTo>
                    <a:pt x="10284" y="9690"/>
                  </a:lnTo>
                  <a:lnTo>
                    <a:pt x="10362" y="9613"/>
                  </a:lnTo>
                  <a:lnTo>
                    <a:pt x="10413" y="9535"/>
                  </a:lnTo>
                  <a:lnTo>
                    <a:pt x="10439" y="9432"/>
                  </a:lnTo>
                  <a:lnTo>
                    <a:pt x="10439" y="9328"/>
                  </a:lnTo>
                  <a:lnTo>
                    <a:pt x="10439" y="9225"/>
                  </a:lnTo>
                  <a:lnTo>
                    <a:pt x="10413" y="9148"/>
                  </a:lnTo>
                  <a:lnTo>
                    <a:pt x="10362" y="9044"/>
                  </a:lnTo>
                  <a:lnTo>
                    <a:pt x="10284" y="8967"/>
                  </a:lnTo>
                  <a:lnTo>
                    <a:pt x="1499" y="156"/>
                  </a:lnTo>
                  <a:lnTo>
                    <a:pt x="1499" y="156"/>
                  </a:lnTo>
                  <a:lnTo>
                    <a:pt x="1421" y="104"/>
                  </a:lnTo>
                  <a:lnTo>
                    <a:pt x="1421" y="104"/>
                  </a:lnTo>
                  <a:lnTo>
                    <a:pt x="1318" y="52"/>
                  </a:lnTo>
                  <a:lnTo>
                    <a:pt x="1215" y="27"/>
                  </a:lnTo>
                  <a:lnTo>
                    <a:pt x="1111" y="1"/>
                  </a:lnTo>
                  <a:lnTo>
                    <a:pt x="1034" y="27"/>
                  </a:lnTo>
                  <a:lnTo>
                    <a:pt x="931" y="52"/>
                  </a:lnTo>
                  <a:lnTo>
                    <a:pt x="827" y="104"/>
                  </a:lnTo>
                  <a:lnTo>
                    <a:pt x="750" y="156"/>
                  </a:lnTo>
                  <a:lnTo>
                    <a:pt x="698" y="233"/>
                  </a:lnTo>
                  <a:lnTo>
                    <a:pt x="104" y="1086"/>
                  </a:lnTo>
                  <a:lnTo>
                    <a:pt x="104" y="1086"/>
                  </a:lnTo>
                  <a:lnTo>
                    <a:pt x="52" y="1163"/>
                  </a:lnTo>
                  <a:lnTo>
                    <a:pt x="26" y="1267"/>
                  </a:lnTo>
                  <a:lnTo>
                    <a:pt x="26" y="1344"/>
                  </a:lnTo>
                  <a:lnTo>
                    <a:pt x="0" y="1448"/>
                  </a:lnTo>
                  <a:lnTo>
                    <a:pt x="26" y="1525"/>
                  </a:lnTo>
                  <a:lnTo>
                    <a:pt x="52" y="1629"/>
                  </a:lnTo>
                  <a:lnTo>
                    <a:pt x="104" y="1706"/>
                  </a:lnTo>
                  <a:lnTo>
                    <a:pt x="155" y="1784"/>
                  </a:lnTo>
                  <a:lnTo>
                    <a:pt x="8682" y="10284"/>
                  </a:lnTo>
                  <a:lnTo>
                    <a:pt x="8682" y="10284"/>
                  </a:lnTo>
                  <a:lnTo>
                    <a:pt x="8760" y="10336"/>
                  </a:lnTo>
                  <a:lnTo>
                    <a:pt x="8837" y="10388"/>
                  </a:lnTo>
                  <a:lnTo>
                    <a:pt x="8992" y="10439"/>
                  </a:lnTo>
                  <a:lnTo>
                    <a:pt x="9173" y="10439"/>
                  </a:lnTo>
                  <a:lnTo>
                    <a:pt x="9251" y="10388"/>
                  </a:lnTo>
                  <a:lnTo>
                    <a:pt x="9328" y="10362"/>
                  </a:lnTo>
                  <a:lnTo>
                    <a:pt x="9328" y="1036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3" name="Google Shape;2003;p29"/>
            <p:cNvSpPr/>
            <p:nvPr/>
          </p:nvSpPr>
          <p:spPr>
            <a:xfrm>
              <a:off x="11278225" y="1855725"/>
              <a:ext cx="219025" cy="219000"/>
            </a:xfrm>
            <a:custGeom>
              <a:rect b="b" l="l" r="r" t="t"/>
              <a:pathLst>
                <a:path extrusionOk="0" h="8760" w="8761">
                  <a:moveTo>
                    <a:pt x="7649" y="8682"/>
                  </a:moveTo>
                  <a:lnTo>
                    <a:pt x="8528" y="8114"/>
                  </a:lnTo>
                  <a:lnTo>
                    <a:pt x="8528" y="8114"/>
                  </a:lnTo>
                  <a:lnTo>
                    <a:pt x="8605" y="8036"/>
                  </a:lnTo>
                  <a:lnTo>
                    <a:pt x="8605" y="8036"/>
                  </a:lnTo>
                  <a:lnTo>
                    <a:pt x="8683" y="7959"/>
                  </a:lnTo>
                  <a:lnTo>
                    <a:pt x="8734" y="7856"/>
                  </a:lnTo>
                  <a:lnTo>
                    <a:pt x="8760" y="7752"/>
                  </a:lnTo>
                  <a:lnTo>
                    <a:pt x="8760" y="7649"/>
                  </a:lnTo>
                  <a:lnTo>
                    <a:pt x="8760" y="7571"/>
                  </a:lnTo>
                  <a:lnTo>
                    <a:pt x="8734" y="7468"/>
                  </a:lnTo>
                  <a:lnTo>
                    <a:pt x="8683" y="7365"/>
                  </a:lnTo>
                  <a:lnTo>
                    <a:pt x="8605" y="7287"/>
                  </a:lnTo>
                  <a:lnTo>
                    <a:pt x="1474" y="156"/>
                  </a:lnTo>
                  <a:lnTo>
                    <a:pt x="1474" y="156"/>
                  </a:lnTo>
                  <a:lnTo>
                    <a:pt x="1396" y="104"/>
                  </a:lnTo>
                  <a:lnTo>
                    <a:pt x="1396" y="104"/>
                  </a:lnTo>
                  <a:lnTo>
                    <a:pt x="1319" y="52"/>
                  </a:lnTo>
                  <a:lnTo>
                    <a:pt x="1215" y="27"/>
                  </a:lnTo>
                  <a:lnTo>
                    <a:pt x="1112" y="1"/>
                  </a:lnTo>
                  <a:lnTo>
                    <a:pt x="1009" y="27"/>
                  </a:lnTo>
                  <a:lnTo>
                    <a:pt x="931" y="52"/>
                  </a:lnTo>
                  <a:lnTo>
                    <a:pt x="828" y="104"/>
                  </a:lnTo>
                  <a:lnTo>
                    <a:pt x="750" y="156"/>
                  </a:lnTo>
                  <a:lnTo>
                    <a:pt x="673" y="233"/>
                  </a:lnTo>
                  <a:lnTo>
                    <a:pt x="104" y="1086"/>
                  </a:lnTo>
                  <a:lnTo>
                    <a:pt x="104" y="1086"/>
                  </a:lnTo>
                  <a:lnTo>
                    <a:pt x="53" y="1189"/>
                  </a:lnTo>
                  <a:lnTo>
                    <a:pt x="27" y="1267"/>
                  </a:lnTo>
                  <a:lnTo>
                    <a:pt x="1" y="1344"/>
                  </a:lnTo>
                  <a:lnTo>
                    <a:pt x="1" y="1448"/>
                  </a:lnTo>
                  <a:lnTo>
                    <a:pt x="27" y="1525"/>
                  </a:lnTo>
                  <a:lnTo>
                    <a:pt x="53" y="1629"/>
                  </a:lnTo>
                  <a:lnTo>
                    <a:pt x="104" y="1706"/>
                  </a:lnTo>
                  <a:lnTo>
                    <a:pt x="156" y="1784"/>
                  </a:lnTo>
                  <a:lnTo>
                    <a:pt x="7003" y="8631"/>
                  </a:lnTo>
                  <a:lnTo>
                    <a:pt x="7003" y="8631"/>
                  </a:lnTo>
                  <a:lnTo>
                    <a:pt x="7081" y="8682"/>
                  </a:lnTo>
                  <a:lnTo>
                    <a:pt x="7158" y="8734"/>
                  </a:lnTo>
                  <a:lnTo>
                    <a:pt x="7313" y="8760"/>
                  </a:lnTo>
                  <a:lnTo>
                    <a:pt x="7494" y="8760"/>
                  </a:lnTo>
                  <a:lnTo>
                    <a:pt x="7572" y="8734"/>
                  </a:lnTo>
                  <a:lnTo>
                    <a:pt x="7649" y="8682"/>
                  </a:lnTo>
                  <a:lnTo>
                    <a:pt x="7649" y="868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4" name="Google Shape;2004;p29"/>
            <p:cNvSpPr/>
            <p:nvPr/>
          </p:nvSpPr>
          <p:spPr>
            <a:xfrm>
              <a:off x="9897175" y="2192275"/>
              <a:ext cx="1263525" cy="1263525"/>
            </a:xfrm>
            <a:custGeom>
              <a:rect b="b" l="l" r="r" t="t"/>
              <a:pathLst>
                <a:path extrusionOk="0" h="50541" w="50541">
                  <a:moveTo>
                    <a:pt x="10930" y="39637"/>
                  </a:moveTo>
                  <a:lnTo>
                    <a:pt x="20516" y="49223"/>
                  </a:lnTo>
                  <a:lnTo>
                    <a:pt x="49352" y="6357"/>
                  </a:lnTo>
                  <a:lnTo>
                    <a:pt x="44184" y="1189"/>
                  </a:lnTo>
                  <a:lnTo>
                    <a:pt x="1344" y="30051"/>
                  </a:lnTo>
                  <a:lnTo>
                    <a:pt x="10930" y="39637"/>
                  </a:lnTo>
                  <a:lnTo>
                    <a:pt x="10930" y="39637"/>
                  </a:lnTo>
                  <a:close/>
                  <a:moveTo>
                    <a:pt x="20206" y="50386"/>
                  </a:moveTo>
                  <a:lnTo>
                    <a:pt x="155" y="30335"/>
                  </a:lnTo>
                  <a:lnTo>
                    <a:pt x="155" y="30335"/>
                  </a:lnTo>
                  <a:lnTo>
                    <a:pt x="104" y="30257"/>
                  </a:lnTo>
                  <a:lnTo>
                    <a:pt x="104" y="30257"/>
                  </a:lnTo>
                  <a:lnTo>
                    <a:pt x="52" y="30180"/>
                  </a:lnTo>
                  <a:lnTo>
                    <a:pt x="26" y="30077"/>
                  </a:lnTo>
                  <a:lnTo>
                    <a:pt x="0" y="29973"/>
                  </a:lnTo>
                  <a:lnTo>
                    <a:pt x="26" y="29870"/>
                  </a:lnTo>
                  <a:lnTo>
                    <a:pt x="52" y="29766"/>
                  </a:lnTo>
                  <a:lnTo>
                    <a:pt x="104" y="29689"/>
                  </a:lnTo>
                  <a:lnTo>
                    <a:pt x="155" y="29611"/>
                  </a:lnTo>
                  <a:lnTo>
                    <a:pt x="233" y="29534"/>
                  </a:lnTo>
                  <a:lnTo>
                    <a:pt x="43951" y="104"/>
                  </a:lnTo>
                  <a:lnTo>
                    <a:pt x="43951" y="104"/>
                  </a:lnTo>
                  <a:lnTo>
                    <a:pt x="44029" y="52"/>
                  </a:lnTo>
                  <a:lnTo>
                    <a:pt x="44106" y="26"/>
                  </a:lnTo>
                  <a:lnTo>
                    <a:pt x="44210" y="1"/>
                  </a:lnTo>
                  <a:lnTo>
                    <a:pt x="44287" y="1"/>
                  </a:lnTo>
                  <a:lnTo>
                    <a:pt x="44391" y="26"/>
                  </a:lnTo>
                  <a:lnTo>
                    <a:pt x="44468" y="52"/>
                  </a:lnTo>
                  <a:lnTo>
                    <a:pt x="44546" y="104"/>
                  </a:lnTo>
                  <a:lnTo>
                    <a:pt x="44623" y="156"/>
                  </a:lnTo>
                  <a:lnTo>
                    <a:pt x="50385" y="5943"/>
                  </a:lnTo>
                  <a:lnTo>
                    <a:pt x="50385" y="5943"/>
                  </a:lnTo>
                  <a:lnTo>
                    <a:pt x="50463" y="5995"/>
                  </a:lnTo>
                  <a:lnTo>
                    <a:pt x="50489" y="6073"/>
                  </a:lnTo>
                  <a:lnTo>
                    <a:pt x="50540" y="6253"/>
                  </a:lnTo>
                  <a:lnTo>
                    <a:pt x="50540" y="6434"/>
                  </a:lnTo>
                  <a:lnTo>
                    <a:pt x="50514" y="6512"/>
                  </a:lnTo>
                  <a:lnTo>
                    <a:pt x="50463" y="6589"/>
                  </a:lnTo>
                  <a:lnTo>
                    <a:pt x="21033" y="50308"/>
                  </a:lnTo>
                  <a:lnTo>
                    <a:pt x="21033" y="50308"/>
                  </a:lnTo>
                  <a:lnTo>
                    <a:pt x="20955" y="50386"/>
                  </a:lnTo>
                  <a:lnTo>
                    <a:pt x="20955" y="50386"/>
                  </a:lnTo>
                  <a:lnTo>
                    <a:pt x="20878" y="50463"/>
                  </a:lnTo>
                  <a:lnTo>
                    <a:pt x="20774" y="50515"/>
                  </a:lnTo>
                  <a:lnTo>
                    <a:pt x="20697" y="50541"/>
                  </a:lnTo>
                  <a:lnTo>
                    <a:pt x="20593" y="50541"/>
                  </a:lnTo>
                  <a:lnTo>
                    <a:pt x="20490" y="50541"/>
                  </a:lnTo>
                  <a:lnTo>
                    <a:pt x="20387" y="50515"/>
                  </a:lnTo>
                  <a:lnTo>
                    <a:pt x="20309" y="50463"/>
                  </a:lnTo>
                  <a:lnTo>
                    <a:pt x="20206" y="50386"/>
                  </a:lnTo>
                  <a:lnTo>
                    <a:pt x="20206" y="50386"/>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5" name="Google Shape;2005;p29"/>
            <p:cNvSpPr/>
            <p:nvPr/>
          </p:nvSpPr>
          <p:spPr>
            <a:xfrm>
              <a:off x="10138100" y="2254300"/>
              <a:ext cx="960575" cy="961200"/>
            </a:xfrm>
            <a:custGeom>
              <a:rect b="b" l="l" r="r" t="t"/>
              <a:pathLst>
                <a:path extrusionOk="0" h="38448" w="38423">
                  <a:moveTo>
                    <a:pt x="931" y="37517"/>
                  </a:moveTo>
                  <a:lnTo>
                    <a:pt x="1835" y="38448"/>
                  </a:lnTo>
                  <a:lnTo>
                    <a:pt x="38423" y="1860"/>
                  </a:lnTo>
                  <a:lnTo>
                    <a:pt x="36588" y="0"/>
                  </a:lnTo>
                  <a:lnTo>
                    <a:pt x="1" y="36587"/>
                  </a:lnTo>
                  <a:lnTo>
                    <a:pt x="931" y="37517"/>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6" name="Google Shape;2006;p29"/>
            <p:cNvSpPr/>
            <p:nvPr/>
          </p:nvSpPr>
          <p:spPr>
            <a:xfrm>
              <a:off x="10003750" y="2863425"/>
              <a:ext cx="485800" cy="485800"/>
            </a:xfrm>
            <a:custGeom>
              <a:rect b="b" l="l" r="r" t="t"/>
              <a:pathLst>
                <a:path extrusionOk="0" h="19432" w="19432">
                  <a:moveTo>
                    <a:pt x="18837" y="19431"/>
                  </a:moveTo>
                  <a:lnTo>
                    <a:pt x="19431" y="18553"/>
                  </a:lnTo>
                  <a:lnTo>
                    <a:pt x="879" y="1"/>
                  </a:lnTo>
                  <a:lnTo>
                    <a:pt x="1" y="595"/>
                  </a:lnTo>
                  <a:lnTo>
                    <a:pt x="18837" y="1943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7" name="Google Shape;2007;p29"/>
            <p:cNvSpPr/>
            <p:nvPr/>
          </p:nvSpPr>
          <p:spPr>
            <a:xfrm>
              <a:off x="10132300" y="2777525"/>
              <a:ext cx="443800" cy="443800"/>
            </a:xfrm>
            <a:custGeom>
              <a:rect b="b" l="l" r="r" t="t"/>
              <a:pathLst>
                <a:path extrusionOk="0" h="17752" w="17752">
                  <a:moveTo>
                    <a:pt x="17157" y="17751"/>
                  </a:moveTo>
                  <a:lnTo>
                    <a:pt x="17751" y="16873"/>
                  </a:lnTo>
                  <a:lnTo>
                    <a:pt x="879" y="0"/>
                  </a:lnTo>
                  <a:lnTo>
                    <a:pt x="0" y="594"/>
                  </a:lnTo>
                  <a:lnTo>
                    <a:pt x="17157" y="1775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8" name="Google Shape;2008;p29"/>
            <p:cNvSpPr/>
            <p:nvPr/>
          </p:nvSpPr>
          <p:spPr>
            <a:xfrm>
              <a:off x="10260200" y="2691600"/>
              <a:ext cx="401800" cy="401825"/>
            </a:xfrm>
            <a:custGeom>
              <a:rect b="b" l="l" r="r" t="t"/>
              <a:pathLst>
                <a:path extrusionOk="0" h="16073" w="16072">
                  <a:moveTo>
                    <a:pt x="15478" y="16072"/>
                  </a:moveTo>
                  <a:lnTo>
                    <a:pt x="16072" y="15194"/>
                  </a:lnTo>
                  <a:lnTo>
                    <a:pt x="879" y="1"/>
                  </a:lnTo>
                  <a:lnTo>
                    <a:pt x="0" y="595"/>
                  </a:lnTo>
                  <a:lnTo>
                    <a:pt x="15478" y="1607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9" name="Google Shape;2009;p29"/>
            <p:cNvSpPr/>
            <p:nvPr/>
          </p:nvSpPr>
          <p:spPr>
            <a:xfrm>
              <a:off x="10388100" y="2605050"/>
              <a:ext cx="359825" cy="360475"/>
            </a:xfrm>
            <a:custGeom>
              <a:rect b="b" l="l" r="r" t="t"/>
              <a:pathLst>
                <a:path extrusionOk="0" h="14419" w="14393">
                  <a:moveTo>
                    <a:pt x="13798" y="14418"/>
                  </a:moveTo>
                  <a:lnTo>
                    <a:pt x="14392" y="13540"/>
                  </a:lnTo>
                  <a:lnTo>
                    <a:pt x="879" y="0"/>
                  </a:lnTo>
                  <a:lnTo>
                    <a:pt x="0" y="595"/>
                  </a:lnTo>
                  <a:lnTo>
                    <a:pt x="13798" y="14418"/>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0" name="Google Shape;2010;p29"/>
            <p:cNvSpPr/>
            <p:nvPr/>
          </p:nvSpPr>
          <p:spPr>
            <a:xfrm>
              <a:off x="10516000" y="2519125"/>
              <a:ext cx="318475" cy="318500"/>
            </a:xfrm>
            <a:custGeom>
              <a:rect b="b" l="l" r="r" t="t"/>
              <a:pathLst>
                <a:path extrusionOk="0" h="12740" w="12739">
                  <a:moveTo>
                    <a:pt x="12145" y="12739"/>
                  </a:moveTo>
                  <a:lnTo>
                    <a:pt x="12739" y="11861"/>
                  </a:lnTo>
                  <a:lnTo>
                    <a:pt x="879" y="1"/>
                  </a:lnTo>
                  <a:lnTo>
                    <a:pt x="0" y="595"/>
                  </a:lnTo>
                  <a:lnTo>
                    <a:pt x="12145" y="12739"/>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1" name="Google Shape;2011;p29"/>
            <p:cNvSpPr/>
            <p:nvPr/>
          </p:nvSpPr>
          <p:spPr>
            <a:xfrm>
              <a:off x="10643900" y="2433225"/>
              <a:ext cx="276500" cy="276500"/>
            </a:xfrm>
            <a:custGeom>
              <a:rect b="b" l="l" r="r" t="t"/>
              <a:pathLst>
                <a:path extrusionOk="0" h="11060" w="11060">
                  <a:moveTo>
                    <a:pt x="10465" y="11059"/>
                  </a:moveTo>
                  <a:lnTo>
                    <a:pt x="11059" y="10181"/>
                  </a:lnTo>
                  <a:lnTo>
                    <a:pt x="879" y="0"/>
                  </a:lnTo>
                  <a:lnTo>
                    <a:pt x="0" y="569"/>
                  </a:lnTo>
                  <a:lnTo>
                    <a:pt x="10465" y="11059"/>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2" name="Google Shape;2012;p29"/>
            <p:cNvSpPr/>
            <p:nvPr/>
          </p:nvSpPr>
          <p:spPr>
            <a:xfrm>
              <a:off x="10771800" y="2346650"/>
              <a:ext cx="234500" cy="235175"/>
            </a:xfrm>
            <a:custGeom>
              <a:rect b="b" l="l" r="r" t="t"/>
              <a:pathLst>
                <a:path extrusionOk="0" h="9407" w="9380">
                  <a:moveTo>
                    <a:pt x="8786" y="9406"/>
                  </a:moveTo>
                  <a:lnTo>
                    <a:pt x="9380" y="8528"/>
                  </a:lnTo>
                  <a:lnTo>
                    <a:pt x="879" y="1"/>
                  </a:lnTo>
                  <a:lnTo>
                    <a:pt x="0" y="595"/>
                  </a:lnTo>
                  <a:lnTo>
                    <a:pt x="8786" y="9406"/>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3" name="Google Shape;2013;p29"/>
            <p:cNvSpPr/>
            <p:nvPr/>
          </p:nvSpPr>
          <p:spPr>
            <a:xfrm>
              <a:off x="10899700" y="2260750"/>
              <a:ext cx="193175" cy="193175"/>
            </a:xfrm>
            <a:custGeom>
              <a:rect b="b" l="l" r="r" t="t"/>
              <a:pathLst>
                <a:path extrusionOk="0" h="7727" w="7727">
                  <a:moveTo>
                    <a:pt x="7132" y="7726"/>
                  </a:moveTo>
                  <a:lnTo>
                    <a:pt x="7726" y="6848"/>
                  </a:lnTo>
                  <a:lnTo>
                    <a:pt x="879" y="0"/>
                  </a:lnTo>
                  <a:lnTo>
                    <a:pt x="1" y="595"/>
                  </a:lnTo>
                  <a:lnTo>
                    <a:pt x="7132" y="7726"/>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4" name="Google Shape;2014;p29"/>
            <p:cNvSpPr/>
            <p:nvPr/>
          </p:nvSpPr>
          <p:spPr>
            <a:xfrm>
              <a:off x="9990825" y="2850500"/>
              <a:ext cx="511625" cy="511650"/>
            </a:xfrm>
            <a:custGeom>
              <a:rect b="b" l="l" r="r" t="t"/>
              <a:pathLst>
                <a:path extrusionOk="0" h="20466" w="20465">
                  <a:moveTo>
                    <a:pt x="20387" y="19354"/>
                  </a:moveTo>
                  <a:lnTo>
                    <a:pt x="19819" y="20232"/>
                  </a:lnTo>
                  <a:lnTo>
                    <a:pt x="19819" y="20232"/>
                  </a:lnTo>
                  <a:lnTo>
                    <a:pt x="19741" y="20310"/>
                  </a:lnTo>
                  <a:lnTo>
                    <a:pt x="19741" y="20310"/>
                  </a:lnTo>
                  <a:lnTo>
                    <a:pt x="19638" y="20388"/>
                  </a:lnTo>
                  <a:lnTo>
                    <a:pt x="19561" y="20439"/>
                  </a:lnTo>
                  <a:lnTo>
                    <a:pt x="19457" y="20465"/>
                  </a:lnTo>
                  <a:lnTo>
                    <a:pt x="19354" y="20465"/>
                  </a:lnTo>
                  <a:lnTo>
                    <a:pt x="19250" y="20465"/>
                  </a:lnTo>
                  <a:lnTo>
                    <a:pt x="19173" y="20439"/>
                  </a:lnTo>
                  <a:lnTo>
                    <a:pt x="19070" y="20388"/>
                  </a:lnTo>
                  <a:lnTo>
                    <a:pt x="18992" y="20310"/>
                  </a:lnTo>
                  <a:lnTo>
                    <a:pt x="156" y="1474"/>
                  </a:lnTo>
                  <a:lnTo>
                    <a:pt x="156" y="1474"/>
                  </a:lnTo>
                  <a:lnTo>
                    <a:pt x="104" y="1396"/>
                  </a:lnTo>
                  <a:lnTo>
                    <a:pt x="104" y="1396"/>
                  </a:lnTo>
                  <a:lnTo>
                    <a:pt x="52" y="1319"/>
                  </a:lnTo>
                  <a:lnTo>
                    <a:pt x="27" y="1215"/>
                  </a:lnTo>
                  <a:lnTo>
                    <a:pt x="1" y="1112"/>
                  </a:lnTo>
                  <a:lnTo>
                    <a:pt x="27" y="1009"/>
                  </a:lnTo>
                  <a:lnTo>
                    <a:pt x="52" y="931"/>
                  </a:lnTo>
                  <a:lnTo>
                    <a:pt x="104" y="828"/>
                  </a:lnTo>
                  <a:lnTo>
                    <a:pt x="156" y="750"/>
                  </a:lnTo>
                  <a:lnTo>
                    <a:pt x="233" y="699"/>
                  </a:lnTo>
                  <a:lnTo>
                    <a:pt x="1112" y="104"/>
                  </a:lnTo>
                  <a:lnTo>
                    <a:pt x="1112" y="104"/>
                  </a:lnTo>
                  <a:lnTo>
                    <a:pt x="1189" y="53"/>
                  </a:lnTo>
                  <a:lnTo>
                    <a:pt x="1267" y="27"/>
                  </a:lnTo>
                  <a:lnTo>
                    <a:pt x="1344" y="1"/>
                  </a:lnTo>
                  <a:lnTo>
                    <a:pt x="1448" y="1"/>
                  </a:lnTo>
                  <a:lnTo>
                    <a:pt x="1525" y="27"/>
                  </a:lnTo>
                  <a:lnTo>
                    <a:pt x="1629" y="53"/>
                  </a:lnTo>
                  <a:lnTo>
                    <a:pt x="1706" y="104"/>
                  </a:lnTo>
                  <a:lnTo>
                    <a:pt x="1784" y="156"/>
                  </a:lnTo>
                  <a:lnTo>
                    <a:pt x="20310" y="18708"/>
                  </a:lnTo>
                  <a:lnTo>
                    <a:pt x="20310" y="18708"/>
                  </a:lnTo>
                  <a:lnTo>
                    <a:pt x="20387" y="18760"/>
                  </a:lnTo>
                  <a:lnTo>
                    <a:pt x="20413" y="18837"/>
                  </a:lnTo>
                  <a:lnTo>
                    <a:pt x="20465" y="19018"/>
                  </a:lnTo>
                  <a:lnTo>
                    <a:pt x="20465" y="19199"/>
                  </a:lnTo>
                  <a:lnTo>
                    <a:pt x="20439" y="19276"/>
                  </a:lnTo>
                  <a:lnTo>
                    <a:pt x="20387" y="19354"/>
                  </a:lnTo>
                  <a:lnTo>
                    <a:pt x="20387" y="19354"/>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5" name="Google Shape;2015;p29"/>
            <p:cNvSpPr/>
            <p:nvPr/>
          </p:nvSpPr>
          <p:spPr>
            <a:xfrm>
              <a:off x="10118725" y="2764600"/>
              <a:ext cx="470300" cy="469625"/>
            </a:xfrm>
            <a:custGeom>
              <a:rect b="b" l="l" r="r" t="t"/>
              <a:pathLst>
                <a:path extrusionOk="0" h="18785" w="18812">
                  <a:moveTo>
                    <a:pt x="18708" y="17674"/>
                  </a:moveTo>
                  <a:lnTo>
                    <a:pt x="18139" y="18527"/>
                  </a:lnTo>
                  <a:lnTo>
                    <a:pt x="18139" y="18527"/>
                  </a:lnTo>
                  <a:lnTo>
                    <a:pt x="18062" y="18630"/>
                  </a:lnTo>
                  <a:lnTo>
                    <a:pt x="18062" y="18630"/>
                  </a:lnTo>
                  <a:lnTo>
                    <a:pt x="17984" y="18707"/>
                  </a:lnTo>
                  <a:lnTo>
                    <a:pt x="17881" y="18759"/>
                  </a:lnTo>
                  <a:lnTo>
                    <a:pt x="17804" y="18785"/>
                  </a:lnTo>
                  <a:lnTo>
                    <a:pt x="17700" y="18785"/>
                  </a:lnTo>
                  <a:lnTo>
                    <a:pt x="17597" y="18785"/>
                  </a:lnTo>
                  <a:lnTo>
                    <a:pt x="17493" y="18759"/>
                  </a:lnTo>
                  <a:lnTo>
                    <a:pt x="17416" y="18707"/>
                  </a:lnTo>
                  <a:lnTo>
                    <a:pt x="17313" y="18630"/>
                  </a:lnTo>
                  <a:lnTo>
                    <a:pt x="156" y="1473"/>
                  </a:lnTo>
                  <a:lnTo>
                    <a:pt x="156" y="1473"/>
                  </a:lnTo>
                  <a:lnTo>
                    <a:pt x="104" y="1396"/>
                  </a:lnTo>
                  <a:lnTo>
                    <a:pt x="104" y="1396"/>
                  </a:lnTo>
                  <a:lnTo>
                    <a:pt x="52" y="1318"/>
                  </a:lnTo>
                  <a:lnTo>
                    <a:pt x="27" y="1215"/>
                  </a:lnTo>
                  <a:lnTo>
                    <a:pt x="1" y="1111"/>
                  </a:lnTo>
                  <a:lnTo>
                    <a:pt x="27" y="1008"/>
                  </a:lnTo>
                  <a:lnTo>
                    <a:pt x="52" y="905"/>
                  </a:lnTo>
                  <a:lnTo>
                    <a:pt x="104" y="827"/>
                  </a:lnTo>
                  <a:lnTo>
                    <a:pt x="156" y="750"/>
                  </a:lnTo>
                  <a:lnTo>
                    <a:pt x="233" y="672"/>
                  </a:lnTo>
                  <a:lnTo>
                    <a:pt x="1112" y="104"/>
                  </a:lnTo>
                  <a:lnTo>
                    <a:pt x="1112" y="104"/>
                  </a:lnTo>
                  <a:lnTo>
                    <a:pt x="1189" y="52"/>
                  </a:lnTo>
                  <a:lnTo>
                    <a:pt x="1267" y="26"/>
                  </a:lnTo>
                  <a:lnTo>
                    <a:pt x="1344" y="0"/>
                  </a:lnTo>
                  <a:lnTo>
                    <a:pt x="1448" y="0"/>
                  </a:lnTo>
                  <a:lnTo>
                    <a:pt x="1525" y="0"/>
                  </a:lnTo>
                  <a:lnTo>
                    <a:pt x="1629" y="52"/>
                  </a:lnTo>
                  <a:lnTo>
                    <a:pt x="1706" y="78"/>
                  </a:lnTo>
                  <a:lnTo>
                    <a:pt x="1784" y="155"/>
                  </a:lnTo>
                  <a:lnTo>
                    <a:pt x="18656" y="17028"/>
                  </a:lnTo>
                  <a:lnTo>
                    <a:pt x="18656" y="17028"/>
                  </a:lnTo>
                  <a:lnTo>
                    <a:pt x="18708" y="17080"/>
                  </a:lnTo>
                  <a:lnTo>
                    <a:pt x="18760" y="17157"/>
                  </a:lnTo>
                  <a:lnTo>
                    <a:pt x="18811" y="17338"/>
                  </a:lnTo>
                  <a:lnTo>
                    <a:pt x="18785" y="17519"/>
                  </a:lnTo>
                  <a:lnTo>
                    <a:pt x="18760" y="17596"/>
                  </a:lnTo>
                  <a:lnTo>
                    <a:pt x="18708" y="17674"/>
                  </a:lnTo>
                  <a:lnTo>
                    <a:pt x="18708" y="17674"/>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6" name="Google Shape;2016;p29"/>
            <p:cNvSpPr/>
            <p:nvPr/>
          </p:nvSpPr>
          <p:spPr>
            <a:xfrm>
              <a:off x="10246625" y="2678675"/>
              <a:ext cx="428300" cy="427650"/>
            </a:xfrm>
            <a:custGeom>
              <a:rect b="b" l="l" r="r" t="t"/>
              <a:pathLst>
                <a:path extrusionOk="0" h="17106" w="17132">
                  <a:moveTo>
                    <a:pt x="17054" y="15995"/>
                  </a:moveTo>
                  <a:lnTo>
                    <a:pt x="16460" y="16848"/>
                  </a:lnTo>
                  <a:lnTo>
                    <a:pt x="16460" y="16848"/>
                  </a:lnTo>
                  <a:lnTo>
                    <a:pt x="16382" y="16951"/>
                  </a:lnTo>
                  <a:lnTo>
                    <a:pt x="16382" y="16951"/>
                  </a:lnTo>
                  <a:lnTo>
                    <a:pt x="16305" y="17028"/>
                  </a:lnTo>
                  <a:lnTo>
                    <a:pt x="16227" y="17080"/>
                  </a:lnTo>
                  <a:lnTo>
                    <a:pt x="16124" y="17106"/>
                  </a:lnTo>
                  <a:lnTo>
                    <a:pt x="16021" y="17106"/>
                  </a:lnTo>
                  <a:lnTo>
                    <a:pt x="15917" y="17106"/>
                  </a:lnTo>
                  <a:lnTo>
                    <a:pt x="15814" y="17080"/>
                  </a:lnTo>
                  <a:lnTo>
                    <a:pt x="15736" y="17028"/>
                  </a:lnTo>
                  <a:lnTo>
                    <a:pt x="15659" y="16951"/>
                  </a:lnTo>
                  <a:lnTo>
                    <a:pt x="156" y="1474"/>
                  </a:lnTo>
                  <a:lnTo>
                    <a:pt x="156" y="1474"/>
                  </a:lnTo>
                  <a:lnTo>
                    <a:pt x="104" y="1396"/>
                  </a:lnTo>
                  <a:lnTo>
                    <a:pt x="104" y="1396"/>
                  </a:lnTo>
                  <a:lnTo>
                    <a:pt x="52" y="1293"/>
                  </a:lnTo>
                  <a:lnTo>
                    <a:pt x="27" y="1189"/>
                  </a:lnTo>
                  <a:lnTo>
                    <a:pt x="1" y="1112"/>
                  </a:lnTo>
                  <a:lnTo>
                    <a:pt x="27" y="1009"/>
                  </a:lnTo>
                  <a:lnTo>
                    <a:pt x="52" y="905"/>
                  </a:lnTo>
                  <a:lnTo>
                    <a:pt x="104" y="828"/>
                  </a:lnTo>
                  <a:lnTo>
                    <a:pt x="156" y="724"/>
                  </a:lnTo>
                  <a:lnTo>
                    <a:pt x="233" y="673"/>
                  </a:lnTo>
                  <a:lnTo>
                    <a:pt x="1112" y="78"/>
                  </a:lnTo>
                  <a:lnTo>
                    <a:pt x="1112" y="78"/>
                  </a:lnTo>
                  <a:lnTo>
                    <a:pt x="1189" y="53"/>
                  </a:lnTo>
                  <a:lnTo>
                    <a:pt x="1267" y="1"/>
                  </a:lnTo>
                  <a:lnTo>
                    <a:pt x="1344" y="1"/>
                  </a:lnTo>
                  <a:lnTo>
                    <a:pt x="1448" y="1"/>
                  </a:lnTo>
                  <a:lnTo>
                    <a:pt x="1525" y="1"/>
                  </a:lnTo>
                  <a:lnTo>
                    <a:pt x="1629" y="27"/>
                  </a:lnTo>
                  <a:lnTo>
                    <a:pt x="1706" y="78"/>
                  </a:lnTo>
                  <a:lnTo>
                    <a:pt x="1784" y="130"/>
                  </a:lnTo>
                  <a:lnTo>
                    <a:pt x="16977" y="15349"/>
                  </a:lnTo>
                  <a:lnTo>
                    <a:pt x="16977" y="15349"/>
                  </a:lnTo>
                  <a:lnTo>
                    <a:pt x="17028" y="15401"/>
                  </a:lnTo>
                  <a:lnTo>
                    <a:pt x="17080" y="15478"/>
                  </a:lnTo>
                  <a:lnTo>
                    <a:pt x="17132" y="15659"/>
                  </a:lnTo>
                  <a:lnTo>
                    <a:pt x="17106" y="15840"/>
                  </a:lnTo>
                  <a:lnTo>
                    <a:pt x="17080" y="15917"/>
                  </a:lnTo>
                  <a:lnTo>
                    <a:pt x="17054" y="15995"/>
                  </a:lnTo>
                  <a:lnTo>
                    <a:pt x="17054" y="1599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7" name="Google Shape;2017;p29"/>
            <p:cNvSpPr/>
            <p:nvPr/>
          </p:nvSpPr>
          <p:spPr>
            <a:xfrm>
              <a:off x="10374525" y="2592125"/>
              <a:ext cx="386325" cy="386300"/>
            </a:xfrm>
            <a:custGeom>
              <a:rect b="b" l="l" r="r" t="t"/>
              <a:pathLst>
                <a:path extrusionOk="0" h="15452" w="15453">
                  <a:moveTo>
                    <a:pt x="15375" y="14341"/>
                  </a:moveTo>
                  <a:lnTo>
                    <a:pt x="14806" y="15194"/>
                  </a:lnTo>
                  <a:lnTo>
                    <a:pt x="14806" y="15194"/>
                  </a:lnTo>
                  <a:lnTo>
                    <a:pt x="14729" y="15297"/>
                  </a:lnTo>
                  <a:lnTo>
                    <a:pt x="14729" y="15297"/>
                  </a:lnTo>
                  <a:lnTo>
                    <a:pt x="14625" y="15374"/>
                  </a:lnTo>
                  <a:lnTo>
                    <a:pt x="14548" y="15426"/>
                  </a:lnTo>
                  <a:lnTo>
                    <a:pt x="14445" y="15452"/>
                  </a:lnTo>
                  <a:lnTo>
                    <a:pt x="14341" y="15452"/>
                  </a:lnTo>
                  <a:lnTo>
                    <a:pt x="14264" y="15452"/>
                  </a:lnTo>
                  <a:lnTo>
                    <a:pt x="14160" y="15426"/>
                  </a:lnTo>
                  <a:lnTo>
                    <a:pt x="14057" y="15374"/>
                  </a:lnTo>
                  <a:lnTo>
                    <a:pt x="13979" y="15297"/>
                  </a:lnTo>
                  <a:lnTo>
                    <a:pt x="156" y="1473"/>
                  </a:lnTo>
                  <a:lnTo>
                    <a:pt x="156" y="1473"/>
                  </a:lnTo>
                  <a:lnTo>
                    <a:pt x="104" y="1396"/>
                  </a:lnTo>
                  <a:lnTo>
                    <a:pt x="104" y="1396"/>
                  </a:lnTo>
                  <a:lnTo>
                    <a:pt x="53" y="1318"/>
                  </a:lnTo>
                  <a:lnTo>
                    <a:pt x="27" y="1215"/>
                  </a:lnTo>
                  <a:lnTo>
                    <a:pt x="1" y="1112"/>
                  </a:lnTo>
                  <a:lnTo>
                    <a:pt x="27" y="1008"/>
                  </a:lnTo>
                  <a:lnTo>
                    <a:pt x="53" y="931"/>
                  </a:lnTo>
                  <a:lnTo>
                    <a:pt x="104" y="827"/>
                  </a:lnTo>
                  <a:lnTo>
                    <a:pt x="156" y="750"/>
                  </a:lnTo>
                  <a:lnTo>
                    <a:pt x="233" y="672"/>
                  </a:lnTo>
                  <a:lnTo>
                    <a:pt x="1112" y="104"/>
                  </a:lnTo>
                  <a:lnTo>
                    <a:pt x="1112" y="104"/>
                  </a:lnTo>
                  <a:lnTo>
                    <a:pt x="1189" y="52"/>
                  </a:lnTo>
                  <a:lnTo>
                    <a:pt x="1267" y="26"/>
                  </a:lnTo>
                  <a:lnTo>
                    <a:pt x="1370" y="1"/>
                  </a:lnTo>
                  <a:lnTo>
                    <a:pt x="1448" y="1"/>
                  </a:lnTo>
                  <a:lnTo>
                    <a:pt x="1525" y="26"/>
                  </a:lnTo>
                  <a:lnTo>
                    <a:pt x="1629" y="52"/>
                  </a:lnTo>
                  <a:lnTo>
                    <a:pt x="1706" y="104"/>
                  </a:lnTo>
                  <a:lnTo>
                    <a:pt x="1784" y="156"/>
                  </a:lnTo>
                  <a:lnTo>
                    <a:pt x="15323" y="13695"/>
                  </a:lnTo>
                  <a:lnTo>
                    <a:pt x="15323" y="13695"/>
                  </a:lnTo>
                  <a:lnTo>
                    <a:pt x="15375" y="13747"/>
                  </a:lnTo>
                  <a:lnTo>
                    <a:pt x="15401" y="13824"/>
                  </a:lnTo>
                  <a:lnTo>
                    <a:pt x="15452" y="14005"/>
                  </a:lnTo>
                  <a:lnTo>
                    <a:pt x="15452" y="14186"/>
                  </a:lnTo>
                  <a:lnTo>
                    <a:pt x="15426" y="14263"/>
                  </a:lnTo>
                  <a:lnTo>
                    <a:pt x="15375" y="14341"/>
                  </a:lnTo>
                  <a:lnTo>
                    <a:pt x="15375" y="1434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8" name="Google Shape;2018;p29"/>
            <p:cNvSpPr/>
            <p:nvPr/>
          </p:nvSpPr>
          <p:spPr>
            <a:xfrm>
              <a:off x="10373875" y="2591475"/>
              <a:ext cx="387625" cy="387600"/>
            </a:xfrm>
            <a:custGeom>
              <a:rect b="b" l="l" r="r" t="t"/>
              <a:pathLst>
                <a:path extrusionOk="0" h="15504" w="15505">
                  <a:moveTo>
                    <a:pt x="15427" y="14393"/>
                  </a:moveTo>
                  <a:lnTo>
                    <a:pt x="14858" y="15245"/>
                  </a:lnTo>
                  <a:lnTo>
                    <a:pt x="14858" y="15245"/>
                  </a:lnTo>
                  <a:lnTo>
                    <a:pt x="14806" y="15297"/>
                  </a:lnTo>
                  <a:lnTo>
                    <a:pt x="14806" y="15297"/>
                  </a:lnTo>
                  <a:lnTo>
                    <a:pt x="14755" y="15349"/>
                  </a:lnTo>
                  <a:lnTo>
                    <a:pt x="14755" y="15349"/>
                  </a:lnTo>
                  <a:lnTo>
                    <a:pt x="14677" y="15426"/>
                  </a:lnTo>
                  <a:lnTo>
                    <a:pt x="14574" y="15478"/>
                  </a:lnTo>
                  <a:lnTo>
                    <a:pt x="14471" y="15504"/>
                  </a:lnTo>
                  <a:lnTo>
                    <a:pt x="14367" y="15504"/>
                  </a:lnTo>
                  <a:lnTo>
                    <a:pt x="14367" y="15504"/>
                  </a:lnTo>
                  <a:lnTo>
                    <a:pt x="14264" y="15504"/>
                  </a:lnTo>
                  <a:lnTo>
                    <a:pt x="14160" y="15478"/>
                  </a:lnTo>
                  <a:lnTo>
                    <a:pt x="14083" y="15426"/>
                  </a:lnTo>
                  <a:lnTo>
                    <a:pt x="13980" y="15349"/>
                  </a:lnTo>
                  <a:lnTo>
                    <a:pt x="182" y="1525"/>
                  </a:lnTo>
                  <a:lnTo>
                    <a:pt x="130" y="1499"/>
                  </a:lnTo>
                  <a:lnTo>
                    <a:pt x="130" y="1499"/>
                  </a:lnTo>
                  <a:lnTo>
                    <a:pt x="104" y="1448"/>
                  </a:lnTo>
                  <a:lnTo>
                    <a:pt x="104" y="1448"/>
                  </a:lnTo>
                  <a:lnTo>
                    <a:pt x="53" y="1344"/>
                  </a:lnTo>
                  <a:lnTo>
                    <a:pt x="27" y="1241"/>
                  </a:lnTo>
                  <a:lnTo>
                    <a:pt x="1" y="1138"/>
                  </a:lnTo>
                  <a:lnTo>
                    <a:pt x="27" y="1034"/>
                  </a:lnTo>
                  <a:lnTo>
                    <a:pt x="27" y="1034"/>
                  </a:lnTo>
                  <a:lnTo>
                    <a:pt x="53" y="931"/>
                  </a:lnTo>
                  <a:lnTo>
                    <a:pt x="104" y="853"/>
                  </a:lnTo>
                  <a:lnTo>
                    <a:pt x="156" y="750"/>
                  </a:lnTo>
                  <a:lnTo>
                    <a:pt x="259" y="698"/>
                  </a:lnTo>
                  <a:lnTo>
                    <a:pt x="1112" y="104"/>
                  </a:lnTo>
                  <a:lnTo>
                    <a:pt x="1112" y="104"/>
                  </a:lnTo>
                  <a:lnTo>
                    <a:pt x="1190" y="52"/>
                  </a:lnTo>
                  <a:lnTo>
                    <a:pt x="1293" y="27"/>
                  </a:lnTo>
                  <a:lnTo>
                    <a:pt x="1370" y="1"/>
                  </a:lnTo>
                  <a:lnTo>
                    <a:pt x="1474" y="1"/>
                  </a:lnTo>
                  <a:lnTo>
                    <a:pt x="1474" y="1"/>
                  </a:lnTo>
                  <a:lnTo>
                    <a:pt x="1577" y="27"/>
                  </a:lnTo>
                  <a:lnTo>
                    <a:pt x="1655" y="52"/>
                  </a:lnTo>
                  <a:lnTo>
                    <a:pt x="1758" y="104"/>
                  </a:lnTo>
                  <a:lnTo>
                    <a:pt x="1836" y="156"/>
                  </a:lnTo>
                  <a:lnTo>
                    <a:pt x="15349" y="13695"/>
                  </a:lnTo>
                  <a:lnTo>
                    <a:pt x="15349" y="13695"/>
                  </a:lnTo>
                  <a:lnTo>
                    <a:pt x="15427" y="13773"/>
                  </a:lnTo>
                  <a:lnTo>
                    <a:pt x="15478" y="13850"/>
                  </a:lnTo>
                  <a:lnTo>
                    <a:pt x="15504" y="13928"/>
                  </a:lnTo>
                  <a:lnTo>
                    <a:pt x="15504" y="14031"/>
                  </a:lnTo>
                  <a:lnTo>
                    <a:pt x="15504" y="14031"/>
                  </a:lnTo>
                  <a:lnTo>
                    <a:pt x="15504" y="14109"/>
                  </a:lnTo>
                  <a:lnTo>
                    <a:pt x="15504" y="14212"/>
                  </a:lnTo>
                  <a:lnTo>
                    <a:pt x="15478" y="14289"/>
                  </a:lnTo>
                  <a:lnTo>
                    <a:pt x="15427" y="14393"/>
                  </a:lnTo>
                  <a:lnTo>
                    <a:pt x="15427" y="14393"/>
                  </a:lnTo>
                  <a:close/>
                  <a:moveTo>
                    <a:pt x="14806" y="15220"/>
                  </a:moveTo>
                  <a:lnTo>
                    <a:pt x="15375" y="14367"/>
                  </a:lnTo>
                  <a:lnTo>
                    <a:pt x="15375" y="14367"/>
                  </a:lnTo>
                  <a:lnTo>
                    <a:pt x="15427" y="14289"/>
                  </a:lnTo>
                  <a:lnTo>
                    <a:pt x="15452" y="14186"/>
                  </a:lnTo>
                  <a:lnTo>
                    <a:pt x="15452" y="14031"/>
                  </a:lnTo>
                  <a:lnTo>
                    <a:pt x="15452" y="14031"/>
                  </a:lnTo>
                  <a:lnTo>
                    <a:pt x="15401" y="13876"/>
                  </a:lnTo>
                  <a:lnTo>
                    <a:pt x="15323" y="13721"/>
                  </a:lnTo>
                  <a:lnTo>
                    <a:pt x="1784" y="207"/>
                  </a:lnTo>
                  <a:lnTo>
                    <a:pt x="1784" y="207"/>
                  </a:lnTo>
                  <a:lnTo>
                    <a:pt x="1706" y="156"/>
                  </a:lnTo>
                  <a:lnTo>
                    <a:pt x="1629" y="104"/>
                  </a:lnTo>
                  <a:lnTo>
                    <a:pt x="1474" y="52"/>
                  </a:lnTo>
                  <a:lnTo>
                    <a:pt x="1474" y="52"/>
                  </a:lnTo>
                  <a:lnTo>
                    <a:pt x="1293" y="78"/>
                  </a:lnTo>
                  <a:lnTo>
                    <a:pt x="1215" y="104"/>
                  </a:lnTo>
                  <a:lnTo>
                    <a:pt x="1138" y="156"/>
                  </a:lnTo>
                  <a:lnTo>
                    <a:pt x="285" y="724"/>
                  </a:lnTo>
                  <a:lnTo>
                    <a:pt x="285" y="724"/>
                  </a:lnTo>
                  <a:lnTo>
                    <a:pt x="208" y="802"/>
                  </a:lnTo>
                  <a:lnTo>
                    <a:pt x="156" y="879"/>
                  </a:lnTo>
                  <a:lnTo>
                    <a:pt x="104" y="957"/>
                  </a:lnTo>
                  <a:lnTo>
                    <a:pt x="79" y="1060"/>
                  </a:lnTo>
                  <a:lnTo>
                    <a:pt x="79" y="1060"/>
                  </a:lnTo>
                  <a:lnTo>
                    <a:pt x="79" y="1138"/>
                  </a:lnTo>
                  <a:lnTo>
                    <a:pt x="79" y="1241"/>
                  </a:lnTo>
                  <a:lnTo>
                    <a:pt x="104" y="1318"/>
                  </a:lnTo>
                  <a:lnTo>
                    <a:pt x="156" y="1422"/>
                  </a:lnTo>
                  <a:lnTo>
                    <a:pt x="156" y="1422"/>
                  </a:lnTo>
                  <a:lnTo>
                    <a:pt x="182" y="1448"/>
                  </a:lnTo>
                  <a:lnTo>
                    <a:pt x="208" y="1499"/>
                  </a:lnTo>
                  <a:lnTo>
                    <a:pt x="14031" y="15297"/>
                  </a:lnTo>
                  <a:lnTo>
                    <a:pt x="14031" y="15297"/>
                  </a:lnTo>
                  <a:lnTo>
                    <a:pt x="14109" y="15375"/>
                  </a:lnTo>
                  <a:lnTo>
                    <a:pt x="14186" y="15426"/>
                  </a:lnTo>
                  <a:lnTo>
                    <a:pt x="14290" y="15452"/>
                  </a:lnTo>
                  <a:lnTo>
                    <a:pt x="14367" y="15452"/>
                  </a:lnTo>
                  <a:lnTo>
                    <a:pt x="14367" y="15452"/>
                  </a:lnTo>
                  <a:lnTo>
                    <a:pt x="14471" y="15452"/>
                  </a:lnTo>
                  <a:lnTo>
                    <a:pt x="14574" y="15426"/>
                  </a:lnTo>
                  <a:lnTo>
                    <a:pt x="14651" y="15375"/>
                  </a:lnTo>
                  <a:lnTo>
                    <a:pt x="14729" y="15297"/>
                  </a:lnTo>
                  <a:lnTo>
                    <a:pt x="14729" y="15297"/>
                  </a:lnTo>
                  <a:lnTo>
                    <a:pt x="14755" y="15271"/>
                  </a:lnTo>
                  <a:lnTo>
                    <a:pt x="14755" y="15271"/>
                  </a:lnTo>
                  <a:lnTo>
                    <a:pt x="14806" y="15220"/>
                  </a:lnTo>
                  <a:lnTo>
                    <a:pt x="14806" y="1522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9" name="Google Shape;2019;p29"/>
            <p:cNvSpPr/>
            <p:nvPr/>
          </p:nvSpPr>
          <p:spPr>
            <a:xfrm>
              <a:off x="10503075" y="2506225"/>
              <a:ext cx="344325" cy="344300"/>
            </a:xfrm>
            <a:custGeom>
              <a:rect b="b" l="l" r="r" t="t"/>
              <a:pathLst>
                <a:path extrusionOk="0" h="13772" w="13773">
                  <a:moveTo>
                    <a:pt x="13669" y="12661"/>
                  </a:moveTo>
                  <a:lnTo>
                    <a:pt x="13101" y="13514"/>
                  </a:lnTo>
                  <a:lnTo>
                    <a:pt x="13101" y="13514"/>
                  </a:lnTo>
                  <a:lnTo>
                    <a:pt x="13023" y="13617"/>
                  </a:lnTo>
                  <a:lnTo>
                    <a:pt x="13023" y="13617"/>
                  </a:lnTo>
                  <a:lnTo>
                    <a:pt x="12946" y="13694"/>
                  </a:lnTo>
                  <a:lnTo>
                    <a:pt x="12842" y="13746"/>
                  </a:lnTo>
                  <a:lnTo>
                    <a:pt x="12765" y="13772"/>
                  </a:lnTo>
                  <a:lnTo>
                    <a:pt x="12662" y="13772"/>
                  </a:lnTo>
                  <a:lnTo>
                    <a:pt x="12558" y="13772"/>
                  </a:lnTo>
                  <a:lnTo>
                    <a:pt x="12455" y="13746"/>
                  </a:lnTo>
                  <a:lnTo>
                    <a:pt x="12377" y="13694"/>
                  </a:lnTo>
                  <a:lnTo>
                    <a:pt x="12274" y="13617"/>
                  </a:lnTo>
                  <a:lnTo>
                    <a:pt x="130" y="1473"/>
                  </a:lnTo>
                  <a:lnTo>
                    <a:pt x="130" y="1473"/>
                  </a:lnTo>
                  <a:lnTo>
                    <a:pt x="78" y="1395"/>
                  </a:lnTo>
                  <a:lnTo>
                    <a:pt x="78" y="1395"/>
                  </a:lnTo>
                  <a:lnTo>
                    <a:pt x="27" y="1292"/>
                  </a:lnTo>
                  <a:lnTo>
                    <a:pt x="1" y="1214"/>
                  </a:lnTo>
                  <a:lnTo>
                    <a:pt x="1" y="1111"/>
                  </a:lnTo>
                  <a:lnTo>
                    <a:pt x="1" y="1008"/>
                  </a:lnTo>
                  <a:lnTo>
                    <a:pt x="27" y="904"/>
                  </a:lnTo>
                  <a:lnTo>
                    <a:pt x="78" y="827"/>
                  </a:lnTo>
                  <a:lnTo>
                    <a:pt x="130" y="749"/>
                  </a:lnTo>
                  <a:lnTo>
                    <a:pt x="207" y="672"/>
                  </a:lnTo>
                  <a:lnTo>
                    <a:pt x="1086" y="103"/>
                  </a:lnTo>
                  <a:lnTo>
                    <a:pt x="1086" y="103"/>
                  </a:lnTo>
                  <a:lnTo>
                    <a:pt x="1163" y="52"/>
                  </a:lnTo>
                  <a:lnTo>
                    <a:pt x="1241" y="26"/>
                  </a:lnTo>
                  <a:lnTo>
                    <a:pt x="1344" y="0"/>
                  </a:lnTo>
                  <a:lnTo>
                    <a:pt x="1422" y="0"/>
                  </a:lnTo>
                  <a:lnTo>
                    <a:pt x="1525" y="0"/>
                  </a:lnTo>
                  <a:lnTo>
                    <a:pt x="1603" y="52"/>
                  </a:lnTo>
                  <a:lnTo>
                    <a:pt x="1680" y="78"/>
                  </a:lnTo>
                  <a:lnTo>
                    <a:pt x="1758" y="155"/>
                  </a:lnTo>
                  <a:lnTo>
                    <a:pt x="13618" y="12015"/>
                  </a:lnTo>
                  <a:lnTo>
                    <a:pt x="13618" y="12015"/>
                  </a:lnTo>
                  <a:lnTo>
                    <a:pt x="13669" y="12067"/>
                  </a:lnTo>
                  <a:lnTo>
                    <a:pt x="13721" y="12144"/>
                  </a:lnTo>
                  <a:lnTo>
                    <a:pt x="13773" y="12325"/>
                  </a:lnTo>
                  <a:lnTo>
                    <a:pt x="13747" y="12506"/>
                  </a:lnTo>
                  <a:lnTo>
                    <a:pt x="13721" y="12583"/>
                  </a:lnTo>
                  <a:lnTo>
                    <a:pt x="13669" y="12661"/>
                  </a:lnTo>
                  <a:lnTo>
                    <a:pt x="13669" y="1266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0" name="Google Shape;2020;p29"/>
            <p:cNvSpPr/>
            <p:nvPr/>
          </p:nvSpPr>
          <p:spPr>
            <a:xfrm>
              <a:off x="10630975" y="2419650"/>
              <a:ext cx="302350" cy="302975"/>
            </a:xfrm>
            <a:custGeom>
              <a:rect b="b" l="l" r="r" t="t"/>
              <a:pathLst>
                <a:path extrusionOk="0" h="12119" w="12094">
                  <a:moveTo>
                    <a:pt x="12016" y="11008"/>
                  </a:moveTo>
                  <a:lnTo>
                    <a:pt x="11421" y="11861"/>
                  </a:lnTo>
                  <a:lnTo>
                    <a:pt x="11421" y="11861"/>
                  </a:lnTo>
                  <a:lnTo>
                    <a:pt x="11344" y="11964"/>
                  </a:lnTo>
                  <a:lnTo>
                    <a:pt x="11344" y="11964"/>
                  </a:lnTo>
                  <a:lnTo>
                    <a:pt x="11266" y="12041"/>
                  </a:lnTo>
                  <a:lnTo>
                    <a:pt x="11189" y="12093"/>
                  </a:lnTo>
                  <a:lnTo>
                    <a:pt x="11085" y="12119"/>
                  </a:lnTo>
                  <a:lnTo>
                    <a:pt x="10982" y="12119"/>
                  </a:lnTo>
                  <a:lnTo>
                    <a:pt x="10879" y="12119"/>
                  </a:lnTo>
                  <a:lnTo>
                    <a:pt x="10801" y="12093"/>
                  </a:lnTo>
                  <a:lnTo>
                    <a:pt x="10698" y="12041"/>
                  </a:lnTo>
                  <a:lnTo>
                    <a:pt x="10620" y="11964"/>
                  </a:lnTo>
                  <a:lnTo>
                    <a:pt x="130" y="1499"/>
                  </a:lnTo>
                  <a:lnTo>
                    <a:pt x="130" y="1499"/>
                  </a:lnTo>
                  <a:lnTo>
                    <a:pt x="78" y="1422"/>
                  </a:lnTo>
                  <a:lnTo>
                    <a:pt x="78" y="1422"/>
                  </a:lnTo>
                  <a:lnTo>
                    <a:pt x="27" y="1318"/>
                  </a:lnTo>
                  <a:lnTo>
                    <a:pt x="1" y="1215"/>
                  </a:lnTo>
                  <a:lnTo>
                    <a:pt x="1" y="1112"/>
                  </a:lnTo>
                  <a:lnTo>
                    <a:pt x="1" y="1034"/>
                  </a:lnTo>
                  <a:lnTo>
                    <a:pt x="27" y="931"/>
                  </a:lnTo>
                  <a:lnTo>
                    <a:pt x="78" y="828"/>
                  </a:lnTo>
                  <a:lnTo>
                    <a:pt x="130" y="750"/>
                  </a:lnTo>
                  <a:lnTo>
                    <a:pt x="207" y="698"/>
                  </a:lnTo>
                  <a:lnTo>
                    <a:pt x="1086" y="104"/>
                  </a:lnTo>
                  <a:lnTo>
                    <a:pt x="1086" y="104"/>
                  </a:lnTo>
                  <a:lnTo>
                    <a:pt x="1163" y="52"/>
                  </a:lnTo>
                  <a:lnTo>
                    <a:pt x="1241" y="27"/>
                  </a:lnTo>
                  <a:lnTo>
                    <a:pt x="1344" y="27"/>
                  </a:lnTo>
                  <a:lnTo>
                    <a:pt x="1422" y="1"/>
                  </a:lnTo>
                  <a:lnTo>
                    <a:pt x="1525" y="27"/>
                  </a:lnTo>
                  <a:lnTo>
                    <a:pt x="1603" y="52"/>
                  </a:lnTo>
                  <a:lnTo>
                    <a:pt x="1680" y="104"/>
                  </a:lnTo>
                  <a:lnTo>
                    <a:pt x="1758" y="156"/>
                  </a:lnTo>
                  <a:lnTo>
                    <a:pt x="11938" y="10362"/>
                  </a:lnTo>
                  <a:lnTo>
                    <a:pt x="11938" y="10362"/>
                  </a:lnTo>
                  <a:lnTo>
                    <a:pt x="11990" y="10414"/>
                  </a:lnTo>
                  <a:lnTo>
                    <a:pt x="12041" y="10491"/>
                  </a:lnTo>
                  <a:lnTo>
                    <a:pt x="12093" y="10672"/>
                  </a:lnTo>
                  <a:lnTo>
                    <a:pt x="12093" y="10853"/>
                  </a:lnTo>
                  <a:lnTo>
                    <a:pt x="12041" y="10930"/>
                  </a:lnTo>
                  <a:lnTo>
                    <a:pt x="12016" y="11008"/>
                  </a:lnTo>
                  <a:lnTo>
                    <a:pt x="12016" y="11008"/>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1" name="Google Shape;2021;p29"/>
            <p:cNvSpPr/>
            <p:nvPr/>
          </p:nvSpPr>
          <p:spPr>
            <a:xfrm>
              <a:off x="10758875" y="2333750"/>
              <a:ext cx="260350" cy="260975"/>
            </a:xfrm>
            <a:custGeom>
              <a:rect b="b" l="l" r="r" t="t"/>
              <a:pathLst>
                <a:path extrusionOk="0" h="10439" w="10414">
                  <a:moveTo>
                    <a:pt x="10336" y="9328"/>
                  </a:moveTo>
                  <a:lnTo>
                    <a:pt x="9768" y="10181"/>
                  </a:lnTo>
                  <a:lnTo>
                    <a:pt x="9768" y="10181"/>
                  </a:lnTo>
                  <a:lnTo>
                    <a:pt x="9690" y="10284"/>
                  </a:lnTo>
                  <a:lnTo>
                    <a:pt x="9690" y="10284"/>
                  </a:lnTo>
                  <a:lnTo>
                    <a:pt x="9613" y="10361"/>
                  </a:lnTo>
                  <a:lnTo>
                    <a:pt x="9509" y="10387"/>
                  </a:lnTo>
                  <a:lnTo>
                    <a:pt x="9406" y="10439"/>
                  </a:lnTo>
                  <a:lnTo>
                    <a:pt x="9303" y="10439"/>
                  </a:lnTo>
                  <a:lnTo>
                    <a:pt x="9225" y="10439"/>
                  </a:lnTo>
                  <a:lnTo>
                    <a:pt x="9122" y="10387"/>
                  </a:lnTo>
                  <a:lnTo>
                    <a:pt x="9018" y="10361"/>
                  </a:lnTo>
                  <a:lnTo>
                    <a:pt x="8941" y="10284"/>
                  </a:lnTo>
                  <a:lnTo>
                    <a:pt x="130" y="1473"/>
                  </a:lnTo>
                  <a:lnTo>
                    <a:pt x="130" y="1473"/>
                  </a:lnTo>
                  <a:lnTo>
                    <a:pt x="78" y="1395"/>
                  </a:lnTo>
                  <a:lnTo>
                    <a:pt x="78" y="1395"/>
                  </a:lnTo>
                  <a:lnTo>
                    <a:pt x="27" y="1318"/>
                  </a:lnTo>
                  <a:lnTo>
                    <a:pt x="1" y="1215"/>
                  </a:lnTo>
                  <a:lnTo>
                    <a:pt x="1" y="1111"/>
                  </a:lnTo>
                  <a:lnTo>
                    <a:pt x="1" y="1008"/>
                  </a:lnTo>
                  <a:lnTo>
                    <a:pt x="27" y="930"/>
                  </a:lnTo>
                  <a:lnTo>
                    <a:pt x="78" y="827"/>
                  </a:lnTo>
                  <a:lnTo>
                    <a:pt x="130" y="749"/>
                  </a:lnTo>
                  <a:lnTo>
                    <a:pt x="207" y="672"/>
                  </a:lnTo>
                  <a:lnTo>
                    <a:pt x="1086" y="104"/>
                  </a:lnTo>
                  <a:lnTo>
                    <a:pt x="1086" y="104"/>
                  </a:lnTo>
                  <a:lnTo>
                    <a:pt x="1163" y="52"/>
                  </a:lnTo>
                  <a:lnTo>
                    <a:pt x="1241" y="26"/>
                  </a:lnTo>
                  <a:lnTo>
                    <a:pt x="1344" y="0"/>
                  </a:lnTo>
                  <a:lnTo>
                    <a:pt x="1422" y="0"/>
                  </a:lnTo>
                  <a:lnTo>
                    <a:pt x="1525" y="26"/>
                  </a:lnTo>
                  <a:lnTo>
                    <a:pt x="1603" y="52"/>
                  </a:lnTo>
                  <a:lnTo>
                    <a:pt x="1680" y="104"/>
                  </a:lnTo>
                  <a:lnTo>
                    <a:pt x="1758" y="155"/>
                  </a:lnTo>
                  <a:lnTo>
                    <a:pt x="10284" y="8682"/>
                  </a:lnTo>
                  <a:lnTo>
                    <a:pt x="10284" y="8682"/>
                  </a:lnTo>
                  <a:lnTo>
                    <a:pt x="10336" y="8734"/>
                  </a:lnTo>
                  <a:lnTo>
                    <a:pt x="10388" y="8811"/>
                  </a:lnTo>
                  <a:lnTo>
                    <a:pt x="10414" y="8992"/>
                  </a:lnTo>
                  <a:lnTo>
                    <a:pt x="10414" y="9173"/>
                  </a:lnTo>
                  <a:lnTo>
                    <a:pt x="10388" y="9250"/>
                  </a:lnTo>
                  <a:lnTo>
                    <a:pt x="10336" y="9328"/>
                  </a:lnTo>
                  <a:lnTo>
                    <a:pt x="10336" y="9328"/>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2" name="Google Shape;2022;p29"/>
            <p:cNvSpPr/>
            <p:nvPr/>
          </p:nvSpPr>
          <p:spPr>
            <a:xfrm>
              <a:off x="10886775" y="2247825"/>
              <a:ext cx="219000" cy="219000"/>
            </a:xfrm>
            <a:custGeom>
              <a:rect b="b" l="l" r="r" t="t"/>
              <a:pathLst>
                <a:path extrusionOk="0" h="8760" w="8760">
                  <a:moveTo>
                    <a:pt x="8657" y="7649"/>
                  </a:moveTo>
                  <a:lnTo>
                    <a:pt x="8088" y="8502"/>
                  </a:lnTo>
                  <a:lnTo>
                    <a:pt x="8088" y="8502"/>
                  </a:lnTo>
                  <a:lnTo>
                    <a:pt x="8011" y="8605"/>
                  </a:lnTo>
                  <a:lnTo>
                    <a:pt x="8011" y="8605"/>
                  </a:lnTo>
                  <a:lnTo>
                    <a:pt x="7933" y="8682"/>
                  </a:lnTo>
                  <a:lnTo>
                    <a:pt x="7830" y="8708"/>
                  </a:lnTo>
                  <a:lnTo>
                    <a:pt x="7752" y="8760"/>
                  </a:lnTo>
                  <a:lnTo>
                    <a:pt x="7649" y="8760"/>
                  </a:lnTo>
                  <a:lnTo>
                    <a:pt x="7546" y="8760"/>
                  </a:lnTo>
                  <a:lnTo>
                    <a:pt x="7442" y="8708"/>
                  </a:lnTo>
                  <a:lnTo>
                    <a:pt x="7365" y="8682"/>
                  </a:lnTo>
                  <a:lnTo>
                    <a:pt x="7287" y="8605"/>
                  </a:lnTo>
                  <a:lnTo>
                    <a:pt x="156" y="1473"/>
                  </a:lnTo>
                  <a:lnTo>
                    <a:pt x="156" y="1473"/>
                  </a:lnTo>
                  <a:lnTo>
                    <a:pt x="78" y="1396"/>
                  </a:lnTo>
                  <a:lnTo>
                    <a:pt x="78" y="1396"/>
                  </a:lnTo>
                  <a:lnTo>
                    <a:pt x="27" y="1293"/>
                  </a:lnTo>
                  <a:lnTo>
                    <a:pt x="1" y="1215"/>
                  </a:lnTo>
                  <a:lnTo>
                    <a:pt x="1" y="1112"/>
                  </a:lnTo>
                  <a:lnTo>
                    <a:pt x="1" y="1008"/>
                  </a:lnTo>
                  <a:lnTo>
                    <a:pt x="27" y="905"/>
                  </a:lnTo>
                  <a:lnTo>
                    <a:pt x="78" y="827"/>
                  </a:lnTo>
                  <a:lnTo>
                    <a:pt x="130" y="750"/>
                  </a:lnTo>
                  <a:lnTo>
                    <a:pt x="233" y="672"/>
                  </a:lnTo>
                  <a:lnTo>
                    <a:pt x="1086" y="104"/>
                  </a:lnTo>
                  <a:lnTo>
                    <a:pt x="1086" y="104"/>
                  </a:lnTo>
                  <a:lnTo>
                    <a:pt x="1163" y="52"/>
                  </a:lnTo>
                  <a:lnTo>
                    <a:pt x="1241" y="1"/>
                  </a:lnTo>
                  <a:lnTo>
                    <a:pt x="1344" y="1"/>
                  </a:lnTo>
                  <a:lnTo>
                    <a:pt x="1422" y="1"/>
                  </a:lnTo>
                  <a:lnTo>
                    <a:pt x="1525" y="1"/>
                  </a:lnTo>
                  <a:lnTo>
                    <a:pt x="1603" y="26"/>
                  </a:lnTo>
                  <a:lnTo>
                    <a:pt x="1680" y="78"/>
                  </a:lnTo>
                  <a:lnTo>
                    <a:pt x="1758" y="156"/>
                  </a:lnTo>
                  <a:lnTo>
                    <a:pt x="8605" y="7003"/>
                  </a:lnTo>
                  <a:lnTo>
                    <a:pt x="8605" y="7003"/>
                  </a:lnTo>
                  <a:lnTo>
                    <a:pt x="8657" y="7055"/>
                  </a:lnTo>
                  <a:lnTo>
                    <a:pt x="8708" y="7132"/>
                  </a:lnTo>
                  <a:lnTo>
                    <a:pt x="8760" y="7313"/>
                  </a:lnTo>
                  <a:lnTo>
                    <a:pt x="8734" y="7494"/>
                  </a:lnTo>
                  <a:lnTo>
                    <a:pt x="8708" y="7571"/>
                  </a:lnTo>
                  <a:lnTo>
                    <a:pt x="8657" y="7649"/>
                  </a:lnTo>
                  <a:lnTo>
                    <a:pt x="8657" y="7649"/>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3" name="Google Shape;2023;p29"/>
            <p:cNvSpPr/>
            <p:nvPr/>
          </p:nvSpPr>
          <p:spPr>
            <a:xfrm>
              <a:off x="9897175" y="866775"/>
              <a:ext cx="1263525" cy="1263525"/>
            </a:xfrm>
            <a:custGeom>
              <a:rect b="b" l="l" r="r" t="t"/>
              <a:pathLst>
                <a:path extrusionOk="0" h="50541" w="50541">
                  <a:moveTo>
                    <a:pt x="10930" y="10904"/>
                  </a:moveTo>
                  <a:lnTo>
                    <a:pt x="20516" y="1344"/>
                  </a:lnTo>
                  <a:lnTo>
                    <a:pt x="49352" y="44184"/>
                  </a:lnTo>
                  <a:lnTo>
                    <a:pt x="44184" y="49351"/>
                  </a:lnTo>
                  <a:lnTo>
                    <a:pt x="1344" y="20490"/>
                  </a:lnTo>
                  <a:lnTo>
                    <a:pt x="10930" y="10904"/>
                  </a:lnTo>
                  <a:lnTo>
                    <a:pt x="10930" y="10904"/>
                  </a:lnTo>
                  <a:close/>
                  <a:moveTo>
                    <a:pt x="20206" y="155"/>
                  </a:moveTo>
                  <a:lnTo>
                    <a:pt x="155" y="20206"/>
                  </a:lnTo>
                  <a:lnTo>
                    <a:pt x="155" y="20206"/>
                  </a:lnTo>
                  <a:lnTo>
                    <a:pt x="104" y="20283"/>
                  </a:lnTo>
                  <a:lnTo>
                    <a:pt x="104" y="20283"/>
                  </a:lnTo>
                  <a:lnTo>
                    <a:pt x="52" y="20387"/>
                  </a:lnTo>
                  <a:lnTo>
                    <a:pt x="26" y="20464"/>
                  </a:lnTo>
                  <a:lnTo>
                    <a:pt x="0" y="20567"/>
                  </a:lnTo>
                  <a:lnTo>
                    <a:pt x="26" y="20671"/>
                  </a:lnTo>
                  <a:lnTo>
                    <a:pt x="52" y="20774"/>
                  </a:lnTo>
                  <a:lnTo>
                    <a:pt x="104" y="20852"/>
                  </a:lnTo>
                  <a:lnTo>
                    <a:pt x="155" y="20929"/>
                  </a:lnTo>
                  <a:lnTo>
                    <a:pt x="233" y="21007"/>
                  </a:lnTo>
                  <a:lnTo>
                    <a:pt x="43951" y="50437"/>
                  </a:lnTo>
                  <a:lnTo>
                    <a:pt x="43951" y="50437"/>
                  </a:lnTo>
                  <a:lnTo>
                    <a:pt x="44029" y="50488"/>
                  </a:lnTo>
                  <a:lnTo>
                    <a:pt x="44106" y="50514"/>
                  </a:lnTo>
                  <a:lnTo>
                    <a:pt x="44210" y="50540"/>
                  </a:lnTo>
                  <a:lnTo>
                    <a:pt x="44287" y="50540"/>
                  </a:lnTo>
                  <a:lnTo>
                    <a:pt x="44391" y="50514"/>
                  </a:lnTo>
                  <a:lnTo>
                    <a:pt x="44468" y="50488"/>
                  </a:lnTo>
                  <a:lnTo>
                    <a:pt x="44546" y="50463"/>
                  </a:lnTo>
                  <a:lnTo>
                    <a:pt x="44623" y="50385"/>
                  </a:lnTo>
                  <a:lnTo>
                    <a:pt x="50385" y="44623"/>
                  </a:lnTo>
                  <a:lnTo>
                    <a:pt x="50385" y="44623"/>
                  </a:lnTo>
                  <a:lnTo>
                    <a:pt x="50463" y="44546"/>
                  </a:lnTo>
                  <a:lnTo>
                    <a:pt x="50489" y="44468"/>
                  </a:lnTo>
                  <a:lnTo>
                    <a:pt x="50540" y="44287"/>
                  </a:lnTo>
                  <a:lnTo>
                    <a:pt x="50540" y="44132"/>
                  </a:lnTo>
                  <a:lnTo>
                    <a:pt x="50514" y="44029"/>
                  </a:lnTo>
                  <a:lnTo>
                    <a:pt x="50463" y="43951"/>
                  </a:lnTo>
                  <a:lnTo>
                    <a:pt x="21033" y="258"/>
                  </a:lnTo>
                  <a:lnTo>
                    <a:pt x="21033" y="258"/>
                  </a:lnTo>
                  <a:lnTo>
                    <a:pt x="20955" y="155"/>
                  </a:lnTo>
                  <a:lnTo>
                    <a:pt x="20955" y="155"/>
                  </a:lnTo>
                  <a:lnTo>
                    <a:pt x="20878" y="78"/>
                  </a:lnTo>
                  <a:lnTo>
                    <a:pt x="20774" y="26"/>
                  </a:lnTo>
                  <a:lnTo>
                    <a:pt x="20697" y="0"/>
                  </a:lnTo>
                  <a:lnTo>
                    <a:pt x="20593" y="0"/>
                  </a:lnTo>
                  <a:lnTo>
                    <a:pt x="20490" y="0"/>
                  </a:lnTo>
                  <a:lnTo>
                    <a:pt x="20387" y="26"/>
                  </a:lnTo>
                  <a:lnTo>
                    <a:pt x="20309" y="78"/>
                  </a:lnTo>
                  <a:lnTo>
                    <a:pt x="20206" y="155"/>
                  </a:lnTo>
                  <a:lnTo>
                    <a:pt x="20206" y="15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4" name="Google Shape;2024;p29"/>
            <p:cNvSpPr/>
            <p:nvPr/>
          </p:nvSpPr>
          <p:spPr>
            <a:xfrm>
              <a:off x="10138100" y="1107700"/>
              <a:ext cx="960575" cy="960575"/>
            </a:xfrm>
            <a:custGeom>
              <a:rect b="b" l="l" r="r" t="t"/>
              <a:pathLst>
                <a:path extrusionOk="0" h="38423" w="38423">
                  <a:moveTo>
                    <a:pt x="931" y="905"/>
                  </a:moveTo>
                  <a:lnTo>
                    <a:pt x="1835" y="1"/>
                  </a:lnTo>
                  <a:lnTo>
                    <a:pt x="38423" y="36588"/>
                  </a:lnTo>
                  <a:lnTo>
                    <a:pt x="36588" y="38423"/>
                  </a:lnTo>
                  <a:lnTo>
                    <a:pt x="1" y="1835"/>
                  </a:lnTo>
                  <a:lnTo>
                    <a:pt x="931" y="90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5" name="Google Shape;2025;p29"/>
            <p:cNvSpPr/>
            <p:nvPr/>
          </p:nvSpPr>
          <p:spPr>
            <a:xfrm>
              <a:off x="10003750" y="973350"/>
              <a:ext cx="485800" cy="485775"/>
            </a:xfrm>
            <a:custGeom>
              <a:rect b="b" l="l" r="r" t="t"/>
              <a:pathLst>
                <a:path extrusionOk="0" h="19431" w="19432">
                  <a:moveTo>
                    <a:pt x="18837" y="0"/>
                  </a:moveTo>
                  <a:lnTo>
                    <a:pt x="19431" y="879"/>
                  </a:lnTo>
                  <a:lnTo>
                    <a:pt x="879" y="19431"/>
                  </a:lnTo>
                  <a:lnTo>
                    <a:pt x="1" y="18837"/>
                  </a:lnTo>
                  <a:lnTo>
                    <a:pt x="18837"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6" name="Google Shape;2026;p29"/>
            <p:cNvSpPr/>
            <p:nvPr/>
          </p:nvSpPr>
          <p:spPr>
            <a:xfrm>
              <a:off x="10132300" y="1101250"/>
              <a:ext cx="443800" cy="443800"/>
            </a:xfrm>
            <a:custGeom>
              <a:rect b="b" l="l" r="r" t="t"/>
              <a:pathLst>
                <a:path extrusionOk="0" h="17752" w="17752">
                  <a:moveTo>
                    <a:pt x="17157" y="0"/>
                  </a:moveTo>
                  <a:lnTo>
                    <a:pt x="17751" y="879"/>
                  </a:lnTo>
                  <a:lnTo>
                    <a:pt x="879" y="17751"/>
                  </a:lnTo>
                  <a:lnTo>
                    <a:pt x="0" y="17157"/>
                  </a:lnTo>
                  <a:lnTo>
                    <a:pt x="17157"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7" name="Google Shape;2027;p29"/>
            <p:cNvSpPr/>
            <p:nvPr/>
          </p:nvSpPr>
          <p:spPr>
            <a:xfrm>
              <a:off x="10260200" y="1229150"/>
              <a:ext cx="401800" cy="402450"/>
            </a:xfrm>
            <a:custGeom>
              <a:rect b="b" l="l" r="r" t="t"/>
              <a:pathLst>
                <a:path extrusionOk="0" h="16098" w="16072">
                  <a:moveTo>
                    <a:pt x="15478" y="0"/>
                  </a:moveTo>
                  <a:lnTo>
                    <a:pt x="16072" y="879"/>
                  </a:lnTo>
                  <a:lnTo>
                    <a:pt x="879" y="16098"/>
                  </a:lnTo>
                  <a:lnTo>
                    <a:pt x="0" y="15503"/>
                  </a:lnTo>
                  <a:lnTo>
                    <a:pt x="15478"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8" name="Google Shape;2028;p29"/>
            <p:cNvSpPr/>
            <p:nvPr/>
          </p:nvSpPr>
          <p:spPr>
            <a:xfrm>
              <a:off x="10388100" y="1357050"/>
              <a:ext cx="359825" cy="360475"/>
            </a:xfrm>
            <a:custGeom>
              <a:rect b="b" l="l" r="r" t="t"/>
              <a:pathLst>
                <a:path extrusionOk="0" h="14419" w="14393">
                  <a:moveTo>
                    <a:pt x="13798" y="0"/>
                  </a:moveTo>
                  <a:lnTo>
                    <a:pt x="14392" y="879"/>
                  </a:lnTo>
                  <a:lnTo>
                    <a:pt x="879" y="14418"/>
                  </a:lnTo>
                  <a:lnTo>
                    <a:pt x="0" y="13824"/>
                  </a:lnTo>
                  <a:lnTo>
                    <a:pt x="13798"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9" name="Google Shape;2029;p29"/>
            <p:cNvSpPr/>
            <p:nvPr/>
          </p:nvSpPr>
          <p:spPr>
            <a:xfrm>
              <a:off x="10516000" y="1484950"/>
              <a:ext cx="318475" cy="318475"/>
            </a:xfrm>
            <a:custGeom>
              <a:rect b="b" l="l" r="r" t="t"/>
              <a:pathLst>
                <a:path extrusionOk="0" h="12739" w="12739">
                  <a:moveTo>
                    <a:pt x="12145" y="0"/>
                  </a:moveTo>
                  <a:lnTo>
                    <a:pt x="12739" y="879"/>
                  </a:lnTo>
                  <a:lnTo>
                    <a:pt x="879" y="12739"/>
                  </a:lnTo>
                  <a:lnTo>
                    <a:pt x="0" y="12145"/>
                  </a:lnTo>
                  <a:lnTo>
                    <a:pt x="12145"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0" name="Google Shape;2030;p29"/>
            <p:cNvSpPr/>
            <p:nvPr/>
          </p:nvSpPr>
          <p:spPr>
            <a:xfrm>
              <a:off x="10643900" y="1612850"/>
              <a:ext cx="276500" cy="277150"/>
            </a:xfrm>
            <a:custGeom>
              <a:rect b="b" l="l" r="r" t="t"/>
              <a:pathLst>
                <a:path extrusionOk="0" h="11086" w="11060">
                  <a:moveTo>
                    <a:pt x="10465" y="0"/>
                  </a:moveTo>
                  <a:lnTo>
                    <a:pt x="11059" y="879"/>
                  </a:lnTo>
                  <a:lnTo>
                    <a:pt x="879" y="11085"/>
                  </a:lnTo>
                  <a:lnTo>
                    <a:pt x="0" y="10491"/>
                  </a:lnTo>
                  <a:lnTo>
                    <a:pt x="10465"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1" name="Google Shape;2031;p29"/>
            <p:cNvSpPr/>
            <p:nvPr/>
          </p:nvSpPr>
          <p:spPr>
            <a:xfrm>
              <a:off x="10771800" y="1740750"/>
              <a:ext cx="234500" cy="235150"/>
            </a:xfrm>
            <a:custGeom>
              <a:rect b="b" l="l" r="r" t="t"/>
              <a:pathLst>
                <a:path extrusionOk="0" h="9406" w="9380">
                  <a:moveTo>
                    <a:pt x="8786" y="0"/>
                  </a:moveTo>
                  <a:lnTo>
                    <a:pt x="9380" y="879"/>
                  </a:lnTo>
                  <a:lnTo>
                    <a:pt x="879" y="9406"/>
                  </a:lnTo>
                  <a:lnTo>
                    <a:pt x="0" y="8811"/>
                  </a:lnTo>
                  <a:lnTo>
                    <a:pt x="8786"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2" name="Google Shape;2032;p29"/>
            <p:cNvSpPr/>
            <p:nvPr/>
          </p:nvSpPr>
          <p:spPr>
            <a:xfrm>
              <a:off x="10899700" y="1868650"/>
              <a:ext cx="193175" cy="193175"/>
            </a:xfrm>
            <a:custGeom>
              <a:rect b="b" l="l" r="r" t="t"/>
              <a:pathLst>
                <a:path extrusionOk="0" h="7727" w="7727">
                  <a:moveTo>
                    <a:pt x="7132" y="0"/>
                  </a:moveTo>
                  <a:lnTo>
                    <a:pt x="7726" y="879"/>
                  </a:lnTo>
                  <a:lnTo>
                    <a:pt x="879" y="7726"/>
                  </a:lnTo>
                  <a:lnTo>
                    <a:pt x="1" y="7132"/>
                  </a:lnTo>
                  <a:lnTo>
                    <a:pt x="7132"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3" name="Google Shape;2033;p29"/>
            <p:cNvSpPr/>
            <p:nvPr/>
          </p:nvSpPr>
          <p:spPr>
            <a:xfrm>
              <a:off x="9990825" y="960425"/>
              <a:ext cx="511625" cy="511625"/>
            </a:xfrm>
            <a:custGeom>
              <a:rect b="b" l="l" r="r" t="t"/>
              <a:pathLst>
                <a:path extrusionOk="0" h="20465" w="20465">
                  <a:moveTo>
                    <a:pt x="20387" y="1112"/>
                  </a:moveTo>
                  <a:lnTo>
                    <a:pt x="19819" y="259"/>
                  </a:lnTo>
                  <a:lnTo>
                    <a:pt x="19819" y="259"/>
                  </a:lnTo>
                  <a:lnTo>
                    <a:pt x="19741" y="156"/>
                  </a:lnTo>
                  <a:lnTo>
                    <a:pt x="19741" y="156"/>
                  </a:lnTo>
                  <a:lnTo>
                    <a:pt x="19638" y="78"/>
                  </a:lnTo>
                  <a:lnTo>
                    <a:pt x="19561" y="52"/>
                  </a:lnTo>
                  <a:lnTo>
                    <a:pt x="19457" y="1"/>
                  </a:lnTo>
                  <a:lnTo>
                    <a:pt x="19354" y="1"/>
                  </a:lnTo>
                  <a:lnTo>
                    <a:pt x="19250" y="1"/>
                  </a:lnTo>
                  <a:lnTo>
                    <a:pt x="19173" y="52"/>
                  </a:lnTo>
                  <a:lnTo>
                    <a:pt x="19070" y="78"/>
                  </a:lnTo>
                  <a:lnTo>
                    <a:pt x="18992" y="156"/>
                  </a:lnTo>
                  <a:lnTo>
                    <a:pt x="156" y="18992"/>
                  </a:lnTo>
                  <a:lnTo>
                    <a:pt x="156" y="18992"/>
                  </a:lnTo>
                  <a:lnTo>
                    <a:pt x="104" y="19069"/>
                  </a:lnTo>
                  <a:lnTo>
                    <a:pt x="104" y="19069"/>
                  </a:lnTo>
                  <a:lnTo>
                    <a:pt x="52" y="19147"/>
                  </a:lnTo>
                  <a:lnTo>
                    <a:pt x="27" y="19250"/>
                  </a:lnTo>
                  <a:lnTo>
                    <a:pt x="1" y="19354"/>
                  </a:lnTo>
                  <a:lnTo>
                    <a:pt x="27" y="19457"/>
                  </a:lnTo>
                  <a:lnTo>
                    <a:pt x="52" y="19560"/>
                  </a:lnTo>
                  <a:lnTo>
                    <a:pt x="104" y="19638"/>
                  </a:lnTo>
                  <a:lnTo>
                    <a:pt x="156" y="19715"/>
                  </a:lnTo>
                  <a:lnTo>
                    <a:pt x="233" y="19793"/>
                  </a:lnTo>
                  <a:lnTo>
                    <a:pt x="1112" y="20361"/>
                  </a:lnTo>
                  <a:lnTo>
                    <a:pt x="1112" y="20361"/>
                  </a:lnTo>
                  <a:lnTo>
                    <a:pt x="1189" y="20413"/>
                  </a:lnTo>
                  <a:lnTo>
                    <a:pt x="1267" y="20439"/>
                  </a:lnTo>
                  <a:lnTo>
                    <a:pt x="1344" y="20465"/>
                  </a:lnTo>
                  <a:lnTo>
                    <a:pt x="1448" y="20465"/>
                  </a:lnTo>
                  <a:lnTo>
                    <a:pt x="1525" y="20439"/>
                  </a:lnTo>
                  <a:lnTo>
                    <a:pt x="1629" y="20413"/>
                  </a:lnTo>
                  <a:lnTo>
                    <a:pt x="1706" y="20387"/>
                  </a:lnTo>
                  <a:lnTo>
                    <a:pt x="1784" y="20310"/>
                  </a:lnTo>
                  <a:lnTo>
                    <a:pt x="20310" y="1758"/>
                  </a:lnTo>
                  <a:lnTo>
                    <a:pt x="20310" y="1758"/>
                  </a:lnTo>
                  <a:lnTo>
                    <a:pt x="20387" y="1706"/>
                  </a:lnTo>
                  <a:lnTo>
                    <a:pt x="20413" y="1628"/>
                  </a:lnTo>
                  <a:lnTo>
                    <a:pt x="20465" y="1448"/>
                  </a:lnTo>
                  <a:lnTo>
                    <a:pt x="20465" y="1267"/>
                  </a:lnTo>
                  <a:lnTo>
                    <a:pt x="20439" y="1189"/>
                  </a:lnTo>
                  <a:lnTo>
                    <a:pt x="20387" y="1112"/>
                  </a:lnTo>
                  <a:lnTo>
                    <a:pt x="20387" y="111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4" name="Google Shape;2034;p29"/>
            <p:cNvSpPr/>
            <p:nvPr/>
          </p:nvSpPr>
          <p:spPr>
            <a:xfrm>
              <a:off x="10118725" y="1088325"/>
              <a:ext cx="470300" cy="469650"/>
            </a:xfrm>
            <a:custGeom>
              <a:rect b="b" l="l" r="r" t="t"/>
              <a:pathLst>
                <a:path extrusionOk="0" h="18786" w="18812">
                  <a:moveTo>
                    <a:pt x="18708" y="1112"/>
                  </a:moveTo>
                  <a:lnTo>
                    <a:pt x="18139" y="259"/>
                  </a:lnTo>
                  <a:lnTo>
                    <a:pt x="18139" y="259"/>
                  </a:lnTo>
                  <a:lnTo>
                    <a:pt x="18062" y="156"/>
                  </a:lnTo>
                  <a:lnTo>
                    <a:pt x="18062" y="156"/>
                  </a:lnTo>
                  <a:lnTo>
                    <a:pt x="17984" y="78"/>
                  </a:lnTo>
                  <a:lnTo>
                    <a:pt x="17881" y="52"/>
                  </a:lnTo>
                  <a:lnTo>
                    <a:pt x="17804" y="1"/>
                  </a:lnTo>
                  <a:lnTo>
                    <a:pt x="17700" y="1"/>
                  </a:lnTo>
                  <a:lnTo>
                    <a:pt x="17597" y="1"/>
                  </a:lnTo>
                  <a:lnTo>
                    <a:pt x="17493" y="52"/>
                  </a:lnTo>
                  <a:lnTo>
                    <a:pt x="17416" y="78"/>
                  </a:lnTo>
                  <a:lnTo>
                    <a:pt x="17313" y="156"/>
                  </a:lnTo>
                  <a:lnTo>
                    <a:pt x="156" y="17312"/>
                  </a:lnTo>
                  <a:lnTo>
                    <a:pt x="156" y="17312"/>
                  </a:lnTo>
                  <a:lnTo>
                    <a:pt x="104" y="17390"/>
                  </a:lnTo>
                  <a:lnTo>
                    <a:pt x="104" y="17390"/>
                  </a:lnTo>
                  <a:lnTo>
                    <a:pt x="52" y="17493"/>
                  </a:lnTo>
                  <a:lnTo>
                    <a:pt x="27" y="17571"/>
                  </a:lnTo>
                  <a:lnTo>
                    <a:pt x="1" y="17674"/>
                  </a:lnTo>
                  <a:lnTo>
                    <a:pt x="27" y="17777"/>
                  </a:lnTo>
                  <a:lnTo>
                    <a:pt x="52" y="17881"/>
                  </a:lnTo>
                  <a:lnTo>
                    <a:pt x="104" y="17958"/>
                  </a:lnTo>
                  <a:lnTo>
                    <a:pt x="156" y="18036"/>
                  </a:lnTo>
                  <a:lnTo>
                    <a:pt x="233" y="18113"/>
                  </a:lnTo>
                  <a:lnTo>
                    <a:pt x="1112" y="18682"/>
                  </a:lnTo>
                  <a:lnTo>
                    <a:pt x="1112" y="18682"/>
                  </a:lnTo>
                  <a:lnTo>
                    <a:pt x="1189" y="18733"/>
                  </a:lnTo>
                  <a:lnTo>
                    <a:pt x="1267" y="18785"/>
                  </a:lnTo>
                  <a:lnTo>
                    <a:pt x="1344" y="18785"/>
                  </a:lnTo>
                  <a:lnTo>
                    <a:pt x="1448" y="18785"/>
                  </a:lnTo>
                  <a:lnTo>
                    <a:pt x="1525" y="18785"/>
                  </a:lnTo>
                  <a:lnTo>
                    <a:pt x="1629" y="18759"/>
                  </a:lnTo>
                  <a:lnTo>
                    <a:pt x="1706" y="18708"/>
                  </a:lnTo>
                  <a:lnTo>
                    <a:pt x="1784" y="18630"/>
                  </a:lnTo>
                  <a:lnTo>
                    <a:pt x="18656" y="1758"/>
                  </a:lnTo>
                  <a:lnTo>
                    <a:pt x="18656" y="1758"/>
                  </a:lnTo>
                  <a:lnTo>
                    <a:pt x="18708" y="1706"/>
                  </a:lnTo>
                  <a:lnTo>
                    <a:pt x="18760" y="1628"/>
                  </a:lnTo>
                  <a:lnTo>
                    <a:pt x="18811" y="1448"/>
                  </a:lnTo>
                  <a:lnTo>
                    <a:pt x="18785" y="1267"/>
                  </a:lnTo>
                  <a:lnTo>
                    <a:pt x="18760" y="1189"/>
                  </a:lnTo>
                  <a:lnTo>
                    <a:pt x="18708" y="1112"/>
                  </a:lnTo>
                  <a:lnTo>
                    <a:pt x="18708" y="111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5" name="Google Shape;2035;p29"/>
            <p:cNvSpPr/>
            <p:nvPr/>
          </p:nvSpPr>
          <p:spPr>
            <a:xfrm>
              <a:off x="10246625" y="1216225"/>
              <a:ext cx="428300" cy="428300"/>
            </a:xfrm>
            <a:custGeom>
              <a:rect b="b" l="l" r="r" t="t"/>
              <a:pathLst>
                <a:path extrusionOk="0" h="17132" w="17132">
                  <a:moveTo>
                    <a:pt x="17054" y="1112"/>
                  </a:moveTo>
                  <a:lnTo>
                    <a:pt x="16460" y="259"/>
                  </a:lnTo>
                  <a:lnTo>
                    <a:pt x="16460" y="259"/>
                  </a:lnTo>
                  <a:lnTo>
                    <a:pt x="16382" y="156"/>
                  </a:lnTo>
                  <a:lnTo>
                    <a:pt x="16382" y="156"/>
                  </a:lnTo>
                  <a:lnTo>
                    <a:pt x="16305" y="78"/>
                  </a:lnTo>
                  <a:lnTo>
                    <a:pt x="16227" y="52"/>
                  </a:lnTo>
                  <a:lnTo>
                    <a:pt x="16124" y="1"/>
                  </a:lnTo>
                  <a:lnTo>
                    <a:pt x="16021" y="1"/>
                  </a:lnTo>
                  <a:lnTo>
                    <a:pt x="15917" y="1"/>
                  </a:lnTo>
                  <a:lnTo>
                    <a:pt x="15814" y="52"/>
                  </a:lnTo>
                  <a:lnTo>
                    <a:pt x="15736" y="78"/>
                  </a:lnTo>
                  <a:lnTo>
                    <a:pt x="15659" y="156"/>
                  </a:lnTo>
                  <a:lnTo>
                    <a:pt x="156" y="15633"/>
                  </a:lnTo>
                  <a:lnTo>
                    <a:pt x="156" y="15633"/>
                  </a:lnTo>
                  <a:lnTo>
                    <a:pt x="104" y="15710"/>
                  </a:lnTo>
                  <a:lnTo>
                    <a:pt x="104" y="15710"/>
                  </a:lnTo>
                  <a:lnTo>
                    <a:pt x="52" y="15814"/>
                  </a:lnTo>
                  <a:lnTo>
                    <a:pt x="27" y="15917"/>
                  </a:lnTo>
                  <a:lnTo>
                    <a:pt x="1" y="16020"/>
                  </a:lnTo>
                  <a:lnTo>
                    <a:pt x="27" y="16124"/>
                  </a:lnTo>
                  <a:lnTo>
                    <a:pt x="52" y="16201"/>
                  </a:lnTo>
                  <a:lnTo>
                    <a:pt x="104" y="16305"/>
                  </a:lnTo>
                  <a:lnTo>
                    <a:pt x="156" y="16382"/>
                  </a:lnTo>
                  <a:lnTo>
                    <a:pt x="233" y="16434"/>
                  </a:lnTo>
                  <a:lnTo>
                    <a:pt x="1112" y="17028"/>
                  </a:lnTo>
                  <a:lnTo>
                    <a:pt x="1112" y="17028"/>
                  </a:lnTo>
                  <a:lnTo>
                    <a:pt x="1189" y="17080"/>
                  </a:lnTo>
                  <a:lnTo>
                    <a:pt x="1267" y="17106"/>
                  </a:lnTo>
                  <a:lnTo>
                    <a:pt x="1344" y="17132"/>
                  </a:lnTo>
                  <a:lnTo>
                    <a:pt x="1448" y="17132"/>
                  </a:lnTo>
                  <a:lnTo>
                    <a:pt x="1525" y="17106"/>
                  </a:lnTo>
                  <a:lnTo>
                    <a:pt x="1629" y="17080"/>
                  </a:lnTo>
                  <a:lnTo>
                    <a:pt x="1706" y="17028"/>
                  </a:lnTo>
                  <a:lnTo>
                    <a:pt x="1784" y="16976"/>
                  </a:lnTo>
                  <a:lnTo>
                    <a:pt x="16977" y="1758"/>
                  </a:lnTo>
                  <a:lnTo>
                    <a:pt x="16977" y="1758"/>
                  </a:lnTo>
                  <a:lnTo>
                    <a:pt x="17028" y="1706"/>
                  </a:lnTo>
                  <a:lnTo>
                    <a:pt x="17080" y="1628"/>
                  </a:lnTo>
                  <a:lnTo>
                    <a:pt x="17132" y="1448"/>
                  </a:lnTo>
                  <a:lnTo>
                    <a:pt x="17106" y="1267"/>
                  </a:lnTo>
                  <a:lnTo>
                    <a:pt x="17080" y="1189"/>
                  </a:lnTo>
                  <a:lnTo>
                    <a:pt x="17054" y="1112"/>
                  </a:lnTo>
                  <a:lnTo>
                    <a:pt x="17054" y="111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6" name="Google Shape;2036;p29"/>
            <p:cNvSpPr/>
            <p:nvPr/>
          </p:nvSpPr>
          <p:spPr>
            <a:xfrm>
              <a:off x="10374525" y="1344125"/>
              <a:ext cx="386325" cy="386325"/>
            </a:xfrm>
            <a:custGeom>
              <a:rect b="b" l="l" r="r" t="t"/>
              <a:pathLst>
                <a:path extrusionOk="0" h="15453" w="15453">
                  <a:moveTo>
                    <a:pt x="15375" y="1112"/>
                  </a:moveTo>
                  <a:lnTo>
                    <a:pt x="14806" y="259"/>
                  </a:lnTo>
                  <a:lnTo>
                    <a:pt x="14806" y="259"/>
                  </a:lnTo>
                  <a:lnTo>
                    <a:pt x="14729" y="156"/>
                  </a:lnTo>
                  <a:lnTo>
                    <a:pt x="14729" y="156"/>
                  </a:lnTo>
                  <a:lnTo>
                    <a:pt x="14625" y="78"/>
                  </a:lnTo>
                  <a:lnTo>
                    <a:pt x="14548" y="52"/>
                  </a:lnTo>
                  <a:lnTo>
                    <a:pt x="14445" y="26"/>
                  </a:lnTo>
                  <a:lnTo>
                    <a:pt x="14341" y="1"/>
                  </a:lnTo>
                  <a:lnTo>
                    <a:pt x="14264" y="26"/>
                  </a:lnTo>
                  <a:lnTo>
                    <a:pt x="14160" y="52"/>
                  </a:lnTo>
                  <a:lnTo>
                    <a:pt x="14057" y="78"/>
                  </a:lnTo>
                  <a:lnTo>
                    <a:pt x="13979" y="156"/>
                  </a:lnTo>
                  <a:lnTo>
                    <a:pt x="156" y="13979"/>
                  </a:lnTo>
                  <a:lnTo>
                    <a:pt x="156" y="13979"/>
                  </a:lnTo>
                  <a:lnTo>
                    <a:pt x="104" y="14057"/>
                  </a:lnTo>
                  <a:lnTo>
                    <a:pt x="104" y="14057"/>
                  </a:lnTo>
                  <a:lnTo>
                    <a:pt x="53" y="14134"/>
                  </a:lnTo>
                  <a:lnTo>
                    <a:pt x="27" y="14238"/>
                  </a:lnTo>
                  <a:lnTo>
                    <a:pt x="1" y="14341"/>
                  </a:lnTo>
                  <a:lnTo>
                    <a:pt x="27" y="14444"/>
                  </a:lnTo>
                  <a:lnTo>
                    <a:pt x="53" y="14548"/>
                  </a:lnTo>
                  <a:lnTo>
                    <a:pt x="104" y="14625"/>
                  </a:lnTo>
                  <a:lnTo>
                    <a:pt x="156" y="14703"/>
                  </a:lnTo>
                  <a:lnTo>
                    <a:pt x="233" y="14780"/>
                  </a:lnTo>
                  <a:lnTo>
                    <a:pt x="1112" y="15349"/>
                  </a:lnTo>
                  <a:lnTo>
                    <a:pt x="1112" y="15349"/>
                  </a:lnTo>
                  <a:lnTo>
                    <a:pt x="1189" y="15400"/>
                  </a:lnTo>
                  <a:lnTo>
                    <a:pt x="1267" y="15426"/>
                  </a:lnTo>
                  <a:lnTo>
                    <a:pt x="1370" y="15452"/>
                  </a:lnTo>
                  <a:lnTo>
                    <a:pt x="1448" y="15452"/>
                  </a:lnTo>
                  <a:lnTo>
                    <a:pt x="1525" y="15426"/>
                  </a:lnTo>
                  <a:lnTo>
                    <a:pt x="1629" y="15400"/>
                  </a:lnTo>
                  <a:lnTo>
                    <a:pt x="1706" y="15375"/>
                  </a:lnTo>
                  <a:lnTo>
                    <a:pt x="1784" y="15297"/>
                  </a:lnTo>
                  <a:lnTo>
                    <a:pt x="15323" y="1783"/>
                  </a:lnTo>
                  <a:lnTo>
                    <a:pt x="15323" y="1783"/>
                  </a:lnTo>
                  <a:lnTo>
                    <a:pt x="15375" y="1706"/>
                  </a:lnTo>
                  <a:lnTo>
                    <a:pt x="15401" y="1628"/>
                  </a:lnTo>
                  <a:lnTo>
                    <a:pt x="15452" y="1448"/>
                  </a:lnTo>
                  <a:lnTo>
                    <a:pt x="15452" y="1293"/>
                  </a:lnTo>
                  <a:lnTo>
                    <a:pt x="15426" y="1189"/>
                  </a:lnTo>
                  <a:lnTo>
                    <a:pt x="15375" y="1112"/>
                  </a:lnTo>
                  <a:lnTo>
                    <a:pt x="15375" y="111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7" name="Google Shape;2037;p29"/>
            <p:cNvSpPr/>
            <p:nvPr/>
          </p:nvSpPr>
          <p:spPr>
            <a:xfrm>
              <a:off x="10503075" y="1472025"/>
              <a:ext cx="344325" cy="344325"/>
            </a:xfrm>
            <a:custGeom>
              <a:rect b="b" l="l" r="r" t="t"/>
              <a:pathLst>
                <a:path extrusionOk="0" h="13773" w="13773">
                  <a:moveTo>
                    <a:pt x="13669" y="1112"/>
                  </a:moveTo>
                  <a:lnTo>
                    <a:pt x="13101" y="259"/>
                  </a:lnTo>
                  <a:lnTo>
                    <a:pt x="13101" y="259"/>
                  </a:lnTo>
                  <a:lnTo>
                    <a:pt x="13023" y="156"/>
                  </a:lnTo>
                  <a:lnTo>
                    <a:pt x="13023" y="156"/>
                  </a:lnTo>
                  <a:lnTo>
                    <a:pt x="12946" y="78"/>
                  </a:lnTo>
                  <a:lnTo>
                    <a:pt x="12842" y="52"/>
                  </a:lnTo>
                  <a:lnTo>
                    <a:pt x="12765" y="26"/>
                  </a:lnTo>
                  <a:lnTo>
                    <a:pt x="12662" y="1"/>
                  </a:lnTo>
                  <a:lnTo>
                    <a:pt x="12558" y="26"/>
                  </a:lnTo>
                  <a:lnTo>
                    <a:pt x="12455" y="52"/>
                  </a:lnTo>
                  <a:lnTo>
                    <a:pt x="12377" y="78"/>
                  </a:lnTo>
                  <a:lnTo>
                    <a:pt x="12274" y="156"/>
                  </a:lnTo>
                  <a:lnTo>
                    <a:pt x="130" y="12300"/>
                  </a:lnTo>
                  <a:lnTo>
                    <a:pt x="130" y="12300"/>
                  </a:lnTo>
                  <a:lnTo>
                    <a:pt x="78" y="12377"/>
                  </a:lnTo>
                  <a:lnTo>
                    <a:pt x="78" y="12377"/>
                  </a:lnTo>
                  <a:lnTo>
                    <a:pt x="27" y="12481"/>
                  </a:lnTo>
                  <a:lnTo>
                    <a:pt x="1" y="12584"/>
                  </a:lnTo>
                  <a:lnTo>
                    <a:pt x="1" y="12662"/>
                  </a:lnTo>
                  <a:lnTo>
                    <a:pt x="1" y="12765"/>
                  </a:lnTo>
                  <a:lnTo>
                    <a:pt x="27" y="12868"/>
                  </a:lnTo>
                  <a:lnTo>
                    <a:pt x="78" y="12946"/>
                  </a:lnTo>
                  <a:lnTo>
                    <a:pt x="130" y="13023"/>
                  </a:lnTo>
                  <a:lnTo>
                    <a:pt x="207" y="13101"/>
                  </a:lnTo>
                  <a:lnTo>
                    <a:pt x="1086" y="13669"/>
                  </a:lnTo>
                  <a:lnTo>
                    <a:pt x="1086" y="13669"/>
                  </a:lnTo>
                  <a:lnTo>
                    <a:pt x="1163" y="13721"/>
                  </a:lnTo>
                  <a:lnTo>
                    <a:pt x="1241" y="13773"/>
                  </a:lnTo>
                  <a:lnTo>
                    <a:pt x="1344" y="13773"/>
                  </a:lnTo>
                  <a:lnTo>
                    <a:pt x="1422" y="13773"/>
                  </a:lnTo>
                  <a:lnTo>
                    <a:pt x="1525" y="13773"/>
                  </a:lnTo>
                  <a:lnTo>
                    <a:pt x="1603" y="13747"/>
                  </a:lnTo>
                  <a:lnTo>
                    <a:pt x="1680" y="13695"/>
                  </a:lnTo>
                  <a:lnTo>
                    <a:pt x="1758" y="13643"/>
                  </a:lnTo>
                  <a:lnTo>
                    <a:pt x="13618" y="1784"/>
                  </a:lnTo>
                  <a:lnTo>
                    <a:pt x="13618" y="1784"/>
                  </a:lnTo>
                  <a:lnTo>
                    <a:pt x="13669" y="1706"/>
                  </a:lnTo>
                  <a:lnTo>
                    <a:pt x="13721" y="1628"/>
                  </a:lnTo>
                  <a:lnTo>
                    <a:pt x="13773" y="1448"/>
                  </a:lnTo>
                  <a:lnTo>
                    <a:pt x="13747" y="1293"/>
                  </a:lnTo>
                  <a:lnTo>
                    <a:pt x="13721" y="1189"/>
                  </a:lnTo>
                  <a:lnTo>
                    <a:pt x="13669" y="1112"/>
                  </a:lnTo>
                  <a:lnTo>
                    <a:pt x="13669" y="111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8" name="Google Shape;2038;p29"/>
            <p:cNvSpPr/>
            <p:nvPr/>
          </p:nvSpPr>
          <p:spPr>
            <a:xfrm>
              <a:off x="10630975" y="1599925"/>
              <a:ext cx="302350" cy="302975"/>
            </a:xfrm>
            <a:custGeom>
              <a:rect b="b" l="l" r="r" t="t"/>
              <a:pathLst>
                <a:path extrusionOk="0" h="12119" w="12094">
                  <a:moveTo>
                    <a:pt x="12016" y="1112"/>
                  </a:moveTo>
                  <a:lnTo>
                    <a:pt x="11421" y="259"/>
                  </a:lnTo>
                  <a:lnTo>
                    <a:pt x="11421" y="259"/>
                  </a:lnTo>
                  <a:lnTo>
                    <a:pt x="11344" y="156"/>
                  </a:lnTo>
                  <a:lnTo>
                    <a:pt x="11344" y="156"/>
                  </a:lnTo>
                  <a:lnTo>
                    <a:pt x="11266" y="104"/>
                  </a:lnTo>
                  <a:lnTo>
                    <a:pt x="11189" y="52"/>
                  </a:lnTo>
                  <a:lnTo>
                    <a:pt x="11085" y="27"/>
                  </a:lnTo>
                  <a:lnTo>
                    <a:pt x="10982" y="1"/>
                  </a:lnTo>
                  <a:lnTo>
                    <a:pt x="10879" y="27"/>
                  </a:lnTo>
                  <a:lnTo>
                    <a:pt x="10801" y="52"/>
                  </a:lnTo>
                  <a:lnTo>
                    <a:pt x="10698" y="104"/>
                  </a:lnTo>
                  <a:lnTo>
                    <a:pt x="10620" y="156"/>
                  </a:lnTo>
                  <a:lnTo>
                    <a:pt x="130" y="10646"/>
                  </a:lnTo>
                  <a:lnTo>
                    <a:pt x="130" y="10646"/>
                  </a:lnTo>
                  <a:lnTo>
                    <a:pt x="78" y="10724"/>
                  </a:lnTo>
                  <a:lnTo>
                    <a:pt x="78" y="10724"/>
                  </a:lnTo>
                  <a:lnTo>
                    <a:pt x="27" y="10801"/>
                  </a:lnTo>
                  <a:lnTo>
                    <a:pt x="1" y="10905"/>
                  </a:lnTo>
                  <a:lnTo>
                    <a:pt x="1" y="11008"/>
                  </a:lnTo>
                  <a:lnTo>
                    <a:pt x="1" y="11111"/>
                  </a:lnTo>
                  <a:lnTo>
                    <a:pt x="27" y="11189"/>
                  </a:lnTo>
                  <a:lnTo>
                    <a:pt x="78" y="11292"/>
                  </a:lnTo>
                  <a:lnTo>
                    <a:pt x="130" y="11370"/>
                  </a:lnTo>
                  <a:lnTo>
                    <a:pt x="207" y="11421"/>
                  </a:lnTo>
                  <a:lnTo>
                    <a:pt x="1086" y="12016"/>
                  </a:lnTo>
                  <a:lnTo>
                    <a:pt x="1086" y="12016"/>
                  </a:lnTo>
                  <a:lnTo>
                    <a:pt x="1163" y="12067"/>
                  </a:lnTo>
                  <a:lnTo>
                    <a:pt x="1241" y="12093"/>
                  </a:lnTo>
                  <a:lnTo>
                    <a:pt x="1344" y="12119"/>
                  </a:lnTo>
                  <a:lnTo>
                    <a:pt x="1422" y="12119"/>
                  </a:lnTo>
                  <a:lnTo>
                    <a:pt x="1525" y="12093"/>
                  </a:lnTo>
                  <a:lnTo>
                    <a:pt x="1603" y="12067"/>
                  </a:lnTo>
                  <a:lnTo>
                    <a:pt x="1680" y="12016"/>
                  </a:lnTo>
                  <a:lnTo>
                    <a:pt x="1758" y="11964"/>
                  </a:lnTo>
                  <a:lnTo>
                    <a:pt x="11938" y="1784"/>
                  </a:lnTo>
                  <a:lnTo>
                    <a:pt x="11938" y="1784"/>
                  </a:lnTo>
                  <a:lnTo>
                    <a:pt x="11990" y="1706"/>
                  </a:lnTo>
                  <a:lnTo>
                    <a:pt x="12041" y="1628"/>
                  </a:lnTo>
                  <a:lnTo>
                    <a:pt x="12093" y="1448"/>
                  </a:lnTo>
                  <a:lnTo>
                    <a:pt x="12093" y="1293"/>
                  </a:lnTo>
                  <a:lnTo>
                    <a:pt x="12041" y="1189"/>
                  </a:lnTo>
                  <a:lnTo>
                    <a:pt x="12016" y="1112"/>
                  </a:lnTo>
                  <a:lnTo>
                    <a:pt x="12016" y="111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9" name="Google Shape;2039;p29"/>
            <p:cNvSpPr/>
            <p:nvPr/>
          </p:nvSpPr>
          <p:spPr>
            <a:xfrm>
              <a:off x="10758875" y="1727825"/>
              <a:ext cx="260350" cy="261000"/>
            </a:xfrm>
            <a:custGeom>
              <a:rect b="b" l="l" r="r" t="t"/>
              <a:pathLst>
                <a:path extrusionOk="0" h="10440" w="10414">
                  <a:moveTo>
                    <a:pt x="10336" y="1112"/>
                  </a:moveTo>
                  <a:lnTo>
                    <a:pt x="9768" y="259"/>
                  </a:lnTo>
                  <a:lnTo>
                    <a:pt x="9768" y="259"/>
                  </a:lnTo>
                  <a:lnTo>
                    <a:pt x="9690" y="156"/>
                  </a:lnTo>
                  <a:lnTo>
                    <a:pt x="9690" y="156"/>
                  </a:lnTo>
                  <a:lnTo>
                    <a:pt x="9613" y="104"/>
                  </a:lnTo>
                  <a:lnTo>
                    <a:pt x="9509" y="52"/>
                  </a:lnTo>
                  <a:lnTo>
                    <a:pt x="9406" y="27"/>
                  </a:lnTo>
                  <a:lnTo>
                    <a:pt x="9303" y="1"/>
                  </a:lnTo>
                  <a:lnTo>
                    <a:pt x="9225" y="27"/>
                  </a:lnTo>
                  <a:lnTo>
                    <a:pt x="9122" y="52"/>
                  </a:lnTo>
                  <a:lnTo>
                    <a:pt x="9018" y="104"/>
                  </a:lnTo>
                  <a:lnTo>
                    <a:pt x="8941" y="156"/>
                  </a:lnTo>
                  <a:lnTo>
                    <a:pt x="130" y="8967"/>
                  </a:lnTo>
                  <a:lnTo>
                    <a:pt x="130" y="8967"/>
                  </a:lnTo>
                  <a:lnTo>
                    <a:pt x="78" y="9044"/>
                  </a:lnTo>
                  <a:lnTo>
                    <a:pt x="78" y="9044"/>
                  </a:lnTo>
                  <a:lnTo>
                    <a:pt x="27" y="9122"/>
                  </a:lnTo>
                  <a:lnTo>
                    <a:pt x="1" y="9225"/>
                  </a:lnTo>
                  <a:lnTo>
                    <a:pt x="1" y="9328"/>
                  </a:lnTo>
                  <a:lnTo>
                    <a:pt x="1" y="9432"/>
                  </a:lnTo>
                  <a:lnTo>
                    <a:pt x="27" y="9535"/>
                  </a:lnTo>
                  <a:lnTo>
                    <a:pt x="78" y="9613"/>
                  </a:lnTo>
                  <a:lnTo>
                    <a:pt x="130" y="9690"/>
                  </a:lnTo>
                  <a:lnTo>
                    <a:pt x="207" y="9768"/>
                  </a:lnTo>
                  <a:lnTo>
                    <a:pt x="1086" y="10336"/>
                  </a:lnTo>
                  <a:lnTo>
                    <a:pt x="1086" y="10336"/>
                  </a:lnTo>
                  <a:lnTo>
                    <a:pt x="1163" y="10388"/>
                  </a:lnTo>
                  <a:lnTo>
                    <a:pt x="1241" y="10414"/>
                  </a:lnTo>
                  <a:lnTo>
                    <a:pt x="1344" y="10439"/>
                  </a:lnTo>
                  <a:lnTo>
                    <a:pt x="1422" y="10439"/>
                  </a:lnTo>
                  <a:lnTo>
                    <a:pt x="1525" y="10439"/>
                  </a:lnTo>
                  <a:lnTo>
                    <a:pt x="1603" y="10388"/>
                  </a:lnTo>
                  <a:lnTo>
                    <a:pt x="1680" y="10362"/>
                  </a:lnTo>
                  <a:lnTo>
                    <a:pt x="1758" y="10284"/>
                  </a:lnTo>
                  <a:lnTo>
                    <a:pt x="10284" y="1784"/>
                  </a:lnTo>
                  <a:lnTo>
                    <a:pt x="10284" y="1784"/>
                  </a:lnTo>
                  <a:lnTo>
                    <a:pt x="10336" y="1706"/>
                  </a:lnTo>
                  <a:lnTo>
                    <a:pt x="10388" y="1629"/>
                  </a:lnTo>
                  <a:lnTo>
                    <a:pt x="10414" y="1448"/>
                  </a:lnTo>
                  <a:lnTo>
                    <a:pt x="10414" y="1293"/>
                  </a:lnTo>
                  <a:lnTo>
                    <a:pt x="10388" y="1189"/>
                  </a:lnTo>
                  <a:lnTo>
                    <a:pt x="10336" y="1112"/>
                  </a:lnTo>
                  <a:lnTo>
                    <a:pt x="10336" y="111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0" name="Google Shape;2040;p29"/>
            <p:cNvSpPr/>
            <p:nvPr/>
          </p:nvSpPr>
          <p:spPr>
            <a:xfrm>
              <a:off x="10886775" y="1855725"/>
              <a:ext cx="219000" cy="219000"/>
            </a:xfrm>
            <a:custGeom>
              <a:rect b="b" l="l" r="r" t="t"/>
              <a:pathLst>
                <a:path extrusionOk="0" h="8760" w="8760">
                  <a:moveTo>
                    <a:pt x="8657" y="1112"/>
                  </a:moveTo>
                  <a:lnTo>
                    <a:pt x="8088" y="259"/>
                  </a:lnTo>
                  <a:lnTo>
                    <a:pt x="8088" y="259"/>
                  </a:lnTo>
                  <a:lnTo>
                    <a:pt x="8011" y="156"/>
                  </a:lnTo>
                  <a:lnTo>
                    <a:pt x="8011" y="156"/>
                  </a:lnTo>
                  <a:lnTo>
                    <a:pt x="7933" y="104"/>
                  </a:lnTo>
                  <a:lnTo>
                    <a:pt x="7830" y="52"/>
                  </a:lnTo>
                  <a:lnTo>
                    <a:pt x="7752" y="27"/>
                  </a:lnTo>
                  <a:lnTo>
                    <a:pt x="7649" y="1"/>
                  </a:lnTo>
                  <a:lnTo>
                    <a:pt x="7546" y="27"/>
                  </a:lnTo>
                  <a:lnTo>
                    <a:pt x="7442" y="52"/>
                  </a:lnTo>
                  <a:lnTo>
                    <a:pt x="7365" y="104"/>
                  </a:lnTo>
                  <a:lnTo>
                    <a:pt x="7287" y="156"/>
                  </a:lnTo>
                  <a:lnTo>
                    <a:pt x="156" y="7287"/>
                  </a:lnTo>
                  <a:lnTo>
                    <a:pt x="156" y="7287"/>
                  </a:lnTo>
                  <a:lnTo>
                    <a:pt x="78" y="7365"/>
                  </a:lnTo>
                  <a:lnTo>
                    <a:pt x="78" y="7365"/>
                  </a:lnTo>
                  <a:lnTo>
                    <a:pt x="27" y="7468"/>
                  </a:lnTo>
                  <a:lnTo>
                    <a:pt x="1" y="7571"/>
                  </a:lnTo>
                  <a:lnTo>
                    <a:pt x="1" y="7649"/>
                  </a:lnTo>
                  <a:lnTo>
                    <a:pt x="1" y="7752"/>
                  </a:lnTo>
                  <a:lnTo>
                    <a:pt x="27" y="7856"/>
                  </a:lnTo>
                  <a:lnTo>
                    <a:pt x="78" y="7933"/>
                  </a:lnTo>
                  <a:lnTo>
                    <a:pt x="130" y="8036"/>
                  </a:lnTo>
                  <a:lnTo>
                    <a:pt x="233" y="8088"/>
                  </a:lnTo>
                  <a:lnTo>
                    <a:pt x="1086" y="8682"/>
                  </a:lnTo>
                  <a:lnTo>
                    <a:pt x="1086" y="8682"/>
                  </a:lnTo>
                  <a:lnTo>
                    <a:pt x="1163" y="8708"/>
                  </a:lnTo>
                  <a:lnTo>
                    <a:pt x="1241" y="8760"/>
                  </a:lnTo>
                  <a:lnTo>
                    <a:pt x="1344" y="8760"/>
                  </a:lnTo>
                  <a:lnTo>
                    <a:pt x="1422" y="8760"/>
                  </a:lnTo>
                  <a:lnTo>
                    <a:pt x="1525" y="8760"/>
                  </a:lnTo>
                  <a:lnTo>
                    <a:pt x="1603" y="8734"/>
                  </a:lnTo>
                  <a:lnTo>
                    <a:pt x="1680" y="8682"/>
                  </a:lnTo>
                  <a:lnTo>
                    <a:pt x="1758" y="8631"/>
                  </a:lnTo>
                  <a:lnTo>
                    <a:pt x="8605" y="1784"/>
                  </a:lnTo>
                  <a:lnTo>
                    <a:pt x="8605" y="1784"/>
                  </a:lnTo>
                  <a:lnTo>
                    <a:pt x="8657" y="1706"/>
                  </a:lnTo>
                  <a:lnTo>
                    <a:pt x="8708" y="1629"/>
                  </a:lnTo>
                  <a:lnTo>
                    <a:pt x="8760" y="1448"/>
                  </a:lnTo>
                  <a:lnTo>
                    <a:pt x="8734" y="1293"/>
                  </a:lnTo>
                  <a:lnTo>
                    <a:pt x="8708" y="1189"/>
                  </a:lnTo>
                  <a:lnTo>
                    <a:pt x="8657" y="1112"/>
                  </a:lnTo>
                  <a:lnTo>
                    <a:pt x="8657" y="111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1" name="Google Shape;2041;p29"/>
            <p:cNvSpPr/>
            <p:nvPr/>
          </p:nvSpPr>
          <p:spPr>
            <a:xfrm>
              <a:off x="11223325" y="2192275"/>
              <a:ext cx="1263525" cy="1263525"/>
            </a:xfrm>
            <a:custGeom>
              <a:rect b="b" l="l" r="r" t="t"/>
              <a:pathLst>
                <a:path extrusionOk="0" h="50541" w="50541">
                  <a:moveTo>
                    <a:pt x="39611" y="39637"/>
                  </a:moveTo>
                  <a:lnTo>
                    <a:pt x="49197" y="30051"/>
                  </a:lnTo>
                  <a:lnTo>
                    <a:pt x="6357" y="1189"/>
                  </a:lnTo>
                  <a:lnTo>
                    <a:pt x="1189" y="6357"/>
                  </a:lnTo>
                  <a:lnTo>
                    <a:pt x="30025" y="49223"/>
                  </a:lnTo>
                  <a:lnTo>
                    <a:pt x="39611" y="39637"/>
                  </a:lnTo>
                  <a:lnTo>
                    <a:pt x="39611" y="39637"/>
                  </a:lnTo>
                  <a:close/>
                  <a:moveTo>
                    <a:pt x="50386" y="30335"/>
                  </a:moveTo>
                  <a:lnTo>
                    <a:pt x="30309" y="50386"/>
                  </a:lnTo>
                  <a:lnTo>
                    <a:pt x="30309" y="50386"/>
                  </a:lnTo>
                  <a:lnTo>
                    <a:pt x="30232" y="50463"/>
                  </a:lnTo>
                  <a:lnTo>
                    <a:pt x="30232" y="50463"/>
                  </a:lnTo>
                  <a:lnTo>
                    <a:pt x="30154" y="50515"/>
                  </a:lnTo>
                  <a:lnTo>
                    <a:pt x="30051" y="50541"/>
                  </a:lnTo>
                  <a:lnTo>
                    <a:pt x="29947" y="50541"/>
                  </a:lnTo>
                  <a:lnTo>
                    <a:pt x="29844" y="50541"/>
                  </a:lnTo>
                  <a:lnTo>
                    <a:pt x="29766" y="50515"/>
                  </a:lnTo>
                  <a:lnTo>
                    <a:pt x="29663" y="50463"/>
                  </a:lnTo>
                  <a:lnTo>
                    <a:pt x="29586" y="50386"/>
                  </a:lnTo>
                  <a:lnTo>
                    <a:pt x="29534" y="50308"/>
                  </a:lnTo>
                  <a:lnTo>
                    <a:pt x="78" y="6615"/>
                  </a:lnTo>
                  <a:lnTo>
                    <a:pt x="78" y="6615"/>
                  </a:lnTo>
                  <a:lnTo>
                    <a:pt x="52" y="6538"/>
                  </a:lnTo>
                  <a:lnTo>
                    <a:pt x="1" y="6434"/>
                  </a:lnTo>
                  <a:lnTo>
                    <a:pt x="1" y="6357"/>
                  </a:lnTo>
                  <a:lnTo>
                    <a:pt x="1" y="6253"/>
                  </a:lnTo>
                  <a:lnTo>
                    <a:pt x="1" y="6176"/>
                  </a:lnTo>
                  <a:lnTo>
                    <a:pt x="26" y="6098"/>
                  </a:lnTo>
                  <a:lnTo>
                    <a:pt x="78" y="5995"/>
                  </a:lnTo>
                  <a:lnTo>
                    <a:pt x="130" y="5943"/>
                  </a:lnTo>
                  <a:lnTo>
                    <a:pt x="5918" y="156"/>
                  </a:lnTo>
                  <a:lnTo>
                    <a:pt x="5918" y="156"/>
                  </a:lnTo>
                  <a:lnTo>
                    <a:pt x="5995" y="104"/>
                  </a:lnTo>
                  <a:lnTo>
                    <a:pt x="6073" y="52"/>
                  </a:lnTo>
                  <a:lnTo>
                    <a:pt x="6228" y="1"/>
                  </a:lnTo>
                  <a:lnTo>
                    <a:pt x="6409" y="26"/>
                  </a:lnTo>
                  <a:lnTo>
                    <a:pt x="6486" y="52"/>
                  </a:lnTo>
                  <a:lnTo>
                    <a:pt x="6564" y="104"/>
                  </a:lnTo>
                  <a:lnTo>
                    <a:pt x="50282" y="29534"/>
                  </a:lnTo>
                  <a:lnTo>
                    <a:pt x="50282" y="29534"/>
                  </a:lnTo>
                  <a:lnTo>
                    <a:pt x="50386" y="29611"/>
                  </a:lnTo>
                  <a:lnTo>
                    <a:pt x="50386" y="29611"/>
                  </a:lnTo>
                  <a:lnTo>
                    <a:pt x="50437" y="29689"/>
                  </a:lnTo>
                  <a:lnTo>
                    <a:pt x="50489" y="29766"/>
                  </a:lnTo>
                  <a:lnTo>
                    <a:pt x="50515" y="29870"/>
                  </a:lnTo>
                  <a:lnTo>
                    <a:pt x="50541" y="29973"/>
                  </a:lnTo>
                  <a:lnTo>
                    <a:pt x="50515" y="30077"/>
                  </a:lnTo>
                  <a:lnTo>
                    <a:pt x="50489" y="30154"/>
                  </a:lnTo>
                  <a:lnTo>
                    <a:pt x="50437" y="30257"/>
                  </a:lnTo>
                  <a:lnTo>
                    <a:pt x="50386" y="30335"/>
                  </a:lnTo>
                  <a:lnTo>
                    <a:pt x="50386" y="3033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2" name="Google Shape;2042;p29"/>
            <p:cNvSpPr/>
            <p:nvPr/>
          </p:nvSpPr>
          <p:spPr>
            <a:xfrm>
              <a:off x="11285350" y="2254300"/>
              <a:ext cx="960550" cy="961200"/>
            </a:xfrm>
            <a:custGeom>
              <a:rect b="b" l="l" r="r" t="t"/>
              <a:pathLst>
                <a:path extrusionOk="0" h="38448" w="38422">
                  <a:moveTo>
                    <a:pt x="37492" y="37517"/>
                  </a:moveTo>
                  <a:lnTo>
                    <a:pt x="38422" y="36587"/>
                  </a:lnTo>
                  <a:lnTo>
                    <a:pt x="1835" y="0"/>
                  </a:lnTo>
                  <a:lnTo>
                    <a:pt x="0" y="1860"/>
                  </a:lnTo>
                  <a:lnTo>
                    <a:pt x="36587" y="38448"/>
                  </a:lnTo>
                  <a:lnTo>
                    <a:pt x="37492" y="37517"/>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3" name="Google Shape;2043;p29"/>
            <p:cNvSpPr/>
            <p:nvPr/>
          </p:nvSpPr>
          <p:spPr>
            <a:xfrm>
              <a:off x="11894475" y="2863425"/>
              <a:ext cx="485150" cy="485800"/>
            </a:xfrm>
            <a:custGeom>
              <a:rect b="b" l="l" r="r" t="t"/>
              <a:pathLst>
                <a:path extrusionOk="0" h="19432" w="19406">
                  <a:moveTo>
                    <a:pt x="19405" y="595"/>
                  </a:moveTo>
                  <a:lnTo>
                    <a:pt x="18527" y="1"/>
                  </a:lnTo>
                  <a:lnTo>
                    <a:pt x="1" y="18553"/>
                  </a:lnTo>
                  <a:lnTo>
                    <a:pt x="595" y="19431"/>
                  </a:lnTo>
                  <a:lnTo>
                    <a:pt x="19405" y="59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4" name="Google Shape;2044;p29"/>
            <p:cNvSpPr/>
            <p:nvPr/>
          </p:nvSpPr>
          <p:spPr>
            <a:xfrm>
              <a:off x="11807925" y="2777525"/>
              <a:ext cx="443800" cy="443800"/>
            </a:xfrm>
            <a:custGeom>
              <a:rect b="b" l="l" r="r" t="t"/>
              <a:pathLst>
                <a:path extrusionOk="0" h="17752" w="17752">
                  <a:moveTo>
                    <a:pt x="17751" y="594"/>
                  </a:moveTo>
                  <a:lnTo>
                    <a:pt x="16873" y="0"/>
                  </a:lnTo>
                  <a:lnTo>
                    <a:pt x="0" y="16873"/>
                  </a:lnTo>
                  <a:lnTo>
                    <a:pt x="595" y="17751"/>
                  </a:lnTo>
                  <a:lnTo>
                    <a:pt x="17751" y="594"/>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5" name="Google Shape;2045;p29"/>
            <p:cNvSpPr/>
            <p:nvPr/>
          </p:nvSpPr>
          <p:spPr>
            <a:xfrm>
              <a:off x="11722000" y="2691600"/>
              <a:ext cx="401825" cy="401825"/>
            </a:xfrm>
            <a:custGeom>
              <a:rect b="b" l="l" r="r" t="t"/>
              <a:pathLst>
                <a:path extrusionOk="0" h="16073" w="16073">
                  <a:moveTo>
                    <a:pt x="16072" y="595"/>
                  </a:moveTo>
                  <a:lnTo>
                    <a:pt x="15194" y="1"/>
                  </a:lnTo>
                  <a:lnTo>
                    <a:pt x="1" y="15194"/>
                  </a:lnTo>
                  <a:lnTo>
                    <a:pt x="595" y="16072"/>
                  </a:lnTo>
                  <a:lnTo>
                    <a:pt x="16072" y="59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6" name="Google Shape;2046;p29"/>
            <p:cNvSpPr/>
            <p:nvPr/>
          </p:nvSpPr>
          <p:spPr>
            <a:xfrm>
              <a:off x="11636100" y="2605050"/>
              <a:ext cx="359825" cy="360475"/>
            </a:xfrm>
            <a:custGeom>
              <a:rect b="b" l="l" r="r" t="t"/>
              <a:pathLst>
                <a:path extrusionOk="0" h="14419" w="14393">
                  <a:moveTo>
                    <a:pt x="14392" y="595"/>
                  </a:moveTo>
                  <a:lnTo>
                    <a:pt x="13514" y="0"/>
                  </a:lnTo>
                  <a:lnTo>
                    <a:pt x="0" y="13540"/>
                  </a:lnTo>
                  <a:lnTo>
                    <a:pt x="569" y="14418"/>
                  </a:lnTo>
                  <a:lnTo>
                    <a:pt x="14392" y="59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7" name="Google Shape;2047;p29"/>
            <p:cNvSpPr/>
            <p:nvPr/>
          </p:nvSpPr>
          <p:spPr>
            <a:xfrm>
              <a:off x="11549525" y="2519125"/>
              <a:ext cx="318500" cy="318500"/>
            </a:xfrm>
            <a:custGeom>
              <a:rect b="b" l="l" r="r" t="t"/>
              <a:pathLst>
                <a:path extrusionOk="0" h="12740" w="12740">
                  <a:moveTo>
                    <a:pt x="12739" y="595"/>
                  </a:moveTo>
                  <a:lnTo>
                    <a:pt x="11861" y="1"/>
                  </a:lnTo>
                  <a:lnTo>
                    <a:pt x="1" y="11861"/>
                  </a:lnTo>
                  <a:lnTo>
                    <a:pt x="595" y="12739"/>
                  </a:lnTo>
                  <a:lnTo>
                    <a:pt x="12739" y="59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8" name="Google Shape;2048;p29"/>
            <p:cNvSpPr/>
            <p:nvPr/>
          </p:nvSpPr>
          <p:spPr>
            <a:xfrm>
              <a:off x="11463625" y="2433225"/>
              <a:ext cx="276500" cy="276500"/>
            </a:xfrm>
            <a:custGeom>
              <a:rect b="b" l="l" r="r" t="t"/>
              <a:pathLst>
                <a:path extrusionOk="0" h="11060" w="11060">
                  <a:moveTo>
                    <a:pt x="11059" y="569"/>
                  </a:moveTo>
                  <a:lnTo>
                    <a:pt x="10181" y="0"/>
                  </a:lnTo>
                  <a:lnTo>
                    <a:pt x="0" y="10181"/>
                  </a:lnTo>
                  <a:lnTo>
                    <a:pt x="595" y="11059"/>
                  </a:lnTo>
                  <a:lnTo>
                    <a:pt x="11059" y="569"/>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9" name="Google Shape;2049;p29"/>
            <p:cNvSpPr/>
            <p:nvPr/>
          </p:nvSpPr>
          <p:spPr>
            <a:xfrm>
              <a:off x="11377700" y="2346650"/>
              <a:ext cx="234525" cy="235175"/>
            </a:xfrm>
            <a:custGeom>
              <a:rect b="b" l="l" r="r" t="t"/>
              <a:pathLst>
                <a:path extrusionOk="0" h="9407" w="9381">
                  <a:moveTo>
                    <a:pt x="9380" y="595"/>
                  </a:moveTo>
                  <a:lnTo>
                    <a:pt x="8502" y="1"/>
                  </a:lnTo>
                  <a:lnTo>
                    <a:pt x="1" y="8528"/>
                  </a:lnTo>
                  <a:lnTo>
                    <a:pt x="569" y="9406"/>
                  </a:lnTo>
                  <a:lnTo>
                    <a:pt x="9380" y="59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0" name="Google Shape;2050;p29"/>
            <p:cNvSpPr/>
            <p:nvPr/>
          </p:nvSpPr>
          <p:spPr>
            <a:xfrm>
              <a:off x="11291150" y="2260750"/>
              <a:ext cx="193175" cy="193175"/>
            </a:xfrm>
            <a:custGeom>
              <a:rect b="b" l="l" r="r" t="t"/>
              <a:pathLst>
                <a:path extrusionOk="0" h="7727" w="7727">
                  <a:moveTo>
                    <a:pt x="7726" y="595"/>
                  </a:moveTo>
                  <a:lnTo>
                    <a:pt x="6848" y="0"/>
                  </a:lnTo>
                  <a:lnTo>
                    <a:pt x="1" y="6848"/>
                  </a:lnTo>
                  <a:lnTo>
                    <a:pt x="595" y="7726"/>
                  </a:lnTo>
                  <a:lnTo>
                    <a:pt x="7726" y="59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1" name="Google Shape;2051;p29"/>
            <p:cNvSpPr/>
            <p:nvPr/>
          </p:nvSpPr>
          <p:spPr>
            <a:xfrm>
              <a:off x="11881550" y="2850500"/>
              <a:ext cx="511650" cy="511650"/>
            </a:xfrm>
            <a:custGeom>
              <a:rect b="b" l="l" r="r" t="t"/>
              <a:pathLst>
                <a:path extrusionOk="0" h="20466" w="20466">
                  <a:moveTo>
                    <a:pt x="19354" y="104"/>
                  </a:moveTo>
                  <a:lnTo>
                    <a:pt x="20207" y="673"/>
                  </a:lnTo>
                  <a:lnTo>
                    <a:pt x="20207" y="673"/>
                  </a:lnTo>
                  <a:lnTo>
                    <a:pt x="20310" y="750"/>
                  </a:lnTo>
                  <a:lnTo>
                    <a:pt x="20310" y="750"/>
                  </a:lnTo>
                  <a:lnTo>
                    <a:pt x="20362" y="828"/>
                  </a:lnTo>
                  <a:lnTo>
                    <a:pt x="20413" y="931"/>
                  </a:lnTo>
                  <a:lnTo>
                    <a:pt x="20439" y="1009"/>
                  </a:lnTo>
                  <a:lnTo>
                    <a:pt x="20465" y="1112"/>
                  </a:lnTo>
                  <a:lnTo>
                    <a:pt x="20439" y="1215"/>
                  </a:lnTo>
                  <a:lnTo>
                    <a:pt x="20413" y="1319"/>
                  </a:lnTo>
                  <a:lnTo>
                    <a:pt x="20362" y="1396"/>
                  </a:lnTo>
                  <a:lnTo>
                    <a:pt x="20310" y="1474"/>
                  </a:lnTo>
                  <a:lnTo>
                    <a:pt x="1474" y="20310"/>
                  </a:lnTo>
                  <a:lnTo>
                    <a:pt x="1474" y="20310"/>
                  </a:lnTo>
                  <a:lnTo>
                    <a:pt x="1396" y="20388"/>
                  </a:lnTo>
                  <a:lnTo>
                    <a:pt x="1396" y="20388"/>
                  </a:lnTo>
                  <a:lnTo>
                    <a:pt x="1293" y="20439"/>
                  </a:lnTo>
                  <a:lnTo>
                    <a:pt x="1190" y="20465"/>
                  </a:lnTo>
                  <a:lnTo>
                    <a:pt x="1112" y="20465"/>
                  </a:lnTo>
                  <a:lnTo>
                    <a:pt x="1009" y="20465"/>
                  </a:lnTo>
                  <a:lnTo>
                    <a:pt x="905" y="20439"/>
                  </a:lnTo>
                  <a:lnTo>
                    <a:pt x="828" y="20388"/>
                  </a:lnTo>
                  <a:lnTo>
                    <a:pt x="724" y="20310"/>
                  </a:lnTo>
                  <a:lnTo>
                    <a:pt x="673" y="20232"/>
                  </a:lnTo>
                  <a:lnTo>
                    <a:pt x="78" y="19380"/>
                  </a:lnTo>
                  <a:lnTo>
                    <a:pt x="78" y="19380"/>
                  </a:lnTo>
                  <a:lnTo>
                    <a:pt x="53" y="19302"/>
                  </a:lnTo>
                  <a:lnTo>
                    <a:pt x="1" y="19225"/>
                  </a:lnTo>
                  <a:lnTo>
                    <a:pt x="1" y="19121"/>
                  </a:lnTo>
                  <a:lnTo>
                    <a:pt x="1" y="19044"/>
                  </a:lnTo>
                  <a:lnTo>
                    <a:pt x="1" y="18941"/>
                  </a:lnTo>
                  <a:lnTo>
                    <a:pt x="27" y="18863"/>
                  </a:lnTo>
                  <a:lnTo>
                    <a:pt x="78" y="18786"/>
                  </a:lnTo>
                  <a:lnTo>
                    <a:pt x="130" y="18708"/>
                  </a:lnTo>
                  <a:lnTo>
                    <a:pt x="18682" y="156"/>
                  </a:lnTo>
                  <a:lnTo>
                    <a:pt x="18682" y="156"/>
                  </a:lnTo>
                  <a:lnTo>
                    <a:pt x="18760" y="104"/>
                  </a:lnTo>
                  <a:lnTo>
                    <a:pt x="18837" y="53"/>
                  </a:lnTo>
                  <a:lnTo>
                    <a:pt x="18992" y="1"/>
                  </a:lnTo>
                  <a:lnTo>
                    <a:pt x="19173" y="27"/>
                  </a:lnTo>
                  <a:lnTo>
                    <a:pt x="19251" y="53"/>
                  </a:lnTo>
                  <a:lnTo>
                    <a:pt x="19354" y="104"/>
                  </a:lnTo>
                  <a:lnTo>
                    <a:pt x="19354" y="104"/>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2" name="Google Shape;2052;p29"/>
            <p:cNvSpPr/>
            <p:nvPr/>
          </p:nvSpPr>
          <p:spPr>
            <a:xfrm>
              <a:off x="11795000" y="2764600"/>
              <a:ext cx="469650" cy="469625"/>
            </a:xfrm>
            <a:custGeom>
              <a:rect b="b" l="l" r="r" t="t"/>
              <a:pathLst>
                <a:path extrusionOk="0" h="18785" w="18786">
                  <a:moveTo>
                    <a:pt x="17700" y="78"/>
                  </a:moveTo>
                  <a:lnTo>
                    <a:pt x="18553" y="672"/>
                  </a:lnTo>
                  <a:lnTo>
                    <a:pt x="18553" y="672"/>
                  </a:lnTo>
                  <a:lnTo>
                    <a:pt x="18656" y="750"/>
                  </a:lnTo>
                  <a:lnTo>
                    <a:pt x="18656" y="750"/>
                  </a:lnTo>
                  <a:lnTo>
                    <a:pt x="18708" y="827"/>
                  </a:lnTo>
                  <a:lnTo>
                    <a:pt x="18759" y="905"/>
                  </a:lnTo>
                  <a:lnTo>
                    <a:pt x="18785" y="1008"/>
                  </a:lnTo>
                  <a:lnTo>
                    <a:pt x="18785" y="1111"/>
                  </a:lnTo>
                  <a:lnTo>
                    <a:pt x="18785" y="1215"/>
                  </a:lnTo>
                  <a:lnTo>
                    <a:pt x="18759" y="1292"/>
                  </a:lnTo>
                  <a:lnTo>
                    <a:pt x="18708" y="1396"/>
                  </a:lnTo>
                  <a:lnTo>
                    <a:pt x="18656" y="1473"/>
                  </a:lnTo>
                  <a:lnTo>
                    <a:pt x="1473" y="18630"/>
                  </a:lnTo>
                  <a:lnTo>
                    <a:pt x="1473" y="18630"/>
                  </a:lnTo>
                  <a:lnTo>
                    <a:pt x="1396" y="18707"/>
                  </a:lnTo>
                  <a:lnTo>
                    <a:pt x="1396" y="18707"/>
                  </a:lnTo>
                  <a:lnTo>
                    <a:pt x="1318" y="18759"/>
                  </a:lnTo>
                  <a:lnTo>
                    <a:pt x="1215" y="18785"/>
                  </a:lnTo>
                  <a:lnTo>
                    <a:pt x="1112" y="18785"/>
                  </a:lnTo>
                  <a:lnTo>
                    <a:pt x="1008" y="18785"/>
                  </a:lnTo>
                  <a:lnTo>
                    <a:pt x="931" y="18759"/>
                  </a:lnTo>
                  <a:lnTo>
                    <a:pt x="827" y="18707"/>
                  </a:lnTo>
                  <a:lnTo>
                    <a:pt x="750" y="18630"/>
                  </a:lnTo>
                  <a:lnTo>
                    <a:pt x="698" y="18552"/>
                  </a:lnTo>
                  <a:lnTo>
                    <a:pt x="104" y="17700"/>
                  </a:lnTo>
                  <a:lnTo>
                    <a:pt x="104" y="17700"/>
                  </a:lnTo>
                  <a:lnTo>
                    <a:pt x="52" y="17622"/>
                  </a:lnTo>
                  <a:lnTo>
                    <a:pt x="26" y="17545"/>
                  </a:lnTo>
                  <a:lnTo>
                    <a:pt x="1" y="17441"/>
                  </a:lnTo>
                  <a:lnTo>
                    <a:pt x="1" y="17364"/>
                  </a:lnTo>
                  <a:lnTo>
                    <a:pt x="26" y="17261"/>
                  </a:lnTo>
                  <a:lnTo>
                    <a:pt x="52" y="17183"/>
                  </a:lnTo>
                  <a:lnTo>
                    <a:pt x="104" y="17105"/>
                  </a:lnTo>
                  <a:lnTo>
                    <a:pt x="156" y="17028"/>
                  </a:lnTo>
                  <a:lnTo>
                    <a:pt x="17028" y="155"/>
                  </a:lnTo>
                  <a:lnTo>
                    <a:pt x="17028" y="155"/>
                  </a:lnTo>
                  <a:lnTo>
                    <a:pt x="17106" y="78"/>
                  </a:lnTo>
                  <a:lnTo>
                    <a:pt x="17183" y="52"/>
                  </a:lnTo>
                  <a:lnTo>
                    <a:pt x="17338" y="0"/>
                  </a:lnTo>
                  <a:lnTo>
                    <a:pt x="17519" y="0"/>
                  </a:lnTo>
                  <a:lnTo>
                    <a:pt x="17597" y="52"/>
                  </a:lnTo>
                  <a:lnTo>
                    <a:pt x="17700" y="78"/>
                  </a:lnTo>
                  <a:lnTo>
                    <a:pt x="17700" y="78"/>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3" name="Google Shape;2053;p29"/>
            <p:cNvSpPr/>
            <p:nvPr/>
          </p:nvSpPr>
          <p:spPr>
            <a:xfrm>
              <a:off x="11709100" y="2678675"/>
              <a:ext cx="427650" cy="427650"/>
            </a:xfrm>
            <a:custGeom>
              <a:rect b="b" l="l" r="r" t="t"/>
              <a:pathLst>
                <a:path extrusionOk="0" h="17106" w="17106">
                  <a:moveTo>
                    <a:pt x="16020" y="78"/>
                  </a:moveTo>
                  <a:lnTo>
                    <a:pt x="16873" y="647"/>
                  </a:lnTo>
                  <a:lnTo>
                    <a:pt x="16873" y="647"/>
                  </a:lnTo>
                  <a:lnTo>
                    <a:pt x="16976" y="724"/>
                  </a:lnTo>
                  <a:lnTo>
                    <a:pt x="16976" y="724"/>
                  </a:lnTo>
                  <a:lnTo>
                    <a:pt x="17028" y="802"/>
                  </a:lnTo>
                  <a:lnTo>
                    <a:pt x="17079" y="905"/>
                  </a:lnTo>
                  <a:lnTo>
                    <a:pt x="17105" y="1009"/>
                  </a:lnTo>
                  <a:lnTo>
                    <a:pt x="17105" y="1112"/>
                  </a:lnTo>
                  <a:lnTo>
                    <a:pt x="17105" y="1189"/>
                  </a:lnTo>
                  <a:lnTo>
                    <a:pt x="17079" y="1293"/>
                  </a:lnTo>
                  <a:lnTo>
                    <a:pt x="17028" y="1396"/>
                  </a:lnTo>
                  <a:lnTo>
                    <a:pt x="16976" y="1474"/>
                  </a:lnTo>
                  <a:lnTo>
                    <a:pt x="1473" y="16951"/>
                  </a:lnTo>
                  <a:lnTo>
                    <a:pt x="1473" y="16951"/>
                  </a:lnTo>
                  <a:lnTo>
                    <a:pt x="1395" y="17028"/>
                  </a:lnTo>
                  <a:lnTo>
                    <a:pt x="1395" y="17028"/>
                  </a:lnTo>
                  <a:lnTo>
                    <a:pt x="1318" y="17080"/>
                  </a:lnTo>
                  <a:lnTo>
                    <a:pt x="1215" y="17106"/>
                  </a:lnTo>
                  <a:lnTo>
                    <a:pt x="1111" y="17106"/>
                  </a:lnTo>
                  <a:lnTo>
                    <a:pt x="1008" y="17106"/>
                  </a:lnTo>
                  <a:lnTo>
                    <a:pt x="904" y="17080"/>
                  </a:lnTo>
                  <a:lnTo>
                    <a:pt x="827" y="17028"/>
                  </a:lnTo>
                  <a:lnTo>
                    <a:pt x="749" y="16951"/>
                  </a:lnTo>
                  <a:lnTo>
                    <a:pt x="672" y="16873"/>
                  </a:lnTo>
                  <a:lnTo>
                    <a:pt x="103" y="16021"/>
                  </a:lnTo>
                  <a:lnTo>
                    <a:pt x="103" y="16021"/>
                  </a:lnTo>
                  <a:lnTo>
                    <a:pt x="52" y="15943"/>
                  </a:lnTo>
                  <a:lnTo>
                    <a:pt x="26" y="15866"/>
                  </a:lnTo>
                  <a:lnTo>
                    <a:pt x="0" y="15762"/>
                  </a:lnTo>
                  <a:lnTo>
                    <a:pt x="0" y="15685"/>
                  </a:lnTo>
                  <a:lnTo>
                    <a:pt x="0" y="15582"/>
                  </a:lnTo>
                  <a:lnTo>
                    <a:pt x="52" y="15504"/>
                  </a:lnTo>
                  <a:lnTo>
                    <a:pt x="78" y="15426"/>
                  </a:lnTo>
                  <a:lnTo>
                    <a:pt x="155" y="15349"/>
                  </a:lnTo>
                  <a:lnTo>
                    <a:pt x="15348" y="130"/>
                  </a:lnTo>
                  <a:lnTo>
                    <a:pt x="15348" y="130"/>
                  </a:lnTo>
                  <a:lnTo>
                    <a:pt x="15426" y="78"/>
                  </a:lnTo>
                  <a:lnTo>
                    <a:pt x="15503" y="27"/>
                  </a:lnTo>
                  <a:lnTo>
                    <a:pt x="15658" y="1"/>
                  </a:lnTo>
                  <a:lnTo>
                    <a:pt x="15839" y="1"/>
                  </a:lnTo>
                  <a:lnTo>
                    <a:pt x="15917" y="27"/>
                  </a:lnTo>
                  <a:lnTo>
                    <a:pt x="16020" y="78"/>
                  </a:lnTo>
                  <a:lnTo>
                    <a:pt x="16020" y="78"/>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4" name="Google Shape;2054;p29"/>
            <p:cNvSpPr/>
            <p:nvPr/>
          </p:nvSpPr>
          <p:spPr>
            <a:xfrm>
              <a:off x="11623175" y="2592125"/>
              <a:ext cx="385675" cy="386300"/>
            </a:xfrm>
            <a:custGeom>
              <a:rect b="b" l="l" r="r" t="t"/>
              <a:pathLst>
                <a:path extrusionOk="0" h="15452" w="15427">
                  <a:moveTo>
                    <a:pt x="14315" y="104"/>
                  </a:moveTo>
                  <a:lnTo>
                    <a:pt x="15194" y="672"/>
                  </a:lnTo>
                  <a:lnTo>
                    <a:pt x="15194" y="672"/>
                  </a:lnTo>
                  <a:lnTo>
                    <a:pt x="15297" y="750"/>
                  </a:lnTo>
                  <a:lnTo>
                    <a:pt x="15297" y="750"/>
                  </a:lnTo>
                  <a:lnTo>
                    <a:pt x="15349" y="827"/>
                  </a:lnTo>
                  <a:lnTo>
                    <a:pt x="15400" y="931"/>
                  </a:lnTo>
                  <a:lnTo>
                    <a:pt x="15426" y="1008"/>
                  </a:lnTo>
                  <a:lnTo>
                    <a:pt x="15426" y="1112"/>
                  </a:lnTo>
                  <a:lnTo>
                    <a:pt x="15426" y="1215"/>
                  </a:lnTo>
                  <a:lnTo>
                    <a:pt x="15400" y="1318"/>
                  </a:lnTo>
                  <a:lnTo>
                    <a:pt x="15349" y="1396"/>
                  </a:lnTo>
                  <a:lnTo>
                    <a:pt x="15297" y="1473"/>
                  </a:lnTo>
                  <a:lnTo>
                    <a:pt x="1473" y="15297"/>
                  </a:lnTo>
                  <a:lnTo>
                    <a:pt x="1473" y="15297"/>
                  </a:lnTo>
                  <a:lnTo>
                    <a:pt x="1396" y="15374"/>
                  </a:lnTo>
                  <a:lnTo>
                    <a:pt x="1396" y="15374"/>
                  </a:lnTo>
                  <a:lnTo>
                    <a:pt x="1293" y="15426"/>
                  </a:lnTo>
                  <a:lnTo>
                    <a:pt x="1189" y="15452"/>
                  </a:lnTo>
                  <a:lnTo>
                    <a:pt x="1086" y="15452"/>
                  </a:lnTo>
                  <a:lnTo>
                    <a:pt x="1008" y="15452"/>
                  </a:lnTo>
                  <a:lnTo>
                    <a:pt x="905" y="15426"/>
                  </a:lnTo>
                  <a:lnTo>
                    <a:pt x="802" y="15374"/>
                  </a:lnTo>
                  <a:lnTo>
                    <a:pt x="724" y="15297"/>
                  </a:lnTo>
                  <a:lnTo>
                    <a:pt x="672" y="15219"/>
                  </a:lnTo>
                  <a:lnTo>
                    <a:pt x="78" y="14367"/>
                  </a:lnTo>
                  <a:lnTo>
                    <a:pt x="78" y="14367"/>
                  </a:lnTo>
                  <a:lnTo>
                    <a:pt x="52" y="14289"/>
                  </a:lnTo>
                  <a:lnTo>
                    <a:pt x="1" y="14212"/>
                  </a:lnTo>
                  <a:lnTo>
                    <a:pt x="1" y="14108"/>
                  </a:lnTo>
                  <a:lnTo>
                    <a:pt x="1" y="14031"/>
                  </a:lnTo>
                  <a:lnTo>
                    <a:pt x="1" y="13927"/>
                  </a:lnTo>
                  <a:lnTo>
                    <a:pt x="26" y="13850"/>
                  </a:lnTo>
                  <a:lnTo>
                    <a:pt x="78" y="13772"/>
                  </a:lnTo>
                  <a:lnTo>
                    <a:pt x="130" y="13695"/>
                  </a:lnTo>
                  <a:lnTo>
                    <a:pt x="13669" y="156"/>
                  </a:lnTo>
                  <a:lnTo>
                    <a:pt x="13669" y="156"/>
                  </a:lnTo>
                  <a:lnTo>
                    <a:pt x="13747" y="104"/>
                  </a:lnTo>
                  <a:lnTo>
                    <a:pt x="13824" y="52"/>
                  </a:lnTo>
                  <a:lnTo>
                    <a:pt x="13979" y="1"/>
                  </a:lnTo>
                  <a:lnTo>
                    <a:pt x="14160" y="26"/>
                  </a:lnTo>
                  <a:lnTo>
                    <a:pt x="14238" y="52"/>
                  </a:lnTo>
                  <a:lnTo>
                    <a:pt x="14315" y="104"/>
                  </a:lnTo>
                  <a:lnTo>
                    <a:pt x="14315" y="104"/>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5" name="Google Shape;2055;p29"/>
            <p:cNvSpPr/>
            <p:nvPr/>
          </p:nvSpPr>
          <p:spPr>
            <a:xfrm>
              <a:off x="11536625" y="2506225"/>
              <a:ext cx="344325" cy="344300"/>
            </a:xfrm>
            <a:custGeom>
              <a:rect b="b" l="l" r="r" t="t"/>
              <a:pathLst>
                <a:path extrusionOk="0" h="13772" w="13773">
                  <a:moveTo>
                    <a:pt x="12661" y="78"/>
                  </a:moveTo>
                  <a:lnTo>
                    <a:pt x="13540" y="672"/>
                  </a:lnTo>
                  <a:lnTo>
                    <a:pt x="13540" y="672"/>
                  </a:lnTo>
                  <a:lnTo>
                    <a:pt x="13617" y="749"/>
                  </a:lnTo>
                  <a:lnTo>
                    <a:pt x="13617" y="749"/>
                  </a:lnTo>
                  <a:lnTo>
                    <a:pt x="13695" y="827"/>
                  </a:lnTo>
                  <a:lnTo>
                    <a:pt x="13746" y="904"/>
                  </a:lnTo>
                  <a:lnTo>
                    <a:pt x="13772" y="1008"/>
                  </a:lnTo>
                  <a:lnTo>
                    <a:pt x="13772" y="1111"/>
                  </a:lnTo>
                  <a:lnTo>
                    <a:pt x="13772" y="1214"/>
                  </a:lnTo>
                  <a:lnTo>
                    <a:pt x="13746" y="1292"/>
                  </a:lnTo>
                  <a:lnTo>
                    <a:pt x="13695" y="1395"/>
                  </a:lnTo>
                  <a:lnTo>
                    <a:pt x="13617" y="1473"/>
                  </a:lnTo>
                  <a:lnTo>
                    <a:pt x="1473" y="13617"/>
                  </a:lnTo>
                  <a:lnTo>
                    <a:pt x="1473" y="13617"/>
                  </a:lnTo>
                  <a:lnTo>
                    <a:pt x="1396" y="13694"/>
                  </a:lnTo>
                  <a:lnTo>
                    <a:pt x="1396" y="13694"/>
                  </a:lnTo>
                  <a:lnTo>
                    <a:pt x="1318" y="13746"/>
                  </a:lnTo>
                  <a:lnTo>
                    <a:pt x="1215" y="13772"/>
                  </a:lnTo>
                  <a:lnTo>
                    <a:pt x="1111" y="13772"/>
                  </a:lnTo>
                  <a:lnTo>
                    <a:pt x="1008" y="13772"/>
                  </a:lnTo>
                  <a:lnTo>
                    <a:pt x="930" y="13746"/>
                  </a:lnTo>
                  <a:lnTo>
                    <a:pt x="827" y="13694"/>
                  </a:lnTo>
                  <a:lnTo>
                    <a:pt x="750" y="13617"/>
                  </a:lnTo>
                  <a:lnTo>
                    <a:pt x="672" y="13539"/>
                  </a:lnTo>
                  <a:lnTo>
                    <a:pt x="104" y="12687"/>
                  </a:lnTo>
                  <a:lnTo>
                    <a:pt x="104" y="12687"/>
                  </a:lnTo>
                  <a:lnTo>
                    <a:pt x="52" y="12609"/>
                  </a:lnTo>
                  <a:lnTo>
                    <a:pt x="26" y="12506"/>
                  </a:lnTo>
                  <a:lnTo>
                    <a:pt x="0" y="12428"/>
                  </a:lnTo>
                  <a:lnTo>
                    <a:pt x="0" y="12351"/>
                  </a:lnTo>
                  <a:lnTo>
                    <a:pt x="26" y="12247"/>
                  </a:lnTo>
                  <a:lnTo>
                    <a:pt x="52" y="12170"/>
                  </a:lnTo>
                  <a:lnTo>
                    <a:pt x="104" y="12092"/>
                  </a:lnTo>
                  <a:lnTo>
                    <a:pt x="155" y="12015"/>
                  </a:lnTo>
                  <a:lnTo>
                    <a:pt x="12015" y="155"/>
                  </a:lnTo>
                  <a:lnTo>
                    <a:pt x="12015" y="155"/>
                  </a:lnTo>
                  <a:lnTo>
                    <a:pt x="12093" y="78"/>
                  </a:lnTo>
                  <a:lnTo>
                    <a:pt x="12170" y="52"/>
                  </a:lnTo>
                  <a:lnTo>
                    <a:pt x="12325" y="0"/>
                  </a:lnTo>
                  <a:lnTo>
                    <a:pt x="12506" y="0"/>
                  </a:lnTo>
                  <a:lnTo>
                    <a:pt x="12584" y="52"/>
                  </a:lnTo>
                  <a:lnTo>
                    <a:pt x="12661" y="78"/>
                  </a:lnTo>
                  <a:lnTo>
                    <a:pt x="12661" y="78"/>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6" name="Google Shape;2056;p29"/>
            <p:cNvSpPr/>
            <p:nvPr/>
          </p:nvSpPr>
          <p:spPr>
            <a:xfrm>
              <a:off x="11450700" y="2420300"/>
              <a:ext cx="302350" cy="302325"/>
            </a:xfrm>
            <a:custGeom>
              <a:rect b="b" l="l" r="r" t="t"/>
              <a:pathLst>
                <a:path extrusionOk="0" h="12093" w="12094">
                  <a:moveTo>
                    <a:pt x="10982" y="78"/>
                  </a:moveTo>
                  <a:lnTo>
                    <a:pt x="11861" y="646"/>
                  </a:lnTo>
                  <a:lnTo>
                    <a:pt x="11861" y="646"/>
                  </a:lnTo>
                  <a:lnTo>
                    <a:pt x="11938" y="724"/>
                  </a:lnTo>
                  <a:lnTo>
                    <a:pt x="11938" y="724"/>
                  </a:lnTo>
                  <a:lnTo>
                    <a:pt x="12016" y="802"/>
                  </a:lnTo>
                  <a:lnTo>
                    <a:pt x="12067" y="905"/>
                  </a:lnTo>
                  <a:lnTo>
                    <a:pt x="12093" y="1008"/>
                  </a:lnTo>
                  <a:lnTo>
                    <a:pt x="12093" y="1086"/>
                  </a:lnTo>
                  <a:lnTo>
                    <a:pt x="12093" y="1189"/>
                  </a:lnTo>
                  <a:lnTo>
                    <a:pt x="12067" y="1292"/>
                  </a:lnTo>
                  <a:lnTo>
                    <a:pt x="12016" y="1396"/>
                  </a:lnTo>
                  <a:lnTo>
                    <a:pt x="11938" y="1473"/>
                  </a:lnTo>
                  <a:lnTo>
                    <a:pt x="1474" y="11938"/>
                  </a:lnTo>
                  <a:lnTo>
                    <a:pt x="1474" y="11938"/>
                  </a:lnTo>
                  <a:lnTo>
                    <a:pt x="1396" y="12015"/>
                  </a:lnTo>
                  <a:lnTo>
                    <a:pt x="1396" y="12015"/>
                  </a:lnTo>
                  <a:lnTo>
                    <a:pt x="1293" y="12041"/>
                  </a:lnTo>
                  <a:lnTo>
                    <a:pt x="1215" y="12093"/>
                  </a:lnTo>
                  <a:lnTo>
                    <a:pt x="1112" y="12093"/>
                  </a:lnTo>
                  <a:lnTo>
                    <a:pt x="1008" y="12093"/>
                  </a:lnTo>
                  <a:lnTo>
                    <a:pt x="905" y="12067"/>
                  </a:lnTo>
                  <a:lnTo>
                    <a:pt x="828" y="12015"/>
                  </a:lnTo>
                  <a:lnTo>
                    <a:pt x="750" y="11938"/>
                  </a:lnTo>
                  <a:lnTo>
                    <a:pt x="673" y="11860"/>
                  </a:lnTo>
                  <a:lnTo>
                    <a:pt x="104" y="11008"/>
                  </a:lnTo>
                  <a:lnTo>
                    <a:pt x="104" y="11008"/>
                  </a:lnTo>
                  <a:lnTo>
                    <a:pt x="52" y="10930"/>
                  </a:lnTo>
                  <a:lnTo>
                    <a:pt x="27" y="10827"/>
                  </a:lnTo>
                  <a:lnTo>
                    <a:pt x="1" y="10749"/>
                  </a:lnTo>
                  <a:lnTo>
                    <a:pt x="1" y="10646"/>
                  </a:lnTo>
                  <a:lnTo>
                    <a:pt x="1" y="10568"/>
                  </a:lnTo>
                  <a:lnTo>
                    <a:pt x="52" y="10491"/>
                  </a:lnTo>
                  <a:lnTo>
                    <a:pt x="78" y="10388"/>
                  </a:lnTo>
                  <a:lnTo>
                    <a:pt x="156" y="10336"/>
                  </a:lnTo>
                  <a:lnTo>
                    <a:pt x="10336" y="130"/>
                  </a:lnTo>
                  <a:lnTo>
                    <a:pt x="10336" y="130"/>
                  </a:lnTo>
                  <a:lnTo>
                    <a:pt x="10414" y="78"/>
                  </a:lnTo>
                  <a:lnTo>
                    <a:pt x="10491" y="26"/>
                  </a:lnTo>
                  <a:lnTo>
                    <a:pt x="10646" y="1"/>
                  </a:lnTo>
                  <a:lnTo>
                    <a:pt x="10827" y="1"/>
                  </a:lnTo>
                  <a:lnTo>
                    <a:pt x="10905" y="26"/>
                  </a:lnTo>
                  <a:lnTo>
                    <a:pt x="10982" y="78"/>
                  </a:lnTo>
                  <a:lnTo>
                    <a:pt x="10982" y="78"/>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7" name="Google Shape;2057;p29"/>
            <p:cNvSpPr/>
            <p:nvPr/>
          </p:nvSpPr>
          <p:spPr>
            <a:xfrm>
              <a:off x="11364150" y="2333750"/>
              <a:ext cx="261000" cy="260975"/>
            </a:xfrm>
            <a:custGeom>
              <a:rect b="b" l="l" r="r" t="t"/>
              <a:pathLst>
                <a:path extrusionOk="0" h="10439" w="10440">
                  <a:moveTo>
                    <a:pt x="9328" y="104"/>
                  </a:moveTo>
                  <a:lnTo>
                    <a:pt x="10207" y="672"/>
                  </a:lnTo>
                  <a:lnTo>
                    <a:pt x="10207" y="672"/>
                  </a:lnTo>
                  <a:lnTo>
                    <a:pt x="10284" y="749"/>
                  </a:lnTo>
                  <a:lnTo>
                    <a:pt x="10284" y="749"/>
                  </a:lnTo>
                  <a:lnTo>
                    <a:pt x="10362" y="827"/>
                  </a:lnTo>
                  <a:lnTo>
                    <a:pt x="10413" y="930"/>
                  </a:lnTo>
                  <a:lnTo>
                    <a:pt x="10439" y="1008"/>
                  </a:lnTo>
                  <a:lnTo>
                    <a:pt x="10439" y="1111"/>
                  </a:lnTo>
                  <a:lnTo>
                    <a:pt x="10439" y="1215"/>
                  </a:lnTo>
                  <a:lnTo>
                    <a:pt x="10413" y="1318"/>
                  </a:lnTo>
                  <a:lnTo>
                    <a:pt x="10362" y="1395"/>
                  </a:lnTo>
                  <a:lnTo>
                    <a:pt x="10284" y="1473"/>
                  </a:lnTo>
                  <a:lnTo>
                    <a:pt x="1499" y="10284"/>
                  </a:lnTo>
                  <a:lnTo>
                    <a:pt x="1499" y="10284"/>
                  </a:lnTo>
                  <a:lnTo>
                    <a:pt x="1421" y="10361"/>
                  </a:lnTo>
                  <a:lnTo>
                    <a:pt x="1421" y="10361"/>
                  </a:lnTo>
                  <a:lnTo>
                    <a:pt x="1318" y="10387"/>
                  </a:lnTo>
                  <a:lnTo>
                    <a:pt x="1215" y="10439"/>
                  </a:lnTo>
                  <a:lnTo>
                    <a:pt x="1111" y="10439"/>
                  </a:lnTo>
                  <a:lnTo>
                    <a:pt x="1034" y="10439"/>
                  </a:lnTo>
                  <a:lnTo>
                    <a:pt x="931" y="10387"/>
                  </a:lnTo>
                  <a:lnTo>
                    <a:pt x="827" y="10361"/>
                  </a:lnTo>
                  <a:lnTo>
                    <a:pt x="750" y="10284"/>
                  </a:lnTo>
                  <a:lnTo>
                    <a:pt x="698" y="10206"/>
                  </a:lnTo>
                  <a:lnTo>
                    <a:pt x="104" y="9354"/>
                  </a:lnTo>
                  <a:lnTo>
                    <a:pt x="104" y="9354"/>
                  </a:lnTo>
                  <a:lnTo>
                    <a:pt x="52" y="9276"/>
                  </a:lnTo>
                  <a:lnTo>
                    <a:pt x="26" y="9173"/>
                  </a:lnTo>
                  <a:lnTo>
                    <a:pt x="26" y="9095"/>
                  </a:lnTo>
                  <a:lnTo>
                    <a:pt x="0" y="8992"/>
                  </a:lnTo>
                  <a:lnTo>
                    <a:pt x="26" y="8914"/>
                  </a:lnTo>
                  <a:lnTo>
                    <a:pt x="52" y="8837"/>
                  </a:lnTo>
                  <a:lnTo>
                    <a:pt x="104" y="8734"/>
                  </a:lnTo>
                  <a:lnTo>
                    <a:pt x="155" y="8682"/>
                  </a:lnTo>
                  <a:lnTo>
                    <a:pt x="8682" y="155"/>
                  </a:lnTo>
                  <a:lnTo>
                    <a:pt x="8682" y="155"/>
                  </a:lnTo>
                  <a:lnTo>
                    <a:pt x="8760" y="104"/>
                  </a:lnTo>
                  <a:lnTo>
                    <a:pt x="8837" y="52"/>
                  </a:lnTo>
                  <a:lnTo>
                    <a:pt x="8992" y="0"/>
                  </a:lnTo>
                  <a:lnTo>
                    <a:pt x="9173" y="26"/>
                  </a:lnTo>
                  <a:lnTo>
                    <a:pt x="9251" y="52"/>
                  </a:lnTo>
                  <a:lnTo>
                    <a:pt x="9328" y="104"/>
                  </a:lnTo>
                  <a:lnTo>
                    <a:pt x="9328" y="104"/>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8" name="Google Shape;2058;p29"/>
            <p:cNvSpPr/>
            <p:nvPr/>
          </p:nvSpPr>
          <p:spPr>
            <a:xfrm>
              <a:off x="11278225" y="2247825"/>
              <a:ext cx="219025" cy="219000"/>
            </a:xfrm>
            <a:custGeom>
              <a:rect b="b" l="l" r="r" t="t"/>
              <a:pathLst>
                <a:path extrusionOk="0" h="8760" w="8761">
                  <a:moveTo>
                    <a:pt x="7649" y="78"/>
                  </a:moveTo>
                  <a:lnTo>
                    <a:pt x="8528" y="672"/>
                  </a:lnTo>
                  <a:lnTo>
                    <a:pt x="8528" y="672"/>
                  </a:lnTo>
                  <a:lnTo>
                    <a:pt x="8605" y="750"/>
                  </a:lnTo>
                  <a:lnTo>
                    <a:pt x="8605" y="750"/>
                  </a:lnTo>
                  <a:lnTo>
                    <a:pt x="8683" y="827"/>
                  </a:lnTo>
                  <a:lnTo>
                    <a:pt x="8734" y="905"/>
                  </a:lnTo>
                  <a:lnTo>
                    <a:pt x="8760" y="1008"/>
                  </a:lnTo>
                  <a:lnTo>
                    <a:pt x="8760" y="1112"/>
                  </a:lnTo>
                  <a:lnTo>
                    <a:pt x="8760" y="1215"/>
                  </a:lnTo>
                  <a:lnTo>
                    <a:pt x="8734" y="1293"/>
                  </a:lnTo>
                  <a:lnTo>
                    <a:pt x="8683" y="1396"/>
                  </a:lnTo>
                  <a:lnTo>
                    <a:pt x="8605" y="1473"/>
                  </a:lnTo>
                  <a:lnTo>
                    <a:pt x="1474" y="8605"/>
                  </a:lnTo>
                  <a:lnTo>
                    <a:pt x="1474" y="8605"/>
                  </a:lnTo>
                  <a:lnTo>
                    <a:pt x="1396" y="8657"/>
                  </a:lnTo>
                  <a:lnTo>
                    <a:pt x="1396" y="8657"/>
                  </a:lnTo>
                  <a:lnTo>
                    <a:pt x="1319" y="8708"/>
                  </a:lnTo>
                  <a:lnTo>
                    <a:pt x="1215" y="8760"/>
                  </a:lnTo>
                  <a:lnTo>
                    <a:pt x="1112" y="8760"/>
                  </a:lnTo>
                  <a:lnTo>
                    <a:pt x="1009" y="8760"/>
                  </a:lnTo>
                  <a:lnTo>
                    <a:pt x="931" y="8708"/>
                  </a:lnTo>
                  <a:lnTo>
                    <a:pt x="828" y="8682"/>
                  </a:lnTo>
                  <a:lnTo>
                    <a:pt x="750" y="8605"/>
                  </a:lnTo>
                  <a:lnTo>
                    <a:pt x="673" y="8527"/>
                  </a:lnTo>
                  <a:lnTo>
                    <a:pt x="104" y="7675"/>
                  </a:lnTo>
                  <a:lnTo>
                    <a:pt x="104" y="7675"/>
                  </a:lnTo>
                  <a:lnTo>
                    <a:pt x="53" y="7597"/>
                  </a:lnTo>
                  <a:lnTo>
                    <a:pt x="27" y="7494"/>
                  </a:lnTo>
                  <a:lnTo>
                    <a:pt x="1" y="7416"/>
                  </a:lnTo>
                  <a:lnTo>
                    <a:pt x="1" y="7313"/>
                  </a:lnTo>
                  <a:lnTo>
                    <a:pt x="27" y="7235"/>
                  </a:lnTo>
                  <a:lnTo>
                    <a:pt x="53" y="7158"/>
                  </a:lnTo>
                  <a:lnTo>
                    <a:pt x="104" y="7055"/>
                  </a:lnTo>
                  <a:lnTo>
                    <a:pt x="156" y="7003"/>
                  </a:lnTo>
                  <a:lnTo>
                    <a:pt x="7003" y="156"/>
                  </a:lnTo>
                  <a:lnTo>
                    <a:pt x="7003" y="156"/>
                  </a:lnTo>
                  <a:lnTo>
                    <a:pt x="7081" y="78"/>
                  </a:lnTo>
                  <a:lnTo>
                    <a:pt x="7158" y="52"/>
                  </a:lnTo>
                  <a:lnTo>
                    <a:pt x="7313" y="1"/>
                  </a:lnTo>
                  <a:lnTo>
                    <a:pt x="7494" y="1"/>
                  </a:lnTo>
                  <a:lnTo>
                    <a:pt x="7572" y="26"/>
                  </a:lnTo>
                  <a:lnTo>
                    <a:pt x="7649" y="78"/>
                  </a:lnTo>
                  <a:lnTo>
                    <a:pt x="7649" y="78"/>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9" name="Google Shape;2059;p29"/>
            <p:cNvSpPr/>
            <p:nvPr/>
          </p:nvSpPr>
          <p:spPr>
            <a:xfrm>
              <a:off x="10998525" y="1966200"/>
              <a:ext cx="388250" cy="388875"/>
            </a:xfrm>
            <a:custGeom>
              <a:rect b="b" l="l" r="r" t="t"/>
              <a:pathLst>
                <a:path extrusionOk="0" h="15555" w="15530">
                  <a:moveTo>
                    <a:pt x="13256" y="2274"/>
                  </a:moveTo>
                  <a:lnTo>
                    <a:pt x="13256" y="2274"/>
                  </a:lnTo>
                  <a:lnTo>
                    <a:pt x="12972" y="2015"/>
                  </a:lnTo>
                  <a:lnTo>
                    <a:pt x="12662" y="1757"/>
                  </a:lnTo>
                  <a:lnTo>
                    <a:pt x="12352" y="1499"/>
                  </a:lnTo>
                  <a:lnTo>
                    <a:pt x="12042" y="1292"/>
                  </a:lnTo>
                  <a:lnTo>
                    <a:pt x="11706" y="1085"/>
                  </a:lnTo>
                  <a:lnTo>
                    <a:pt x="11370" y="904"/>
                  </a:lnTo>
                  <a:lnTo>
                    <a:pt x="11034" y="724"/>
                  </a:lnTo>
                  <a:lnTo>
                    <a:pt x="10698" y="569"/>
                  </a:lnTo>
                  <a:lnTo>
                    <a:pt x="10336" y="439"/>
                  </a:lnTo>
                  <a:lnTo>
                    <a:pt x="9974" y="336"/>
                  </a:lnTo>
                  <a:lnTo>
                    <a:pt x="9613" y="233"/>
                  </a:lnTo>
                  <a:lnTo>
                    <a:pt x="9251" y="155"/>
                  </a:lnTo>
                  <a:lnTo>
                    <a:pt x="8889" y="78"/>
                  </a:lnTo>
                  <a:lnTo>
                    <a:pt x="8502" y="52"/>
                  </a:lnTo>
                  <a:lnTo>
                    <a:pt x="8140" y="26"/>
                  </a:lnTo>
                  <a:lnTo>
                    <a:pt x="7778" y="0"/>
                  </a:lnTo>
                  <a:lnTo>
                    <a:pt x="7391" y="26"/>
                  </a:lnTo>
                  <a:lnTo>
                    <a:pt x="7029" y="52"/>
                  </a:lnTo>
                  <a:lnTo>
                    <a:pt x="6641" y="78"/>
                  </a:lnTo>
                  <a:lnTo>
                    <a:pt x="6280" y="155"/>
                  </a:lnTo>
                  <a:lnTo>
                    <a:pt x="5918" y="233"/>
                  </a:lnTo>
                  <a:lnTo>
                    <a:pt x="5556" y="336"/>
                  </a:lnTo>
                  <a:lnTo>
                    <a:pt x="5194" y="439"/>
                  </a:lnTo>
                  <a:lnTo>
                    <a:pt x="4833" y="569"/>
                  </a:lnTo>
                  <a:lnTo>
                    <a:pt x="4497" y="724"/>
                  </a:lnTo>
                  <a:lnTo>
                    <a:pt x="4161" y="904"/>
                  </a:lnTo>
                  <a:lnTo>
                    <a:pt x="3825" y="1085"/>
                  </a:lnTo>
                  <a:lnTo>
                    <a:pt x="3489" y="1292"/>
                  </a:lnTo>
                  <a:lnTo>
                    <a:pt x="3179" y="1499"/>
                  </a:lnTo>
                  <a:lnTo>
                    <a:pt x="2869" y="1757"/>
                  </a:lnTo>
                  <a:lnTo>
                    <a:pt x="2559" y="2015"/>
                  </a:lnTo>
                  <a:lnTo>
                    <a:pt x="2275" y="2274"/>
                  </a:lnTo>
                  <a:lnTo>
                    <a:pt x="2275" y="2274"/>
                  </a:lnTo>
                  <a:lnTo>
                    <a:pt x="1990" y="2584"/>
                  </a:lnTo>
                  <a:lnTo>
                    <a:pt x="1732" y="2868"/>
                  </a:lnTo>
                  <a:lnTo>
                    <a:pt x="1499" y="3178"/>
                  </a:lnTo>
                  <a:lnTo>
                    <a:pt x="1267" y="3488"/>
                  </a:lnTo>
                  <a:lnTo>
                    <a:pt x="1060" y="3824"/>
                  </a:lnTo>
                  <a:lnTo>
                    <a:pt x="879" y="4160"/>
                  </a:lnTo>
                  <a:lnTo>
                    <a:pt x="698" y="4496"/>
                  </a:lnTo>
                  <a:lnTo>
                    <a:pt x="569" y="4858"/>
                  </a:lnTo>
                  <a:lnTo>
                    <a:pt x="414" y="5219"/>
                  </a:lnTo>
                  <a:lnTo>
                    <a:pt x="311" y="5555"/>
                  </a:lnTo>
                  <a:lnTo>
                    <a:pt x="208" y="5917"/>
                  </a:lnTo>
                  <a:lnTo>
                    <a:pt x="130" y="6305"/>
                  </a:lnTo>
                  <a:lnTo>
                    <a:pt x="78" y="6666"/>
                  </a:lnTo>
                  <a:lnTo>
                    <a:pt x="27" y="7028"/>
                  </a:lnTo>
                  <a:lnTo>
                    <a:pt x="1" y="7416"/>
                  </a:lnTo>
                  <a:lnTo>
                    <a:pt x="1" y="7777"/>
                  </a:lnTo>
                  <a:lnTo>
                    <a:pt x="1" y="8139"/>
                  </a:lnTo>
                  <a:lnTo>
                    <a:pt x="27" y="8527"/>
                  </a:lnTo>
                  <a:lnTo>
                    <a:pt x="78" y="8889"/>
                  </a:lnTo>
                  <a:lnTo>
                    <a:pt x="130" y="9276"/>
                  </a:lnTo>
                  <a:lnTo>
                    <a:pt x="208" y="9638"/>
                  </a:lnTo>
                  <a:lnTo>
                    <a:pt x="311" y="10000"/>
                  </a:lnTo>
                  <a:lnTo>
                    <a:pt x="414" y="10361"/>
                  </a:lnTo>
                  <a:lnTo>
                    <a:pt x="569" y="10697"/>
                  </a:lnTo>
                  <a:lnTo>
                    <a:pt x="698" y="11059"/>
                  </a:lnTo>
                  <a:lnTo>
                    <a:pt x="879" y="11395"/>
                  </a:lnTo>
                  <a:lnTo>
                    <a:pt x="1060" y="11731"/>
                  </a:lnTo>
                  <a:lnTo>
                    <a:pt x="1267" y="12067"/>
                  </a:lnTo>
                  <a:lnTo>
                    <a:pt x="1499" y="12377"/>
                  </a:lnTo>
                  <a:lnTo>
                    <a:pt x="1732" y="12687"/>
                  </a:lnTo>
                  <a:lnTo>
                    <a:pt x="1990" y="12997"/>
                  </a:lnTo>
                  <a:lnTo>
                    <a:pt x="2275" y="13281"/>
                  </a:lnTo>
                  <a:lnTo>
                    <a:pt x="2275" y="13281"/>
                  </a:lnTo>
                  <a:lnTo>
                    <a:pt x="2559" y="13565"/>
                  </a:lnTo>
                  <a:lnTo>
                    <a:pt x="2869" y="13798"/>
                  </a:lnTo>
                  <a:lnTo>
                    <a:pt x="3179" y="14056"/>
                  </a:lnTo>
                  <a:lnTo>
                    <a:pt x="3489" y="14263"/>
                  </a:lnTo>
                  <a:lnTo>
                    <a:pt x="3825" y="14470"/>
                  </a:lnTo>
                  <a:lnTo>
                    <a:pt x="4161" y="14676"/>
                  </a:lnTo>
                  <a:lnTo>
                    <a:pt x="4497" y="14831"/>
                  </a:lnTo>
                  <a:lnTo>
                    <a:pt x="4833" y="14986"/>
                  </a:lnTo>
                  <a:lnTo>
                    <a:pt x="5194" y="15116"/>
                  </a:lnTo>
                  <a:lnTo>
                    <a:pt x="5556" y="15245"/>
                  </a:lnTo>
                  <a:lnTo>
                    <a:pt x="5918" y="15322"/>
                  </a:lnTo>
                  <a:lnTo>
                    <a:pt x="6280" y="15400"/>
                  </a:lnTo>
                  <a:lnTo>
                    <a:pt x="6641" y="15477"/>
                  </a:lnTo>
                  <a:lnTo>
                    <a:pt x="7029" y="15529"/>
                  </a:lnTo>
                  <a:lnTo>
                    <a:pt x="7391" y="15555"/>
                  </a:lnTo>
                  <a:lnTo>
                    <a:pt x="7778" y="15555"/>
                  </a:lnTo>
                  <a:lnTo>
                    <a:pt x="8140" y="15555"/>
                  </a:lnTo>
                  <a:lnTo>
                    <a:pt x="8502" y="15529"/>
                  </a:lnTo>
                  <a:lnTo>
                    <a:pt x="8889" y="15477"/>
                  </a:lnTo>
                  <a:lnTo>
                    <a:pt x="9251" y="15400"/>
                  </a:lnTo>
                  <a:lnTo>
                    <a:pt x="9613" y="15322"/>
                  </a:lnTo>
                  <a:lnTo>
                    <a:pt x="9974" y="15245"/>
                  </a:lnTo>
                  <a:lnTo>
                    <a:pt x="10336" y="15116"/>
                  </a:lnTo>
                  <a:lnTo>
                    <a:pt x="10698" y="14986"/>
                  </a:lnTo>
                  <a:lnTo>
                    <a:pt x="11034" y="14831"/>
                  </a:lnTo>
                  <a:lnTo>
                    <a:pt x="11370" y="14676"/>
                  </a:lnTo>
                  <a:lnTo>
                    <a:pt x="11706" y="14470"/>
                  </a:lnTo>
                  <a:lnTo>
                    <a:pt x="12042" y="14263"/>
                  </a:lnTo>
                  <a:lnTo>
                    <a:pt x="12352" y="14056"/>
                  </a:lnTo>
                  <a:lnTo>
                    <a:pt x="12662" y="13798"/>
                  </a:lnTo>
                  <a:lnTo>
                    <a:pt x="12972" y="13565"/>
                  </a:lnTo>
                  <a:lnTo>
                    <a:pt x="13256" y="13281"/>
                  </a:lnTo>
                  <a:lnTo>
                    <a:pt x="13256" y="13281"/>
                  </a:lnTo>
                  <a:lnTo>
                    <a:pt x="13540" y="12997"/>
                  </a:lnTo>
                  <a:lnTo>
                    <a:pt x="13799" y="12687"/>
                  </a:lnTo>
                  <a:lnTo>
                    <a:pt x="14031" y="12377"/>
                  </a:lnTo>
                  <a:lnTo>
                    <a:pt x="14264" y="12067"/>
                  </a:lnTo>
                  <a:lnTo>
                    <a:pt x="14470" y="11731"/>
                  </a:lnTo>
                  <a:lnTo>
                    <a:pt x="14651" y="11395"/>
                  </a:lnTo>
                  <a:lnTo>
                    <a:pt x="14832" y="11059"/>
                  </a:lnTo>
                  <a:lnTo>
                    <a:pt x="14961" y="10697"/>
                  </a:lnTo>
                  <a:lnTo>
                    <a:pt x="15116" y="10361"/>
                  </a:lnTo>
                  <a:lnTo>
                    <a:pt x="15220" y="10000"/>
                  </a:lnTo>
                  <a:lnTo>
                    <a:pt x="15323" y="9638"/>
                  </a:lnTo>
                  <a:lnTo>
                    <a:pt x="15401" y="9276"/>
                  </a:lnTo>
                  <a:lnTo>
                    <a:pt x="15452" y="8889"/>
                  </a:lnTo>
                  <a:lnTo>
                    <a:pt x="15504" y="8527"/>
                  </a:lnTo>
                  <a:lnTo>
                    <a:pt x="15530" y="8139"/>
                  </a:lnTo>
                  <a:lnTo>
                    <a:pt x="15530" y="7777"/>
                  </a:lnTo>
                  <a:lnTo>
                    <a:pt x="15530" y="7416"/>
                  </a:lnTo>
                  <a:lnTo>
                    <a:pt x="15504" y="7028"/>
                  </a:lnTo>
                  <a:lnTo>
                    <a:pt x="15452" y="6666"/>
                  </a:lnTo>
                  <a:lnTo>
                    <a:pt x="15401" y="6305"/>
                  </a:lnTo>
                  <a:lnTo>
                    <a:pt x="15323" y="5917"/>
                  </a:lnTo>
                  <a:lnTo>
                    <a:pt x="15220" y="5555"/>
                  </a:lnTo>
                  <a:lnTo>
                    <a:pt x="15116" y="5219"/>
                  </a:lnTo>
                  <a:lnTo>
                    <a:pt x="14961" y="4858"/>
                  </a:lnTo>
                  <a:lnTo>
                    <a:pt x="14832" y="4496"/>
                  </a:lnTo>
                  <a:lnTo>
                    <a:pt x="14651" y="4160"/>
                  </a:lnTo>
                  <a:lnTo>
                    <a:pt x="14470" y="3824"/>
                  </a:lnTo>
                  <a:lnTo>
                    <a:pt x="14264" y="3488"/>
                  </a:lnTo>
                  <a:lnTo>
                    <a:pt x="14031" y="3178"/>
                  </a:lnTo>
                  <a:lnTo>
                    <a:pt x="13799" y="2868"/>
                  </a:lnTo>
                  <a:lnTo>
                    <a:pt x="13540" y="2584"/>
                  </a:lnTo>
                  <a:lnTo>
                    <a:pt x="13256" y="2274"/>
                  </a:lnTo>
                  <a:lnTo>
                    <a:pt x="13256" y="2274"/>
                  </a:lnTo>
                  <a:close/>
                </a:path>
              </a:pathLst>
            </a:custGeom>
            <a:solidFill>
              <a:srgbClr val="999A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0" name="Google Shape;2060;p29"/>
            <p:cNvSpPr/>
            <p:nvPr/>
          </p:nvSpPr>
          <p:spPr>
            <a:xfrm>
              <a:off x="11085725" y="2054050"/>
              <a:ext cx="213850" cy="213175"/>
            </a:xfrm>
            <a:custGeom>
              <a:rect b="b" l="l" r="r" t="t"/>
              <a:pathLst>
                <a:path extrusionOk="0" h="8527" w="8554">
                  <a:moveTo>
                    <a:pt x="7287" y="1240"/>
                  </a:moveTo>
                  <a:lnTo>
                    <a:pt x="7287" y="1240"/>
                  </a:lnTo>
                  <a:lnTo>
                    <a:pt x="6977" y="956"/>
                  </a:lnTo>
                  <a:lnTo>
                    <a:pt x="6616" y="698"/>
                  </a:lnTo>
                  <a:lnTo>
                    <a:pt x="6254" y="491"/>
                  </a:lnTo>
                  <a:lnTo>
                    <a:pt x="5892" y="310"/>
                  </a:lnTo>
                  <a:lnTo>
                    <a:pt x="5505" y="181"/>
                  </a:lnTo>
                  <a:lnTo>
                    <a:pt x="5091" y="78"/>
                  </a:lnTo>
                  <a:lnTo>
                    <a:pt x="4678" y="26"/>
                  </a:lnTo>
                  <a:lnTo>
                    <a:pt x="4264" y="0"/>
                  </a:lnTo>
                  <a:lnTo>
                    <a:pt x="3877" y="26"/>
                  </a:lnTo>
                  <a:lnTo>
                    <a:pt x="3463" y="78"/>
                  </a:lnTo>
                  <a:lnTo>
                    <a:pt x="3050" y="181"/>
                  </a:lnTo>
                  <a:lnTo>
                    <a:pt x="2662" y="310"/>
                  </a:lnTo>
                  <a:lnTo>
                    <a:pt x="2301" y="491"/>
                  </a:lnTo>
                  <a:lnTo>
                    <a:pt x="1939" y="698"/>
                  </a:lnTo>
                  <a:lnTo>
                    <a:pt x="1577" y="956"/>
                  </a:lnTo>
                  <a:lnTo>
                    <a:pt x="1267" y="1240"/>
                  </a:lnTo>
                  <a:lnTo>
                    <a:pt x="1267" y="1240"/>
                  </a:lnTo>
                  <a:lnTo>
                    <a:pt x="957" y="1576"/>
                  </a:lnTo>
                  <a:lnTo>
                    <a:pt x="724" y="1912"/>
                  </a:lnTo>
                  <a:lnTo>
                    <a:pt x="492" y="2274"/>
                  </a:lnTo>
                  <a:lnTo>
                    <a:pt x="337" y="2661"/>
                  </a:lnTo>
                  <a:lnTo>
                    <a:pt x="182" y="3049"/>
                  </a:lnTo>
                  <a:lnTo>
                    <a:pt x="79" y="3462"/>
                  </a:lnTo>
                  <a:lnTo>
                    <a:pt x="27" y="3850"/>
                  </a:lnTo>
                  <a:lnTo>
                    <a:pt x="1" y="4263"/>
                  </a:lnTo>
                  <a:lnTo>
                    <a:pt x="27" y="4677"/>
                  </a:lnTo>
                  <a:lnTo>
                    <a:pt x="79" y="5090"/>
                  </a:lnTo>
                  <a:lnTo>
                    <a:pt x="182" y="5478"/>
                  </a:lnTo>
                  <a:lnTo>
                    <a:pt x="337" y="5865"/>
                  </a:lnTo>
                  <a:lnTo>
                    <a:pt x="492" y="6253"/>
                  </a:lnTo>
                  <a:lnTo>
                    <a:pt x="724" y="6615"/>
                  </a:lnTo>
                  <a:lnTo>
                    <a:pt x="957" y="6951"/>
                  </a:lnTo>
                  <a:lnTo>
                    <a:pt x="1267" y="7287"/>
                  </a:lnTo>
                  <a:lnTo>
                    <a:pt x="1267" y="7287"/>
                  </a:lnTo>
                  <a:lnTo>
                    <a:pt x="1577" y="7571"/>
                  </a:lnTo>
                  <a:lnTo>
                    <a:pt x="1939" y="7829"/>
                  </a:lnTo>
                  <a:lnTo>
                    <a:pt x="2301" y="8036"/>
                  </a:lnTo>
                  <a:lnTo>
                    <a:pt x="2662" y="8217"/>
                  </a:lnTo>
                  <a:lnTo>
                    <a:pt x="3050" y="8346"/>
                  </a:lnTo>
                  <a:lnTo>
                    <a:pt x="3463" y="8449"/>
                  </a:lnTo>
                  <a:lnTo>
                    <a:pt x="3877" y="8501"/>
                  </a:lnTo>
                  <a:lnTo>
                    <a:pt x="4264" y="8527"/>
                  </a:lnTo>
                  <a:lnTo>
                    <a:pt x="4678" y="8501"/>
                  </a:lnTo>
                  <a:lnTo>
                    <a:pt x="5091" y="8449"/>
                  </a:lnTo>
                  <a:lnTo>
                    <a:pt x="5505" y="8346"/>
                  </a:lnTo>
                  <a:lnTo>
                    <a:pt x="5892" y="8217"/>
                  </a:lnTo>
                  <a:lnTo>
                    <a:pt x="6254" y="8036"/>
                  </a:lnTo>
                  <a:lnTo>
                    <a:pt x="6616" y="7829"/>
                  </a:lnTo>
                  <a:lnTo>
                    <a:pt x="6977" y="7571"/>
                  </a:lnTo>
                  <a:lnTo>
                    <a:pt x="7287" y="7287"/>
                  </a:lnTo>
                  <a:lnTo>
                    <a:pt x="7287" y="7287"/>
                  </a:lnTo>
                  <a:lnTo>
                    <a:pt x="7597" y="6951"/>
                  </a:lnTo>
                  <a:lnTo>
                    <a:pt x="7830" y="6615"/>
                  </a:lnTo>
                  <a:lnTo>
                    <a:pt x="8063" y="6253"/>
                  </a:lnTo>
                  <a:lnTo>
                    <a:pt x="8243" y="5865"/>
                  </a:lnTo>
                  <a:lnTo>
                    <a:pt x="8373" y="5478"/>
                  </a:lnTo>
                  <a:lnTo>
                    <a:pt x="8476" y="5090"/>
                  </a:lnTo>
                  <a:lnTo>
                    <a:pt x="8528" y="4677"/>
                  </a:lnTo>
                  <a:lnTo>
                    <a:pt x="8554" y="4263"/>
                  </a:lnTo>
                  <a:lnTo>
                    <a:pt x="8528" y="3850"/>
                  </a:lnTo>
                  <a:lnTo>
                    <a:pt x="8476" y="3462"/>
                  </a:lnTo>
                  <a:lnTo>
                    <a:pt x="8373" y="3049"/>
                  </a:lnTo>
                  <a:lnTo>
                    <a:pt x="8243" y="2661"/>
                  </a:lnTo>
                  <a:lnTo>
                    <a:pt x="8063" y="2274"/>
                  </a:lnTo>
                  <a:lnTo>
                    <a:pt x="7830" y="1912"/>
                  </a:lnTo>
                  <a:lnTo>
                    <a:pt x="7597" y="1576"/>
                  </a:lnTo>
                  <a:lnTo>
                    <a:pt x="7287" y="1240"/>
                  </a:lnTo>
                  <a:lnTo>
                    <a:pt x="7287" y="124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1" name="Google Shape;2061;p29"/>
            <p:cNvSpPr/>
            <p:nvPr/>
          </p:nvSpPr>
          <p:spPr>
            <a:xfrm>
              <a:off x="11058600" y="2570175"/>
              <a:ext cx="277150" cy="276475"/>
            </a:xfrm>
            <a:custGeom>
              <a:rect b="b" l="l" r="r" t="t"/>
              <a:pathLst>
                <a:path extrusionOk="0" h="11059" w="11086">
                  <a:moveTo>
                    <a:pt x="10310" y="0"/>
                  </a:moveTo>
                  <a:lnTo>
                    <a:pt x="776" y="0"/>
                  </a:lnTo>
                  <a:lnTo>
                    <a:pt x="776" y="0"/>
                  </a:lnTo>
                  <a:lnTo>
                    <a:pt x="621" y="0"/>
                  </a:lnTo>
                  <a:lnTo>
                    <a:pt x="466" y="52"/>
                  </a:lnTo>
                  <a:lnTo>
                    <a:pt x="337" y="129"/>
                  </a:lnTo>
                  <a:lnTo>
                    <a:pt x="233" y="207"/>
                  </a:lnTo>
                  <a:lnTo>
                    <a:pt x="130" y="336"/>
                  </a:lnTo>
                  <a:lnTo>
                    <a:pt x="52" y="465"/>
                  </a:lnTo>
                  <a:lnTo>
                    <a:pt x="27" y="594"/>
                  </a:lnTo>
                  <a:lnTo>
                    <a:pt x="1" y="749"/>
                  </a:lnTo>
                  <a:lnTo>
                    <a:pt x="1" y="10310"/>
                  </a:lnTo>
                  <a:lnTo>
                    <a:pt x="1" y="10310"/>
                  </a:lnTo>
                  <a:lnTo>
                    <a:pt x="27" y="10465"/>
                  </a:lnTo>
                  <a:lnTo>
                    <a:pt x="52" y="10594"/>
                  </a:lnTo>
                  <a:lnTo>
                    <a:pt x="130" y="10723"/>
                  </a:lnTo>
                  <a:lnTo>
                    <a:pt x="233" y="10852"/>
                  </a:lnTo>
                  <a:lnTo>
                    <a:pt x="337" y="10930"/>
                  </a:lnTo>
                  <a:lnTo>
                    <a:pt x="466" y="11007"/>
                  </a:lnTo>
                  <a:lnTo>
                    <a:pt x="621" y="11059"/>
                  </a:lnTo>
                  <a:lnTo>
                    <a:pt x="776" y="11059"/>
                  </a:lnTo>
                  <a:lnTo>
                    <a:pt x="10310" y="11059"/>
                  </a:lnTo>
                  <a:lnTo>
                    <a:pt x="10310" y="11059"/>
                  </a:lnTo>
                  <a:lnTo>
                    <a:pt x="10465" y="11059"/>
                  </a:lnTo>
                  <a:lnTo>
                    <a:pt x="10620" y="11007"/>
                  </a:lnTo>
                  <a:lnTo>
                    <a:pt x="10750" y="10930"/>
                  </a:lnTo>
                  <a:lnTo>
                    <a:pt x="10853" y="10852"/>
                  </a:lnTo>
                  <a:lnTo>
                    <a:pt x="10956" y="10723"/>
                  </a:lnTo>
                  <a:lnTo>
                    <a:pt x="11034" y="10594"/>
                  </a:lnTo>
                  <a:lnTo>
                    <a:pt x="11060" y="10465"/>
                  </a:lnTo>
                  <a:lnTo>
                    <a:pt x="11085" y="10310"/>
                  </a:lnTo>
                  <a:lnTo>
                    <a:pt x="11085" y="749"/>
                  </a:lnTo>
                  <a:lnTo>
                    <a:pt x="11085" y="749"/>
                  </a:lnTo>
                  <a:lnTo>
                    <a:pt x="11060" y="594"/>
                  </a:lnTo>
                  <a:lnTo>
                    <a:pt x="11034" y="465"/>
                  </a:lnTo>
                  <a:lnTo>
                    <a:pt x="10956" y="336"/>
                  </a:lnTo>
                  <a:lnTo>
                    <a:pt x="10853" y="207"/>
                  </a:lnTo>
                  <a:lnTo>
                    <a:pt x="10750" y="129"/>
                  </a:lnTo>
                  <a:lnTo>
                    <a:pt x="10620" y="52"/>
                  </a:lnTo>
                  <a:lnTo>
                    <a:pt x="10465" y="0"/>
                  </a:lnTo>
                  <a:lnTo>
                    <a:pt x="10310" y="0"/>
                  </a:lnTo>
                  <a:lnTo>
                    <a:pt x="1031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62" name="Google Shape;2062;p29"/>
          <p:cNvGrpSpPr/>
          <p:nvPr/>
        </p:nvGrpSpPr>
        <p:grpSpPr>
          <a:xfrm>
            <a:off x="-181968" y="3120675"/>
            <a:ext cx="1266610" cy="1483660"/>
            <a:chOff x="9897175" y="866775"/>
            <a:chExt cx="2589675" cy="3033450"/>
          </a:xfrm>
        </p:grpSpPr>
        <p:sp>
          <p:nvSpPr>
            <p:cNvPr id="2063" name="Google Shape;2063;p29"/>
            <p:cNvSpPr/>
            <p:nvPr/>
          </p:nvSpPr>
          <p:spPr>
            <a:xfrm>
              <a:off x="10630975" y="1822150"/>
              <a:ext cx="1132400" cy="2078075"/>
            </a:xfrm>
            <a:custGeom>
              <a:rect b="b" l="l" r="r" t="t"/>
              <a:pathLst>
                <a:path extrusionOk="0" h="83123" w="45296">
                  <a:moveTo>
                    <a:pt x="38629" y="0"/>
                  </a:moveTo>
                  <a:lnTo>
                    <a:pt x="6486" y="0"/>
                  </a:lnTo>
                  <a:lnTo>
                    <a:pt x="1" y="83122"/>
                  </a:lnTo>
                  <a:lnTo>
                    <a:pt x="45296" y="83122"/>
                  </a:lnTo>
                  <a:lnTo>
                    <a:pt x="38629"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4" name="Google Shape;2064;p29"/>
            <p:cNvSpPr/>
            <p:nvPr/>
          </p:nvSpPr>
          <p:spPr>
            <a:xfrm>
              <a:off x="10909400" y="2955800"/>
              <a:ext cx="574925" cy="944425"/>
            </a:xfrm>
            <a:custGeom>
              <a:rect b="b" l="l" r="r" t="t"/>
              <a:pathLst>
                <a:path extrusionOk="0" h="37777" w="22997">
                  <a:moveTo>
                    <a:pt x="11498" y="1"/>
                  </a:moveTo>
                  <a:lnTo>
                    <a:pt x="11498" y="1"/>
                  </a:lnTo>
                  <a:lnTo>
                    <a:pt x="11498" y="1"/>
                  </a:lnTo>
                  <a:lnTo>
                    <a:pt x="10930" y="1"/>
                  </a:lnTo>
                  <a:lnTo>
                    <a:pt x="10335" y="52"/>
                  </a:lnTo>
                  <a:lnTo>
                    <a:pt x="9767" y="130"/>
                  </a:lnTo>
                  <a:lnTo>
                    <a:pt x="9199" y="233"/>
                  </a:lnTo>
                  <a:lnTo>
                    <a:pt x="8656" y="362"/>
                  </a:lnTo>
                  <a:lnTo>
                    <a:pt x="8088" y="517"/>
                  </a:lnTo>
                  <a:lnTo>
                    <a:pt x="7571" y="698"/>
                  </a:lnTo>
                  <a:lnTo>
                    <a:pt x="7054" y="905"/>
                  </a:lnTo>
                  <a:lnTo>
                    <a:pt x="6537" y="1138"/>
                  </a:lnTo>
                  <a:lnTo>
                    <a:pt x="6046" y="1396"/>
                  </a:lnTo>
                  <a:lnTo>
                    <a:pt x="5555" y="1654"/>
                  </a:lnTo>
                  <a:lnTo>
                    <a:pt x="5090" y="1964"/>
                  </a:lnTo>
                  <a:lnTo>
                    <a:pt x="4651" y="2274"/>
                  </a:lnTo>
                  <a:lnTo>
                    <a:pt x="4212" y="2636"/>
                  </a:lnTo>
                  <a:lnTo>
                    <a:pt x="3798" y="2998"/>
                  </a:lnTo>
                  <a:lnTo>
                    <a:pt x="3385" y="3360"/>
                  </a:lnTo>
                  <a:lnTo>
                    <a:pt x="2997" y="3773"/>
                  </a:lnTo>
                  <a:lnTo>
                    <a:pt x="2636" y="4186"/>
                  </a:lnTo>
                  <a:lnTo>
                    <a:pt x="2300" y="4626"/>
                  </a:lnTo>
                  <a:lnTo>
                    <a:pt x="1990" y="5065"/>
                  </a:lnTo>
                  <a:lnTo>
                    <a:pt x="1680" y="5530"/>
                  </a:lnTo>
                  <a:lnTo>
                    <a:pt x="1395" y="6021"/>
                  </a:lnTo>
                  <a:lnTo>
                    <a:pt x="1137" y="6512"/>
                  </a:lnTo>
                  <a:lnTo>
                    <a:pt x="930" y="7029"/>
                  </a:lnTo>
                  <a:lnTo>
                    <a:pt x="724" y="7545"/>
                  </a:lnTo>
                  <a:lnTo>
                    <a:pt x="517" y="8088"/>
                  </a:lnTo>
                  <a:lnTo>
                    <a:pt x="362" y="8631"/>
                  </a:lnTo>
                  <a:lnTo>
                    <a:pt x="233" y="9173"/>
                  </a:lnTo>
                  <a:lnTo>
                    <a:pt x="155" y="9742"/>
                  </a:lnTo>
                  <a:lnTo>
                    <a:pt x="78" y="10310"/>
                  </a:lnTo>
                  <a:lnTo>
                    <a:pt x="26" y="10904"/>
                  </a:lnTo>
                  <a:lnTo>
                    <a:pt x="0" y="11499"/>
                  </a:lnTo>
                  <a:lnTo>
                    <a:pt x="0" y="37776"/>
                  </a:lnTo>
                  <a:lnTo>
                    <a:pt x="22996" y="37776"/>
                  </a:lnTo>
                  <a:lnTo>
                    <a:pt x="22996" y="11499"/>
                  </a:lnTo>
                  <a:lnTo>
                    <a:pt x="22996" y="11499"/>
                  </a:lnTo>
                  <a:lnTo>
                    <a:pt x="22996" y="10904"/>
                  </a:lnTo>
                  <a:lnTo>
                    <a:pt x="22945" y="10310"/>
                  </a:lnTo>
                  <a:lnTo>
                    <a:pt x="22867" y="9742"/>
                  </a:lnTo>
                  <a:lnTo>
                    <a:pt x="22764" y="9173"/>
                  </a:lnTo>
                  <a:lnTo>
                    <a:pt x="22635" y="8631"/>
                  </a:lnTo>
                  <a:lnTo>
                    <a:pt x="22480" y="8088"/>
                  </a:lnTo>
                  <a:lnTo>
                    <a:pt x="22299" y="7545"/>
                  </a:lnTo>
                  <a:lnTo>
                    <a:pt x="22092" y="7029"/>
                  </a:lnTo>
                  <a:lnTo>
                    <a:pt x="21859" y="6512"/>
                  </a:lnTo>
                  <a:lnTo>
                    <a:pt x="21627" y="6021"/>
                  </a:lnTo>
                  <a:lnTo>
                    <a:pt x="21343" y="5530"/>
                  </a:lnTo>
                  <a:lnTo>
                    <a:pt x="21033" y="5065"/>
                  </a:lnTo>
                  <a:lnTo>
                    <a:pt x="20723" y="4626"/>
                  </a:lnTo>
                  <a:lnTo>
                    <a:pt x="20387" y="4186"/>
                  </a:lnTo>
                  <a:lnTo>
                    <a:pt x="19999" y="3773"/>
                  </a:lnTo>
                  <a:lnTo>
                    <a:pt x="19637" y="3360"/>
                  </a:lnTo>
                  <a:lnTo>
                    <a:pt x="19224" y="2998"/>
                  </a:lnTo>
                  <a:lnTo>
                    <a:pt x="18810" y="2636"/>
                  </a:lnTo>
                  <a:lnTo>
                    <a:pt x="18371" y="2274"/>
                  </a:lnTo>
                  <a:lnTo>
                    <a:pt x="17932" y="1964"/>
                  </a:lnTo>
                  <a:lnTo>
                    <a:pt x="17467" y="1654"/>
                  </a:lnTo>
                  <a:lnTo>
                    <a:pt x="16976" y="1396"/>
                  </a:lnTo>
                  <a:lnTo>
                    <a:pt x="16485" y="1138"/>
                  </a:lnTo>
                  <a:lnTo>
                    <a:pt x="15968" y="905"/>
                  </a:lnTo>
                  <a:lnTo>
                    <a:pt x="15451" y="698"/>
                  </a:lnTo>
                  <a:lnTo>
                    <a:pt x="14909" y="517"/>
                  </a:lnTo>
                  <a:lnTo>
                    <a:pt x="14366" y="362"/>
                  </a:lnTo>
                  <a:lnTo>
                    <a:pt x="13824" y="233"/>
                  </a:lnTo>
                  <a:lnTo>
                    <a:pt x="13255" y="130"/>
                  </a:lnTo>
                  <a:lnTo>
                    <a:pt x="12687" y="52"/>
                  </a:lnTo>
                  <a:lnTo>
                    <a:pt x="12092" y="1"/>
                  </a:lnTo>
                  <a:lnTo>
                    <a:pt x="11498" y="1"/>
                  </a:lnTo>
                  <a:lnTo>
                    <a:pt x="11498"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5" name="Google Shape;2065;p29"/>
            <p:cNvSpPr/>
            <p:nvPr/>
          </p:nvSpPr>
          <p:spPr>
            <a:xfrm>
              <a:off x="10744675" y="1043750"/>
              <a:ext cx="905000" cy="779050"/>
            </a:xfrm>
            <a:custGeom>
              <a:rect b="b" l="l" r="r" t="t"/>
              <a:pathLst>
                <a:path extrusionOk="0" h="31162" w="36200">
                  <a:moveTo>
                    <a:pt x="36200" y="31162"/>
                  </a:moveTo>
                  <a:lnTo>
                    <a:pt x="0" y="31162"/>
                  </a:lnTo>
                  <a:lnTo>
                    <a:pt x="17855" y="1"/>
                  </a:lnTo>
                  <a:lnTo>
                    <a:pt x="36200" y="31162"/>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6" name="Google Shape;2066;p29"/>
            <p:cNvSpPr/>
            <p:nvPr/>
          </p:nvSpPr>
          <p:spPr>
            <a:xfrm>
              <a:off x="11223325" y="866775"/>
              <a:ext cx="1263525" cy="1263525"/>
            </a:xfrm>
            <a:custGeom>
              <a:rect b="b" l="l" r="r" t="t"/>
              <a:pathLst>
                <a:path extrusionOk="0" h="50541" w="50541">
                  <a:moveTo>
                    <a:pt x="39611" y="10904"/>
                  </a:moveTo>
                  <a:lnTo>
                    <a:pt x="49197" y="20490"/>
                  </a:lnTo>
                  <a:lnTo>
                    <a:pt x="6357" y="49351"/>
                  </a:lnTo>
                  <a:lnTo>
                    <a:pt x="1189" y="44184"/>
                  </a:lnTo>
                  <a:lnTo>
                    <a:pt x="30025" y="1344"/>
                  </a:lnTo>
                  <a:lnTo>
                    <a:pt x="39611" y="10904"/>
                  </a:lnTo>
                  <a:lnTo>
                    <a:pt x="39611" y="10904"/>
                  </a:lnTo>
                  <a:close/>
                  <a:moveTo>
                    <a:pt x="50386" y="20206"/>
                  </a:moveTo>
                  <a:lnTo>
                    <a:pt x="30309" y="155"/>
                  </a:lnTo>
                  <a:lnTo>
                    <a:pt x="30309" y="155"/>
                  </a:lnTo>
                  <a:lnTo>
                    <a:pt x="30232" y="78"/>
                  </a:lnTo>
                  <a:lnTo>
                    <a:pt x="30232" y="78"/>
                  </a:lnTo>
                  <a:lnTo>
                    <a:pt x="30154" y="52"/>
                  </a:lnTo>
                  <a:lnTo>
                    <a:pt x="30051" y="0"/>
                  </a:lnTo>
                  <a:lnTo>
                    <a:pt x="29947" y="0"/>
                  </a:lnTo>
                  <a:lnTo>
                    <a:pt x="29844" y="0"/>
                  </a:lnTo>
                  <a:lnTo>
                    <a:pt x="29766" y="26"/>
                  </a:lnTo>
                  <a:lnTo>
                    <a:pt x="29663" y="78"/>
                  </a:lnTo>
                  <a:lnTo>
                    <a:pt x="29586" y="155"/>
                  </a:lnTo>
                  <a:lnTo>
                    <a:pt x="29534" y="233"/>
                  </a:lnTo>
                  <a:lnTo>
                    <a:pt x="78" y="43925"/>
                  </a:lnTo>
                  <a:lnTo>
                    <a:pt x="78" y="43925"/>
                  </a:lnTo>
                  <a:lnTo>
                    <a:pt x="52" y="44029"/>
                  </a:lnTo>
                  <a:lnTo>
                    <a:pt x="1" y="44106"/>
                  </a:lnTo>
                  <a:lnTo>
                    <a:pt x="1" y="44184"/>
                  </a:lnTo>
                  <a:lnTo>
                    <a:pt x="1" y="44287"/>
                  </a:lnTo>
                  <a:lnTo>
                    <a:pt x="1" y="44365"/>
                  </a:lnTo>
                  <a:lnTo>
                    <a:pt x="26" y="44468"/>
                  </a:lnTo>
                  <a:lnTo>
                    <a:pt x="78" y="44546"/>
                  </a:lnTo>
                  <a:lnTo>
                    <a:pt x="130" y="44623"/>
                  </a:lnTo>
                  <a:lnTo>
                    <a:pt x="5918" y="50385"/>
                  </a:lnTo>
                  <a:lnTo>
                    <a:pt x="5918" y="50385"/>
                  </a:lnTo>
                  <a:lnTo>
                    <a:pt x="5995" y="50437"/>
                  </a:lnTo>
                  <a:lnTo>
                    <a:pt x="6073" y="50488"/>
                  </a:lnTo>
                  <a:lnTo>
                    <a:pt x="6228" y="50540"/>
                  </a:lnTo>
                  <a:lnTo>
                    <a:pt x="6409" y="50514"/>
                  </a:lnTo>
                  <a:lnTo>
                    <a:pt x="6486" y="50488"/>
                  </a:lnTo>
                  <a:lnTo>
                    <a:pt x="6564" y="50463"/>
                  </a:lnTo>
                  <a:lnTo>
                    <a:pt x="50282" y="21033"/>
                  </a:lnTo>
                  <a:lnTo>
                    <a:pt x="50282" y="21033"/>
                  </a:lnTo>
                  <a:lnTo>
                    <a:pt x="50386" y="20955"/>
                  </a:lnTo>
                  <a:lnTo>
                    <a:pt x="50386" y="20955"/>
                  </a:lnTo>
                  <a:lnTo>
                    <a:pt x="50437" y="20852"/>
                  </a:lnTo>
                  <a:lnTo>
                    <a:pt x="50489" y="20774"/>
                  </a:lnTo>
                  <a:lnTo>
                    <a:pt x="50515" y="20671"/>
                  </a:lnTo>
                  <a:lnTo>
                    <a:pt x="50541" y="20567"/>
                  </a:lnTo>
                  <a:lnTo>
                    <a:pt x="50515" y="20464"/>
                  </a:lnTo>
                  <a:lnTo>
                    <a:pt x="50489" y="20387"/>
                  </a:lnTo>
                  <a:lnTo>
                    <a:pt x="50437" y="20283"/>
                  </a:lnTo>
                  <a:lnTo>
                    <a:pt x="50386" y="20206"/>
                  </a:lnTo>
                  <a:lnTo>
                    <a:pt x="50386" y="20206"/>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7" name="Google Shape;2067;p29"/>
            <p:cNvSpPr/>
            <p:nvPr/>
          </p:nvSpPr>
          <p:spPr>
            <a:xfrm>
              <a:off x="11285350" y="1107700"/>
              <a:ext cx="960550" cy="960575"/>
            </a:xfrm>
            <a:custGeom>
              <a:rect b="b" l="l" r="r" t="t"/>
              <a:pathLst>
                <a:path extrusionOk="0" h="38423" w="38422">
                  <a:moveTo>
                    <a:pt x="37492" y="905"/>
                  </a:moveTo>
                  <a:lnTo>
                    <a:pt x="38422" y="1835"/>
                  </a:lnTo>
                  <a:lnTo>
                    <a:pt x="1835" y="38423"/>
                  </a:lnTo>
                  <a:lnTo>
                    <a:pt x="0" y="36588"/>
                  </a:lnTo>
                  <a:lnTo>
                    <a:pt x="36587" y="1"/>
                  </a:lnTo>
                  <a:lnTo>
                    <a:pt x="37492" y="90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8" name="Google Shape;2068;p29"/>
            <p:cNvSpPr/>
            <p:nvPr/>
          </p:nvSpPr>
          <p:spPr>
            <a:xfrm>
              <a:off x="11894475" y="973350"/>
              <a:ext cx="485150" cy="485775"/>
            </a:xfrm>
            <a:custGeom>
              <a:rect b="b" l="l" r="r" t="t"/>
              <a:pathLst>
                <a:path extrusionOk="0" h="19431" w="19406">
                  <a:moveTo>
                    <a:pt x="19405" y="18837"/>
                  </a:moveTo>
                  <a:lnTo>
                    <a:pt x="18527" y="19431"/>
                  </a:lnTo>
                  <a:lnTo>
                    <a:pt x="1" y="879"/>
                  </a:lnTo>
                  <a:lnTo>
                    <a:pt x="595" y="0"/>
                  </a:lnTo>
                  <a:lnTo>
                    <a:pt x="19405" y="18837"/>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9" name="Google Shape;2069;p29"/>
            <p:cNvSpPr/>
            <p:nvPr/>
          </p:nvSpPr>
          <p:spPr>
            <a:xfrm>
              <a:off x="11807925" y="1101250"/>
              <a:ext cx="443800" cy="443800"/>
            </a:xfrm>
            <a:custGeom>
              <a:rect b="b" l="l" r="r" t="t"/>
              <a:pathLst>
                <a:path extrusionOk="0" h="17752" w="17752">
                  <a:moveTo>
                    <a:pt x="17751" y="17157"/>
                  </a:moveTo>
                  <a:lnTo>
                    <a:pt x="16873" y="17751"/>
                  </a:lnTo>
                  <a:lnTo>
                    <a:pt x="0" y="879"/>
                  </a:lnTo>
                  <a:lnTo>
                    <a:pt x="595" y="0"/>
                  </a:lnTo>
                  <a:lnTo>
                    <a:pt x="17751" y="17157"/>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0" name="Google Shape;2070;p29"/>
            <p:cNvSpPr/>
            <p:nvPr/>
          </p:nvSpPr>
          <p:spPr>
            <a:xfrm>
              <a:off x="11722000" y="1229150"/>
              <a:ext cx="401825" cy="402450"/>
            </a:xfrm>
            <a:custGeom>
              <a:rect b="b" l="l" r="r" t="t"/>
              <a:pathLst>
                <a:path extrusionOk="0" h="16098" w="16073">
                  <a:moveTo>
                    <a:pt x="16072" y="15503"/>
                  </a:moveTo>
                  <a:lnTo>
                    <a:pt x="15194" y="16098"/>
                  </a:lnTo>
                  <a:lnTo>
                    <a:pt x="1" y="879"/>
                  </a:lnTo>
                  <a:lnTo>
                    <a:pt x="595" y="0"/>
                  </a:lnTo>
                  <a:lnTo>
                    <a:pt x="16072" y="15503"/>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1" name="Google Shape;2071;p29"/>
            <p:cNvSpPr/>
            <p:nvPr/>
          </p:nvSpPr>
          <p:spPr>
            <a:xfrm>
              <a:off x="11636100" y="1357050"/>
              <a:ext cx="359825" cy="360475"/>
            </a:xfrm>
            <a:custGeom>
              <a:rect b="b" l="l" r="r" t="t"/>
              <a:pathLst>
                <a:path extrusionOk="0" h="14419" w="14393">
                  <a:moveTo>
                    <a:pt x="14392" y="13824"/>
                  </a:moveTo>
                  <a:lnTo>
                    <a:pt x="13514" y="14418"/>
                  </a:lnTo>
                  <a:lnTo>
                    <a:pt x="0" y="879"/>
                  </a:lnTo>
                  <a:lnTo>
                    <a:pt x="569" y="0"/>
                  </a:lnTo>
                  <a:lnTo>
                    <a:pt x="14392" y="13824"/>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2" name="Google Shape;2072;p29"/>
            <p:cNvSpPr/>
            <p:nvPr/>
          </p:nvSpPr>
          <p:spPr>
            <a:xfrm>
              <a:off x="11549525" y="1484950"/>
              <a:ext cx="318500" cy="318475"/>
            </a:xfrm>
            <a:custGeom>
              <a:rect b="b" l="l" r="r" t="t"/>
              <a:pathLst>
                <a:path extrusionOk="0" h="12739" w="12740">
                  <a:moveTo>
                    <a:pt x="12739" y="12145"/>
                  </a:moveTo>
                  <a:lnTo>
                    <a:pt x="11861" y="12739"/>
                  </a:lnTo>
                  <a:lnTo>
                    <a:pt x="1" y="879"/>
                  </a:lnTo>
                  <a:lnTo>
                    <a:pt x="595" y="0"/>
                  </a:lnTo>
                  <a:lnTo>
                    <a:pt x="12739" y="1214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3" name="Google Shape;2073;p29"/>
            <p:cNvSpPr/>
            <p:nvPr/>
          </p:nvSpPr>
          <p:spPr>
            <a:xfrm>
              <a:off x="11463625" y="1612850"/>
              <a:ext cx="276500" cy="277150"/>
            </a:xfrm>
            <a:custGeom>
              <a:rect b="b" l="l" r="r" t="t"/>
              <a:pathLst>
                <a:path extrusionOk="0" h="11086" w="11060">
                  <a:moveTo>
                    <a:pt x="11059" y="10491"/>
                  </a:moveTo>
                  <a:lnTo>
                    <a:pt x="10181" y="11085"/>
                  </a:lnTo>
                  <a:lnTo>
                    <a:pt x="0" y="879"/>
                  </a:lnTo>
                  <a:lnTo>
                    <a:pt x="595" y="0"/>
                  </a:lnTo>
                  <a:lnTo>
                    <a:pt x="11059" y="1049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4" name="Google Shape;2074;p29"/>
            <p:cNvSpPr/>
            <p:nvPr/>
          </p:nvSpPr>
          <p:spPr>
            <a:xfrm>
              <a:off x="11377700" y="1740750"/>
              <a:ext cx="234525" cy="235150"/>
            </a:xfrm>
            <a:custGeom>
              <a:rect b="b" l="l" r="r" t="t"/>
              <a:pathLst>
                <a:path extrusionOk="0" h="9406" w="9381">
                  <a:moveTo>
                    <a:pt x="9380" y="8811"/>
                  </a:moveTo>
                  <a:lnTo>
                    <a:pt x="8502" y="9406"/>
                  </a:lnTo>
                  <a:lnTo>
                    <a:pt x="1" y="879"/>
                  </a:lnTo>
                  <a:lnTo>
                    <a:pt x="569" y="0"/>
                  </a:lnTo>
                  <a:lnTo>
                    <a:pt x="9380" y="881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5" name="Google Shape;2075;p29"/>
            <p:cNvSpPr/>
            <p:nvPr/>
          </p:nvSpPr>
          <p:spPr>
            <a:xfrm>
              <a:off x="11291150" y="1868650"/>
              <a:ext cx="193175" cy="193175"/>
            </a:xfrm>
            <a:custGeom>
              <a:rect b="b" l="l" r="r" t="t"/>
              <a:pathLst>
                <a:path extrusionOk="0" h="7727" w="7727">
                  <a:moveTo>
                    <a:pt x="7726" y="7132"/>
                  </a:moveTo>
                  <a:lnTo>
                    <a:pt x="6848" y="7726"/>
                  </a:lnTo>
                  <a:lnTo>
                    <a:pt x="1" y="879"/>
                  </a:lnTo>
                  <a:lnTo>
                    <a:pt x="595" y="0"/>
                  </a:lnTo>
                  <a:lnTo>
                    <a:pt x="7726" y="713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6" name="Google Shape;2076;p29"/>
            <p:cNvSpPr/>
            <p:nvPr/>
          </p:nvSpPr>
          <p:spPr>
            <a:xfrm>
              <a:off x="11881550" y="960425"/>
              <a:ext cx="511650" cy="511625"/>
            </a:xfrm>
            <a:custGeom>
              <a:rect b="b" l="l" r="r" t="t"/>
              <a:pathLst>
                <a:path extrusionOk="0" h="20465" w="20466">
                  <a:moveTo>
                    <a:pt x="19354" y="20387"/>
                  </a:moveTo>
                  <a:lnTo>
                    <a:pt x="20207" y="19793"/>
                  </a:lnTo>
                  <a:lnTo>
                    <a:pt x="20207" y="19793"/>
                  </a:lnTo>
                  <a:lnTo>
                    <a:pt x="20310" y="19715"/>
                  </a:lnTo>
                  <a:lnTo>
                    <a:pt x="20310" y="19715"/>
                  </a:lnTo>
                  <a:lnTo>
                    <a:pt x="20362" y="19638"/>
                  </a:lnTo>
                  <a:lnTo>
                    <a:pt x="20413" y="19560"/>
                  </a:lnTo>
                  <a:lnTo>
                    <a:pt x="20439" y="19457"/>
                  </a:lnTo>
                  <a:lnTo>
                    <a:pt x="20465" y="19354"/>
                  </a:lnTo>
                  <a:lnTo>
                    <a:pt x="20439" y="19250"/>
                  </a:lnTo>
                  <a:lnTo>
                    <a:pt x="20413" y="19147"/>
                  </a:lnTo>
                  <a:lnTo>
                    <a:pt x="20362" y="19069"/>
                  </a:lnTo>
                  <a:lnTo>
                    <a:pt x="20310" y="18992"/>
                  </a:lnTo>
                  <a:lnTo>
                    <a:pt x="1474" y="156"/>
                  </a:lnTo>
                  <a:lnTo>
                    <a:pt x="1474" y="156"/>
                  </a:lnTo>
                  <a:lnTo>
                    <a:pt x="1396" y="78"/>
                  </a:lnTo>
                  <a:lnTo>
                    <a:pt x="1396" y="78"/>
                  </a:lnTo>
                  <a:lnTo>
                    <a:pt x="1293" y="52"/>
                  </a:lnTo>
                  <a:lnTo>
                    <a:pt x="1190" y="1"/>
                  </a:lnTo>
                  <a:lnTo>
                    <a:pt x="1112" y="1"/>
                  </a:lnTo>
                  <a:lnTo>
                    <a:pt x="1009" y="1"/>
                  </a:lnTo>
                  <a:lnTo>
                    <a:pt x="905" y="52"/>
                  </a:lnTo>
                  <a:lnTo>
                    <a:pt x="828" y="78"/>
                  </a:lnTo>
                  <a:lnTo>
                    <a:pt x="724" y="156"/>
                  </a:lnTo>
                  <a:lnTo>
                    <a:pt x="673" y="233"/>
                  </a:lnTo>
                  <a:lnTo>
                    <a:pt x="78" y="1086"/>
                  </a:lnTo>
                  <a:lnTo>
                    <a:pt x="78" y="1086"/>
                  </a:lnTo>
                  <a:lnTo>
                    <a:pt x="53" y="1163"/>
                  </a:lnTo>
                  <a:lnTo>
                    <a:pt x="1" y="1267"/>
                  </a:lnTo>
                  <a:lnTo>
                    <a:pt x="1" y="1344"/>
                  </a:lnTo>
                  <a:lnTo>
                    <a:pt x="1" y="1448"/>
                  </a:lnTo>
                  <a:lnTo>
                    <a:pt x="1" y="1525"/>
                  </a:lnTo>
                  <a:lnTo>
                    <a:pt x="27" y="1603"/>
                  </a:lnTo>
                  <a:lnTo>
                    <a:pt x="78" y="1706"/>
                  </a:lnTo>
                  <a:lnTo>
                    <a:pt x="130" y="1758"/>
                  </a:lnTo>
                  <a:lnTo>
                    <a:pt x="18682" y="20310"/>
                  </a:lnTo>
                  <a:lnTo>
                    <a:pt x="18682" y="20310"/>
                  </a:lnTo>
                  <a:lnTo>
                    <a:pt x="18760" y="20361"/>
                  </a:lnTo>
                  <a:lnTo>
                    <a:pt x="18837" y="20413"/>
                  </a:lnTo>
                  <a:lnTo>
                    <a:pt x="18992" y="20465"/>
                  </a:lnTo>
                  <a:lnTo>
                    <a:pt x="19173" y="20439"/>
                  </a:lnTo>
                  <a:lnTo>
                    <a:pt x="19251" y="20413"/>
                  </a:lnTo>
                  <a:lnTo>
                    <a:pt x="19354" y="20387"/>
                  </a:lnTo>
                  <a:lnTo>
                    <a:pt x="19354" y="20387"/>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7" name="Google Shape;2077;p29"/>
            <p:cNvSpPr/>
            <p:nvPr/>
          </p:nvSpPr>
          <p:spPr>
            <a:xfrm>
              <a:off x="11795000" y="1088325"/>
              <a:ext cx="469650" cy="469650"/>
            </a:xfrm>
            <a:custGeom>
              <a:rect b="b" l="l" r="r" t="t"/>
              <a:pathLst>
                <a:path extrusionOk="0" h="18786" w="18786">
                  <a:moveTo>
                    <a:pt x="17700" y="18708"/>
                  </a:moveTo>
                  <a:lnTo>
                    <a:pt x="18553" y="18139"/>
                  </a:lnTo>
                  <a:lnTo>
                    <a:pt x="18553" y="18139"/>
                  </a:lnTo>
                  <a:lnTo>
                    <a:pt x="18656" y="18062"/>
                  </a:lnTo>
                  <a:lnTo>
                    <a:pt x="18656" y="18062"/>
                  </a:lnTo>
                  <a:lnTo>
                    <a:pt x="18708" y="17958"/>
                  </a:lnTo>
                  <a:lnTo>
                    <a:pt x="18759" y="17881"/>
                  </a:lnTo>
                  <a:lnTo>
                    <a:pt x="18785" y="17777"/>
                  </a:lnTo>
                  <a:lnTo>
                    <a:pt x="18785" y="17674"/>
                  </a:lnTo>
                  <a:lnTo>
                    <a:pt x="18785" y="17571"/>
                  </a:lnTo>
                  <a:lnTo>
                    <a:pt x="18759" y="17493"/>
                  </a:lnTo>
                  <a:lnTo>
                    <a:pt x="18708" y="17390"/>
                  </a:lnTo>
                  <a:lnTo>
                    <a:pt x="18656" y="17312"/>
                  </a:lnTo>
                  <a:lnTo>
                    <a:pt x="1473" y="156"/>
                  </a:lnTo>
                  <a:lnTo>
                    <a:pt x="1473" y="156"/>
                  </a:lnTo>
                  <a:lnTo>
                    <a:pt x="1396" y="104"/>
                  </a:lnTo>
                  <a:lnTo>
                    <a:pt x="1396" y="104"/>
                  </a:lnTo>
                  <a:lnTo>
                    <a:pt x="1318" y="52"/>
                  </a:lnTo>
                  <a:lnTo>
                    <a:pt x="1215" y="1"/>
                  </a:lnTo>
                  <a:lnTo>
                    <a:pt x="1112" y="1"/>
                  </a:lnTo>
                  <a:lnTo>
                    <a:pt x="1008" y="1"/>
                  </a:lnTo>
                  <a:lnTo>
                    <a:pt x="931" y="52"/>
                  </a:lnTo>
                  <a:lnTo>
                    <a:pt x="827" y="78"/>
                  </a:lnTo>
                  <a:lnTo>
                    <a:pt x="750" y="156"/>
                  </a:lnTo>
                  <a:lnTo>
                    <a:pt x="698" y="233"/>
                  </a:lnTo>
                  <a:lnTo>
                    <a:pt x="104" y="1086"/>
                  </a:lnTo>
                  <a:lnTo>
                    <a:pt x="104" y="1086"/>
                  </a:lnTo>
                  <a:lnTo>
                    <a:pt x="52" y="1163"/>
                  </a:lnTo>
                  <a:lnTo>
                    <a:pt x="26" y="1267"/>
                  </a:lnTo>
                  <a:lnTo>
                    <a:pt x="1" y="1344"/>
                  </a:lnTo>
                  <a:lnTo>
                    <a:pt x="1" y="1448"/>
                  </a:lnTo>
                  <a:lnTo>
                    <a:pt x="26" y="1525"/>
                  </a:lnTo>
                  <a:lnTo>
                    <a:pt x="52" y="1603"/>
                  </a:lnTo>
                  <a:lnTo>
                    <a:pt x="104" y="1706"/>
                  </a:lnTo>
                  <a:lnTo>
                    <a:pt x="156" y="1758"/>
                  </a:lnTo>
                  <a:lnTo>
                    <a:pt x="17028" y="18630"/>
                  </a:lnTo>
                  <a:lnTo>
                    <a:pt x="17028" y="18630"/>
                  </a:lnTo>
                  <a:lnTo>
                    <a:pt x="17106" y="18708"/>
                  </a:lnTo>
                  <a:lnTo>
                    <a:pt x="17183" y="18733"/>
                  </a:lnTo>
                  <a:lnTo>
                    <a:pt x="17338" y="18785"/>
                  </a:lnTo>
                  <a:lnTo>
                    <a:pt x="17519" y="18785"/>
                  </a:lnTo>
                  <a:lnTo>
                    <a:pt x="17597" y="18759"/>
                  </a:lnTo>
                  <a:lnTo>
                    <a:pt x="17700" y="18708"/>
                  </a:lnTo>
                  <a:lnTo>
                    <a:pt x="17700" y="18708"/>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8" name="Google Shape;2078;p29"/>
            <p:cNvSpPr/>
            <p:nvPr/>
          </p:nvSpPr>
          <p:spPr>
            <a:xfrm>
              <a:off x="11709100" y="1216225"/>
              <a:ext cx="427650" cy="428300"/>
            </a:xfrm>
            <a:custGeom>
              <a:rect b="b" l="l" r="r" t="t"/>
              <a:pathLst>
                <a:path extrusionOk="0" h="17132" w="17106">
                  <a:moveTo>
                    <a:pt x="16020" y="17028"/>
                  </a:moveTo>
                  <a:lnTo>
                    <a:pt x="16873" y="16460"/>
                  </a:lnTo>
                  <a:lnTo>
                    <a:pt x="16873" y="16460"/>
                  </a:lnTo>
                  <a:lnTo>
                    <a:pt x="16976" y="16382"/>
                  </a:lnTo>
                  <a:lnTo>
                    <a:pt x="16976" y="16382"/>
                  </a:lnTo>
                  <a:lnTo>
                    <a:pt x="17028" y="16305"/>
                  </a:lnTo>
                  <a:lnTo>
                    <a:pt x="17079" y="16201"/>
                  </a:lnTo>
                  <a:lnTo>
                    <a:pt x="17105" y="16124"/>
                  </a:lnTo>
                  <a:lnTo>
                    <a:pt x="17105" y="16020"/>
                  </a:lnTo>
                  <a:lnTo>
                    <a:pt x="17105" y="15917"/>
                  </a:lnTo>
                  <a:lnTo>
                    <a:pt x="17079" y="15814"/>
                  </a:lnTo>
                  <a:lnTo>
                    <a:pt x="17028" y="15736"/>
                  </a:lnTo>
                  <a:lnTo>
                    <a:pt x="16976" y="15633"/>
                  </a:lnTo>
                  <a:lnTo>
                    <a:pt x="1473" y="156"/>
                  </a:lnTo>
                  <a:lnTo>
                    <a:pt x="1473" y="156"/>
                  </a:lnTo>
                  <a:lnTo>
                    <a:pt x="1395" y="104"/>
                  </a:lnTo>
                  <a:lnTo>
                    <a:pt x="1395" y="104"/>
                  </a:lnTo>
                  <a:lnTo>
                    <a:pt x="1318" y="52"/>
                  </a:lnTo>
                  <a:lnTo>
                    <a:pt x="1215" y="1"/>
                  </a:lnTo>
                  <a:lnTo>
                    <a:pt x="1111" y="1"/>
                  </a:lnTo>
                  <a:lnTo>
                    <a:pt x="1008" y="1"/>
                  </a:lnTo>
                  <a:lnTo>
                    <a:pt x="904" y="52"/>
                  </a:lnTo>
                  <a:lnTo>
                    <a:pt x="827" y="78"/>
                  </a:lnTo>
                  <a:lnTo>
                    <a:pt x="749" y="156"/>
                  </a:lnTo>
                  <a:lnTo>
                    <a:pt x="672" y="233"/>
                  </a:lnTo>
                  <a:lnTo>
                    <a:pt x="103" y="1086"/>
                  </a:lnTo>
                  <a:lnTo>
                    <a:pt x="103" y="1086"/>
                  </a:lnTo>
                  <a:lnTo>
                    <a:pt x="52" y="1163"/>
                  </a:lnTo>
                  <a:lnTo>
                    <a:pt x="26" y="1267"/>
                  </a:lnTo>
                  <a:lnTo>
                    <a:pt x="0" y="1344"/>
                  </a:lnTo>
                  <a:lnTo>
                    <a:pt x="0" y="1448"/>
                  </a:lnTo>
                  <a:lnTo>
                    <a:pt x="0" y="1525"/>
                  </a:lnTo>
                  <a:lnTo>
                    <a:pt x="52" y="1603"/>
                  </a:lnTo>
                  <a:lnTo>
                    <a:pt x="78" y="1706"/>
                  </a:lnTo>
                  <a:lnTo>
                    <a:pt x="155" y="1758"/>
                  </a:lnTo>
                  <a:lnTo>
                    <a:pt x="15348" y="16976"/>
                  </a:lnTo>
                  <a:lnTo>
                    <a:pt x="15348" y="16976"/>
                  </a:lnTo>
                  <a:lnTo>
                    <a:pt x="15426" y="17028"/>
                  </a:lnTo>
                  <a:lnTo>
                    <a:pt x="15503" y="17080"/>
                  </a:lnTo>
                  <a:lnTo>
                    <a:pt x="15658" y="17132"/>
                  </a:lnTo>
                  <a:lnTo>
                    <a:pt x="15839" y="17106"/>
                  </a:lnTo>
                  <a:lnTo>
                    <a:pt x="15917" y="17080"/>
                  </a:lnTo>
                  <a:lnTo>
                    <a:pt x="16020" y="17028"/>
                  </a:lnTo>
                  <a:lnTo>
                    <a:pt x="16020" y="17028"/>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9" name="Google Shape;2079;p29"/>
            <p:cNvSpPr/>
            <p:nvPr/>
          </p:nvSpPr>
          <p:spPr>
            <a:xfrm>
              <a:off x="11623175" y="1344125"/>
              <a:ext cx="385675" cy="386325"/>
            </a:xfrm>
            <a:custGeom>
              <a:rect b="b" l="l" r="r" t="t"/>
              <a:pathLst>
                <a:path extrusionOk="0" h="15453" w="15427">
                  <a:moveTo>
                    <a:pt x="14315" y="15375"/>
                  </a:moveTo>
                  <a:lnTo>
                    <a:pt x="15194" y="14780"/>
                  </a:lnTo>
                  <a:lnTo>
                    <a:pt x="15194" y="14780"/>
                  </a:lnTo>
                  <a:lnTo>
                    <a:pt x="15297" y="14703"/>
                  </a:lnTo>
                  <a:lnTo>
                    <a:pt x="15297" y="14703"/>
                  </a:lnTo>
                  <a:lnTo>
                    <a:pt x="15349" y="14625"/>
                  </a:lnTo>
                  <a:lnTo>
                    <a:pt x="15400" y="14548"/>
                  </a:lnTo>
                  <a:lnTo>
                    <a:pt x="15426" y="14444"/>
                  </a:lnTo>
                  <a:lnTo>
                    <a:pt x="15426" y="14341"/>
                  </a:lnTo>
                  <a:lnTo>
                    <a:pt x="15426" y="14238"/>
                  </a:lnTo>
                  <a:lnTo>
                    <a:pt x="15400" y="14134"/>
                  </a:lnTo>
                  <a:lnTo>
                    <a:pt x="15349" y="14057"/>
                  </a:lnTo>
                  <a:lnTo>
                    <a:pt x="15297" y="13979"/>
                  </a:lnTo>
                  <a:lnTo>
                    <a:pt x="1473" y="156"/>
                  </a:lnTo>
                  <a:lnTo>
                    <a:pt x="1473" y="156"/>
                  </a:lnTo>
                  <a:lnTo>
                    <a:pt x="1396" y="104"/>
                  </a:lnTo>
                  <a:lnTo>
                    <a:pt x="1396" y="104"/>
                  </a:lnTo>
                  <a:lnTo>
                    <a:pt x="1293" y="52"/>
                  </a:lnTo>
                  <a:lnTo>
                    <a:pt x="1189" y="26"/>
                  </a:lnTo>
                  <a:lnTo>
                    <a:pt x="1086" y="1"/>
                  </a:lnTo>
                  <a:lnTo>
                    <a:pt x="1008" y="26"/>
                  </a:lnTo>
                  <a:lnTo>
                    <a:pt x="905" y="52"/>
                  </a:lnTo>
                  <a:lnTo>
                    <a:pt x="802" y="78"/>
                  </a:lnTo>
                  <a:lnTo>
                    <a:pt x="724" y="156"/>
                  </a:lnTo>
                  <a:lnTo>
                    <a:pt x="672" y="233"/>
                  </a:lnTo>
                  <a:lnTo>
                    <a:pt x="78" y="1086"/>
                  </a:lnTo>
                  <a:lnTo>
                    <a:pt x="78" y="1086"/>
                  </a:lnTo>
                  <a:lnTo>
                    <a:pt x="52" y="1163"/>
                  </a:lnTo>
                  <a:lnTo>
                    <a:pt x="1" y="1267"/>
                  </a:lnTo>
                  <a:lnTo>
                    <a:pt x="1" y="1344"/>
                  </a:lnTo>
                  <a:lnTo>
                    <a:pt x="1" y="1448"/>
                  </a:lnTo>
                  <a:lnTo>
                    <a:pt x="1" y="1525"/>
                  </a:lnTo>
                  <a:lnTo>
                    <a:pt x="26" y="1628"/>
                  </a:lnTo>
                  <a:lnTo>
                    <a:pt x="78" y="1706"/>
                  </a:lnTo>
                  <a:lnTo>
                    <a:pt x="130" y="1783"/>
                  </a:lnTo>
                  <a:lnTo>
                    <a:pt x="13669" y="15297"/>
                  </a:lnTo>
                  <a:lnTo>
                    <a:pt x="13669" y="15297"/>
                  </a:lnTo>
                  <a:lnTo>
                    <a:pt x="13747" y="15349"/>
                  </a:lnTo>
                  <a:lnTo>
                    <a:pt x="13824" y="15400"/>
                  </a:lnTo>
                  <a:lnTo>
                    <a:pt x="13979" y="15452"/>
                  </a:lnTo>
                  <a:lnTo>
                    <a:pt x="14160" y="15426"/>
                  </a:lnTo>
                  <a:lnTo>
                    <a:pt x="14238" y="15400"/>
                  </a:lnTo>
                  <a:lnTo>
                    <a:pt x="14315" y="15375"/>
                  </a:lnTo>
                  <a:lnTo>
                    <a:pt x="14315" y="1537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0" name="Google Shape;2080;p29"/>
            <p:cNvSpPr/>
            <p:nvPr/>
          </p:nvSpPr>
          <p:spPr>
            <a:xfrm>
              <a:off x="11536625" y="1472025"/>
              <a:ext cx="344325" cy="344325"/>
            </a:xfrm>
            <a:custGeom>
              <a:rect b="b" l="l" r="r" t="t"/>
              <a:pathLst>
                <a:path extrusionOk="0" h="13773" w="13773">
                  <a:moveTo>
                    <a:pt x="12661" y="13695"/>
                  </a:moveTo>
                  <a:lnTo>
                    <a:pt x="13540" y="13127"/>
                  </a:lnTo>
                  <a:lnTo>
                    <a:pt x="13540" y="13127"/>
                  </a:lnTo>
                  <a:lnTo>
                    <a:pt x="13617" y="13049"/>
                  </a:lnTo>
                  <a:lnTo>
                    <a:pt x="13617" y="13049"/>
                  </a:lnTo>
                  <a:lnTo>
                    <a:pt x="13695" y="12946"/>
                  </a:lnTo>
                  <a:lnTo>
                    <a:pt x="13746" y="12868"/>
                  </a:lnTo>
                  <a:lnTo>
                    <a:pt x="13772" y="12765"/>
                  </a:lnTo>
                  <a:lnTo>
                    <a:pt x="13772" y="12662"/>
                  </a:lnTo>
                  <a:lnTo>
                    <a:pt x="13772" y="12584"/>
                  </a:lnTo>
                  <a:lnTo>
                    <a:pt x="13746" y="12481"/>
                  </a:lnTo>
                  <a:lnTo>
                    <a:pt x="13695" y="12377"/>
                  </a:lnTo>
                  <a:lnTo>
                    <a:pt x="13617" y="12300"/>
                  </a:lnTo>
                  <a:lnTo>
                    <a:pt x="1473" y="156"/>
                  </a:lnTo>
                  <a:lnTo>
                    <a:pt x="1473" y="156"/>
                  </a:lnTo>
                  <a:lnTo>
                    <a:pt x="1396" y="104"/>
                  </a:lnTo>
                  <a:lnTo>
                    <a:pt x="1396" y="104"/>
                  </a:lnTo>
                  <a:lnTo>
                    <a:pt x="1318" y="52"/>
                  </a:lnTo>
                  <a:lnTo>
                    <a:pt x="1215" y="26"/>
                  </a:lnTo>
                  <a:lnTo>
                    <a:pt x="1111" y="1"/>
                  </a:lnTo>
                  <a:lnTo>
                    <a:pt x="1008" y="26"/>
                  </a:lnTo>
                  <a:lnTo>
                    <a:pt x="930" y="52"/>
                  </a:lnTo>
                  <a:lnTo>
                    <a:pt x="827" y="78"/>
                  </a:lnTo>
                  <a:lnTo>
                    <a:pt x="750" y="156"/>
                  </a:lnTo>
                  <a:lnTo>
                    <a:pt x="672" y="233"/>
                  </a:lnTo>
                  <a:lnTo>
                    <a:pt x="104" y="1086"/>
                  </a:lnTo>
                  <a:lnTo>
                    <a:pt x="104" y="1086"/>
                  </a:lnTo>
                  <a:lnTo>
                    <a:pt x="52" y="1163"/>
                  </a:lnTo>
                  <a:lnTo>
                    <a:pt x="26" y="1267"/>
                  </a:lnTo>
                  <a:lnTo>
                    <a:pt x="0" y="1344"/>
                  </a:lnTo>
                  <a:lnTo>
                    <a:pt x="0" y="1448"/>
                  </a:lnTo>
                  <a:lnTo>
                    <a:pt x="26" y="1525"/>
                  </a:lnTo>
                  <a:lnTo>
                    <a:pt x="52" y="1628"/>
                  </a:lnTo>
                  <a:lnTo>
                    <a:pt x="104" y="1706"/>
                  </a:lnTo>
                  <a:lnTo>
                    <a:pt x="155" y="1784"/>
                  </a:lnTo>
                  <a:lnTo>
                    <a:pt x="12015" y="13643"/>
                  </a:lnTo>
                  <a:lnTo>
                    <a:pt x="12015" y="13643"/>
                  </a:lnTo>
                  <a:lnTo>
                    <a:pt x="12093" y="13695"/>
                  </a:lnTo>
                  <a:lnTo>
                    <a:pt x="12170" y="13747"/>
                  </a:lnTo>
                  <a:lnTo>
                    <a:pt x="12325" y="13773"/>
                  </a:lnTo>
                  <a:lnTo>
                    <a:pt x="12506" y="13773"/>
                  </a:lnTo>
                  <a:lnTo>
                    <a:pt x="12584" y="13747"/>
                  </a:lnTo>
                  <a:lnTo>
                    <a:pt x="12661" y="13695"/>
                  </a:lnTo>
                  <a:lnTo>
                    <a:pt x="12661" y="1369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1" name="Google Shape;2081;p29"/>
            <p:cNvSpPr/>
            <p:nvPr/>
          </p:nvSpPr>
          <p:spPr>
            <a:xfrm>
              <a:off x="11450700" y="1599925"/>
              <a:ext cx="302350" cy="302975"/>
            </a:xfrm>
            <a:custGeom>
              <a:rect b="b" l="l" r="r" t="t"/>
              <a:pathLst>
                <a:path extrusionOk="0" h="12119" w="12094">
                  <a:moveTo>
                    <a:pt x="10982" y="12016"/>
                  </a:moveTo>
                  <a:lnTo>
                    <a:pt x="11861" y="11447"/>
                  </a:lnTo>
                  <a:lnTo>
                    <a:pt x="11861" y="11447"/>
                  </a:lnTo>
                  <a:lnTo>
                    <a:pt x="11938" y="11370"/>
                  </a:lnTo>
                  <a:lnTo>
                    <a:pt x="11938" y="11370"/>
                  </a:lnTo>
                  <a:lnTo>
                    <a:pt x="12016" y="11292"/>
                  </a:lnTo>
                  <a:lnTo>
                    <a:pt x="12067" y="11189"/>
                  </a:lnTo>
                  <a:lnTo>
                    <a:pt x="12093" y="11111"/>
                  </a:lnTo>
                  <a:lnTo>
                    <a:pt x="12093" y="11008"/>
                  </a:lnTo>
                  <a:lnTo>
                    <a:pt x="12093" y="10905"/>
                  </a:lnTo>
                  <a:lnTo>
                    <a:pt x="12067" y="10801"/>
                  </a:lnTo>
                  <a:lnTo>
                    <a:pt x="12016" y="10724"/>
                  </a:lnTo>
                  <a:lnTo>
                    <a:pt x="11938" y="10646"/>
                  </a:lnTo>
                  <a:lnTo>
                    <a:pt x="1474" y="156"/>
                  </a:lnTo>
                  <a:lnTo>
                    <a:pt x="1474" y="156"/>
                  </a:lnTo>
                  <a:lnTo>
                    <a:pt x="1396" y="104"/>
                  </a:lnTo>
                  <a:lnTo>
                    <a:pt x="1396" y="104"/>
                  </a:lnTo>
                  <a:lnTo>
                    <a:pt x="1293" y="52"/>
                  </a:lnTo>
                  <a:lnTo>
                    <a:pt x="1215" y="27"/>
                  </a:lnTo>
                  <a:lnTo>
                    <a:pt x="1112" y="1"/>
                  </a:lnTo>
                  <a:lnTo>
                    <a:pt x="1008" y="27"/>
                  </a:lnTo>
                  <a:lnTo>
                    <a:pt x="905" y="52"/>
                  </a:lnTo>
                  <a:lnTo>
                    <a:pt x="828" y="78"/>
                  </a:lnTo>
                  <a:lnTo>
                    <a:pt x="750" y="156"/>
                  </a:lnTo>
                  <a:lnTo>
                    <a:pt x="673" y="233"/>
                  </a:lnTo>
                  <a:lnTo>
                    <a:pt x="104" y="1086"/>
                  </a:lnTo>
                  <a:lnTo>
                    <a:pt x="104" y="1086"/>
                  </a:lnTo>
                  <a:lnTo>
                    <a:pt x="52" y="1163"/>
                  </a:lnTo>
                  <a:lnTo>
                    <a:pt x="27" y="1267"/>
                  </a:lnTo>
                  <a:lnTo>
                    <a:pt x="1" y="1344"/>
                  </a:lnTo>
                  <a:lnTo>
                    <a:pt x="1" y="1448"/>
                  </a:lnTo>
                  <a:lnTo>
                    <a:pt x="1" y="1525"/>
                  </a:lnTo>
                  <a:lnTo>
                    <a:pt x="52" y="1628"/>
                  </a:lnTo>
                  <a:lnTo>
                    <a:pt x="78" y="1706"/>
                  </a:lnTo>
                  <a:lnTo>
                    <a:pt x="156" y="1784"/>
                  </a:lnTo>
                  <a:lnTo>
                    <a:pt x="10336" y="11964"/>
                  </a:lnTo>
                  <a:lnTo>
                    <a:pt x="10336" y="11964"/>
                  </a:lnTo>
                  <a:lnTo>
                    <a:pt x="10414" y="12016"/>
                  </a:lnTo>
                  <a:lnTo>
                    <a:pt x="10491" y="12067"/>
                  </a:lnTo>
                  <a:lnTo>
                    <a:pt x="10646" y="12119"/>
                  </a:lnTo>
                  <a:lnTo>
                    <a:pt x="10827" y="12093"/>
                  </a:lnTo>
                  <a:lnTo>
                    <a:pt x="10905" y="12067"/>
                  </a:lnTo>
                  <a:lnTo>
                    <a:pt x="10982" y="12016"/>
                  </a:lnTo>
                  <a:lnTo>
                    <a:pt x="10982" y="12016"/>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2" name="Google Shape;2082;p29"/>
            <p:cNvSpPr/>
            <p:nvPr/>
          </p:nvSpPr>
          <p:spPr>
            <a:xfrm>
              <a:off x="11364150" y="1727825"/>
              <a:ext cx="261000" cy="261000"/>
            </a:xfrm>
            <a:custGeom>
              <a:rect b="b" l="l" r="r" t="t"/>
              <a:pathLst>
                <a:path extrusionOk="0" h="10440" w="10440">
                  <a:moveTo>
                    <a:pt x="9328" y="10362"/>
                  </a:moveTo>
                  <a:lnTo>
                    <a:pt x="10207" y="9768"/>
                  </a:lnTo>
                  <a:lnTo>
                    <a:pt x="10207" y="9768"/>
                  </a:lnTo>
                  <a:lnTo>
                    <a:pt x="10284" y="9690"/>
                  </a:lnTo>
                  <a:lnTo>
                    <a:pt x="10284" y="9690"/>
                  </a:lnTo>
                  <a:lnTo>
                    <a:pt x="10362" y="9613"/>
                  </a:lnTo>
                  <a:lnTo>
                    <a:pt x="10413" y="9535"/>
                  </a:lnTo>
                  <a:lnTo>
                    <a:pt x="10439" y="9432"/>
                  </a:lnTo>
                  <a:lnTo>
                    <a:pt x="10439" y="9328"/>
                  </a:lnTo>
                  <a:lnTo>
                    <a:pt x="10439" y="9225"/>
                  </a:lnTo>
                  <a:lnTo>
                    <a:pt x="10413" y="9148"/>
                  </a:lnTo>
                  <a:lnTo>
                    <a:pt x="10362" y="9044"/>
                  </a:lnTo>
                  <a:lnTo>
                    <a:pt x="10284" y="8967"/>
                  </a:lnTo>
                  <a:lnTo>
                    <a:pt x="1499" y="156"/>
                  </a:lnTo>
                  <a:lnTo>
                    <a:pt x="1499" y="156"/>
                  </a:lnTo>
                  <a:lnTo>
                    <a:pt x="1421" y="104"/>
                  </a:lnTo>
                  <a:lnTo>
                    <a:pt x="1421" y="104"/>
                  </a:lnTo>
                  <a:lnTo>
                    <a:pt x="1318" y="52"/>
                  </a:lnTo>
                  <a:lnTo>
                    <a:pt x="1215" y="27"/>
                  </a:lnTo>
                  <a:lnTo>
                    <a:pt x="1111" y="1"/>
                  </a:lnTo>
                  <a:lnTo>
                    <a:pt x="1034" y="27"/>
                  </a:lnTo>
                  <a:lnTo>
                    <a:pt x="931" y="52"/>
                  </a:lnTo>
                  <a:lnTo>
                    <a:pt x="827" y="104"/>
                  </a:lnTo>
                  <a:lnTo>
                    <a:pt x="750" y="156"/>
                  </a:lnTo>
                  <a:lnTo>
                    <a:pt x="698" y="233"/>
                  </a:lnTo>
                  <a:lnTo>
                    <a:pt x="104" y="1086"/>
                  </a:lnTo>
                  <a:lnTo>
                    <a:pt x="104" y="1086"/>
                  </a:lnTo>
                  <a:lnTo>
                    <a:pt x="52" y="1163"/>
                  </a:lnTo>
                  <a:lnTo>
                    <a:pt x="26" y="1267"/>
                  </a:lnTo>
                  <a:lnTo>
                    <a:pt x="26" y="1344"/>
                  </a:lnTo>
                  <a:lnTo>
                    <a:pt x="0" y="1448"/>
                  </a:lnTo>
                  <a:lnTo>
                    <a:pt x="26" y="1525"/>
                  </a:lnTo>
                  <a:lnTo>
                    <a:pt x="52" y="1629"/>
                  </a:lnTo>
                  <a:lnTo>
                    <a:pt x="104" y="1706"/>
                  </a:lnTo>
                  <a:lnTo>
                    <a:pt x="155" y="1784"/>
                  </a:lnTo>
                  <a:lnTo>
                    <a:pt x="8682" y="10284"/>
                  </a:lnTo>
                  <a:lnTo>
                    <a:pt x="8682" y="10284"/>
                  </a:lnTo>
                  <a:lnTo>
                    <a:pt x="8760" y="10336"/>
                  </a:lnTo>
                  <a:lnTo>
                    <a:pt x="8837" y="10388"/>
                  </a:lnTo>
                  <a:lnTo>
                    <a:pt x="8992" y="10439"/>
                  </a:lnTo>
                  <a:lnTo>
                    <a:pt x="9173" y="10439"/>
                  </a:lnTo>
                  <a:lnTo>
                    <a:pt x="9251" y="10388"/>
                  </a:lnTo>
                  <a:lnTo>
                    <a:pt x="9328" y="10362"/>
                  </a:lnTo>
                  <a:lnTo>
                    <a:pt x="9328" y="1036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3" name="Google Shape;2083;p29"/>
            <p:cNvSpPr/>
            <p:nvPr/>
          </p:nvSpPr>
          <p:spPr>
            <a:xfrm>
              <a:off x="11278225" y="1855725"/>
              <a:ext cx="219025" cy="219000"/>
            </a:xfrm>
            <a:custGeom>
              <a:rect b="b" l="l" r="r" t="t"/>
              <a:pathLst>
                <a:path extrusionOk="0" h="8760" w="8761">
                  <a:moveTo>
                    <a:pt x="7649" y="8682"/>
                  </a:moveTo>
                  <a:lnTo>
                    <a:pt x="8528" y="8114"/>
                  </a:lnTo>
                  <a:lnTo>
                    <a:pt x="8528" y="8114"/>
                  </a:lnTo>
                  <a:lnTo>
                    <a:pt x="8605" y="8036"/>
                  </a:lnTo>
                  <a:lnTo>
                    <a:pt x="8605" y="8036"/>
                  </a:lnTo>
                  <a:lnTo>
                    <a:pt x="8683" y="7959"/>
                  </a:lnTo>
                  <a:lnTo>
                    <a:pt x="8734" y="7856"/>
                  </a:lnTo>
                  <a:lnTo>
                    <a:pt x="8760" y="7752"/>
                  </a:lnTo>
                  <a:lnTo>
                    <a:pt x="8760" y="7649"/>
                  </a:lnTo>
                  <a:lnTo>
                    <a:pt x="8760" y="7571"/>
                  </a:lnTo>
                  <a:lnTo>
                    <a:pt x="8734" y="7468"/>
                  </a:lnTo>
                  <a:lnTo>
                    <a:pt x="8683" y="7365"/>
                  </a:lnTo>
                  <a:lnTo>
                    <a:pt x="8605" y="7287"/>
                  </a:lnTo>
                  <a:lnTo>
                    <a:pt x="1474" y="156"/>
                  </a:lnTo>
                  <a:lnTo>
                    <a:pt x="1474" y="156"/>
                  </a:lnTo>
                  <a:lnTo>
                    <a:pt x="1396" y="104"/>
                  </a:lnTo>
                  <a:lnTo>
                    <a:pt x="1396" y="104"/>
                  </a:lnTo>
                  <a:lnTo>
                    <a:pt x="1319" y="52"/>
                  </a:lnTo>
                  <a:lnTo>
                    <a:pt x="1215" y="27"/>
                  </a:lnTo>
                  <a:lnTo>
                    <a:pt x="1112" y="1"/>
                  </a:lnTo>
                  <a:lnTo>
                    <a:pt x="1009" y="27"/>
                  </a:lnTo>
                  <a:lnTo>
                    <a:pt x="931" y="52"/>
                  </a:lnTo>
                  <a:lnTo>
                    <a:pt x="828" y="104"/>
                  </a:lnTo>
                  <a:lnTo>
                    <a:pt x="750" y="156"/>
                  </a:lnTo>
                  <a:lnTo>
                    <a:pt x="673" y="233"/>
                  </a:lnTo>
                  <a:lnTo>
                    <a:pt x="104" y="1086"/>
                  </a:lnTo>
                  <a:lnTo>
                    <a:pt x="104" y="1086"/>
                  </a:lnTo>
                  <a:lnTo>
                    <a:pt x="53" y="1189"/>
                  </a:lnTo>
                  <a:lnTo>
                    <a:pt x="27" y="1267"/>
                  </a:lnTo>
                  <a:lnTo>
                    <a:pt x="1" y="1344"/>
                  </a:lnTo>
                  <a:lnTo>
                    <a:pt x="1" y="1448"/>
                  </a:lnTo>
                  <a:lnTo>
                    <a:pt x="27" y="1525"/>
                  </a:lnTo>
                  <a:lnTo>
                    <a:pt x="53" y="1629"/>
                  </a:lnTo>
                  <a:lnTo>
                    <a:pt x="104" y="1706"/>
                  </a:lnTo>
                  <a:lnTo>
                    <a:pt x="156" y="1784"/>
                  </a:lnTo>
                  <a:lnTo>
                    <a:pt x="7003" y="8631"/>
                  </a:lnTo>
                  <a:lnTo>
                    <a:pt x="7003" y="8631"/>
                  </a:lnTo>
                  <a:lnTo>
                    <a:pt x="7081" y="8682"/>
                  </a:lnTo>
                  <a:lnTo>
                    <a:pt x="7158" y="8734"/>
                  </a:lnTo>
                  <a:lnTo>
                    <a:pt x="7313" y="8760"/>
                  </a:lnTo>
                  <a:lnTo>
                    <a:pt x="7494" y="8760"/>
                  </a:lnTo>
                  <a:lnTo>
                    <a:pt x="7572" y="8734"/>
                  </a:lnTo>
                  <a:lnTo>
                    <a:pt x="7649" y="8682"/>
                  </a:lnTo>
                  <a:lnTo>
                    <a:pt x="7649" y="868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4" name="Google Shape;2084;p29"/>
            <p:cNvSpPr/>
            <p:nvPr/>
          </p:nvSpPr>
          <p:spPr>
            <a:xfrm>
              <a:off x="9897175" y="2192275"/>
              <a:ext cx="1263525" cy="1263525"/>
            </a:xfrm>
            <a:custGeom>
              <a:rect b="b" l="l" r="r" t="t"/>
              <a:pathLst>
                <a:path extrusionOk="0" h="50541" w="50541">
                  <a:moveTo>
                    <a:pt x="10930" y="39637"/>
                  </a:moveTo>
                  <a:lnTo>
                    <a:pt x="20516" y="49223"/>
                  </a:lnTo>
                  <a:lnTo>
                    <a:pt x="49352" y="6357"/>
                  </a:lnTo>
                  <a:lnTo>
                    <a:pt x="44184" y="1189"/>
                  </a:lnTo>
                  <a:lnTo>
                    <a:pt x="1344" y="30051"/>
                  </a:lnTo>
                  <a:lnTo>
                    <a:pt x="10930" y="39637"/>
                  </a:lnTo>
                  <a:lnTo>
                    <a:pt x="10930" y="39637"/>
                  </a:lnTo>
                  <a:close/>
                  <a:moveTo>
                    <a:pt x="20206" y="50386"/>
                  </a:moveTo>
                  <a:lnTo>
                    <a:pt x="155" y="30335"/>
                  </a:lnTo>
                  <a:lnTo>
                    <a:pt x="155" y="30335"/>
                  </a:lnTo>
                  <a:lnTo>
                    <a:pt x="104" y="30257"/>
                  </a:lnTo>
                  <a:lnTo>
                    <a:pt x="104" y="30257"/>
                  </a:lnTo>
                  <a:lnTo>
                    <a:pt x="52" y="30180"/>
                  </a:lnTo>
                  <a:lnTo>
                    <a:pt x="26" y="30077"/>
                  </a:lnTo>
                  <a:lnTo>
                    <a:pt x="0" y="29973"/>
                  </a:lnTo>
                  <a:lnTo>
                    <a:pt x="26" y="29870"/>
                  </a:lnTo>
                  <a:lnTo>
                    <a:pt x="52" y="29766"/>
                  </a:lnTo>
                  <a:lnTo>
                    <a:pt x="104" y="29689"/>
                  </a:lnTo>
                  <a:lnTo>
                    <a:pt x="155" y="29611"/>
                  </a:lnTo>
                  <a:lnTo>
                    <a:pt x="233" y="29534"/>
                  </a:lnTo>
                  <a:lnTo>
                    <a:pt x="43951" y="104"/>
                  </a:lnTo>
                  <a:lnTo>
                    <a:pt x="43951" y="104"/>
                  </a:lnTo>
                  <a:lnTo>
                    <a:pt x="44029" y="52"/>
                  </a:lnTo>
                  <a:lnTo>
                    <a:pt x="44106" y="26"/>
                  </a:lnTo>
                  <a:lnTo>
                    <a:pt x="44210" y="1"/>
                  </a:lnTo>
                  <a:lnTo>
                    <a:pt x="44287" y="1"/>
                  </a:lnTo>
                  <a:lnTo>
                    <a:pt x="44391" y="26"/>
                  </a:lnTo>
                  <a:lnTo>
                    <a:pt x="44468" y="52"/>
                  </a:lnTo>
                  <a:lnTo>
                    <a:pt x="44546" y="104"/>
                  </a:lnTo>
                  <a:lnTo>
                    <a:pt x="44623" y="156"/>
                  </a:lnTo>
                  <a:lnTo>
                    <a:pt x="50385" y="5943"/>
                  </a:lnTo>
                  <a:lnTo>
                    <a:pt x="50385" y="5943"/>
                  </a:lnTo>
                  <a:lnTo>
                    <a:pt x="50463" y="5995"/>
                  </a:lnTo>
                  <a:lnTo>
                    <a:pt x="50489" y="6073"/>
                  </a:lnTo>
                  <a:lnTo>
                    <a:pt x="50540" y="6253"/>
                  </a:lnTo>
                  <a:lnTo>
                    <a:pt x="50540" y="6434"/>
                  </a:lnTo>
                  <a:lnTo>
                    <a:pt x="50514" y="6512"/>
                  </a:lnTo>
                  <a:lnTo>
                    <a:pt x="50463" y="6589"/>
                  </a:lnTo>
                  <a:lnTo>
                    <a:pt x="21033" y="50308"/>
                  </a:lnTo>
                  <a:lnTo>
                    <a:pt x="21033" y="50308"/>
                  </a:lnTo>
                  <a:lnTo>
                    <a:pt x="20955" y="50386"/>
                  </a:lnTo>
                  <a:lnTo>
                    <a:pt x="20955" y="50386"/>
                  </a:lnTo>
                  <a:lnTo>
                    <a:pt x="20878" y="50463"/>
                  </a:lnTo>
                  <a:lnTo>
                    <a:pt x="20774" y="50515"/>
                  </a:lnTo>
                  <a:lnTo>
                    <a:pt x="20697" y="50541"/>
                  </a:lnTo>
                  <a:lnTo>
                    <a:pt x="20593" y="50541"/>
                  </a:lnTo>
                  <a:lnTo>
                    <a:pt x="20490" y="50541"/>
                  </a:lnTo>
                  <a:lnTo>
                    <a:pt x="20387" y="50515"/>
                  </a:lnTo>
                  <a:lnTo>
                    <a:pt x="20309" y="50463"/>
                  </a:lnTo>
                  <a:lnTo>
                    <a:pt x="20206" y="50386"/>
                  </a:lnTo>
                  <a:lnTo>
                    <a:pt x="20206" y="50386"/>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5" name="Google Shape;2085;p29"/>
            <p:cNvSpPr/>
            <p:nvPr/>
          </p:nvSpPr>
          <p:spPr>
            <a:xfrm>
              <a:off x="10138100" y="2254300"/>
              <a:ext cx="960575" cy="961200"/>
            </a:xfrm>
            <a:custGeom>
              <a:rect b="b" l="l" r="r" t="t"/>
              <a:pathLst>
                <a:path extrusionOk="0" h="38448" w="38423">
                  <a:moveTo>
                    <a:pt x="931" y="37517"/>
                  </a:moveTo>
                  <a:lnTo>
                    <a:pt x="1835" y="38448"/>
                  </a:lnTo>
                  <a:lnTo>
                    <a:pt x="38423" y="1860"/>
                  </a:lnTo>
                  <a:lnTo>
                    <a:pt x="36588" y="0"/>
                  </a:lnTo>
                  <a:lnTo>
                    <a:pt x="1" y="36587"/>
                  </a:lnTo>
                  <a:lnTo>
                    <a:pt x="931" y="37517"/>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6" name="Google Shape;2086;p29"/>
            <p:cNvSpPr/>
            <p:nvPr/>
          </p:nvSpPr>
          <p:spPr>
            <a:xfrm>
              <a:off x="10003750" y="2863425"/>
              <a:ext cx="485800" cy="485800"/>
            </a:xfrm>
            <a:custGeom>
              <a:rect b="b" l="l" r="r" t="t"/>
              <a:pathLst>
                <a:path extrusionOk="0" h="19432" w="19432">
                  <a:moveTo>
                    <a:pt x="18837" y="19431"/>
                  </a:moveTo>
                  <a:lnTo>
                    <a:pt x="19431" y="18553"/>
                  </a:lnTo>
                  <a:lnTo>
                    <a:pt x="879" y="1"/>
                  </a:lnTo>
                  <a:lnTo>
                    <a:pt x="1" y="595"/>
                  </a:lnTo>
                  <a:lnTo>
                    <a:pt x="18837" y="1943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7" name="Google Shape;2087;p29"/>
            <p:cNvSpPr/>
            <p:nvPr/>
          </p:nvSpPr>
          <p:spPr>
            <a:xfrm>
              <a:off x="10132300" y="2777525"/>
              <a:ext cx="443800" cy="443800"/>
            </a:xfrm>
            <a:custGeom>
              <a:rect b="b" l="l" r="r" t="t"/>
              <a:pathLst>
                <a:path extrusionOk="0" h="17752" w="17752">
                  <a:moveTo>
                    <a:pt x="17157" y="17751"/>
                  </a:moveTo>
                  <a:lnTo>
                    <a:pt x="17751" y="16873"/>
                  </a:lnTo>
                  <a:lnTo>
                    <a:pt x="879" y="0"/>
                  </a:lnTo>
                  <a:lnTo>
                    <a:pt x="0" y="594"/>
                  </a:lnTo>
                  <a:lnTo>
                    <a:pt x="17157" y="1775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8" name="Google Shape;2088;p29"/>
            <p:cNvSpPr/>
            <p:nvPr/>
          </p:nvSpPr>
          <p:spPr>
            <a:xfrm>
              <a:off x="10260200" y="2691600"/>
              <a:ext cx="401800" cy="401825"/>
            </a:xfrm>
            <a:custGeom>
              <a:rect b="b" l="l" r="r" t="t"/>
              <a:pathLst>
                <a:path extrusionOk="0" h="16073" w="16072">
                  <a:moveTo>
                    <a:pt x="15478" y="16072"/>
                  </a:moveTo>
                  <a:lnTo>
                    <a:pt x="16072" y="15194"/>
                  </a:lnTo>
                  <a:lnTo>
                    <a:pt x="879" y="1"/>
                  </a:lnTo>
                  <a:lnTo>
                    <a:pt x="0" y="595"/>
                  </a:lnTo>
                  <a:lnTo>
                    <a:pt x="15478" y="1607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9" name="Google Shape;2089;p29"/>
            <p:cNvSpPr/>
            <p:nvPr/>
          </p:nvSpPr>
          <p:spPr>
            <a:xfrm>
              <a:off x="10388100" y="2605050"/>
              <a:ext cx="359825" cy="360475"/>
            </a:xfrm>
            <a:custGeom>
              <a:rect b="b" l="l" r="r" t="t"/>
              <a:pathLst>
                <a:path extrusionOk="0" h="14419" w="14393">
                  <a:moveTo>
                    <a:pt x="13798" y="14418"/>
                  </a:moveTo>
                  <a:lnTo>
                    <a:pt x="14392" y="13540"/>
                  </a:lnTo>
                  <a:lnTo>
                    <a:pt x="879" y="0"/>
                  </a:lnTo>
                  <a:lnTo>
                    <a:pt x="0" y="595"/>
                  </a:lnTo>
                  <a:lnTo>
                    <a:pt x="13798" y="14418"/>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0" name="Google Shape;2090;p29"/>
            <p:cNvSpPr/>
            <p:nvPr/>
          </p:nvSpPr>
          <p:spPr>
            <a:xfrm>
              <a:off x="10516000" y="2519125"/>
              <a:ext cx="318475" cy="318500"/>
            </a:xfrm>
            <a:custGeom>
              <a:rect b="b" l="l" r="r" t="t"/>
              <a:pathLst>
                <a:path extrusionOk="0" h="12740" w="12739">
                  <a:moveTo>
                    <a:pt x="12145" y="12739"/>
                  </a:moveTo>
                  <a:lnTo>
                    <a:pt x="12739" y="11861"/>
                  </a:lnTo>
                  <a:lnTo>
                    <a:pt x="879" y="1"/>
                  </a:lnTo>
                  <a:lnTo>
                    <a:pt x="0" y="595"/>
                  </a:lnTo>
                  <a:lnTo>
                    <a:pt x="12145" y="12739"/>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1" name="Google Shape;2091;p29"/>
            <p:cNvSpPr/>
            <p:nvPr/>
          </p:nvSpPr>
          <p:spPr>
            <a:xfrm>
              <a:off x="10643900" y="2433225"/>
              <a:ext cx="276500" cy="276500"/>
            </a:xfrm>
            <a:custGeom>
              <a:rect b="b" l="l" r="r" t="t"/>
              <a:pathLst>
                <a:path extrusionOk="0" h="11060" w="11060">
                  <a:moveTo>
                    <a:pt x="10465" y="11059"/>
                  </a:moveTo>
                  <a:lnTo>
                    <a:pt x="11059" y="10181"/>
                  </a:lnTo>
                  <a:lnTo>
                    <a:pt x="879" y="0"/>
                  </a:lnTo>
                  <a:lnTo>
                    <a:pt x="0" y="569"/>
                  </a:lnTo>
                  <a:lnTo>
                    <a:pt x="10465" y="11059"/>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2" name="Google Shape;2092;p29"/>
            <p:cNvSpPr/>
            <p:nvPr/>
          </p:nvSpPr>
          <p:spPr>
            <a:xfrm>
              <a:off x="10771800" y="2346650"/>
              <a:ext cx="234500" cy="235175"/>
            </a:xfrm>
            <a:custGeom>
              <a:rect b="b" l="l" r="r" t="t"/>
              <a:pathLst>
                <a:path extrusionOk="0" h="9407" w="9380">
                  <a:moveTo>
                    <a:pt x="8786" y="9406"/>
                  </a:moveTo>
                  <a:lnTo>
                    <a:pt x="9380" y="8528"/>
                  </a:lnTo>
                  <a:lnTo>
                    <a:pt x="879" y="1"/>
                  </a:lnTo>
                  <a:lnTo>
                    <a:pt x="0" y="595"/>
                  </a:lnTo>
                  <a:lnTo>
                    <a:pt x="8786" y="9406"/>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3" name="Google Shape;2093;p29"/>
            <p:cNvSpPr/>
            <p:nvPr/>
          </p:nvSpPr>
          <p:spPr>
            <a:xfrm>
              <a:off x="10899700" y="2260750"/>
              <a:ext cx="193175" cy="193175"/>
            </a:xfrm>
            <a:custGeom>
              <a:rect b="b" l="l" r="r" t="t"/>
              <a:pathLst>
                <a:path extrusionOk="0" h="7727" w="7727">
                  <a:moveTo>
                    <a:pt x="7132" y="7726"/>
                  </a:moveTo>
                  <a:lnTo>
                    <a:pt x="7726" y="6848"/>
                  </a:lnTo>
                  <a:lnTo>
                    <a:pt x="879" y="0"/>
                  </a:lnTo>
                  <a:lnTo>
                    <a:pt x="1" y="595"/>
                  </a:lnTo>
                  <a:lnTo>
                    <a:pt x="7132" y="7726"/>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4" name="Google Shape;2094;p29"/>
            <p:cNvSpPr/>
            <p:nvPr/>
          </p:nvSpPr>
          <p:spPr>
            <a:xfrm>
              <a:off x="9990825" y="2850500"/>
              <a:ext cx="511625" cy="511650"/>
            </a:xfrm>
            <a:custGeom>
              <a:rect b="b" l="l" r="r" t="t"/>
              <a:pathLst>
                <a:path extrusionOk="0" h="20466" w="20465">
                  <a:moveTo>
                    <a:pt x="20387" y="19354"/>
                  </a:moveTo>
                  <a:lnTo>
                    <a:pt x="19819" y="20232"/>
                  </a:lnTo>
                  <a:lnTo>
                    <a:pt x="19819" y="20232"/>
                  </a:lnTo>
                  <a:lnTo>
                    <a:pt x="19741" y="20310"/>
                  </a:lnTo>
                  <a:lnTo>
                    <a:pt x="19741" y="20310"/>
                  </a:lnTo>
                  <a:lnTo>
                    <a:pt x="19638" y="20388"/>
                  </a:lnTo>
                  <a:lnTo>
                    <a:pt x="19561" y="20439"/>
                  </a:lnTo>
                  <a:lnTo>
                    <a:pt x="19457" y="20465"/>
                  </a:lnTo>
                  <a:lnTo>
                    <a:pt x="19354" y="20465"/>
                  </a:lnTo>
                  <a:lnTo>
                    <a:pt x="19250" y="20465"/>
                  </a:lnTo>
                  <a:lnTo>
                    <a:pt x="19173" y="20439"/>
                  </a:lnTo>
                  <a:lnTo>
                    <a:pt x="19070" y="20388"/>
                  </a:lnTo>
                  <a:lnTo>
                    <a:pt x="18992" y="20310"/>
                  </a:lnTo>
                  <a:lnTo>
                    <a:pt x="156" y="1474"/>
                  </a:lnTo>
                  <a:lnTo>
                    <a:pt x="156" y="1474"/>
                  </a:lnTo>
                  <a:lnTo>
                    <a:pt x="104" y="1396"/>
                  </a:lnTo>
                  <a:lnTo>
                    <a:pt x="104" y="1396"/>
                  </a:lnTo>
                  <a:lnTo>
                    <a:pt x="52" y="1319"/>
                  </a:lnTo>
                  <a:lnTo>
                    <a:pt x="27" y="1215"/>
                  </a:lnTo>
                  <a:lnTo>
                    <a:pt x="1" y="1112"/>
                  </a:lnTo>
                  <a:lnTo>
                    <a:pt x="27" y="1009"/>
                  </a:lnTo>
                  <a:lnTo>
                    <a:pt x="52" y="931"/>
                  </a:lnTo>
                  <a:lnTo>
                    <a:pt x="104" y="828"/>
                  </a:lnTo>
                  <a:lnTo>
                    <a:pt x="156" y="750"/>
                  </a:lnTo>
                  <a:lnTo>
                    <a:pt x="233" y="699"/>
                  </a:lnTo>
                  <a:lnTo>
                    <a:pt x="1112" y="104"/>
                  </a:lnTo>
                  <a:lnTo>
                    <a:pt x="1112" y="104"/>
                  </a:lnTo>
                  <a:lnTo>
                    <a:pt x="1189" y="53"/>
                  </a:lnTo>
                  <a:lnTo>
                    <a:pt x="1267" y="27"/>
                  </a:lnTo>
                  <a:lnTo>
                    <a:pt x="1344" y="1"/>
                  </a:lnTo>
                  <a:lnTo>
                    <a:pt x="1448" y="1"/>
                  </a:lnTo>
                  <a:lnTo>
                    <a:pt x="1525" y="27"/>
                  </a:lnTo>
                  <a:lnTo>
                    <a:pt x="1629" y="53"/>
                  </a:lnTo>
                  <a:lnTo>
                    <a:pt x="1706" y="104"/>
                  </a:lnTo>
                  <a:lnTo>
                    <a:pt x="1784" y="156"/>
                  </a:lnTo>
                  <a:lnTo>
                    <a:pt x="20310" y="18708"/>
                  </a:lnTo>
                  <a:lnTo>
                    <a:pt x="20310" y="18708"/>
                  </a:lnTo>
                  <a:lnTo>
                    <a:pt x="20387" y="18760"/>
                  </a:lnTo>
                  <a:lnTo>
                    <a:pt x="20413" y="18837"/>
                  </a:lnTo>
                  <a:lnTo>
                    <a:pt x="20465" y="19018"/>
                  </a:lnTo>
                  <a:lnTo>
                    <a:pt x="20465" y="19199"/>
                  </a:lnTo>
                  <a:lnTo>
                    <a:pt x="20439" y="19276"/>
                  </a:lnTo>
                  <a:lnTo>
                    <a:pt x="20387" y="19354"/>
                  </a:lnTo>
                  <a:lnTo>
                    <a:pt x="20387" y="19354"/>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5" name="Google Shape;2095;p29"/>
            <p:cNvSpPr/>
            <p:nvPr/>
          </p:nvSpPr>
          <p:spPr>
            <a:xfrm>
              <a:off x="10118725" y="2764600"/>
              <a:ext cx="470300" cy="469625"/>
            </a:xfrm>
            <a:custGeom>
              <a:rect b="b" l="l" r="r" t="t"/>
              <a:pathLst>
                <a:path extrusionOk="0" h="18785" w="18812">
                  <a:moveTo>
                    <a:pt x="18708" y="17674"/>
                  </a:moveTo>
                  <a:lnTo>
                    <a:pt x="18139" y="18527"/>
                  </a:lnTo>
                  <a:lnTo>
                    <a:pt x="18139" y="18527"/>
                  </a:lnTo>
                  <a:lnTo>
                    <a:pt x="18062" y="18630"/>
                  </a:lnTo>
                  <a:lnTo>
                    <a:pt x="18062" y="18630"/>
                  </a:lnTo>
                  <a:lnTo>
                    <a:pt x="17984" y="18707"/>
                  </a:lnTo>
                  <a:lnTo>
                    <a:pt x="17881" y="18759"/>
                  </a:lnTo>
                  <a:lnTo>
                    <a:pt x="17804" y="18785"/>
                  </a:lnTo>
                  <a:lnTo>
                    <a:pt x="17700" y="18785"/>
                  </a:lnTo>
                  <a:lnTo>
                    <a:pt x="17597" y="18785"/>
                  </a:lnTo>
                  <a:lnTo>
                    <a:pt x="17493" y="18759"/>
                  </a:lnTo>
                  <a:lnTo>
                    <a:pt x="17416" y="18707"/>
                  </a:lnTo>
                  <a:lnTo>
                    <a:pt x="17313" y="18630"/>
                  </a:lnTo>
                  <a:lnTo>
                    <a:pt x="156" y="1473"/>
                  </a:lnTo>
                  <a:lnTo>
                    <a:pt x="156" y="1473"/>
                  </a:lnTo>
                  <a:lnTo>
                    <a:pt x="104" y="1396"/>
                  </a:lnTo>
                  <a:lnTo>
                    <a:pt x="104" y="1396"/>
                  </a:lnTo>
                  <a:lnTo>
                    <a:pt x="52" y="1318"/>
                  </a:lnTo>
                  <a:lnTo>
                    <a:pt x="27" y="1215"/>
                  </a:lnTo>
                  <a:lnTo>
                    <a:pt x="1" y="1111"/>
                  </a:lnTo>
                  <a:lnTo>
                    <a:pt x="27" y="1008"/>
                  </a:lnTo>
                  <a:lnTo>
                    <a:pt x="52" y="905"/>
                  </a:lnTo>
                  <a:lnTo>
                    <a:pt x="104" y="827"/>
                  </a:lnTo>
                  <a:lnTo>
                    <a:pt x="156" y="750"/>
                  </a:lnTo>
                  <a:lnTo>
                    <a:pt x="233" y="672"/>
                  </a:lnTo>
                  <a:lnTo>
                    <a:pt x="1112" y="104"/>
                  </a:lnTo>
                  <a:lnTo>
                    <a:pt x="1112" y="104"/>
                  </a:lnTo>
                  <a:lnTo>
                    <a:pt x="1189" y="52"/>
                  </a:lnTo>
                  <a:lnTo>
                    <a:pt x="1267" y="26"/>
                  </a:lnTo>
                  <a:lnTo>
                    <a:pt x="1344" y="0"/>
                  </a:lnTo>
                  <a:lnTo>
                    <a:pt x="1448" y="0"/>
                  </a:lnTo>
                  <a:lnTo>
                    <a:pt x="1525" y="0"/>
                  </a:lnTo>
                  <a:lnTo>
                    <a:pt x="1629" y="52"/>
                  </a:lnTo>
                  <a:lnTo>
                    <a:pt x="1706" y="78"/>
                  </a:lnTo>
                  <a:lnTo>
                    <a:pt x="1784" y="155"/>
                  </a:lnTo>
                  <a:lnTo>
                    <a:pt x="18656" y="17028"/>
                  </a:lnTo>
                  <a:lnTo>
                    <a:pt x="18656" y="17028"/>
                  </a:lnTo>
                  <a:lnTo>
                    <a:pt x="18708" y="17080"/>
                  </a:lnTo>
                  <a:lnTo>
                    <a:pt x="18760" y="17157"/>
                  </a:lnTo>
                  <a:lnTo>
                    <a:pt x="18811" y="17338"/>
                  </a:lnTo>
                  <a:lnTo>
                    <a:pt x="18785" y="17519"/>
                  </a:lnTo>
                  <a:lnTo>
                    <a:pt x="18760" y="17596"/>
                  </a:lnTo>
                  <a:lnTo>
                    <a:pt x="18708" y="17674"/>
                  </a:lnTo>
                  <a:lnTo>
                    <a:pt x="18708" y="17674"/>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6" name="Google Shape;2096;p29"/>
            <p:cNvSpPr/>
            <p:nvPr/>
          </p:nvSpPr>
          <p:spPr>
            <a:xfrm>
              <a:off x="10246625" y="2678675"/>
              <a:ext cx="428300" cy="427650"/>
            </a:xfrm>
            <a:custGeom>
              <a:rect b="b" l="l" r="r" t="t"/>
              <a:pathLst>
                <a:path extrusionOk="0" h="17106" w="17132">
                  <a:moveTo>
                    <a:pt x="17054" y="15995"/>
                  </a:moveTo>
                  <a:lnTo>
                    <a:pt x="16460" y="16848"/>
                  </a:lnTo>
                  <a:lnTo>
                    <a:pt x="16460" y="16848"/>
                  </a:lnTo>
                  <a:lnTo>
                    <a:pt x="16382" y="16951"/>
                  </a:lnTo>
                  <a:lnTo>
                    <a:pt x="16382" y="16951"/>
                  </a:lnTo>
                  <a:lnTo>
                    <a:pt x="16305" y="17028"/>
                  </a:lnTo>
                  <a:lnTo>
                    <a:pt x="16227" y="17080"/>
                  </a:lnTo>
                  <a:lnTo>
                    <a:pt x="16124" y="17106"/>
                  </a:lnTo>
                  <a:lnTo>
                    <a:pt x="16021" y="17106"/>
                  </a:lnTo>
                  <a:lnTo>
                    <a:pt x="15917" y="17106"/>
                  </a:lnTo>
                  <a:lnTo>
                    <a:pt x="15814" y="17080"/>
                  </a:lnTo>
                  <a:lnTo>
                    <a:pt x="15736" y="17028"/>
                  </a:lnTo>
                  <a:lnTo>
                    <a:pt x="15659" y="16951"/>
                  </a:lnTo>
                  <a:lnTo>
                    <a:pt x="156" y="1474"/>
                  </a:lnTo>
                  <a:lnTo>
                    <a:pt x="156" y="1474"/>
                  </a:lnTo>
                  <a:lnTo>
                    <a:pt x="104" y="1396"/>
                  </a:lnTo>
                  <a:lnTo>
                    <a:pt x="104" y="1396"/>
                  </a:lnTo>
                  <a:lnTo>
                    <a:pt x="52" y="1293"/>
                  </a:lnTo>
                  <a:lnTo>
                    <a:pt x="27" y="1189"/>
                  </a:lnTo>
                  <a:lnTo>
                    <a:pt x="1" y="1112"/>
                  </a:lnTo>
                  <a:lnTo>
                    <a:pt x="27" y="1009"/>
                  </a:lnTo>
                  <a:lnTo>
                    <a:pt x="52" y="905"/>
                  </a:lnTo>
                  <a:lnTo>
                    <a:pt x="104" y="828"/>
                  </a:lnTo>
                  <a:lnTo>
                    <a:pt x="156" y="724"/>
                  </a:lnTo>
                  <a:lnTo>
                    <a:pt x="233" y="673"/>
                  </a:lnTo>
                  <a:lnTo>
                    <a:pt x="1112" y="78"/>
                  </a:lnTo>
                  <a:lnTo>
                    <a:pt x="1112" y="78"/>
                  </a:lnTo>
                  <a:lnTo>
                    <a:pt x="1189" y="53"/>
                  </a:lnTo>
                  <a:lnTo>
                    <a:pt x="1267" y="1"/>
                  </a:lnTo>
                  <a:lnTo>
                    <a:pt x="1344" y="1"/>
                  </a:lnTo>
                  <a:lnTo>
                    <a:pt x="1448" y="1"/>
                  </a:lnTo>
                  <a:lnTo>
                    <a:pt x="1525" y="1"/>
                  </a:lnTo>
                  <a:lnTo>
                    <a:pt x="1629" y="27"/>
                  </a:lnTo>
                  <a:lnTo>
                    <a:pt x="1706" y="78"/>
                  </a:lnTo>
                  <a:lnTo>
                    <a:pt x="1784" y="130"/>
                  </a:lnTo>
                  <a:lnTo>
                    <a:pt x="16977" y="15349"/>
                  </a:lnTo>
                  <a:lnTo>
                    <a:pt x="16977" y="15349"/>
                  </a:lnTo>
                  <a:lnTo>
                    <a:pt x="17028" y="15401"/>
                  </a:lnTo>
                  <a:lnTo>
                    <a:pt x="17080" y="15478"/>
                  </a:lnTo>
                  <a:lnTo>
                    <a:pt x="17132" y="15659"/>
                  </a:lnTo>
                  <a:lnTo>
                    <a:pt x="17106" y="15840"/>
                  </a:lnTo>
                  <a:lnTo>
                    <a:pt x="17080" y="15917"/>
                  </a:lnTo>
                  <a:lnTo>
                    <a:pt x="17054" y="15995"/>
                  </a:lnTo>
                  <a:lnTo>
                    <a:pt x="17054" y="1599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7" name="Google Shape;2097;p29"/>
            <p:cNvSpPr/>
            <p:nvPr/>
          </p:nvSpPr>
          <p:spPr>
            <a:xfrm>
              <a:off x="10374525" y="2592125"/>
              <a:ext cx="386325" cy="386300"/>
            </a:xfrm>
            <a:custGeom>
              <a:rect b="b" l="l" r="r" t="t"/>
              <a:pathLst>
                <a:path extrusionOk="0" h="15452" w="15453">
                  <a:moveTo>
                    <a:pt x="15375" y="14341"/>
                  </a:moveTo>
                  <a:lnTo>
                    <a:pt x="14806" y="15194"/>
                  </a:lnTo>
                  <a:lnTo>
                    <a:pt x="14806" y="15194"/>
                  </a:lnTo>
                  <a:lnTo>
                    <a:pt x="14729" y="15297"/>
                  </a:lnTo>
                  <a:lnTo>
                    <a:pt x="14729" y="15297"/>
                  </a:lnTo>
                  <a:lnTo>
                    <a:pt x="14625" y="15374"/>
                  </a:lnTo>
                  <a:lnTo>
                    <a:pt x="14548" y="15426"/>
                  </a:lnTo>
                  <a:lnTo>
                    <a:pt x="14445" y="15452"/>
                  </a:lnTo>
                  <a:lnTo>
                    <a:pt x="14341" y="15452"/>
                  </a:lnTo>
                  <a:lnTo>
                    <a:pt x="14264" y="15452"/>
                  </a:lnTo>
                  <a:lnTo>
                    <a:pt x="14160" y="15426"/>
                  </a:lnTo>
                  <a:lnTo>
                    <a:pt x="14057" y="15374"/>
                  </a:lnTo>
                  <a:lnTo>
                    <a:pt x="13979" y="15297"/>
                  </a:lnTo>
                  <a:lnTo>
                    <a:pt x="156" y="1473"/>
                  </a:lnTo>
                  <a:lnTo>
                    <a:pt x="156" y="1473"/>
                  </a:lnTo>
                  <a:lnTo>
                    <a:pt x="104" y="1396"/>
                  </a:lnTo>
                  <a:lnTo>
                    <a:pt x="104" y="1396"/>
                  </a:lnTo>
                  <a:lnTo>
                    <a:pt x="53" y="1318"/>
                  </a:lnTo>
                  <a:lnTo>
                    <a:pt x="27" y="1215"/>
                  </a:lnTo>
                  <a:lnTo>
                    <a:pt x="1" y="1112"/>
                  </a:lnTo>
                  <a:lnTo>
                    <a:pt x="27" y="1008"/>
                  </a:lnTo>
                  <a:lnTo>
                    <a:pt x="53" y="931"/>
                  </a:lnTo>
                  <a:lnTo>
                    <a:pt x="104" y="827"/>
                  </a:lnTo>
                  <a:lnTo>
                    <a:pt x="156" y="750"/>
                  </a:lnTo>
                  <a:lnTo>
                    <a:pt x="233" y="672"/>
                  </a:lnTo>
                  <a:lnTo>
                    <a:pt x="1112" y="104"/>
                  </a:lnTo>
                  <a:lnTo>
                    <a:pt x="1112" y="104"/>
                  </a:lnTo>
                  <a:lnTo>
                    <a:pt x="1189" y="52"/>
                  </a:lnTo>
                  <a:lnTo>
                    <a:pt x="1267" y="26"/>
                  </a:lnTo>
                  <a:lnTo>
                    <a:pt x="1370" y="1"/>
                  </a:lnTo>
                  <a:lnTo>
                    <a:pt x="1448" y="1"/>
                  </a:lnTo>
                  <a:lnTo>
                    <a:pt x="1525" y="26"/>
                  </a:lnTo>
                  <a:lnTo>
                    <a:pt x="1629" y="52"/>
                  </a:lnTo>
                  <a:lnTo>
                    <a:pt x="1706" y="104"/>
                  </a:lnTo>
                  <a:lnTo>
                    <a:pt x="1784" y="156"/>
                  </a:lnTo>
                  <a:lnTo>
                    <a:pt x="15323" y="13695"/>
                  </a:lnTo>
                  <a:lnTo>
                    <a:pt x="15323" y="13695"/>
                  </a:lnTo>
                  <a:lnTo>
                    <a:pt x="15375" y="13747"/>
                  </a:lnTo>
                  <a:lnTo>
                    <a:pt x="15401" y="13824"/>
                  </a:lnTo>
                  <a:lnTo>
                    <a:pt x="15452" y="14005"/>
                  </a:lnTo>
                  <a:lnTo>
                    <a:pt x="15452" y="14186"/>
                  </a:lnTo>
                  <a:lnTo>
                    <a:pt x="15426" y="14263"/>
                  </a:lnTo>
                  <a:lnTo>
                    <a:pt x="15375" y="14341"/>
                  </a:lnTo>
                  <a:lnTo>
                    <a:pt x="15375" y="1434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8" name="Google Shape;2098;p29"/>
            <p:cNvSpPr/>
            <p:nvPr/>
          </p:nvSpPr>
          <p:spPr>
            <a:xfrm>
              <a:off x="10373875" y="2591475"/>
              <a:ext cx="387625" cy="387600"/>
            </a:xfrm>
            <a:custGeom>
              <a:rect b="b" l="l" r="r" t="t"/>
              <a:pathLst>
                <a:path extrusionOk="0" h="15504" w="15505">
                  <a:moveTo>
                    <a:pt x="15427" y="14393"/>
                  </a:moveTo>
                  <a:lnTo>
                    <a:pt x="14858" y="15245"/>
                  </a:lnTo>
                  <a:lnTo>
                    <a:pt x="14858" y="15245"/>
                  </a:lnTo>
                  <a:lnTo>
                    <a:pt x="14806" y="15297"/>
                  </a:lnTo>
                  <a:lnTo>
                    <a:pt x="14806" y="15297"/>
                  </a:lnTo>
                  <a:lnTo>
                    <a:pt x="14755" y="15349"/>
                  </a:lnTo>
                  <a:lnTo>
                    <a:pt x="14755" y="15349"/>
                  </a:lnTo>
                  <a:lnTo>
                    <a:pt x="14677" y="15426"/>
                  </a:lnTo>
                  <a:lnTo>
                    <a:pt x="14574" y="15478"/>
                  </a:lnTo>
                  <a:lnTo>
                    <a:pt x="14471" y="15504"/>
                  </a:lnTo>
                  <a:lnTo>
                    <a:pt x="14367" y="15504"/>
                  </a:lnTo>
                  <a:lnTo>
                    <a:pt x="14367" y="15504"/>
                  </a:lnTo>
                  <a:lnTo>
                    <a:pt x="14264" y="15504"/>
                  </a:lnTo>
                  <a:lnTo>
                    <a:pt x="14160" y="15478"/>
                  </a:lnTo>
                  <a:lnTo>
                    <a:pt x="14083" y="15426"/>
                  </a:lnTo>
                  <a:lnTo>
                    <a:pt x="13980" y="15349"/>
                  </a:lnTo>
                  <a:lnTo>
                    <a:pt x="182" y="1525"/>
                  </a:lnTo>
                  <a:lnTo>
                    <a:pt x="130" y="1499"/>
                  </a:lnTo>
                  <a:lnTo>
                    <a:pt x="130" y="1499"/>
                  </a:lnTo>
                  <a:lnTo>
                    <a:pt x="104" y="1448"/>
                  </a:lnTo>
                  <a:lnTo>
                    <a:pt x="104" y="1448"/>
                  </a:lnTo>
                  <a:lnTo>
                    <a:pt x="53" y="1344"/>
                  </a:lnTo>
                  <a:lnTo>
                    <a:pt x="27" y="1241"/>
                  </a:lnTo>
                  <a:lnTo>
                    <a:pt x="1" y="1138"/>
                  </a:lnTo>
                  <a:lnTo>
                    <a:pt x="27" y="1034"/>
                  </a:lnTo>
                  <a:lnTo>
                    <a:pt x="27" y="1034"/>
                  </a:lnTo>
                  <a:lnTo>
                    <a:pt x="53" y="931"/>
                  </a:lnTo>
                  <a:lnTo>
                    <a:pt x="104" y="853"/>
                  </a:lnTo>
                  <a:lnTo>
                    <a:pt x="156" y="750"/>
                  </a:lnTo>
                  <a:lnTo>
                    <a:pt x="259" y="698"/>
                  </a:lnTo>
                  <a:lnTo>
                    <a:pt x="1112" y="104"/>
                  </a:lnTo>
                  <a:lnTo>
                    <a:pt x="1112" y="104"/>
                  </a:lnTo>
                  <a:lnTo>
                    <a:pt x="1190" y="52"/>
                  </a:lnTo>
                  <a:lnTo>
                    <a:pt x="1293" y="27"/>
                  </a:lnTo>
                  <a:lnTo>
                    <a:pt x="1370" y="1"/>
                  </a:lnTo>
                  <a:lnTo>
                    <a:pt x="1474" y="1"/>
                  </a:lnTo>
                  <a:lnTo>
                    <a:pt x="1474" y="1"/>
                  </a:lnTo>
                  <a:lnTo>
                    <a:pt x="1577" y="27"/>
                  </a:lnTo>
                  <a:lnTo>
                    <a:pt x="1655" y="52"/>
                  </a:lnTo>
                  <a:lnTo>
                    <a:pt x="1758" y="104"/>
                  </a:lnTo>
                  <a:lnTo>
                    <a:pt x="1836" y="156"/>
                  </a:lnTo>
                  <a:lnTo>
                    <a:pt x="15349" y="13695"/>
                  </a:lnTo>
                  <a:lnTo>
                    <a:pt x="15349" y="13695"/>
                  </a:lnTo>
                  <a:lnTo>
                    <a:pt x="15427" y="13773"/>
                  </a:lnTo>
                  <a:lnTo>
                    <a:pt x="15478" y="13850"/>
                  </a:lnTo>
                  <a:lnTo>
                    <a:pt x="15504" y="13928"/>
                  </a:lnTo>
                  <a:lnTo>
                    <a:pt x="15504" y="14031"/>
                  </a:lnTo>
                  <a:lnTo>
                    <a:pt x="15504" y="14031"/>
                  </a:lnTo>
                  <a:lnTo>
                    <a:pt x="15504" y="14109"/>
                  </a:lnTo>
                  <a:lnTo>
                    <a:pt x="15504" y="14212"/>
                  </a:lnTo>
                  <a:lnTo>
                    <a:pt x="15478" y="14289"/>
                  </a:lnTo>
                  <a:lnTo>
                    <a:pt x="15427" y="14393"/>
                  </a:lnTo>
                  <a:lnTo>
                    <a:pt x="15427" y="14393"/>
                  </a:lnTo>
                  <a:close/>
                  <a:moveTo>
                    <a:pt x="14806" y="15220"/>
                  </a:moveTo>
                  <a:lnTo>
                    <a:pt x="15375" y="14367"/>
                  </a:lnTo>
                  <a:lnTo>
                    <a:pt x="15375" y="14367"/>
                  </a:lnTo>
                  <a:lnTo>
                    <a:pt x="15427" y="14289"/>
                  </a:lnTo>
                  <a:lnTo>
                    <a:pt x="15452" y="14186"/>
                  </a:lnTo>
                  <a:lnTo>
                    <a:pt x="15452" y="14031"/>
                  </a:lnTo>
                  <a:lnTo>
                    <a:pt x="15452" y="14031"/>
                  </a:lnTo>
                  <a:lnTo>
                    <a:pt x="15401" y="13876"/>
                  </a:lnTo>
                  <a:lnTo>
                    <a:pt x="15323" y="13721"/>
                  </a:lnTo>
                  <a:lnTo>
                    <a:pt x="1784" y="207"/>
                  </a:lnTo>
                  <a:lnTo>
                    <a:pt x="1784" y="207"/>
                  </a:lnTo>
                  <a:lnTo>
                    <a:pt x="1706" y="156"/>
                  </a:lnTo>
                  <a:lnTo>
                    <a:pt x="1629" y="104"/>
                  </a:lnTo>
                  <a:lnTo>
                    <a:pt x="1474" y="52"/>
                  </a:lnTo>
                  <a:lnTo>
                    <a:pt x="1474" y="52"/>
                  </a:lnTo>
                  <a:lnTo>
                    <a:pt x="1293" y="78"/>
                  </a:lnTo>
                  <a:lnTo>
                    <a:pt x="1215" y="104"/>
                  </a:lnTo>
                  <a:lnTo>
                    <a:pt x="1138" y="156"/>
                  </a:lnTo>
                  <a:lnTo>
                    <a:pt x="285" y="724"/>
                  </a:lnTo>
                  <a:lnTo>
                    <a:pt x="285" y="724"/>
                  </a:lnTo>
                  <a:lnTo>
                    <a:pt x="208" y="802"/>
                  </a:lnTo>
                  <a:lnTo>
                    <a:pt x="156" y="879"/>
                  </a:lnTo>
                  <a:lnTo>
                    <a:pt x="104" y="957"/>
                  </a:lnTo>
                  <a:lnTo>
                    <a:pt x="79" y="1060"/>
                  </a:lnTo>
                  <a:lnTo>
                    <a:pt x="79" y="1060"/>
                  </a:lnTo>
                  <a:lnTo>
                    <a:pt x="79" y="1138"/>
                  </a:lnTo>
                  <a:lnTo>
                    <a:pt x="79" y="1241"/>
                  </a:lnTo>
                  <a:lnTo>
                    <a:pt x="104" y="1318"/>
                  </a:lnTo>
                  <a:lnTo>
                    <a:pt x="156" y="1422"/>
                  </a:lnTo>
                  <a:lnTo>
                    <a:pt x="156" y="1422"/>
                  </a:lnTo>
                  <a:lnTo>
                    <a:pt x="182" y="1448"/>
                  </a:lnTo>
                  <a:lnTo>
                    <a:pt x="208" y="1499"/>
                  </a:lnTo>
                  <a:lnTo>
                    <a:pt x="14031" y="15297"/>
                  </a:lnTo>
                  <a:lnTo>
                    <a:pt x="14031" y="15297"/>
                  </a:lnTo>
                  <a:lnTo>
                    <a:pt x="14109" y="15375"/>
                  </a:lnTo>
                  <a:lnTo>
                    <a:pt x="14186" y="15426"/>
                  </a:lnTo>
                  <a:lnTo>
                    <a:pt x="14290" y="15452"/>
                  </a:lnTo>
                  <a:lnTo>
                    <a:pt x="14367" y="15452"/>
                  </a:lnTo>
                  <a:lnTo>
                    <a:pt x="14367" y="15452"/>
                  </a:lnTo>
                  <a:lnTo>
                    <a:pt x="14471" y="15452"/>
                  </a:lnTo>
                  <a:lnTo>
                    <a:pt x="14574" y="15426"/>
                  </a:lnTo>
                  <a:lnTo>
                    <a:pt x="14651" y="15375"/>
                  </a:lnTo>
                  <a:lnTo>
                    <a:pt x="14729" y="15297"/>
                  </a:lnTo>
                  <a:lnTo>
                    <a:pt x="14729" y="15297"/>
                  </a:lnTo>
                  <a:lnTo>
                    <a:pt x="14755" y="15271"/>
                  </a:lnTo>
                  <a:lnTo>
                    <a:pt x="14755" y="15271"/>
                  </a:lnTo>
                  <a:lnTo>
                    <a:pt x="14806" y="15220"/>
                  </a:lnTo>
                  <a:lnTo>
                    <a:pt x="14806" y="1522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9" name="Google Shape;2099;p29"/>
            <p:cNvSpPr/>
            <p:nvPr/>
          </p:nvSpPr>
          <p:spPr>
            <a:xfrm>
              <a:off x="10503075" y="2506225"/>
              <a:ext cx="344325" cy="344300"/>
            </a:xfrm>
            <a:custGeom>
              <a:rect b="b" l="l" r="r" t="t"/>
              <a:pathLst>
                <a:path extrusionOk="0" h="13772" w="13773">
                  <a:moveTo>
                    <a:pt x="13669" y="12661"/>
                  </a:moveTo>
                  <a:lnTo>
                    <a:pt x="13101" y="13514"/>
                  </a:lnTo>
                  <a:lnTo>
                    <a:pt x="13101" y="13514"/>
                  </a:lnTo>
                  <a:lnTo>
                    <a:pt x="13023" y="13617"/>
                  </a:lnTo>
                  <a:lnTo>
                    <a:pt x="13023" y="13617"/>
                  </a:lnTo>
                  <a:lnTo>
                    <a:pt x="12946" y="13694"/>
                  </a:lnTo>
                  <a:lnTo>
                    <a:pt x="12842" y="13746"/>
                  </a:lnTo>
                  <a:lnTo>
                    <a:pt x="12765" y="13772"/>
                  </a:lnTo>
                  <a:lnTo>
                    <a:pt x="12662" y="13772"/>
                  </a:lnTo>
                  <a:lnTo>
                    <a:pt x="12558" y="13772"/>
                  </a:lnTo>
                  <a:lnTo>
                    <a:pt x="12455" y="13746"/>
                  </a:lnTo>
                  <a:lnTo>
                    <a:pt x="12377" y="13694"/>
                  </a:lnTo>
                  <a:lnTo>
                    <a:pt x="12274" y="13617"/>
                  </a:lnTo>
                  <a:lnTo>
                    <a:pt x="130" y="1473"/>
                  </a:lnTo>
                  <a:lnTo>
                    <a:pt x="130" y="1473"/>
                  </a:lnTo>
                  <a:lnTo>
                    <a:pt x="78" y="1395"/>
                  </a:lnTo>
                  <a:lnTo>
                    <a:pt x="78" y="1395"/>
                  </a:lnTo>
                  <a:lnTo>
                    <a:pt x="27" y="1292"/>
                  </a:lnTo>
                  <a:lnTo>
                    <a:pt x="1" y="1214"/>
                  </a:lnTo>
                  <a:lnTo>
                    <a:pt x="1" y="1111"/>
                  </a:lnTo>
                  <a:lnTo>
                    <a:pt x="1" y="1008"/>
                  </a:lnTo>
                  <a:lnTo>
                    <a:pt x="27" y="904"/>
                  </a:lnTo>
                  <a:lnTo>
                    <a:pt x="78" y="827"/>
                  </a:lnTo>
                  <a:lnTo>
                    <a:pt x="130" y="749"/>
                  </a:lnTo>
                  <a:lnTo>
                    <a:pt x="207" y="672"/>
                  </a:lnTo>
                  <a:lnTo>
                    <a:pt x="1086" y="103"/>
                  </a:lnTo>
                  <a:lnTo>
                    <a:pt x="1086" y="103"/>
                  </a:lnTo>
                  <a:lnTo>
                    <a:pt x="1163" y="52"/>
                  </a:lnTo>
                  <a:lnTo>
                    <a:pt x="1241" y="26"/>
                  </a:lnTo>
                  <a:lnTo>
                    <a:pt x="1344" y="0"/>
                  </a:lnTo>
                  <a:lnTo>
                    <a:pt x="1422" y="0"/>
                  </a:lnTo>
                  <a:lnTo>
                    <a:pt x="1525" y="0"/>
                  </a:lnTo>
                  <a:lnTo>
                    <a:pt x="1603" y="52"/>
                  </a:lnTo>
                  <a:lnTo>
                    <a:pt x="1680" y="78"/>
                  </a:lnTo>
                  <a:lnTo>
                    <a:pt x="1758" y="155"/>
                  </a:lnTo>
                  <a:lnTo>
                    <a:pt x="13618" y="12015"/>
                  </a:lnTo>
                  <a:lnTo>
                    <a:pt x="13618" y="12015"/>
                  </a:lnTo>
                  <a:lnTo>
                    <a:pt x="13669" y="12067"/>
                  </a:lnTo>
                  <a:lnTo>
                    <a:pt x="13721" y="12144"/>
                  </a:lnTo>
                  <a:lnTo>
                    <a:pt x="13773" y="12325"/>
                  </a:lnTo>
                  <a:lnTo>
                    <a:pt x="13747" y="12506"/>
                  </a:lnTo>
                  <a:lnTo>
                    <a:pt x="13721" y="12583"/>
                  </a:lnTo>
                  <a:lnTo>
                    <a:pt x="13669" y="12661"/>
                  </a:lnTo>
                  <a:lnTo>
                    <a:pt x="13669" y="1266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0" name="Google Shape;2100;p29"/>
            <p:cNvSpPr/>
            <p:nvPr/>
          </p:nvSpPr>
          <p:spPr>
            <a:xfrm>
              <a:off x="10630975" y="2419650"/>
              <a:ext cx="302350" cy="302975"/>
            </a:xfrm>
            <a:custGeom>
              <a:rect b="b" l="l" r="r" t="t"/>
              <a:pathLst>
                <a:path extrusionOk="0" h="12119" w="12094">
                  <a:moveTo>
                    <a:pt x="12016" y="11008"/>
                  </a:moveTo>
                  <a:lnTo>
                    <a:pt x="11421" y="11861"/>
                  </a:lnTo>
                  <a:lnTo>
                    <a:pt x="11421" y="11861"/>
                  </a:lnTo>
                  <a:lnTo>
                    <a:pt x="11344" y="11964"/>
                  </a:lnTo>
                  <a:lnTo>
                    <a:pt x="11344" y="11964"/>
                  </a:lnTo>
                  <a:lnTo>
                    <a:pt x="11266" y="12041"/>
                  </a:lnTo>
                  <a:lnTo>
                    <a:pt x="11189" y="12093"/>
                  </a:lnTo>
                  <a:lnTo>
                    <a:pt x="11085" y="12119"/>
                  </a:lnTo>
                  <a:lnTo>
                    <a:pt x="10982" y="12119"/>
                  </a:lnTo>
                  <a:lnTo>
                    <a:pt x="10879" y="12119"/>
                  </a:lnTo>
                  <a:lnTo>
                    <a:pt x="10801" y="12093"/>
                  </a:lnTo>
                  <a:lnTo>
                    <a:pt x="10698" y="12041"/>
                  </a:lnTo>
                  <a:lnTo>
                    <a:pt x="10620" y="11964"/>
                  </a:lnTo>
                  <a:lnTo>
                    <a:pt x="130" y="1499"/>
                  </a:lnTo>
                  <a:lnTo>
                    <a:pt x="130" y="1499"/>
                  </a:lnTo>
                  <a:lnTo>
                    <a:pt x="78" y="1422"/>
                  </a:lnTo>
                  <a:lnTo>
                    <a:pt x="78" y="1422"/>
                  </a:lnTo>
                  <a:lnTo>
                    <a:pt x="27" y="1318"/>
                  </a:lnTo>
                  <a:lnTo>
                    <a:pt x="1" y="1215"/>
                  </a:lnTo>
                  <a:lnTo>
                    <a:pt x="1" y="1112"/>
                  </a:lnTo>
                  <a:lnTo>
                    <a:pt x="1" y="1034"/>
                  </a:lnTo>
                  <a:lnTo>
                    <a:pt x="27" y="931"/>
                  </a:lnTo>
                  <a:lnTo>
                    <a:pt x="78" y="828"/>
                  </a:lnTo>
                  <a:lnTo>
                    <a:pt x="130" y="750"/>
                  </a:lnTo>
                  <a:lnTo>
                    <a:pt x="207" y="698"/>
                  </a:lnTo>
                  <a:lnTo>
                    <a:pt x="1086" y="104"/>
                  </a:lnTo>
                  <a:lnTo>
                    <a:pt x="1086" y="104"/>
                  </a:lnTo>
                  <a:lnTo>
                    <a:pt x="1163" y="52"/>
                  </a:lnTo>
                  <a:lnTo>
                    <a:pt x="1241" y="27"/>
                  </a:lnTo>
                  <a:lnTo>
                    <a:pt x="1344" y="27"/>
                  </a:lnTo>
                  <a:lnTo>
                    <a:pt x="1422" y="1"/>
                  </a:lnTo>
                  <a:lnTo>
                    <a:pt x="1525" y="27"/>
                  </a:lnTo>
                  <a:lnTo>
                    <a:pt x="1603" y="52"/>
                  </a:lnTo>
                  <a:lnTo>
                    <a:pt x="1680" y="104"/>
                  </a:lnTo>
                  <a:lnTo>
                    <a:pt x="1758" y="156"/>
                  </a:lnTo>
                  <a:lnTo>
                    <a:pt x="11938" y="10362"/>
                  </a:lnTo>
                  <a:lnTo>
                    <a:pt x="11938" y="10362"/>
                  </a:lnTo>
                  <a:lnTo>
                    <a:pt x="11990" y="10414"/>
                  </a:lnTo>
                  <a:lnTo>
                    <a:pt x="12041" y="10491"/>
                  </a:lnTo>
                  <a:lnTo>
                    <a:pt x="12093" y="10672"/>
                  </a:lnTo>
                  <a:lnTo>
                    <a:pt x="12093" y="10853"/>
                  </a:lnTo>
                  <a:lnTo>
                    <a:pt x="12041" y="10930"/>
                  </a:lnTo>
                  <a:lnTo>
                    <a:pt x="12016" y="11008"/>
                  </a:lnTo>
                  <a:lnTo>
                    <a:pt x="12016" y="11008"/>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1" name="Google Shape;2101;p29"/>
            <p:cNvSpPr/>
            <p:nvPr/>
          </p:nvSpPr>
          <p:spPr>
            <a:xfrm>
              <a:off x="10758875" y="2333750"/>
              <a:ext cx="260350" cy="260975"/>
            </a:xfrm>
            <a:custGeom>
              <a:rect b="b" l="l" r="r" t="t"/>
              <a:pathLst>
                <a:path extrusionOk="0" h="10439" w="10414">
                  <a:moveTo>
                    <a:pt x="10336" y="9328"/>
                  </a:moveTo>
                  <a:lnTo>
                    <a:pt x="9768" y="10181"/>
                  </a:lnTo>
                  <a:lnTo>
                    <a:pt x="9768" y="10181"/>
                  </a:lnTo>
                  <a:lnTo>
                    <a:pt x="9690" y="10284"/>
                  </a:lnTo>
                  <a:lnTo>
                    <a:pt x="9690" y="10284"/>
                  </a:lnTo>
                  <a:lnTo>
                    <a:pt x="9613" y="10361"/>
                  </a:lnTo>
                  <a:lnTo>
                    <a:pt x="9509" y="10387"/>
                  </a:lnTo>
                  <a:lnTo>
                    <a:pt x="9406" y="10439"/>
                  </a:lnTo>
                  <a:lnTo>
                    <a:pt x="9303" y="10439"/>
                  </a:lnTo>
                  <a:lnTo>
                    <a:pt x="9225" y="10439"/>
                  </a:lnTo>
                  <a:lnTo>
                    <a:pt x="9122" y="10387"/>
                  </a:lnTo>
                  <a:lnTo>
                    <a:pt x="9018" y="10361"/>
                  </a:lnTo>
                  <a:lnTo>
                    <a:pt x="8941" y="10284"/>
                  </a:lnTo>
                  <a:lnTo>
                    <a:pt x="130" y="1473"/>
                  </a:lnTo>
                  <a:lnTo>
                    <a:pt x="130" y="1473"/>
                  </a:lnTo>
                  <a:lnTo>
                    <a:pt x="78" y="1395"/>
                  </a:lnTo>
                  <a:lnTo>
                    <a:pt x="78" y="1395"/>
                  </a:lnTo>
                  <a:lnTo>
                    <a:pt x="27" y="1318"/>
                  </a:lnTo>
                  <a:lnTo>
                    <a:pt x="1" y="1215"/>
                  </a:lnTo>
                  <a:lnTo>
                    <a:pt x="1" y="1111"/>
                  </a:lnTo>
                  <a:lnTo>
                    <a:pt x="1" y="1008"/>
                  </a:lnTo>
                  <a:lnTo>
                    <a:pt x="27" y="930"/>
                  </a:lnTo>
                  <a:lnTo>
                    <a:pt x="78" y="827"/>
                  </a:lnTo>
                  <a:lnTo>
                    <a:pt x="130" y="749"/>
                  </a:lnTo>
                  <a:lnTo>
                    <a:pt x="207" y="672"/>
                  </a:lnTo>
                  <a:lnTo>
                    <a:pt x="1086" y="104"/>
                  </a:lnTo>
                  <a:lnTo>
                    <a:pt x="1086" y="104"/>
                  </a:lnTo>
                  <a:lnTo>
                    <a:pt x="1163" y="52"/>
                  </a:lnTo>
                  <a:lnTo>
                    <a:pt x="1241" y="26"/>
                  </a:lnTo>
                  <a:lnTo>
                    <a:pt x="1344" y="0"/>
                  </a:lnTo>
                  <a:lnTo>
                    <a:pt x="1422" y="0"/>
                  </a:lnTo>
                  <a:lnTo>
                    <a:pt x="1525" y="26"/>
                  </a:lnTo>
                  <a:lnTo>
                    <a:pt x="1603" y="52"/>
                  </a:lnTo>
                  <a:lnTo>
                    <a:pt x="1680" y="104"/>
                  </a:lnTo>
                  <a:lnTo>
                    <a:pt x="1758" y="155"/>
                  </a:lnTo>
                  <a:lnTo>
                    <a:pt x="10284" y="8682"/>
                  </a:lnTo>
                  <a:lnTo>
                    <a:pt x="10284" y="8682"/>
                  </a:lnTo>
                  <a:lnTo>
                    <a:pt x="10336" y="8734"/>
                  </a:lnTo>
                  <a:lnTo>
                    <a:pt x="10388" y="8811"/>
                  </a:lnTo>
                  <a:lnTo>
                    <a:pt x="10414" y="8992"/>
                  </a:lnTo>
                  <a:lnTo>
                    <a:pt x="10414" y="9173"/>
                  </a:lnTo>
                  <a:lnTo>
                    <a:pt x="10388" y="9250"/>
                  </a:lnTo>
                  <a:lnTo>
                    <a:pt x="10336" y="9328"/>
                  </a:lnTo>
                  <a:lnTo>
                    <a:pt x="10336" y="9328"/>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2" name="Google Shape;2102;p29"/>
            <p:cNvSpPr/>
            <p:nvPr/>
          </p:nvSpPr>
          <p:spPr>
            <a:xfrm>
              <a:off x="10886775" y="2247825"/>
              <a:ext cx="219000" cy="219000"/>
            </a:xfrm>
            <a:custGeom>
              <a:rect b="b" l="l" r="r" t="t"/>
              <a:pathLst>
                <a:path extrusionOk="0" h="8760" w="8760">
                  <a:moveTo>
                    <a:pt x="8657" y="7649"/>
                  </a:moveTo>
                  <a:lnTo>
                    <a:pt x="8088" y="8502"/>
                  </a:lnTo>
                  <a:lnTo>
                    <a:pt x="8088" y="8502"/>
                  </a:lnTo>
                  <a:lnTo>
                    <a:pt x="8011" y="8605"/>
                  </a:lnTo>
                  <a:lnTo>
                    <a:pt x="8011" y="8605"/>
                  </a:lnTo>
                  <a:lnTo>
                    <a:pt x="7933" y="8682"/>
                  </a:lnTo>
                  <a:lnTo>
                    <a:pt x="7830" y="8708"/>
                  </a:lnTo>
                  <a:lnTo>
                    <a:pt x="7752" y="8760"/>
                  </a:lnTo>
                  <a:lnTo>
                    <a:pt x="7649" y="8760"/>
                  </a:lnTo>
                  <a:lnTo>
                    <a:pt x="7546" y="8760"/>
                  </a:lnTo>
                  <a:lnTo>
                    <a:pt x="7442" y="8708"/>
                  </a:lnTo>
                  <a:lnTo>
                    <a:pt x="7365" y="8682"/>
                  </a:lnTo>
                  <a:lnTo>
                    <a:pt x="7287" y="8605"/>
                  </a:lnTo>
                  <a:lnTo>
                    <a:pt x="156" y="1473"/>
                  </a:lnTo>
                  <a:lnTo>
                    <a:pt x="156" y="1473"/>
                  </a:lnTo>
                  <a:lnTo>
                    <a:pt x="78" y="1396"/>
                  </a:lnTo>
                  <a:lnTo>
                    <a:pt x="78" y="1396"/>
                  </a:lnTo>
                  <a:lnTo>
                    <a:pt x="27" y="1293"/>
                  </a:lnTo>
                  <a:lnTo>
                    <a:pt x="1" y="1215"/>
                  </a:lnTo>
                  <a:lnTo>
                    <a:pt x="1" y="1112"/>
                  </a:lnTo>
                  <a:lnTo>
                    <a:pt x="1" y="1008"/>
                  </a:lnTo>
                  <a:lnTo>
                    <a:pt x="27" y="905"/>
                  </a:lnTo>
                  <a:lnTo>
                    <a:pt x="78" y="827"/>
                  </a:lnTo>
                  <a:lnTo>
                    <a:pt x="130" y="750"/>
                  </a:lnTo>
                  <a:lnTo>
                    <a:pt x="233" y="672"/>
                  </a:lnTo>
                  <a:lnTo>
                    <a:pt x="1086" y="104"/>
                  </a:lnTo>
                  <a:lnTo>
                    <a:pt x="1086" y="104"/>
                  </a:lnTo>
                  <a:lnTo>
                    <a:pt x="1163" y="52"/>
                  </a:lnTo>
                  <a:lnTo>
                    <a:pt x="1241" y="1"/>
                  </a:lnTo>
                  <a:lnTo>
                    <a:pt x="1344" y="1"/>
                  </a:lnTo>
                  <a:lnTo>
                    <a:pt x="1422" y="1"/>
                  </a:lnTo>
                  <a:lnTo>
                    <a:pt x="1525" y="1"/>
                  </a:lnTo>
                  <a:lnTo>
                    <a:pt x="1603" y="26"/>
                  </a:lnTo>
                  <a:lnTo>
                    <a:pt x="1680" y="78"/>
                  </a:lnTo>
                  <a:lnTo>
                    <a:pt x="1758" y="156"/>
                  </a:lnTo>
                  <a:lnTo>
                    <a:pt x="8605" y="7003"/>
                  </a:lnTo>
                  <a:lnTo>
                    <a:pt x="8605" y="7003"/>
                  </a:lnTo>
                  <a:lnTo>
                    <a:pt x="8657" y="7055"/>
                  </a:lnTo>
                  <a:lnTo>
                    <a:pt x="8708" y="7132"/>
                  </a:lnTo>
                  <a:lnTo>
                    <a:pt x="8760" y="7313"/>
                  </a:lnTo>
                  <a:lnTo>
                    <a:pt x="8734" y="7494"/>
                  </a:lnTo>
                  <a:lnTo>
                    <a:pt x="8708" y="7571"/>
                  </a:lnTo>
                  <a:lnTo>
                    <a:pt x="8657" y="7649"/>
                  </a:lnTo>
                  <a:lnTo>
                    <a:pt x="8657" y="7649"/>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3" name="Google Shape;2103;p29"/>
            <p:cNvSpPr/>
            <p:nvPr/>
          </p:nvSpPr>
          <p:spPr>
            <a:xfrm>
              <a:off x="9897175" y="866775"/>
              <a:ext cx="1263525" cy="1263525"/>
            </a:xfrm>
            <a:custGeom>
              <a:rect b="b" l="l" r="r" t="t"/>
              <a:pathLst>
                <a:path extrusionOk="0" h="50541" w="50541">
                  <a:moveTo>
                    <a:pt x="10930" y="10904"/>
                  </a:moveTo>
                  <a:lnTo>
                    <a:pt x="20516" y="1344"/>
                  </a:lnTo>
                  <a:lnTo>
                    <a:pt x="49352" y="44184"/>
                  </a:lnTo>
                  <a:lnTo>
                    <a:pt x="44184" y="49351"/>
                  </a:lnTo>
                  <a:lnTo>
                    <a:pt x="1344" y="20490"/>
                  </a:lnTo>
                  <a:lnTo>
                    <a:pt x="10930" y="10904"/>
                  </a:lnTo>
                  <a:lnTo>
                    <a:pt x="10930" y="10904"/>
                  </a:lnTo>
                  <a:close/>
                  <a:moveTo>
                    <a:pt x="20206" y="155"/>
                  </a:moveTo>
                  <a:lnTo>
                    <a:pt x="155" y="20206"/>
                  </a:lnTo>
                  <a:lnTo>
                    <a:pt x="155" y="20206"/>
                  </a:lnTo>
                  <a:lnTo>
                    <a:pt x="104" y="20283"/>
                  </a:lnTo>
                  <a:lnTo>
                    <a:pt x="104" y="20283"/>
                  </a:lnTo>
                  <a:lnTo>
                    <a:pt x="52" y="20387"/>
                  </a:lnTo>
                  <a:lnTo>
                    <a:pt x="26" y="20464"/>
                  </a:lnTo>
                  <a:lnTo>
                    <a:pt x="0" y="20567"/>
                  </a:lnTo>
                  <a:lnTo>
                    <a:pt x="26" y="20671"/>
                  </a:lnTo>
                  <a:lnTo>
                    <a:pt x="52" y="20774"/>
                  </a:lnTo>
                  <a:lnTo>
                    <a:pt x="104" y="20852"/>
                  </a:lnTo>
                  <a:lnTo>
                    <a:pt x="155" y="20929"/>
                  </a:lnTo>
                  <a:lnTo>
                    <a:pt x="233" y="21007"/>
                  </a:lnTo>
                  <a:lnTo>
                    <a:pt x="43951" y="50437"/>
                  </a:lnTo>
                  <a:lnTo>
                    <a:pt x="43951" y="50437"/>
                  </a:lnTo>
                  <a:lnTo>
                    <a:pt x="44029" y="50488"/>
                  </a:lnTo>
                  <a:lnTo>
                    <a:pt x="44106" y="50514"/>
                  </a:lnTo>
                  <a:lnTo>
                    <a:pt x="44210" y="50540"/>
                  </a:lnTo>
                  <a:lnTo>
                    <a:pt x="44287" y="50540"/>
                  </a:lnTo>
                  <a:lnTo>
                    <a:pt x="44391" y="50514"/>
                  </a:lnTo>
                  <a:lnTo>
                    <a:pt x="44468" y="50488"/>
                  </a:lnTo>
                  <a:lnTo>
                    <a:pt x="44546" y="50463"/>
                  </a:lnTo>
                  <a:lnTo>
                    <a:pt x="44623" y="50385"/>
                  </a:lnTo>
                  <a:lnTo>
                    <a:pt x="50385" y="44623"/>
                  </a:lnTo>
                  <a:lnTo>
                    <a:pt x="50385" y="44623"/>
                  </a:lnTo>
                  <a:lnTo>
                    <a:pt x="50463" y="44546"/>
                  </a:lnTo>
                  <a:lnTo>
                    <a:pt x="50489" y="44468"/>
                  </a:lnTo>
                  <a:lnTo>
                    <a:pt x="50540" y="44287"/>
                  </a:lnTo>
                  <a:lnTo>
                    <a:pt x="50540" y="44132"/>
                  </a:lnTo>
                  <a:lnTo>
                    <a:pt x="50514" y="44029"/>
                  </a:lnTo>
                  <a:lnTo>
                    <a:pt x="50463" y="43951"/>
                  </a:lnTo>
                  <a:lnTo>
                    <a:pt x="21033" y="258"/>
                  </a:lnTo>
                  <a:lnTo>
                    <a:pt x="21033" y="258"/>
                  </a:lnTo>
                  <a:lnTo>
                    <a:pt x="20955" y="155"/>
                  </a:lnTo>
                  <a:lnTo>
                    <a:pt x="20955" y="155"/>
                  </a:lnTo>
                  <a:lnTo>
                    <a:pt x="20878" y="78"/>
                  </a:lnTo>
                  <a:lnTo>
                    <a:pt x="20774" y="26"/>
                  </a:lnTo>
                  <a:lnTo>
                    <a:pt x="20697" y="0"/>
                  </a:lnTo>
                  <a:lnTo>
                    <a:pt x="20593" y="0"/>
                  </a:lnTo>
                  <a:lnTo>
                    <a:pt x="20490" y="0"/>
                  </a:lnTo>
                  <a:lnTo>
                    <a:pt x="20387" y="26"/>
                  </a:lnTo>
                  <a:lnTo>
                    <a:pt x="20309" y="78"/>
                  </a:lnTo>
                  <a:lnTo>
                    <a:pt x="20206" y="155"/>
                  </a:lnTo>
                  <a:lnTo>
                    <a:pt x="20206" y="15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4" name="Google Shape;2104;p29"/>
            <p:cNvSpPr/>
            <p:nvPr/>
          </p:nvSpPr>
          <p:spPr>
            <a:xfrm>
              <a:off x="10138100" y="1107700"/>
              <a:ext cx="960575" cy="960575"/>
            </a:xfrm>
            <a:custGeom>
              <a:rect b="b" l="l" r="r" t="t"/>
              <a:pathLst>
                <a:path extrusionOk="0" h="38423" w="38423">
                  <a:moveTo>
                    <a:pt x="931" y="905"/>
                  </a:moveTo>
                  <a:lnTo>
                    <a:pt x="1835" y="1"/>
                  </a:lnTo>
                  <a:lnTo>
                    <a:pt x="38423" y="36588"/>
                  </a:lnTo>
                  <a:lnTo>
                    <a:pt x="36588" y="38423"/>
                  </a:lnTo>
                  <a:lnTo>
                    <a:pt x="1" y="1835"/>
                  </a:lnTo>
                  <a:lnTo>
                    <a:pt x="931" y="90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5" name="Google Shape;2105;p29"/>
            <p:cNvSpPr/>
            <p:nvPr/>
          </p:nvSpPr>
          <p:spPr>
            <a:xfrm>
              <a:off x="10003750" y="973350"/>
              <a:ext cx="485800" cy="485775"/>
            </a:xfrm>
            <a:custGeom>
              <a:rect b="b" l="l" r="r" t="t"/>
              <a:pathLst>
                <a:path extrusionOk="0" h="19431" w="19432">
                  <a:moveTo>
                    <a:pt x="18837" y="0"/>
                  </a:moveTo>
                  <a:lnTo>
                    <a:pt x="19431" y="879"/>
                  </a:lnTo>
                  <a:lnTo>
                    <a:pt x="879" y="19431"/>
                  </a:lnTo>
                  <a:lnTo>
                    <a:pt x="1" y="18837"/>
                  </a:lnTo>
                  <a:lnTo>
                    <a:pt x="18837"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6" name="Google Shape;2106;p29"/>
            <p:cNvSpPr/>
            <p:nvPr/>
          </p:nvSpPr>
          <p:spPr>
            <a:xfrm>
              <a:off x="10132300" y="1101250"/>
              <a:ext cx="443800" cy="443800"/>
            </a:xfrm>
            <a:custGeom>
              <a:rect b="b" l="l" r="r" t="t"/>
              <a:pathLst>
                <a:path extrusionOk="0" h="17752" w="17752">
                  <a:moveTo>
                    <a:pt x="17157" y="0"/>
                  </a:moveTo>
                  <a:lnTo>
                    <a:pt x="17751" y="879"/>
                  </a:lnTo>
                  <a:lnTo>
                    <a:pt x="879" y="17751"/>
                  </a:lnTo>
                  <a:lnTo>
                    <a:pt x="0" y="17157"/>
                  </a:lnTo>
                  <a:lnTo>
                    <a:pt x="17157"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7" name="Google Shape;2107;p29"/>
            <p:cNvSpPr/>
            <p:nvPr/>
          </p:nvSpPr>
          <p:spPr>
            <a:xfrm>
              <a:off x="10260200" y="1229150"/>
              <a:ext cx="401800" cy="402450"/>
            </a:xfrm>
            <a:custGeom>
              <a:rect b="b" l="l" r="r" t="t"/>
              <a:pathLst>
                <a:path extrusionOk="0" h="16098" w="16072">
                  <a:moveTo>
                    <a:pt x="15478" y="0"/>
                  </a:moveTo>
                  <a:lnTo>
                    <a:pt x="16072" y="879"/>
                  </a:lnTo>
                  <a:lnTo>
                    <a:pt x="879" y="16098"/>
                  </a:lnTo>
                  <a:lnTo>
                    <a:pt x="0" y="15503"/>
                  </a:lnTo>
                  <a:lnTo>
                    <a:pt x="15478"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8" name="Google Shape;2108;p29"/>
            <p:cNvSpPr/>
            <p:nvPr/>
          </p:nvSpPr>
          <p:spPr>
            <a:xfrm>
              <a:off x="10388100" y="1357050"/>
              <a:ext cx="359825" cy="360475"/>
            </a:xfrm>
            <a:custGeom>
              <a:rect b="b" l="l" r="r" t="t"/>
              <a:pathLst>
                <a:path extrusionOk="0" h="14419" w="14393">
                  <a:moveTo>
                    <a:pt x="13798" y="0"/>
                  </a:moveTo>
                  <a:lnTo>
                    <a:pt x="14392" y="879"/>
                  </a:lnTo>
                  <a:lnTo>
                    <a:pt x="879" y="14418"/>
                  </a:lnTo>
                  <a:lnTo>
                    <a:pt x="0" y="13824"/>
                  </a:lnTo>
                  <a:lnTo>
                    <a:pt x="13798"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9" name="Google Shape;2109;p29"/>
            <p:cNvSpPr/>
            <p:nvPr/>
          </p:nvSpPr>
          <p:spPr>
            <a:xfrm>
              <a:off x="10516000" y="1484950"/>
              <a:ext cx="318475" cy="318475"/>
            </a:xfrm>
            <a:custGeom>
              <a:rect b="b" l="l" r="r" t="t"/>
              <a:pathLst>
                <a:path extrusionOk="0" h="12739" w="12739">
                  <a:moveTo>
                    <a:pt x="12145" y="0"/>
                  </a:moveTo>
                  <a:lnTo>
                    <a:pt x="12739" y="879"/>
                  </a:lnTo>
                  <a:lnTo>
                    <a:pt x="879" y="12739"/>
                  </a:lnTo>
                  <a:lnTo>
                    <a:pt x="0" y="12145"/>
                  </a:lnTo>
                  <a:lnTo>
                    <a:pt x="12145"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0" name="Google Shape;2110;p29"/>
            <p:cNvSpPr/>
            <p:nvPr/>
          </p:nvSpPr>
          <p:spPr>
            <a:xfrm>
              <a:off x="10643900" y="1612850"/>
              <a:ext cx="276500" cy="277150"/>
            </a:xfrm>
            <a:custGeom>
              <a:rect b="b" l="l" r="r" t="t"/>
              <a:pathLst>
                <a:path extrusionOk="0" h="11086" w="11060">
                  <a:moveTo>
                    <a:pt x="10465" y="0"/>
                  </a:moveTo>
                  <a:lnTo>
                    <a:pt x="11059" y="879"/>
                  </a:lnTo>
                  <a:lnTo>
                    <a:pt x="879" y="11085"/>
                  </a:lnTo>
                  <a:lnTo>
                    <a:pt x="0" y="10491"/>
                  </a:lnTo>
                  <a:lnTo>
                    <a:pt x="10465"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1" name="Google Shape;2111;p29"/>
            <p:cNvSpPr/>
            <p:nvPr/>
          </p:nvSpPr>
          <p:spPr>
            <a:xfrm>
              <a:off x="10771800" y="1740750"/>
              <a:ext cx="234500" cy="235150"/>
            </a:xfrm>
            <a:custGeom>
              <a:rect b="b" l="l" r="r" t="t"/>
              <a:pathLst>
                <a:path extrusionOk="0" h="9406" w="9380">
                  <a:moveTo>
                    <a:pt x="8786" y="0"/>
                  </a:moveTo>
                  <a:lnTo>
                    <a:pt x="9380" y="879"/>
                  </a:lnTo>
                  <a:lnTo>
                    <a:pt x="879" y="9406"/>
                  </a:lnTo>
                  <a:lnTo>
                    <a:pt x="0" y="8811"/>
                  </a:lnTo>
                  <a:lnTo>
                    <a:pt x="8786"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2" name="Google Shape;2112;p29"/>
            <p:cNvSpPr/>
            <p:nvPr/>
          </p:nvSpPr>
          <p:spPr>
            <a:xfrm>
              <a:off x="10899700" y="1868650"/>
              <a:ext cx="193175" cy="193175"/>
            </a:xfrm>
            <a:custGeom>
              <a:rect b="b" l="l" r="r" t="t"/>
              <a:pathLst>
                <a:path extrusionOk="0" h="7727" w="7727">
                  <a:moveTo>
                    <a:pt x="7132" y="0"/>
                  </a:moveTo>
                  <a:lnTo>
                    <a:pt x="7726" y="879"/>
                  </a:lnTo>
                  <a:lnTo>
                    <a:pt x="879" y="7726"/>
                  </a:lnTo>
                  <a:lnTo>
                    <a:pt x="1" y="7132"/>
                  </a:lnTo>
                  <a:lnTo>
                    <a:pt x="7132"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3" name="Google Shape;2113;p29"/>
            <p:cNvSpPr/>
            <p:nvPr/>
          </p:nvSpPr>
          <p:spPr>
            <a:xfrm>
              <a:off x="9990825" y="960425"/>
              <a:ext cx="511625" cy="511625"/>
            </a:xfrm>
            <a:custGeom>
              <a:rect b="b" l="l" r="r" t="t"/>
              <a:pathLst>
                <a:path extrusionOk="0" h="20465" w="20465">
                  <a:moveTo>
                    <a:pt x="20387" y="1112"/>
                  </a:moveTo>
                  <a:lnTo>
                    <a:pt x="19819" y="259"/>
                  </a:lnTo>
                  <a:lnTo>
                    <a:pt x="19819" y="259"/>
                  </a:lnTo>
                  <a:lnTo>
                    <a:pt x="19741" y="156"/>
                  </a:lnTo>
                  <a:lnTo>
                    <a:pt x="19741" y="156"/>
                  </a:lnTo>
                  <a:lnTo>
                    <a:pt x="19638" y="78"/>
                  </a:lnTo>
                  <a:lnTo>
                    <a:pt x="19561" y="52"/>
                  </a:lnTo>
                  <a:lnTo>
                    <a:pt x="19457" y="1"/>
                  </a:lnTo>
                  <a:lnTo>
                    <a:pt x="19354" y="1"/>
                  </a:lnTo>
                  <a:lnTo>
                    <a:pt x="19250" y="1"/>
                  </a:lnTo>
                  <a:lnTo>
                    <a:pt x="19173" y="52"/>
                  </a:lnTo>
                  <a:lnTo>
                    <a:pt x="19070" y="78"/>
                  </a:lnTo>
                  <a:lnTo>
                    <a:pt x="18992" y="156"/>
                  </a:lnTo>
                  <a:lnTo>
                    <a:pt x="156" y="18992"/>
                  </a:lnTo>
                  <a:lnTo>
                    <a:pt x="156" y="18992"/>
                  </a:lnTo>
                  <a:lnTo>
                    <a:pt x="104" y="19069"/>
                  </a:lnTo>
                  <a:lnTo>
                    <a:pt x="104" y="19069"/>
                  </a:lnTo>
                  <a:lnTo>
                    <a:pt x="52" y="19147"/>
                  </a:lnTo>
                  <a:lnTo>
                    <a:pt x="27" y="19250"/>
                  </a:lnTo>
                  <a:lnTo>
                    <a:pt x="1" y="19354"/>
                  </a:lnTo>
                  <a:lnTo>
                    <a:pt x="27" y="19457"/>
                  </a:lnTo>
                  <a:lnTo>
                    <a:pt x="52" y="19560"/>
                  </a:lnTo>
                  <a:lnTo>
                    <a:pt x="104" y="19638"/>
                  </a:lnTo>
                  <a:lnTo>
                    <a:pt x="156" y="19715"/>
                  </a:lnTo>
                  <a:lnTo>
                    <a:pt x="233" y="19793"/>
                  </a:lnTo>
                  <a:lnTo>
                    <a:pt x="1112" y="20361"/>
                  </a:lnTo>
                  <a:lnTo>
                    <a:pt x="1112" y="20361"/>
                  </a:lnTo>
                  <a:lnTo>
                    <a:pt x="1189" y="20413"/>
                  </a:lnTo>
                  <a:lnTo>
                    <a:pt x="1267" y="20439"/>
                  </a:lnTo>
                  <a:lnTo>
                    <a:pt x="1344" y="20465"/>
                  </a:lnTo>
                  <a:lnTo>
                    <a:pt x="1448" y="20465"/>
                  </a:lnTo>
                  <a:lnTo>
                    <a:pt x="1525" y="20439"/>
                  </a:lnTo>
                  <a:lnTo>
                    <a:pt x="1629" y="20413"/>
                  </a:lnTo>
                  <a:lnTo>
                    <a:pt x="1706" y="20387"/>
                  </a:lnTo>
                  <a:lnTo>
                    <a:pt x="1784" y="20310"/>
                  </a:lnTo>
                  <a:lnTo>
                    <a:pt x="20310" y="1758"/>
                  </a:lnTo>
                  <a:lnTo>
                    <a:pt x="20310" y="1758"/>
                  </a:lnTo>
                  <a:lnTo>
                    <a:pt x="20387" y="1706"/>
                  </a:lnTo>
                  <a:lnTo>
                    <a:pt x="20413" y="1628"/>
                  </a:lnTo>
                  <a:lnTo>
                    <a:pt x="20465" y="1448"/>
                  </a:lnTo>
                  <a:lnTo>
                    <a:pt x="20465" y="1267"/>
                  </a:lnTo>
                  <a:lnTo>
                    <a:pt x="20439" y="1189"/>
                  </a:lnTo>
                  <a:lnTo>
                    <a:pt x="20387" y="1112"/>
                  </a:lnTo>
                  <a:lnTo>
                    <a:pt x="20387" y="111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4" name="Google Shape;2114;p29"/>
            <p:cNvSpPr/>
            <p:nvPr/>
          </p:nvSpPr>
          <p:spPr>
            <a:xfrm>
              <a:off x="10118725" y="1088325"/>
              <a:ext cx="470300" cy="469650"/>
            </a:xfrm>
            <a:custGeom>
              <a:rect b="b" l="l" r="r" t="t"/>
              <a:pathLst>
                <a:path extrusionOk="0" h="18786" w="18812">
                  <a:moveTo>
                    <a:pt x="18708" y="1112"/>
                  </a:moveTo>
                  <a:lnTo>
                    <a:pt x="18139" y="259"/>
                  </a:lnTo>
                  <a:lnTo>
                    <a:pt x="18139" y="259"/>
                  </a:lnTo>
                  <a:lnTo>
                    <a:pt x="18062" y="156"/>
                  </a:lnTo>
                  <a:lnTo>
                    <a:pt x="18062" y="156"/>
                  </a:lnTo>
                  <a:lnTo>
                    <a:pt x="17984" y="78"/>
                  </a:lnTo>
                  <a:lnTo>
                    <a:pt x="17881" y="52"/>
                  </a:lnTo>
                  <a:lnTo>
                    <a:pt x="17804" y="1"/>
                  </a:lnTo>
                  <a:lnTo>
                    <a:pt x="17700" y="1"/>
                  </a:lnTo>
                  <a:lnTo>
                    <a:pt x="17597" y="1"/>
                  </a:lnTo>
                  <a:lnTo>
                    <a:pt x="17493" y="52"/>
                  </a:lnTo>
                  <a:lnTo>
                    <a:pt x="17416" y="78"/>
                  </a:lnTo>
                  <a:lnTo>
                    <a:pt x="17313" y="156"/>
                  </a:lnTo>
                  <a:lnTo>
                    <a:pt x="156" y="17312"/>
                  </a:lnTo>
                  <a:lnTo>
                    <a:pt x="156" y="17312"/>
                  </a:lnTo>
                  <a:lnTo>
                    <a:pt x="104" y="17390"/>
                  </a:lnTo>
                  <a:lnTo>
                    <a:pt x="104" y="17390"/>
                  </a:lnTo>
                  <a:lnTo>
                    <a:pt x="52" y="17493"/>
                  </a:lnTo>
                  <a:lnTo>
                    <a:pt x="27" y="17571"/>
                  </a:lnTo>
                  <a:lnTo>
                    <a:pt x="1" y="17674"/>
                  </a:lnTo>
                  <a:lnTo>
                    <a:pt x="27" y="17777"/>
                  </a:lnTo>
                  <a:lnTo>
                    <a:pt x="52" y="17881"/>
                  </a:lnTo>
                  <a:lnTo>
                    <a:pt x="104" y="17958"/>
                  </a:lnTo>
                  <a:lnTo>
                    <a:pt x="156" y="18036"/>
                  </a:lnTo>
                  <a:lnTo>
                    <a:pt x="233" y="18113"/>
                  </a:lnTo>
                  <a:lnTo>
                    <a:pt x="1112" y="18682"/>
                  </a:lnTo>
                  <a:lnTo>
                    <a:pt x="1112" y="18682"/>
                  </a:lnTo>
                  <a:lnTo>
                    <a:pt x="1189" y="18733"/>
                  </a:lnTo>
                  <a:lnTo>
                    <a:pt x="1267" y="18785"/>
                  </a:lnTo>
                  <a:lnTo>
                    <a:pt x="1344" y="18785"/>
                  </a:lnTo>
                  <a:lnTo>
                    <a:pt x="1448" y="18785"/>
                  </a:lnTo>
                  <a:lnTo>
                    <a:pt x="1525" y="18785"/>
                  </a:lnTo>
                  <a:lnTo>
                    <a:pt x="1629" y="18759"/>
                  </a:lnTo>
                  <a:lnTo>
                    <a:pt x="1706" y="18708"/>
                  </a:lnTo>
                  <a:lnTo>
                    <a:pt x="1784" y="18630"/>
                  </a:lnTo>
                  <a:lnTo>
                    <a:pt x="18656" y="1758"/>
                  </a:lnTo>
                  <a:lnTo>
                    <a:pt x="18656" y="1758"/>
                  </a:lnTo>
                  <a:lnTo>
                    <a:pt x="18708" y="1706"/>
                  </a:lnTo>
                  <a:lnTo>
                    <a:pt x="18760" y="1628"/>
                  </a:lnTo>
                  <a:lnTo>
                    <a:pt x="18811" y="1448"/>
                  </a:lnTo>
                  <a:lnTo>
                    <a:pt x="18785" y="1267"/>
                  </a:lnTo>
                  <a:lnTo>
                    <a:pt x="18760" y="1189"/>
                  </a:lnTo>
                  <a:lnTo>
                    <a:pt x="18708" y="1112"/>
                  </a:lnTo>
                  <a:lnTo>
                    <a:pt x="18708" y="111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5" name="Google Shape;2115;p29"/>
            <p:cNvSpPr/>
            <p:nvPr/>
          </p:nvSpPr>
          <p:spPr>
            <a:xfrm>
              <a:off x="10246625" y="1216225"/>
              <a:ext cx="428300" cy="428300"/>
            </a:xfrm>
            <a:custGeom>
              <a:rect b="b" l="l" r="r" t="t"/>
              <a:pathLst>
                <a:path extrusionOk="0" h="17132" w="17132">
                  <a:moveTo>
                    <a:pt x="17054" y="1112"/>
                  </a:moveTo>
                  <a:lnTo>
                    <a:pt x="16460" y="259"/>
                  </a:lnTo>
                  <a:lnTo>
                    <a:pt x="16460" y="259"/>
                  </a:lnTo>
                  <a:lnTo>
                    <a:pt x="16382" y="156"/>
                  </a:lnTo>
                  <a:lnTo>
                    <a:pt x="16382" y="156"/>
                  </a:lnTo>
                  <a:lnTo>
                    <a:pt x="16305" y="78"/>
                  </a:lnTo>
                  <a:lnTo>
                    <a:pt x="16227" y="52"/>
                  </a:lnTo>
                  <a:lnTo>
                    <a:pt x="16124" y="1"/>
                  </a:lnTo>
                  <a:lnTo>
                    <a:pt x="16021" y="1"/>
                  </a:lnTo>
                  <a:lnTo>
                    <a:pt x="15917" y="1"/>
                  </a:lnTo>
                  <a:lnTo>
                    <a:pt x="15814" y="52"/>
                  </a:lnTo>
                  <a:lnTo>
                    <a:pt x="15736" y="78"/>
                  </a:lnTo>
                  <a:lnTo>
                    <a:pt x="15659" y="156"/>
                  </a:lnTo>
                  <a:lnTo>
                    <a:pt x="156" y="15633"/>
                  </a:lnTo>
                  <a:lnTo>
                    <a:pt x="156" y="15633"/>
                  </a:lnTo>
                  <a:lnTo>
                    <a:pt x="104" y="15710"/>
                  </a:lnTo>
                  <a:lnTo>
                    <a:pt x="104" y="15710"/>
                  </a:lnTo>
                  <a:lnTo>
                    <a:pt x="52" y="15814"/>
                  </a:lnTo>
                  <a:lnTo>
                    <a:pt x="27" y="15917"/>
                  </a:lnTo>
                  <a:lnTo>
                    <a:pt x="1" y="16020"/>
                  </a:lnTo>
                  <a:lnTo>
                    <a:pt x="27" y="16124"/>
                  </a:lnTo>
                  <a:lnTo>
                    <a:pt x="52" y="16201"/>
                  </a:lnTo>
                  <a:lnTo>
                    <a:pt x="104" y="16305"/>
                  </a:lnTo>
                  <a:lnTo>
                    <a:pt x="156" y="16382"/>
                  </a:lnTo>
                  <a:lnTo>
                    <a:pt x="233" y="16434"/>
                  </a:lnTo>
                  <a:lnTo>
                    <a:pt x="1112" y="17028"/>
                  </a:lnTo>
                  <a:lnTo>
                    <a:pt x="1112" y="17028"/>
                  </a:lnTo>
                  <a:lnTo>
                    <a:pt x="1189" y="17080"/>
                  </a:lnTo>
                  <a:lnTo>
                    <a:pt x="1267" y="17106"/>
                  </a:lnTo>
                  <a:lnTo>
                    <a:pt x="1344" y="17132"/>
                  </a:lnTo>
                  <a:lnTo>
                    <a:pt x="1448" y="17132"/>
                  </a:lnTo>
                  <a:lnTo>
                    <a:pt x="1525" y="17106"/>
                  </a:lnTo>
                  <a:lnTo>
                    <a:pt x="1629" y="17080"/>
                  </a:lnTo>
                  <a:lnTo>
                    <a:pt x="1706" y="17028"/>
                  </a:lnTo>
                  <a:lnTo>
                    <a:pt x="1784" y="16976"/>
                  </a:lnTo>
                  <a:lnTo>
                    <a:pt x="16977" y="1758"/>
                  </a:lnTo>
                  <a:lnTo>
                    <a:pt x="16977" y="1758"/>
                  </a:lnTo>
                  <a:lnTo>
                    <a:pt x="17028" y="1706"/>
                  </a:lnTo>
                  <a:lnTo>
                    <a:pt x="17080" y="1628"/>
                  </a:lnTo>
                  <a:lnTo>
                    <a:pt x="17132" y="1448"/>
                  </a:lnTo>
                  <a:lnTo>
                    <a:pt x="17106" y="1267"/>
                  </a:lnTo>
                  <a:lnTo>
                    <a:pt x="17080" y="1189"/>
                  </a:lnTo>
                  <a:lnTo>
                    <a:pt x="17054" y="1112"/>
                  </a:lnTo>
                  <a:lnTo>
                    <a:pt x="17054" y="111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6" name="Google Shape;2116;p29"/>
            <p:cNvSpPr/>
            <p:nvPr/>
          </p:nvSpPr>
          <p:spPr>
            <a:xfrm>
              <a:off x="10374525" y="1344125"/>
              <a:ext cx="386325" cy="386325"/>
            </a:xfrm>
            <a:custGeom>
              <a:rect b="b" l="l" r="r" t="t"/>
              <a:pathLst>
                <a:path extrusionOk="0" h="15453" w="15453">
                  <a:moveTo>
                    <a:pt x="15375" y="1112"/>
                  </a:moveTo>
                  <a:lnTo>
                    <a:pt x="14806" y="259"/>
                  </a:lnTo>
                  <a:lnTo>
                    <a:pt x="14806" y="259"/>
                  </a:lnTo>
                  <a:lnTo>
                    <a:pt x="14729" y="156"/>
                  </a:lnTo>
                  <a:lnTo>
                    <a:pt x="14729" y="156"/>
                  </a:lnTo>
                  <a:lnTo>
                    <a:pt x="14625" y="78"/>
                  </a:lnTo>
                  <a:lnTo>
                    <a:pt x="14548" y="52"/>
                  </a:lnTo>
                  <a:lnTo>
                    <a:pt x="14445" y="26"/>
                  </a:lnTo>
                  <a:lnTo>
                    <a:pt x="14341" y="1"/>
                  </a:lnTo>
                  <a:lnTo>
                    <a:pt x="14264" y="26"/>
                  </a:lnTo>
                  <a:lnTo>
                    <a:pt x="14160" y="52"/>
                  </a:lnTo>
                  <a:lnTo>
                    <a:pt x="14057" y="78"/>
                  </a:lnTo>
                  <a:lnTo>
                    <a:pt x="13979" y="156"/>
                  </a:lnTo>
                  <a:lnTo>
                    <a:pt x="156" y="13979"/>
                  </a:lnTo>
                  <a:lnTo>
                    <a:pt x="156" y="13979"/>
                  </a:lnTo>
                  <a:lnTo>
                    <a:pt x="104" y="14057"/>
                  </a:lnTo>
                  <a:lnTo>
                    <a:pt x="104" y="14057"/>
                  </a:lnTo>
                  <a:lnTo>
                    <a:pt x="53" y="14134"/>
                  </a:lnTo>
                  <a:lnTo>
                    <a:pt x="27" y="14238"/>
                  </a:lnTo>
                  <a:lnTo>
                    <a:pt x="1" y="14341"/>
                  </a:lnTo>
                  <a:lnTo>
                    <a:pt x="27" y="14444"/>
                  </a:lnTo>
                  <a:lnTo>
                    <a:pt x="53" y="14548"/>
                  </a:lnTo>
                  <a:lnTo>
                    <a:pt x="104" y="14625"/>
                  </a:lnTo>
                  <a:lnTo>
                    <a:pt x="156" y="14703"/>
                  </a:lnTo>
                  <a:lnTo>
                    <a:pt x="233" y="14780"/>
                  </a:lnTo>
                  <a:lnTo>
                    <a:pt x="1112" y="15349"/>
                  </a:lnTo>
                  <a:lnTo>
                    <a:pt x="1112" y="15349"/>
                  </a:lnTo>
                  <a:lnTo>
                    <a:pt x="1189" y="15400"/>
                  </a:lnTo>
                  <a:lnTo>
                    <a:pt x="1267" y="15426"/>
                  </a:lnTo>
                  <a:lnTo>
                    <a:pt x="1370" y="15452"/>
                  </a:lnTo>
                  <a:lnTo>
                    <a:pt x="1448" y="15452"/>
                  </a:lnTo>
                  <a:lnTo>
                    <a:pt x="1525" y="15426"/>
                  </a:lnTo>
                  <a:lnTo>
                    <a:pt x="1629" y="15400"/>
                  </a:lnTo>
                  <a:lnTo>
                    <a:pt x="1706" y="15375"/>
                  </a:lnTo>
                  <a:lnTo>
                    <a:pt x="1784" y="15297"/>
                  </a:lnTo>
                  <a:lnTo>
                    <a:pt x="15323" y="1783"/>
                  </a:lnTo>
                  <a:lnTo>
                    <a:pt x="15323" y="1783"/>
                  </a:lnTo>
                  <a:lnTo>
                    <a:pt x="15375" y="1706"/>
                  </a:lnTo>
                  <a:lnTo>
                    <a:pt x="15401" y="1628"/>
                  </a:lnTo>
                  <a:lnTo>
                    <a:pt x="15452" y="1448"/>
                  </a:lnTo>
                  <a:lnTo>
                    <a:pt x="15452" y="1293"/>
                  </a:lnTo>
                  <a:lnTo>
                    <a:pt x="15426" y="1189"/>
                  </a:lnTo>
                  <a:lnTo>
                    <a:pt x="15375" y="1112"/>
                  </a:lnTo>
                  <a:lnTo>
                    <a:pt x="15375" y="111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7" name="Google Shape;2117;p29"/>
            <p:cNvSpPr/>
            <p:nvPr/>
          </p:nvSpPr>
          <p:spPr>
            <a:xfrm>
              <a:off x="10503075" y="1472025"/>
              <a:ext cx="344325" cy="344325"/>
            </a:xfrm>
            <a:custGeom>
              <a:rect b="b" l="l" r="r" t="t"/>
              <a:pathLst>
                <a:path extrusionOk="0" h="13773" w="13773">
                  <a:moveTo>
                    <a:pt x="13669" y="1112"/>
                  </a:moveTo>
                  <a:lnTo>
                    <a:pt x="13101" y="259"/>
                  </a:lnTo>
                  <a:lnTo>
                    <a:pt x="13101" y="259"/>
                  </a:lnTo>
                  <a:lnTo>
                    <a:pt x="13023" y="156"/>
                  </a:lnTo>
                  <a:lnTo>
                    <a:pt x="13023" y="156"/>
                  </a:lnTo>
                  <a:lnTo>
                    <a:pt x="12946" y="78"/>
                  </a:lnTo>
                  <a:lnTo>
                    <a:pt x="12842" y="52"/>
                  </a:lnTo>
                  <a:lnTo>
                    <a:pt x="12765" y="26"/>
                  </a:lnTo>
                  <a:lnTo>
                    <a:pt x="12662" y="1"/>
                  </a:lnTo>
                  <a:lnTo>
                    <a:pt x="12558" y="26"/>
                  </a:lnTo>
                  <a:lnTo>
                    <a:pt x="12455" y="52"/>
                  </a:lnTo>
                  <a:lnTo>
                    <a:pt x="12377" y="78"/>
                  </a:lnTo>
                  <a:lnTo>
                    <a:pt x="12274" y="156"/>
                  </a:lnTo>
                  <a:lnTo>
                    <a:pt x="130" y="12300"/>
                  </a:lnTo>
                  <a:lnTo>
                    <a:pt x="130" y="12300"/>
                  </a:lnTo>
                  <a:lnTo>
                    <a:pt x="78" y="12377"/>
                  </a:lnTo>
                  <a:lnTo>
                    <a:pt x="78" y="12377"/>
                  </a:lnTo>
                  <a:lnTo>
                    <a:pt x="27" y="12481"/>
                  </a:lnTo>
                  <a:lnTo>
                    <a:pt x="1" y="12584"/>
                  </a:lnTo>
                  <a:lnTo>
                    <a:pt x="1" y="12662"/>
                  </a:lnTo>
                  <a:lnTo>
                    <a:pt x="1" y="12765"/>
                  </a:lnTo>
                  <a:lnTo>
                    <a:pt x="27" y="12868"/>
                  </a:lnTo>
                  <a:lnTo>
                    <a:pt x="78" y="12946"/>
                  </a:lnTo>
                  <a:lnTo>
                    <a:pt x="130" y="13023"/>
                  </a:lnTo>
                  <a:lnTo>
                    <a:pt x="207" y="13101"/>
                  </a:lnTo>
                  <a:lnTo>
                    <a:pt x="1086" y="13669"/>
                  </a:lnTo>
                  <a:lnTo>
                    <a:pt x="1086" y="13669"/>
                  </a:lnTo>
                  <a:lnTo>
                    <a:pt x="1163" y="13721"/>
                  </a:lnTo>
                  <a:lnTo>
                    <a:pt x="1241" y="13773"/>
                  </a:lnTo>
                  <a:lnTo>
                    <a:pt x="1344" y="13773"/>
                  </a:lnTo>
                  <a:lnTo>
                    <a:pt x="1422" y="13773"/>
                  </a:lnTo>
                  <a:lnTo>
                    <a:pt x="1525" y="13773"/>
                  </a:lnTo>
                  <a:lnTo>
                    <a:pt x="1603" y="13747"/>
                  </a:lnTo>
                  <a:lnTo>
                    <a:pt x="1680" y="13695"/>
                  </a:lnTo>
                  <a:lnTo>
                    <a:pt x="1758" y="13643"/>
                  </a:lnTo>
                  <a:lnTo>
                    <a:pt x="13618" y="1784"/>
                  </a:lnTo>
                  <a:lnTo>
                    <a:pt x="13618" y="1784"/>
                  </a:lnTo>
                  <a:lnTo>
                    <a:pt x="13669" y="1706"/>
                  </a:lnTo>
                  <a:lnTo>
                    <a:pt x="13721" y="1628"/>
                  </a:lnTo>
                  <a:lnTo>
                    <a:pt x="13773" y="1448"/>
                  </a:lnTo>
                  <a:lnTo>
                    <a:pt x="13747" y="1293"/>
                  </a:lnTo>
                  <a:lnTo>
                    <a:pt x="13721" y="1189"/>
                  </a:lnTo>
                  <a:lnTo>
                    <a:pt x="13669" y="1112"/>
                  </a:lnTo>
                  <a:lnTo>
                    <a:pt x="13669" y="111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8" name="Google Shape;2118;p29"/>
            <p:cNvSpPr/>
            <p:nvPr/>
          </p:nvSpPr>
          <p:spPr>
            <a:xfrm>
              <a:off x="10630975" y="1599925"/>
              <a:ext cx="302350" cy="302975"/>
            </a:xfrm>
            <a:custGeom>
              <a:rect b="b" l="l" r="r" t="t"/>
              <a:pathLst>
                <a:path extrusionOk="0" h="12119" w="12094">
                  <a:moveTo>
                    <a:pt x="12016" y="1112"/>
                  </a:moveTo>
                  <a:lnTo>
                    <a:pt x="11421" y="259"/>
                  </a:lnTo>
                  <a:lnTo>
                    <a:pt x="11421" y="259"/>
                  </a:lnTo>
                  <a:lnTo>
                    <a:pt x="11344" y="156"/>
                  </a:lnTo>
                  <a:lnTo>
                    <a:pt x="11344" y="156"/>
                  </a:lnTo>
                  <a:lnTo>
                    <a:pt x="11266" y="104"/>
                  </a:lnTo>
                  <a:lnTo>
                    <a:pt x="11189" y="52"/>
                  </a:lnTo>
                  <a:lnTo>
                    <a:pt x="11085" y="27"/>
                  </a:lnTo>
                  <a:lnTo>
                    <a:pt x="10982" y="1"/>
                  </a:lnTo>
                  <a:lnTo>
                    <a:pt x="10879" y="27"/>
                  </a:lnTo>
                  <a:lnTo>
                    <a:pt x="10801" y="52"/>
                  </a:lnTo>
                  <a:lnTo>
                    <a:pt x="10698" y="104"/>
                  </a:lnTo>
                  <a:lnTo>
                    <a:pt x="10620" y="156"/>
                  </a:lnTo>
                  <a:lnTo>
                    <a:pt x="130" y="10646"/>
                  </a:lnTo>
                  <a:lnTo>
                    <a:pt x="130" y="10646"/>
                  </a:lnTo>
                  <a:lnTo>
                    <a:pt x="78" y="10724"/>
                  </a:lnTo>
                  <a:lnTo>
                    <a:pt x="78" y="10724"/>
                  </a:lnTo>
                  <a:lnTo>
                    <a:pt x="27" y="10801"/>
                  </a:lnTo>
                  <a:lnTo>
                    <a:pt x="1" y="10905"/>
                  </a:lnTo>
                  <a:lnTo>
                    <a:pt x="1" y="11008"/>
                  </a:lnTo>
                  <a:lnTo>
                    <a:pt x="1" y="11111"/>
                  </a:lnTo>
                  <a:lnTo>
                    <a:pt x="27" y="11189"/>
                  </a:lnTo>
                  <a:lnTo>
                    <a:pt x="78" y="11292"/>
                  </a:lnTo>
                  <a:lnTo>
                    <a:pt x="130" y="11370"/>
                  </a:lnTo>
                  <a:lnTo>
                    <a:pt x="207" y="11421"/>
                  </a:lnTo>
                  <a:lnTo>
                    <a:pt x="1086" y="12016"/>
                  </a:lnTo>
                  <a:lnTo>
                    <a:pt x="1086" y="12016"/>
                  </a:lnTo>
                  <a:lnTo>
                    <a:pt x="1163" y="12067"/>
                  </a:lnTo>
                  <a:lnTo>
                    <a:pt x="1241" y="12093"/>
                  </a:lnTo>
                  <a:lnTo>
                    <a:pt x="1344" y="12119"/>
                  </a:lnTo>
                  <a:lnTo>
                    <a:pt x="1422" y="12119"/>
                  </a:lnTo>
                  <a:lnTo>
                    <a:pt x="1525" y="12093"/>
                  </a:lnTo>
                  <a:lnTo>
                    <a:pt x="1603" y="12067"/>
                  </a:lnTo>
                  <a:lnTo>
                    <a:pt x="1680" y="12016"/>
                  </a:lnTo>
                  <a:lnTo>
                    <a:pt x="1758" y="11964"/>
                  </a:lnTo>
                  <a:lnTo>
                    <a:pt x="11938" y="1784"/>
                  </a:lnTo>
                  <a:lnTo>
                    <a:pt x="11938" y="1784"/>
                  </a:lnTo>
                  <a:lnTo>
                    <a:pt x="11990" y="1706"/>
                  </a:lnTo>
                  <a:lnTo>
                    <a:pt x="12041" y="1628"/>
                  </a:lnTo>
                  <a:lnTo>
                    <a:pt x="12093" y="1448"/>
                  </a:lnTo>
                  <a:lnTo>
                    <a:pt x="12093" y="1293"/>
                  </a:lnTo>
                  <a:lnTo>
                    <a:pt x="12041" y="1189"/>
                  </a:lnTo>
                  <a:lnTo>
                    <a:pt x="12016" y="1112"/>
                  </a:lnTo>
                  <a:lnTo>
                    <a:pt x="12016" y="111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9" name="Google Shape;2119;p29"/>
            <p:cNvSpPr/>
            <p:nvPr/>
          </p:nvSpPr>
          <p:spPr>
            <a:xfrm>
              <a:off x="10758875" y="1727825"/>
              <a:ext cx="260350" cy="261000"/>
            </a:xfrm>
            <a:custGeom>
              <a:rect b="b" l="l" r="r" t="t"/>
              <a:pathLst>
                <a:path extrusionOk="0" h="10440" w="10414">
                  <a:moveTo>
                    <a:pt x="10336" y="1112"/>
                  </a:moveTo>
                  <a:lnTo>
                    <a:pt x="9768" y="259"/>
                  </a:lnTo>
                  <a:lnTo>
                    <a:pt x="9768" y="259"/>
                  </a:lnTo>
                  <a:lnTo>
                    <a:pt x="9690" y="156"/>
                  </a:lnTo>
                  <a:lnTo>
                    <a:pt x="9690" y="156"/>
                  </a:lnTo>
                  <a:lnTo>
                    <a:pt x="9613" y="104"/>
                  </a:lnTo>
                  <a:lnTo>
                    <a:pt x="9509" y="52"/>
                  </a:lnTo>
                  <a:lnTo>
                    <a:pt x="9406" y="27"/>
                  </a:lnTo>
                  <a:lnTo>
                    <a:pt x="9303" y="1"/>
                  </a:lnTo>
                  <a:lnTo>
                    <a:pt x="9225" y="27"/>
                  </a:lnTo>
                  <a:lnTo>
                    <a:pt x="9122" y="52"/>
                  </a:lnTo>
                  <a:lnTo>
                    <a:pt x="9018" y="104"/>
                  </a:lnTo>
                  <a:lnTo>
                    <a:pt x="8941" y="156"/>
                  </a:lnTo>
                  <a:lnTo>
                    <a:pt x="130" y="8967"/>
                  </a:lnTo>
                  <a:lnTo>
                    <a:pt x="130" y="8967"/>
                  </a:lnTo>
                  <a:lnTo>
                    <a:pt x="78" y="9044"/>
                  </a:lnTo>
                  <a:lnTo>
                    <a:pt x="78" y="9044"/>
                  </a:lnTo>
                  <a:lnTo>
                    <a:pt x="27" y="9122"/>
                  </a:lnTo>
                  <a:lnTo>
                    <a:pt x="1" y="9225"/>
                  </a:lnTo>
                  <a:lnTo>
                    <a:pt x="1" y="9328"/>
                  </a:lnTo>
                  <a:lnTo>
                    <a:pt x="1" y="9432"/>
                  </a:lnTo>
                  <a:lnTo>
                    <a:pt x="27" y="9535"/>
                  </a:lnTo>
                  <a:lnTo>
                    <a:pt x="78" y="9613"/>
                  </a:lnTo>
                  <a:lnTo>
                    <a:pt x="130" y="9690"/>
                  </a:lnTo>
                  <a:lnTo>
                    <a:pt x="207" y="9768"/>
                  </a:lnTo>
                  <a:lnTo>
                    <a:pt x="1086" y="10336"/>
                  </a:lnTo>
                  <a:lnTo>
                    <a:pt x="1086" y="10336"/>
                  </a:lnTo>
                  <a:lnTo>
                    <a:pt x="1163" y="10388"/>
                  </a:lnTo>
                  <a:lnTo>
                    <a:pt x="1241" y="10414"/>
                  </a:lnTo>
                  <a:lnTo>
                    <a:pt x="1344" y="10439"/>
                  </a:lnTo>
                  <a:lnTo>
                    <a:pt x="1422" y="10439"/>
                  </a:lnTo>
                  <a:lnTo>
                    <a:pt x="1525" y="10439"/>
                  </a:lnTo>
                  <a:lnTo>
                    <a:pt x="1603" y="10388"/>
                  </a:lnTo>
                  <a:lnTo>
                    <a:pt x="1680" y="10362"/>
                  </a:lnTo>
                  <a:lnTo>
                    <a:pt x="1758" y="10284"/>
                  </a:lnTo>
                  <a:lnTo>
                    <a:pt x="10284" y="1784"/>
                  </a:lnTo>
                  <a:lnTo>
                    <a:pt x="10284" y="1784"/>
                  </a:lnTo>
                  <a:lnTo>
                    <a:pt x="10336" y="1706"/>
                  </a:lnTo>
                  <a:lnTo>
                    <a:pt x="10388" y="1629"/>
                  </a:lnTo>
                  <a:lnTo>
                    <a:pt x="10414" y="1448"/>
                  </a:lnTo>
                  <a:lnTo>
                    <a:pt x="10414" y="1293"/>
                  </a:lnTo>
                  <a:lnTo>
                    <a:pt x="10388" y="1189"/>
                  </a:lnTo>
                  <a:lnTo>
                    <a:pt x="10336" y="1112"/>
                  </a:lnTo>
                  <a:lnTo>
                    <a:pt x="10336" y="111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0" name="Google Shape;2120;p29"/>
            <p:cNvSpPr/>
            <p:nvPr/>
          </p:nvSpPr>
          <p:spPr>
            <a:xfrm>
              <a:off x="10886775" y="1855725"/>
              <a:ext cx="219000" cy="219000"/>
            </a:xfrm>
            <a:custGeom>
              <a:rect b="b" l="l" r="r" t="t"/>
              <a:pathLst>
                <a:path extrusionOk="0" h="8760" w="8760">
                  <a:moveTo>
                    <a:pt x="8657" y="1112"/>
                  </a:moveTo>
                  <a:lnTo>
                    <a:pt x="8088" y="259"/>
                  </a:lnTo>
                  <a:lnTo>
                    <a:pt x="8088" y="259"/>
                  </a:lnTo>
                  <a:lnTo>
                    <a:pt x="8011" y="156"/>
                  </a:lnTo>
                  <a:lnTo>
                    <a:pt x="8011" y="156"/>
                  </a:lnTo>
                  <a:lnTo>
                    <a:pt x="7933" y="104"/>
                  </a:lnTo>
                  <a:lnTo>
                    <a:pt x="7830" y="52"/>
                  </a:lnTo>
                  <a:lnTo>
                    <a:pt x="7752" y="27"/>
                  </a:lnTo>
                  <a:lnTo>
                    <a:pt x="7649" y="1"/>
                  </a:lnTo>
                  <a:lnTo>
                    <a:pt x="7546" y="27"/>
                  </a:lnTo>
                  <a:lnTo>
                    <a:pt x="7442" y="52"/>
                  </a:lnTo>
                  <a:lnTo>
                    <a:pt x="7365" y="104"/>
                  </a:lnTo>
                  <a:lnTo>
                    <a:pt x="7287" y="156"/>
                  </a:lnTo>
                  <a:lnTo>
                    <a:pt x="156" y="7287"/>
                  </a:lnTo>
                  <a:lnTo>
                    <a:pt x="156" y="7287"/>
                  </a:lnTo>
                  <a:lnTo>
                    <a:pt x="78" y="7365"/>
                  </a:lnTo>
                  <a:lnTo>
                    <a:pt x="78" y="7365"/>
                  </a:lnTo>
                  <a:lnTo>
                    <a:pt x="27" y="7468"/>
                  </a:lnTo>
                  <a:lnTo>
                    <a:pt x="1" y="7571"/>
                  </a:lnTo>
                  <a:lnTo>
                    <a:pt x="1" y="7649"/>
                  </a:lnTo>
                  <a:lnTo>
                    <a:pt x="1" y="7752"/>
                  </a:lnTo>
                  <a:lnTo>
                    <a:pt x="27" y="7856"/>
                  </a:lnTo>
                  <a:lnTo>
                    <a:pt x="78" y="7933"/>
                  </a:lnTo>
                  <a:lnTo>
                    <a:pt x="130" y="8036"/>
                  </a:lnTo>
                  <a:lnTo>
                    <a:pt x="233" y="8088"/>
                  </a:lnTo>
                  <a:lnTo>
                    <a:pt x="1086" y="8682"/>
                  </a:lnTo>
                  <a:lnTo>
                    <a:pt x="1086" y="8682"/>
                  </a:lnTo>
                  <a:lnTo>
                    <a:pt x="1163" y="8708"/>
                  </a:lnTo>
                  <a:lnTo>
                    <a:pt x="1241" y="8760"/>
                  </a:lnTo>
                  <a:lnTo>
                    <a:pt x="1344" y="8760"/>
                  </a:lnTo>
                  <a:lnTo>
                    <a:pt x="1422" y="8760"/>
                  </a:lnTo>
                  <a:lnTo>
                    <a:pt x="1525" y="8760"/>
                  </a:lnTo>
                  <a:lnTo>
                    <a:pt x="1603" y="8734"/>
                  </a:lnTo>
                  <a:lnTo>
                    <a:pt x="1680" y="8682"/>
                  </a:lnTo>
                  <a:lnTo>
                    <a:pt x="1758" y="8631"/>
                  </a:lnTo>
                  <a:lnTo>
                    <a:pt x="8605" y="1784"/>
                  </a:lnTo>
                  <a:lnTo>
                    <a:pt x="8605" y="1784"/>
                  </a:lnTo>
                  <a:lnTo>
                    <a:pt x="8657" y="1706"/>
                  </a:lnTo>
                  <a:lnTo>
                    <a:pt x="8708" y="1629"/>
                  </a:lnTo>
                  <a:lnTo>
                    <a:pt x="8760" y="1448"/>
                  </a:lnTo>
                  <a:lnTo>
                    <a:pt x="8734" y="1293"/>
                  </a:lnTo>
                  <a:lnTo>
                    <a:pt x="8708" y="1189"/>
                  </a:lnTo>
                  <a:lnTo>
                    <a:pt x="8657" y="1112"/>
                  </a:lnTo>
                  <a:lnTo>
                    <a:pt x="8657" y="111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1" name="Google Shape;2121;p29"/>
            <p:cNvSpPr/>
            <p:nvPr/>
          </p:nvSpPr>
          <p:spPr>
            <a:xfrm>
              <a:off x="11223325" y="2192275"/>
              <a:ext cx="1263525" cy="1263525"/>
            </a:xfrm>
            <a:custGeom>
              <a:rect b="b" l="l" r="r" t="t"/>
              <a:pathLst>
                <a:path extrusionOk="0" h="50541" w="50541">
                  <a:moveTo>
                    <a:pt x="39611" y="39637"/>
                  </a:moveTo>
                  <a:lnTo>
                    <a:pt x="49197" y="30051"/>
                  </a:lnTo>
                  <a:lnTo>
                    <a:pt x="6357" y="1189"/>
                  </a:lnTo>
                  <a:lnTo>
                    <a:pt x="1189" y="6357"/>
                  </a:lnTo>
                  <a:lnTo>
                    <a:pt x="30025" y="49223"/>
                  </a:lnTo>
                  <a:lnTo>
                    <a:pt x="39611" y="39637"/>
                  </a:lnTo>
                  <a:lnTo>
                    <a:pt x="39611" y="39637"/>
                  </a:lnTo>
                  <a:close/>
                  <a:moveTo>
                    <a:pt x="50386" y="30335"/>
                  </a:moveTo>
                  <a:lnTo>
                    <a:pt x="30309" y="50386"/>
                  </a:lnTo>
                  <a:lnTo>
                    <a:pt x="30309" y="50386"/>
                  </a:lnTo>
                  <a:lnTo>
                    <a:pt x="30232" y="50463"/>
                  </a:lnTo>
                  <a:lnTo>
                    <a:pt x="30232" y="50463"/>
                  </a:lnTo>
                  <a:lnTo>
                    <a:pt x="30154" y="50515"/>
                  </a:lnTo>
                  <a:lnTo>
                    <a:pt x="30051" y="50541"/>
                  </a:lnTo>
                  <a:lnTo>
                    <a:pt x="29947" y="50541"/>
                  </a:lnTo>
                  <a:lnTo>
                    <a:pt x="29844" y="50541"/>
                  </a:lnTo>
                  <a:lnTo>
                    <a:pt x="29766" y="50515"/>
                  </a:lnTo>
                  <a:lnTo>
                    <a:pt x="29663" y="50463"/>
                  </a:lnTo>
                  <a:lnTo>
                    <a:pt x="29586" y="50386"/>
                  </a:lnTo>
                  <a:lnTo>
                    <a:pt x="29534" y="50308"/>
                  </a:lnTo>
                  <a:lnTo>
                    <a:pt x="78" y="6615"/>
                  </a:lnTo>
                  <a:lnTo>
                    <a:pt x="78" y="6615"/>
                  </a:lnTo>
                  <a:lnTo>
                    <a:pt x="52" y="6538"/>
                  </a:lnTo>
                  <a:lnTo>
                    <a:pt x="1" y="6434"/>
                  </a:lnTo>
                  <a:lnTo>
                    <a:pt x="1" y="6357"/>
                  </a:lnTo>
                  <a:lnTo>
                    <a:pt x="1" y="6253"/>
                  </a:lnTo>
                  <a:lnTo>
                    <a:pt x="1" y="6176"/>
                  </a:lnTo>
                  <a:lnTo>
                    <a:pt x="26" y="6098"/>
                  </a:lnTo>
                  <a:lnTo>
                    <a:pt x="78" y="5995"/>
                  </a:lnTo>
                  <a:lnTo>
                    <a:pt x="130" y="5943"/>
                  </a:lnTo>
                  <a:lnTo>
                    <a:pt x="5918" y="156"/>
                  </a:lnTo>
                  <a:lnTo>
                    <a:pt x="5918" y="156"/>
                  </a:lnTo>
                  <a:lnTo>
                    <a:pt x="5995" y="104"/>
                  </a:lnTo>
                  <a:lnTo>
                    <a:pt x="6073" y="52"/>
                  </a:lnTo>
                  <a:lnTo>
                    <a:pt x="6228" y="1"/>
                  </a:lnTo>
                  <a:lnTo>
                    <a:pt x="6409" y="26"/>
                  </a:lnTo>
                  <a:lnTo>
                    <a:pt x="6486" y="52"/>
                  </a:lnTo>
                  <a:lnTo>
                    <a:pt x="6564" y="104"/>
                  </a:lnTo>
                  <a:lnTo>
                    <a:pt x="50282" y="29534"/>
                  </a:lnTo>
                  <a:lnTo>
                    <a:pt x="50282" y="29534"/>
                  </a:lnTo>
                  <a:lnTo>
                    <a:pt x="50386" y="29611"/>
                  </a:lnTo>
                  <a:lnTo>
                    <a:pt x="50386" y="29611"/>
                  </a:lnTo>
                  <a:lnTo>
                    <a:pt x="50437" y="29689"/>
                  </a:lnTo>
                  <a:lnTo>
                    <a:pt x="50489" y="29766"/>
                  </a:lnTo>
                  <a:lnTo>
                    <a:pt x="50515" y="29870"/>
                  </a:lnTo>
                  <a:lnTo>
                    <a:pt x="50541" y="29973"/>
                  </a:lnTo>
                  <a:lnTo>
                    <a:pt x="50515" y="30077"/>
                  </a:lnTo>
                  <a:lnTo>
                    <a:pt x="50489" y="30154"/>
                  </a:lnTo>
                  <a:lnTo>
                    <a:pt x="50437" y="30257"/>
                  </a:lnTo>
                  <a:lnTo>
                    <a:pt x="50386" y="30335"/>
                  </a:lnTo>
                  <a:lnTo>
                    <a:pt x="50386" y="3033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2" name="Google Shape;2122;p29"/>
            <p:cNvSpPr/>
            <p:nvPr/>
          </p:nvSpPr>
          <p:spPr>
            <a:xfrm>
              <a:off x="11285350" y="2254300"/>
              <a:ext cx="960550" cy="961200"/>
            </a:xfrm>
            <a:custGeom>
              <a:rect b="b" l="l" r="r" t="t"/>
              <a:pathLst>
                <a:path extrusionOk="0" h="38448" w="38422">
                  <a:moveTo>
                    <a:pt x="37492" y="37517"/>
                  </a:moveTo>
                  <a:lnTo>
                    <a:pt x="38422" y="36587"/>
                  </a:lnTo>
                  <a:lnTo>
                    <a:pt x="1835" y="0"/>
                  </a:lnTo>
                  <a:lnTo>
                    <a:pt x="0" y="1860"/>
                  </a:lnTo>
                  <a:lnTo>
                    <a:pt x="36587" y="38448"/>
                  </a:lnTo>
                  <a:lnTo>
                    <a:pt x="37492" y="37517"/>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3" name="Google Shape;2123;p29"/>
            <p:cNvSpPr/>
            <p:nvPr/>
          </p:nvSpPr>
          <p:spPr>
            <a:xfrm>
              <a:off x="11894475" y="2863425"/>
              <a:ext cx="485150" cy="485800"/>
            </a:xfrm>
            <a:custGeom>
              <a:rect b="b" l="l" r="r" t="t"/>
              <a:pathLst>
                <a:path extrusionOk="0" h="19432" w="19406">
                  <a:moveTo>
                    <a:pt x="19405" y="595"/>
                  </a:moveTo>
                  <a:lnTo>
                    <a:pt x="18527" y="1"/>
                  </a:lnTo>
                  <a:lnTo>
                    <a:pt x="1" y="18553"/>
                  </a:lnTo>
                  <a:lnTo>
                    <a:pt x="595" y="19431"/>
                  </a:lnTo>
                  <a:lnTo>
                    <a:pt x="19405" y="59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4" name="Google Shape;2124;p29"/>
            <p:cNvSpPr/>
            <p:nvPr/>
          </p:nvSpPr>
          <p:spPr>
            <a:xfrm>
              <a:off x="11807925" y="2777525"/>
              <a:ext cx="443800" cy="443800"/>
            </a:xfrm>
            <a:custGeom>
              <a:rect b="b" l="l" r="r" t="t"/>
              <a:pathLst>
                <a:path extrusionOk="0" h="17752" w="17752">
                  <a:moveTo>
                    <a:pt x="17751" y="594"/>
                  </a:moveTo>
                  <a:lnTo>
                    <a:pt x="16873" y="0"/>
                  </a:lnTo>
                  <a:lnTo>
                    <a:pt x="0" y="16873"/>
                  </a:lnTo>
                  <a:lnTo>
                    <a:pt x="595" y="17751"/>
                  </a:lnTo>
                  <a:lnTo>
                    <a:pt x="17751" y="594"/>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5" name="Google Shape;2125;p29"/>
            <p:cNvSpPr/>
            <p:nvPr/>
          </p:nvSpPr>
          <p:spPr>
            <a:xfrm>
              <a:off x="11722000" y="2691600"/>
              <a:ext cx="401825" cy="401825"/>
            </a:xfrm>
            <a:custGeom>
              <a:rect b="b" l="l" r="r" t="t"/>
              <a:pathLst>
                <a:path extrusionOk="0" h="16073" w="16073">
                  <a:moveTo>
                    <a:pt x="16072" y="595"/>
                  </a:moveTo>
                  <a:lnTo>
                    <a:pt x="15194" y="1"/>
                  </a:lnTo>
                  <a:lnTo>
                    <a:pt x="1" y="15194"/>
                  </a:lnTo>
                  <a:lnTo>
                    <a:pt x="595" y="16072"/>
                  </a:lnTo>
                  <a:lnTo>
                    <a:pt x="16072" y="59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6" name="Google Shape;2126;p29"/>
            <p:cNvSpPr/>
            <p:nvPr/>
          </p:nvSpPr>
          <p:spPr>
            <a:xfrm>
              <a:off x="11636100" y="2605050"/>
              <a:ext cx="359825" cy="360475"/>
            </a:xfrm>
            <a:custGeom>
              <a:rect b="b" l="l" r="r" t="t"/>
              <a:pathLst>
                <a:path extrusionOk="0" h="14419" w="14393">
                  <a:moveTo>
                    <a:pt x="14392" y="595"/>
                  </a:moveTo>
                  <a:lnTo>
                    <a:pt x="13514" y="0"/>
                  </a:lnTo>
                  <a:lnTo>
                    <a:pt x="0" y="13540"/>
                  </a:lnTo>
                  <a:lnTo>
                    <a:pt x="569" y="14418"/>
                  </a:lnTo>
                  <a:lnTo>
                    <a:pt x="14392" y="59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7" name="Google Shape;2127;p29"/>
            <p:cNvSpPr/>
            <p:nvPr/>
          </p:nvSpPr>
          <p:spPr>
            <a:xfrm>
              <a:off x="11549525" y="2519125"/>
              <a:ext cx="318500" cy="318500"/>
            </a:xfrm>
            <a:custGeom>
              <a:rect b="b" l="l" r="r" t="t"/>
              <a:pathLst>
                <a:path extrusionOk="0" h="12740" w="12740">
                  <a:moveTo>
                    <a:pt x="12739" y="595"/>
                  </a:moveTo>
                  <a:lnTo>
                    <a:pt x="11861" y="1"/>
                  </a:lnTo>
                  <a:lnTo>
                    <a:pt x="1" y="11861"/>
                  </a:lnTo>
                  <a:lnTo>
                    <a:pt x="595" y="12739"/>
                  </a:lnTo>
                  <a:lnTo>
                    <a:pt x="12739" y="59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8" name="Google Shape;2128;p29"/>
            <p:cNvSpPr/>
            <p:nvPr/>
          </p:nvSpPr>
          <p:spPr>
            <a:xfrm>
              <a:off x="11463625" y="2433225"/>
              <a:ext cx="276500" cy="276500"/>
            </a:xfrm>
            <a:custGeom>
              <a:rect b="b" l="l" r="r" t="t"/>
              <a:pathLst>
                <a:path extrusionOk="0" h="11060" w="11060">
                  <a:moveTo>
                    <a:pt x="11059" y="569"/>
                  </a:moveTo>
                  <a:lnTo>
                    <a:pt x="10181" y="0"/>
                  </a:lnTo>
                  <a:lnTo>
                    <a:pt x="0" y="10181"/>
                  </a:lnTo>
                  <a:lnTo>
                    <a:pt x="595" y="11059"/>
                  </a:lnTo>
                  <a:lnTo>
                    <a:pt x="11059" y="569"/>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9" name="Google Shape;2129;p29"/>
            <p:cNvSpPr/>
            <p:nvPr/>
          </p:nvSpPr>
          <p:spPr>
            <a:xfrm>
              <a:off x="11377700" y="2346650"/>
              <a:ext cx="234525" cy="235175"/>
            </a:xfrm>
            <a:custGeom>
              <a:rect b="b" l="l" r="r" t="t"/>
              <a:pathLst>
                <a:path extrusionOk="0" h="9407" w="9381">
                  <a:moveTo>
                    <a:pt x="9380" y="595"/>
                  </a:moveTo>
                  <a:lnTo>
                    <a:pt x="8502" y="1"/>
                  </a:lnTo>
                  <a:lnTo>
                    <a:pt x="1" y="8528"/>
                  </a:lnTo>
                  <a:lnTo>
                    <a:pt x="569" y="9406"/>
                  </a:lnTo>
                  <a:lnTo>
                    <a:pt x="9380" y="59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0" name="Google Shape;2130;p29"/>
            <p:cNvSpPr/>
            <p:nvPr/>
          </p:nvSpPr>
          <p:spPr>
            <a:xfrm>
              <a:off x="11291150" y="2260750"/>
              <a:ext cx="193175" cy="193175"/>
            </a:xfrm>
            <a:custGeom>
              <a:rect b="b" l="l" r="r" t="t"/>
              <a:pathLst>
                <a:path extrusionOk="0" h="7727" w="7727">
                  <a:moveTo>
                    <a:pt x="7726" y="595"/>
                  </a:moveTo>
                  <a:lnTo>
                    <a:pt x="6848" y="0"/>
                  </a:lnTo>
                  <a:lnTo>
                    <a:pt x="1" y="6848"/>
                  </a:lnTo>
                  <a:lnTo>
                    <a:pt x="595" y="7726"/>
                  </a:lnTo>
                  <a:lnTo>
                    <a:pt x="7726" y="59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1" name="Google Shape;2131;p29"/>
            <p:cNvSpPr/>
            <p:nvPr/>
          </p:nvSpPr>
          <p:spPr>
            <a:xfrm>
              <a:off x="11881550" y="2850500"/>
              <a:ext cx="511650" cy="511650"/>
            </a:xfrm>
            <a:custGeom>
              <a:rect b="b" l="l" r="r" t="t"/>
              <a:pathLst>
                <a:path extrusionOk="0" h="20466" w="20466">
                  <a:moveTo>
                    <a:pt x="19354" y="104"/>
                  </a:moveTo>
                  <a:lnTo>
                    <a:pt x="20207" y="673"/>
                  </a:lnTo>
                  <a:lnTo>
                    <a:pt x="20207" y="673"/>
                  </a:lnTo>
                  <a:lnTo>
                    <a:pt x="20310" y="750"/>
                  </a:lnTo>
                  <a:lnTo>
                    <a:pt x="20310" y="750"/>
                  </a:lnTo>
                  <a:lnTo>
                    <a:pt x="20362" y="828"/>
                  </a:lnTo>
                  <a:lnTo>
                    <a:pt x="20413" y="931"/>
                  </a:lnTo>
                  <a:lnTo>
                    <a:pt x="20439" y="1009"/>
                  </a:lnTo>
                  <a:lnTo>
                    <a:pt x="20465" y="1112"/>
                  </a:lnTo>
                  <a:lnTo>
                    <a:pt x="20439" y="1215"/>
                  </a:lnTo>
                  <a:lnTo>
                    <a:pt x="20413" y="1319"/>
                  </a:lnTo>
                  <a:lnTo>
                    <a:pt x="20362" y="1396"/>
                  </a:lnTo>
                  <a:lnTo>
                    <a:pt x="20310" y="1474"/>
                  </a:lnTo>
                  <a:lnTo>
                    <a:pt x="1474" y="20310"/>
                  </a:lnTo>
                  <a:lnTo>
                    <a:pt x="1474" y="20310"/>
                  </a:lnTo>
                  <a:lnTo>
                    <a:pt x="1396" y="20388"/>
                  </a:lnTo>
                  <a:lnTo>
                    <a:pt x="1396" y="20388"/>
                  </a:lnTo>
                  <a:lnTo>
                    <a:pt x="1293" y="20439"/>
                  </a:lnTo>
                  <a:lnTo>
                    <a:pt x="1190" y="20465"/>
                  </a:lnTo>
                  <a:lnTo>
                    <a:pt x="1112" y="20465"/>
                  </a:lnTo>
                  <a:lnTo>
                    <a:pt x="1009" y="20465"/>
                  </a:lnTo>
                  <a:lnTo>
                    <a:pt x="905" y="20439"/>
                  </a:lnTo>
                  <a:lnTo>
                    <a:pt x="828" y="20388"/>
                  </a:lnTo>
                  <a:lnTo>
                    <a:pt x="724" y="20310"/>
                  </a:lnTo>
                  <a:lnTo>
                    <a:pt x="673" y="20232"/>
                  </a:lnTo>
                  <a:lnTo>
                    <a:pt x="78" y="19380"/>
                  </a:lnTo>
                  <a:lnTo>
                    <a:pt x="78" y="19380"/>
                  </a:lnTo>
                  <a:lnTo>
                    <a:pt x="53" y="19302"/>
                  </a:lnTo>
                  <a:lnTo>
                    <a:pt x="1" y="19225"/>
                  </a:lnTo>
                  <a:lnTo>
                    <a:pt x="1" y="19121"/>
                  </a:lnTo>
                  <a:lnTo>
                    <a:pt x="1" y="19044"/>
                  </a:lnTo>
                  <a:lnTo>
                    <a:pt x="1" y="18941"/>
                  </a:lnTo>
                  <a:lnTo>
                    <a:pt x="27" y="18863"/>
                  </a:lnTo>
                  <a:lnTo>
                    <a:pt x="78" y="18786"/>
                  </a:lnTo>
                  <a:lnTo>
                    <a:pt x="130" y="18708"/>
                  </a:lnTo>
                  <a:lnTo>
                    <a:pt x="18682" y="156"/>
                  </a:lnTo>
                  <a:lnTo>
                    <a:pt x="18682" y="156"/>
                  </a:lnTo>
                  <a:lnTo>
                    <a:pt x="18760" y="104"/>
                  </a:lnTo>
                  <a:lnTo>
                    <a:pt x="18837" y="53"/>
                  </a:lnTo>
                  <a:lnTo>
                    <a:pt x="18992" y="1"/>
                  </a:lnTo>
                  <a:lnTo>
                    <a:pt x="19173" y="27"/>
                  </a:lnTo>
                  <a:lnTo>
                    <a:pt x="19251" y="53"/>
                  </a:lnTo>
                  <a:lnTo>
                    <a:pt x="19354" y="104"/>
                  </a:lnTo>
                  <a:lnTo>
                    <a:pt x="19354" y="104"/>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2" name="Google Shape;2132;p29"/>
            <p:cNvSpPr/>
            <p:nvPr/>
          </p:nvSpPr>
          <p:spPr>
            <a:xfrm>
              <a:off x="11795000" y="2764600"/>
              <a:ext cx="469650" cy="469625"/>
            </a:xfrm>
            <a:custGeom>
              <a:rect b="b" l="l" r="r" t="t"/>
              <a:pathLst>
                <a:path extrusionOk="0" h="18785" w="18786">
                  <a:moveTo>
                    <a:pt x="17700" y="78"/>
                  </a:moveTo>
                  <a:lnTo>
                    <a:pt x="18553" y="672"/>
                  </a:lnTo>
                  <a:lnTo>
                    <a:pt x="18553" y="672"/>
                  </a:lnTo>
                  <a:lnTo>
                    <a:pt x="18656" y="750"/>
                  </a:lnTo>
                  <a:lnTo>
                    <a:pt x="18656" y="750"/>
                  </a:lnTo>
                  <a:lnTo>
                    <a:pt x="18708" y="827"/>
                  </a:lnTo>
                  <a:lnTo>
                    <a:pt x="18759" y="905"/>
                  </a:lnTo>
                  <a:lnTo>
                    <a:pt x="18785" y="1008"/>
                  </a:lnTo>
                  <a:lnTo>
                    <a:pt x="18785" y="1111"/>
                  </a:lnTo>
                  <a:lnTo>
                    <a:pt x="18785" y="1215"/>
                  </a:lnTo>
                  <a:lnTo>
                    <a:pt x="18759" y="1292"/>
                  </a:lnTo>
                  <a:lnTo>
                    <a:pt x="18708" y="1396"/>
                  </a:lnTo>
                  <a:lnTo>
                    <a:pt x="18656" y="1473"/>
                  </a:lnTo>
                  <a:lnTo>
                    <a:pt x="1473" y="18630"/>
                  </a:lnTo>
                  <a:lnTo>
                    <a:pt x="1473" y="18630"/>
                  </a:lnTo>
                  <a:lnTo>
                    <a:pt x="1396" y="18707"/>
                  </a:lnTo>
                  <a:lnTo>
                    <a:pt x="1396" y="18707"/>
                  </a:lnTo>
                  <a:lnTo>
                    <a:pt x="1318" y="18759"/>
                  </a:lnTo>
                  <a:lnTo>
                    <a:pt x="1215" y="18785"/>
                  </a:lnTo>
                  <a:lnTo>
                    <a:pt x="1112" y="18785"/>
                  </a:lnTo>
                  <a:lnTo>
                    <a:pt x="1008" y="18785"/>
                  </a:lnTo>
                  <a:lnTo>
                    <a:pt x="931" y="18759"/>
                  </a:lnTo>
                  <a:lnTo>
                    <a:pt x="827" y="18707"/>
                  </a:lnTo>
                  <a:lnTo>
                    <a:pt x="750" y="18630"/>
                  </a:lnTo>
                  <a:lnTo>
                    <a:pt x="698" y="18552"/>
                  </a:lnTo>
                  <a:lnTo>
                    <a:pt x="104" y="17700"/>
                  </a:lnTo>
                  <a:lnTo>
                    <a:pt x="104" y="17700"/>
                  </a:lnTo>
                  <a:lnTo>
                    <a:pt x="52" y="17622"/>
                  </a:lnTo>
                  <a:lnTo>
                    <a:pt x="26" y="17545"/>
                  </a:lnTo>
                  <a:lnTo>
                    <a:pt x="1" y="17441"/>
                  </a:lnTo>
                  <a:lnTo>
                    <a:pt x="1" y="17364"/>
                  </a:lnTo>
                  <a:lnTo>
                    <a:pt x="26" y="17261"/>
                  </a:lnTo>
                  <a:lnTo>
                    <a:pt x="52" y="17183"/>
                  </a:lnTo>
                  <a:lnTo>
                    <a:pt x="104" y="17105"/>
                  </a:lnTo>
                  <a:lnTo>
                    <a:pt x="156" y="17028"/>
                  </a:lnTo>
                  <a:lnTo>
                    <a:pt x="17028" y="155"/>
                  </a:lnTo>
                  <a:lnTo>
                    <a:pt x="17028" y="155"/>
                  </a:lnTo>
                  <a:lnTo>
                    <a:pt x="17106" y="78"/>
                  </a:lnTo>
                  <a:lnTo>
                    <a:pt x="17183" y="52"/>
                  </a:lnTo>
                  <a:lnTo>
                    <a:pt x="17338" y="0"/>
                  </a:lnTo>
                  <a:lnTo>
                    <a:pt x="17519" y="0"/>
                  </a:lnTo>
                  <a:lnTo>
                    <a:pt x="17597" y="52"/>
                  </a:lnTo>
                  <a:lnTo>
                    <a:pt x="17700" y="78"/>
                  </a:lnTo>
                  <a:lnTo>
                    <a:pt x="17700" y="78"/>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3" name="Google Shape;2133;p29"/>
            <p:cNvSpPr/>
            <p:nvPr/>
          </p:nvSpPr>
          <p:spPr>
            <a:xfrm>
              <a:off x="11709100" y="2678675"/>
              <a:ext cx="427650" cy="427650"/>
            </a:xfrm>
            <a:custGeom>
              <a:rect b="b" l="l" r="r" t="t"/>
              <a:pathLst>
                <a:path extrusionOk="0" h="17106" w="17106">
                  <a:moveTo>
                    <a:pt x="16020" y="78"/>
                  </a:moveTo>
                  <a:lnTo>
                    <a:pt x="16873" y="647"/>
                  </a:lnTo>
                  <a:lnTo>
                    <a:pt x="16873" y="647"/>
                  </a:lnTo>
                  <a:lnTo>
                    <a:pt x="16976" y="724"/>
                  </a:lnTo>
                  <a:lnTo>
                    <a:pt x="16976" y="724"/>
                  </a:lnTo>
                  <a:lnTo>
                    <a:pt x="17028" y="802"/>
                  </a:lnTo>
                  <a:lnTo>
                    <a:pt x="17079" y="905"/>
                  </a:lnTo>
                  <a:lnTo>
                    <a:pt x="17105" y="1009"/>
                  </a:lnTo>
                  <a:lnTo>
                    <a:pt x="17105" y="1112"/>
                  </a:lnTo>
                  <a:lnTo>
                    <a:pt x="17105" y="1189"/>
                  </a:lnTo>
                  <a:lnTo>
                    <a:pt x="17079" y="1293"/>
                  </a:lnTo>
                  <a:lnTo>
                    <a:pt x="17028" y="1396"/>
                  </a:lnTo>
                  <a:lnTo>
                    <a:pt x="16976" y="1474"/>
                  </a:lnTo>
                  <a:lnTo>
                    <a:pt x="1473" y="16951"/>
                  </a:lnTo>
                  <a:lnTo>
                    <a:pt x="1473" y="16951"/>
                  </a:lnTo>
                  <a:lnTo>
                    <a:pt x="1395" y="17028"/>
                  </a:lnTo>
                  <a:lnTo>
                    <a:pt x="1395" y="17028"/>
                  </a:lnTo>
                  <a:lnTo>
                    <a:pt x="1318" y="17080"/>
                  </a:lnTo>
                  <a:lnTo>
                    <a:pt x="1215" y="17106"/>
                  </a:lnTo>
                  <a:lnTo>
                    <a:pt x="1111" y="17106"/>
                  </a:lnTo>
                  <a:lnTo>
                    <a:pt x="1008" y="17106"/>
                  </a:lnTo>
                  <a:lnTo>
                    <a:pt x="904" y="17080"/>
                  </a:lnTo>
                  <a:lnTo>
                    <a:pt x="827" y="17028"/>
                  </a:lnTo>
                  <a:lnTo>
                    <a:pt x="749" y="16951"/>
                  </a:lnTo>
                  <a:lnTo>
                    <a:pt x="672" y="16873"/>
                  </a:lnTo>
                  <a:lnTo>
                    <a:pt x="103" y="16021"/>
                  </a:lnTo>
                  <a:lnTo>
                    <a:pt x="103" y="16021"/>
                  </a:lnTo>
                  <a:lnTo>
                    <a:pt x="52" y="15943"/>
                  </a:lnTo>
                  <a:lnTo>
                    <a:pt x="26" y="15866"/>
                  </a:lnTo>
                  <a:lnTo>
                    <a:pt x="0" y="15762"/>
                  </a:lnTo>
                  <a:lnTo>
                    <a:pt x="0" y="15685"/>
                  </a:lnTo>
                  <a:lnTo>
                    <a:pt x="0" y="15582"/>
                  </a:lnTo>
                  <a:lnTo>
                    <a:pt x="52" y="15504"/>
                  </a:lnTo>
                  <a:lnTo>
                    <a:pt x="78" y="15426"/>
                  </a:lnTo>
                  <a:lnTo>
                    <a:pt x="155" y="15349"/>
                  </a:lnTo>
                  <a:lnTo>
                    <a:pt x="15348" y="130"/>
                  </a:lnTo>
                  <a:lnTo>
                    <a:pt x="15348" y="130"/>
                  </a:lnTo>
                  <a:lnTo>
                    <a:pt x="15426" y="78"/>
                  </a:lnTo>
                  <a:lnTo>
                    <a:pt x="15503" y="27"/>
                  </a:lnTo>
                  <a:lnTo>
                    <a:pt x="15658" y="1"/>
                  </a:lnTo>
                  <a:lnTo>
                    <a:pt x="15839" y="1"/>
                  </a:lnTo>
                  <a:lnTo>
                    <a:pt x="15917" y="27"/>
                  </a:lnTo>
                  <a:lnTo>
                    <a:pt x="16020" y="78"/>
                  </a:lnTo>
                  <a:lnTo>
                    <a:pt x="16020" y="78"/>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4" name="Google Shape;2134;p29"/>
            <p:cNvSpPr/>
            <p:nvPr/>
          </p:nvSpPr>
          <p:spPr>
            <a:xfrm>
              <a:off x="11623175" y="2592125"/>
              <a:ext cx="385675" cy="386300"/>
            </a:xfrm>
            <a:custGeom>
              <a:rect b="b" l="l" r="r" t="t"/>
              <a:pathLst>
                <a:path extrusionOk="0" h="15452" w="15427">
                  <a:moveTo>
                    <a:pt x="14315" y="104"/>
                  </a:moveTo>
                  <a:lnTo>
                    <a:pt x="15194" y="672"/>
                  </a:lnTo>
                  <a:lnTo>
                    <a:pt x="15194" y="672"/>
                  </a:lnTo>
                  <a:lnTo>
                    <a:pt x="15297" y="750"/>
                  </a:lnTo>
                  <a:lnTo>
                    <a:pt x="15297" y="750"/>
                  </a:lnTo>
                  <a:lnTo>
                    <a:pt x="15349" y="827"/>
                  </a:lnTo>
                  <a:lnTo>
                    <a:pt x="15400" y="931"/>
                  </a:lnTo>
                  <a:lnTo>
                    <a:pt x="15426" y="1008"/>
                  </a:lnTo>
                  <a:lnTo>
                    <a:pt x="15426" y="1112"/>
                  </a:lnTo>
                  <a:lnTo>
                    <a:pt x="15426" y="1215"/>
                  </a:lnTo>
                  <a:lnTo>
                    <a:pt x="15400" y="1318"/>
                  </a:lnTo>
                  <a:lnTo>
                    <a:pt x="15349" y="1396"/>
                  </a:lnTo>
                  <a:lnTo>
                    <a:pt x="15297" y="1473"/>
                  </a:lnTo>
                  <a:lnTo>
                    <a:pt x="1473" y="15297"/>
                  </a:lnTo>
                  <a:lnTo>
                    <a:pt x="1473" y="15297"/>
                  </a:lnTo>
                  <a:lnTo>
                    <a:pt x="1396" y="15374"/>
                  </a:lnTo>
                  <a:lnTo>
                    <a:pt x="1396" y="15374"/>
                  </a:lnTo>
                  <a:lnTo>
                    <a:pt x="1293" y="15426"/>
                  </a:lnTo>
                  <a:lnTo>
                    <a:pt x="1189" y="15452"/>
                  </a:lnTo>
                  <a:lnTo>
                    <a:pt x="1086" y="15452"/>
                  </a:lnTo>
                  <a:lnTo>
                    <a:pt x="1008" y="15452"/>
                  </a:lnTo>
                  <a:lnTo>
                    <a:pt x="905" y="15426"/>
                  </a:lnTo>
                  <a:lnTo>
                    <a:pt x="802" y="15374"/>
                  </a:lnTo>
                  <a:lnTo>
                    <a:pt x="724" y="15297"/>
                  </a:lnTo>
                  <a:lnTo>
                    <a:pt x="672" y="15219"/>
                  </a:lnTo>
                  <a:lnTo>
                    <a:pt x="78" y="14367"/>
                  </a:lnTo>
                  <a:lnTo>
                    <a:pt x="78" y="14367"/>
                  </a:lnTo>
                  <a:lnTo>
                    <a:pt x="52" y="14289"/>
                  </a:lnTo>
                  <a:lnTo>
                    <a:pt x="1" y="14212"/>
                  </a:lnTo>
                  <a:lnTo>
                    <a:pt x="1" y="14108"/>
                  </a:lnTo>
                  <a:lnTo>
                    <a:pt x="1" y="14031"/>
                  </a:lnTo>
                  <a:lnTo>
                    <a:pt x="1" y="13927"/>
                  </a:lnTo>
                  <a:lnTo>
                    <a:pt x="26" y="13850"/>
                  </a:lnTo>
                  <a:lnTo>
                    <a:pt x="78" y="13772"/>
                  </a:lnTo>
                  <a:lnTo>
                    <a:pt x="130" y="13695"/>
                  </a:lnTo>
                  <a:lnTo>
                    <a:pt x="13669" y="156"/>
                  </a:lnTo>
                  <a:lnTo>
                    <a:pt x="13669" y="156"/>
                  </a:lnTo>
                  <a:lnTo>
                    <a:pt x="13747" y="104"/>
                  </a:lnTo>
                  <a:lnTo>
                    <a:pt x="13824" y="52"/>
                  </a:lnTo>
                  <a:lnTo>
                    <a:pt x="13979" y="1"/>
                  </a:lnTo>
                  <a:lnTo>
                    <a:pt x="14160" y="26"/>
                  </a:lnTo>
                  <a:lnTo>
                    <a:pt x="14238" y="52"/>
                  </a:lnTo>
                  <a:lnTo>
                    <a:pt x="14315" y="104"/>
                  </a:lnTo>
                  <a:lnTo>
                    <a:pt x="14315" y="104"/>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5" name="Google Shape;2135;p29"/>
            <p:cNvSpPr/>
            <p:nvPr/>
          </p:nvSpPr>
          <p:spPr>
            <a:xfrm>
              <a:off x="11536625" y="2506225"/>
              <a:ext cx="344325" cy="344300"/>
            </a:xfrm>
            <a:custGeom>
              <a:rect b="b" l="l" r="r" t="t"/>
              <a:pathLst>
                <a:path extrusionOk="0" h="13772" w="13773">
                  <a:moveTo>
                    <a:pt x="12661" y="78"/>
                  </a:moveTo>
                  <a:lnTo>
                    <a:pt x="13540" y="672"/>
                  </a:lnTo>
                  <a:lnTo>
                    <a:pt x="13540" y="672"/>
                  </a:lnTo>
                  <a:lnTo>
                    <a:pt x="13617" y="749"/>
                  </a:lnTo>
                  <a:lnTo>
                    <a:pt x="13617" y="749"/>
                  </a:lnTo>
                  <a:lnTo>
                    <a:pt x="13695" y="827"/>
                  </a:lnTo>
                  <a:lnTo>
                    <a:pt x="13746" y="904"/>
                  </a:lnTo>
                  <a:lnTo>
                    <a:pt x="13772" y="1008"/>
                  </a:lnTo>
                  <a:lnTo>
                    <a:pt x="13772" y="1111"/>
                  </a:lnTo>
                  <a:lnTo>
                    <a:pt x="13772" y="1214"/>
                  </a:lnTo>
                  <a:lnTo>
                    <a:pt x="13746" y="1292"/>
                  </a:lnTo>
                  <a:lnTo>
                    <a:pt x="13695" y="1395"/>
                  </a:lnTo>
                  <a:lnTo>
                    <a:pt x="13617" y="1473"/>
                  </a:lnTo>
                  <a:lnTo>
                    <a:pt x="1473" y="13617"/>
                  </a:lnTo>
                  <a:lnTo>
                    <a:pt x="1473" y="13617"/>
                  </a:lnTo>
                  <a:lnTo>
                    <a:pt x="1396" y="13694"/>
                  </a:lnTo>
                  <a:lnTo>
                    <a:pt x="1396" y="13694"/>
                  </a:lnTo>
                  <a:lnTo>
                    <a:pt x="1318" y="13746"/>
                  </a:lnTo>
                  <a:lnTo>
                    <a:pt x="1215" y="13772"/>
                  </a:lnTo>
                  <a:lnTo>
                    <a:pt x="1111" y="13772"/>
                  </a:lnTo>
                  <a:lnTo>
                    <a:pt x="1008" y="13772"/>
                  </a:lnTo>
                  <a:lnTo>
                    <a:pt x="930" y="13746"/>
                  </a:lnTo>
                  <a:lnTo>
                    <a:pt x="827" y="13694"/>
                  </a:lnTo>
                  <a:lnTo>
                    <a:pt x="750" y="13617"/>
                  </a:lnTo>
                  <a:lnTo>
                    <a:pt x="672" y="13539"/>
                  </a:lnTo>
                  <a:lnTo>
                    <a:pt x="104" y="12687"/>
                  </a:lnTo>
                  <a:lnTo>
                    <a:pt x="104" y="12687"/>
                  </a:lnTo>
                  <a:lnTo>
                    <a:pt x="52" y="12609"/>
                  </a:lnTo>
                  <a:lnTo>
                    <a:pt x="26" y="12506"/>
                  </a:lnTo>
                  <a:lnTo>
                    <a:pt x="0" y="12428"/>
                  </a:lnTo>
                  <a:lnTo>
                    <a:pt x="0" y="12351"/>
                  </a:lnTo>
                  <a:lnTo>
                    <a:pt x="26" y="12247"/>
                  </a:lnTo>
                  <a:lnTo>
                    <a:pt x="52" y="12170"/>
                  </a:lnTo>
                  <a:lnTo>
                    <a:pt x="104" y="12092"/>
                  </a:lnTo>
                  <a:lnTo>
                    <a:pt x="155" y="12015"/>
                  </a:lnTo>
                  <a:lnTo>
                    <a:pt x="12015" y="155"/>
                  </a:lnTo>
                  <a:lnTo>
                    <a:pt x="12015" y="155"/>
                  </a:lnTo>
                  <a:lnTo>
                    <a:pt x="12093" y="78"/>
                  </a:lnTo>
                  <a:lnTo>
                    <a:pt x="12170" y="52"/>
                  </a:lnTo>
                  <a:lnTo>
                    <a:pt x="12325" y="0"/>
                  </a:lnTo>
                  <a:lnTo>
                    <a:pt x="12506" y="0"/>
                  </a:lnTo>
                  <a:lnTo>
                    <a:pt x="12584" y="52"/>
                  </a:lnTo>
                  <a:lnTo>
                    <a:pt x="12661" y="78"/>
                  </a:lnTo>
                  <a:lnTo>
                    <a:pt x="12661" y="78"/>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6" name="Google Shape;2136;p29"/>
            <p:cNvSpPr/>
            <p:nvPr/>
          </p:nvSpPr>
          <p:spPr>
            <a:xfrm>
              <a:off x="11450700" y="2420300"/>
              <a:ext cx="302350" cy="302325"/>
            </a:xfrm>
            <a:custGeom>
              <a:rect b="b" l="l" r="r" t="t"/>
              <a:pathLst>
                <a:path extrusionOk="0" h="12093" w="12094">
                  <a:moveTo>
                    <a:pt x="10982" y="78"/>
                  </a:moveTo>
                  <a:lnTo>
                    <a:pt x="11861" y="646"/>
                  </a:lnTo>
                  <a:lnTo>
                    <a:pt x="11861" y="646"/>
                  </a:lnTo>
                  <a:lnTo>
                    <a:pt x="11938" y="724"/>
                  </a:lnTo>
                  <a:lnTo>
                    <a:pt x="11938" y="724"/>
                  </a:lnTo>
                  <a:lnTo>
                    <a:pt x="12016" y="802"/>
                  </a:lnTo>
                  <a:lnTo>
                    <a:pt x="12067" y="905"/>
                  </a:lnTo>
                  <a:lnTo>
                    <a:pt x="12093" y="1008"/>
                  </a:lnTo>
                  <a:lnTo>
                    <a:pt x="12093" y="1086"/>
                  </a:lnTo>
                  <a:lnTo>
                    <a:pt x="12093" y="1189"/>
                  </a:lnTo>
                  <a:lnTo>
                    <a:pt x="12067" y="1292"/>
                  </a:lnTo>
                  <a:lnTo>
                    <a:pt x="12016" y="1396"/>
                  </a:lnTo>
                  <a:lnTo>
                    <a:pt x="11938" y="1473"/>
                  </a:lnTo>
                  <a:lnTo>
                    <a:pt x="1474" y="11938"/>
                  </a:lnTo>
                  <a:lnTo>
                    <a:pt x="1474" y="11938"/>
                  </a:lnTo>
                  <a:lnTo>
                    <a:pt x="1396" y="12015"/>
                  </a:lnTo>
                  <a:lnTo>
                    <a:pt x="1396" y="12015"/>
                  </a:lnTo>
                  <a:lnTo>
                    <a:pt x="1293" y="12041"/>
                  </a:lnTo>
                  <a:lnTo>
                    <a:pt x="1215" y="12093"/>
                  </a:lnTo>
                  <a:lnTo>
                    <a:pt x="1112" y="12093"/>
                  </a:lnTo>
                  <a:lnTo>
                    <a:pt x="1008" y="12093"/>
                  </a:lnTo>
                  <a:lnTo>
                    <a:pt x="905" y="12067"/>
                  </a:lnTo>
                  <a:lnTo>
                    <a:pt x="828" y="12015"/>
                  </a:lnTo>
                  <a:lnTo>
                    <a:pt x="750" y="11938"/>
                  </a:lnTo>
                  <a:lnTo>
                    <a:pt x="673" y="11860"/>
                  </a:lnTo>
                  <a:lnTo>
                    <a:pt x="104" y="11008"/>
                  </a:lnTo>
                  <a:lnTo>
                    <a:pt x="104" y="11008"/>
                  </a:lnTo>
                  <a:lnTo>
                    <a:pt x="52" y="10930"/>
                  </a:lnTo>
                  <a:lnTo>
                    <a:pt x="27" y="10827"/>
                  </a:lnTo>
                  <a:lnTo>
                    <a:pt x="1" y="10749"/>
                  </a:lnTo>
                  <a:lnTo>
                    <a:pt x="1" y="10646"/>
                  </a:lnTo>
                  <a:lnTo>
                    <a:pt x="1" y="10568"/>
                  </a:lnTo>
                  <a:lnTo>
                    <a:pt x="52" y="10491"/>
                  </a:lnTo>
                  <a:lnTo>
                    <a:pt x="78" y="10388"/>
                  </a:lnTo>
                  <a:lnTo>
                    <a:pt x="156" y="10336"/>
                  </a:lnTo>
                  <a:lnTo>
                    <a:pt x="10336" y="130"/>
                  </a:lnTo>
                  <a:lnTo>
                    <a:pt x="10336" y="130"/>
                  </a:lnTo>
                  <a:lnTo>
                    <a:pt x="10414" y="78"/>
                  </a:lnTo>
                  <a:lnTo>
                    <a:pt x="10491" y="26"/>
                  </a:lnTo>
                  <a:lnTo>
                    <a:pt x="10646" y="1"/>
                  </a:lnTo>
                  <a:lnTo>
                    <a:pt x="10827" y="1"/>
                  </a:lnTo>
                  <a:lnTo>
                    <a:pt x="10905" y="26"/>
                  </a:lnTo>
                  <a:lnTo>
                    <a:pt x="10982" y="78"/>
                  </a:lnTo>
                  <a:lnTo>
                    <a:pt x="10982" y="78"/>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7" name="Google Shape;2137;p29"/>
            <p:cNvSpPr/>
            <p:nvPr/>
          </p:nvSpPr>
          <p:spPr>
            <a:xfrm>
              <a:off x="11364150" y="2333750"/>
              <a:ext cx="261000" cy="260975"/>
            </a:xfrm>
            <a:custGeom>
              <a:rect b="b" l="l" r="r" t="t"/>
              <a:pathLst>
                <a:path extrusionOk="0" h="10439" w="10440">
                  <a:moveTo>
                    <a:pt x="9328" y="104"/>
                  </a:moveTo>
                  <a:lnTo>
                    <a:pt x="10207" y="672"/>
                  </a:lnTo>
                  <a:lnTo>
                    <a:pt x="10207" y="672"/>
                  </a:lnTo>
                  <a:lnTo>
                    <a:pt x="10284" y="749"/>
                  </a:lnTo>
                  <a:lnTo>
                    <a:pt x="10284" y="749"/>
                  </a:lnTo>
                  <a:lnTo>
                    <a:pt x="10362" y="827"/>
                  </a:lnTo>
                  <a:lnTo>
                    <a:pt x="10413" y="930"/>
                  </a:lnTo>
                  <a:lnTo>
                    <a:pt x="10439" y="1008"/>
                  </a:lnTo>
                  <a:lnTo>
                    <a:pt x="10439" y="1111"/>
                  </a:lnTo>
                  <a:lnTo>
                    <a:pt x="10439" y="1215"/>
                  </a:lnTo>
                  <a:lnTo>
                    <a:pt x="10413" y="1318"/>
                  </a:lnTo>
                  <a:lnTo>
                    <a:pt x="10362" y="1395"/>
                  </a:lnTo>
                  <a:lnTo>
                    <a:pt x="10284" y="1473"/>
                  </a:lnTo>
                  <a:lnTo>
                    <a:pt x="1499" y="10284"/>
                  </a:lnTo>
                  <a:lnTo>
                    <a:pt x="1499" y="10284"/>
                  </a:lnTo>
                  <a:lnTo>
                    <a:pt x="1421" y="10361"/>
                  </a:lnTo>
                  <a:lnTo>
                    <a:pt x="1421" y="10361"/>
                  </a:lnTo>
                  <a:lnTo>
                    <a:pt x="1318" y="10387"/>
                  </a:lnTo>
                  <a:lnTo>
                    <a:pt x="1215" y="10439"/>
                  </a:lnTo>
                  <a:lnTo>
                    <a:pt x="1111" y="10439"/>
                  </a:lnTo>
                  <a:lnTo>
                    <a:pt x="1034" y="10439"/>
                  </a:lnTo>
                  <a:lnTo>
                    <a:pt x="931" y="10387"/>
                  </a:lnTo>
                  <a:lnTo>
                    <a:pt x="827" y="10361"/>
                  </a:lnTo>
                  <a:lnTo>
                    <a:pt x="750" y="10284"/>
                  </a:lnTo>
                  <a:lnTo>
                    <a:pt x="698" y="10206"/>
                  </a:lnTo>
                  <a:lnTo>
                    <a:pt x="104" y="9354"/>
                  </a:lnTo>
                  <a:lnTo>
                    <a:pt x="104" y="9354"/>
                  </a:lnTo>
                  <a:lnTo>
                    <a:pt x="52" y="9276"/>
                  </a:lnTo>
                  <a:lnTo>
                    <a:pt x="26" y="9173"/>
                  </a:lnTo>
                  <a:lnTo>
                    <a:pt x="26" y="9095"/>
                  </a:lnTo>
                  <a:lnTo>
                    <a:pt x="0" y="8992"/>
                  </a:lnTo>
                  <a:lnTo>
                    <a:pt x="26" y="8914"/>
                  </a:lnTo>
                  <a:lnTo>
                    <a:pt x="52" y="8837"/>
                  </a:lnTo>
                  <a:lnTo>
                    <a:pt x="104" y="8734"/>
                  </a:lnTo>
                  <a:lnTo>
                    <a:pt x="155" y="8682"/>
                  </a:lnTo>
                  <a:lnTo>
                    <a:pt x="8682" y="155"/>
                  </a:lnTo>
                  <a:lnTo>
                    <a:pt x="8682" y="155"/>
                  </a:lnTo>
                  <a:lnTo>
                    <a:pt x="8760" y="104"/>
                  </a:lnTo>
                  <a:lnTo>
                    <a:pt x="8837" y="52"/>
                  </a:lnTo>
                  <a:lnTo>
                    <a:pt x="8992" y="0"/>
                  </a:lnTo>
                  <a:lnTo>
                    <a:pt x="9173" y="26"/>
                  </a:lnTo>
                  <a:lnTo>
                    <a:pt x="9251" y="52"/>
                  </a:lnTo>
                  <a:lnTo>
                    <a:pt x="9328" y="104"/>
                  </a:lnTo>
                  <a:lnTo>
                    <a:pt x="9328" y="104"/>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8" name="Google Shape;2138;p29"/>
            <p:cNvSpPr/>
            <p:nvPr/>
          </p:nvSpPr>
          <p:spPr>
            <a:xfrm>
              <a:off x="11278225" y="2247825"/>
              <a:ext cx="219025" cy="219000"/>
            </a:xfrm>
            <a:custGeom>
              <a:rect b="b" l="l" r="r" t="t"/>
              <a:pathLst>
                <a:path extrusionOk="0" h="8760" w="8761">
                  <a:moveTo>
                    <a:pt x="7649" y="78"/>
                  </a:moveTo>
                  <a:lnTo>
                    <a:pt x="8528" y="672"/>
                  </a:lnTo>
                  <a:lnTo>
                    <a:pt x="8528" y="672"/>
                  </a:lnTo>
                  <a:lnTo>
                    <a:pt x="8605" y="750"/>
                  </a:lnTo>
                  <a:lnTo>
                    <a:pt x="8605" y="750"/>
                  </a:lnTo>
                  <a:lnTo>
                    <a:pt x="8683" y="827"/>
                  </a:lnTo>
                  <a:lnTo>
                    <a:pt x="8734" y="905"/>
                  </a:lnTo>
                  <a:lnTo>
                    <a:pt x="8760" y="1008"/>
                  </a:lnTo>
                  <a:lnTo>
                    <a:pt x="8760" y="1112"/>
                  </a:lnTo>
                  <a:lnTo>
                    <a:pt x="8760" y="1215"/>
                  </a:lnTo>
                  <a:lnTo>
                    <a:pt x="8734" y="1293"/>
                  </a:lnTo>
                  <a:lnTo>
                    <a:pt x="8683" y="1396"/>
                  </a:lnTo>
                  <a:lnTo>
                    <a:pt x="8605" y="1473"/>
                  </a:lnTo>
                  <a:lnTo>
                    <a:pt x="1474" y="8605"/>
                  </a:lnTo>
                  <a:lnTo>
                    <a:pt x="1474" y="8605"/>
                  </a:lnTo>
                  <a:lnTo>
                    <a:pt x="1396" y="8657"/>
                  </a:lnTo>
                  <a:lnTo>
                    <a:pt x="1396" y="8657"/>
                  </a:lnTo>
                  <a:lnTo>
                    <a:pt x="1319" y="8708"/>
                  </a:lnTo>
                  <a:lnTo>
                    <a:pt x="1215" y="8760"/>
                  </a:lnTo>
                  <a:lnTo>
                    <a:pt x="1112" y="8760"/>
                  </a:lnTo>
                  <a:lnTo>
                    <a:pt x="1009" y="8760"/>
                  </a:lnTo>
                  <a:lnTo>
                    <a:pt x="931" y="8708"/>
                  </a:lnTo>
                  <a:lnTo>
                    <a:pt x="828" y="8682"/>
                  </a:lnTo>
                  <a:lnTo>
                    <a:pt x="750" y="8605"/>
                  </a:lnTo>
                  <a:lnTo>
                    <a:pt x="673" y="8527"/>
                  </a:lnTo>
                  <a:lnTo>
                    <a:pt x="104" y="7675"/>
                  </a:lnTo>
                  <a:lnTo>
                    <a:pt x="104" y="7675"/>
                  </a:lnTo>
                  <a:lnTo>
                    <a:pt x="53" y="7597"/>
                  </a:lnTo>
                  <a:lnTo>
                    <a:pt x="27" y="7494"/>
                  </a:lnTo>
                  <a:lnTo>
                    <a:pt x="1" y="7416"/>
                  </a:lnTo>
                  <a:lnTo>
                    <a:pt x="1" y="7313"/>
                  </a:lnTo>
                  <a:lnTo>
                    <a:pt x="27" y="7235"/>
                  </a:lnTo>
                  <a:lnTo>
                    <a:pt x="53" y="7158"/>
                  </a:lnTo>
                  <a:lnTo>
                    <a:pt x="104" y="7055"/>
                  </a:lnTo>
                  <a:lnTo>
                    <a:pt x="156" y="7003"/>
                  </a:lnTo>
                  <a:lnTo>
                    <a:pt x="7003" y="156"/>
                  </a:lnTo>
                  <a:lnTo>
                    <a:pt x="7003" y="156"/>
                  </a:lnTo>
                  <a:lnTo>
                    <a:pt x="7081" y="78"/>
                  </a:lnTo>
                  <a:lnTo>
                    <a:pt x="7158" y="52"/>
                  </a:lnTo>
                  <a:lnTo>
                    <a:pt x="7313" y="1"/>
                  </a:lnTo>
                  <a:lnTo>
                    <a:pt x="7494" y="1"/>
                  </a:lnTo>
                  <a:lnTo>
                    <a:pt x="7572" y="26"/>
                  </a:lnTo>
                  <a:lnTo>
                    <a:pt x="7649" y="78"/>
                  </a:lnTo>
                  <a:lnTo>
                    <a:pt x="7649" y="78"/>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9" name="Google Shape;2139;p29"/>
            <p:cNvSpPr/>
            <p:nvPr/>
          </p:nvSpPr>
          <p:spPr>
            <a:xfrm>
              <a:off x="10998525" y="1966200"/>
              <a:ext cx="388250" cy="388875"/>
            </a:xfrm>
            <a:custGeom>
              <a:rect b="b" l="l" r="r" t="t"/>
              <a:pathLst>
                <a:path extrusionOk="0" h="15555" w="15530">
                  <a:moveTo>
                    <a:pt x="13256" y="2274"/>
                  </a:moveTo>
                  <a:lnTo>
                    <a:pt x="13256" y="2274"/>
                  </a:lnTo>
                  <a:lnTo>
                    <a:pt x="12972" y="2015"/>
                  </a:lnTo>
                  <a:lnTo>
                    <a:pt x="12662" y="1757"/>
                  </a:lnTo>
                  <a:lnTo>
                    <a:pt x="12352" y="1499"/>
                  </a:lnTo>
                  <a:lnTo>
                    <a:pt x="12042" y="1292"/>
                  </a:lnTo>
                  <a:lnTo>
                    <a:pt x="11706" y="1085"/>
                  </a:lnTo>
                  <a:lnTo>
                    <a:pt x="11370" y="904"/>
                  </a:lnTo>
                  <a:lnTo>
                    <a:pt x="11034" y="724"/>
                  </a:lnTo>
                  <a:lnTo>
                    <a:pt x="10698" y="569"/>
                  </a:lnTo>
                  <a:lnTo>
                    <a:pt x="10336" y="439"/>
                  </a:lnTo>
                  <a:lnTo>
                    <a:pt x="9974" y="336"/>
                  </a:lnTo>
                  <a:lnTo>
                    <a:pt x="9613" y="233"/>
                  </a:lnTo>
                  <a:lnTo>
                    <a:pt x="9251" y="155"/>
                  </a:lnTo>
                  <a:lnTo>
                    <a:pt x="8889" y="78"/>
                  </a:lnTo>
                  <a:lnTo>
                    <a:pt x="8502" y="52"/>
                  </a:lnTo>
                  <a:lnTo>
                    <a:pt x="8140" y="26"/>
                  </a:lnTo>
                  <a:lnTo>
                    <a:pt x="7778" y="0"/>
                  </a:lnTo>
                  <a:lnTo>
                    <a:pt x="7391" y="26"/>
                  </a:lnTo>
                  <a:lnTo>
                    <a:pt x="7029" y="52"/>
                  </a:lnTo>
                  <a:lnTo>
                    <a:pt x="6641" y="78"/>
                  </a:lnTo>
                  <a:lnTo>
                    <a:pt x="6280" y="155"/>
                  </a:lnTo>
                  <a:lnTo>
                    <a:pt x="5918" y="233"/>
                  </a:lnTo>
                  <a:lnTo>
                    <a:pt x="5556" y="336"/>
                  </a:lnTo>
                  <a:lnTo>
                    <a:pt x="5194" y="439"/>
                  </a:lnTo>
                  <a:lnTo>
                    <a:pt x="4833" y="569"/>
                  </a:lnTo>
                  <a:lnTo>
                    <a:pt x="4497" y="724"/>
                  </a:lnTo>
                  <a:lnTo>
                    <a:pt x="4161" y="904"/>
                  </a:lnTo>
                  <a:lnTo>
                    <a:pt x="3825" y="1085"/>
                  </a:lnTo>
                  <a:lnTo>
                    <a:pt x="3489" y="1292"/>
                  </a:lnTo>
                  <a:lnTo>
                    <a:pt x="3179" y="1499"/>
                  </a:lnTo>
                  <a:lnTo>
                    <a:pt x="2869" y="1757"/>
                  </a:lnTo>
                  <a:lnTo>
                    <a:pt x="2559" y="2015"/>
                  </a:lnTo>
                  <a:lnTo>
                    <a:pt x="2275" y="2274"/>
                  </a:lnTo>
                  <a:lnTo>
                    <a:pt x="2275" y="2274"/>
                  </a:lnTo>
                  <a:lnTo>
                    <a:pt x="1990" y="2584"/>
                  </a:lnTo>
                  <a:lnTo>
                    <a:pt x="1732" y="2868"/>
                  </a:lnTo>
                  <a:lnTo>
                    <a:pt x="1499" y="3178"/>
                  </a:lnTo>
                  <a:lnTo>
                    <a:pt x="1267" y="3488"/>
                  </a:lnTo>
                  <a:lnTo>
                    <a:pt x="1060" y="3824"/>
                  </a:lnTo>
                  <a:lnTo>
                    <a:pt x="879" y="4160"/>
                  </a:lnTo>
                  <a:lnTo>
                    <a:pt x="698" y="4496"/>
                  </a:lnTo>
                  <a:lnTo>
                    <a:pt x="569" y="4858"/>
                  </a:lnTo>
                  <a:lnTo>
                    <a:pt x="414" y="5219"/>
                  </a:lnTo>
                  <a:lnTo>
                    <a:pt x="311" y="5555"/>
                  </a:lnTo>
                  <a:lnTo>
                    <a:pt x="208" y="5917"/>
                  </a:lnTo>
                  <a:lnTo>
                    <a:pt x="130" y="6305"/>
                  </a:lnTo>
                  <a:lnTo>
                    <a:pt x="78" y="6666"/>
                  </a:lnTo>
                  <a:lnTo>
                    <a:pt x="27" y="7028"/>
                  </a:lnTo>
                  <a:lnTo>
                    <a:pt x="1" y="7416"/>
                  </a:lnTo>
                  <a:lnTo>
                    <a:pt x="1" y="7777"/>
                  </a:lnTo>
                  <a:lnTo>
                    <a:pt x="1" y="8139"/>
                  </a:lnTo>
                  <a:lnTo>
                    <a:pt x="27" y="8527"/>
                  </a:lnTo>
                  <a:lnTo>
                    <a:pt x="78" y="8889"/>
                  </a:lnTo>
                  <a:lnTo>
                    <a:pt x="130" y="9276"/>
                  </a:lnTo>
                  <a:lnTo>
                    <a:pt x="208" y="9638"/>
                  </a:lnTo>
                  <a:lnTo>
                    <a:pt x="311" y="10000"/>
                  </a:lnTo>
                  <a:lnTo>
                    <a:pt x="414" y="10361"/>
                  </a:lnTo>
                  <a:lnTo>
                    <a:pt x="569" y="10697"/>
                  </a:lnTo>
                  <a:lnTo>
                    <a:pt x="698" y="11059"/>
                  </a:lnTo>
                  <a:lnTo>
                    <a:pt x="879" y="11395"/>
                  </a:lnTo>
                  <a:lnTo>
                    <a:pt x="1060" y="11731"/>
                  </a:lnTo>
                  <a:lnTo>
                    <a:pt x="1267" y="12067"/>
                  </a:lnTo>
                  <a:lnTo>
                    <a:pt x="1499" y="12377"/>
                  </a:lnTo>
                  <a:lnTo>
                    <a:pt x="1732" y="12687"/>
                  </a:lnTo>
                  <a:lnTo>
                    <a:pt x="1990" y="12997"/>
                  </a:lnTo>
                  <a:lnTo>
                    <a:pt x="2275" y="13281"/>
                  </a:lnTo>
                  <a:lnTo>
                    <a:pt x="2275" y="13281"/>
                  </a:lnTo>
                  <a:lnTo>
                    <a:pt x="2559" y="13565"/>
                  </a:lnTo>
                  <a:lnTo>
                    <a:pt x="2869" y="13798"/>
                  </a:lnTo>
                  <a:lnTo>
                    <a:pt x="3179" y="14056"/>
                  </a:lnTo>
                  <a:lnTo>
                    <a:pt x="3489" y="14263"/>
                  </a:lnTo>
                  <a:lnTo>
                    <a:pt x="3825" y="14470"/>
                  </a:lnTo>
                  <a:lnTo>
                    <a:pt x="4161" y="14676"/>
                  </a:lnTo>
                  <a:lnTo>
                    <a:pt x="4497" y="14831"/>
                  </a:lnTo>
                  <a:lnTo>
                    <a:pt x="4833" y="14986"/>
                  </a:lnTo>
                  <a:lnTo>
                    <a:pt x="5194" y="15116"/>
                  </a:lnTo>
                  <a:lnTo>
                    <a:pt x="5556" y="15245"/>
                  </a:lnTo>
                  <a:lnTo>
                    <a:pt x="5918" y="15322"/>
                  </a:lnTo>
                  <a:lnTo>
                    <a:pt x="6280" y="15400"/>
                  </a:lnTo>
                  <a:lnTo>
                    <a:pt x="6641" y="15477"/>
                  </a:lnTo>
                  <a:lnTo>
                    <a:pt x="7029" y="15529"/>
                  </a:lnTo>
                  <a:lnTo>
                    <a:pt x="7391" y="15555"/>
                  </a:lnTo>
                  <a:lnTo>
                    <a:pt x="7778" y="15555"/>
                  </a:lnTo>
                  <a:lnTo>
                    <a:pt x="8140" y="15555"/>
                  </a:lnTo>
                  <a:lnTo>
                    <a:pt x="8502" y="15529"/>
                  </a:lnTo>
                  <a:lnTo>
                    <a:pt x="8889" y="15477"/>
                  </a:lnTo>
                  <a:lnTo>
                    <a:pt x="9251" y="15400"/>
                  </a:lnTo>
                  <a:lnTo>
                    <a:pt x="9613" y="15322"/>
                  </a:lnTo>
                  <a:lnTo>
                    <a:pt x="9974" y="15245"/>
                  </a:lnTo>
                  <a:lnTo>
                    <a:pt x="10336" y="15116"/>
                  </a:lnTo>
                  <a:lnTo>
                    <a:pt x="10698" y="14986"/>
                  </a:lnTo>
                  <a:lnTo>
                    <a:pt x="11034" y="14831"/>
                  </a:lnTo>
                  <a:lnTo>
                    <a:pt x="11370" y="14676"/>
                  </a:lnTo>
                  <a:lnTo>
                    <a:pt x="11706" y="14470"/>
                  </a:lnTo>
                  <a:lnTo>
                    <a:pt x="12042" y="14263"/>
                  </a:lnTo>
                  <a:lnTo>
                    <a:pt x="12352" y="14056"/>
                  </a:lnTo>
                  <a:lnTo>
                    <a:pt x="12662" y="13798"/>
                  </a:lnTo>
                  <a:lnTo>
                    <a:pt x="12972" y="13565"/>
                  </a:lnTo>
                  <a:lnTo>
                    <a:pt x="13256" y="13281"/>
                  </a:lnTo>
                  <a:lnTo>
                    <a:pt x="13256" y="13281"/>
                  </a:lnTo>
                  <a:lnTo>
                    <a:pt x="13540" y="12997"/>
                  </a:lnTo>
                  <a:lnTo>
                    <a:pt x="13799" y="12687"/>
                  </a:lnTo>
                  <a:lnTo>
                    <a:pt x="14031" y="12377"/>
                  </a:lnTo>
                  <a:lnTo>
                    <a:pt x="14264" y="12067"/>
                  </a:lnTo>
                  <a:lnTo>
                    <a:pt x="14470" y="11731"/>
                  </a:lnTo>
                  <a:lnTo>
                    <a:pt x="14651" y="11395"/>
                  </a:lnTo>
                  <a:lnTo>
                    <a:pt x="14832" y="11059"/>
                  </a:lnTo>
                  <a:lnTo>
                    <a:pt x="14961" y="10697"/>
                  </a:lnTo>
                  <a:lnTo>
                    <a:pt x="15116" y="10361"/>
                  </a:lnTo>
                  <a:lnTo>
                    <a:pt x="15220" y="10000"/>
                  </a:lnTo>
                  <a:lnTo>
                    <a:pt x="15323" y="9638"/>
                  </a:lnTo>
                  <a:lnTo>
                    <a:pt x="15401" y="9276"/>
                  </a:lnTo>
                  <a:lnTo>
                    <a:pt x="15452" y="8889"/>
                  </a:lnTo>
                  <a:lnTo>
                    <a:pt x="15504" y="8527"/>
                  </a:lnTo>
                  <a:lnTo>
                    <a:pt x="15530" y="8139"/>
                  </a:lnTo>
                  <a:lnTo>
                    <a:pt x="15530" y="7777"/>
                  </a:lnTo>
                  <a:lnTo>
                    <a:pt x="15530" y="7416"/>
                  </a:lnTo>
                  <a:lnTo>
                    <a:pt x="15504" y="7028"/>
                  </a:lnTo>
                  <a:lnTo>
                    <a:pt x="15452" y="6666"/>
                  </a:lnTo>
                  <a:lnTo>
                    <a:pt x="15401" y="6305"/>
                  </a:lnTo>
                  <a:lnTo>
                    <a:pt x="15323" y="5917"/>
                  </a:lnTo>
                  <a:lnTo>
                    <a:pt x="15220" y="5555"/>
                  </a:lnTo>
                  <a:lnTo>
                    <a:pt x="15116" y="5219"/>
                  </a:lnTo>
                  <a:lnTo>
                    <a:pt x="14961" y="4858"/>
                  </a:lnTo>
                  <a:lnTo>
                    <a:pt x="14832" y="4496"/>
                  </a:lnTo>
                  <a:lnTo>
                    <a:pt x="14651" y="4160"/>
                  </a:lnTo>
                  <a:lnTo>
                    <a:pt x="14470" y="3824"/>
                  </a:lnTo>
                  <a:lnTo>
                    <a:pt x="14264" y="3488"/>
                  </a:lnTo>
                  <a:lnTo>
                    <a:pt x="14031" y="3178"/>
                  </a:lnTo>
                  <a:lnTo>
                    <a:pt x="13799" y="2868"/>
                  </a:lnTo>
                  <a:lnTo>
                    <a:pt x="13540" y="2584"/>
                  </a:lnTo>
                  <a:lnTo>
                    <a:pt x="13256" y="2274"/>
                  </a:lnTo>
                  <a:lnTo>
                    <a:pt x="13256" y="2274"/>
                  </a:lnTo>
                  <a:close/>
                </a:path>
              </a:pathLst>
            </a:custGeom>
            <a:solidFill>
              <a:srgbClr val="999A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0" name="Google Shape;2140;p29"/>
            <p:cNvSpPr/>
            <p:nvPr/>
          </p:nvSpPr>
          <p:spPr>
            <a:xfrm>
              <a:off x="11085725" y="2054050"/>
              <a:ext cx="213850" cy="213175"/>
            </a:xfrm>
            <a:custGeom>
              <a:rect b="b" l="l" r="r" t="t"/>
              <a:pathLst>
                <a:path extrusionOk="0" h="8527" w="8554">
                  <a:moveTo>
                    <a:pt x="7287" y="1240"/>
                  </a:moveTo>
                  <a:lnTo>
                    <a:pt x="7287" y="1240"/>
                  </a:lnTo>
                  <a:lnTo>
                    <a:pt x="6977" y="956"/>
                  </a:lnTo>
                  <a:lnTo>
                    <a:pt x="6616" y="698"/>
                  </a:lnTo>
                  <a:lnTo>
                    <a:pt x="6254" y="491"/>
                  </a:lnTo>
                  <a:lnTo>
                    <a:pt x="5892" y="310"/>
                  </a:lnTo>
                  <a:lnTo>
                    <a:pt x="5505" y="181"/>
                  </a:lnTo>
                  <a:lnTo>
                    <a:pt x="5091" y="78"/>
                  </a:lnTo>
                  <a:lnTo>
                    <a:pt x="4678" y="26"/>
                  </a:lnTo>
                  <a:lnTo>
                    <a:pt x="4264" y="0"/>
                  </a:lnTo>
                  <a:lnTo>
                    <a:pt x="3877" y="26"/>
                  </a:lnTo>
                  <a:lnTo>
                    <a:pt x="3463" y="78"/>
                  </a:lnTo>
                  <a:lnTo>
                    <a:pt x="3050" y="181"/>
                  </a:lnTo>
                  <a:lnTo>
                    <a:pt x="2662" y="310"/>
                  </a:lnTo>
                  <a:lnTo>
                    <a:pt x="2301" y="491"/>
                  </a:lnTo>
                  <a:lnTo>
                    <a:pt x="1939" y="698"/>
                  </a:lnTo>
                  <a:lnTo>
                    <a:pt x="1577" y="956"/>
                  </a:lnTo>
                  <a:lnTo>
                    <a:pt x="1267" y="1240"/>
                  </a:lnTo>
                  <a:lnTo>
                    <a:pt x="1267" y="1240"/>
                  </a:lnTo>
                  <a:lnTo>
                    <a:pt x="957" y="1576"/>
                  </a:lnTo>
                  <a:lnTo>
                    <a:pt x="724" y="1912"/>
                  </a:lnTo>
                  <a:lnTo>
                    <a:pt x="492" y="2274"/>
                  </a:lnTo>
                  <a:lnTo>
                    <a:pt x="337" y="2661"/>
                  </a:lnTo>
                  <a:lnTo>
                    <a:pt x="182" y="3049"/>
                  </a:lnTo>
                  <a:lnTo>
                    <a:pt x="79" y="3462"/>
                  </a:lnTo>
                  <a:lnTo>
                    <a:pt x="27" y="3850"/>
                  </a:lnTo>
                  <a:lnTo>
                    <a:pt x="1" y="4263"/>
                  </a:lnTo>
                  <a:lnTo>
                    <a:pt x="27" y="4677"/>
                  </a:lnTo>
                  <a:lnTo>
                    <a:pt x="79" y="5090"/>
                  </a:lnTo>
                  <a:lnTo>
                    <a:pt x="182" y="5478"/>
                  </a:lnTo>
                  <a:lnTo>
                    <a:pt x="337" y="5865"/>
                  </a:lnTo>
                  <a:lnTo>
                    <a:pt x="492" y="6253"/>
                  </a:lnTo>
                  <a:lnTo>
                    <a:pt x="724" y="6615"/>
                  </a:lnTo>
                  <a:lnTo>
                    <a:pt x="957" y="6951"/>
                  </a:lnTo>
                  <a:lnTo>
                    <a:pt x="1267" y="7287"/>
                  </a:lnTo>
                  <a:lnTo>
                    <a:pt x="1267" y="7287"/>
                  </a:lnTo>
                  <a:lnTo>
                    <a:pt x="1577" y="7571"/>
                  </a:lnTo>
                  <a:lnTo>
                    <a:pt x="1939" y="7829"/>
                  </a:lnTo>
                  <a:lnTo>
                    <a:pt x="2301" y="8036"/>
                  </a:lnTo>
                  <a:lnTo>
                    <a:pt x="2662" y="8217"/>
                  </a:lnTo>
                  <a:lnTo>
                    <a:pt x="3050" y="8346"/>
                  </a:lnTo>
                  <a:lnTo>
                    <a:pt x="3463" y="8449"/>
                  </a:lnTo>
                  <a:lnTo>
                    <a:pt x="3877" y="8501"/>
                  </a:lnTo>
                  <a:lnTo>
                    <a:pt x="4264" y="8527"/>
                  </a:lnTo>
                  <a:lnTo>
                    <a:pt x="4678" y="8501"/>
                  </a:lnTo>
                  <a:lnTo>
                    <a:pt x="5091" y="8449"/>
                  </a:lnTo>
                  <a:lnTo>
                    <a:pt x="5505" y="8346"/>
                  </a:lnTo>
                  <a:lnTo>
                    <a:pt x="5892" y="8217"/>
                  </a:lnTo>
                  <a:lnTo>
                    <a:pt x="6254" y="8036"/>
                  </a:lnTo>
                  <a:lnTo>
                    <a:pt x="6616" y="7829"/>
                  </a:lnTo>
                  <a:lnTo>
                    <a:pt x="6977" y="7571"/>
                  </a:lnTo>
                  <a:lnTo>
                    <a:pt x="7287" y="7287"/>
                  </a:lnTo>
                  <a:lnTo>
                    <a:pt x="7287" y="7287"/>
                  </a:lnTo>
                  <a:lnTo>
                    <a:pt x="7597" y="6951"/>
                  </a:lnTo>
                  <a:lnTo>
                    <a:pt x="7830" y="6615"/>
                  </a:lnTo>
                  <a:lnTo>
                    <a:pt x="8063" y="6253"/>
                  </a:lnTo>
                  <a:lnTo>
                    <a:pt x="8243" y="5865"/>
                  </a:lnTo>
                  <a:lnTo>
                    <a:pt x="8373" y="5478"/>
                  </a:lnTo>
                  <a:lnTo>
                    <a:pt x="8476" y="5090"/>
                  </a:lnTo>
                  <a:lnTo>
                    <a:pt x="8528" y="4677"/>
                  </a:lnTo>
                  <a:lnTo>
                    <a:pt x="8554" y="4263"/>
                  </a:lnTo>
                  <a:lnTo>
                    <a:pt x="8528" y="3850"/>
                  </a:lnTo>
                  <a:lnTo>
                    <a:pt x="8476" y="3462"/>
                  </a:lnTo>
                  <a:lnTo>
                    <a:pt x="8373" y="3049"/>
                  </a:lnTo>
                  <a:lnTo>
                    <a:pt x="8243" y="2661"/>
                  </a:lnTo>
                  <a:lnTo>
                    <a:pt x="8063" y="2274"/>
                  </a:lnTo>
                  <a:lnTo>
                    <a:pt x="7830" y="1912"/>
                  </a:lnTo>
                  <a:lnTo>
                    <a:pt x="7597" y="1576"/>
                  </a:lnTo>
                  <a:lnTo>
                    <a:pt x="7287" y="1240"/>
                  </a:lnTo>
                  <a:lnTo>
                    <a:pt x="7287" y="124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1" name="Google Shape;2141;p29"/>
            <p:cNvSpPr/>
            <p:nvPr/>
          </p:nvSpPr>
          <p:spPr>
            <a:xfrm>
              <a:off x="11058600" y="2570175"/>
              <a:ext cx="277150" cy="276475"/>
            </a:xfrm>
            <a:custGeom>
              <a:rect b="b" l="l" r="r" t="t"/>
              <a:pathLst>
                <a:path extrusionOk="0" h="11059" w="11086">
                  <a:moveTo>
                    <a:pt x="10310" y="0"/>
                  </a:moveTo>
                  <a:lnTo>
                    <a:pt x="776" y="0"/>
                  </a:lnTo>
                  <a:lnTo>
                    <a:pt x="776" y="0"/>
                  </a:lnTo>
                  <a:lnTo>
                    <a:pt x="621" y="0"/>
                  </a:lnTo>
                  <a:lnTo>
                    <a:pt x="466" y="52"/>
                  </a:lnTo>
                  <a:lnTo>
                    <a:pt x="337" y="129"/>
                  </a:lnTo>
                  <a:lnTo>
                    <a:pt x="233" y="207"/>
                  </a:lnTo>
                  <a:lnTo>
                    <a:pt x="130" y="336"/>
                  </a:lnTo>
                  <a:lnTo>
                    <a:pt x="52" y="465"/>
                  </a:lnTo>
                  <a:lnTo>
                    <a:pt x="27" y="594"/>
                  </a:lnTo>
                  <a:lnTo>
                    <a:pt x="1" y="749"/>
                  </a:lnTo>
                  <a:lnTo>
                    <a:pt x="1" y="10310"/>
                  </a:lnTo>
                  <a:lnTo>
                    <a:pt x="1" y="10310"/>
                  </a:lnTo>
                  <a:lnTo>
                    <a:pt x="27" y="10465"/>
                  </a:lnTo>
                  <a:lnTo>
                    <a:pt x="52" y="10594"/>
                  </a:lnTo>
                  <a:lnTo>
                    <a:pt x="130" y="10723"/>
                  </a:lnTo>
                  <a:lnTo>
                    <a:pt x="233" y="10852"/>
                  </a:lnTo>
                  <a:lnTo>
                    <a:pt x="337" y="10930"/>
                  </a:lnTo>
                  <a:lnTo>
                    <a:pt x="466" y="11007"/>
                  </a:lnTo>
                  <a:lnTo>
                    <a:pt x="621" y="11059"/>
                  </a:lnTo>
                  <a:lnTo>
                    <a:pt x="776" y="11059"/>
                  </a:lnTo>
                  <a:lnTo>
                    <a:pt x="10310" y="11059"/>
                  </a:lnTo>
                  <a:lnTo>
                    <a:pt x="10310" y="11059"/>
                  </a:lnTo>
                  <a:lnTo>
                    <a:pt x="10465" y="11059"/>
                  </a:lnTo>
                  <a:lnTo>
                    <a:pt x="10620" y="11007"/>
                  </a:lnTo>
                  <a:lnTo>
                    <a:pt x="10750" y="10930"/>
                  </a:lnTo>
                  <a:lnTo>
                    <a:pt x="10853" y="10852"/>
                  </a:lnTo>
                  <a:lnTo>
                    <a:pt x="10956" y="10723"/>
                  </a:lnTo>
                  <a:lnTo>
                    <a:pt x="11034" y="10594"/>
                  </a:lnTo>
                  <a:lnTo>
                    <a:pt x="11060" y="10465"/>
                  </a:lnTo>
                  <a:lnTo>
                    <a:pt x="11085" y="10310"/>
                  </a:lnTo>
                  <a:lnTo>
                    <a:pt x="11085" y="749"/>
                  </a:lnTo>
                  <a:lnTo>
                    <a:pt x="11085" y="749"/>
                  </a:lnTo>
                  <a:lnTo>
                    <a:pt x="11060" y="594"/>
                  </a:lnTo>
                  <a:lnTo>
                    <a:pt x="11034" y="465"/>
                  </a:lnTo>
                  <a:lnTo>
                    <a:pt x="10956" y="336"/>
                  </a:lnTo>
                  <a:lnTo>
                    <a:pt x="10853" y="207"/>
                  </a:lnTo>
                  <a:lnTo>
                    <a:pt x="10750" y="129"/>
                  </a:lnTo>
                  <a:lnTo>
                    <a:pt x="10620" y="52"/>
                  </a:lnTo>
                  <a:lnTo>
                    <a:pt x="10465" y="0"/>
                  </a:lnTo>
                  <a:lnTo>
                    <a:pt x="10310" y="0"/>
                  </a:lnTo>
                  <a:lnTo>
                    <a:pt x="1031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3">
    <p:spTree>
      <p:nvGrpSpPr>
        <p:cNvPr id="2142" name="Shape 2142"/>
        <p:cNvGrpSpPr/>
        <p:nvPr/>
      </p:nvGrpSpPr>
      <p:grpSpPr>
        <a:xfrm>
          <a:off x="0" y="0"/>
          <a:ext cx="0" cy="0"/>
          <a:chOff x="0" y="0"/>
          <a:chExt cx="0" cy="0"/>
        </a:xfrm>
      </p:grpSpPr>
      <p:sp>
        <p:nvSpPr>
          <p:cNvPr id="2143" name="Google Shape;2143;p30"/>
          <p:cNvSpPr txBox="1"/>
          <p:nvPr>
            <p:ph type="title"/>
          </p:nvPr>
        </p:nvSpPr>
        <p:spPr>
          <a:xfrm>
            <a:off x="748500" y="347450"/>
            <a:ext cx="4349100" cy="1097400"/>
          </a:xfrm>
          <a:prstGeom prst="rect">
            <a:avLst/>
          </a:prstGeom>
          <a:noFill/>
        </p:spPr>
        <p:txBody>
          <a:bodyPr anchorCtr="0" anchor="t" bIns="91425" lIns="91425" spcFirstLastPara="1" rIns="91425" wrap="square" tIns="91425">
            <a:noAutofit/>
          </a:bodyPr>
          <a:lstStyle>
            <a:lvl1pPr lvl="0" rtl="0" algn="l">
              <a:spcBef>
                <a:spcPts val="0"/>
              </a:spcBef>
              <a:spcAft>
                <a:spcPts val="0"/>
              </a:spcAft>
              <a:buSzPts val="3000"/>
              <a:buNone/>
              <a:defRPr sz="75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144" name="Google Shape;2144;p30"/>
          <p:cNvSpPr txBox="1"/>
          <p:nvPr>
            <p:ph idx="1" type="subTitle"/>
          </p:nvPr>
        </p:nvSpPr>
        <p:spPr>
          <a:xfrm>
            <a:off x="748500" y="1446000"/>
            <a:ext cx="4352100" cy="10974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145" name="Google Shape;2145;p30"/>
          <p:cNvSpPr/>
          <p:nvPr/>
        </p:nvSpPr>
        <p:spPr>
          <a:xfrm>
            <a:off x="0" y="4594800"/>
            <a:ext cx="9144000" cy="548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6" name="Google Shape;2146;p30"/>
          <p:cNvSpPr/>
          <p:nvPr/>
        </p:nvSpPr>
        <p:spPr>
          <a:xfrm flipH="1">
            <a:off x="-1" y="4594797"/>
            <a:ext cx="894720" cy="548701"/>
          </a:xfrm>
          <a:custGeom>
            <a:rect b="b" l="l" r="r" t="t"/>
            <a:pathLst>
              <a:path extrusionOk="0" h="29051" w="47371">
                <a:moveTo>
                  <a:pt x="47371" y="1"/>
                </a:moveTo>
                <a:lnTo>
                  <a:pt x="46696" y="338"/>
                </a:lnTo>
                <a:lnTo>
                  <a:pt x="45979" y="675"/>
                </a:lnTo>
                <a:lnTo>
                  <a:pt x="45284" y="970"/>
                </a:lnTo>
                <a:lnTo>
                  <a:pt x="44567" y="1266"/>
                </a:lnTo>
                <a:lnTo>
                  <a:pt x="43850" y="1540"/>
                </a:lnTo>
                <a:lnTo>
                  <a:pt x="43133" y="1814"/>
                </a:lnTo>
                <a:lnTo>
                  <a:pt x="41658" y="2320"/>
                </a:lnTo>
                <a:lnTo>
                  <a:pt x="40182" y="2783"/>
                </a:lnTo>
                <a:lnTo>
                  <a:pt x="38706" y="3226"/>
                </a:lnTo>
                <a:lnTo>
                  <a:pt x="35734" y="4069"/>
                </a:lnTo>
                <a:lnTo>
                  <a:pt x="34132" y="4512"/>
                </a:lnTo>
                <a:lnTo>
                  <a:pt x="32529" y="4997"/>
                </a:lnTo>
                <a:lnTo>
                  <a:pt x="31707" y="5250"/>
                </a:lnTo>
                <a:lnTo>
                  <a:pt x="30906" y="5503"/>
                </a:lnTo>
                <a:lnTo>
                  <a:pt x="30105" y="5798"/>
                </a:lnTo>
                <a:lnTo>
                  <a:pt x="29304" y="6093"/>
                </a:lnTo>
                <a:lnTo>
                  <a:pt x="28503" y="6409"/>
                </a:lnTo>
                <a:lnTo>
                  <a:pt x="27723" y="6726"/>
                </a:lnTo>
                <a:lnTo>
                  <a:pt x="26964" y="7084"/>
                </a:lnTo>
                <a:lnTo>
                  <a:pt x="26205" y="7485"/>
                </a:lnTo>
                <a:lnTo>
                  <a:pt x="25467" y="7885"/>
                </a:lnTo>
                <a:lnTo>
                  <a:pt x="24771" y="8328"/>
                </a:lnTo>
                <a:lnTo>
                  <a:pt x="24076" y="8792"/>
                </a:lnTo>
                <a:lnTo>
                  <a:pt x="23401" y="9298"/>
                </a:lnTo>
                <a:lnTo>
                  <a:pt x="23169" y="9487"/>
                </a:lnTo>
                <a:lnTo>
                  <a:pt x="22937" y="9719"/>
                </a:lnTo>
                <a:lnTo>
                  <a:pt x="22726" y="9951"/>
                </a:lnTo>
                <a:lnTo>
                  <a:pt x="22537" y="10204"/>
                </a:lnTo>
                <a:lnTo>
                  <a:pt x="22368" y="10478"/>
                </a:lnTo>
                <a:lnTo>
                  <a:pt x="22220" y="10752"/>
                </a:lnTo>
                <a:lnTo>
                  <a:pt x="22094" y="11047"/>
                </a:lnTo>
                <a:lnTo>
                  <a:pt x="21989" y="11343"/>
                </a:lnTo>
                <a:lnTo>
                  <a:pt x="21925" y="11638"/>
                </a:lnTo>
                <a:lnTo>
                  <a:pt x="21904" y="11933"/>
                </a:lnTo>
                <a:lnTo>
                  <a:pt x="21904" y="12207"/>
                </a:lnTo>
                <a:lnTo>
                  <a:pt x="21968" y="12502"/>
                </a:lnTo>
                <a:lnTo>
                  <a:pt x="22073" y="12776"/>
                </a:lnTo>
                <a:lnTo>
                  <a:pt x="22220" y="13050"/>
                </a:lnTo>
                <a:lnTo>
                  <a:pt x="22326" y="13198"/>
                </a:lnTo>
                <a:lnTo>
                  <a:pt x="22431" y="13324"/>
                </a:lnTo>
                <a:lnTo>
                  <a:pt x="22537" y="13451"/>
                </a:lnTo>
                <a:lnTo>
                  <a:pt x="22684" y="13556"/>
                </a:lnTo>
                <a:lnTo>
                  <a:pt x="23001" y="13788"/>
                </a:lnTo>
                <a:lnTo>
                  <a:pt x="23338" y="14020"/>
                </a:lnTo>
                <a:lnTo>
                  <a:pt x="23675" y="14252"/>
                </a:lnTo>
                <a:lnTo>
                  <a:pt x="23991" y="14484"/>
                </a:lnTo>
                <a:lnTo>
                  <a:pt x="24139" y="14631"/>
                </a:lnTo>
                <a:lnTo>
                  <a:pt x="24265" y="14758"/>
                </a:lnTo>
                <a:lnTo>
                  <a:pt x="24371" y="14926"/>
                </a:lnTo>
                <a:lnTo>
                  <a:pt x="24455" y="15095"/>
                </a:lnTo>
                <a:lnTo>
                  <a:pt x="24518" y="15264"/>
                </a:lnTo>
                <a:lnTo>
                  <a:pt x="24539" y="15453"/>
                </a:lnTo>
                <a:lnTo>
                  <a:pt x="24518" y="15664"/>
                </a:lnTo>
                <a:lnTo>
                  <a:pt x="24476" y="15896"/>
                </a:lnTo>
                <a:lnTo>
                  <a:pt x="24392" y="16107"/>
                </a:lnTo>
                <a:lnTo>
                  <a:pt x="24286" y="16297"/>
                </a:lnTo>
                <a:lnTo>
                  <a:pt x="24139" y="16486"/>
                </a:lnTo>
                <a:lnTo>
                  <a:pt x="23991" y="16676"/>
                </a:lnTo>
                <a:lnTo>
                  <a:pt x="23823" y="16824"/>
                </a:lnTo>
                <a:lnTo>
                  <a:pt x="23654" y="16992"/>
                </a:lnTo>
                <a:lnTo>
                  <a:pt x="23443" y="17119"/>
                </a:lnTo>
                <a:lnTo>
                  <a:pt x="23232" y="17266"/>
                </a:lnTo>
                <a:lnTo>
                  <a:pt x="22811" y="17519"/>
                </a:lnTo>
                <a:lnTo>
                  <a:pt x="22368" y="17730"/>
                </a:lnTo>
                <a:lnTo>
                  <a:pt x="21546" y="18110"/>
                </a:lnTo>
                <a:lnTo>
                  <a:pt x="17793" y="19902"/>
                </a:lnTo>
                <a:lnTo>
                  <a:pt x="17077" y="20281"/>
                </a:lnTo>
                <a:lnTo>
                  <a:pt x="16697" y="20471"/>
                </a:lnTo>
                <a:lnTo>
                  <a:pt x="16360" y="20682"/>
                </a:lnTo>
                <a:lnTo>
                  <a:pt x="16001" y="20892"/>
                </a:lnTo>
                <a:lnTo>
                  <a:pt x="15685" y="21124"/>
                </a:lnTo>
                <a:lnTo>
                  <a:pt x="15369" y="21398"/>
                </a:lnTo>
                <a:lnTo>
                  <a:pt x="15074" y="21672"/>
                </a:lnTo>
                <a:lnTo>
                  <a:pt x="14779" y="21989"/>
                </a:lnTo>
                <a:lnTo>
                  <a:pt x="14505" y="22347"/>
                </a:lnTo>
                <a:lnTo>
                  <a:pt x="13999" y="23043"/>
                </a:lnTo>
                <a:lnTo>
                  <a:pt x="13746" y="23401"/>
                </a:lnTo>
                <a:lnTo>
                  <a:pt x="13493" y="23738"/>
                </a:lnTo>
                <a:lnTo>
                  <a:pt x="13219" y="24076"/>
                </a:lnTo>
                <a:lnTo>
                  <a:pt x="12902" y="24392"/>
                </a:lnTo>
                <a:lnTo>
                  <a:pt x="12565" y="24687"/>
                </a:lnTo>
                <a:lnTo>
                  <a:pt x="12207" y="24940"/>
                </a:lnTo>
                <a:lnTo>
                  <a:pt x="11827" y="25172"/>
                </a:lnTo>
                <a:lnTo>
                  <a:pt x="11427" y="25404"/>
                </a:lnTo>
                <a:lnTo>
                  <a:pt x="11026" y="25594"/>
                </a:lnTo>
                <a:lnTo>
                  <a:pt x="10626" y="25762"/>
                </a:lnTo>
                <a:lnTo>
                  <a:pt x="10204" y="25931"/>
                </a:lnTo>
                <a:lnTo>
                  <a:pt x="9782" y="26079"/>
                </a:lnTo>
                <a:lnTo>
                  <a:pt x="9298" y="26205"/>
                </a:lnTo>
                <a:lnTo>
                  <a:pt x="8813" y="26331"/>
                </a:lnTo>
                <a:lnTo>
                  <a:pt x="8307" y="26458"/>
                </a:lnTo>
                <a:lnTo>
                  <a:pt x="7801" y="26542"/>
                </a:lnTo>
                <a:lnTo>
                  <a:pt x="6789" y="26732"/>
                </a:lnTo>
                <a:lnTo>
                  <a:pt x="5777" y="26901"/>
                </a:lnTo>
                <a:lnTo>
                  <a:pt x="4786" y="27069"/>
                </a:lnTo>
                <a:lnTo>
                  <a:pt x="4280" y="27175"/>
                </a:lnTo>
                <a:lnTo>
                  <a:pt x="3795" y="27280"/>
                </a:lnTo>
                <a:lnTo>
                  <a:pt x="3289" y="27407"/>
                </a:lnTo>
                <a:lnTo>
                  <a:pt x="2804" y="27554"/>
                </a:lnTo>
                <a:lnTo>
                  <a:pt x="2320" y="27723"/>
                </a:lnTo>
                <a:lnTo>
                  <a:pt x="1856" y="27934"/>
                </a:lnTo>
                <a:lnTo>
                  <a:pt x="1350" y="28166"/>
                </a:lnTo>
                <a:lnTo>
                  <a:pt x="886" y="28419"/>
                </a:lnTo>
                <a:lnTo>
                  <a:pt x="443" y="28735"/>
                </a:lnTo>
                <a:lnTo>
                  <a:pt x="1" y="29051"/>
                </a:lnTo>
                <a:lnTo>
                  <a:pt x="47371" y="29051"/>
                </a:lnTo>
                <a:lnTo>
                  <a:pt x="47371"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147" name="Google Shape;2147;p30"/>
          <p:cNvGrpSpPr/>
          <p:nvPr/>
        </p:nvGrpSpPr>
        <p:grpSpPr>
          <a:xfrm>
            <a:off x="2079722" y="4663488"/>
            <a:ext cx="240526" cy="228204"/>
            <a:chOff x="4411275" y="4457400"/>
            <a:chExt cx="473850" cy="449575"/>
          </a:xfrm>
        </p:grpSpPr>
        <p:sp>
          <p:nvSpPr>
            <p:cNvPr id="2148" name="Google Shape;2148;p30"/>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9" name="Google Shape;2149;p30"/>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50" name="Google Shape;2150;p30"/>
          <p:cNvGrpSpPr/>
          <p:nvPr/>
        </p:nvGrpSpPr>
        <p:grpSpPr>
          <a:xfrm>
            <a:off x="4812750" y="4663488"/>
            <a:ext cx="473850" cy="449575"/>
            <a:chOff x="4411275" y="4457400"/>
            <a:chExt cx="473850" cy="449575"/>
          </a:xfrm>
        </p:grpSpPr>
        <p:sp>
          <p:nvSpPr>
            <p:cNvPr id="2151" name="Google Shape;2151;p30"/>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2" name="Google Shape;2152;p30"/>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53" name="Google Shape;2153;p30"/>
          <p:cNvGrpSpPr/>
          <p:nvPr/>
        </p:nvGrpSpPr>
        <p:grpSpPr>
          <a:xfrm>
            <a:off x="2944109" y="4785288"/>
            <a:ext cx="240526" cy="228204"/>
            <a:chOff x="4411275" y="4457400"/>
            <a:chExt cx="473850" cy="449575"/>
          </a:xfrm>
        </p:grpSpPr>
        <p:sp>
          <p:nvSpPr>
            <p:cNvPr id="2154" name="Google Shape;2154;p30"/>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5" name="Google Shape;2155;p30"/>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56" name="Google Shape;2156;p30"/>
          <p:cNvGrpSpPr/>
          <p:nvPr/>
        </p:nvGrpSpPr>
        <p:grpSpPr>
          <a:xfrm>
            <a:off x="4200147" y="4663488"/>
            <a:ext cx="240526" cy="228204"/>
            <a:chOff x="4411275" y="4457400"/>
            <a:chExt cx="473850" cy="449575"/>
          </a:xfrm>
        </p:grpSpPr>
        <p:sp>
          <p:nvSpPr>
            <p:cNvPr id="2157" name="Google Shape;2157;p30"/>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8" name="Google Shape;2158;p30"/>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59" name="Google Shape;2159;p30"/>
          <p:cNvGrpSpPr/>
          <p:nvPr/>
        </p:nvGrpSpPr>
        <p:grpSpPr>
          <a:xfrm>
            <a:off x="6320575" y="4598813"/>
            <a:ext cx="473850" cy="449575"/>
            <a:chOff x="4411275" y="4457400"/>
            <a:chExt cx="473850" cy="449575"/>
          </a:xfrm>
        </p:grpSpPr>
        <p:sp>
          <p:nvSpPr>
            <p:cNvPr id="2160" name="Google Shape;2160;p30"/>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1" name="Google Shape;2161;p30"/>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62" name="Google Shape;2162;p30"/>
          <p:cNvGrpSpPr/>
          <p:nvPr/>
        </p:nvGrpSpPr>
        <p:grpSpPr>
          <a:xfrm>
            <a:off x="760702" y="4618542"/>
            <a:ext cx="791911" cy="449534"/>
            <a:chOff x="5104925" y="-1571550"/>
            <a:chExt cx="1573750" cy="893350"/>
          </a:xfrm>
        </p:grpSpPr>
        <p:sp>
          <p:nvSpPr>
            <p:cNvPr id="2163" name="Google Shape;2163;p30"/>
            <p:cNvSpPr/>
            <p:nvPr/>
          </p:nvSpPr>
          <p:spPr>
            <a:xfrm>
              <a:off x="5104925" y="-1571550"/>
              <a:ext cx="1573750" cy="792175"/>
            </a:xfrm>
            <a:custGeom>
              <a:rect b="b" l="l" r="r" t="t"/>
              <a:pathLst>
                <a:path extrusionOk="0" h="31687" w="62950">
                  <a:moveTo>
                    <a:pt x="31601" y="1"/>
                  </a:moveTo>
                  <a:lnTo>
                    <a:pt x="30126" y="64"/>
                  </a:lnTo>
                  <a:lnTo>
                    <a:pt x="28629" y="148"/>
                  </a:lnTo>
                  <a:lnTo>
                    <a:pt x="27069" y="275"/>
                  </a:lnTo>
                  <a:lnTo>
                    <a:pt x="25467" y="444"/>
                  </a:lnTo>
                  <a:lnTo>
                    <a:pt x="23822" y="675"/>
                  </a:lnTo>
                  <a:lnTo>
                    <a:pt x="22136" y="928"/>
                  </a:lnTo>
                  <a:lnTo>
                    <a:pt x="20386" y="1245"/>
                  </a:lnTo>
                  <a:lnTo>
                    <a:pt x="18615" y="1603"/>
                  </a:lnTo>
                  <a:lnTo>
                    <a:pt x="16781" y="2004"/>
                  </a:lnTo>
                  <a:lnTo>
                    <a:pt x="14905" y="2446"/>
                  </a:lnTo>
                  <a:lnTo>
                    <a:pt x="14314" y="2615"/>
                  </a:lnTo>
                  <a:lnTo>
                    <a:pt x="13766" y="2763"/>
                  </a:lnTo>
                  <a:lnTo>
                    <a:pt x="13218" y="2952"/>
                  </a:lnTo>
                  <a:lnTo>
                    <a:pt x="12691" y="3142"/>
                  </a:lnTo>
                  <a:lnTo>
                    <a:pt x="12164" y="3332"/>
                  </a:lnTo>
                  <a:lnTo>
                    <a:pt x="11658" y="3543"/>
                  </a:lnTo>
                  <a:lnTo>
                    <a:pt x="11173" y="3753"/>
                  </a:lnTo>
                  <a:lnTo>
                    <a:pt x="10710" y="3985"/>
                  </a:lnTo>
                  <a:lnTo>
                    <a:pt x="10246" y="4217"/>
                  </a:lnTo>
                  <a:lnTo>
                    <a:pt x="9782" y="4470"/>
                  </a:lnTo>
                  <a:lnTo>
                    <a:pt x="9339" y="4723"/>
                  </a:lnTo>
                  <a:lnTo>
                    <a:pt x="8918" y="4976"/>
                  </a:lnTo>
                  <a:lnTo>
                    <a:pt x="8517" y="5250"/>
                  </a:lnTo>
                  <a:lnTo>
                    <a:pt x="8117" y="5524"/>
                  </a:lnTo>
                  <a:lnTo>
                    <a:pt x="7716" y="5819"/>
                  </a:lnTo>
                  <a:lnTo>
                    <a:pt x="7337" y="6114"/>
                  </a:lnTo>
                  <a:lnTo>
                    <a:pt x="6978" y="6431"/>
                  </a:lnTo>
                  <a:lnTo>
                    <a:pt x="6620" y="6726"/>
                  </a:lnTo>
                  <a:lnTo>
                    <a:pt x="6282" y="7063"/>
                  </a:lnTo>
                  <a:lnTo>
                    <a:pt x="5945" y="7379"/>
                  </a:lnTo>
                  <a:lnTo>
                    <a:pt x="5334" y="8054"/>
                  </a:lnTo>
                  <a:lnTo>
                    <a:pt x="4744" y="8750"/>
                  </a:lnTo>
                  <a:lnTo>
                    <a:pt x="4195" y="9466"/>
                  </a:lnTo>
                  <a:lnTo>
                    <a:pt x="3689" y="10183"/>
                  </a:lnTo>
                  <a:lnTo>
                    <a:pt x="3226" y="10942"/>
                  </a:lnTo>
                  <a:lnTo>
                    <a:pt x="2804" y="11722"/>
                  </a:lnTo>
                  <a:lnTo>
                    <a:pt x="2425" y="12502"/>
                  </a:lnTo>
                  <a:lnTo>
                    <a:pt x="2066" y="13282"/>
                  </a:lnTo>
                  <a:lnTo>
                    <a:pt x="1750" y="14083"/>
                  </a:lnTo>
                  <a:lnTo>
                    <a:pt x="1455" y="14905"/>
                  </a:lnTo>
                  <a:lnTo>
                    <a:pt x="1202" y="15707"/>
                  </a:lnTo>
                  <a:lnTo>
                    <a:pt x="970" y="16529"/>
                  </a:lnTo>
                  <a:lnTo>
                    <a:pt x="759" y="17351"/>
                  </a:lnTo>
                  <a:lnTo>
                    <a:pt x="590" y="18152"/>
                  </a:lnTo>
                  <a:lnTo>
                    <a:pt x="443" y="18974"/>
                  </a:lnTo>
                  <a:lnTo>
                    <a:pt x="316" y="19775"/>
                  </a:lnTo>
                  <a:lnTo>
                    <a:pt x="211" y="20576"/>
                  </a:lnTo>
                  <a:lnTo>
                    <a:pt x="127" y="21377"/>
                  </a:lnTo>
                  <a:lnTo>
                    <a:pt x="84" y="22136"/>
                  </a:lnTo>
                  <a:lnTo>
                    <a:pt x="42" y="22916"/>
                  </a:lnTo>
                  <a:lnTo>
                    <a:pt x="0" y="23654"/>
                  </a:lnTo>
                  <a:lnTo>
                    <a:pt x="0" y="24392"/>
                  </a:lnTo>
                  <a:lnTo>
                    <a:pt x="21" y="24729"/>
                  </a:lnTo>
                  <a:lnTo>
                    <a:pt x="42" y="25088"/>
                  </a:lnTo>
                  <a:lnTo>
                    <a:pt x="106" y="25404"/>
                  </a:lnTo>
                  <a:lnTo>
                    <a:pt x="190" y="25720"/>
                  </a:lnTo>
                  <a:lnTo>
                    <a:pt x="295" y="26036"/>
                  </a:lnTo>
                  <a:lnTo>
                    <a:pt x="422" y="26332"/>
                  </a:lnTo>
                  <a:lnTo>
                    <a:pt x="569" y="26627"/>
                  </a:lnTo>
                  <a:lnTo>
                    <a:pt x="738" y="26901"/>
                  </a:lnTo>
                  <a:lnTo>
                    <a:pt x="928" y="27175"/>
                  </a:lnTo>
                  <a:lnTo>
                    <a:pt x="1117" y="27428"/>
                  </a:lnTo>
                  <a:lnTo>
                    <a:pt x="1349" y="27660"/>
                  </a:lnTo>
                  <a:lnTo>
                    <a:pt x="1602" y="27913"/>
                  </a:lnTo>
                  <a:lnTo>
                    <a:pt x="1855" y="28145"/>
                  </a:lnTo>
                  <a:lnTo>
                    <a:pt x="2150" y="28355"/>
                  </a:lnTo>
                  <a:lnTo>
                    <a:pt x="2446" y="28566"/>
                  </a:lnTo>
                  <a:lnTo>
                    <a:pt x="2762" y="28756"/>
                  </a:lnTo>
                  <a:lnTo>
                    <a:pt x="3099" y="28946"/>
                  </a:lnTo>
                  <a:lnTo>
                    <a:pt x="3436" y="29135"/>
                  </a:lnTo>
                  <a:lnTo>
                    <a:pt x="3816" y="29304"/>
                  </a:lnTo>
                  <a:lnTo>
                    <a:pt x="4195" y="29473"/>
                  </a:lnTo>
                  <a:lnTo>
                    <a:pt x="4996" y="29789"/>
                  </a:lnTo>
                  <a:lnTo>
                    <a:pt x="5861" y="30063"/>
                  </a:lnTo>
                  <a:lnTo>
                    <a:pt x="6767" y="30316"/>
                  </a:lnTo>
                  <a:lnTo>
                    <a:pt x="7737" y="30548"/>
                  </a:lnTo>
                  <a:lnTo>
                    <a:pt x="8749" y="30738"/>
                  </a:lnTo>
                  <a:lnTo>
                    <a:pt x="9782" y="30906"/>
                  </a:lnTo>
                  <a:lnTo>
                    <a:pt x="10878" y="31075"/>
                  </a:lnTo>
                  <a:lnTo>
                    <a:pt x="11996" y="31201"/>
                  </a:lnTo>
                  <a:lnTo>
                    <a:pt x="13134" y="31307"/>
                  </a:lnTo>
                  <a:lnTo>
                    <a:pt x="14314" y="31412"/>
                  </a:lnTo>
                  <a:lnTo>
                    <a:pt x="15516" y="31476"/>
                  </a:lnTo>
                  <a:lnTo>
                    <a:pt x="16718" y="31539"/>
                  </a:lnTo>
                  <a:lnTo>
                    <a:pt x="17962" y="31602"/>
                  </a:lnTo>
                  <a:lnTo>
                    <a:pt x="19205" y="31623"/>
                  </a:lnTo>
                  <a:lnTo>
                    <a:pt x="21693" y="31686"/>
                  </a:lnTo>
                  <a:lnTo>
                    <a:pt x="36956" y="31686"/>
                  </a:lnTo>
                  <a:lnTo>
                    <a:pt x="39760" y="31623"/>
                  </a:lnTo>
                  <a:lnTo>
                    <a:pt x="42585" y="31539"/>
                  </a:lnTo>
                  <a:lnTo>
                    <a:pt x="43997" y="31476"/>
                  </a:lnTo>
                  <a:lnTo>
                    <a:pt x="45410" y="31412"/>
                  </a:lnTo>
                  <a:lnTo>
                    <a:pt x="46780" y="31307"/>
                  </a:lnTo>
                  <a:lnTo>
                    <a:pt x="48150" y="31201"/>
                  </a:lnTo>
                  <a:lnTo>
                    <a:pt x="49499" y="31075"/>
                  </a:lnTo>
                  <a:lnTo>
                    <a:pt x="50807" y="30906"/>
                  </a:lnTo>
                  <a:lnTo>
                    <a:pt x="52071" y="30738"/>
                  </a:lnTo>
                  <a:lnTo>
                    <a:pt x="53294" y="30548"/>
                  </a:lnTo>
                  <a:lnTo>
                    <a:pt x="54475" y="30316"/>
                  </a:lnTo>
                  <a:lnTo>
                    <a:pt x="55592" y="30063"/>
                  </a:lnTo>
                  <a:lnTo>
                    <a:pt x="56667" y="29789"/>
                  </a:lnTo>
                  <a:lnTo>
                    <a:pt x="57658" y="29473"/>
                  </a:lnTo>
                  <a:lnTo>
                    <a:pt x="58143" y="29304"/>
                  </a:lnTo>
                  <a:lnTo>
                    <a:pt x="58607" y="29135"/>
                  </a:lnTo>
                  <a:lnTo>
                    <a:pt x="59028" y="28946"/>
                  </a:lnTo>
                  <a:lnTo>
                    <a:pt x="59450" y="28756"/>
                  </a:lnTo>
                  <a:lnTo>
                    <a:pt x="59850" y="28566"/>
                  </a:lnTo>
                  <a:lnTo>
                    <a:pt x="60230" y="28355"/>
                  </a:lnTo>
                  <a:lnTo>
                    <a:pt x="60588" y="28145"/>
                  </a:lnTo>
                  <a:lnTo>
                    <a:pt x="60926" y="27913"/>
                  </a:lnTo>
                  <a:lnTo>
                    <a:pt x="61221" y="27660"/>
                  </a:lnTo>
                  <a:lnTo>
                    <a:pt x="61516" y="27428"/>
                  </a:lnTo>
                  <a:lnTo>
                    <a:pt x="61790" y="27175"/>
                  </a:lnTo>
                  <a:lnTo>
                    <a:pt x="62022" y="26901"/>
                  </a:lnTo>
                  <a:lnTo>
                    <a:pt x="62233" y="26627"/>
                  </a:lnTo>
                  <a:lnTo>
                    <a:pt x="62422" y="26332"/>
                  </a:lnTo>
                  <a:lnTo>
                    <a:pt x="62591" y="26036"/>
                  </a:lnTo>
                  <a:lnTo>
                    <a:pt x="62718" y="25720"/>
                  </a:lnTo>
                  <a:lnTo>
                    <a:pt x="62823" y="25404"/>
                  </a:lnTo>
                  <a:lnTo>
                    <a:pt x="62886" y="25088"/>
                  </a:lnTo>
                  <a:lnTo>
                    <a:pt x="62928" y="24729"/>
                  </a:lnTo>
                  <a:lnTo>
                    <a:pt x="62949" y="24392"/>
                  </a:lnTo>
                  <a:lnTo>
                    <a:pt x="62928" y="23612"/>
                  </a:lnTo>
                  <a:lnTo>
                    <a:pt x="62865" y="22769"/>
                  </a:lnTo>
                  <a:lnTo>
                    <a:pt x="62739" y="21820"/>
                  </a:lnTo>
                  <a:lnTo>
                    <a:pt x="62549" y="20829"/>
                  </a:lnTo>
                  <a:lnTo>
                    <a:pt x="62443" y="20302"/>
                  </a:lnTo>
                  <a:lnTo>
                    <a:pt x="62317" y="19754"/>
                  </a:lnTo>
                  <a:lnTo>
                    <a:pt x="62169" y="19206"/>
                  </a:lnTo>
                  <a:lnTo>
                    <a:pt x="62001" y="18637"/>
                  </a:lnTo>
                  <a:lnTo>
                    <a:pt x="61811" y="18068"/>
                  </a:lnTo>
                  <a:lnTo>
                    <a:pt x="61621" y="17477"/>
                  </a:lnTo>
                  <a:lnTo>
                    <a:pt x="61389" y="16887"/>
                  </a:lnTo>
                  <a:lnTo>
                    <a:pt x="61158" y="16276"/>
                  </a:lnTo>
                  <a:lnTo>
                    <a:pt x="60905" y="15685"/>
                  </a:lnTo>
                  <a:lnTo>
                    <a:pt x="60609" y="15074"/>
                  </a:lnTo>
                  <a:lnTo>
                    <a:pt x="60314" y="14463"/>
                  </a:lnTo>
                  <a:lnTo>
                    <a:pt x="59998" y="13830"/>
                  </a:lnTo>
                  <a:lnTo>
                    <a:pt x="59640" y="13219"/>
                  </a:lnTo>
                  <a:lnTo>
                    <a:pt x="59260" y="12608"/>
                  </a:lnTo>
                  <a:lnTo>
                    <a:pt x="58881" y="11996"/>
                  </a:lnTo>
                  <a:lnTo>
                    <a:pt x="58459" y="11385"/>
                  </a:lnTo>
                  <a:lnTo>
                    <a:pt x="58016" y="10773"/>
                  </a:lnTo>
                  <a:lnTo>
                    <a:pt x="57553" y="10162"/>
                  </a:lnTo>
                  <a:lnTo>
                    <a:pt x="57047" y="9572"/>
                  </a:lnTo>
                  <a:lnTo>
                    <a:pt x="56520" y="8982"/>
                  </a:lnTo>
                  <a:lnTo>
                    <a:pt x="55971" y="8391"/>
                  </a:lnTo>
                  <a:lnTo>
                    <a:pt x="55402" y="7822"/>
                  </a:lnTo>
                  <a:lnTo>
                    <a:pt x="54791" y="7253"/>
                  </a:lnTo>
                  <a:lnTo>
                    <a:pt x="54158" y="6705"/>
                  </a:lnTo>
                  <a:lnTo>
                    <a:pt x="53484" y="6178"/>
                  </a:lnTo>
                  <a:lnTo>
                    <a:pt x="52788" y="5651"/>
                  </a:lnTo>
                  <a:lnTo>
                    <a:pt x="52071" y="5145"/>
                  </a:lnTo>
                  <a:lnTo>
                    <a:pt x="51312" y="4639"/>
                  </a:lnTo>
                  <a:lnTo>
                    <a:pt x="50511" y="4175"/>
                  </a:lnTo>
                  <a:lnTo>
                    <a:pt x="49689" y="3711"/>
                  </a:lnTo>
                  <a:lnTo>
                    <a:pt x="48846" y="3290"/>
                  </a:lnTo>
                  <a:lnTo>
                    <a:pt x="47939" y="2868"/>
                  </a:lnTo>
                  <a:lnTo>
                    <a:pt x="47033" y="2488"/>
                  </a:lnTo>
                  <a:lnTo>
                    <a:pt x="46063" y="2109"/>
                  </a:lnTo>
                  <a:lnTo>
                    <a:pt x="45072" y="1772"/>
                  </a:lnTo>
                  <a:lnTo>
                    <a:pt x="44039" y="1455"/>
                  </a:lnTo>
                  <a:lnTo>
                    <a:pt x="42964" y="1181"/>
                  </a:lnTo>
                  <a:lnTo>
                    <a:pt x="41868" y="907"/>
                  </a:lnTo>
                  <a:lnTo>
                    <a:pt x="40730" y="675"/>
                  </a:lnTo>
                  <a:lnTo>
                    <a:pt x="39528" y="486"/>
                  </a:lnTo>
                  <a:lnTo>
                    <a:pt x="38326" y="317"/>
                  </a:lnTo>
                  <a:lnTo>
                    <a:pt x="37061" y="191"/>
                  </a:lnTo>
                  <a:lnTo>
                    <a:pt x="35754" y="85"/>
                  </a:lnTo>
                  <a:lnTo>
                    <a:pt x="34405" y="22"/>
                  </a:lnTo>
                  <a:lnTo>
                    <a:pt x="33035"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4" name="Google Shape;2164;p30"/>
            <p:cNvSpPr/>
            <p:nvPr/>
          </p:nvSpPr>
          <p:spPr>
            <a:xfrm>
              <a:off x="5104925" y="-1571550"/>
              <a:ext cx="1573750" cy="792175"/>
            </a:xfrm>
            <a:custGeom>
              <a:rect b="b" l="l" r="r" t="t"/>
              <a:pathLst>
                <a:path extrusionOk="0" fill="none" h="31687" w="62950">
                  <a:moveTo>
                    <a:pt x="62949" y="24392"/>
                  </a:moveTo>
                  <a:lnTo>
                    <a:pt x="62949" y="24392"/>
                  </a:lnTo>
                  <a:lnTo>
                    <a:pt x="62928" y="24729"/>
                  </a:lnTo>
                  <a:lnTo>
                    <a:pt x="62886" y="25088"/>
                  </a:lnTo>
                  <a:lnTo>
                    <a:pt x="62823" y="25404"/>
                  </a:lnTo>
                  <a:lnTo>
                    <a:pt x="62718" y="25720"/>
                  </a:lnTo>
                  <a:lnTo>
                    <a:pt x="62591" y="26036"/>
                  </a:lnTo>
                  <a:lnTo>
                    <a:pt x="62422" y="26332"/>
                  </a:lnTo>
                  <a:lnTo>
                    <a:pt x="62233" y="26627"/>
                  </a:lnTo>
                  <a:lnTo>
                    <a:pt x="62022" y="26901"/>
                  </a:lnTo>
                  <a:lnTo>
                    <a:pt x="61790" y="27175"/>
                  </a:lnTo>
                  <a:lnTo>
                    <a:pt x="61516" y="27428"/>
                  </a:lnTo>
                  <a:lnTo>
                    <a:pt x="61221" y="27660"/>
                  </a:lnTo>
                  <a:lnTo>
                    <a:pt x="60926" y="27913"/>
                  </a:lnTo>
                  <a:lnTo>
                    <a:pt x="60588" y="28145"/>
                  </a:lnTo>
                  <a:lnTo>
                    <a:pt x="60230" y="28355"/>
                  </a:lnTo>
                  <a:lnTo>
                    <a:pt x="59850" y="28566"/>
                  </a:lnTo>
                  <a:lnTo>
                    <a:pt x="59450" y="28756"/>
                  </a:lnTo>
                  <a:lnTo>
                    <a:pt x="59028" y="28946"/>
                  </a:lnTo>
                  <a:lnTo>
                    <a:pt x="58607" y="29135"/>
                  </a:lnTo>
                  <a:lnTo>
                    <a:pt x="58143" y="29304"/>
                  </a:lnTo>
                  <a:lnTo>
                    <a:pt x="57658" y="29473"/>
                  </a:lnTo>
                  <a:lnTo>
                    <a:pt x="56667" y="29789"/>
                  </a:lnTo>
                  <a:lnTo>
                    <a:pt x="55592" y="30063"/>
                  </a:lnTo>
                  <a:lnTo>
                    <a:pt x="54475" y="30316"/>
                  </a:lnTo>
                  <a:lnTo>
                    <a:pt x="53294" y="30548"/>
                  </a:lnTo>
                  <a:lnTo>
                    <a:pt x="52071" y="30738"/>
                  </a:lnTo>
                  <a:lnTo>
                    <a:pt x="50807" y="30906"/>
                  </a:lnTo>
                  <a:lnTo>
                    <a:pt x="49499" y="31075"/>
                  </a:lnTo>
                  <a:lnTo>
                    <a:pt x="48150" y="31201"/>
                  </a:lnTo>
                  <a:lnTo>
                    <a:pt x="46780" y="31307"/>
                  </a:lnTo>
                  <a:lnTo>
                    <a:pt x="45410" y="31412"/>
                  </a:lnTo>
                  <a:lnTo>
                    <a:pt x="43997" y="31476"/>
                  </a:lnTo>
                  <a:lnTo>
                    <a:pt x="42585" y="31539"/>
                  </a:lnTo>
                  <a:lnTo>
                    <a:pt x="39760" y="31623"/>
                  </a:lnTo>
                  <a:lnTo>
                    <a:pt x="36956" y="31686"/>
                  </a:lnTo>
                  <a:lnTo>
                    <a:pt x="34215" y="31686"/>
                  </a:lnTo>
                  <a:lnTo>
                    <a:pt x="29114" y="31686"/>
                  </a:lnTo>
                  <a:lnTo>
                    <a:pt x="29114" y="31686"/>
                  </a:lnTo>
                  <a:lnTo>
                    <a:pt x="24202" y="31686"/>
                  </a:lnTo>
                  <a:lnTo>
                    <a:pt x="21693" y="31686"/>
                  </a:lnTo>
                  <a:lnTo>
                    <a:pt x="19205" y="31623"/>
                  </a:lnTo>
                  <a:lnTo>
                    <a:pt x="17962" y="31602"/>
                  </a:lnTo>
                  <a:lnTo>
                    <a:pt x="16718" y="31539"/>
                  </a:lnTo>
                  <a:lnTo>
                    <a:pt x="15516" y="31476"/>
                  </a:lnTo>
                  <a:lnTo>
                    <a:pt x="14314" y="31412"/>
                  </a:lnTo>
                  <a:lnTo>
                    <a:pt x="13134" y="31307"/>
                  </a:lnTo>
                  <a:lnTo>
                    <a:pt x="11996" y="31201"/>
                  </a:lnTo>
                  <a:lnTo>
                    <a:pt x="10878" y="31075"/>
                  </a:lnTo>
                  <a:lnTo>
                    <a:pt x="9782" y="30906"/>
                  </a:lnTo>
                  <a:lnTo>
                    <a:pt x="8749" y="30738"/>
                  </a:lnTo>
                  <a:lnTo>
                    <a:pt x="7737" y="30548"/>
                  </a:lnTo>
                  <a:lnTo>
                    <a:pt x="6767" y="30316"/>
                  </a:lnTo>
                  <a:lnTo>
                    <a:pt x="5861" y="30063"/>
                  </a:lnTo>
                  <a:lnTo>
                    <a:pt x="4996" y="29789"/>
                  </a:lnTo>
                  <a:lnTo>
                    <a:pt x="4195" y="29473"/>
                  </a:lnTo>
                  <a:lnTo>
                    <a:pt x="3816" y="29304"/>
                  </a:lnTo>
                  <a:lnTo>
                    <a:pt x="3436" y="29135"/>
                  </a:lnTo>
                  <a:lnTo>
                    <a:pt x="3099" y="28946"/>
                  </a:lnTo>
                  <a:lnTo>
                    <a:pt x="2762" y="28756"/>
                  </a:lnTo>
                  <a:lnTo>
                    <a:pt x="2446" y="28566"/>
                  </a:lnTo>
                  <a:lnTo>
                    <a:pt x="2150" y="28355"/>
                  </a:lnTo>
                  <a:lnTo>
                    <a:pt x="1855" y="28145"/>
                  </a:lnTo>
                  <a:lnTo>
                    <a:pt x="1602" y="27913"/>
                  </a:lnTo>
                  <a:lnTo>
                    <a:pt x="1349" y="27660"/>
                  </a:lnTo>
                  <a:lnTo>
                    <a:pt x="1117" y="27428"/>
                  </a:lnTo>
                  <a:lnTo>
                    <a:pt x="928" y="27175"/>
                  </a:lnTo>
                  <a:lnTo>
                    <a:pt x="738" y="26901"/>
                  </a:lnTo>
                  <a:lnTo>
                    <a:pt x="569" y="26627"/>
                  </a:lnTo>
                  <a:lnTo>
                    <a:pt x="422" y="26332"/>
                  </a:lnTo>
                  <a:lnTo>
                    <a:pt x="295" y="26036"/>
                  </a:lnTo>
                  <a:lnTo>
                    <a:pt x="190" y="25720"/>
                  </a:lnTo>
                  <a:lnTo>
                    <a:pt x="106" y="25404"/>
                  </a:lnTo>
                  <a:lnTo>
                    <a:pt x="42" y="25088"/>
                  </a:lnTo>
                  <a:lnTo>
                    <a:pt x="21" y="24729"/>
                  </a:lnTo>
                  <a:lnTo>
                    <a:pt x="0" y="24392"/>
                  </a:lnTo>
                  <a:lnTo>
                    <a:pt x="0" y="24392"/>
                  </a:lnTo>
                  <a:lnTo>
                    <a:pt x="0" y="23654"/>
                  </a:lnTo>
                  <a:lnTo>
                    <a:pt x="42" y="22916"/>
                  </a:lnTo>
                  <a:lnTo>
                    <a:pt x="84" y="22136"/>
                  </a:lnTo>
                  <a:lnTo>
                    <a:pt x="127" y="21377"/>
                  </a:lnTo>
                  <a:lnTo>
                    <a:pt x="211" y="20576"/>
                  </a:lnTo>
                  <a:lnTo>
                    <a:pt x="316" y="19775"/>
                  </a:lnTo>
                  <a:lnTo>
                    <a:pt x="443" y="18974"/>
                  </a:lnTo>
                  <a:lnTo>
                    <a:pt x="590" y="18152"/>
                  </a:lnTo>
                  <a:lnTo>
                    <a:pt x="759" y="17351"/>
                  </a:lnTo>
                  <a:lnTo>
                    <a:pt x="970" y="16529"/>
                  </a:lnTo>
                  <a:lnTo>
                    <a:pt x="1202" y="15707"/>
                  </a:lnTo>
                  <a:lnTo>
                    <a:pt x="1455" y="14905"/>
                  </a:lnTo>
                  <a:lnTo>
                    <a:pt x="1750" y="14083"/>
                  </a:lnTo>
                  <a:lnTo>
                    <a:pt x="2066" y="13282"/>
                  </a:lnTo>
                  <a:lnTo>
                    <a:pt x="2425" y="12502"/>
                  </a:lnTo>
                  <a:lnTo>
                    <a:pt x="2804" y="11722"/>
                  </a:lnTo>
                  <a:lnTo>
                    <a:pt x="3226" y="10942"/>
                  </a:lnTo>
                  <a:lnTo>
                    <a:pt x="3689" y="10183"/>
                  </a:lnTo>
                  <a:lnTo>
                    <a:pt x="4195" y="9466"/>
                  </a:lnTo>
                  <a:lnTo>
                    <a:pt x="4744" y="8750"/>
                  </a:lnTo>
                  <a:lnTo>
                    <a:pt x="5334" y="8054"/>
                  </a:lnTo>
                  <a:lnTo>
                    <a:pt x="5945" y="7379"/>
                  </a:lnTo>
                  <a:lnTo>
                    <a:pt x="6282" y="7063"/>
                  </a:lnTo>
                  <a:lnTo>
                    <a:pt x="6620" y="6726"/>
                  </a:lnTo>
                  <a:lnTo>
                    <a:pt x="6978" y="6431"/>
                  </a:lnTo>
                  <a:lnTo>
                    <a:pt x="7337" y="6114"/>
                  </a:lnTo>
                  <a:lnTo>
                    <a:pt x="7716" y="5819"/>
                  </a:lnTo>
                  <a:lnTo>
                    <a:pt x="8117" y="5524"/>
                  </a:lnTo>
                  <a:lnTo>
                    <a:pt x="8517" y="5250"/>
                  </a:lnTo>
                  <a:lnTo>
                    <a:pt x="8918" y="4976"/>
                  </a:lnTo>
                  <a:lnTo>
                    <a:pt x="9339" y="4723"/>
                  </a:lnTo>
                  <a:lnTo>
                    <a:pt x="9782" y="4470"/>
                  </a:lnTo>
                  <a:lnTo>
                    <a:pt x="10246" y="4217"/>
                  </a:lnTo>
                  <a:lnTo>
                    <a:pt x="10710" y="3985"/>
                  </a:lnTo>
                  <a:lnTo>
                    <a:pt x="11173" y="3753"/>
                  </a:lnTo>
                  <a:lnTo>
                    <a:pt x="11658" y="3543"/>
                  </a:lnTo>
                  <a:lnTo>
                    <a:pt x="12164" y="3332"/>
                  </a:lnTo>
                  <a:lnTo>
                    <a:pt x="12691" y="3142"/>
                  </a:lnTo>
                  <a:lnTo>
                    <a:pt x="13218" y="2952"/>
                  </a:lnTo>
                  <a:lnTo>
                    <a:pt x="13766" y="2763"/>
                  </a:lnTo>
                  <a:lnTo>
                    <a:pt x="14314" y="2615"/>
                  </a:lnTo>
                  <a:lnTo>
                    <a:pt x="14905" y="2446"/>
                  </a:lnTo>
                  <a:lnTo>
                    <a:pt x="14905" y="2446"/>
                  </a:lnTo>
                  <a:lnTo>
                    <a:pt x="16781" y="2004"/>
                  </a:lnTo>
                  <a:lnTo>
                    <a:pt x="18615" y="1603"/>
                  </a:lnTo>
                  <a:lnTo>
                    <a:pt x="20386" y="1245"/>
                  </a:lnTo>
                  <a:lnTo>
                    <a:pt x="22136" y="928"/>
                  </a:lnTo>
                  <a:lnTo>
                    <a:pt x="23822" y="675"/>
                  </a:lnTo>
                  <a:lnTo>
                    <a:pt x="25467" y="444"/>
                  </a:lnTo>
                  <a:lnTo>
                    <a:pt x="27069" y="275"/>
                  </a:lnTo>
                  <a:lnTo>
                    <a:pt x="28629" y="148"/>
                  </a:lnTo>
                  <a:lnTo>
                    <a:pt x="30126" y="64"/>
                  </a:lnTo>
                  <a:lnTo>
                    <a:pt x="31601" y="1"/>
                  </a:lnTo>
                  <a:lnTo>
                    <a:pt x="33035" y="1"/>
                  </a:lnTo>
                  <a:lnTo>
                    <a:pt x="34405" y="22"/>
                  </a:lnTo>
                  <a:lnTo>
                    <a:pt x="35754" y="85"/>
                  </a:lnTo>
                  <a:lnTo>
                    <a:pt x="37061" y="191"/>
                  </a:lnTo>
                  <a:lnTo>
                    <a:pt x="38326" y="317"/>
                  </a:lnTo>
                  <a:lnTo>
                    <a:pt x="39528" y="486"/>
                  </a:lnTo>
                  <a:lnTo>
                    <a:pt x="40730" y="675"/>
                  </a:lnTo>
                  <a:lnTo>
                    <a:pt x="41868" y="907"/>
                  </a:lnTo>
                  <a:lnTo>
                    <a:pt x="42964" y="1181"/>
                  </a:lnTo>
                  <a:lnTo>
                    <a:pt x="44039" y="1455"/>
                  </a:lnTo>
                  <a:lnTo>
                    <a:pt x="45072" y="1772"/>
                  </a:lnTo>
                  <a:lnTo>
                    <a:pt x="46063" y="2109"/>
                  </a:lnTo>
                  <a:lnTo>
                    <a:pt x="47033" y="2488"/>
                  </a:lnTo>
                  <a:lnTo>
                    <a:pt x="47939" y="2868"/>
                  </a:lnTo>
                  <a:lnTo>
                    <a:pt x="48846" y="3290"/>
                  </a:lnTo>
                  <a:lnTo>
                    <a:pt x="49689" y="3711"/>
                  </a:lnTo>
                  <a:lnTo>
                    <a:pt x="50511" y="4175"/>
                  </a:lnTo>
                  <a:lnTo>
                    <a:pt x="51312" y="4639"/>
                  </a:lnTo>
                  <a:lnTo>
                    <a:pt x="52071" y="5145"/>
                  </a:lnTo>
                  <a:lnTo>
                    <a:pt x="52788" y="5651"/>
                  </a:lnTo>
                  <a:lnTo>
                    <a:pt x="53484" y="6178"/>
                  </a:lnTo>
                  <a:lnTo>
                    <a:pt x="54158" y="6705"/>
                  </a:lnTo>
                  <a:lnTo>
                    <a:pt x="54791" y="7253"/>
                  </a:lnTo>
                  <a:lnTo>
                    <a:pt x="55402" y="7822"/>
                  </a:lnTo>
                  <a:lnTo>
                    <a:pt x="55971" y="8391"/>
                  </a:lnTo>
                  <a:lnTo>
                    <a:pt x="56520" y="8982"/>
                  </a:lnTo>
                  <a:lnTo>
                    <a:pt x="57047" y="9572"/>
                  </a:lnTo>
                  <a:lnTo>
                    <a:pt x="57553" y="10162"/>
                  </a:lnTo>
                  <a:lnTo>
                    <a:pt x="58016" y="10773"/>
                  </a:lnTo>
                  <a:lnTo>
                    <a:pt x="58459" y="11385"/>
                  </a:lnTo>
                  <a:lnTo>
                    <a:pt x="58881" y="11996"/>
                  </a:lnTo>
                  <a:lnTo>
                    <a:pt x="59260" y="12608"/>
                  </a:lnTo>
                  <a:lnTo>
                    <a:pt x="59640" y="13219"/>
                  </a:lnTo>
                  <a:lnTo>
                    <a:pt x="59998" y="13830"/>
                  </a:lnTo>
                  <a:lnTo>
                    <a:pt x="60314" y="14463"/>
                  </a:lnTo>
                  <a:lnTo>
                    <a:pt x="60609" y="15074"/>
                  </a:lnTo>
                  <a:lnTo>
                    <a:pt x="60905" y="15685"/>
                  </a:lnTo>
                  <a:lnTo>
                    <a:pt x="61158" y="16276"/>
                  </a:lnTo>
                  <a:lnTo>
                    <a:pt x="61389" y="16887"/>
                  </a:lnTo>
                  <a:lnTo>
                    <a:pt x="61621" y="17477"/>
                  </a:lnTo>
                  <a:lnTo>
                    <a:pt x="61811" y="18068"/>
                  </a:lnTo>
                  <a:lnTo>
                    <a:pt x="62001" y="18637"/>
                  </a:lnTo>
                  <a:lnTo>
                    <a:pt x="62169" y="19206"/>
                  </a:lnTo>
                  <a:lnTo>
                    <a:pt x="62317" y="19754"/>
                  </a:lnTo>
                  <a:lnTo>
                    <a:pt x="62443" y="20302"/>
                  </a:lnTo>
                  <a:lnTo>
                    <a:pt x="62549" y="20829"/>
                  </a:lnTo>
                  <a:lnTo>
                    <a:pt x="62739" y="21820"/>
                  </a:lnTo>
                  <a:lnTo>
                    <a:pt x="62865" y="22769"/>
                  </a:lnTo>
                  <a:lnTo>
                    <a:pt x="62928" y="23612"/>
                  </a:lnTo>
                  <a:lnTo>
                    <a:pt x="62949" y="24392"/>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5" name="Google Shape;2165;p30"/>
            <p:cNvSpPr/>
            <p:nvPr/>
          </p:nvSpPr>
          <p:spPr>
            <a:xfrm>
              <a:off x="5246700" y="-1235825"/>
              <a:ext cx="62200" cy="173425"/>
            </a:xfrm>
            <a:custGeom>
              <a:rect b="b" l="l" r="r" t="t"/>
              <a:pathLst>
                <a:path extrusionOk="0" h="6937" w="2488">
                  <a:moveTo>
                    <a:pt x="2446" y="1"/>
                  </a:moveTo>
                  <a:lnTo>
                    <a:pt x="2193" y="380"/>
                  </a:lnTo>
                  <a:lnTo>
                    <a:pt x="1940" y="760"/>
                  </a:lnTo>
                  <a:lnTo>
                    <a:pt x="1708" y="1160"/>
                  </a:lnTo>
                  <a:lnTo>
                    <a:pt x="1476" y="1582"/>
                  </a:lnTo>
                  <a:lnTo>
                    <a:pt x="1265" y="2003"/>
                  </a:lnTo>
                  <a:lnTo>
                    <a:pt x="1075" y="2425"/>
                  </a:lnTo>
                  <a:lnTo>
                    <a:pt x="886" y="2847"/>
                  </a:lnTo>
                  <a:lnTo>
                    <a:pt x="717" y="3268"/>
                  </a:lnTo>
                  <a:lnTo>
                    <a:pt x="548" y="3711"/>
                  </a:lnTo>
                  <a:lnTo>
                    <a:pt x="401" y="4154"/>
                  </a:lnTo>
                  <a:lnTo>
                    <a:pt x="274" y="4618"/>
                  </a:lnTo>
                  <a:lnTo>
                    <a:pt x="169" y="5060"/>
                  </a:lnTo>
                  <a:lnTo>
                    <a:pt x="84" y="5524"/>
                  </a:lnTo>
                  <a:lnTo>
                    <a:pt x="42" y="5988"/>
                  </a:lnTo>
                  <a:lnTo>
                    <a:pt x="0" y="6452"/>
                  </a:lnTo>
                  <a:lnTo>
                    <a:pt x="21" y="6915"/>
                  </a:lnTo>
                  <a:lnTo>
                    <a:pt x="42" y="6937"/>
                  </a:lnTo>
                  <a:lnTo>
                    <a:pt x="274" y="6030"/>
                  </a:lnTo>
                  <a:lnTo>
                    <a:pt x="843" y="3816"/>
                  </a:lnTo>
                  <a:lnTo>
                    <a:pt x="991" y="3311"/>
                  </a:lnTo>
                  <a:lnTo>
                    <a:pt x="1160" y="2826"/>
                  </a:lnTo>
                  <a:lnTo>
                    <a:pt x="1349" y="2341"/>
                  </a:lnTo>
                  <a:lnTo>
                    <a:pt x="1539" y="1856"/>
                  </a:lnTo>
                  <a:lnTo>
                    <a:pt x="1750" y="1392"/>
                  </a:lnTo>
                  <a:lnTo>
                    <a:pt x="1982" y="928"/>
                  </a:lnTo>
                  <a:lnTo>
                    <a:pt x="2235" y="465"/>
                  </a:lnTo>
                  <a:lnTo>
                    <a:pt x="2488"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6" name="Google Shape;2166;p30"/>
            <p:cNvSpPr/>
            <p:nvPr/>
          </p:nvSpPr>
          <p:spPr>
            <a:xfrm>
              <a:off x="5246700" y="-1235825"/>
              <a:ext cx="62200" cy="173425"/>
            </a:xfrm>
            <a:custGeom>
              <a:rect b="b" l="l" r="r" t="t"/>
              <a:pathLst>
                <a:path extrusionOk="0" fill="none" h="6937" w="2488">
                  <a:moveTo>
                    <a:pt x="2446" y="1"/>
                  </a:moveTo>
                  <a:lnTo>
                    <a:pt x="2446" y="1"/>
                  </a:lnTo>
                  <a:lnTo>
                    <a:pt x="2193" y="380"/>
                  </a:lnTo>
                  <a:lnTo>
                    <a:pt x="1940" y="760"/>
                  </a:lnTo>
                  <a:lnTo>
                    <a:pt x="1708" y="1160"/>
                  </a:lnTo>
                  <a:lnTo>
                    <a:pt x="1476" y="1582"/>
                  </a:lnTo>
                  <a:lnTo>
                    <a:pt x="1265" y="2003"/>
                  </a:lnTo>
                  <a:lnTo>
                    <a:pt x="1075" y="2425"/>
                  </a:lnTo>
                  <a:lnTo>
                    <a:pt x="886" y="2847"/>
                  </a:lnTo>
                  <a:lnTo>
                    <a:pt x="717" y="3268"/>
                  </a:lnTo>
                  <a:lnTo>
                    <a:pt x="717" y="3268"/>
                  </a:lnTo>
                  <a:lnTo>
                    <a:pt x="548" y="3711"/>
                  </a:lnTo>
                  <a:lnTo>
                    <a:pt x="401" y="4154"/>
                  </a:lnTo>
                  <a:lnTo>
                    <a:pt x="274" y="4618"/>
                  </a:lnTo>
                  <a:lnTo>
                    <a:pt x="169" y="5060"/>
                  </a:lnTo>
                  <a:lnTo>
                    <a:pt x="84" y="5524"/>
                  </a:lnTo>
                  <a:lnTo>
                    <a:pt x="42" y="5988"/>
                  </a:lnTo>
                  <a:lnTo>
                    <a:pt x="0" y="6452"/>
                  </a:lnTo>
                  <a:lnTo>
                    <a:pt x="21" y="6915"/>
                  </a:lnTo>
                  <a:lnTo>
                    <a:pt x="42" y="6937"/>
                  </a:lnTo>
                  <a:lnTo>
                    <a:pt x="42" y="6937"/>
                  </a:lnTo>
                  <a:lnTo>
                    <a:pt x="274" y="6030"/>
                  </a:lnTo>
                  <a:lnTo>
                    <a:pt x="274" y="6030"/>
                  </a:lnTo>
                  <a:lnTo>
                    <a:pt x="843" y="3816"/>
                  </a:lnTo>
                  <a:lnTo>
                    <a:pt x="843" y="3816"/>
                  </a:lnTo>
                  <a:lnTo>
                    <a:pt x="991" y="3311"/>
                  </a:lnTo>
                  <a:lnTo>
                    <a:pt x="1160" y="2826"/>
                  </a:lnTo>
                  <a:lnTo>
                    <a:pt x="1349" y="2341"/>
                  </a:lnTo>
                  <a:lnTo>
                    <a:pt x="1539" y="1856"/>
                  </a:lnTo>
                  <a:lnTo>
                    <a:pt x="1750" y="1392"/>
                  </a:lnTo>
                  <a:lnTo>
                    <a:pt x="1982" y="928"/>
                  </a:lnTo>
                  <a:lnTo>
                    <a:pt x="2235" y="465"/>
                  </a:lnTo>
                  <a:lnTo>
                    <a:pt x="2488" y="1"/>
                  </a:lnTo>
                  <a:lnTo>
                    <a:pt x="2446"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7" name="Google Shape;2167;p30"/>
            <p:cNvSpPr/>
            <p:nvPr/>
          </p:nvSpPr>
          <p:spPr>
            <a:xfrm>
              <a:off x="5460675" y="-1429250"/>
              <a:ext cx="610325" cy="93325"/>
            </a:xfrm>
            <a:custGeom>
              <a:rect b="b" l="l" r="r" t="t"/>
              <a:pathLst>
                <a:path extrusionOk="0" h="3733" w="24413">
                  <a:moveTo>
                    <a:pt x="15579" y="1"/>
                  </a:moveTo>
                  <a:lnTo>
                    <a:pt x="14567" y="22"/>
                  </a:lnTo>
                  <a:lnTo>
                    <a:pt x="13556" y="64"/>
                  </a:lnTo>
                  <a:lnTo>
                    <a:pt x="12544" y="148"/>
                  </a:lnTo>
                  <a:lnTo>
                    <a:pt x="11553" y="254"/>
                  </a:lnTo>
                  <a:lnTo>
                    <a:pt x="10541" y="401"/>
                  </a:lnTo>
                  <a:lnTo>
                    <a:pt x="9550" y="549"/>
                  </a:lnTo>
                  <a:lnTo>
                    <a:pt x="8559" y="760"/>
                  </a:lnTo>
                  <a:lnTo>
                    <a:pt x="7568" y="971"/>
                  </a:lnTo>
                  <a:lnTo>
                    <a:pt x="6599" y="1224"/>
                  </a:lnTo>
                  <a:lnTo>
                    <a:pt x="5629" y="1498"/>
                  </a:lnTo>
                  <a:lnTo>
                    <a:pt x="4659" y="1814"/>
                  </a:lnTo>
                  <a:lnTo>
                    <a:pt x="3711" y="2151"/>
                  </a:lnTo>
                  <a:lnTo>
                    <a:pt x="2762" y="2510"/>
                  </a:lnTo>
                  <a:lnTo>
                    <a:pt x="1834" y="2889"/>
                  </a:lnTo>
                  <a:lnTo>
                    <a:pt x="907" y="3311"/>
                  </a:lnTo>
                  <a:lnTo>
                    <a:pt x="0" y="3732"/>
                  </a:lnTo>
                  <a:lnTo>
                    <a:pt x="949" y="3332"/>
                  </a:lnTo>
                  <a:lnTo>
                    <a:pt x="1897" y="2931"/>
                  </a:lnTo>
                  <a:lnTo>
                    <a:pt x="2846" y="2573"/>
                  </a:lnTo>
                  <a:lnTo>
                    <a:pt x="3795" y="2235"/>
                  </a:lnTo>
                  <a:lnTo>
                    <a:pt x="4765" y="1940"/>
                  </a:lnTo>
                  <a:lnTo>
                    <a:pt x="5713" y="1645"/>
                  </a:lnTo>
                  <a:lnTo>
                    <a:pt x="6662" y="1392"/>
                  </a:lnTo>
                  <a:lnTo>
                    <a:pt x="7632" y="1181"/>
                  </a:lnTo>
                  <a:lnTo>
                    <a:pt x="8601" y="971"/>
                  </a:lnTo>
                  <a:lnTo>
                    <a:pt x="9571" y="802"/>
                  </a:lnTo>
                  <a:lnTo>
                    <a:pt x="10541" y="654"/>
                  </a:lnTo>
                  <a:lnTo>
                    <a:pt x="11511" y="549"/>
                  </a:lnTo>
                  <a:lnTo>
                    <a:pt x="12480" y="444"/>
                  </a:lnTo>
                  <a:lnTo>
                    <a:pt x="13471" y="380"/>
                  </a:lnTo>
                  <a:lnTo>
                    <a:pt x="14441" y="359"/>
                  </a:lnTo>
                  <a:lnTo>
                    <a:pt x="15432" y="338"/>
                  </a:lnTo>
                  <a:lnTo>
                    <a:pt x="16359" y="338"/>
                  </a:lnTo>
                  <a:lnTo>
                    <a:pt x="17266" y="380"/>
                  </a:lnTo>
                  <a:lnTo>
                    <a:pt x="18193" y="444"/>
                  </a:lnTo>
                  <a:lnTo>
                    <a:pt x="19121" y="507"/>
                  </a:lnTo>
                  <a:lnTo>
                    <a:pt x="20049" y="612"/>
                  </a:lnTo>
                  <a:lnTo>
                    <a:pt x="20976" y="718"/>
                  </a:lnTo>
                  <a:lnTo>
                    <a:pt x="21925" y="865"/>
                  </a:lnTo>
                  <a:lnTo>
                    <a:pt x="22874" y="1034"/>
                  </a:lnTo>
                  <a:lnTo>
                    <a:pt x="24391" y="1329"/>
                  </a:lnTo>
                  <a:lnTo>
                    <a:pt x="24413" y="1308"/>
                  </a:lnTo>
                  <a:lnTo>
                    <a:pt x="22895" y="865"/>
                  </a:lnTo>
                  <a:lnTo>
                    <a:pt x="21988" y="675"/>
                  </a:lnTo>
                  <a:lnTo>
                    <a:pt x="21082" y="486"/>
                  </a:lnTo>
                  <a:lnTo>
                    <a:pt x="20175" y="338"/>
                  </a:lnTo>
                  <a:lnTo>
                    <a:pt x="19269" y="212"/>
                  </a:lnTo>
                  <a:lnTo>
                    <a:pt x="18341" y="127"/>
                  </a:lnTo>
                  <a:lnTo>
                    <a:pt x="17413" y="64"/>
                  </a:lnTo>
                  <a:lnTo>
                    <a:pt x="16507" y="22"/>
                  </a:lnTo>
                  <a:lnTo>
                    <a:pt x="15579"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8" name="Google Shape;2168;p30"/>
            <p:cNvSpPr/>
            <p:nvPr/>
          </p:nvSpPr>
          <p:spPr>
            <a:xfrm>
              <a:off x="5460675" y="-1429250"/>
              <a:ext cx="610325" cy="93325"/>
            </a:xfrm>
            <a:custGeom>
              <a:rect b="b" l="l" r="r" t="t"/>
              <a:pathLst>
                <a:path extrusionOk="0" fill="none" h="3733" w="24413">
                  <a:moveTo>
                    <a:pt x="15579" y="1"/>
                  </a:moveTo>
                  <a:lnTo>
                    <a:pt x="15579" y="1"/>
                  </a:lnTo>
                  <a:lnTo>
                    <a:pt x="14567" y="22"/>
                  </a:lnTo>
                  <a:lnTo>
                    <a:pt x="13556" y="64"/>
                  </a:lnTo>
                  <a:lnTo>
                    <a:pt x="12544" y="148"/>
                  </a:lnTo>
                  <a:lnTo>
                    <a:pt x="11553" y="254"/>
                  </a:lnTo>
                  <a:lnTo>
                    <a:pt x="10541" y="401"/>
                  </a:lnTo>
                  <a:lnTo>
                    <a:pt x="9550" y="549"/>
                  </a:lnTo>
                  <a:lnTo>
                    <a:pt x="8559" y="760"/>
                  </a:lnTo>
                  <a:lnTo>
                    <a:pt x="7568" y="971"/>
                  </a:lnTo>
                  <a:lnTo>
                    <a:pt x="6599" y="1224"/>
                  </a:lnTo>
                  <a:lnTo>
                    <a:pt x="5629" y="1498"/>
                  </a:lnTo>
                  <a:lnTo>
                    <a:pt x="4659" y="1814"/>
                  </a:lnTo>
                  <a:lnTo>
                    <a:pt x="3711" y="2151"/>
                  </a:lnTo>
                  <a:lnTo>
                    <a:pt x="2762" y="2510"/>
                  </a:lnTo>
                  <a:lnTo>
                    <a:pt x="1834" y="2889"/>
                  </a:lnTo>
                  <a:lnTo>
                    <a:pt x="907" y="3311"/>
                  </a:lnTo>
                  <a:lnTo>
                    <a:pt x="0" y="3732"/>
                  </a:lnTo>
                  <a:lnTo>
                    <a:pt x="0" y="3732"/>
                  </a:lnTo>
                  <a:lnTo>
                    <a:pt x="949" y="3332"/>
                  </a:lnTo>
                  <a:lnTo>
                    <a:pt x="1897" y="2931"/>
                  </a:lnTo>
                  <a:lnTo>
                    <a:pt x="2846" y="2573"/>
                  </a:lnTo>
                  <a:lnTo>
                    <a:pt x="3795" y="2235"/>
                  </a:lnTo>
                  <a:lnTo>
                    <a:pt x="4765" y="1940"/>
                  </a:lnTo>
                  <a:lnTo>
                    <a:pt x="5713" y="1645"/>
                  </a:lnTo>
                  <a:lnTo>
                    <a:pt x="6662" y="1392"/>
                  </a:lnTo>
                  <a:lnTo>
                    <a:pt x="7632" y="1181"/>
                  </a:lnTo>
                  <a:lnTo>
                    <a:pt x="8601" y="971"/>
                  </a:lnTo>
                  <a:lnTo>
                    <a:pt x="9571" y="802"/>
                  </a:lnTo>
                  <a:lnTo>
                    <a:pt x="10541" y="654"/>
                  </a:lnTo>
                  <a:lnTo>
                    <a:pt x="11511" y="549"/>
                  </a:lnTo>
                  <a:lnTo>
                    <a:pt x="12480" y="444"/>
                  </a:lnTo>
                  <a:lnTo>
                    <a:pt x="13471" y="380"/>
                  </a:lnTo>
                  <a:lnTo>
                    <a:pt x="14441" y="359"/>
                  </a:lnTo>
                  <a:lnTo>
                    <a:pt x="15432" y="338"/>
                  </a:lnTo>
                  <a:lnTo>
                    <a:pt x="15432" y="338"/>
                  </a:lnTo>
                  <a:lnTo>
                    <a:pt x="16359" y="338"/>
                  </a:lnTo>
                  <a:lnTo>
                    <a:pt x="17266" y="380"/>
                  </a:lnTo>
                  <a:lnTo>
                    <a:pt x="18193" y="444"/>
                  </a:lnTo>
                  <a:lnTo>
                    <a:pt x="19121" y="507"/>
                  </a:lnTo>
                  <a:lnTo>
                    <a:pt x="20049" y="612"/>
                  </a:lnTo>
                  <a:lnTo>
                    <a:pt x="20976" y="718"/>
                  </a:lnTo>
                  <a:lnTo>
                    <a:pt x="21925" y="865"/>
                  </a:lnTo>
                  <a:lnTo>
                    <a:pt x="22874" y="1034"/>
                  </a:lnTo>
                  <a:lnTo>
                    <a:pt x="22874" y="1034"/>
                  </a:lnTo>
                  <a:lnTo>
                    <a:pt x="24391" y="1329"/>
                  </a:lnTo>
                  <a:lnTo>
                    <a:pt x="24413" y="1308"/>
                  </a:lnTo>
                  <a:lnTo>
                    <a:pt x="24413" y="1308"/>
                  </a:lnTo>
                  <a:lnTo>
                    <a:pt x="22895" y="865"/>
                  </a:lnTo>
                  <a:lnTo>
                    <a:pt x="22895" y="865"/>
                  </a:lnTo>
                  <a:lnTo>
                    <a:pt x="21988" y="675"/>
                  </a:lnTo>
                  <a:lnTo>
                    <a:pt x="21082" y="486"/>
                  </a:lnTo>
                  <a:lnTo>
                    <a:pt x="20175" y="338"/>
                  </a:lnTo>
                  <a:lnTo>
                    <a:pt x="19269" y="212"/>
                  </a:lnTo>
                  <a:lnTo>
                    <a:pt x="18341" y="127"/>
                  </a:lnTo>
                  <a:lnTo>
                    <a:pt x="17413" y="64"/>
                  </a:lnTo>
                  <a:lnTo>
                    <a:pt x="16507" y="22"/>
                  </a:lnTo>
                  <a:lnTo>
                    <a:pt x="15579"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9" name="Google Shape;2169;p30"/>
            <p:cNvSpPr/>
            <p:nvPr/>
          </p:nvSpPr>
          <p:spPr>
            <a:xfrm>
              <a:off x="6221700" y="-1379175"/>
              <a:ext cx="231400" cy="122825"/>
            </a:xfrm>
            <a:custGeom>
              <a:rect b="b" l="l" r="r" t="t"/>
              <a:pathLst>
                <a:path extrusionOk="0" h="4913" w="9256">
                  <a:moveTo>
                    <a:pt x="1" y="1"/>
                  </a:moveTo>
                  <a:lnTo>
                    <a:pt x="1" y="22"/>
                  </a:lnTo>
                  <a:lnTo>
                    <a:pt x="654" y="106"/>
                  </a:lnTo>
                  <a:lnTo>
                    <a:pt x="1329" y="232"/>
                  </a:lnTo>
                  <a:lnTo>
                    <a:pt x="1982" y="380"/>
                  </a:lnTo>
                  <a:lnTo>
                    <a:pt x="2615" y="570"/>
                  </a:lnTo>
                  <a:lnTo>
                    <a:pt x="3100" y="717"/>
                  </a:lnTo>
                  <a:lnTo>
                    <a:pt x="3564" y="907"/>
                  </a:lnTo>
                  <a:lnTo>
                    <a:pt x="4006" y="1097"/>
                  </a:lnTo>
                  <a:lnTo>
                    <a:pt x="4470" y="1308"/>
                  </a:lnTo>
                  <a:lnTo>
                    <a:pt x="4913" y="1540"/>
                  </a:lnTo>
                  <a:lnTo>
                    <a:pt x="5334" y="1793"/>
                  </a:lnTo>
                  <a:lnTo>
                    <a:pt x="5756" y="2045"/>
                  </a:lnTo>
                  <a:lnTo>
                    <a:pt x="6178" y="2341"/>
                  </a:lnTo>
                  <a:lnTo>
                    <a:pt x="6979" y="2931"/>
                  </a:lnTo>
                  <a:lnTo>
                    <a:pt x="7759" y="3542"/>
                  </a:lnTo>
                  <a:lnTo>
                    <a:pt x="8138" y="3880"/>
                  </a:lnTo>
                  <a:lnTo>
                    <a:pt x="8497" y="4217"/>
                  </a:lnTo>
                  <a:lnTo>
                    <a:pt x="9234" y="4913"/>
                  </a:lnTo>
                  <a:lnTo>
                    <a:pt x="9256" y="4891"/>
                  </a:lnTo>
                  <a:lnTo>
                    <a:pt x="8855" y="4343"/>
                  </a:lnTo>
                  <a:lnTo>
                    <a:pt x="8539" y="3943"/>
                  </a:lnTo>
                  <a:lnTo>
                    <a:pt x="8202" y="3563"/>
                  </a:lnTo>
                  <a:lnTo>
                    <a:pt x="7822" y="3205"/>
                  </a:lnTo>
                  <a:lnTo>
                    <a:pt x="7443" y="2868"/>
                  </a:lnTo>
                  <a:lnTo>
                    <a:pt x="7063" y="2551"/>
                  </a:lnTo>
                  <a:lnTo>
                    <a:pt x="6641" y="2256"/>
                  </a:lnTo>
                  <a:lnTo>
                    <a:pt x="6220" y="1961"/>
                  </a:lnTo>
                  <a:lnTo>
                    <a:pt x="5777" y="1708"/>
                  </a:lnTo>
                  <a:lnTo>
                    <a:pt x="5103" y="1350"/>
                  </a:lnTo>
                  <a:lnTo>
                    <a:pt x="4428" y="1034"/>
                  </a:lnTo>
                  <a:lnTo>
                    <a:pt x="3711" y="738"/>
                  </a:lnTo>
                  <a:lnTo>
                    <a:pt x="2994" y="507"/>
                  </a:lnTo>
                  <a:lnTo>
                    <a:pt x="2257" y="296"/>
                  </a:lnTo>
                  <a:lnTo>
                    <a:pt x="1519" y="148"/>
                  </a:lnTo>
                  <a:lnTo>
                    <a:pt x="760" y="43"/>
                  </a:lnTo>
                  <a:lnTo>
                    <a:pt x="380" y="22"/>
                  </a:lnTo>
                  <a:lnTo>
                    <a:pt x="1"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0" name="Google Shape;2170;p30"/>
            <p:cNvSpPr/>
            <p:nvPr/>
          </p:nvSpPr>
          <p:spPr>
            <a:xfrm>
              <a:off x="6221700" y="-1379175"/>
              <a:ext cx="231400" cy="122825"/>
            </a:xfrm>
            <a:custGeom>
              <a:rect b="b" l="l" r="r" t="t"/>
              <a:pathLst>
                <a:path extrusionOk="0" fill="none" h="4913" w="9256">
                  <a:moveTo>
                    <a:pt x="1" y="1"/>
                  </a:moveTo>
                  <a:lnTo>
                    <a:pt x="1" y="22"/>
                  </a:lnTo>
                  <a:lnTo>
                    <a:pt x="1" y="22"/>
                  </a:lnTo>
                  <a:lnTo>
                    <a:pt x="654" y="106"/>
                  </a:lnTo>
                  <a:lnTo>
                    <a:pt x="1329" y="232"/>
                  </a:lnTo>
                  <a:lnTo>
                    <a:pt x="1982" y="380"/>
                  </a:lnTo>
                  <a:lnTo>
                    <a:pt x="2615" y="570"/>
                  </a:lnTo>
                  <a:lnTo>
                    <a:pt x="2615" y="570"/>
                  </a:lnTo>
                  <a:lnTo>
                    <a:pt x="3100" y="717"/>
                  </a:lnTo>
                  <a:lnTo>
                    <a:pt x="3564" y="907"/>
                  </a:lnTo>
                  <a:lnTo>
                    <a:pt x="4006" y="1097"/>
                  </a:lnTo>
                  <a:lnTo>
                    <a:pt x="4470" y="1308"/>
                  </a:lnTo>
                  <a:lnTo>
                    <a:pt x="4913" y="1540"/>
                  </a:lnTo>
                  <a:lnTo>
                    <a:pt x="5334" y="1793"/>
                  </a:lnTo>
                  <a:lnTo>
                    <a:pt x="5756" y="2045"/>
                  </a:lnTo>
                  <a:lnTo>
                    <a:pt x="6178" y="2341"/>
                  </a:lnTo>
                  <a:lnTo>
                    <a:pt x="6178" y="2341"/>
                  </a:lnTo>
                  <a:lnTo>
                    <a:pt x="6979" y="2931"/>
                  </a:lnTo>
                  <a:lnTo>
                    <a:pt x="7759" y="3542"/>
                  </a:lnTo>
                  <a:lnTo>
                    <a:pt x="7759" y="3542"/>
                  </a:lnTo>
                  <a:lnTo>
                    <a:pt x="8138" y="3880"/>
                  </a:lnTo>
                  <a:lnTo>
                    <a:pt x="8497" y="4217"/>
                  </a:lnTo>
                  <a:lnTo>
                    <a:pt x="9234" y="4913"/>
                  </a:lnTo>
                  <a:lnTo>
                    <a:pt x="9256" y="4891"/>
                  </a:lnTo>
                  <a:lnTo>
                    <a:pt x="9256" y="4891"/>
                  </a:lnTo>
                  <a:lnTo>
                    <a:pt x="8855" y="4343"/>
                  </a:lnTo>
                  <a:lnTo>
                    <a:pt x="8855" y="4343"/>
                  </a:lnTo>
                  <a:lnTo>
                    <a:pt x="8539" y="3943"/>
                  </a:lnTo>
                  <a:lnTo>
                    <a:pt x="8202" y="3563"/>
                  </a:lnTo>
                  <a:lnTo>
                    <a:pt x="7822" y="3205"/>
                  </a:lnTo>
                  <a:lnTo>
                    <a:pt x="7443" y="2868"/>
                  </a:lnTo>
                  <a:lnTo>
                    <a:pt x="7063" y="2551"/>
                  </a:lnTo>
                  <a:lnTo>
                    <a:pt x="6641" y="2256"/>
                  </a:lnTo>
                  <a:lnTo>
                    <a:pt x="6220" y="1961"/>
                  </a:lnTo>
                  <a:lnTo>
                    <a:pt x="5777" y="1708"/>
                  </a:lnTo>
                  <a:lnTo>
                    <a:pt x="5777" y="1708"/>
                  </a:lnTo>
                  <a:lnTo>
                    <a:pt x="5103" y="1350"/>
                  </a:lnTo>
                  <a:lnTo>
                    <a:pt x="4428" y="1034"/>
                  </a:lnTo>
                  <a:lnTo>
                    <a:pt x="3711" y="738"/>
                  </a:lnTo>
                  <a:lnTo>
                    <a:pt x="2994" y="507"/>
                  </a:lnTo>
                  <a:lnTo>
                    <a:pt x="2257" y="296"/>
                  </a:lnTo>
                  <a:lnTo>
                    <a:pt x="1519" y="148"/>
                  </a:lnTo>
                  <a:lnTo>
                    <a:pt x="760" y="43"/>
                  </a:lnTo>
                  <a:lnTo>
                    <a:pt x="380" y="22"/>
                  </a:lnTo>
                  <a:lnTo>
                    <a:pt x="1"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1" name="Google Shape;2171;p30"/>
            <p:cNvSpPr/>
            <p:nvPr/>
          </p:nvSpPr>
          <p:spPr>
            <a:xfrm>
              <a:off x="5386350" y="-1018675"/>
              <a:ext cx="689925" cy="340475"/>
            </a:xfrm>
            <a:custGeom>
              <a:rect b="b" l="l" r="r" t="t"/>
              <a:pathLst>
                <a:path extrusionOk="0" h="13619" w="27597">
                  <a:moveTo>
                    <a:pt x="15411" y="0"/>
                  </a:moveTo>
                  <a:lnTo>
                    <a:pt x="14779" y="21"/>
                  </a:lnTo>
                  <a:lnTo>
                    <a:pt x="14125" y="85"/>
                  </a:lnTo>
                  <a:lnTo>
                    <a:pt x="13472" y="169"/>
                  </a:lnTo>
                  <a:lnTo>
                    <a:pt x="12818" y="274"/>
                  </a:lnTo>
                  <a:lnTo>
                    <a:pt x="12165" y="422"/>
                  </a:lnTo>
                  <a:lnTo>
                    <a:pt x="11490" y="612"/>
                  </a:lnTo>
                  <a:lnTo>
                    <a:pt x="10837" y="822"/>
                  </a:lnTo>
                  <a:lnTo>
                    <a:pt x="10162" y="1054"/>
                  </a:lnTo>
                  <a:lnTo>
                    <a:pt x="9508" y="1307"/>
                  </a:lnTo>
                  <a:lnTo>
                    <a:pt x="8855" y="1581"/>
                  </a:lnTo>
                  <a:lnTo>
                    <a:pt x="8201" y="1877"/>
                  </a:lnTo>
                  <a:lnTo>
                    <a:pt x="7569" y="2193"/>
                  </a:lnTo>
                  <a:lnTo>
                    <a:pt x="6958" y="2530"/>
                  </a:lnTo>
                  <a:lnTo>
                    <a:pt x="6346" y="2867"/>
                  </a:lnTo>
                  <a:lnTo>
                    <a:pt x="5756" y="3226"/>
                  </a:lnTo>
                  <a:lnTo>
                    <a:pt x="5187" y="3605"/>
                  </a:lnTo>
                  <a:lnTo>
                    <a:pt x="4639" y="4006"/>
                  </a:lnTo>
                  <a:lnTo>
                    <a:pt x="4090" y="4406"/>
                  </a:lnTo>
                  <a:lnTo>
                    <a:pt x="3585" y="4807"/>
                  </a:lnTo>
                  <a:lnTo>
                    <a:pt x="3100" y="5207"/>
                  </a:lnTo>
                  <a:lnTo>
                    <a:pt x="2657" y="5629"/>
                  </a:lnTo>
                  <a:lnTo>
                    <a:pt x="2214" y="6051"/>
                  </a:lnTo>
                  <a:lnTo>
                    <a:pt x="1835" y="6472"/>
                  </a:lnTo>
                  <a:lnTo>
                    <a:pt x="1455" y="6894"/>
                  </a:lnTo>
                  <a:lnTo>
                    <a:pt x="1139" y="7295"/>
                  </a:lnTo>
                  <a:lnTo>
                    <a:pt x="844" y="7716"/>
                  </a:lnTo>
                  <a:lnTo>
                    <a:pt x="591" y="8117"/>
                  </a:lnTo>
                  <a:lnTo>
                    <a:pt x="380" y="8538"/>
                  </a:lnTo>
                  <a:lnTo>
                    <a:pt x="211" y="8918"/>
                  </a:lnTo>
                  <a:lnTo>
                    <a:pt x="106" y="9297"/>
                  </a:lnTo>
                  <a:lnTo>
                    <a:pt x="22" y="9677"/>
                  </a:lnTo>
                  <a:lnTo>
                    <a:pt x="1" y="10035"/>
                  </a:lnTo>
                  <a:lnTo>
                    <a:pt x="1" y="10204"/>
                  </a:lnTo>
                  <a:lnTo>
                    <a:pt x="22" y="10372"/>
                  </a:lnTo>
                  <a:lnTo>
                    <a:pt x="64" y="10541"/>
                  </a:lnTo>
                  <a:lnTo>
                    <a:pt x="106" y="10689"/>
                  </a:lnTo>
                  <a:lnTo>
                    <a:pt x="148" y="10857"/>
                  </a:lnTo>
                  <a:lnTo>
                    <a:pt x="211" y="11005"/>
                  </a:lnTo>
                  <a:lnTo>
                    <a:pt x="380" y="11279"/>
                  </a:lnTo>
                  <a:lnTo>
                    <a:pt x="591" y="11532"/>
                  </a:lnTo>
                  <a:lnTo>
                    <a:pt x="844" y="11764"/>
                  </a:lnTo>
                  <a:lnTo>
                    <a:pt x="1139" y="11975"/>
                  </a:lnTo>
                  <a:lnTo>
                    <a:pt x="1455" y="12185"/>
                  </a:lnTo>
                  <a:lnTo>
                    <a:pt x="1835" y="12375"/>
                  </a:lnTo>
                  <a:lnTo>
                    <a:pt x="2214" y="12544"/>
                  </a:lnTo>
                  <a:lnTo>
                    <a:pt x="2657" y="12691"/>
                  </a:lnTo>
                  <a:lnTo>
                    <a:pt x="3100" y="12818"/>
                  </a:lnTo>
                  <a:lnTo>
                    <a:pt x="3585" y="12944"/>
                  </a:lnTo>
                  <a:lnTo>
                    <a:pt x="4090" y="13050"/>
                  </a:lnTo>
                  <a:lnTo>
                    <a:pt x="4639" y="13155"/>
                  </a:lnTo>
                  <a:lnTo>
                    <a:pt x="5187" y="13239"/>
                  </a:lnTo>
                  <a:lnTo>
                    <a:pt x="6346" y="13387"/>
                  </a:lnTo>
                  <a:lnTo>
                    <a:pt x="7569" y="13471"/>
                  </a:lnTo>
                  <a:lnTo>
                    <a:pt x="8855" y="13556"/>
                  </a:lnTo>
                  <a:lnTo>
                    <a:pt x="10162" y="13598"/>
                  </a:lnTo>
                  <a:lnTo>
                    <a:pt x="11490" y="13619"/>
                  </a:lnTo>
                  <a:lnTo>
                    <a:pt x="16044" y="13619"/>
                  </a:lnTo>
                  <a:lnTo>
                    <a:pt x="16655" y="13598"/>
                  </a:lnTo>
                  <a:lnTo>
                    <a:pt x="17266" y="13535"/>
                  </a:lnTo>
                  <a:lnTo>
                    <a:pt x="17857" y="13492"/>
                  </a:lnTo>
                  <a:lnTo>
                    <a:pt x="18447" y="13408"/>
                  </a:lnTo>
                  <a:lnTo>
                    <a:pt x="19037" y="13324"/>
                  </a:lnTo>
                  <a:lnTo>
                    <a:pt x="19606" y="13218"/>
                  </a:lnTo>
                  <a:lnTo>
                    <a:pt x="20155" y="13092"/>
                  </a:lnTo>
                  <a:lnTo>
                    <a:pt x="20703" y="12944"/>
                  </a:lnTo>
                  <a:lnTo>
                    <a:pt x="21209" y="12797"/>
                  </a:lnTo>
                  <a:lnTo>
                    <a:pt x="21736" y="12628"/>
                  </a:lnTo>
                  <a:lnTo>
                    <a:pt x="22221" y="12459"/>
                  </a:lnTo>
                  <a:lnTo>
                    <a:pt x="22705" y="12270"/>
                  </a:lnTo>
                  <a:lnTo>
                    <a:pt x="23169" y="12059"/>
                  </a:lnTo>
                  <a:lnTo>
                    <a:pt x="23612" y="11848"/>
                  </a:lnTo>
                  <a:lnTo>
                    <a:pt x="24034" y="11637"/>
                  </a:lnTo>
                  <a:lnTo>
                    <a:pt x="24434" y="11384"/>
                  </a:lnTo>
                  <a:lnTo>
                    <a:pt x="24814" y="11152"/>
                  </a:lnTo>
                  <a:lnTo>
                    <a:pt x="25172" y="10878"/>
                  </a:lnTo>
                  <a:lnTo>
                    <a:pt x="25509" y="10625"/>
                  </a:lnTo>
                  <a:lnTo>
                    <a:pt x="25825" y="10351"/>
                  </a:lnTo>
                  <a:lnTo>
                    <a:pt x="26121" y="10056"/>
                  </a:lnTo>
                  <a:lnTo>
                    <a:pt x="26395" y="9761"/>
                  </a:lnTo>
                  <a:lnTo>
                    <a:pt x="26648" y="9466"/>
                  </a:lnTo>
                  <a:lnTo>
                    <a:pt x="26858" y="9150"/>
                  </a:lnTo>
                  <a:lnTo>
                    <a:pt x="27048" y="8833"/>
                  </a:lnTo>
                  <a:lnTo>
                    <a:pt x="27217" y="8517"/>
                  </a:lnTo>
                  <a:lnTo>
                    <a:pt x="27343" y="8180"/>
                  </a:lnTo>
                  <a:lnTo>
                    <a:pt x="27449" y="7843"/>
                  </a:lnTo>
                  <a:lnTo>
                    <a:pt x="27533" y="7505"/>
                  </a:lnTo>
                  <a:lnTo>
                    <a:pt x="27575" y="7168"/>
                  </a:lnTo>
                  <a:lnTo>
                    <a:pt x="27596" y="6810"/>
                  </a:lnTo>
                  <a:lnTo>
                    <a:pt x="27575" y="6472"/>
                  </a:lnTo>
                  <a:lnTo>
                    <a:pt x="27533" y="6114"/>
                  </a:lnTo>
                  <a:lnTo>
                    <a:pt x="27449" y="5777"/>
                  </a:lnTo>
                  <a:lnTo>
                    <a:pt x="27343" y="5439"/>
                  </a:lnTo>
                  <a:lnTo>
                    <a:pt x="27217" y="5102"/>
                  </a:lnTo>
                  <a:lnTo>
                    <a:pt x="27048" y="4786"/>
                  </a:lnTo>
                  <a:lnTo>
                    <a:pt x="26858" y="4470"/>
                  </a:lnTo>
                  <a:lnTo>
                    <a:pt x="26648" y="4153"/>
                  </a:lnTo>
                  <a:lnTo>
                    <a:pt x="26395" y="3858"/>
                  </a:lnTo>
                  <a:lnTo>
                    <a:pt x="26121" y="3563"/>
                  </a:lnTo>
                  <a:lnTo>
                    <a:pt x="25825" y="3289"/>
                  </a:lnTo>
                  <a:lnTo>
                    <a:pt x="25509" y="3015"/>
                  </a:lnTo>
                  <a:lnTo>
                    <a:pt x="25172" y="2741"/>
                  </a:lnTo>
                  <a:lnTo>
                    <a:pt x="24814" y="2488"/>
                  </a:lnTo>
                  <a:lnTo>
                    <a:pt x="24434" y="2235"/>
                  </a:lnTo>
                  <a:lnTo>
                    <a:pt x="24034" y="2003"/>
                  </a:lnTo>
                  <a:lnTo>
                    <a:pt x="23612" y="1771"/>
                  </a:lnTo>
                  <a:lnTo>
                    <a:pt x="23169" y="1560"/>
                  </a:lnTo>
                  <a:lnTo>
                    <a:pt x="22705" y="1350"/>
                  </a:lnTo>
                  <a:lnTo>
                    <a:pt x="22221" y="1160"/>
                  </a:lnTo>
                  <a:lnTo>
                    <a:pt x="21736" y="991"/>
                  </a:lnTo>
                  <a:lnTo>
                    <a:pt x="21209" y="822"/>
                  </a:lnTo>
                  <a:lnTo>
                    <a:pt x="20703" y="675"/>
                  </a:lnTo>
                  <a:lnTo>
                    <a:pt x="20155" y="548"/>
                  </a:lnTo>
                  <a:lnTo>
                    <a:pt x="19606" y="422"/>
                  </a:lnTo>
                  <a:lnTo>
                    <a:pt x="19037" y="317"/>
                  </a:lnTo>
                  <a:lnTo>
                    <a:pt x="18447" y="211"/>
                  </a:lnTo>
                  <a:lnTo>
                    <a:pt x="17857" y="148"/>
                  </a:lnTo>
                  <a:lnTo>
                    <a:pt x="17266" y="85"/>
                  </a:lnTo>
                  <a:lnTo>
                    <a:pt x="16655" y="42"/>
                  </a:lnTo>
                  <a:lnTo>
                    <a:pt x="16044" y="21"/>
                  </a:lnTo>
                  <a:lnTo>
                    <a:pt x="15411"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2" name="Google Shape;2172;p30"/>
            <p:cNvSpPr/>
            <p:nvPr/>
          </p:nvSpPr>
          <p:spPr>
            <a:xfrm>
              <a:off x="5386350" y="-1018675"/>
              <a:ext cx="689925" cy="340475"/>
            </a:xfrm>
            <a:custGeom>
              <a:rect b="b" l="l" r="r" t="t"/>
              <a:pathLst>
                <a:path extrusionOk="0" fill="none" h="13619" w="27597">
                  <a:moveTo>
                    <a:pt x="27596" y="6810"/>
                  </a:moveTo>
                  <a:lnTo>
                    <a:pt x="27596" y="6810"/>
                  </a:lnTo>
                  <a:lnTo>
                    <a:pt x="27575" y="7168"/>
                  </a:lnTo>
                  <a:lnTo>
                    <a:pt x="27533" y="7505"/>
                  </a:lnTo>
                  <a:lnTo>
                    <a:pt x="27449" y="7843"/>
                  </a:lnTo>
                  <a:lnTo>
                    <a:pt x="27343" y="8180"/>
                  </a:lnTo>
                  <a:lnTo>
                    <a:pt x="27217" y="8517"/>
                  </a:lnTo>
                  <a:lnTo>
                    <a:pt x="27048" y="8833"/>
                  </a:lnTo>
                  <a:lnTo>
                    <a:pt x="26858" y="9150"/>
                  </a:lnTo>
                  <a:lnTo>
                    <a:pt x="26648" y="9466"/>
                  </a:lnTo>
                  <a:lnTo>
                    <a:pt x="26395" y="9761"/>
                  </a:lnTo>
                  <a:lnTo>
                    <a:pt x="26121" y="10056"/>
                  </a:lnTo>
                  <a:lnTo>
                    <a:pt x="25825" y="10351"/>
                  </a:lnTo>
                  <a:lnTo>
                    <a:pt x="25509" y="10625"/>
                  </a:lnTo>
                  <a:lnTo>
                    <a:pt x="25172" y="10878"/>
                  </a:lnTo>
                  <a:lnTo>
                    <a:pt x="24814" y="11152"/>
                  </a:lnTo>
                  <a:lnTo>
                    <a:pt x="24434" y="11384"/>
                  </a:lnTo>
                  <a:lnTo>
                    <a:pt x="24034" y="11637"/>
                  </a:lnTo>
                  <a:lnTo>
                    <a:pt x="23612" y="11848"/>
                  </a:lnTo>
                  <a:lnTo>
                    <a:pt x="23169" y="12059"/>
                  </a:lnTo>
                  <a:lnTo>
                    <a:pt x="22705" y="12270"/>
                  </a:lnTo>
                  <a:lnTo>
                    <a:pt x="22221" y="12459"/>
                  </a:lnTo>
                  <a:lnTo>
                    <a:pt x="21736" y="12628"/>
                  </a:lnTo>
                  <a:lnTo>
                    <a:pt x="21209" y="12797"/>
                  </a:lnTo>
                  <a:lnTo>
                    <a:pt x="20703" y="12944"/>
                  </a:lnTo>
                  <a:lnTo>
                    <a:pt x="20155" y="13092"/>
                  </a:lnTo>
                  <a:lnTo>
                    <a:pt x="19606" y="13218"/>
                  </a:lnTo>
                  <a:lnTo>
                    <a:pt x="19037" y="13324"/>
                  </a:lnTo>
                  <a:lnTo>
                    <a:pt x="18447" y="13408"/>
                  </a:lnTo>
                  <a:lnTo>
                    <a:pt x="17857" y="13492"/>
                  </a:lnTo>
                  <a:lnTo>
                    <a:pt x="17266" y="13535"/>
                  </a:lnTo>
                  <a:lnTo>
                    <a:pt x="16655" y="13598"/>
                  </a:lnTo>
                  <a:lnTo>
                    <a:pt x="16044" y="13619"/>
                  </a:lnTo>
                  <a:lnTo>
                    <a:pt x="15411" y="13619"/>
                  </a:lnTo>
                  <a:lnTo>
                    <a:pt x="15411" y="13619"/>
                  </a:lnTo>
                  <a:lnTo>
                    <a:pt x="12818" y="13619"/>
                  </a:lnTo>
                  <a:lnTo>
                    <a:pt x="11490" y="13619"/>
                  </a:lnTo>
                  <a:lnTo>
                    <a:pt x="10162" y="13598"/>
                  </a:lnTo>
                  <a:lnTo>
                    <a:pt x="8855" y="13556"/>
                  </a:lnTo>
                  <a:lnTo>
                    <a:pt x="7569" y="13471"/>
                  </a:lnTo>
                  <a:lnTo>
                    <a:pt x="6346" y="13387"/>
                  </a:lnTo>
                  <a:lnTo>
                    <a:pt x="5187" y="13239"/>
                  </a:lnTo>
                  <a:lnTo>
                    <a:pt x="4639" y="13155"/>
                  </a:lnTo>
                  <a:lnTo>
                    <a:pt x="4090" y="13050"/>
                  </a:lnTo>
                  <a:lnTo>
                    <a:pt x="3585" y="12944"/>
                  </a:lnTo>
                  <a:lnTo>
                    <a:pt x="3100" y="12818"/>
                  </a:lnTo>
                  <a:lnTo>
                    <a:pt x="2657" y="12691"/>
                  </a:lnTo>
                  <a:lnTo>
                    <a:pt x="2214" y="12544"/>
                  </a:lnTo>
                  <a:lnTo>
                    <a:pt x="1835" y="12375"/>
                  </a:lnTo>
                  <a:lnTo>
                    <a:pt x="1455" y="12185"/>
                  </a:lnTo>
                  <a:lnTo>
                    <a:pt x="1139" y="11975"/>
                  </a:lnTo>
                  <a:lnTo>
                    <a:pt x="844" y="11764"/>
                  </a:lnTo>
                  <a:lnTo>
                    <a:pt x="591" y="11532"/>
                  </a:lnTo>
                  <a:lnTo>
                    <a:pt x="380" y="11279"/>
                  </a:lnTo>
                  <a:lnTo>
                    <a:pt x="211" y="11005"/>
                  </a:lnTo>
                  <a:lnTo>
                    <a:pt x="148" y="10857"/>
                  </a:lnTo>
                  <a:lnTo>
                    <a:pt x="106" y="10689"/>
                  </a:lnTo>
                  <a:lnTo>
                    <a:pt x="64" y="10541"/>
                  </a:lnTo>
                  <a:lnTo>
                    <a:pt x="22" y="10372"/>
                  </a:lnTo>
                  <a:lnTo>
                    <a:pt x="1" y="10204"/>
                  </a:lnTo>
                  <a:lnTo>
                    <a:pt x="1" y="10035"/>
                  </a:lnTo>
                  <a:lnTo>
                    <a:pt x="1" y="10035"/>
                  </a:lnTo>
                  <a:lnTo>
                    <a:pt x="22" y="9677"/>
                  </a:lnTo>
                  <a:lnTo>
                    <a:pt x="106" y="9297"/>
                  </a:lnTo>
                  <a:lnTo>
                    <a:pt x="211" y="8918"/>
                  </a:lnTo>
                  <a:lnTo>
                    <a:pt x="380" y="8538"/>
                  </a:lnTo>
                  <a:lnTo>
                    <a:pt x="591" y="8117"/>
                  </a:lnTo>
                  <a:lnTo>
                    <a:pt x="844" y="7716"/>
                  </a:lnTo>
                  <a:lnTo>
                    <a:pt x="1139" y="7295"/>
                  </a:lnTo>
                  <a:lnTo>
                    <a:pt x="1455" y="6894"/>
                  </a:lnTo>
                  <a:lnTo>
                    <a:pt x="1835" y="6472"/>
                  </a:lnTo>
                  <a:lnTo>
                    <a:pt x="2214" y="6051"/>
                  </a:lnTo>
                  <a:lnTo>
                    <a:pt x="2657" y="5629"/>
                  </a:lnTo>
                  <a:lnTo>
                    <a:pt x="3100" y="5207"/>
                  </a:lnTo>
                  <a:lnTo>
                    <a:pt x="3585" y="4807"/>
                  </a:lnTo>
                  <a:lnTo>
                    <a:pt x="4090" y="4406"/>
                  </a:lnTo>
                  <a:lnTo>
                    <a:pt x="4639" y="4006"/>
                  </a:lnTo>
                  <a:lnTo>
                    <a:pt x="5187" y="3605"/>
                  </a:lnTo>
                  <a:lnTo>
                    <a:pt x="5756" y="3226"/>
                  </a:lnTo>
                  <a:lnTo>
                    <a:pt x="6346" y="2867"/>
                  </a:lnTo>
                  <a:lnTo>
                    <a:pt x="6958" y="2530"/>
                  </a:lnTo>
                  <a:lnTo>
                    <a:pt x="7569" y="2193"/>
                  </a:lnTo>
                  <a:lnTo>
                    <a:pt x="8201" y="1877"/>
                  </a:lnTo>
                  <a:lnTo>
                    <a:pt x="8855" y="1581"/>
                  </a:lnTo>
                  <a:lnTo>
                    <a:pt x="9508" y="1307"/>
                  </a:lnTo>
                  <a:lnTo>
                    <a:pt x="10162" y="1054"/>
                  </a:lnTo>
                  <a:lnTo>
                    <a:pt x="10837" y="822"/>
                  </a:lnTo>
                  <a:lnTo>
                    <a:pt x="11490" y="612"/>
                  </a:lnTo>
                  <a:lnTo>
                    <a:pt x="12165" y="422"/>
                  </a:lnTo>
                  <a:lnTo>
                    <a:pt x="12818" y="274"/>
                  </a:lnTo>
                  <a:lnTo>
                    <a:pt x="13472" y="169"/>
                  </a:lnTo>
                  <a:lnTo>
                    <a:pt x="14125" y="85"/>
                  </a:lnTo>
                  <a:lnTo>
                    <a:pt x="14779" y="21"/>
                  </a:lnTo>
                  <a:lnTo>
                    <a:pt x="15411" y="0"/>
                  </a:lnTo>
                  <a:lnTo>
                    <a:pt x="15411" y="0"/>
                  </a:lnTo>
                  <a:lnTo>
                    <a:pt x="16044" y="21"/>
                  </a:lnTo>
                  <a:lnTo>
                    <a:pt x="16655" y="42"/>
                  </a:lnTo>
                  <a:lnTo>
                    <a:pt x="17266" y="85"/>
                  </a:lnTo>
                  <a:lnTo>
                    <a:pt x="17857" y="148"/>
                  </a:lnTo>
                  <a:lnTo>
                    <a:pt x="18447" y="211"/>
                  </a:lnTo>
                  <a:lnTo>
                    <a:pt x="19037" y="317"/>
                  </a:lnTo>
                  <a:lnTo>
                    <a:pt x="19606" y="422"/>
                  </a:lnTo>
                  <a:lnTo>
                    <a:pt x="20155" y="548"/>
                  </a:lnTo>
                  <a:lnTo>
                    <a:pt x="20703" y="675"/>
                  </a:lnTo>
                  <a:lnTo>
                    <a:pt x="21209" y="822"/>
                  </a:lnTo>
                  <a:lnTo>
                    <a:pt x="21736" y="991"/>
                  </a:lnTo>
                  <a:lnTo>
                    <a:pt x="22221" y="1160"/>
                  </a:lnTo>
                  <a:lnTo>
                    <a:pt x="22705" y="1350"/>
                  </a:lnTo>
                  <a:lnTo>
                    <a:pt x="23169" y="1560"/>
                  </a:lnTo>
                  <a:lnTo>
                    <a:pt x="23612" y="1771"/>
                  </a:lnTo>
                  <a:lnTo>
                    <a:pt x="24034" y="2003"/>
                  </a:lnTo>
                  <a:lnTo>
                    <a:pt x="24434" y="2235"/>
                  </a:lnTo>
                  <a:lnTo>
                    <a:pt x="24814" y="2488"/>
                  </a:lnTo>
                  <a:lnTo>
                    <a:pt x="25172" y="2741"/>
                  </a:lnTo>
                  <a:lnTo>
                    <a:pt x="25509" y="3015"/>
                  </a:lnTo>
                  <a:lnTo>
                    <a:pt x="25825" y="3289"/>
                  </a:lnTo>
                  <a:lnTo>
                    <a:pt x="26121" y="3563"/>
                  </a:lnTo>
                  <a:lnTo>
                    <a:pt x="26395" y="3858"/>
                  </a:lnTo>
                  <a:lnTo>
                    <a:pt x="26648" y="4153"/>
                  </a:lnTo>
                  <a:lnTo>
                    <a:pt x="26858" y="4470"/>
                  </a:lnTo>
                  <a:lnTo>
                    <a:pt x="27048" y="4786"/>
                  </a:lnTo>
                  <a:lnTo>
                    <a:pt x="27217" y="5102"/>
                  </a:lnTo>
                  <a:lnTo>
                    <a:pt x="27343" y="5439"/>
                  </a:lnTo>
                  <a:lnTo>
                    <a:pt x="27449" y="5777"/>
                  </a:lnTo>
                  <a:lnTo>
                    <a:pt x="27533" y="6114"/>
                  </a:lnTo>
                  <a:lnTo>
                    <a:pt x="27575" y="6472"/>
                  </a:lnTo>
                  <a:lnTo>
                    <a:pt x="27596" y="6810"/>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3" name="Google Shape;2173;p30"/>
            <p:cNvSpPr/>
            <p:nvPr/>
          </p:nvSpPr>
          <p:spPr>
            <a:xfrm>
              <a:off x="5573975" y="-979675"/>
              <a:ext cx="170800" cy="64325"/>
            </a:xfrm>
            <a:custGeom>
              <a:rect b="b" l="l" r="r" t="t"/>
              <a:pathLst>
                <a:path extrusionOk="0" h="2573" w="6832">
                  <a:moveTo>
                    <a:pt x="6810" y="0"/>
                  </a:moveTo>
                  <a:lnTo>
                    <a:pt x="5925" y="148"/>
                  </a:lnTo>
                  <a:lnTo>
                    <a:pt x="5018" y="338"/>
                  </a:lnTo>
                  <a:lnTo>
                    <a:pt x="4133" y="570"/>
                  </a:lnTo>
                  <a:lnTo>
                    <a:pt x="3268" y="865"/>
                  </a:lnTo>
                  <a:lnTo>
                    <a:pt x="2826" y="1012"/>
                  </a:lnTo>
                  <a:lnTo>
                    <a:pt x="2383" y="1160"/>
                  </a:lnTo>
                  <a:lnTo>
                    <a:pt x="1961" y="1350"/>
                  </a:lnTo>
                  <a:lnTo>
                    <a:pt x="1561" y="1539"/>
                  </a:lnTo>
                  <a:lnTo>
                    <a:pt x="1139" y="1771"/>
                  </a:lnTo>
                  <a:lnTo>
                    <a:pt x="760" y="2003"/>
                  </a:lnTo>
                  <a:lnTo>
                    <a:pt x="380" y="2256"/>
                  </a:lnTo>
                  <a:lnTo>
                    <a:pt x="1" y="2530"/>
                  </a:lnTo>
                  <a:lnTo>
                    <a:pt x="22" y="2572"/>
                  </a:lnTo>
                  <a:lnTo>
                    <a:pt x="443" y="2383"/>
                  </a:lnTo>
                  <a:lnTo>
                    <a:pt x="1181" y="2066"/>
                  </a:lnTo>
                  <a:lnTo>
                    <a:pt x="1898" y="1750"/>
                  </a:lnTo>
                  <a:lnTo>
                    <a:pt x="3353" y="1118"/>
                  </a:lnTo>
                  <a:lnTo>
                    <a:pt x="4196" y="780"/>
                  </a:lnTo>
                  <a:lnTo>
                    <a:pt x="5060" y="506"/>
                  </a:lnTo>
                  <a:lnTo>
                    <a:pt x="5946" y="253"/>
                  </a:lnTo>
                  <a:lnTo>
                    <a:pt x="6831" y="21"/>
                  </a:lnTo>
                  <a:lnTo>
                    <a:pt x="6810"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4" name="Google Shape;2174;p30"/>
            <p:cNvSpPr/>
            <p:nvPr/>
          </p:nvSpPr>
          <p:spPr>
            <a:xfrm>
              <a:off x="5573975" y="-979675"/>
              <a:ext cx="170800" cy="64325"/>
            </a:xfrm>
            <a:custGeom>
              <a:rect b="b" l="l" r="r" t="t"/>
              <a:pathLst>
                <a:path extrusionOk="0" fill="none" h="2573" w="6832">
                  <a:moveTo>
                    <a:pt x="6810" y="0"/>
                  </a:moveTo>
                  <a:lnTo>
                    <a:pt x="6810" y="0"/>
                  </a:lnTo>
                  <a:lnTo>
                    <a:pt x="5925" y="148"/>
                  </a:lnTo>
                  <a:lnTo>
                    <a:pt x="5018" y="338"/>
                  </a:lnTo>
                  <a:lnTo>
                    <a:pt x="4133" y="570"/>
                  </a:lnTo>
                  <a:lnTo>
                    <a:pt x="3268" y="865"/>
                  </a:lnTo>
                  <a:lnTo>
                    <a:pt x="3268" y="865"/>
                  </a:lnTo>
                  <a:lnTo>
                    <a:pt x="2826" y="1012"/>
                  </a:lnTo>
                  <a:lnTo>
                    <a:pt x="2383" y="1160"/>
                  </a:lnTo>
                  <a:lnTo>
                    <a:pt x="1961" y="1350"/>
                  </a:lnTo>
                  <a:lnTo>
                    <a:pt x="1561" y="1539"/>
                  </a:lnTo>
                  <a:lnTo>
                    <a:pt x="1139" y="1771"/>
                  </a:lnTo>
                  <a:lnTo>
                    <a:pt x="760" y="2003"/>
                  </a:lnTo>
                  <a:lnTo>
                    <a:pt x="380" y="2256"/>
                  </a:lnTo>
                  <a:lnTo>
                    <a:pt x="1" y="2530"/>
                  </a:lnTo>
                  <a:lnTo>
                    <a:pt x="22" y="2572"/>
                  </a:lnTo>
                  <a:lnTo>
                    <a:pt x="22" y="2572"/>
                  </a:lnTo>
                  <a:lnTo>
                    <a:pt x="443" y="2383"/>
                  </a:lnTo>
                  <a:lnTo>
                    <a:pt x="443" y="2383"/>
                  </a:lnTo>
                  <a:lnTo>
                    <a:pt x="1181" y="2066"/>
                  </a:lnTo>
                  <a:lnTo>
                    <a:pt x="1898" y="1750"/>
                  </a:lnTo>
                  <a:lnTo>
                    <a:pt x="3353" y="1118"/>
                  </a:lnTo>
                  <a:lnTo>
                    <a:pt x="3353" y="1118"/>
                  </a:lnTo>
                  <a:lnTo>
                    <a:pt x="4196" y="780"/>
                  </a:lnTo>
                  <a:lnTo>
                    <a:pt x="5060" y="506"/>
                  </a:lnTo>
                  <a:lnTo>
                    <a:pt x="5946" y="253"/>
                  </a:lnTo>
                  <a:lnTo>
                    <a:pt x="6831" y="21"/>
                  </a:lnTo>
                  <a:lnTo>
                    <a:pt x="6810" y="0"/>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5" name="Google Shape;2175;p30"/>
            <p:cNvSpPr/>
            <p:nvPr/>
          </p:nvSpPr>
          <p:spPr>
            <a:xfrm>
              <a:off x="5444325" y="-866375"/>
              <a:ext cx="67500" cy="44825"/>
            </a:xfrm>
            <a:custGeom>
              <a:rect b="b" l="l" r="r" t="t"/>
              <a:pathLst>
                <a:path extrusionOk="0" h="1793" w="2700">
                  <a:moveTo>
                    <a:pt x="2699" y="1"/>
                  </a:moveTo>
                  <a:lnTo>
                    <a:pt x="2488" y="22"/>
                  </a:lnTo>
                  <a:lnTo>
                    <a:pt x="2277" y="43"/>
                  </a:lnTo>
                  <a:lnTo>
                    <a:pt x="1877" y="148"/>
                  </a:lnTo>
                  <a:lnTo>
                    <a:pt x="1624" y="233"/>
                  </a:lnTo>
                  <a:lnTo>
                    <a:pt x="1371" y="338"/>
                  </a:lnTo>
                  <a:lnTo>
                    <a:pt x="1139" y="465"/>
                  </a:lnTo>
                  <a:lnTo>
                    <a:pt x="907" y="612"/>
                  </a:lnTo>
                  <a:lnTo>
                    <a:pt x="738" y="718"/>
                  </a:lnTo>
                  <a:lnTo>
                    <a:pt x="591" y="823"/>
                  </a:lnTo>
                  <a:lnTo>
                    <a:pt x="443" y="971"/>
                  </a:lnTo>
                  <a:lnTo>
                    <a:pt x="338" y="1097"/>
                  </a:lnTo>
                  <a:lnTo>
                    <a:pt x="211" y="1266"/>
                  </a:lnTo>
                  <a:lnTo>
                    <a:pt x="127" y="1434"/>
                  </a:lnTo>
                  <a:lnTo>
                    <a:pt x="43" y="1603"/>
                  </a:lnTo>
                  <a:lnTo>
                    <a:pt x="1" y="1793"/>
                  </a:lnTo>
                  <a:lnTo>
                    <a:pt x="22" y="1793"/>
                  </a:lnTo>
                  <a:lnTo>
                    <a:pt x="254" y="1603"/>
                  </a:lnTo>
                  <a:lnTo>
                    <a:pt x="486" y="1392"/>
                  </a:lnTo>
                  <a:lnTo>
                    <a:pt x="781" y="1118"/>
                  </a:lnTo>
                  <a:lnTo>
                    <a:pt x="1076" y="844"/>
                  </a:lnTo>
                  <a:lnTo>
                    <a:pt x="1266" y="697"/>
                  </a:lnTo>
                  <a:lnTo>
                    <a:pt x="1455" y="570"/>
                  </a:lnTo>
                  <a:lnTo>
                    <a:pt x="1645" y="465"/>
                  </a:lnTo>
                  <a:lnTo>
                    <a:pt x="1835" y="338"/>
                  </a:lnTo>
                  <a:lnTo>
                    <a:pt x="2046" y="254"/>
                  </a:lnTo>
                  <a:lnTo>
                    <a:pt x="2256" y="170"/>
                  </a:lnTo>
                  <a:lnTo>
                    <a:pt x="2488" y="85"/>
                  </a:lnTo>
                  <a:lnTo>
                    <a:pt x="2699" y="22"/>
                  </a:lnTo>
                  <a:lnTo>
                    <a:pt x="2699"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6" name="Google Shape;2176;p30"/>
            <p:cNvSpPr/>
            <p:nvPr/>
          </p:nvSpPr>
          <p:spPr>
            <a:xfrm>
              <a:off x="5444325" y="-866375"/>
              <a:ext cx="67500" cy="44825"/>
            </a:xfrm>
            <a:custGeom>
              <a:rect b="b" l="l" r="r" t="t"/>
              <a:pathLst>
                <a:path extrusionOk="0" fill="none" h="1793" w="2700">
                  <a:moveTo>
                    <a:pt x="2699" y="1"/>
                  </a:moveTo>
                  <a:lnTo>
                    <a:pt x="2699" y="1"/>
                  </a:lnTo>
                  <a:lnTo>
                    <a:pt x="2488" y="22"/>
                  </a:lnTo>
                  <a:lnTo>
                    <a:pt x="2277" y="43"/>
                  </a:lnTo>
                  <a:lnTo>
                    <a:pt x="1877" y="148"/>
                  </a:lnTo>
                  <a:lnTo>
                    <a:pt x="1877" y="148"/>
                  </a:lnTo>
                  <a:lnTo>
                    <a:pt x="1624" y="233"/>
                  </a:lnTo>
                  <a:lnTo>
                    <a:pt x="1371" y="338"/>
                  </a:lnTo>
                  <a:lnTo>
                    <a:pt x="1139" y="465"/>
                  </a:lnTo>
                  <a:lnTo>
                    <a:pt x="907" y="612"/>
                  </a:lnTo>
                  <a:lnTo>
                    <a:pt x="907" y="612"/>
                  </a:lnTo>
                  <a:lnTo>
                    <a:pt x="738" y="718"/>
                  </a:lnTo>
                  <a:lnTo>
                    <a:pt x="591" y="823"/>
                  </a:lnTo>
                  <a:lnTo>
                    <a:pt x="443" y="971"/>
                  </a:lnTo>
                  <a:lnTo>
                    <a:pt x="338" y="1097"/>
                  </a:lnTo>
                  <a:lnTo>
                    <a:pt x="211" y="1266"/>
                  </a:lnTo>
                  <a:lnTo>
                    <a:pt x="127" y="1434"/>
                  </a:lnTo>
                  <a:lnTo>
                    <a:pt x="43" y="1603"/>
                  </a:lnTo>
                  <a:lnTo>
                    <a:pt x="1" y="1793"/>
                  </a:lnTo>
                  <a:lnTo>
                    <a:pt x="22" y="1793"/>
                  </a:lnTo>
                  <a:lnTo>
                    <a:pt x="22" y="1793"/>
                  </a:lnTo>
                  <a:lnTo>
                    <a:pt x="254" y="1603"/>
                  </a:lnTo>
                  <a:lnTo>
                    <a:pt x="486" y="1392"/>
                  </a:lnTo>
                  <a:lnTo>
                    <a:pt x="486" y="1392"/>
                  </a:lnTo>
                  <a:lnTo>
                    <a:pt x="781" y="1118"/>
                  </a:lnTo>
                  <a:lnTo>
                    <a:pt x="1076" y="844"/>
                  </a:lnTo>
                  <a:lnTo>
                    <a:pt x="1076" y="844"/>
                  </a:lnTo>
                  <a:lnTo>
                    <a:pt x="1266" y="697"/>
                  </a:lnTo>
                  <a:lnTo>
                    <a:pt x="1455" y="570"/>
                  </a:lnTo>
                  <a:lnTo>
                    <a:pt x="1645" y="465"/>
                  </a:lnTo>
                  <a:lnTo>
                    <a:pt x="1835" y="338"/>
                  </a:lnTo>
                  <a:lnTo>
                    <a:pt x="2046" y="254"/>
                  </a:lnTo>
                  <a:lnTo>
                    <a:pt x="2256" y="170"/>
                  </a:lnTo>
                  <a:lnTo>
                    <a:pt x="2488" y="85"/>
                  </a:lnTo>
                  <a:lnTo>
                    <a:pt x="2699" y="22"/>
                  </a:lnTo>
                  <a:lnTo>
                    <a:pt x="2699"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77" name="Google Shape;2177;p30"/>
          <p:cNvSpPr/>
          <p:nvPr/>
        </p:nvSpPr>
        <p:spPr>
          <a:xfrm flipH="1" rot="10800000">
            <a:off x="8249274" y="4594797"/>
            <a:ext cx="894720" cy="548701"/>
          </a:xfrm>
          <a:custGeom>
            <a:rect b="b" l="l" r="r" t="t"/>
            <a:pathLst>
              <a:path extrusionOk="0" h="29051" w="47371">
                <a:moveTo>
                  <a:pt x="47371" y="1"/>
                </a:moveTo>
                <a:lnTo>
                  <a:pt x="46696" y="338"/>
                </a:lnTo>
                <a:lnTo>
                  <a:pt x="45979" y="675"/>
                </a:lnTo>
                <a:lnTo>
                  <a:pt x="45284" y="970"/>
                </a:lnTo>
                <a:lnTo>
                  <a:pt x="44567" y="1266"/>
                </a:lnTo>
                <a:lnTo>
                  <a:pt x="43850" y="1540"/>
                </a:lnTo>
                <a:lnTo>
                  <a:pt x="43133" y="1814"/>
                </a:lnTo>
                <a:lnTo>
                  <a:pt x="41658" y="2320"/>
                </a:lnTo>
                <a:lnTo>
                  <a:pt x="40182" y="2783"/>
                </a:lnTo>
                <a:lnTo>
                  <a:pt x="38706" y="3226"/>
                </a:lnTo>
                <a:lnTo>
                  <a:pt x="35734" y="4069"/>
                </a:lnTo>
                <a:lnTo>
                  <a:pt x="34132" y="4512"/>
                </a:lnTo>
                <a:lnTo>
                  <a:pt x="32529" y="4997"/>
                </a:lnTo>
                <a:lnTo>
                  <a:pt x="31707" y="5250"/>
                </a:lnTo>
                <a:lnTo>
                  <a:pt x="30906" y="5503"/>
                </a:lnTo>
                <a:lnTo>
                  <a:pt x="30105" y="5798"/>
                </a:lnTo>
                <a:lnTo>
                  <a:pt x="29304" y="6093"/>
                </a:lnTo>
                <a:lnTo>
                  <a:pt x="28503" y="6409"/>
                </a:lnTo>
                <a:lnTo>
                  <a:pt x="27723" y="6726"/>
                </a:lnTo>
                <a:lnTo>
                  <a:pt x="26964" y="7084"/>
                </a:lnTo>
                <a:lnTo>
                  <a:pt x="26205" y="7485"/>
                </a:lnTo>
                <a:lnTo>
                  <a:pt x="25467" y="7885"/>
                </a:lnTo>
                <a:lnTo>
                  <a:pt x="24771" y="8328"/>
                </a:lnTo>
                <a:lnTo>
                  <a:pt x="24076" y="8792"/>
                </a:lnTo>
                <a:lnTo>
                  <a:pt x="23401" y="9298"/>
                </a:lnTo>
                <a:lnTo>
                  <a:pt x="23169" y="9487"/>
                </a:lnTo>
                <a:lnTo>
                  <a:pt x="22937" y="9719"/>
                </a:lnTo>
                <a:lnTo>
                  <a:pt x="22726" y="9951"/>
                </a:lnTo>
                <a:lnTo>
                  <a:pt x="22537" y="10204"/>
                </a:lnTo>
                <a:lnTo>
                  <a:pt x="22368" y="10478"/>
                </a:lnTo>
                <a:lnTo>
                  <a:pt x="22220" y="10752"/>
                </a:lnTo>
                <a:lnTo>
                  <a:pt x="22094" y="11047"/>
                </a:lnTo>
                <a:lnTo>
                  <a:pt x="21989" y="11343"/>
                </a:lnTo>
                <a:lnTo>
                  <a:pt x="21925" y="11638"/>
                </a:lnTo>
                <a:lnTo>
                  <a:pt x="21904" y="11933"/>
                </a:lnTo>
                <a:lnTo>
                  <a:pt x="21904" y="12207"/>
                </a:lnTo>
                <a:lnTo>
                  <a:pt x="21968" y="12502"/>
                </a:lnTo>
                <a:lnTo>
                  <a:pt x="22073" y="12776"/>
                </a:lnTo>
                <a:lnTo>
                  <a:pt x="22220" y="13050"/>
                </a:lnTo>
                <a:lnTo>
                  <a:pt x="22326" y="13198"/>
                </a:lnTo>
                <a:lnTo>
                  <a:pt x="22431" y="13324"/>
                </a:lnTo>
                <a:lnTo>
                  <a:pt x="22537" y="13451"/>
                </a:lnTo>
                <a:lnTo>
                  <a:pt x="22684" y="13556"/>
                </a:lnTo>
                <a:lnTo>
                  <a:pt x="23001" y="13788"/>
                </a:lnTo>
                <a:lnTo>
                  <a:pt x="23338" y="14020"/>
                </a:lnTo>
                <a:lnTo>
                  <a:pt x="23675" y="14252"/>
                </a:lnTo>
                <a:lnTo>
                  <a:pt x="23991" y="14484"/>
                </a:lnTo>
                <a:lnTo>
                  <a:pt x="24139" y="14631"/>
                </a:lnTo>
                <a:lnTo>
                  <a:pt x="24265" y="14758"/>
                </a:lnTo>
                <a:lnTo>
                  <a:pt x="24371" y="14926"/>
                </a:lnTo>
                <a:lnTo>
                  <a:pt x="24455" y="15095"/>
                </a:lnTo>
                <a:lnTo>
                  <a:pt x="24518" y="15264"/>
                </a:lnTo>
                <a:lnTo>
                  <a:pt x="24539" y="15453"/>
                </a:lnTo>
                <a:lnTo>
                  <a:pt x="24518" y="15664"/>
                </a:lnTo>
                <a:lnTo>
                  <a:pt x="24476" y="15896"/>
                </a:lnTo>
                <a:lnTo>
                  <a:pt x="24392" y="16107"/>
                </a:lnTo>
                <a:lnTo>
                  <a:pt x="24286" y="16297"/>
                </a:lnTo>
                <a:lnTo>
                  <a:pt x="24139" y="16486"/>
                </a:lnTo>
                <a:lnTo>
                  <a:pt x="23991" y="16676"/>
                </a:lnTo>
                <a:lnTo>
                  <a:pt x="23823" y="16824"/>
                </a:lnTo>
                <a:lnTo>
                  <a:pt x="23654" y="16992"/>
                </a:lnTo>
                <a:lnTo>
                  <a:pt x="23443" y="17119"/>
                </a:lnTo>
                <a:lnTo>
                  <a:pt x="23232" y="17266"/>
                </a:lnTo>
                <a:lnTo>
                  <a:pt x="22811" y="17519"/>
                </a:lnTo>
                <a:lnTo>
                  <a:pt x="22368" y="17730"/>
                </a:lnTo>
                <a:lnTo>
                  <a:pt x="21546" y="18110"/>
                </a:lnTo>
                <a:lnTo>
                  <a:pt x="17793" y="19902"/>
                </a:lnTo>
                <a:lnTo>
                  <a:pt x="17077" y="20281"/>
                </a:lnTo>
                <a:lnTo>
                  <a:pt x="16697" y="20471"/>
                </a:lnTo>
                <a:lnTo>
                  <a:pt x="16360" y="20682"/>
                </a:lnTo>
                <a:lnTo>
                  <a:pt x="16001" y="20892"/>
                </a:lnTo>
                <a:lnTo>
                  <a:pt x="15685" y="21124"/>
                </a:lnTo>
                <a:lnTo>
                  <a:pt x="15369" y="21398"/>
                </a:lnTo>
                <a:lnTo>
                  <a:pt x="15074" y="21672"/>
                </a:lnTo>
                <a:lnTo>
                  <a:pt x="14779" y="21989"/>
                </a:lnTo>
                <a:lnTo>
                  <a:pt x="14505" y="22347"/>
                </a:lnTo>
                <a:lnTo>
                  <a:pt x="13999" y="23043"/>
                </a:lnTo>
                <a:lnTo>
                  <a:pt x="13746" y="23401"/>
                </a:lnTo>
                <a:lnTo>
                  <a:pt x="13493" y="23738"/>
                </a:lnTo>
                <a:lnTo>
                  <a:pt x="13219" y="24076"/>
                </a:lnTo>
                <a:lnTo>
                  <a:pt x="12902" y="24392"/>
                </a:lnTo>
                <a:lnTo>
                  <a:pt x="12565" y="24687"/>
                </a:lnTo>
                <a:lnTo>
                  <a:pt x="12207" y="24940"/>
                </a:lnTo>
                <a:lnTo>
                  <a:pt x="11827" y="25172"/>
                </a:lnTo>
                <a:lnTo>
                  <a:pt x="11427" y="25404"/>
                </a:lnTo>
                <a:lnTo>
                  <a:pt x="11026" y="25594"/>
                </a:lnTo>
                <a:lnTo>
                  <a:pt x="10626" y="25762"/>
                </a:lnTo>
                <a:lnTo>
                  <a:pt x="10204" y="25931"/>
                </a:lnTo>
                <a:lnTo>
                  <a:pt x="9782" y="26079"/>
                </a:lnTo>
                <a:lnTo>
                  <a:pt x="9298" y="26205"/>
                </a:lnTo>
                <a:lnTo>
                  <a:pt x="8813" y="26331"/>
                </a:lnTo>
                <a:lnTo>
                  <a:pt x="8307" y="26458"/>
                </a:lnTo>
                <a:lnTo>
                  <a:pt x="7801" y="26542"/>
                </a:lnTo>
                <a:lnTo>
                  <a:pt x="6789" y="26732"/>
                </a:lnTo>
                <a:lnTo>
                  <a:pt x="5777" y="26901"/>
                </a:lnTo>
                <a:lnTo>
                  <a:pt x="4786" y="27069"/>
                </a:lnTo>
                <a:lnTo>
                  <a:pt x="4280" y="27175"/>
                </a:lnTo>
                <a:lnTo>
                  <a:pt x="3795" y="27280"/>
                </a:lnTo>
                <a:lnTo>
                  <a:pt x="3289" y="27407"/>
                </a:lnTo>
                <a:lnTo>
                  <a:pt x="2804" y="27554"/>
                </a:lnTo>
                <a:lnTo>
                  <a:pt x="2320" y="27723"/>
                </a:lnTo>
                <a:lnTo>
                  <a:pt x="1856" y="27934"/>
                </a:lnTo>
                <a:lnTo>
                  <a:pt x="1350" y="28166"/>
                </a:lnTo>
                <a:lnTo>
                  <a:pt x="886" y="28419"/>
                </a:lnTo>
                <a:lnTo>
                  <a:pt x="443" y="28735"/>
                </a:lnTo>
                <a:lnTo>
                  <a:pt x="1" y="29051"/>
                </a:lnTo>
                <a:lnTo>
                  <a:pt x="47371" y="29051"/>
                </a:lnTo>
                <a:lnTo>
                  <a:pt x="47371"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178" name="Google Shape;2178;p30"/>
          <p:cNvGrpSpPr/>
          <p:nvPr/>
        </p:nvGrpSpPr>
        <p:grpSpPr>
          <a:xfrm>
            <a:off x="5078271" y="4148100"/>
            <a:ext cx="3415692" cy="460843"/>
            <a:chOff x="3028746" y="4197900"/>
            <a:chExt cx="3415692" cy="460843"/>
          </a:xfrm>
        </p:grpSpPr>
        <p:sp>
          <p:nvSpPr>
            <p:cNvPr id="2179" name="Google Shape;2179;p30"/>
            <p:cNvSpPr/>
            <p:nvPr/>
          </p:nvSpPr>
          <p:spPr>
            <a:xfrm flipH="1">
              <a:off x="3028746" y="4197900"/>
              <a:ext cx="1707517" cy="460843"/>
            </a:xfrm>
            <a:custGeom>
              <a:rect b="b" l="l" r="r" t="t"/>
              <a:pathLst>
                <a:path extrusionOk="0" h="12734" w="47182">
                  <a:moveTo>
                    <a:pt x="7105" y="1"/>
                  </a:moveTo>
                  <a:lnTo>
                    <a:pt x="6979" y="22"/>
                  </a:lnTo>
                  <a:lnTo>
                    <a:pt x="6831" y="64"/>
                  </a:lnTo>
                  <a:lnTo>
                    <a:pt x="6705" y="106"/>
                  </a:lnTo>
                  <a:lnTo>
                    <a:pt x="6557" y="190"/>
                  </a:lnTo>
                  <a:lnTo>
                    <a:pt x="6410" y="296"/>
                  </a:lnTo>
                  <a:lnTo>
                    <a:pt x="6241" y="422"/>
                  </a:lnTo>
                  <a:lnTo>
                    <a:pt x="5862" y="760"/>
                  </a:lnTo>
                  <a:lnTo>
                    <a:pt x="5419" y="1202"/>
                  </a:lnTo>
                  <a:lnTo>
                    <a:pt x="4808" y="1835"/>
                  </a:lnTo>
                  <a:lnTo>
                    <a:pt x="4006" y="2678"/>
                  </a:lnTo>
                  <a:lnTo>
                    <a:pt x="2214" y="4617"/>
                  </a:lnTo>
                  <a:lnTo>
                    <a:pt x="1" y="7021"/>
                  </a:lnTo>
                  <a:lnTo>
                    <a:pt x="1" y="12734"/>
                  </a:lnTo>
                  <a:lnTo>
                    <a:pt x="47181" y="12333"/>
                  </a:lnTo>
                  <a:lnTo>
                    <a:pt x="46907" y="11870"/>
                  </a:lnTo>
                  <a:lnTo>
                    <a:pt x="46612" y="11385"/>
                  </a:lnTo>
                  <a:lnTo>
                    <a:pt x="46212" y="10815"/>
                  </a:lnTo>
                  <a:lnTo>
                    <a:pt x="45769" y="10204"/>
                  </a:lnTo>
                  <a:lnTo>
                    <a:pt x="45537" y="9909"/>
                  </a:lnTo>
                  <a:lnTo>
                    <a:pt x="45284" y="9614"/>
                  </a:lnTo>
                  <a:lnTo>
                    <a:pt x="45031" y="9361"/>
                  </a:lnTo>
                  <a:lnTo>
                    <a:pt x="44799" y="9108"/>
                  </a:lnTo>
                  <a:lnTo>
                    <a:pt x="44546" y="8918"/>
                  </a:lnTo>
                  <a:lnTo>
                    <a:pt x="44314" y="8749"/>
                  </a:lnTo>
                  <a:lnTo>
                    <a:pt x="44019" y="8602"/>
                  </a:lnTo>
                  <a:lnTo>
                    <a:pt x="43661" y="8454"/>
                  </a:lnTo>
                  <a:lnTo>
                    <a:pt x="43218" y="8328"/>
                  </a:lnTo>
                  <a:lnTo>
                    <a:pt x="42733" y="8180"/>
                  </a:lnTo>
                  <a:lnTo>
                    <a:pt x="41616" y="7885"/>
                  </a:lnTo>
                  <a:lnTo>
                    <a:pt x="40435" y="7611"/>
                  </a:lnTo>
                  <a:lnTo>
                    <a:pt x="38264" y="7105"/>
                  </a:lnTo>
                  <a:lnTo>
                    <a:pt x="37484" y="6915"/>
                  </a:lnTo>
                  <a:lnTo>
                    <a:pt x="37210" y="6831"/>
                  </a:lnTo>
                  <a:lnTo>
                    <a:pt x="37041" y="6768"/>
                  </a:lnTo>
                  <a:lnTo>
                    <a:pt x="36894" y="6662"/>
                  </a:lnTo>
                  <a:lnTo>
                    <a:pt x="36704" y="6515"/>
                  </a:lnTo>
                  <a:lnTo>
                    <a:pt x="36177" y="6072"/>
                  </a:lnTo>
                  <a:lnTo>
                    <a:pt x="35544" y="5482"/>
                  </a:lnTo>
                  <a:lnTo>
                    <a:pt x="34849" y="4849"/>
                  </a:lnTo>
                  <a:lnTo>
                    <a:pt x="33542" y="3584"/>
                  </a:lnTo>
                  <a:lnTo>
                    <a:pt x="32762" y="2762"/>
                  </a:lnTo>
                  <a:lnTo>
                    <a:pt x="32593" y="2615"/>
                  </a:lnTo>
                  <a:lnTo>
                    <a:pt x="32445" y="2467"/>
                  </a:lnTo>
                  <a:lnTo>
                    <a:pt x="32298" y="2362"/>
                  </a:lnTo>
                  <a:lnTo>
                    <a:pt x="32150" y="2277"/>
                  </a:lnTo>
                  <a:lnTo>
                    <a:pt x="32003" y="2193"/>
                  </a:lnTo>
                  <a:lnTo>
                    <a:pt x="31876" y="2151"/>
                  </a:lnTo>
                  <a:lnTo>
                    <a:pt x="31729" y="2130"/>
                  </a:lnTo>
                  <a:lnTo>
                    <a:pt x="31433" y="2130"/>
                  </a:lnTo>
                  <a:lnTo>
                    <a:pt x="31286" y="2151"/>
                  </a:lnTo>
                  <a:lnTo>
                    <a:pt x="31138" y="2193"/>
                  </a:lnTo>
                  <a:lnTo>
                    <a:pt x="30970" y="2256"/>
                  </a:lnTo>
                  <a:lnTo>
                    <a:pt x="30632" y="2425"/>
                  </a:lnTo>
                  <a:lnTo>
                    <a:pt x="30295" y="2636"/>
                  </a:lnTo>
                  <a:lnTo>
                    <a:pt x="28292" y="3859"/>
                  </a:lnTo>
                  <a:lnTo>
                    <a:pt x="27006" y="4639"/>
                  </a:lnTo>
                  <a:lnTo>
                    <a:pt x="26859" y="4512"/>
                  </a:lnTo>
                  <a:lnTo>
                    <a:pt x="26479" y="4175"/>
                  </a:lnTo>
                  <a:lnTo>
                    <a:pt x="26205" y="3964"/>
                  </a:lnTo>
                  <a:lnTo>
                    <a:pt x="25910" y="3753"/>
                  </a:lnTo>
                  <a:lnTo>
                    <a:pt x="25573" y="3542"/>
                  </a:lnTo>
                  <a:lnTo>
                    <a:pt x="25214" y="3332"/>
                  </a:lnTo>
                  <a:lnTo>
                    <a:pt x="25025" y="3205"/>
                  </a:lnTo>
                  <a:lnTo>
                    <a:pt x="24814" y="3057"/>
                  </a:lnTo>
                  <a:lnTo>
                    <a:pt x="24582" y="2868"/>
                  </a:lnTo>
                  <a:lnTo>
                    <a:pt x="24371" y="2657"/>
                  </a:lnTo>
                  <a:lnTo>
                    <a:pt x="23886" y="2193"/>
                  </a:lnTo>
                  <a:lnTo>
                    <a:pt x="23401" y="1708"/>
                  </a:lnTo>
                  <a:lnTo>
                    <a:pt x="22579" y="802"/>
                  </a:lnTo>
                  <a:lnTo>
                    <a:pt x="22263" y="486"/>
                  </a:lnTo>
                  <a:lnTo>
                    <a:pt x="22158" y="359"/>
                  </a:lnTo>
                  <a:lnTo>
                    <a:pt x="22052" y="296"/>
                  </a:lnTo>
                  <a:lnTo>
                    <a:pt x="21968" y="296"/>
                  </a:lnTo>
                  <a:lnTo>
                    <a:pt x="21841" y="317"/>
                  </a:lnTo>
                  <a:lnTo>
                    <a:pt x="21652" y="401"/>
                  </a:lnTo>
                  <a:lnTo>
                    <a:pt x="21441" y="507"/>
                  </a:lnTo>
                  <a:lnTo>
                    <a:pt x="20956" y="823"/>
                  </a:lnTo>
                  <a:lnTo>
                    <a:pt x="20408" y="1202"/>
                  </a:lnTo>
                  <a:lnTo>
                    <a:pt x="19860" y="1624"/>
                  </a:lnTo>
                  <a:lnTo>
                    <a:pt x="19354" y="2046"/>
                  </a:lnTo>
                  <a:lnTo>
                    <a:pt x="18932" y="2404"/>
                  </a:lnTo>
                  <a:lnTo>
                    <a:pt x="18637" y="2657"/>
                  </a:lnTo>
                  <a:lnTo>
                    <a:pt x="18342" y="2931"/>
                  </a:lnTo>
                  <a:lnTo>
                    <a:pt x="17857" y="3310"/>
                  </a:lnTo>
                  <a:lnTo>
                    <a:pt x="16655" y="4238"/>
                  </a:lnTo>
                  <a:lnTo>
                    <a:pt x="15074" y="5440"/>
                  </a:lnTo>
                  <a:lnTo>
                    <a:pt x="13873" y="4892"/>
                  </a:lnTo>
                  <a:lnTo>
                    <a:pt x="12818" y="4386"/>
                  </a:lnTo>
                  <a:lnTo>
                    <a:pt x="12291" y="4112"/>
                  </a:lnTo>
                  <a:lnTo>
                    <a:pt x="11828" y="3859"/>
                  </a:lnTo>
                  <a:lnTo>
                    <a:pt x="11617" y="3711"/>
                  </a:lnTo>
                  <a:lnTo>
                    <a:pt x="11385" y="3542"/>
                  </a:lnTo>
                  <a:lnTo>
                    <a:pt x="11174" y="3332"/>
                  </a:lnTo>
                  <a:lnTo>
                    <a:pt x="10942" y="3100"/>
                  </a:lnTo>
                  <a:lnTo>
                    <a:pt x="10500" y="2573"/>
                  </a:lnTo>
                  <a:lnTo>
                    <a:pt x="10036" y="2024"/>
                  </a:lnTo>
                  <a:lnTo>
                    <a:pt x="9572" y="1476"/>
                  </a:lnTo>
                  <a:lnTo>
                    <a:pt x="9340" y="1223"/>
                  </a:lnTo>
                  <a:lnTo>
                    <a:pt x="9108" y="970"/>
                  </a:lnTo>
                  <a:lnTo>
                    <a:pt x="8876" y="760"/>
                  </a:lnTo>
                  <a:lnTo>
                    <a:pt x="8644" y="570"/>
                  </a:lnTo>
                  <a:lnTo>
                    <a:pt x="8412" y="422"/>
                  </a:lnTo>
                  <a:lnTo>
                    <a:pt x="8181" y="296"/>
                  </a:lnTo>
                  <a:lnTo>
                    <a:pt x="7759" y="127"/>
                  </a:lnTo>
                  <a:lnTo>
                    <a:pt x="7569" y="64"/>
                  </a:lnTo>
                  <a:lnTo>
                    <a:pt x="7422" y="22"/>
                  </a:lnTo>
                  <a:lnTo>
                    <a:pt x="7253" y="1"/>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0" name="Google Shape;2180;p30"/>
            <p:cNvSpPr/>
            <p:nvPr/>
          </p:nvSpPr>
          <p:spPr>
            <a:xfrm>
              <a:off x="4736921" y="4197900"/>
              <a:ext cx="1707517" cy="460843"/>
            </a:xfrm>
            <a:custGeom>
              <a:rect b="b" l="l" r="r" t="t"/>
              <a:pathLst>
                <a:path extrusionOk="0" h="12734" w="47182">
                  <a:moveTo>
                    <a:pt x="7105" y="1"/>
                  </a:moveTo>
                  <a:lnTo>
                    <a:pt x="6979" y="22"/>
                  </a:lnTo>
                  <a:lnTo>
                    <a:pt x="6831" y="64"/>
                  </a:lnTo>
                  <a:lnTo>
                    <a:pt x="6705" y="106"/>
                  </a:lnTo>
                  <a:lnTo>
                    <a:pt x="6557" y="190"/>
                  </a:lnTo>
                  <a:lnTo>
                    <a:pt x="6410" y="296"/>
                  </a:lnTo>
                  <a:lnTo>
                    <a:pt x="6241" y="422"/>
                  </a:lnTo>
                  <a:lnTo>
                    <a:pt x="5862" y="760"/>
                  </a:lnTo>
                  <a:lnTo>
                    <a:pt x="5419" y="1202"/>
                  </a:lnTo>
                  <a:lnTo>
                    <a:pt x="4808" y="1835"/>
                  </a:lnTo>
                  <a:lnTo>
                    <a:pt x="4006" y="2678"/>
                  </a:lnTo>
                  <a:lnTo>
                    <a:pt x="2214" y="4617"/>
                  </a:lnTo>
                  <a:lnTo>
                    <a:pt x="1" y="7021"/>
                  </a:lnTo>
                  <a:lnTo>
                    <a:pt x="1" y="12734"/>
                  </a:lnTo>
                  <a:lnTo>
                    <a:pt x="47181" y="12333"/>
                  </a:lnTo>
                  <a:lnTo>
                    <a:pt x="46907" y="11870"/>
                  </a:lnTo>
                  <a:lnTo>
                    <a:pt x="46612" y="11385"/>
                  </a:lnTo>
                  <a:lnTo>
                    <a:pt x="46212" y="10815"/>
                  </a:lnTo>
                  <a:lnTo>
                    <a:pt x="45769" y="10204"/>
                  </a:lnTo>
                  <a:lnTo>
                    <a:pt x="45537" y="9909"/>
                  </a:lnTo>
                  <a:lnTo>
                    <a:pt x="45284" y="9614"/>
                  </a:lnTo>
                  <a:lnTo>
                    <a:pt x="45031" y="9361"/>
                  </a:lnTo>
                  <a:lnTo>
                    <a:pt x="44799" y="9108"/>
                  </a:lnTo>
                  <a:lnTo>
                    <a:pt x="44546" y="8918"/>
                  </a:lnTo>
                  <a:lnTo>
                    <a:pt x="44314" y="8749"/>
                  </a:lnTo>
                  <a:lnTo>
                    <a:pt x="44019" y="8602"/>
                  </a:lnTo>
                  <a:lnTo>
                    <a:pt x="43661" y="8454"/>
                  </a:lnTo>
                  <a:lnTo>
                    <a:pt x="43218" y="8328"/>
                  </a:lnTo>
                  <a:lnTo>
                    <a:pt x="42733" y="8180"/>
                  </a:lnTo>
                  <a:lnTo>
                    <a:pt x="41616" y="7885"/>
                  </a:lnTo>
                  <a:lnTo>
                    <a:pt x="40435" y="7611"/>
                  </a:lnTo>
                  <a:lnTo>
                    <a:pt x="38264" y="7105"/>
                  </a:lnTo>
                  <a:lnTo>
                    <a:pt x="37484" y="6915"/>
                  </a:lnTo>
                  <a:lnTo>
                    <a:pt x="37210" y="6831"/>
                  </a:lnTo>
                  <a:lnTo>
                    <a:pt x="37041" y="6768"/>
                  </a:lnTo>
                  <a:lnTo>
                    <a:pt x="36894" y="6662"/>
                  </a:lnTo>
                  <a:lnTo>
                    <a:pt x="36704" y="6515"/>
                  </a:lnTo>
                  <a:lnTo>
                    <a:pt x="36177" y="6072"/>
                  </a:lnTo>
                  <a:lnTo>
                    <a:pt x="35544" y="5482"/>
                  </a:lnTo>
                  <a:lnTo>
                    <a:pt x="34849" y="4849"/>
                  </a:lnTo>
                  <a:lnTo>
                    <a:pt x="33542" y="3584"/>
                  </a:lnTo>
                  <a:lnTo>
                    <a:pt x="32762" y="2762"/>
                  </a:lnTo>
                  <a:lnTo>
                    <a:pt x="32593" y="2615"/>
                  </a:lnTo>
                  <a:lnTo>
                    <a:pt x="32445" y="2467"/>
                  </a:lnTo>
                  <a:lnTo>
                    <a:pt x="32298" y="2362"/>
                  </a:lnTo>
                  <a:lnTo>
                    <a:pt x="32150" y="2277"/>
                  </a:lnTo>
                  <a:lnTo>
                    <a:pt x="32003" y="2193"/>
                  </a:lnTo>
                  <a:lnTo>
                    <a:pt x="31876" y="2151"/>
                  </a:lnTo>
                  <a:lnTo>
                    <a:pt x="31729" y="2130"/>
                  </a:lnTo>
                  <a:lnTo>
                    <a:pt x="31433" y="2130"/>
                  </a:lnTo>
                  <a:lnTo>
                    <a:pt x="31286" y="2151"/>
                  </a:lnTo>
                  <a:lnTo>
                    <a:pt x="31138" y="2193"/>
                  </a:lnTo>
                  <a:lnTo>
                    <a:pt x="30970" y="2256"/>
                  </a:lnTo>
                  <a:lnTo>
                    <a:pt x="30632" y="2425"/>
                  </a:lnTo>
                  <a:lnTo>
                    <a:pt x="30295" y="2636"/>
                  </a:lnTo>
                  <a:lnTo>
                    <a:pt x="28292" y="3859"/>
                  </a:lnTo>
                  <a:lnTo>
                    <a:pt x="27006" y="4639"/>
                  </a:lnTo>
                  <a:lnTo>
                    <a:pt x="26859" y="4512"/>
                  </a:lnTo>
                  <a:lnTo>
                    <a:pt x="26479" y="4175"/>
                  </a:lnTo>
                  <a:lnTo>
                    <a:pt x="26205" y="3964"/>
                  </a:lnTo>
                  <a:lnTo>
                    <a:pt x="25910" y="3753"/>
                  </a:lnTo>
                  <a:lnTo>
                    <a:pt x="25573" y="3542"/>
                  </a:lnTo>
                  <a:lnTo>
                    <a:pt x="25214" y="3332"/>
                  </a:lnTo>
                  <a:lnTo>
                    <a:pt x="25025" y="3205"/>
                  </a:lnTo>
                  <a:lnTo>
                    <a:pt x="24814" y="3057"/>
                  </a:lnTo>
                  <a:lnTo>
                    <a:pt x="24582" y="2868"/>
                  </a:lnTo>
                  <a:lnTo>
                    <a:pt x="24371" y="2657"/>
                  </a:lnTo>
                  <a:lnTo>
                    <a:pt x="23886" y="2193"/>
                  </a:lnTo>
                  <a:lnTo>
                    <a:pt x="23401" y="1708"/>
                  </a:lnTo>
                  <a:lnTo>
                    <a:pt x="22579" y="802"/>
                  </a:lnTo>
                  <a:lnTo>
                    <a:pt x="22263" y="486"/>
                  </a:lnTo>
                  <a:lnTo>
                    <a:pt x="22158" y="359"/>
                  </a:lnTo>
                  <a:lnTo>
                    <a:pt x="22052" y="296"/>
                  </a:lnTo>
                  <a:lnTo>
                    <a:pt x="21968" y="296"/>
                  </a:lnTo>
                  <a:lnTo>
                    <a:pt x="21841" y="317"/>
                  </a:lnTo>
                  <a:lnTo>
                    <a:pt x="21652" y="401"/>
                  </a:lnTo>
                  <a:lnTo>
                    <a:pt x="21441" y="507"/>
                  </a:lnTo>
                  <a:lnTo>
                    <a:pt x="20956" y="823"/>
                  </a:lnTo>
                  <a:lnTo>
                    <a:pt x="20408" y="1202"/>
                  </a:lnTo>
                  <a:lnTo>
                    <a:pt x="19860" y="1624"/>
                  </a:lnTo>
                  <a:lnTo>
                    <a:pt x="19354" y="2046"/>
                  </a:lnTo>
                  <a:lnTo>
                    <a:pt x="18932" y="2404"/>
                  </a:lnTo>
                  <a:lnTo>
                    <a:pt x="18637" y="2657"/>
                  </a:lnTo>
                  <a:lnTo>
                    <a:pt x="18342" y="2931"/>
                  </a:lnTo>
                  <a:lnTo>
                    <a:pt x="17857" y="3310"/>
                  </a:lnTo>
                  <a:lnTo>
                    <a:pt x="16655" y="4238"/>
                  </a:lnTo>
                  <a:lnTo>
                    <a:pt x="15074" y="5440"/>
                  </a:lnTo>
                  <a:lnTo>
                    <a:pt x="13873" y="4892"/>
                  </a:lnTo>
                  <a:lnTo>
                    <a:pt x="12818" y="4386"/>
                  </a:lnTo>
                  <a:lnTo>
                    <a:pt x="12291" y="4112"/>
                  </a:lnTo>
                  <a:lnTo>
                    <a:pt x="11828" y="3859"/>
                  </a:lnTo>
                  <a:lnTo>
                    <a:pt x="11617" y="3711"/>
                  </a:lnTo>
                  <a:lnTo>
                    <a:pt x="11385" y="3542"/>
                  </a:lnTo>
                  <a:lnTo>
                    <a:pt x="11174" y="3332"/>
                  </a:lnTo>
                  <a:lnTo>
                    <a:pt x="10942" y="3100"/>
                  </a:lnTo>
                  <a:lnTo>
                    <a:pt x="10500" y="2573"/>
                  </a:lnTo>
                  <a:lnTo>
                    <a:pt x="10036" y="2024"/>
                  </a:lnTo>
                  <a:lnTo>
                    <a:pt x="9572" y="1476"/>
                  </a:lnTo>
                  <a:lnTo>
                    <a:pt x="9340" y="1223"/>
                  </a:lnTo>
                  <a:lnTo>
                    <a:pt x="9108" y="970"/>
                  </a:lnTo>
                  <a:lnTo>
                    <a:pt x="8876" y="760"/>
                  </a:lnTo>
                  <a:lnTo>
                    <a:pt x="8644" y="570"/>
                  </a:lnTo>
                  <a:lnTo>
                    <a:pt x="8412" y="422"/>
                  </a:lnTo>
                  <a:lnTo>
                    <a:pt x="8181" y="296"/>
                  </a:lnTo>
                  <a:lnTo>
                    <a:pt x="7759" y="127"/>
                  </a:lnTo>
                  <a:lnTo>
                    <a:pt x="7569" y="64"/>
                  </a:lnTo>
                  <a:lnTo>
                    <a:pt x="7422" y="22"/>
                  </a:lnTo>
                  <a:lnTo>
                    <a:pt x="7253" y="1"/>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81" name="Google Shape;2181;p30"/>
          <p:cNvSpPr txBox="1"/>
          <p:nvPr/>
        </p:nvSpPr>
        <p:spPr>
          <a:xfrm>
            <a:off x="748500" y="3496100"/>
            <a:ext cx="4821000" cy="548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200">
                <a:solidFill>
                  <a:schemeClr val="lt1"/>
                </a:solidFill>
                <a:latin typeface="Inter"/>
                <a:ea typeface="Inter"/>
                <a:cs typeface="Inter"/>
                <a:sym typeface="Inter"/>
              </a:rPr>
              <a:t>CREDITS: This presentation template was created by </a:t>
            </a:r>
            <a:r>
              <a:rPr b="1" lang="en" sz="1200" u="sng">
                <a:solidFill>
                  <a:schemeClr val="lt1"/>
                </a:solidFill>
                <a:latin typeface="Inter"/>
                <a:ea typeface="Inter"/>
                <a:cs typeface="Inter"/>
                <a:sym typeface="Inter"/>
                <a:hlinkClick r:id="rId2">
                  <a:extLst>
                    <a:ext uri="{A12FA001-AC4F-418D-AE19-62706E023703}">
                      <ahyp:hlinkClr val="tx"/>
                    </a:ext>
                  </a:extLst>
                </a:hlinkClick>
              </a:rPr>
              <a:t>Slidesgo</a:t>
            </a:r>
            <a:r>
              <a:rPr lang="en" sz="1200">
                <a:solidFill>
                  <a:schemeClr val="lt1"/>
                </a:solidFill>
                <a:latin typeface="Inter"/>
                <a:ea typeface="Inter"/>
                <a:cs typeface="Inter"/>
                <a:sym typeface="Inter"/>
              </a:rPr>
              <a:t>, including icons by </a:t>
            </a:r>
            <a:r>
              <a:rPr b="1" lang="en" sz="1200" u="sng">
                <a:solidFill>
                  <a:schemeClr val="lt1"/>
                </a:solidFill>
                <a:latin typeface="Inter"/>
                <a:ea typeface="Inter"/>
                <a:cs typeface="Inter"/>
                <a:sym typeface="Inter"/>
                <a:hlinkClick r:id="rId3">
                  <a:extLst>
                    <a:ext uri="{A12FA001-AC4F-418D-AE19-62706E023703}">
                      <ahyp:hlinkClr val="tx"/>
                    </a:ext>
                  </a:extLst>
                </a:hlinkClick>
              </a:rPr>
              <a:t>Flaticon</a:t>
            </a:r>
            <a:r>
              <a:rPr lang="en" sz="1200">
                <a:solidFill>
                  <a:schemeClr val="lt1"/>
                </a:solidFill>
                <a:latin typeface="Inter"/>
                <a:ea typeface="Inter"/>
                <a:cs typeface="Inter"/>
                <a:sym typeface="Inter"/>
              </a:rPr>
              <a:t>, infographics &amp; images by </a:t>
            </a:r>
            <a:r>
              <a:rPr b="1" lang="en" sz="1200" u="sng">
                <a:solidFill>
                  <a:schemeClr val="lt1"/>
                </a:solidFill>
                <a:latin typeface="Inter"/>
                <a:ea typeface="Inter"/>
                <a:cs typeface="Inter"/>
                <a:sym typeface="Inter"/>
                <a:hlinkClick r:id="rId4">
                  <a:extLst>
                    <a:ext uri="{A12FA001-AC4F-418D-AE19-62706E023703}">
                      <ahyp:hlinkClr val="tx"/>
                    </a:ext>
                  </a:extLst>
                </a:hlinkClick>
              </a:rPr>
              <a:t>Freepik</a:t>
            </a:r>
            <a:endParaRPr b="1" sz="1200" u="sng">
              <a:solidFill>
                <a:schemeClr val="lt1"/>
              </a:solidFill>
              <a:latin typeface="Inter"/>
              <a:ea typeface="Inter"/>
              <a:cs typeface="Inter"/>
              <a:sym typeface="Inter"/>
            </a:endParaRPr>
          </a:p>
        </p:txBody>
      </p:sp>
      <p:sp>
        <p:nvSpPr>
          <p:cNvPr id="2182" name="Google Shape;2182;p30"/>
          <p:cNvSpPr/>
          <p:nvPr/>
        </p:nvSpPr>
        <p:spPr>
          <a:xfrm>
            <a:off x="118806" y="207275"/>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3" name="Google Shape;2183;p30"/>
          <p:cNvSpPr/>
          <p:nvPr/>
        </p:nvSpPr>
        <p:spPr>
          <a:xfrm>
            <a:off x="8102219" y="207275"/>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4" name="Google Shape;2184;p30"/>
          <p:cNvSpPr/>
          <p:nvPr/>
        </p:nvSpPr>
        <p:spPr>
          <a:xfrm>
            <a:off x="8759344" y="877175"/>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9">
    <p:spTree>
      <p:nvGrpSpPr>
        <p:cNvPr id="2185" name="Shape 2185"/>
        <p:cNvGrpSpPr/>
        <p:nvPr/>
      </p:nvGrpSpPr>
      <p:grpSpPr>
        <a:xfrm>
          <a:off x="0" y="0"/>
          <a:ext cx="0" cy="0"/>
          <a:chOff x="0" y="0"/>
          <a:chExt cx="0" cy="0"/>
        </a:xfrm>
      </p:grpSpPr>
      <p:sp>
        <p:nvSpPr>
          <p:cNvPr id="2186" name="Google Shape;2186;p31"/>
          <p:cNvSpPr/>
          <p:nvPr/>
        </p:nvSpPr>
        <p:spPr>
          <a:xfrm flipH="1">
            <a:off x="7579030" y="4167150"/>
            <a:ext cx="1707517" cy="460843"/>
          </a:xfrm>
          <a:custGeom>
            <a:rect b="b" l="l" r="r" t="t"/>
            <a:pathLst>
              <a:path extrusionOk="0" h="12734" w="47182">
                <a:moveTo>
                  <a:pt x="7105" y="1"/>
                </a:moveTo>
                <a:lnTo>
                  <a:pt x="6979" y="22"/>
                </a:lnTo>
                <a:lnTo>
                  <a:pt x="6831" y="64"/>
                </a:lnTo>
                <a:lnTo>
                  <a:pt x="6705" y="106"/>
                </a:lnTo>
                <a:lnTo>
                  <a:pt x="6557" y="190"/>
                </a:lnTo>
                <a:lnTo>
                  <a:pt x="6410" y="296"/>
                </a:lnTo>
                <a:lnTo>
                  <a:pt x="6241" y="422"/>
                </a:lnTo>
                <a:lnTo>
                  <a:pt x="5862" y="760"/>
                </a:lnTo>
                <a:lnTo>
                  <a:pt x="5419" y="1202"/>
                </a:lnTo>
                <a:lnTo>
                  <a:pt x="4808" y="1835"/>
                </a:lnTo>
                <a:lnTo>
                  <a:pt x="4006" y="2678"/>
                </a:lnTo>
                <a:lnTo>
                  <a:pt x="2214" y="4617"/>
                </a:lnTo>
                <a:lnTo>
                  <a:pt x="1" y="7021"/>
                </a:lnTo>
                <a:lnTo>
                  <a:pt x="1" y="12734"/>
                </a:lnTo>
                <a:lnTo>
                  <a:pt x="47181" y="12333"/>
                </a:lnTo>
                <a:lnTo>
                  <a:pt x="46907" y="11870"/>
                </a:lnTo>
                <a:lnTo>
                  <a:pt x="46612" y="11385"/>
                </a:lnTo>
                <a:lnTo>
                  <a:pt x="46212" y="10815"/>
                </a:lnTo>
                <a:lnTo>
                  <a:pt x="45769" y="10204"/>
                </a:lnTo>
                <a:lnTo>
                  <a:pt x="45537" y="9909"/>
                </a:lnTo>
                <a:lnTo>
                  <a:pt x="45284" y="9614"/>
                </a:lnTo>
                <a:lnTo>
                  <a:pt x="45031" y="9361"/>
                </a:lnTo>
                <a:lnTo>
                  <a:pt x="44799" y="9108"/>
                </a:lnTo>
                <a:lnTo>
                  <a:pt x="44546" y="8918"/>
                </a:lnTo>
                <a:lnTo>
                  <a:pt x="44314" y="8749"/>
                </a:lnTo>
                <a:lnTo>
                  <a:pt x="44019" y="8602"/>
                </a:lnTo>
                <a:lnTo>
                  <a:pt x="43661" y="8454"/>
                </a:lnTo>
                <a:lnTo>
                  <a:pt x="43218" y="8328"/>
                </a:lnTo>
                <a:lnTo>
                  <a:pt x="42733" y="8180"/>
                </a:lnTo>
                <a:lnTo>
                  <a:pt x="41616" y="7885"/>
                </a:lnTo>
                <a:lnTo>
                  <a:pt x="40435" y="7611"/>
                </a:lnTo>
                <a:lnTo>
                  <a:pt x="38264" y="7105"/>
                </a:lnTo>
                <a:lnTo>
                  <a:pt x="37484" y="6915"/>
                </a:lnTo>
                <a:lnTo>
                  <a:pt x="37210" y="6831"/>
                </a:lnTo>
                <a:lnTo>
                  <a:pt x="37041" y="6768"/>
                </a:lnTo>
                <a:lnTo>
                  <a:pt x="36894" y="6662"/>
                </a:lnTo>
                <a:lnTo>
                  <a:pt x="36704" y="6515"/>
                </a:lnTo>
                <a:lnTo>
                  <a:pt x="36177" y="6072"/>
                </a:lnTo>
                <a:lnTo>
                  <a:pt x="35544" y="5482"/>
                </a:lnTo>
                <a:lnTo>
                  <a:pt x="34849" y="4849"/>
                </a:lnTo>
                <a:lnTo>
                  <a:pt x="33542" y="3584"/>
                </a:lnTo>
                <a:lnTo>
                  <a:pt x="32762" y="2762"/>
                </a:lnTo>
                <a:lnTo>
                  <a:pt x="32593" y="2615"/>
                </a:lnTo>
                <a:lnTo>
                  <a:pt x="32445" y="2467"/>
                </a:lnTo>
                <a:lnTo>
                  <a:pt x="32298" y="2362"/>
                </a:lnTo>
                <a:lnTo>
                  <a:pt x="32150" y="2277"/>
                </a:lnTo>
                <a:lnTo>
                  <a:pt x="32003" y="2193"/>
                </a:lnTo>
                <a:lnTo>
                  <a:pt x="31876" y="2151"/>
                </a:lnTo>
                <a:lnTo>
                  <a:pt x="31729" y="2130"/>
                </a:lnTo>
                <a:lnTo>
                  <a:pt x="31433" y="2130"/>
                </a:lnTo>
                <a:lnTo>
                  <a:pt x="31286" y="2151"/>
                </a:lnTo>
                <a:lnTo>
                  <a:pt x="31138" y="2193"/>
                </a:lnTo>
                <a:lnTo>
                  <a:pt x="30970" y="2256"/>
                </a:lnTo>
                <a:lnTo>
                  <a:pt x="30632" y="2425"/>
                </a:lnTo>
                <a:lnTo>
                  <a:pt x="30295" y="2636"/>
                </a:lnTo>
                <a:lnTo>
                  <a:pt x="28292" y="3859"/>
                </a:lnTo>
                <a:lnTo>
                  <a:pt x="27006" y="4639"/>
                </a:lnTo>
                <a:lnTo>
                  <a:pt x="26859" y="4512"/>
                </a:lnTo>
                <a:lnTo>
                  <a:pt x="26479" y="4175"/>
                </a:lnTo>
                <a:lnTo>
                  <a:pt x="26205" y="3964"/>
                </a:lnTo>
                <a:lnTo>
                  <a:pt x="25910" y="3753"/>
                </a:lnTo>
                <a:lnTo>
                  <a:pt x="25573" y="3542"/>
                </a:lnTo>
                <a:lnTo>
                  <a:pt x="25214" y="3332"/>
                </a:lnTo>
                <a:lnTo>
                  <a:pt x="25025" y="3205"/>
                </a:lnTo>
                <a:lnTo>
                  <a:pt x="24814" y="3057"/>
                </a:lnTo>
                <a:lnTo>
                  <a:pt x="24582" y="2868"/>
                </a:lnTo>
                <a:lnTo>
                  <a:pt x="24371" y="2657"/>
                </a:lnTo>
                <a:lnTo>
                  <a:pt x="23886" y="2193"/>
                </a:lnTo>
                <a:lnTo>
                  <a:pt x="23401" y="1708"/>
                </a:lnTo>
                <a:lnTo>
                  <a:pt x="22579" y="802"/>
                </a:lnTo>
                <a:lnTo>
                  <a:pt x="22263" y="486"/>
                </a:lnTo>
                <a:lnTo>
                  <a:pt x="22158" y="359"/>
                </a:lnTo>
                <a:lnTo>
                  <a:pt x="22052" y="296"/>
                </a:lnTo>
                <a:lnTo>
                  <a:pt x="21968" y="296"/>
                </a:lnTo>
                <a:lnTo>
                  <a:pt x="21841" y="317"/>
                </a:lnTo>
                <a:lnTo>
                  <a:pt x="21652" y="401"/>
                </a:lnTo>
                <a:lnTo>
                  <a:pt x="21441" y="507"/>
                </a:lnTo>
                <a:lnTo>
                  <a:pt x="20956" y="823"/>
                </a:lnTo>
                <a:lnTo>
                  <a:pt x="20408" y="1202"/>
                </a:lnTo>
                <a:lnTo>
                  <a:pt x="19860" y="1624"/>
                </a:lnTo>
                <a:lnTo>
                  <a:pt x="19354" y="2046"/>
                </a:lnTo>
                <a:lnTo>
                  <a:pt x="18932" y="2404"/>
                </a:lnTo>
                <a:lnTo>
                  <a:pt x="18637" y="2657"/>
                </a:lnTo>
                <a:lnTo>
                  <a:pt x="18342" y="2931"/>
                </a:lnTo>
                <a:lnTo>
                  <a:pt x="17857" y="3310"/>
                </a:lnTo>
                <a:lnTo>
                  <a:pt x="16655" y="4238"/>
                </a:lnTo>
                <a:lnTo>
                  <a:pt x="15074" y="5440"/>
                </a:lnTo>
                <a:lnTo>
                  <a:pt x="13873" y="4892"/>
                </a:lnTo>
                <a:lnTo>
                  <a:pt x="12818" y="4386"/>
                </a:lnTo>
                <a:lnTo>
                  <a:pt x="12291" y="4112"/>
                </a:lnTo>
                <a:lnTo>
                  <a:pt x="11828" y="3859"/>
                </a:lnTo>
                <a:lnTo>
                  <a:pt x="11617" y="3711"/>
                </a:lnTo>
                <a:lnTo>
                  <a:pt x="11385" y="3542"/>
                </a:lnTo>
                <a:lnTo>
                  <a:pt x="11174" y="3332"/>
                </a:lnTo>
                <a:lnTo>
                  <a:pt x="10942" y="3100"/>
                </a:lnTo>
                <a:lnTo>
                  <a:pt x="10500" y="2573"/>
                </a:lnTo>
                <a:lnTo>
                  <a:pt x="10036" y="2024"/>
                </a:lnTo>
                <a:lnTo>
                  <a:pt x="9572" y="1476"/>
                </a:lnTo>
                <a:lnTo>
                  <a:pt x="9340" y="1223"/>
                </a:lnTo>
                <a:lnTo>
                  <a:pt x="9108" y="970"/>
                </a:lnTo>
                <a:lnTo>
                  <a:pt x="8876" y="760"/>
                </a:lnTo>
                <a:lnTo>
                  <a:pt x="8644" y="570"/>
                </a:lnTo>
                <a:lnTo>
                  <a:pt x="8412" y="422"/>
                </a:lnTo>
                <a:lnTo>
                  <a:pt x="8181" y="296"/>
                </a:lnTo>
                <a:lnTo>
                  <a:pt x="7759" y="127"/>
                </a:lnTo>
                <a:lnTo>
                  <a:pt x="7569" y="64"/>
                </a:lnTo>
                <a:lnTo>
                  <a:pt x="7422" y="22"/>
                </a:lnTo>
                <a:lnTo>
                  <a:pt x="7253" y="1"/>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7" name="Google Shape;2187;p31"/>
          <p:cNvSpPr/>
          <p:nvPr/>
        </p:nvSpPr>
        <p:spPr>
          <a:xfrm>
            <a:off x="-145" y="4594800"/>
            <a:ext cx="9144000" cy="548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8" name="Google Shape;2188;p31"/>
          <p:cNvSpPr/>
          <p:nvPr/>
        </p:nvSpPr>
        <p:spPr>
          <a:xfrm>
            <a:off x="-43181" y="1164250"/>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9" name="Google Shape;2189;p31"/>
          <p:cNvSpPr/>
          <p:nvPr/>
        </p:nvSpPr>
        <p:spPr>
          <a:xfrm>
            <a:off x="8486869" y="1360650"/>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0" name="Google Shape;2190;p31"/>
          <p:cNvSpPr/>
          <p:nvPr/>
        </p:nvSpPr>
        <p:spPr>
          <a:xfrm>
            <a:off x="8249136" y="4594797"/>
            <a:ext cx="894720" cy="548701"/>
          </a:xfrm>
          <a:custGeom>
            <a:rect b="b" l="l" r="r" t="t"/>
            <a:pathLst>
              <a:path extrusionOk="0" h="29051" w="47371">
                <a:moveTo>
                  <a:pt x="47371" y="1"/>
                </a:moveTo>
                <a:lnTo>
                  <a:pt x="46696" y="338"/>
                </a:lnTo>
                <a:lnTo>
                  <a:pt x="45979" y="675"/>
                </a:lnTo>
                <a:lnTo>
                  <a:pt x="45284" y="970"/>
                </a:lnTo>
                <a:lnTo>
                  <a:pt x="44567" y="1266"/>
                </a:lnTo>
                <a:lnTo>
                  <a:pt x="43850" y="1540"/>
                </a:lnTo>
                <a:lnTo>
                  <a:pt x="43133" y="1814"/>
                </a:lnTo>
                <a:lnTo>
                  <a:pt x="41658" y="2320"/>
                </a:lnTo>
                <a:lnTo>
                  <a:pt x="40182" y="2783"/>
                </a:lnTo>
                <a:lnTo>
                  <a:pt x="38706" y="3226"/>
                </a:lnTo>
                <a:lnTo>
                  <a:pt x="35734" y="4069"/>
                </a:lnTo>
                <a:lnTo>
                  <a:pt x="34132" y="4512"/>
                </a:lnTo>
                <a:lnTo>
                  <a:pt x="32529" y="4997"/>
                </a:lnTo>
                <a:lnTo>
                  <a:pt x="31707" y="5250"/>
                </a:lnTo>
                <a:lnTo>
                  <a:pt x="30906" y="5503"/>
                </a:lnTo>
                <a:lnTo>
                  <a:pt x="30105" y="5798"/>
                </a:lnTo>
                <a:lnTo>
                  <a:pt x="29304" y="6093"/>
                </a:lnTo>
                <a:lnTo>
                  <a:pt x="28503" y="6409"/>
                </a:lnTo>
                <a:lnTo>
                  <a:pt x="27723" y="6726"/>
                </a:lnTo>
                <a:lnTo>
                  <a:pt x="26964" y="7084"/>
                </a:lnTo>
                <a:lnTo>
                  <a:pt x="26205" y="7485"/>
                </a:lnTo>
                <a:lnTo>
                  <a:pt x="25467" y="7885"/>
                </a:lnTo>
                <a:lnTo>
                  <a:pt x="24771" y="8328"/>
                </a:lnTo>
                <a:lnTo>
                  <a:pt x="24076" y="8792"/>
                </a:lnTo>
                <a:lnTo>
                  <a:pt x="23401" y="9298"/>
                </a:lnTo>
                <a:lnTo>
                  <a:pt x="23169" y="9487"/>
                </a:lnTo>
                <a:lnTo>
                  <a:pt x="22937" y="9719"/>
                </a:lnTo>
                <a:lnTo>
                  <a:pt x="22726" y="9951"/>
                </a:lnTo>
                <a:lnTo>
                  <a:pt x="22537" y="10204"/>
                </a:lnTo>
                <a:lnTo>
                  <a:pt x="22368" y="10478"/>
                </a:lnTo>
                <a:lnTo>
                  <a:pt x="22220" y="10752"/>
                </a:lnTo>
                <a:lnTo>
                  <a:pt x="22094" y="11047"/>
                </a:lnTo>
                <a:lnTo>
                  <a:pt x="21989" y="11343"/>
                </a:lnTo>
                <a:lnTo>
                  <a:pt x="21925" y="11638"/>
                </a:lnTo>
                <a:lnTo>
                  <a:pt x="21904" y="11933"/>
                </a:lnTo>
                <a:lnTo>
                  <a:pt x="21904" y="12207"/>
                </a:lnTo>
                <a:lnTo>
                  <a:pt x="21968" y="12502"/>
                </a:lnTo>
                <a:lnTo>
                  <a:pt x="22073" y="12776"/>
                </a:lnTo>
                <a:lnTo>
                  <a:pt x="22220" y="13050"/>
                </a:lnTo>
                <a:lnTo>
                  <a:pt x="22326" y="13198"/>
                </a:lnTo>
                <a:lnTo>
                  <a:pt x="22431" y="13324"/>
                </a:lnTo>
                <a:lnTo>
                  <a:pt x="22537" y="13451"/>
                </a:lnTo>
                <a:lnTo>
                  <a:pt x="22684" y="13556"/>
                </a:lnTo>
                <a:lnTo>
                  <a:pt x="23001" y="13788"/>
                </a:lnTo>
                <a:lnTo>
                  <a:pt x="23338" y="14020"/>
                </a:lnTo>
                <a:lnTo>
                  <a:pt x="23675" y="14252"/>
                </a:lnTo>
                <a:lnTo>
                  <a:pt x="23991" y="14484"/>
                </a:lnTo>
                <a:lnTo>
                  <a:pt x="24139" y="14631"/>
                </a:lnTo>
                <a:lnTo>
                  <a:pt x="24265" y="14758"/>
                </a:lnTo>
                <a:lnTo>
                  <a:pt x="24371" y="14926"/>
                </a:lnTo>
                <a:lnTo>
                  <a:pt x="24455" y="15095"/>
                </a:lnTo>
                <a:lnTo>
                  <a:pt x="24518" y="15264"/>
                </a:lnTo>
                <a:lnTo>
                  <a:pt x="24539" y="15453"/>
                </a:lnTo>
                <a:lnTo>
                  <a:pt x="24518" y="15664"/>
                </a:lnTo>
                <a:lnTo>
                  <a:pt x="24476" y="15896"/>
                </a:lnTo>
                <a:lnTo>
                  <a:pt x="24392" y="16107"/>
                </a:lnTo>
                <a:lnTo>
                  <a:pt x="24286" y="16297"/>
                </a:lnTo>
                <a:lnTo>
                  <a:pt x="24139" y="16486"/>
                </a:lnTo>
                <a:lnTo>
                  <a:pt x="23991" y="16676"/>
                </a:lnTo>
                <a:lnTo>
                  <a:pt x="23823" y="16824"/>
                </a:lnTo>
                <a:lnTo>
                  <a:pt x="23654" y="16992"/>
                </a:lnTo>
                <a:lnTo>
                  <a:pt x="23443" y="17119"/>
                </a:lnTo>
                <a:lnTo>
                  <a:pt x="23232" y="17266"/>
                </a:lnTo>
                <a:lnTo>
                  <a:pt x="22811" y="17519"/>
                </a:lnTo>
                <a:lnTo>
                  <a:pt x="22368" y="17730"/>
                </a:lnTo>
                <a:lnTo>
                  <a:pt x="21546" y="18110"/>
                </a:lnTo>
                <a:lnTo>
                  <a:pt x="17793" y="19902"/>
                </a:lnTo>
                <a:lnTo>
                  <a:pt x="17077" y="20281"/>
                </a:lnTo>
                <a:lnTo>
                  <a:pt x="16697" y="20471"/>
                </a:lnTo>
                <a:lnTo>
                  <a:pt x="16360" y="20682"/>
                </a:lnTo>
                <a:lnTo>
                  <a:pt x="16001" y="20892"/>
                </a:lnTo>
                <a:lnTo>
                  <a:pt x="15685" y="21124"/>
                </a:lnTo>
                <a:lnTo>
                  <a:pt x="15369" y="21398"/>
                </a:lnTo>
                <a:lnTo>
                  <a:pt x="15074" y="21672"/>
                </a:lnTo>
                <a:lnTo>
                  <a:pt x="14779" y="21989"/>
                </a:lnTo>
                <a:lnTo>
                  <a:pt x="14505" y="22347"/>
                </a:lnTo>
                <a:lnTo>
                  <a:pt x="13999" y="23043"/>
                </a:lnTo>
                <a:lnTo>
                  <a:pt x="13746" y="23401"/>
                </a:lnTo>
                <a:lnTo>
                  <a:pt x="13493" y="23738"/>
                </a:lnTo>
                <a:lnTo>
                  <a:pt x="13219" y="24076"/>
                </a:lnTo>
                <a:lnTo>
                  <a:pt x="12902" y="24392"/>
                </a:lnTo>
                <a:lnTo>
                  <a:pt x="12565" y="24687"/>
                </a:lnTo>
                <a:lnTo>
                  <a:pt x="12207" y="24940"/>
                </a:lnTo>
                <a:lnTo>
                  <a:pt x="11827" y="25172"/>
                </a:lnTo>
                <a:lnTo>
                  <a:pt x="11427" y="25404"/>
                </a:lnTo>
                <a:lnTo>
                  <a:pt x="11026" y="25594"/>
                </a:lnTo>
                <a:lnTo>
                  <a:pt x="10626" y="25762"/>
                </a:lnTo>
                <a:lnTo>
                  <a:pt x="10204" y="25931"/>
                </a:lnTo>
                <a:lnTo>
                  <a:pt x="9782" y="26079"/>
                </a:lnTo>
                <a:lnTo>
                  <a:pt x="9298" y="26205"/>
                </a:lnTo>
                <a:lnTo>
                  <a:pt x="8813" y="26331"/>
                </a:lnTo>
                <a:lnTo>
                  <a:pt x="8307" y="26458"/>
                </a:lnTo>
                <a:lnTo>
                  <a:pt x="7801" y="26542"/>
                </a:lnTo>
                <a:lnTo>
                  <a:pt x="6789" y="26732"/>
                </a:lnTo>
                <a:lnTo>
                  <a:pt x="5777" y="26901"/>
                </a:lnTo>
                <a:lnTo>
                  <a:pt x="4786" y="27069"/>
                </a:lnTo>
                <a:lnTo>
                  <a:pt x="4280" y="27175"/>
                </a:lnTo>
                <a:lnTo>
                  <a:pt x="3795" y="27280"/>
                </a:lnTo>
                <a:lnTo>
                  <a:pt x="3289" y="27407"/>
                </a:lnTo>
                <a:lnTo>
                  <a:pt x="2804" y="27554"/>
                </a:lnTo>
                <a:lnTo>
                  <a:pt x="2320" y="27723"/>
                </a:lnTo>
                <a:lnTo>
                  <a:pt x="1856" y="27934"/>
                </a:lnTo>
                <a:lnTo>
                  <a:pt x="1350" y="28166"/>
                </a:lnTo>
                <a:lnTo>
                  <a:pt x="886" y="28419"/>
                </a:lnTo>
                <a:lnTo>
                  <a:pt x="443" y="28735"/>
                </a:lnTo>
                <a:lnTo>
                  <a:pt x="1" y="29051"/>
                </a:lnTo>
                <a:lnTo>
                  <a:pt x="47371" y="29051"/>
                </a:lnTo>
                <a:lnTo>
                  <a:pt x="47371"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191" name="Google Shape;2191;p31"/>
          <p:cNvGrpSpPr/>
          <p:nvPr/>
        </p:nvGrpSpPr>
        <p:grpSpPr>
          <a:xfrm>
            <a:off x="424202" y="4667776"/>
            <a:ext cx="240526" cy="228204"/>
            <a:chOff x="4411275" y="4457400"/>
            <a:chExt cx="473850" cy="449575"/>
          </a:xfrm>
        </p:grpSpPr>
        <p:sp>
          <p:nvSpPr>
            <p:cNvPr id="2192" name="Google Shape;2192;p31"/>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3" name="Google Shape;2193;p31"/>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94" name="Google Shape;2194;p31"/>
          <p:cNvGrpSpPr/>
          <p:nvPr/>
        </p:nvGrpSpPr>
        <p:grpSpPr>
          <a:xfrm>
            <a:off x="1120230" y="4637625"/>
            <a:ext cx="473850" cy="449575"/>
            <a:chOff x="4411275" y="4457400"/>
            <a:chExt cx="473850" cy="449575"/>
          </a:xfrm>
        </p:grpSpPr>
        <p:sp>
          <p:nvSpPr>
            <p:cNvPr id="2195" name="Google Shape;2195;p31"/>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6" name="Google Shape;2196;p31"/>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97" name="Google Shape;2197;p31"/>
          <p:cNvGrpSpPr/>
          <p:nvPr/>
        </p:nvGrpSpPr>
        <p:grpSpPr>
          <a:xfrm>
            <a:off x="3409327" y="4755038"/>
            <a:ext cx="240526" cy="228204"/>
            <a:chOff x="4411275" y="4457400"/>
            <a:chExt cx="473850" cy="449575"/>
          </a:xfrm>
        </p:grpSpPr>
        <p:sp>
          <p:nvSpPr>
            <p:cNvPr id="2198" name="Google Shape;2198;p31"/>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9" name="Google Shape;2199;p31"/>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00" name="Google Shape;2200;p31"/>
          <p:cNvGrpSpPr/>
          <p:nvPr/>
        </p:nvGrpSpPr>
        <p:grpSpPr>
          <a:xfrm>
            <a:off x="5109527" y="4748301"/>
            <a:ext cx="240526" cy="228204"/>
            <a:chOff x="4411275" y="4457400"/>
            <a:chExt cx="473850" cy="449575"/>
          </a:xfrm>
        </p:grpSpPr>
        <p:sp>
          <p:nvSpPr>
            <p:cNvPr id="2201" name="Google Shape;2201;p31"/>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2" name="Google Shape;2202;p31"/>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03" name="Google Shape;2203;p31"/>
          <p:cNvGrpSpPr/>
          <p:nvPr/>
        </p:nvGrpSpPr>
        <p:grpSpPr>
          <a:xfrm>
            <a:off x="8163030" y="4557100"/>
            <a:ext cx="473850" cy="449575"/>
            <a:chOff x="4411275" y="4457400"/>
            <a:chExt cx="473850" cy="449575"/>
          </a:xfrm>
        </p:grpSpPr>
        <p:sp>
          <p:nvSpPr>
            <p:cNvPr id="2204" name="Google Shape;2204;p31"/>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5" name="Google Shape;2205;p31"/>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06" name="Google Shape;2206;p31"/>
          <p:cNvGrpSpPr/>
          <p:nvPr/>
        </p:nvGrpSpPr>
        <p:grpSpPr>
          <a:xfrm>
            <a:off x="7474002" y="4820163"/>
            <a:ext cx="240526" cy="228204"/>
            <a:chOff x="4411275" y="4457400"/>
            <a:chExt cx="473850" cy="449575"/>
          </a:xfrm>
        </p:grpSpPr>
        <p:sp>
          <p:nvSpPr>
            <p:cNvPr id="2207" name="Google Shape;2207;p31"/>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8" name="Google Shape;2208;p31"/>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09" name="Google Shape;2209;p31"/>
          <p:cNvGrpSpPr/>
          <p:nvPr/>
        </p:nvGrpSpPr>
        <p:grpSpPr>
          <a:xfrm>
            <a:off x="8170469" y="2894519"/>
            <a:ext cx="1169326" cy="1706042"/>
            <a:chOff x="-2776889" y="-1062437"/>
            <a:chExt cx="2413967" cy="3521969"/>
          </a:xfrm>
        </p:grpSpPr>
        <p:sp>
          <p:nvSpPr>
            <p:cNvPr id="2210" name="Google Shape;2210;p31"/>
            <p:cNvSpPr/>
            <p:nvPr/>
          </p:nvSpPr>
          <p:spPr>
            <a:xfrm>
              <a:off x="-1665383" y="-1032845"/>
              <a:ext cx="248342" cy="814890"/>
            </a:xfrm>
            <a:custGeom>
              <a:rect b="b" l="l" r="r" t="t"/>
              <a:pathLst>
                <a:path extrusionOk="0" h="17624" w="5371">
                  <a:moveTo>
                    <a:pt x="4769" y="1"/>
                  </a:moveTo>
                  <a:lnTo>
                    <a:pt x="4731" y="39"/>
                  </a:lnTo>
                  <a:lnTo>
                    <a:pt x="4692" y="78"/>
                  </a:lnTo>
                  <a:lnTo>
                    <a:pt x="4653" y="136"/>
                  </a:lnTo>
                  <a:lnTo>
                    <a:pt x="4595" y="272"/>
                  </a:lnTo>
                  <a:lnTo>
                    <a:pt x="4556" y="447"/>
                  </a:lnTo>
                  <a:lnTo>
                    <a:pt x="4479" y="834"/>
                  </a:lnTo>
                  <a:lnTo>
                    <a:pt x="4382" y="1416"/>
                  </a:lnTo>
                  <a:lnTo>
                    <a:pt x="4246" y="2211"/>
                  </a:lnTo>
                  <a:lnTo>
                    <a:pt x="4149" y="2676"/>
                  </a:lnTo>
                  <a:lnTo>
                    <a:pt x="4033" y="3199"/>
                  </a:lnTo>
                  <a:lnTo>
                    <a:pt x="3897" y="3800"/>
                  </a:lnTo>
                  <a:lnTo>
                    <a:pt x="3723" y="4440"/>
                  </a:lnTo>
                  <a:lnTo>
                    <a:pt x="0" y="16867"/>
                  </a:lnTo>
                  <a:lnTo>
                    <a:pt x="737" y="17623"/>
                  </a:lnTo>
                  <a:lnTo>
                    <a:pt x="2230" y="12660"/>
                  </a:lnTo>
                  <a:lnTo>
                    <a:pt x="3432" y="8570"/>
                  </a:lnTo>
                  <a:lnTo>
                    <a:pt x="3955" y="6747"/>
                  </a:lnTo>
                  <a:lnTo>
                    <a:pt x="4382" y="5313"/>
                  </a:lnTo>
                  <a:lnTo>
                    <a:pt x="4944" y="3258"/>
                  </a:lnTo>
                  <a:lnTo>
                    <a:pt x="5138" y="2463"/>
                  </a:lnTo>
                  <a:lnTo>
                    <a:pt x="5293" y="1784"/>
                  </a:lnTo>
                  <a:lnTo>
                    <a:pt x="5332" y="1493"/>
                  </a:lnTo>
                  <a:lnTo>
                    <a:pt x="5370" y="1222"/>
                  </a:lnTo>
                  <a:lnTo>
                    <a:pt x="5370" y="989"/>
                  </a:lnTo>
                  <a:lnTo>
                    <a:pt x="5351" y="776"/>
                  </a:lnTo>
                  <a:lnTo>
                    <a:pt x="5332" y="582"/>
                  </a:lnTo>
                  <a:lnTo>
                    <a:pt x="5273" y="427"/>
                  </a:lnTo>
                  <a:lnTo>
                    <a:pt x="5196" y="272"/>
                  </a:lnTo>
                  <a:lnTo>
                    <a:pt x="5080" y="156"/>
                  </a:lnTo>
                  <a:lnTo>
                    <a:pt x="5002" y="78"/>
                  </a:lnTo>
                  <a:lnTo>
                    <a:pt x="4944" y="39"/>
                  </a:lnTo>
                  <a:lnTo>
                    <a:pt x="486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1" name="Google Shape;2211;p31"/>
            <p:cNvSpPr/>
            <p:nvPr/>
          </p:nvSpPr>
          <p:spPr>
            <a:xfrm>
              <a:off x="-1714672" y="-1005935"/>
              <a:ext cx="249220" cy="814843"/>
            </a:xfrm>
            <a:custGeom>
              <a:rect b="b" l="l" r="r" t="t"/>
              <a:pathLst>
                <a:path extrusionOk="0" h="17623" w="5390">
                  <a:moveTo>
                    <a:pt x="504" y="0"/>
                  </a:moveTo>
                  <a:lnTo>
                    <a:pt x="446" y="39"/>
                  </a:lnTo>
                  <a:lnTo>
                    <a:pt x="368" y="78"/>
                  </a:lnTo>
                  <a:lnTo>
                    <a:pt x="291" y="155"/>
                  </a:lnTo>
                  <a:lnTo>
                    <a:pt x="194" y="272"/>
                  </a:lnTo>
                  <a:lnTo>
                    <a:pt x="116" y="427"/>
                  </a:lnTo>
                  <a:lnTo>
                    <a:pt x="58" y="582"/>
                  </a:lnTo>
                  <a:lnTo>
                    <a:pt x="19" y="776"/>
                  </a:lnTo>
                  <a:lnTo>
                    <a:pt x="0" y="989"/>
                  </a:lnTo>
                  <a:lnTo>
                    <a:pt x="19" y="1222"/>
                  </a:lnTo>
                  <a:lnTo>
                    <a:pt x="39" y="1493"/>
                  </a:lnTo>
                  <a:lnTo>
                    <a:pt x="97" y="1784"/>
                  </a:lnTo>
                  <a:lnTo>
                    <a:pt x="233" y="2462"/>
                  </a:lnTo>
                  <a:lnTo>
                    <a:pt x="446" y="3257"/>
                  </a:lnTo>
                  <a:lnTo>
                    <a:pt x="1008" y="5312"/>
                  </a:lnTo>
                  <a:lnTo>
                    <a:pt x="1415" y="6747"/>
                  </a:lnTo>
                  <a:lnTo>
                    <a:pt x="1939" y="8569"/>
                  </a:lnTo>
                  <a:lnTo>
                    <a:pt x="3141" y="12660"/>
                  </a:lnTo>
                  <a:lnTo>
                    <a:pt x="4633" y="17623"/>
                  </a:lnTo>
                  <a:lnTo>
                    <a:pt x="5390" y="16867"/>
                  </a:lnTo>
                  <a:lnTo>
                    <a:pt x="1667" y="4440"/>
                  </a:lnTo>
                  <a:lnTo>
                    <a:pt x="1473" y="3800"/>
                  </a:lnTo>
                  <a:lnTo>
                    <a:pt x="1338" y="3199"/>
                  </a:lnTo>
                  <a:lnTo>
                    <a:pt x="1221" y="2676"/>
                  </a:lnTo>
                  <a:lnTo>
                    <a:pt x="1124" y="2210"/>
                  </a:lnTo>
                  <a:lnTo>
                    <a:pt x="989" y="1416"/>
                  </a:lnTo>
                  <a:lnTo>
                    <a:pt x="892" y="834"/>
                  </a:lnTo>
                  <a:lnTo>
                    <a:pt x="814" y="446"/>
                  </a:lnTo>
                  <a:lnTo>
                    <a:pt x="776" y="272"/>
                  </a:lnTo>
                  <a:lnTo>
                    <a:pt x="717" y="136"/>
                  </a:lnTo>
                  <a:lnTo>
                    <a:pt x="698" y="78"/>
                  </a:lnTo>
                  <a:lnTo>
                    <a:pt x="659" y="39"/>
                  </a:lnTo>
                  <a:lnTo>
                    <a:pt x="60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2" name="Google Shape;2212;p31"/>
            <p:cNvSpPr/>
            <p:nvPr/>
          </p:nvSpPr>
          <p:spPr>
            <a:xfrm>
              <a:off x="-1603517" y="-1062437"/>
              <a:ext cx="66351" cy="927848"/>
            </a:xfrm>
            <a:custGeom>
              <a:rect b="b" l="l" r="r" t="t"/>
              <a:pathLst>
                <a:path extrusionOk="0" h="20067" w="1435">
                  <a:moveTo>
                    <a:pt x="349" y="1"/>
                  </a:moveTo>
                  <a:lnTo>
                    <a:pt x="291" y="20"/>
                  </a:lnTo>
                  <a:lnTo>
                    <a:pt x="233" y="40"/>
                  </a:lnTo>
                  <a:lnTo>
                    <a:pt x="174" y="98"/>
                  </a:lnTo>
                  <a:lnTo>
                    <a:pt x="116" y="175"/>
                  </a:lnTo>
                  <a:lnTo>
                    <a:pt x="78" y="311"/>
                  </a:lnTo>
                  <a:lnTo>
                    <a:pt x="58" y="486"/>
                  </a:lnTo>
                  <a:lnTo>
                    <a:pt x="19" y="718"/>
                  </a:lnTo>
                  <a:lnTo>
                    <a:pt x="0" y="1280"/>
                  </a:lnTo>
                  <a:lnTo>
                    <a:pt x="0" y="1940"/>
                  </a:lnTo>
                  <a:lnTo>
                    <a:pt x="19" y="2657"/>
                  </a:lnTo>
                  <a:lnTo>
                    <a:pt x="58" y="3374"/>
                  </a:lnTo>
                  <a:lnTo>
                    <a:pt x="116" y="4072"/>
                  </a:lnTo>
                  <a:lnTo>
                    <a:pt x="174" y="4693"/>
                  </a:lnTo>
                  <a:lnTo>
                    <a:pt x="213" y="5100"/>
                  </a:lnTo>
                  <a:lnTo>
                    <a:pt x="252" y="5778"/>
                  </a:lnTo>
                  <a:lnTo>
                    <a:pt x="330" y="7717"/>
                  </a:lnTo>
                  <a:lnTo>
                    <a:pt x="485" y="12932"/>
                  </a:lnTo>
                  <a:lnTo>
                    <a:pt x="620" y="17875"/>
                  </a:lnTo>
                  <a:lnTo>
                    <a:pt x="659" y="20066"/>
                  </a:lnTo>
                  <a:lnTo>
                    <a:pt x="1435" y="19814"/>
                  </a:lnTo>
                  <a:lnTo>
                    <a:pt x="1396" y="17623"/>
                  </a:lnTo>
                  <a:lnTo>
                    <a:pt x="1280" y="12641"/>
                  </a:lnTo>
                  <a:lnTo>
                    <a:pt x="1202" y="9888"/>
                  </a:lnTo>
                  <a:lnTo>
                    <a:pt x="1124" y="7329"/>
                  </a:lnTo>
                  <a:lnTo>
                    <a:pt x="1047" y="5293"/>
                  </a:lnTo>
                  <a:lnTo>
                    <a:pt x="1008" y="4557"/>
                  </a:lnTo>
                  <a:lnTo>
                    <a:pt x="969" y="4072"/>
                  </a:lnTo>
                  <a:lnTo>
                    <a:pt x="892" y="3335"/>
                  </a:lnTo>
                  <a:lnTo>
                    <a:pt x="853" y="2560"/>
                  </a:lnTo>
                  <a:lnTo>
                    <a:pt x="795" y="1823"/>
                  </a:lnTo>
                  <a:lnTo>
                    <a:pt x="756" y="1145"/>
                  </a:lnTo>
                  <a:lnTo>
                    <a:pt x="717" y="835"/>
                  </a:lnTo>
                  <a:lnTo>
                    <a:pt x="679" y="583"/>
                  </a:lnTo>
                  <a:lnTo>
                    <a:pt x="620" y="350"/>
                  </a:lnTo>
                  <a:lnTo>
                    <a:pt x="562" y="175"/>
                  </a:lnTo>
                  <a:lnTo>
                    <a:pt x="485" y="59"/>
                  </a:lnTo>
                  <a:lnTo>
                    <a:pt x="446" y="20"/>
                  </a:lnTo>
                  <a:lnTo>
                    <a:pt x="407"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3" name="Google Shape;2213;p31"/>
            <p:cNvSpPr/>
            <p:nvPr/>
          </p:nvSpPr>
          <p:spPr>
            <a:xfrm>
              <a:off x="-1798038" y="-883128"/>
              <a:ext cx="393527" cy="735084"/>
            </a:xfrm>
            <a:custGeom>
              <a:rect b="b" l="l" r="r" t="t"/>
              <a:pathLst>
                <a:path extrusionOk="0" h="15898" w="8511">
                  <a:moveTo>
                    <a:pt x="175" y="0"/>
                  </a:moveTo>
                  <a:lnTo>
                    <a:pt x="136" y="20"/>
                  </a:lnTo>
                  <a:lnTo>
                    <a:pt x="58" y="136"/>
                  </a:lnTo>
                  <a:lnTo>
                    <a:pt x="0" y="291"/>
                  </a:lnTo>
                  <a:lnTo>
                    <a:pt x="0" y="427"/>
                  </a:lnTo>
                  <a:lnTo>
                    <a:pt x="0" y="582"/>
                  </a:lnTo>
                  <a:lnTo>
                    <a:pt x="39" y="815"/>
                  </a:lnTo>
                  <a:lnTo>
                    <a:pt x="97" y="1125"/>
                  </a:lnTo>
                  <a:lnTo>
                    <a:pt x="213" y="1493"/>
                  </a:lnTo>
                  <a:lnTo>
                    <a:pt x="368" y="1939"/>
                  </a:lnTo>
                  <a:lnTo>
                    <a:pt x="582" y="2443"/>
                  </a:lnTo>
                  <a:lnTo>
                    <a:pt x="1066" y="3412"/>
                  </a:lnTo>
                  <a:lnTo>
                    <a:pt x="1939" y="5080"/>
                  </a:lnTo>
                  <a:lnTo>
                    <a:pt x="4246" y="9500"/>
                  </a:lnTo>
                  <a:lnTo>
                    <a:pt x="6456" y="13726"/>
                  </a:lnTo>
                  <a:lnTo>
                    <a:pt x="7193" y="15141"/>
                  </a:lnTo>
                  <a:lnTo>
                    <a:pt x="7522" y="15781"/>
                  </a:lnTo>
                  <a:lnTo>
                    <a:pt x="7561" y="15839"/>
                  </a:lnTo>
                  <a:lnTo>
                    <a:pt x="7600" y="15878"/>
                  </a:lnTo>
                  <a:lnTo>
                    <a:pt x="7658" y="15897"/>
                  </a:lnTo>
                  <a:lnTo>
                    <a:pt x="7735" y="15897"/>
                  </a:lnTo>
                  <a:lnTo>
                    <a:pt x="7813" y="15859"/>
                  </a:lnTo>
                  <a:lnTo>
                    <a:pt x="7910" y="15820"/>
                  </a:lnTo>
                  <a:lnTo>
                    <a:pt x="8084" y="15703"/>
                  </a:lnTo>
                  <a:lnTo>
                    <a:pt x="8239" y="15568"/>
                  </a:lnTo>
                  <a:lnTo>
                    <a:pt x="8395" y="15451"/>
                  </a:lnTo>
                  <a:lnTo>
                    <a:pt x="8511" y="15316"/>
                  </a:lnTo>
                  <a:lnTo>
                    <a:pt x="7852" y="14133"/>
                  </a:lnTo>
                  <a:lnTo>
                    <a:pt x="6301" y="11400"/>
                  </a:lnTo>
                  <a:lnTo>
                    <a:pt x="5428" y="9829"/>
                  </a:lnTo>
                  <a:lnTo>
                    <a:pt x="4595" y="8298"/>
                  </a:lnTo>
                  <a:lnTo>
                    <a:pt x="3916" y="6999"/>
                  </a:lnTo>
                  <a:lnTo>
                    <a:pt x="3664" y="6475"/>
                  </a:lnTo>
                  <a:lnTo>
                    <a:pt x="3470" y="6049"/>
                  </a:lnTo>
                  <a:lnTo>
                    <a:pt x="3257" y="5545"/>
                  </a:lnTo>
                  <a:lnTo>
                    <a:pt x="2947" y="4983"/>
                  </a:lnTo>
                  <a:lnTo>
                    <a:pt x="2230" y="3723"/>
                  </a:lnTo>
                  <a:lnTo>
                    <a:pt x="1861" y="3063"/>
                  </a:lnTo>
                  <a:lnTo>
                    <a:pt x="1512" y="2424"/>
                  </a:lnTo>
                  <a:lnTo>
                    <a:pt x="1202" y="1803"/>
                  </a:lnTo>
                  <a:lnTo>
                    <a:pt x="931" y="1222"/>
                  </a:lnTo>
                  <a:lnTo>
                    <a:pt x="737" y="756"/>
                  </a:lnTo>
                  <a:lnTo>
                    <a:pt x="562" y="407"/>
                  </a:lnTo>
                  <a:lnTo>
                    <a:pt x="427" y="175"/>
                  </a:lnTo>
                  <a:lnTo>
                    <a:pt x="368" y="97"/>
                  </a:lnTo>
                  <a:lnTo>
                    <a:pt x="310" y="39"/>
                  </a:lnTo>
                  <a:lnTo>
                    <a:pt x="25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4" name="Google Shape;2214;p31"/>
            <p:cNvSpPr/>
            <p:nvPr/>
          </p:nvSpPr>
          <p:spPr>
            <a:xfrm>
              <a:off x="-1681520" y="-948554"/>
              <a:ext cx="338875" cy="760145"/>
            </a:xfrm>
            <a:custGeom>
              <a:rect b="b" l="l" r="r" t="t"/>
              <a:pathLst>
                <a:path extrusionOk="0" h="16440" w="7329">
                  <a:moveTo>
                    <a:pt x="7076" y="0"/>
                  </a:moveTo>
                  <a:lnTo>
                    <a:pt x="7038" y="19"/>
                  </a:lnTo>
                  <a:lnTo>
                    <a:pt x="6980" y="58"/>
                  </a:lnTo>
                  <a:lnTo>
                    <a:pt x="6921" y="116"/>
                  </a:lnTo>
                  <a:lnTo>
                    <a:pt x="6883" y="194"/>
                  </a:lnTo>
                  <a:lnTo>
                    <a:pt x="6747" y="446"/>
                  </a:lnTo>
                  <a:lnTo>
                    <a:pt x="6611" y="795"/>
                  </a:lnTo>
                  <a:lnTo>
                    <a:pt x="6456" y="1299"/>
                  </a:lnTo>
                  <a:lnTo>
                    <a:pt x="6243" y="1881"/>
                  </a:lnTo>
                  <a:lnTo>
                    <a:pt x="5971" y="2520"/>
                  </a:lnTo>
                  <a:lnTo>
                    <a:pt x="5661" y="3199"/>
                  </a:lnTo>
                  <a:lnTo>
                    <a:pt x="5351" y="3877"/>
                  </a:lnTo>
                  <a:lnTo>
                    <a:pt x="4731" y="5196"/>
                  </a:lnTo>
                  <a:lnTo>
                    <a:pt x="4479" y="5777"/>
                  </a:lnTo>
                  <a:lnTo>
                    <a:pt x="4285" y="6301"/>
                  </a:lnTo>
                  <a:lnTo>
                    <a:pt x="4130" y="6727"/>
                  </a:lnTo>
                  <a:lnTo>
                    <a:pt x="3916" y="7270"/>
                  </a:lnTo>
                  <a:lnTo>
                    <a:pt x="3354" y="8627"/>
                  </a:lnTo>
                  <a:lnTo>
                    <a:pt x="2656" y="10217"/>
                  </a:lnTo>
                  <a:lnTo>
                    <a:pt x="1900" y="11845"/>
                  </a:lnTo>
                  <a:lnTo>
                    <a:pt x="582" y="14695"/>
                  </a:lnTo>
                  <a:lnTo>
                    <a:pt x="0" y="15936"/>
                  </a:lnTo>
                  <a:lnTo>
                    <a:pt x="136" y="16052"/>
                  </a:lnTo>
                  <a:lnTo>
                    <a:pt x="291" y="16168"/>
                  </a:lnTo>
                  <a:lnTo>
                    <a:pt x="466" y="16285"/>
                  </a:lnTo>
                  <a:lnTo>
                    <a:pt x="660" y="16382"/>
                  </a:lnTo>
                  <a:lnTo>
                    <a:pt x="737" y="16421"/>
                  </a:lnTo>
                  <a:lnTo>
                    <a:pt x="815" y="16440"/>
                  </a:lnTo>
                  <a:lnTo>
                    <a:pt x="892" y="16440"/>
                  </a:lnTo>
                  <a:lnTo>
                    <a:pt x="950" y="16421"/>
                  </a:lnTo>
                  <a:lnTo>
                    <a:pt x="1008" y="16382"/>
                  </a:lnTo>
                  <a:lnTo>
                    <a:pt x="1047" y="16324"/>
                  </a:lnTo>
                  <a:lnTo>
                    <a:pt x="1299" y="15664"/>
                  </a:lnTo>
                  <a:lnTo>
                    <a:pt x="1920" y="14172"/>
                  </a:lnTo>
                  <a:lnTo>
                    <a:pt x="3800" y="9790"/>
                  </a:lnTo>
                  <a:lnTo>
                    <a:pt x="5758" y="5196"/>
                  </a:lnTo>
                  <a:lnTo>
                    <a:pt x="6495" y="3470"/>
                  </a:lnTo>
                  <a:lnTo>
                    <a:pt x="6902" y="2462"/>
                  </a:lnTo>
                  <a:lnTo>
                    <a:pt x="7076" y="1939"/>
                  </a:lnTo>
                  <a:lnTo>
                    <a:pt x="7193" y="1493"/>
                  </a:lnTo>
                  <a:lnTo>
                    <a:pt x="7270" y="1124"/>
                  </a:lnTo>
                  <a:lnTo>
                    <a:pt x="7309" y="814"/>
                  </a:lnTo>
                  <a:lnTo>
                    <a:pt x="7328" y="582"/>
                  </a:lnTo>
                  <a:lnTo>
                    <a:pt x="7328" y="407"/>
                  </a:lnTo>
                  <a:lnTo>
                    <a:pt x="7309" y="271"/>
                  </a:lnTo>
                  <a:lnTo>
                    <a:pt x="7232" y="116"/>
                  </a:lnTo>
                  <a:lnTo>
                    <a:pt x="7154" y="19"/>
                  </a:lnTo>
                  <a:lnTo>
                    <a:pt x="711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5" name="Google Shape;2215;p31"/>
            <p:cNvSpPr/>
            <p:nvPr/>
          </p:nvSpPr>
          <p:spPr>
            <a:xfrm>
              <a:off x="-2776889" y="-350700"/>
              <a:ext cx="2413967" cy="2810223"/>
            </a:xfrm>
            <a:custGeom>
              <a:rect b="b" l="l" r="r" t="t"/>
              <a:pathLst>
                <a:path extrusionOk="0" h="60778" w="52208">
                  <a:moveTo>
                    <a:pt x="23089" y="1"/>
                  </a:moveTo>
                  <a:lnTo>
                    <a:pt x="0" y="60778"/>
                  </a:lnTo>
                  <a:lnTo>
                    <a:pt x="52208" y="60778"/>
                  </a:lnTo>
                  <a:lnTo>
                    <a:pt x="29099"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6" name="Google Shape;2216;p31"/>
            <p:cNvSpPr/>
            <p:nvPr/>
          </p:nvSpPr>
          <p:spPr>
            <a:xfrm>
              <a:off x="-2084897" y="-350700"/>
              <a:ext cx="914347" cy="2810223"/>
            </a:xfrm>
            <a:custGeom>
              <a:rect b="b" l="l" r="r" t="t"/>
              <a:pathLst>
                <a:path extrusionOk="0" h="60778" w="19775">
                  <a:moveTo>
                    <a:pt x="9849" y="1"/>
                  </a:moveTo>
                  <a:lnTo>
                    <a:pt x="0" y="60778"/>
                  </a:lnTo>
                  <a:lnTo>
                    <a:pt x="19775" y="60778"/>
                  </a:lnTo>
                  <a:lnTo>
                    <a:pt x="12117"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7" name="Google Shape;2217;p31"/>
            <p:cNvSpPr/>
            <p:nvPr/>
          </p:nvSpPr>
          <p:spPr>
            <a:xfrm>
              <a:off x="-2468577" y="1278071"/>
              <a:ext cx="593458" cy="1181461"/>
            </a:xfrm>
            <a:custGeom>
              <a:rect b="b" l="l" r="r" t="t"/>
              <a:pathLst>
                <a:path extrusionOk="0" h="25552" w="12835">
                  <a:moveTo>
                    <a:pt x="12602" y="0"/>
                  </a:moveTo>
                  <a:lnTo>
                    <a:pt x="11672" y="1144"/>
                  </a:lnTo>
                  <a:lnTo>
                    <a:pt x="10683" y="2424"/>
                  </a:lnTo>
                  <a:lnTo>
                    <a:pt x="9481" y="3994"/>
                  </a:lnTo>
                  <a:lnTo>
                    <a:pt x="8841" y="4847"/>
                  </a:lnTo>
                  <a:lnTo>
                    <a:pt x="8201" y="5739"/>
                  </a:lnTo>
                  <a:lnTo>
                    <a:pt x="7581" y="6650"/>
                  </a:lnTo>
                  <a:lnTo>
                    <a:pt x="6961" y="7581"/>
                  </a:lnTo>
                  <a:lnTo>
                    <a:pt x="6399" y="8492"/>
                  </a:lnTo>
                  <a:lnTo>
                    <a:pt x="5875" y="9364"/>
                  </a:lnTo>
                  <a:lnTo>
                    <a:pt x="5429" y="10217"/>
                  </a:lnTo>
                  <a:lnTo>
                    <a:pt x="5216" y="10624"/>
                  </a:lnTo>
                  <a:lnTo>
                    <a:pt x="5041" y="11012"/>
                  </a:lnTo>
                  <a:lnTo>
                    <a:pt x="4693" y="11846"/>
                  </a:lnTo>
                  <a:lnTo>
                    <a:pt x="4324" y="12796"/>
                  </a:lnTo>
                  <a:lnTo>
                    <a:pt x="3936" y="13862"/>
                  </a:lnTo>
                  <a:lnTo>
                    <a:pt x="3529" y="14986"/>
                  </a:lnTo>
                  <a:lnTo>
                    <a:pt x="2676" y="17390"/>
                  </a:lnTo>
                  <a:lnTo>
                    <a:pt x="1862" y="19794"/>
                  </a:lnTo>
                  <a:lnTo>
                    <a:pt x="1145" y="22024"/>
                  </a:lnTo>
                  <a:lnTo>
                    <a:pt x="544" y="23846"/>
                  </a:lnTo>
                  <a:lnTo>
                    <a:pt x="1" y="25552"/>
                  </a:lnTo>
                  <a:lnTo>
                    <a:pt x="12447" y="25552"/>
                  </a:lnTo>
                  <a:lnTo>
                    <a:pt x="12408" y="23924"/>
                  </a:lnTo>
                  <a:lnTo>
                    <a:pt x="12370" y="22101"/>
                  </a:lnTo>
                  <a:lnTo>
                    <a:pt x="12331" y="19833"/>
                  </a:lnTo>
                  <a:lnTo>
                    <a:pt x="12331" y="17235"/>
                  </a:lnTo>
                  <a:lnTo>
                    <a:pt x="12350" y="15878"/>
                  </a:lnTo>
                  <a:lnTo>
                    <a:pt x="12370" y="14502"/>
                  </a:lnTo>
                  <a:lnTo>
                    <a:pt x="12408" y="13125"/>
                  </a:lnTo>
                  <a:lnTo>
                    <a:pt x="12447" y="11768"/>
                  </a:lnTo>
                  <a:lnTo>
                    <a:pt x="12525" y="10450"/>
                  </a:lnTo>
                  <a:lnTo>
                    <a:pt x="12602" y="9190"/>
                  </a:lnTo>
                  <a:lnTo>
                    <a:pt x="12680" y="8007"/>
                  </a:lnTo>
                  <a:lnTo>
                    <a:pt x="12738" y="6902"/>
                  </a:lnTo>
                  <a:lnTo>
                    <a:pt x="12796" y="5894"/>
                  </a:lnTo>
                  <a:lnTo>
                    <a:pt x="12815" y="4983"/>
                  </a:lnTo>
                  <a:lnTo>
                    <a:pt x="12835" y="4149"/>
                  </a:lnTo>
                  <a:lnTo>
                    <a:pt x="12815" y="3393"/>
                  </a:lnTo>
                  <a:lnTo>
                    <a:pt x="12796" y="2133"/>
                  </a:lnTo>
                  <a:lnTo>
                    <a:pt x="12738" y="1183"/>
                  </a:lnTo>
                  <a:lnTo>
                    <a:pt x="12680" y="524"/>
                  </a:lnTo>
                  <a:lnTo>
                    <a:pt x="12622" y="136"/>
                  </a:lnTo>
                  <a:lnTo>
                    <a:pt x="1260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8" name="Google Shape;2218;p31"/>
            <p:cNvSpPr/>
            <p:nvPr/>
          </p:nvSpPr>
          <p:spPr>
            <a:xfrm>
              <a:off x="-2031122" y="1278071"/>
              <a:ext cx="543244" cy="1181461"/>
            </a:xfrm>
            <a:custGeom>
              <a:rect b="b" l="l" r="r" t="t"/>
              <a:pathLst>
                <a:path extrusionOk="0" h="25552" w="11749">
                  <a:moveTo>
                    <a:pt x="3141" y="0"/>
                  </a:moveTo>
                  <a:lnTo>
                    <a:pt x="2967" y="815"/>
                  </a:lnTo>
                  <a:lnTo>
                    <a:pt x="2754" y="1803"/>
                  </a:lnTo>
                  <a:lnTo>
                    <a:pt x="2482" y="3160"/>
                  </a:lnTo>
                  <a:lnTo>
                    <a:pt x="2172" y="4828"/>
                  </a:lnTo>
                  <a:lnTo>
                    <a:pt x="1823" y="6805"/>
                  </a:lnTo>
                  <a:lnTo>
                    <a:pt x="1474" y="9054"/>
                  </a:lnTo>
                  <a:lnTo>
                    <a:pt x="1106" y="11574"/>
                  </a:lnTo>
                  <a:lnTo>
                    <a:pt x="912" y="13086"/>
                  </a:lnTo>
                  <a:lnTo>
                    <a:pt x="679" y="14889"/>
                  </a:lnTo>
                  <a:lnTo>
                    <a:pt x="466" y="16867"/>
                  </a:lnTo>
                  <a:lnTo>
                    <a:pt x="272" y="18922"/>
                  </a:lnTo>
                  <a:lnTo>
                    <a:pt x="117" y="20919"/>
                  </a:lnTo>
                  <a:lnTo>
                    <a:pt x="59" y="21869"/>
                  </a:lnTo>
                  <a:lnTo>
                    <a:pt x="20" y="22780"/>
                  </a:lnTo>
                  <a:lnTo>
                    <a:pt x="1" y="23613"/>
                  </a:lnTo>
                  <a:lnTo>
                    <a:pt x="1" y="24350"/>
                  </a:lnTo>
                  <a:lnTo>
                    <a:pt x="39" y="25009"/>
                  </a:lnTo>
                  <a:lnTo>
                    <a:pt x="98" y="25552"/>
                  </a:lnTo>
                  <a:lnTo>
                    <a:pt x="2986" y="25552"/>
                  </a:lnTo>
                  <a:lnTo>
                    <a:pt x="3607" y="25009"/>
                  </a:lnTo>
                  <a:lnTo>
                    <a:pt x="5041" y="23749"/>
                  </a:lnTo>
                  <a:lnTo>
                    <a:pt x="5855" y="23051"/>
                  </a:lnTo>
                  <a:lnTo>
                    <a:pt x="6670" y="22392"/>
                  </a:lnTo>
                  <a:lnTo>
                    <a:pt x="7038" y="22101"/>
                  </a:lnTo>
                  <a:lnTo>
                    <a:pt x="7368" y="21869"/>
                  </a:lnTo>
                  <a:lnTo>
                    <a:pt x="7658" y="21675"/>
                  </a:lnTo>
                  <a:lnTo>
                    <a:pt x="7910" y="21539"/>
                  </a:lnTo>
                  <a:lnTo>
                    <a:pt x="8007" y="21481"/>
                  </a:lnTo>
                  <a:lnTo>
                    <a:pt x="8085" y="21423"/>
                  </a:lnTo>
                  <a:lnTo>
                    <a:pt x="8162" y="21326"/>
                  </a:lnTo>
                  <a:lnTo>
                    <a:pt x="8221" y="21248"/>
                  </a:lnTo>
                  <a:lnTo>
                    <a:pt x="8259" y="21132"/>
                  </a:lnTo>
                  <a:lnTo>
                    <a:pt x="8317" y="21035"/>
                  </a:lnTo>
                  <a:lnTo>
                    <a:pt x="8376" y="20783"/>
                  </a:lnTo>
                  <a:lnTo>
                    <a:pt x="8395" y="20511"/>
                  </a:lnTo>
                  <a:lnTo>
                    <a:pt x="8414" y="20201"/>
                  </a:lnTo>
                  <a:lnTo>
                    <a:pt x="8395" y="19562"/>
                  </a:lnTo>
                  <a:lnTo>
                    <a:pt x="8376" y="18922"/>
                  </a:lnTo>
                  <a:lnTo>
                    <a:pt x="8376" y="18592"/>
                  </a:lnTo>
                  <a:lnTo>
                    <a:pt x="8376" y="18301"/>
                  </a:lnTo>
                  <a:lnTo>
                    <a:pt x="8414" y="18011"/>
                  </a:lnTo>
                  <a:lnTo>
                    <a:pt x="8492" y="17759"/>
                  </a:lnTo>
                  <a:lnTo>
                    <a:pt x="8531" y="17642"/>
                  </a:lnTo>
                  <a:lnTo>
                    <a:pt x="8589" y="17526"/>
                  </a:lnTo>
                  <a:lnTo>
                    <a:pt x="8647" y="17429"/>
                  </a:lnTo>
                  <a:lnTo>
                    <a:pt x="8725" y="17351"/>
                  </a:lnTo>
                  <a:lnTo>
                    <a:pt x="8802" y="17274"/>
                  </a:lnTo>
                  <a:lnTo>
                    <a:pt x="8899" y="17196"/>
                  </a:lnTo>
                  <a:lnTo>
                    <a:pt x="9112" y="17099"/>
                  </a:lnTo>
                  <a:lnTo>
                    <a:pt x="9326" y="17041"/>
                  </a:lnTo>
                  <a:lnTo>
                    <a:pt x="9558" y="17002"/>
                  </a:lnTo>
                  <a:lnTo>
                    <a:pt x="9810" y="16983"/>
                  </a:lnTo>
                  <a:lnTo>
                    <a:pt x="10062" y="16964"/>
                  </a:lnTo>
                  <a:lnTo>
                    <a:pt x="10547" y="16925"/>
                  </a:lnTo>
                  <a:lnTo>
                    <a:pt x="10780" y="16886"/>
                  </a:lnTo>
                  <a:lnTo>
                    <a:pt x="11012" y="16847"/>
                  </a:lnTo>
                  <a:lnTo>
                    <a:pt x="11206" y="16750"/>
                  </a:lnTo>
                  <a:lnTo>
                    <a:pt x="11303" y="16692"/>
                  </a:lnTo>
                  <a:lnTo>
                    <a:pt x="11381" y="16634"/>
                  </a:lnTo>
                  <a:lnTo>
                    <a:pt x="11458" y="16557"/>
                  </a:lnTo>
                  <a:lnTo>
                    <a:pt x="11536" y="16460"/>
                  </a:lnTo>
                  <a:lnTo>
                    <a:pt x="11594" y="16343"/>
                  </a:lnTo>
                  <a:lnTo>
                    <a:pt x="11633" y="16227"/>
                  </a:lnTo>
                  <a:lnTo>
                    <a:pt x="11691" y="16091"/>
                  </a:lnTo>
                  <a:lnTo>
                    <a:pt x="11710" y="15936"/>
                  </a:lnTo>
                  <a:lnTo>
                    <a:pt x="11729" y="15781"/>
                  </a:lnTo>
                  <a:lnTo>
                    <a:pt x="11749" y="15587"/>
                  </a:lnTo>
                  <a:lnTo>
                    <a:pt x="11749" y="15180"/>
                  </a:lnTo>
                  <a:lnTo>
                    <a:pt x="11710" y="14734"/>
                  </a:lnTo>
                  <a:lnTo>
                    <a:pt x="11652" y="14250"/>
                  </a:lnTo>
                  <a:lnTo>
                    <a:pt x="11555" y="13726"/>
                  </a:lnTo>
                  <a:lnTo>
                    <a:pt x="11458" y="13203"/>
                  </a:lnTo>
                  <a:lnTo>
                    <a:pt x="11322" y="12621"/>
                  </a:lnTo>
                  <a:lnTo>
                    <a:pt x="11148" y="12040"/>
                  </a:lnTo>
                  <a:lnTo>
                    <a:pt x="10973" y="11419"/>
                  </a:lnTo>
                  <a:lnTo>
                    <a:pt x="10760" y="10799"/>
                  </a:lnTo>
                  <a:lnTo>
                    <a:pt x="10547" y="10140"/>
                  </a:lnTo>
                  <a:lnTo>
                    <a:pt x="10295" y="9480"/>
                  </a:lnTo>
                  <a:lnTo>
                    <a:pt x="10023" y="8783"/>
                  </a:lnTo>
                  <a:lnTo>
                    <a:pt x="9733" y="8104"/>
                  </a:lnTo>
                  <a:lnTo>
                    <a:pt x="9403" y="7387"/>
                  </a:lnTo>
                  <a:lnTo>
                    <a:pt x="9074" y="6669"/>
                  </a:lnTo>
                  <a:lnTo>
                    <a:pt x="8725" y="5952"/>
                  </a:lnTo>
                  <a:lnTo>
                    <a:pt x="8531" y="5603"/>
                  </a:lnTo>
                  <a:lnTo>
                    <a:pt x="8337" y="5254"/>
                  </a:lnTo>
                  <a:lnTo>
                    <a:pt x="8143" y="4925"/>
                  </a:lnTo>
                  <a:lnTo>
                    <a:pt x="7930" y="4595"/>
                  </a:lnTo>
                  <a:lnTo>
                    <a:pt x="7484" y="3975"/>
                  </a:lnTo>
                  <a:lnTo>
                    <a:pt x="7038" y="3393"/>
                  </a:lnTo>
                  <a:lnTo>
                    <a:pt x="6573" y="2870"/>
                  </a:lnTo>
                  <a:lnTo>
                    <a:pt x="6107" y="2385"/>
                  </a:lnTo>
                  <a:lnTo>
                    <a:pt x="5642" y="1939"/>
                  </a:lnTo>
                  <a:lnTo>
                    <a:pt x="5216" y="1532"/>
                  </a:lnTo>
                  <a:lnTo>
                    <a:pt x="4789" y="1183"/>
                  </a:lnTo>
                  <a:lnTo>
                    <a:pt x="4401" y="873"/>
                  </a:lnTo>
                  <a:lnTo>
                    <a:pt x="4052" y="601"/>
                  </a:lnTo>
                  <a:lnTo>
                    <a:pt x="3742" y="388"/>
                  </a:lnTo>
                  <a:lnTo>
                    <a:pt x="3296" y="97"/>
                  </a:lnTo>
                  <a:lnTo>
                    <a:pt x="314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9" name="Google Shape;2219;p31"/>
            <p:cNvSpPr/>
            <p:nvPr/>
          </p:nvSpPr>
          <p:spPr>
            <a:xfrm>
              <a:off x="-2183522" y="761734"/>
              <a:ext cx="1227236" cy="136308"/>
            </a:xfrm>
            <a:custGeom>
              <a:rect b="b" l="l" r="r" t="t"/>
              <a:pathLst>
                <a:path extrusionOk="0" h="2948" w="26542">
                  <a:moveTo>
                    <a:pt x="1106" y="1"/>
                  </a:moveTo>
                  <a:lnTo>
                    <a:pt x="1" y="2947"/>
                  </a:lnTo>
                  <a:lnTo>
                    <a:pt x="26541" y="2947"/>
                  </a:lnTo>
                  <a:lnTo>
                    <a:pt x="25417" y="1"/>
                  </a:lnTo>
                  <a:close/>
                </a:path>
              </a:pathLst>
            </a:custGeom>
            <a:solidFill>
              <a:srgbClr val="6D1B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0" name="Google Shape;2220;p31"/>
            <p:cNvSpPr/>
            <p:nvPr/>
          </p:nvSpPr>
          <p:spPr>
            <a:xfrm>
              <a:off x="-1140123" y="1674282"/>
              <a:ext cx="294995" cy="349648"/>
            </a:xfrm>
            <a:custGeom>
              <a:rect b="b" l="l" r="r" t="t"/>
              <a:pathLst>
                <a:path extrusionOk="0" h="7562" w="6380">
                  <a:moveTo>
                    <a:pt x="3684" y="0"/>
                  </a:moveTo>
                  <a:lnTo>
                    <a:pt x="3646" y="20"/>
                  </a:lnTo>
                  <a:lnTo>
                    <a:pt x="3607" y="58"/>
                  </a:lnTo>
                  <a:lnTo>
                    <a:pt x="3587" y="97"/>
                  </a:lnTo>
                  <a:lnTo>
                    <a:pt x="3568" y="136"/>
                  </a:lnTo>
                  <a:lnTo>
                    <a:pt x="3568" y="194"/>
                  </a:lnTo>
                  <a:lnTo>
                    <a:pt x="3626" y="388"/>
                  </a:lnTo>
                  <a:lnTo>
                    <a:pt x="3704" y="621"/>
                  </a:lnTo>
                  <a:lnTo>
                    <a:pt x="3859" y="1047"/>
                  </a:lnTo>
                  <a:lnTo>
                    <a:pt x="3684" y="853"/>
                  </a:lnTo>
                  <a:lnTo>
                    <a:pt x="3471" y="640"/>
                  </a:lnTo>
                  <a:lnTo>
                    <a:pt x="3238" y="446"/>
                  </a:lnTo>
                  <a:lnTo>
                    <a:pt x="3122" y="388"/>
                  </a:lnTo>
                  <a:lnTo>
                    <a:pt x="3045" y="349"/>
                  </a:lnTo>
                  <a:lnTo>
                    <a:pt x="2928" y="349"/>
                  </a:lnTo>
                  <a:lnTo>
                    <a:pt x="2889" y="369"/>
                  </a:lnTo>
                  <a:lnTo>
                    <a:pt x="2870" y="388"/>
                  </a:lnTo>
                  <a:lnTo>
                    <a:pt x="2851" y="446"/>
                  </a:lnTo>
                  <a:lnTo>
                    <a:pt x="2851" y="543"/>
                  </a:lnTo>
                  <a:lnTo>
                    <a:pt x="2870" y="659"/>
                  </a:lnTo>
                  <a:lnTo>
                    <a:pt x="2928" y="756"/>
                  </a:lnTo>
                  <a:lnTo>
                    <a:pt x="2986" y="853"/>
                  </a:lnTo>
                  <a:lnTo>
                    <a:pt x="3045" y="931"/>
                  </a:lnTo>
                  <a:lnTo>
                    <a:pt x="4169" y="2075"/>
                  </a:lnTo>
                  <a:lnTo>
                    <a:pt x="3975" y="2288"/>
                  </a:lnTo>
                  <a:lnTo>
                    <a:pt x="3781" y="2462"/>
                  </a:lnTo>
                  <a:lnTo>
                    <a:pt x="3607" y="2637"/>
                  </a:lnTo>
                  <a:lnTo>
                    <a:pt x="3394" y="2792"/>
                  </a:lnTo>
                  <a:lnTo>
                    <a:pt x="3200" y="2928"/>
                  </a:lnTo>
                  <a:lnTo>
                    <a:pt x="2967" y="3063"/>
                  </a:lnTo>
                  <a:lnTo>
                    <a:pt x="2734" y="3199"/>
                  </a:lnTo>
                  <a:lnTo>
                    <a:pt x="2482" y="3335"/>
                  </a:lnTo>
                  <a:lnTo>
                    <a:pt x="2192" y="3490"/>
                  </a:lnTo>
                  <a:lnTo>
                    <a:pt x="1920" y="3645"/>
                  </a:lnTo>
                  <a:lnTo>
                    <a:pt x="1687" y="3839"/>
                  </a:lnTo>
                  <a:lnTo>
                    <a:pt x="1571" y="3936"/>
                  </a:lnTo>
                  <a:lnTo>
                    <a:pt x="1474" y="4071"/>
                  </a:lnTo>
                  <a:lnTo>
                    <a:pt x="1300" y="4091"/>
                  </a:lnTo>
                  <a:lnTo>
                    <a:pt x="1125" y="4130"/>
                  </a:lnTo>
                  <a:lnTo>
                    <a:pt x="970" y="4227"/>
                  </a:lnTo>
                  <a:lnTo>
                    <a:pt x="815" y="4324"/>
                  </a:lnTo>
                  <a:lnTo>
                    <a:pt x="679" y="4459"/>
                  </a:lnTo>
                  <a:lnTo>
                    <a:pt x="544" y="4614"/>
                  </a:lnTo>
                  <a:lnTo>
                    <a:pt x="427" y="4769"/>
                  </a:lnTo>
                  <a:lnTo>
                    <a:pt x="311" y="4944"/>
                  </a:lnTo>
                  <a:lnTo>
                    <a:pt x="214" y="5138"/>
                  </a:lnTo>
                  <a:lnTo>
                    <a:pt x="137" y="5332"/>
                  </a:lnTo>
                  <a:lnTo>
                    <a:pt x="78" y="5525"/>
                  </a:lnTo>
                  <a:lnTo>
                    <a:pt x="40" y="5719"/>
                  </a:lnTo>
                  <a:lnTo>
                    <a:pt x="1" y="5913"/>
                  </a:lnTo>
                  <a:lnTo>
                    <a:pt x="1" y="6088"/>
                  </a:lnTo>
                  <a:lnTo>
                    <a:pt x="1" y="6262"/>
                  </a:lnTo>
                  <a:lnTo>
                    <a:pt x="40" y="6417"/>
                  </a:lnTo>
                  <a:lnTo>
                    <a:pt x="59" y="6456"/>
                  </a:lnTo>
                  <a:lnTo>
                    <a:pt x="98" y="6456"/>
                  </a:lnTo>
                  <a:lnTo>
                    <a:pt x="137" y="6437"/>
                  </a:lnTo>
                  <a:lnTo>
                    <a:pt x="156" y="6398"/>
                  </a:lnTo>
                  <a:lnTo>
                    <a:pt x="156" y="6146"/>
                  </a:lnTo>
                  <a:lnTo>
                    <a:pt x="195" y="5874"/>
                  </a:lnTo>
                  <a:lnTo>
                    <a:pt x="272" y="5622"/>
                  </a:lnTo>
                  <a:lnTo>
                    <a:pt x="350" y="5370"/>
                  </a:lnTo>
                  <a:lnTo>
                    <a:pt x="369" y="5293"/>
                  </a:lnTo>
                  <a:lnTo>
                    <a:pt x="447" y="5138"/>
                  </a:lnTo>
                  <a:lnTo>
                    <a:pt x="544" y="4983"/>
                  </a:lnTo>
                  <a:lnTo>
                    <a:pt x="641" y="4847"/>
                  </a:lnTo>
                  <a:lnTo>
                    <a:pt x="738" y="4731"/>
                  </a:lnTo>
                  <a:lnTo>
                    <a:pt x="854" y="4634"/>
                  </a:lnTo>
                  <a:lnTo>
                    <a:pt x="970" y="4556"/>
                  </a:lnTo>
                  <a:lnTo>
                    <a:pt x="1087" y="4498"/>
                  </a:lnTo>
                  <a:lnTo>
                    <a:pt x="1222" y="4459"/>
                  </a:lnTo>
                  <a:lnTo>
                    <a:pt x="1164" y="4614"/>
                  </a:lnTo>
                  <a:lnTo>
                    <a:pt x="1106" y="4769"/>
                  </a:lnTo>
                  <a:lnTo>
                    <a:pt x="1028" y="5080"/>
                  </a:lnTo>
                  <a:lnTo>
                    <a:pt x="970" y="5409"/>
                  </a:lnTo>
                  <a:lnTo>
                    <a:pt x="970" y="5758"/>
                  </a:lnTo>
                  <a:lnTo>
                    <a:pt x="970" y="6088"/>
                  </a:lnTo>
                  <a:lnTo>
                    <a:pt x="990" y="6437"/>
                  </a:lnTo>
                  <a:lnTo>
                    <a:pt x="1067" y="7096"/>
                  </a:lnTo>
                  <a:lnTo>
                    <a:pt x="1106" y="7290"/>
                  </a:lnTo>
                  <a:lnTo>
                    <a:pt x="1164" y="7445"/>
                  </a:lnTo>
                  <a:lnTo>
                    <a:pt x="1222" y="7522"/>
                  </a:lnTo>
                  <a:lnTo>
                    <a:pt x="1300" y="7561"/>
                  </a:lnTo>
                  <a:lnTo>
                    <a:pt x="1377" y="7561"/>
                  </a:lnTo>
                  <a:lnTo>
                    <a:pt x="1435" y="7503"/>
                  </a:lnTo>
                  <a:lnTo>
                    <a:pt x="1494" y="7406"/>
                  </a:lnTo>
                  <a:lnTo>
                    <a:pt x="1532" y="7270"/>
                  </a:lnTo>
                  <a:lnTo>
                    <a:pt x="1571" y="6979"/>
                  </a:lnTo>
                  <a:lnTo>
                    <a:pt x="1610" y="6708"/>
                  </a:lnTo>
                  <a:lnTo>
                    <a:pt x="1629" y="6126"/>
                  </a:lnTo>
                  <a:lnTo>
                    <a:pt x="1649" y="5545"/>
                  </a:lnTo>
                  <a:lnTo>
                    <a:pt x="1668" y="4963"/>
                  </a:lnTo>
                  <a:lnTo>
                    <a:pt x="2017" y="4925"/>
                  </a:lnTo>
                  <a:lnTo>
                    <a:pt x="2385" y="4866"/>
                  </a:lnTo>
                  <a:lnTo>
                    <a:pt x="2715" y="4750"/>
                  </a:lnTo>
                  <a:lnTo>
                    <a:pt x="3025" y="4595"/>
                  </a:lnTo>
                  <a:lnTo>
                    <a:pt x="3335" y="4420"/>
                  </a:lnTo>
                  <a:lnTo>
                    <a:pt x="3607" y="4207"/>
                  </a:lnTo>
                  <a:lnTo>
                    <a:pt x="3878" y="3955"/>
                  </a:lnTo>
                  <a:lnTo>
                    <a:pt x="4111" y="3684"/>
                  </a:lnTo>
                  <a:lnTo>
                    <a:pt x="4266" y="3975"/>
                  </a:lnTo>
                  <a:lnTo>
                    <a:pt x="4440" y="4285"/>
                  </a:lnTo>
                  <a:lnTo>
                    <a:pt x="4654" y="4576"/>
                  </a:lnTo>
                  <a:lnTo>
                    <a:pt x="4867" y="4847"/>
                  </a:lnTo>
                  <a:lnTo>
                    <a:pt x="5313" y="5409"/>
                  </a:lnTo>
                  <a:lnTo>
                    <a:pt x="5759" y="5933"/>
                  </a:lnTo>
                  <a:lnTo>
                    <a:pt x="5797" y="5971"/>
                  </a:lnTo>
                  <a:lnTo>
                    <a:pt x="5836" y="5991"/>
                  </a:lnTo>
                  <a:lnTo>
                    <a:pt x="5933" y="5991"/>
                  </a:lnTo>
                  <a:lnTo>
                    <a:pt x="5972" y="5971"/>
                  </a:lnTo>
                  <a:lnTo>
                    <a:pt x="6011" y="5933"/>
                  </a:lnTo>
                  <a:lnTo>
                    <a:pt x="6049" y="5894"/>
                  </a:lnTo>
                  <a:lnTo>
                    <a:pt x="6069" y="5855"/>
                  </a:lnTo>
                  <a:lnTo>
                    <a:pt x="6069" y="5642"/>
                  </a:lnTo>
                  <a:lnTo>
                    <a:pt x="6049" y="5467"/>
                  </a:lnTo>
                  <a:lnTo>
                    <a:pt x="5991" y="5273"/>
                  </a:lnTo>
                  <a:lnTo>
                    <a:pt x="5914" y="5118"/>
                  </a:lnTo>
                  <a:lnTo>
                    <a:pt x="5817" y="4963"/>
                  </a:lnTo>
                  <a:lnTo>
                    <a:pt x="5701" y="4808"/>
                  </a:lnTo>
                  <a:lnTo>
                    <a:pt x="5429" y="4498"/>
                  </a:lnTo>
                  <a:lnTo>
                    <a:pt x="5216" y="4265"/>
                  </a:lnTo>
                  <a:lnTo>
                    <a:pt x="5022" y="4091"/>
                  </a:lnTo>
                  <a:lnTo>
                    <a:pt x="4925" y="3994"/>
                  </a:lnTo>
                  <a:lnTo>
                    <a:pt x="4828" y="3897"/>
                  </a:lnTo>
                  <a:lnTo>
                    <a:pt x="4751" y="3781"/>
                  </a:lnTo>
                  <a:lnTo>
                    <a:pt x="4673" y="3645"/>
                  </a:lnTo>
                  <a:lnTo>
                    <a:pt x="4615" y="3471"/>
                  </a:lnTo>
                  <a:lnTo>
                    <a:pt x="4576" y="3277"/>
                  </a:lnTo>
                  <a:lnTo>
                    <a:pt x="4537" y="3102"/>
                  </a:lnTo>
                  <a:lnTo>
                    <a:pt x="4537" y="2908"/>
                  </a:lnTo>
                  <a:lnTo>
                    <a:pt x="4499" y="2152"/>
                  </a:lnTo>
                  <a:lnTo>
                    <a:pt x="5332" y="2598"/>
                  </a:lnTo>
                  <a:lnTo>
                    <a:pt x="5778" y="2811"/>
                  </a:lnTo>
                  <a:lnTo>
                    <a:pt x="5972" y="2889"/>
                  </a:lnTo>
                  <a:lnTo>
                    <a:pt x="6146" y="2928"/>
                  </a:lnTo>
                  <a:lnTo>
                    <a:pt x="6243" y="2928"/>
                  </a:lnTo>
                  <a:lnTo>
                    <a:pt x="6301" y="2889"/>
                  </a:lnTo>
                  <a:lnTo>
                    <a:pt x="6340" y="2850"/>
                  </a:lnTo>
                  <a:lnTo>
                    <a:pt x="6379" y="2811"/>
                  </a:lnTo>
                  <a:lnTo>
                    <a:pt x="6379" y="2753"/>
                  </a:lnTo>
                  <a:lnTo>
                    <a:pt x="6379" y="2714"/>
                  </a:lnTo>
                  <a:lnTo>
                    <a:pt x="6360" y="2656"/>
                  </a:lnTo>
                  <a:lnTo>
                    <a:pt x="6224" y="2482"/>
                  </a:lnTo>
                  <a:lnTo>
                    <a:pt x="6069" y="2327"/>
                  </a:lnTo>
                  <a:lnTo>
                    <a:pt x="5914" y="2172"/>
                  </a:lnTo>
                  <a:lnTo>
                    <a:pt x="5739" y="2055"/>
                  </a:lnTo>
                  <a:lnTo>
                    <a:pt x="5545" y="1939"/>
                  </a:lnTo>
                  <a:lnTo>
                    <a:pt x="5371" y="1823"/>
                  </a:lnTo>
                  <a:lnTo>
                    <a:pt x="4983" y="1629"/>
                  </a:lnTo>
                  <a:lnTo>
                    <a:pt x="4847" y="1571"/>
                  </a:lnTo>
                  <a:lnTo>
                    <a:pt x="4731" y="1532"/>
                  </a:lnTo>
                  <a:lnTo>
                    <a:pt x="4595" y="1512"/>
                  </a:lnTo>
                  <a:lnTo>
                    <a:pt x="4479" y="1512"/>
                  </a:lnTo>
                  <a:lnTo>
                    <a:pt x="4460" y="1299"/>
                  </a:lnTo>
                  <a:lnTo>
                    <a:pt x="4402" y="1105"/>
                  </a:lnTo>
                  <a:lnTo>
                    <a:pt x="4343" y="911"/>
                  </a:lnTo>
                  <a:lnTo>
                    <a:pt x="4285" y="718"/>
                  </a:lnTo>
                  <a:lnTo>
                    <a:pt x="4188" y="543"/>
                  </a:lnTo>
                  <a:lnTo>
                    <a:pt x="4072" y="369"/>
                  </a:lnTo>
                  <a:lnTo>
                    <a:pt x="3956" y="194"/>
                  </a:lnTo>
                  <a:lnTo>
                    <a:pt x="3820" y="39"/>
                  </a:lnTo>
                  <a:lnTo>
                    <a:pt x="3781" y="20"/>
                  </a:lnTo>
                  <a:lnTo>
                    <a:pt x="374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1" name="Google Shape;2221;p31"/>
            <p:cNvSpPr/>
            <p:nvPr/>
          </p:nvSpPr>
          <p:spPr>
            <a:xfrm>
              <a:off x="-960813" y="1914487"/>
              <a:ext cx="323616" cy="318299"/>
            </a:xfrm>
            <a:custGeom>
              <a:rect b="b" l="l" r="r" t="t"/>
              <a:pathLst>
                <a:path extrusionOk="0" h="6884" w="6999">
                  <a:moveTo>
                    <a:pt x="4886" y="1"/>
                  </a:moveTo>
                  <a:lnTo>
                    <a:pt x="4847" y="20"/>
                  </a:lnTo>
                  <a:lnTo>
                    <a:pt x="4808" y="59"/>
                  </a:lnTo>
                  <a:lnTo>
                    <a:pt x="4789" y="98"/>
                  </a:lnTo>
                  <a:lnTo>
                    <a:pt x="4789" y="156"/>
                  </a:lnTo>
                  <a:lnTo>
                    <a:pt x="4789" y="350"/>
                  </a:lnTo>
                  <a:lnTo>
                    <a:pt x="4827" y="602"/>
                  </a:lnTo>
                  <a:lnTo>
                    <a:pt x="4866" y="1048"/>
                  </a:lnTo>
                  <a:lnTo>
                    <a:pt x="4750" y="835"/>
                  </a:lnTo>
                  <a:lnTo>
                    <a:pt x="4595" y="563"/>
                  </a:lnTo>
                  <a:lnTo>
                    <a:pt x="4401" y="330"/>
                  </a:lnTo>
                  <a:lnTo>
                    <a:pt x="4304" y="253"/>
                  </a:lnTo>
                  <a:lnTo>
                    <a:pt x="4226" y="195"/>
                  </a:lnTo>
                  <a:lnTo>
                    <a:pt x="4168" y="175"/>
                  </a:lnTo>
                  <a:lnTo>
                    <a:pt x="4091" y="175"/>
                  </a:lnTo>
                  <a:lnTo>
                    <a:pt x="4052" y="195"/>
                  </a:lnTo>
                  <a:lnTo>
                    <a:pt x="4013" y="253"/>
                  </a:lnTo>
                  <a:lnTo>
                    <a:pt x="3994" y="350"/>
                  </a:lnTo>
                  <a:lnTo>
                    <a:pt x="4013" y="447"/>
                  </a:lnTo>
                  <a:lnTo>
                    <a:pt x="4033" y="563"/>
                  </a:lnTo>
                  <a:lnTo>
                    <a:pt x="4071" y="679"/>
                  </a:lnTo>
                  <a:lnTo>
                    <a:pt x="4110" y="757"/>
                  </a:lnTo>
                  <a:lnTo>
                    <a:pt x="4963" y="2133"/>
                  </a:lnTo>
                  <a:lnTo>
                    <a:pt x="4730" y="2289"/>
                  </a:lnTo>
                  <a:lnTo>
                    <a:pt x="4517" y="2424"/>
                  </a:lnTo>
                  <a:lnTo>
                    <a:pt x="4285" y="2541"/>
                  </a:lnTo>
                  <a:lnTo>
                    <a:pt x="4071" y="2657"/>
                  </a:lnTo>
                  <a:lnTo>
                    <a:pt x="3839" y="2754"/>
                  </a:lnTo>
                  <a:lnTo>
                    <a:pt x="3587" y="2831"/>
                  </a:lnTo>
                  <a:lnTo>
                    <a:pt x="3335" y="2928"/>
                  </a:lnTo>
                  <a:lnTo>
                    <a:pt x="3044" y="2986"/>
                  </a:lnTo>
                  <a:lnTo>
                    <a:pt x="2734" y="3083"/>
                  </a:lnTo>
                  <a:lnTo>
                    <a:pt x="2443" y="3180"/>
                  </a:lnTo>
                  <a:lnTo>
                    <a:pt x="2171" y="3316"/>
                  </a:lnTo>
                  <a:lnTo>
                    <a:pt x="2036" y="3394"/>
                  </a:lnTo>
                  <a:lnTo>
                    <a:pt x="1900" y="3491"/>
                  </a:lnTo>
                  <a:lnTo>
                    <a:pt x="1726" y="3471"/>
                  </a:lnTo>
                  <a:lnTo>
                    <a:pt x="1551" y="3491"/>
                  </a:lnTo>
                  <a:lnTo>
                    <a:pt x="1377" y="3529"/>
                  </a:lnTo>
                  <a:lnTo>
                    <a:pt x="1202" y="3607"/>
                  </a:lnTo>
                  <a:lnTo>
                    <a:pt x="1047" y="3704"/>
                  </a:lnTo>
                  <a:lnTo>
                    <a:pt x="892" y="3820"/>
                  </a:lnTo>
                  <a:lnTo>
                    <a:pt x="737" y="3956"/>
                  </a:lnTo>
                  <a:lnTo>
                    <a:pt x="582" y="4111"/>
                  </a:lnTo>
                  <a:lnTo>
                    <a:pt x="465" y="4266"/>
                  </a:lnTo>
                  <a:lnTo>
                    <a:pt x="349" y="4440"/>
                  </a:lnTo>
                  <a:lnTo>
                    <a:pt x="233" y="4615"/>
                  </a:lnTo>
                  <a:lnTo>
                    <a:pt x="155" y="4809"/>
                  </a:lnTo>
                  <a:lnTo>
                    <a:pt x="78" y="4983"/>
                  </a:lnTo>
                  <a:lnTo>
                    <a:pt x="39" y="5158"/>
                  </a:lnTo>
                  <a:lnTo>
                    <a:pt x="0" y="5332"/>
                  </a:lnTo>
                  <a:lnTo>
                    <a:pt x="0" y="5487"/>
                  </a:lnTo>
                  <a:lnTo>
                    <a:pt x="20" y="5526"/>
                  </a:lnTo>
                  <a:lnTo>
                    <a:pt x="58" y="5545"/>
                  </a:lnTo>
                  <a:lnTo>
                    <a:pt x="97" y="5526"/>
                  </a:lnTo>
                  <a:lnTo>
                    <a:pt x="116" y="5507"/>
                  </a:lnTo>
                  <a:lnTo>
                    <a:pt x="194" y="5235"/>
                  </a:lnTo>
                  <a:lnTo>
                    <a:pt x="291" y="5003"/>
                  </a:lnTo>
                  <a:lnTo>
                    <a:pt x="388" y="4770"/>
                  </a:lnTo>
                  <a:lnTo>
                    <a:pt x="524" y="4537"/>
                  </a:lnTo>
                  <a:lnTo>
                    <a:pt x="582" y="4460"/>
                  </a:lnTo>
                  <a:lnTo>
                    <a:pt x="679" y="4324"/>
                  </a:lnTo>
                  <a:lnTo>
                    <a:pt x="814" y="4188"/>
                  </a:lnTo>
                  <a:lnTo>
                    <a:pt x="931" y="4091"/>
                  </a:lnTo>
                  <a:lnTo>
                    <a:pt x="1047" y="3995"/>
                  </a:lnTo>
                  <a:lnTo>
                    <a:pt x="1183" y="3917"/>
                  </a:lnTo>
                  <a:lnTo>
                    <a:pt x="1318" y="3878"/>
                  </a:lnTo>
                  <a:lnTo>
                    <a:pt x="1454" y="3839"/>
                  </a:lnTo>
                  <a:lnTo>
                    <a:pt x="1590" y="3820"/>
                  </a:lnTo>
                  <a:lnTo>
                    <a:pt x="1590" y="3820"/>
                  </a:lnTo>
                  <a:lnTo>
                    <a:pt x="1493" y="3956"/>
                  </a:lnTo>
                  <a:lnTo>
                    <a:pt x="1396" y="4091"/>
                  </a:lnTo>
                  <a:lnTo>
                    <a:pt x="1260" y="4402"/>
                  </a:lnTo>
                  <a:lnTo>
                    <a:pt x="1144" y="4712"/>
                  </a:lnTo>
                  <a:lnTo>
                    <a:pt x="1047" y="5041"/>
                  </a:lnTo>
                  <a:lnTo>
                    <a:pt x="989" y="5371"/>
                  </a:lnTo>
                  <a:lnTo>
                    <a:pt x="931" y="5701"/>
                  </a:lnTo>
                  <a:lnTo>
                    <a:pt x="873" y="6379"/>
                  </a:lnTo>
                  <a:lnTo>
                    <a:pt x="853" y="6573"/>
                  </a:lnTo>
                  <a:lnTo>
                    <a:pt x="892" y="6728"/>
                  </a:lnTo>
                  <a:lnTo>
                    <a:pt x="931" y="6825"/>
                  </a:lnTo>
                  <a:lnTo>
                    <a:pt x="989" y="6883"/>
                  </a:lnTo>
                  <a:lnTo>
                    <a:pt x="1066" y="6883"/>
                  </a:lnTo>
                  <a:lnTo>
                    <a:pt x="1144" y="6844"/>
                  </a:lnTo>
                  <a:lnTo>
                    <a:pt x="1222" y="6767"/>
                  </a:lnTo>
                  <a:lnTo>
                    <a:pt x="1299" y="6631"/>
                  </a:lnTo>
                  <a:lnTo>
                    <a:pt x="1396" y="6360"/>
                  </a:lnTo>
                  <a:lnTo>
                    <a:pt x="1474" y="6088"/>
                  </a:lnTo>
                  <a:lnTo>
                    <a:pt x="1629" y="5545"/>
                  </a:lnTo>
                  <a:lnTo>
                    <a:pt x="1764" y="4983"/>
                  </a:lnTo>
                  <a:lnTo>
                    <a:pt x="1900" y="4421"/>
                  </a:lnTo>
                  <a:lnTo>
                    <a:pt x="2268" y="4460"/>
                  </a:lnTo>
                  <a:lnTo>
                    <a:pt x="2617" y="4460"/>
                  </a:lnTo>
                  <a:lnTo>
                    <a:pt x="2986" y="4421"/>
                  </a:lnTo>
                  <a:lnTo>
                    <a:pt x="3315" y="4344"/>
                  </a:lnTo>
                  <a:lnTo>
                    <a:pt x="3645" y="4227"/>
                  </a:lnTo>
                  <a:lnTo>
                    <a:pt x="3974" y="4091"/>
                  </a:lnTo>
                  <a:lnTo>
                    <a:pt x="4285" y="3898"/>
                  </a:lnTo>
                  <a:lnTo>
                    <a:pt x="4575" y="3665"/>
                  </a:lnTo>
                  <a:lnTo>
                    <a:pt x="4653" y="3995"/>
                  </a:lnTo>
                  <a:lnTo>
                    <a:pt x="4769" y="4324"/>
                  </a:lnTo>
                  <a:lnTo>
                    <a:pt x="4905" y="4654"/>
                  </a:lnTo>
                  <a:lnTo>
                    <a:pt x="5060" y="4983"/>
                  </a:lnTo>
                  <a:lnTo>
                    <a:pt x="5390" y="5623"/>
                  </a:lnTo>
                  <a:lnTo>
                    <a:pt x="5700" y="6224"/>
                  </a:lnTo>
                  <a:lnTo>
                    <a:pt x="5719" y="6263"/>
                  </a:lnTo>
                  <a:lnTo>
                    <a:pt x="5758" y="6302"/>
                  </a:lnTo>
                  <a:lnTo>
                    <a:pt x="5816" y="6302"/>
                  </a:lnTo>
                  <a:lnTo>
                    <a:pt x="5855" y="6321"/>
                  </a:lnTo>
                  <a:lnTo>
                    <a:pt x="5913" y="6302"/>
                  </a:lnTo>
                  <a:lnTo>
                    <a:pt x="5952" y="6282"/>
                  </a:lnTo>
                  <a:lnTo>
                    <a:pt x="5991" y="6263"/>
                  </a:lnTo>
                  <a:lnTo>
                    <a:pt x="6010" y="6205"/>
                  </a:lnTo>
                  <a:lnTo>
                    <a:pt x="6068" y="6011"/>
                  </a:lnTo>
                  <a:lnTo>
                    <a:pt x="6088" y="5817"/>
                  </a:lnTo>
                  <a:lnTo>
                    <a:pt x="6068" y="5642"/>
                  </a:lnTo>
                  <a:lnTo>
                    <a:pt x="6029" y="5468"/>
                  </a:lnTo>
                  <a:lnTo>
                    <a:pt x="5952" y="5274"/>
                  </a:lnTo>
                  <a:lnTo>
                    <a:pt x="5874" y="5100"/>
                  </a:lnTo>
                  <a:lnTo>
                    <a:pt x="5680" y="4751"/>
                  </a:lnTo>
                  <a:lnTo>
                    <a:pt x="5525" y="4499"/>
                  </a:lnTo>
                  <a:lnTo>
                    <a:pt x="5370" y="4266"/>
                  </a:lnTo>
                  <a:lnTo>
                    <a:pt x="5293" y="4169"/>
                  </a:lnTo>
                  <a:lnTo>
                    <a:pt x="5235" y="4033"/>
                  </a:lnTo>
                  <a:lnTo>
                    <a:pt x="5176" y="3917"/>
                  </a:lnTo>
                  <a:lnTo>
                    <a:pt x="5138" y="3762"/>
                  </a:lnTo>
                  <a:lnTo>
                    <a:pt x="5118" y="3568"/>
                  </a:lnTo>
                  <a:lnTo>
                    <a:pt x="5099" y="3394"/>
                  </a:lnTo>
                  <a:lnTo>
                    <a:pt x="5118" y="3200"/>
                  </a:lnTo>
                  <a:lnTo>
                    <a:pt x="5138" y="3025"/>
                  </a:lnTo>
                  <a:lnTo>
                    <a:pt x="5273" y="2269"/>
                  </a:lnTo>
                  <a:lnTo>
                    <a:pt x="5991" y="2890"/>
                  </a:lnTo>
                  <a:lnTo>
                    <a:pt x="6398" y="3180"/>
                  </a:lnTo>
                  <a:lnTo>
                    <a:pt x="6572" y="3297"/>
                  </a:lnTo>
                  <a:lnTo>
                    <a:pt x="6708" y="3374"/>
                  </a:lnTo>
                  <a:lnTo>
                    <a:pt x="6766" y="3394"/>
                  </a:lnTo>
                  <a:lnTo>
                    <a:pt x="6824" y="3394"/>
                  </a:lnTo>
                  <a:lnTo>
                    <a:pt x="6882" y="3374"/>
                  </a:lnTo>
                  <a:lnTo>
                    <a:pt x="6921" y="3355"/>
                  </a:lnTo>
                  <a:lnTo>
                    <a:pt x="6960" y="3316"/>
                  </a:lnTo>
                  <a:lnTo>
                    <a:pt x="6979" y="3258"/>
                  </a:lnTo>
                  <a:lnTo>
                    <a:pt x="6999" y="3200"/>
                  </a:lnTo>
                  <a:lnTo>
                    <a:pt x="6979" y="3142"/>
                  </a:lnTo>
                  <a:lnTo>
                    <a:pt x="6882" y="2948"/>
                  </a:lnTo>
                  <a:lnTo>
                    <a:pt x="6766" y="2773"/>
                  </a:lnTo>
                  <a:lnTo>
                    <a:pt x="6650" y="2599"/>
                  </a:lnTo>
                  <a:lnTo>
                    <a:pt x="6495" y="2424"/>
                  </a:lnTo>
                  <a:lnTo>
                    <a:pt x="6359" y="2269"/>
                  </a:lnTo>
                  <a:lnTo>
                    <a:pt x="6184" y="2133"/>
                  </a:lnTo>
                  <a:lnTo>
                    <a:pt x="5855" y="1862"/>
                  </a:lnTo>
                  <a:lnTo>
                    <a:pt x="5739" y="1784"/>
                  </a:lnTo>
                  <a:lnTo>
                    <a:pt x="5622" y="1707"/>
                  </a:lnTo>
                  <a:lnTo>
                    <a:pt x="5506" y="1649"/>
                  </a:lnTo>
                  <a:lnTo>
                    <a:pt x="5390" y="1629"/>
                  </a:lnTo>
                  <a:lnTo>
                    <a:pt x="5409" y="1436"/>
                  </a:lnTo>
                  <a:lnTo>
                    <a:pt x="5409" y="1222"/>
                  </a:lnTo>
                  <a:lnTo>
                    <a:pt x="5390" y="1028"/>
                  </a:lnTo>
                  <a:lnTo>
                    <a:pt x="5351" y="815"/>
                  </a:lnTo>
                  <a:lnTo>
                    <a:pt x="5312" y="621"/>
                  </a:lnTo>
                  <a:lnTo>
                    <a:pt x="5235" y="427"/>
                  </a:lnTo>
                  <a:lnTo>
                    <a:pt x="5157" y="253"/>
                  </a:lnTo>
                  <a:lnTo>
                    <a:pt x="5060" y="59"/>
                  </a:lnTo>
                  <a:lnTo>
                    <a:pt x="5021" y="20"/>
                  </a:lnTo>
                  <a:lnTo>
                    <a:pt x="4983"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2" name="Google Shape;2222;p31"/>
            <p:cNvSpPr/>
            <p:nvPr/>
          </p:nvSpPr>
          <p:spPr>
            <a:xfrm>
              <a:off x="-908842" y="1541626"/>
              <a:ext cx="124656" cy="133580"/>
            </a:xfrm>
            <a:custGeom>
              <a:rect b="b" l="l" r="r" t="t"/>
              <a:pathLst>
                <a:path extrusionOk="0" h="2889" w="2696">
                  <a:moveTo>
                    <a:pt x="1106" y="271"/>
                  </a:moveTo>
                  <a:lnTo>
                    <a:pt x="1164" y="756"/>
                  </a:lnTo>
                  <a:lnTo>
                    <a:pt x="1241" y="1221"/>
                  </a:lnTo>
                  <a:lnTo>
                    <a:pt x="873" y="950"/>
                  </a:lnTo>
                  <a:lnTo>
                    <a:pt x="505" y="717"/>
                  </a:lnTo>
                  <a:lnTo>
                    <a:pt x="621" y="562"/>
                  </a:lnTo>
                  <a:lnTo>
                    <a:pt x="757" y="427"/>
                  </a:lnTo>
                  <a:lnTo>
                    <a:pt x="931" y="330"/>
                  </a:lnTo>
                  <a:lnTo>
                    <a:pt x="1009" y="291"/>
                  </a:lnTo>
                  <a:lnTo>
                    <a:pt x="1106" y="271"/>
                  </a:lnTo>
                  <a:close/>
                  <a:moveTo>
                    <a:pt x="2152" y="698"/>
                  </a:moveTo>
                  <a:lnTo>
                    <a:pt x="2230" y="834"/>
                  </a:lnTo>
                  <a:lnTo>
                    <a:pt x="2288" y="950"/>
                  </a:lnTo>
                  <a:lnTo>
                    <a:pt x="2346" y="1086"/>
                  </a:lnTo>
                  <a:lnTo>
                    <a:pt x="2405" y="1241"/>
                  </a:lnTo>
                  <a:lnTo>
                    <a:pt x="2230" y="1221"/>
                  </a:lnTo>
                  <a:lnTo>
                    <a:pt x="2075" y="1221"/>
                  </a:lnTo>
                  <a:lnTo>
                    <a:pt x="1726" y="1260"/>
                  </a:lnTo>
                  <a:lnTo>
                    <a:pt x="1939" y="989"/>
                  </a:lnTo>
                  <a:lnTo>
                    <a:pt x="2152" y="698"/>
                  </a:lnTo>
                  <a:close/>
                  <a:moveTo>
                    <a:pt x="1241" y="252"/>
                  </a:moveTo>
                  <a:lnTo>
                    <a:pt x="1435" y="271"/>
                  </a:lnTo>
                  <a:lnTo>
                    <a:pt x="1532" y="291"/>
                  </a:lnTo>
                  <a:lnTo>
                    <a:pt x="1648" y="310"/>
                  </a:lnTo>
                  <a:lnTo>
                    <a:pt x="1765" y="368"/>
                  </a:lnTo>
                  <a:lnTo>
                    <a:pt x="1900" y="446"/>
                  </a:lnTo>
                  <a:lnTo>
                    <a:pt x="1997" y="543"/>
                  </a:lnTo>
                  <a:lnTo>
                    <a:pt x="2094" y="640"/>
                  </a:lnTo>
                  <a:lnTo>
                    <a:pt x="1939" y="795"/>
                  </a:lnTo>
                  <a:lnTo>
                    <a:pt x="1804" y="950"/>
                  </a:lnTo>
                  <a:lnTo>
                    <a:pt x="1532" y="1280"/>
                  </a:lnTo>
                  <a:lnTo>
                    <a:pt x="1455" y="1299"/>
                  </a:lnTo>
                  <a:lnTo>
                    <a:pt x="1358" y="776"/>
                  </a:lnTo>
                  <a:lnTo>
                    <a:pt x="1241" y="252"/>
                  </a:lnTo>
                  <a:close/>
                  <a:moveTo>
                    <a:pt x="466" y="795"/>
                  </a:moveTo>
                  <a:lnTo>
                    <a:pt x="757" y="1066"/>
                  </a:lnTo>
                  <a:lnTo>
                    <a:pt x="1067" y="1338"/>
                  </a:lnTo>
                  <a:lnTo>
                    <a:pt x="679" y="1396"/>
                  </a:lnTo>
                  <a:lnTo>
                    <a:pt x="485" y="1435"/>
                  </a:lnTo>
                  <a:lnTo>
                    <a:pt x="311" y="1512"/>
                  </a:lnTo>
                  <a:lnTo>
                    <a:pt x="311" y="1318"/>
                  </a:lnTo>
                  <a:lnTo>
                    <a:pt x="350" y="1144"/>
                  </a:lnTo>
                  <a:lnTo>
                    <a:pt x="388" y="969"/>
                  </a:lnTo>
                  <a:lnTo>
                    <a:pt x="466" y="795"/>
                  </a:lnTo>
                  <a:close/>
                  <a:moveTo>
                    <a:pt x="2424" y="1396"/>
                  </a:moveTo>
                  <a:lnTo>
                    <a:pt x="2443" y="1609"/>
                  </a:lnTo>
                  <a:lnTo>
                    <a:pt x="2424" y="1803"/>
                  </a:lnTo>
                  <a:lnTo>
                    <a:pt x="2385" y="1997"/>
                  </a:lnTo>
                  <a:lnTo>
                    <a:pt x="2308" y="2171"/>
                  </a:lnTo>
                  <a:lnTo>
                    <a:pt x="1959" y="1842"/>
                  </a:lnTo>
                  <a:lnTo>
                    <a:pt x="1571" y="1512"/>
                  </a:lnTo>
                  <a:lnTo>
                    <a:pt x="2017" y="1473"/>
                  </a:lnTo>
                  <a:lnTo>
                    <a:pt x="2230" y="1454"/>
                  </a:lnTo>
                  <a:lnTo>
                    <a:pt x="2424" y="1396"/>
                  </a:lnTo>
                  <a:close/>
                  <a:moveTo>
                    <a:pt x="1299" y="1532"/>
                  </a:moveTo>
                  <a:lnTo>
                    <a:pt x="1319" y="1551"/>
                  </a:lnTo>
                  <a:lnTo>
                    <a:pt x="1319" y="1570"/>
                  </a:lnTo>
                  <a:lnTo>
                    <a:pt x="1028" y="1958"/>
                  </a:lnTo>
                  <a:lnTo>
                    <a:pt x="757" y="2385"/>
                  </a:lnTo>
                  <a:lnTo>
                    <a:pt x="582" y="2210"/>
                  </a:lnTo>
                  <a:lnTo>
                    <a:pt x="446" y="2036"/>
                  </a:lnTo>
                  <a:lnTo>
                    <a:pt x="388" y="1939"/>
                  </a:lnTo>
                  <a:lnTo>
                    <a:pt x="350" y="1822"/>
                  </a:lnTo>
                  <a:lnTo>
                    <a:pt x="330" y="1725"/>
                  </a:lnTo>
                  <a:lnTo>
                    <a:pt x="311" y="1609"/>
                  </a:lnTo>
                  <a:lnTo>
                    <a:pt x="543" y="1609"/>
                  </a:lnTo>
                  <a:lnTo>
                    <a:pt x="795" y="1590"/>
                  </a:lnTo>
                  <a:lnTo>
                    <a:pt x="1299" y="1532"/>
                  </a:lnTo>
                  <a:close/>
                  <a:moveTo>
                    <a:pt x="1552" y="1784"/>
                  </a:moveTo>
                  <a:lnTo>
                    <a:pt x="2152" y="2365"/>
                  </a:lnTo>
                  <a:lnTo>
                    <a:pt x="2056" y="2443"/>
                  </a:lnTo>
                  <a:lnTo>
                    <a:pt x="1959" y="2501"/>
                  </a:lnTo>
                  <a:lnTo>
                    <a:pt x="1842" y="2559"/>
                  </a:lnTo>
                  <a:lnTo>
                    <a:pt x="1707" y="2598"/>
                  </a:lnTo>
                  <a:lnTo>
                    <a:pt x="1552" y="1784"/>
                  </a:lnTo>
                  <a:close/>
                  <a:moveTo>
                    <a:pt x="1358" y="1745"/>
                  </a:moveTo>
                  <a:lnTo>
                    <a:pt x="1474" y="2191"/>
                  </a:lnTo>
                  <a:lnTo>
                    <a:pt x="1590" y="2617"/>
                  </a:lnTo>
                  <a:lnTo>
                    <a:pt x="1396" y="2617"/>
                  </a:lnTo>
                  <a:lnTo>
                    <a:pt x="1203" y="2598"/>
                  </a:lnTo>
                  <a:lnTo>
                    <a:pt x="1028" y="2540"/>
                  </a:lnTo>
                  <a:lnTo>
                    <a:pt x="873" y="2443"/>
                  </a:lnTo>
                  <a:lnTo>
                    <a:pt x="1358" y="1745"/>
                  </a:lnTo>
                  <a:close/>
                  <a:moveTo>
                    <a:pt x="1203" y="0"/>
                  </a:moveTo>
                  <a:lnTo>
                    <a:pt x="1047" y="19"/>
                  </a:lnTo>
                  <a:lnTo>
                    <a:pt x="912" y="58"/>
                  </a:lnTo>
                  <a:lnTo>
                    <a:pt x="757" y="116"/>
                  </a:lnTo>
                  <a:lnTo>
                    <a:pt x="621" y="194"/>
                  </a:lnTo>
                  <a:lnTo>
                    <a:pt x="485" y="291"/>
                  </a:lnTo>
                  <a:lnTo>
                    <a:pt x="369" y="407"/>
                  </a:lnTo>
                  <a:lnTo>
                    <a:pt x="272" y="524"/>
                  </a:lnTo>
                  <a:lnTo>
                    <a:pt x="175" y="659"/>
                  </a:lnTo>
                  <a:lnTo>
                    <a:pt x="98" y="814"/>
                  </a:lnTo>
                  <a:lnTo>
                    <a:pt x="59" y="989"/>
                  </a:lnTo>
                  <a:lnTo>
                    <a:pt x="20" y="1163"/>
                  </a:lnTo>
                  <a:lnTo>
                    <a:pt x="1" y="1338"/>
                  </a:lnTo>
                  <a:lnTo>
                    <a:pt x="20" y="1532"/>
                  </a:lnTo>
                  <a:lnTo>
                    <a:pt x="59" y="1725"/>
                  </a:lnTo>
                  <a:lnTo>
                    <a:pt x="136" y="1900"/>
                  </a:lnTo>
                  <a:lnTo>
                    <a:pt x="214" y="2074"/>
                  </a:lnTo>
                  <a:lnTo>
                    <a:pt x="311" y="2249"/>
                  </a:lnTo>
                  <a:lnTo>
                    <a:pt x="427" y="2385"/>
                  </a:lnTo>
                  <a:lnTo>
                    <a:pt x="563" y="2520"/>
                  </a:lnTo>
                  <a:lnTo>
                    <a:pt x="718" y="2637"/>
                  </a:lnTo>
                  <a:lnTo>
                    <a:pt x="873" y="2734"/>
                  </a:lnTo>
                  <a:lnTo>
                    <a:pt x="1047" y="2811"/>
                  </a:lnTo>
                  <a:lnTo>
                    <a:pt x="1222" y="2850"/>
                  </a:lnTo>
                  <a:lnTo>
                    <a:pt x="1396" y="2889"/>
                  </a:lnTo>
                  <a:lnTo>
                    <a:pt x="1590" y="2869"/>
                  </a:lnTo>
                  <a:lnTo>
                    <a:pt x="1784" y="2850"/>
                  </a:lnTo>
                  <a:lnTo>
                    <a:pt x="1959" y="2792"/>
                  </a:lnTo>
                  <a:lnTo>
                    <a:pt x="2152" y="2695"/>
                  </a:lnTo>
                  <a:lnTo>
                    <a:pt x="2308" y="2579"/>
                  </a:lnTo>
                  <a:lnTo>
                    <a:pt x="2424" y="2423"/>
                  </a:lnTo>
                  <a:lnTo>
                    <a:pt x="2540" y="2268"/>
                  </a:lnTo>
                  <a:lnTo>
                    <a:pt x="2618" y="2113"/>
                  </a:lnTo>
                  <a:lnTo>
                    <a:pt x="2657" y="1919"/>
                  </a:lnTo>
                  <a:lnTo>
                    <a:pt x="2695" y="1745"/>
                  </a:lnTo>
                  <a:lnTo>
                    <a:pt x="2695" y="1551"/>
                  </a:lnTo>
                  <a:lnTo>
                    <a:pt x="2676" y="1357"/>
                  </a:lnTo>
                  <a:lnTo>
                    <a:pt x="2637" y="1163"/>
                  </a:lnTo>
                  <a:lnTo>
                    <a:pt x="2579" y="969"/>
                  </a:lnTo>
                  <a:lnTo>
                    <a:pt x="2501" y="795"/>
                  </a:lnTo>
                  <a:lnTo>
                    <a:pt x="2405" y="620"/>
                  </a:lnTo>
                  <a:lnTo>
                    <a:pt x="2288" y="465"/>
                  </a:lnTo>
                  <a:lnTo>
                    <a:pt x="2152" y="330"/>
                  </a:lnTo>
                  <a:lnTo>
                    <a:pt x="1997" y="213"/>
                  </a:lnTo>
                  <a:lnTo>
                    <a:pt x="1842" y="116"/>
                  </a:lnTo>
                  <a:lnTo>
                    <a:pt x="1687" y="58"/>
                  </a:lnTo>
                  <a:lnTo>
                    <a:pt x="1532" y="19"/>
                  </a:lnTo>
                  <a:lnTo>
                    <a:pt x="137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3" name="Google Shape;2223;p31"/>
            <p:cNvSpPr/>
            <p:nvPr/>
          </p:nvSpPr>
          <p:spPr>
            <a:xfrm>
              <a:off x="-1140123" y="2099161"/>
              <a:ext cx="123778" cy="133626"/>
            </a:xfrm>
            <a:custGeom>
              <a:rect b="b" l="l" r="r" t="t"/>
              <a:pathLst>
                <a:path extrusionOk="0" h="2890" w="2677">
                  <a:moveTo>
                    <a:pt x="1106" y="272"/>
                  </a:moveTo>
                  <a:lnTo>
                    <a:pt x="1145" y="757"/>
                  </a:lnTo>
                  <a:lnTo>
                    <a:pt x="1242" y="1241"/>
                  </a:lnTo>
                  <a:lnTo>
                    <a:pt x="873" y="970"/>
                  </a:lnTo>
                  <a:lnTo>
                    <a:pt x="486" y="737"/>
                  </a:lnTo>
                  <a:lnTo>
                    <a:pt x="602" y="582"/>
                  </a:lnTo>
                  <a:lnTo>
                    <a:pt x="738" y="446"/>
                  </a:lnTo>
                  <a:lnTo>
                    <a:pt x="912" y="330"/>
                  </a:lnTo>
                  <a:lnTo>
                    <a:pt x="1009" y="311"/>
                  </a:lnTo>
                  <a:lnTo>
                    <a:pt x="1106" y="272"/>
                  </a:lnTo>
                  <a:close/>
                  <a:moveTo>
                    <a:pt x="2133" y="718"/>
                  </a:moveTo>
                  <a:lnTo>
                    <a:pt x="2211" y="834"/>
                  </a:lnTo>
                  <a:lnTo>
                    <a:pt x="2288" y="970"/>
                  </a:lnTo>
                  <a:lnTo>
                    <a:pt x="2347" y="1106"/>
                  </a:lnTo>
                  <a:lnTo>
                    <a:pt x="2385" y="1241"/>
                  </a:lnTo>
                  <a:lnTo>
                    <a:pt x="2056" y="1241"/>
                  </a:lnTo>
                  <a:lnTo>
                    <a:pt x="1726" y="1261"/>
                  </a:lnTo>
                  <a:lnTo>
                    <a:pt x="1940" y="989"/>
                  </a:lnTo>
                  <a:lnTo>
                    <a:pt x="2133" y="718"/>
                  </a:lnTo>
                  <a:close/>
                  <a:moveTo>
                    <a:pt x="1416" y="272"/>
                  </a:moveTo>
                  <a:lnTo>
                    <a:pt x="1513" y="291"/>
                  </a:lnTo>
                  <a:lnTo>
                    <a:pt x="1629" y="330"/>
                  </a:lnTo>
                  <a:lnTo>
                    <a:pt x="1765" y="388"/>
                  </a:lnTo>
                  <a:lnTo>
                    <a:pt x="1881" y="466"/>
                  </a:lnTo>
                  <a:lnTo>
                    <a:pt x="1998" y="543"/>
                  </a:lnTo>
                  <a:lnTo>
                    <a:pt x="2095" y="660"/>
                  </a:lnTo>
                  <a:lnTo>
                    <a:pt x="1940" y="795"/>
                  </a:lnTo>
                  <a:lnTo>
                    <a:pt x="1784" y="951"/>
                  </a:lnTo>
                  <a:lnTo>
                    <a:pt x="1513" y="1299"/>
                  </a:lnTo>
                  <a:lnTo>
                    <a:pt x="1455" y="1299"/>
                  </a:lnTo>
                  <a:lnTo>
                    <a:pt x="1339" y="776"/>
                  </a:lnTo>
                  <a:lnTo>
                    <a:pt x="1222" y="272"/>
                  </a:lnTo>
                  <a:close/>
                  <a:moveTo>
                    <a:pt x="447" y="795"/>
                  </a:moveTo>
                  <a:lnTo>
                    <a:pt x="757" y="1086"/>
                  </a:lnTo>
                  <a:lnTo>
                    <a:pt x="1048" y="1338"/>
                  </a:lnTo>
                  <a:lnTo>
                    <a:pt x="660" y="1396"/>
                  </a:lnTo>
                  <a:lnTo>
                    <a:pt x="466" y="1455"/>
                  </a:lnTo>
                  <a:lnTo>
                    <a:pt x="292" y="1513"/>
                  </a:lnTo>
                  <a:lnTo>
                    <a:pt x="292" y="1338"/>
                  </a:lnTo>
                  <a:lnTo>
                    <a:pt x="330" y="1144"/>
                  </a:lnTo>
                  <a:lnTo>
                    <a:pt x="389" y="970"/>
                  </a:lnTo>
                  <a:lnTo>
                    <a:pt x="447" y="795"/>
                  </a:lnTo>
                  <a:close/>
                  <a:moveTo>
                    <a:pt x="2424" y="1416"/>
                  </a:moveTo>
                  <a:lnTo>
                    <a:pt x="2424" y="1610"/>
                  </a:lnTo>
                  <a:lnTo>
                    <a:pt x="2405" y="1823"/>
                  </a:lnTo>
                  <a:lnTo>
                    <a:pt x="2366" y="1997"/>
                  </a:lnTo>
                  <a:lnTo>
                    <a:pt x="2288" y="2172"/>
                  </a:lnTo>
                  <a:lnTo>
                    <a:pt x="1940" y="1842"/>
                  </a:lnTo>
                  <a:lnTo>
                    <a:pt x="1571" y="1513"/>
                  </a:lnTo>
                  <a:lnTo>
                    <a:pt x="1998" y="1474"/>
                  </a:lnTo>
                  <a:lnTo>
                    <a:pt x="2211" y="1455"/>
                  </a:lnTo>
                  <a:lnTo>
                    <a:pt x="2424" y="1416"/>
                  </a:lnTo>
                  <a:close/>
                  <a:moveTo>
                    <a:pt x="1280" y="1532"/>
                  </a:moveTo>
                  <a:lnTo>
                    <a:pt x="1300" y="1551"/>
                  </a:lnTo>
                  <a:lnTo>
                    <a:pt x="1300" y="1571"/>
                  </a:lnTo>
                  <a:lnTo>
                    <a:pt x="1009" y="1978"/>
                  </a:lnTo>
                  <a:lnTo>
                    <a:pt x="738" y="2385"/>
                  </a:lnTo>
                  <a:lnTo>
                    <a:pt x="563" y="2230"/>
                  </a:lnTo>
                  <a:lnTo>
                    <a:pt x="427" y="2036"/>
                  </a:lnTo>
                  <a:lnTo>
                    <a:pt x="389" y="1939"/>
                  </a:lnTo>
                  <a:lnTo>
                    <a:pt x="350" y="1842"/>
                  </a:lnTo>
                  <a:lnTo>
                    <a:pt x="311" y="1726"/>
                  </a:lnTo>
                  <a:lnTo>
                    <a:pt x="292" y="1610"/>
                  </a:lnTo>
                  <a:lnTo>
                    <a:pt x="544" y="1629"/>
                  </a:lnTo>
                  <a:lnTo>
                    <a:pt x="796" y="1610"/>
                  </a:lnTo>
                  <a:lnTo>
                    <a:pt x="1280" y="1532"/>
                  </a:lnTo>
                  <a:close/>
                  <a:moveTo>
                    <a:pt x="1552" y="1804"/>
                  </a:moveTo>
                  <a:lnTo>
                    <a:pt x="2133" y="2366"/>
                  </a:lnTo>
                  <a:lnTo>
                    <a:pt x="2036" y="2443"/>
                  </a:lnTo>
                  <a:lnTo>
                    <a:pt x="1940" y="2521"/>
                  </a:lnTo>
                  <a:lnTo>
                    <a:pt x="1823" y="2560"/>
                  </a:lnTo>
                  <a:lnTo>
                    <a:pt x="1687" y="2598"/>
                  </a:lnTo>
                  <a:lnTo>
                    <a:pt x="1552" y="1804"/>
                  </a:lnTo>
                  <a:close/>
                  <a:moveTo>
                    <a:pt x="1358" y="1765"/>
                  </a:moveTo>
                  <a:lnTo>
                    <a:pt x="1455" y="2191"/>
                  </a:lnTo>
                  <a:lnTo>
                    <a:pt x="1571" y="2618"/>
                  </a:lnTo>
                  <a:lnTo>
                    <a:pt x="1377" y="2618"/>
                  </a:lnTo>
                  <a:lnTo>
                    <a:pt x="1183" y="2598"/>
                  </a:lnTo>
                  <a:lnTo>
                    <a:pt x="1009" y="2540"/>
                  </a:lnTo>
                  <a:lnTo>
                    <a:pt x="854" y="2463"/>
                  </a:lnTo>
                  <a:lnTo>
                    <a:pt x="1358" y="1765"/>
                  </a:lnTo>
                  <a:close/>
                  <a:moveTo>
                    <a:pt x="1358" y="1"/>
                  </a:moveTo>
                  <a:lnTo>
                    <a:pt x="1203" y="20"/>
                  </a:lnTo>
                  <a:lnTo>
                    <a:pt x="1048" y="39"/>
                  </a:lnTo>
                  <a:lnTo>
                    <a:pt x="893" y="78"/>
                  </a:lnTo>
                  <a:lnTo>
                    <a:pt x="738" y="136"/>
                  </a:lnTo>
                  <a:lnTo>
                    <a:pt x="602" y="214"/>
                  </a:lnTo>
                  <a:lnTo>
                    <a:pt x="466" y="311"/>
                  </a:lnTo>
                  <a:lnTo>
                    <a:pt x="350" y="408"/>
                  </a:lnTo>
                  <a:lnTo>
                    <a:pt x="253" y="543"/>
                  </a:lnTo>
                  <a:lnTo>
                    <a:pt x="156" y="679"/>
                  </a:lnTo>
                  <a:lnTo>
                    <a:pt x="98" y="834"/>
                  </a:lnTo>
                  <a:lnTo>
                    <a:pt x="40" y="989"/>
                  </a:lnTo>
                  <a:lnTo>
                    <a:pt x="1" y="1164"/>
                  </a:lnTo>
                  <a:lnTo>
                    <a:pt x="1" y="1358"/>
                  </a:lnTo>
                  <a:lnTo>
                    <a:pt x="20" y="1551"/>
                  </a:lnTo>
                  <a:lnTo>
                    <a:pt x="59" y="1726"/>
                  </a:lnTo>
                  <a:lnTo>
                    <a:pt x="117" y="1920"/>
                  </a:lnTo>
                  <a:lnTo>
                    <a:pt x="195" y="2094"/>
                  </a:lnTo>
                  <a:lnTo>
                    <a:pt x="292" y="2249"/>
                  </a:lnTo>
                  <a:lnTo>
                    <a:pt x="427" y="2405"/>
                  </a:lnTo>
                  <a:lnTo>
                    <a:pt x="563" y="2521"/>
                  </a:lnTo>
                  <a:lnTo>
                    <a:pt x="699" y="2637"/>
                  </a:lnTo>
                  <a:lnTo>
                    <a:pt x="854" y="2734"/>
                  </a:lnTo>
                  <a:lnTo>
                    <a:pt x="1028" y="2812"/>
                  </a:lnTo>
                  <a:lnTo>
                    <a:pt x="1203" y="2870"/>
                  </a:lnTo>
                  <a:lnTo>
                    <a:pt x="1397" y="2889"/>
                  </a:lnTo>
                  <a:lnTo>
                    <a:pt x="1571" y="2889"/>
                  </a:lnTo>
                  <a:lnTo>
                    <a:pt x="1765" y="2850"/>
                  </a:lnTo>
                  <a:lnTo>
                    <a:pt x="1940" y="2792"/>
                  </a:lnTo>
                  <a:lnTo>
                    <a:pt x="2133" y="2695"/>
                  </a:lnTo>
                  <a:lnTo>
                    <a:pt x="2288" y="2579"/>
                  </a:lnTo>
                  <a:lnTo>
                    <a:pt x="2424" y="2443"/>
                  </a:lnTo>
                  <a:lnTo>
                    <a:pt x="2521" y="2288"/>
                  </a:lnTo>
                  <a:lnTo>
                    <a:pt x="2599" y="2114"/>
                  </a:lnTo>
                  <a:lnTo>
                    <a:pt x="2657" y="1939"/>
                  </a:lnTo>
                  <a:lnTo>
                    <a:pt x="2676" y="1745"/>
                  </a:lnTo>
                  <a:lnTo>
                    <a:pt x="2676" y="1551"/>
                  </a:lnTo>
                  <a:lnTo>
                    <a:pt x="2657" y="1358"/>
                  </a:lnTo>
                  <a:lnTo>
                    <a:pt x="2618" y="1164"/>
                  </a:lnTo>
                  <a:lnTo>
                    <a:pt x="2560" y="989"/>
                  </a:lnTo>
                  <a:lnTo>
                    <a:pt x="2482" y="795"/>
                  </a:lnTo>
                  <a:lnTo>
                    <a:pt x="2385" y="640"/>
                  </a:lnTo>
                  <a:lnTo>
                    <a:pt x="2269" y="485"/>
                  </a:lnTo>
                  <a:lnTo>
                    <a:pt x="2133" y="350"/>
                  </a:lnTo>
                  <a:lnTo>
                    <a:pt x="1998" y="214"/>
                  </a:lnTo>
                  <a:lnTo>
                    <a:pt x="1823" y="136"/>
                  </a:lnTo>
                  <a:lnTo>
                    <a:pt x="1668" y="59"/>
                  </a:lnTo>
                  <a:lnTo>
                    <a:pt x="1513" y="20"/>
                  </a:lnTo>
                  <a:lnTo>
                    <a:pt x="1358"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4" name="Google Shape;2224;p31"/>
            <p:cNvSpPr/>
            <p:nvPr/>
          </p:nvSpPr>
          <p:spPr>
            <a:xfrm>
              <a:off x="-637242" y="2217483"/>
              <a:ext cx="123778" cy="133626"/>
            </a:xfrm>
            <a:custGeom>
              <a:rect b="b" l="l" r="r" t="t"/>
              <a:pathLst>
                <a:path extrusionOk="0" h="2890" w="2677">
                  <a:moveTo>
                    <a:pt x="1106" y="272"/>
                  </a:moveTo>
                  <a:lnTo>
                    <a:pt x="1164" y="757"/>
                  </a:lnTo>
                  <a:lnTo>
                    <a:pt x="1241" y="1241"/>
                  </a:lnTo>
                  <a:lnTo>
                    <a:pt x="1241" y="1241"/>
                  </a:lnTo>
                  <a:lnTo>
                    <a:pt x="873" y="970"/>
                  </a:lnTo>
                  <a:lnTo>
                    <a:pt x="485" y="737"/>
                  </a:lnTo>
                  <a:lnTo>
                    <a:pt x="602" y="563"/>
                  </a:lnTo>
                  <a:lnTo>
                    <a:pt x="757" y="446"/>
                  </a:lnTo>
                  <a:lnTo>
                    <a:pt x="912" y="330"/>
                  </a:lnTo>
                  <a:lnTo>
                    <a:pt x="1009" y="311"/>
                  </a:lnTo>
                  <a:lnTo>
                    <a:pt x="1106" y="272"/>
                  </a:lnTo>
                  <a:close/>
                  <a:moveTo>
                    <a:pt x="2133" y="718"/>
                  </a:moveTo>
                  <a:lnTo>
                    <a:pt x="2211" y="834"/>
                  </a:lnTo>
                  <a:lnTo>
                    <a:pt x="2288" y="970"/>
                  </a:lnTo>
                  <a:lnTo>
                    <a:pt x="2346" y="1106"/>
                  </a:lnTo>
                  <a:lnTo>
                    <a:pt x="2385" y="1241"/>
                  </a:lnTo>
                  <a:lnTo>
                    <a:pt x="2056" y="1241"/>
                  </a:lnTo>
                  <a:lnTo>
                    <a:pt x="1726" y="1261"/>
                  </a:lnTo>
                  <a:lnTo>
                    <a:pt x="1939" y="989"/>
                  </a:lnTo>
                  <a:lnTo>
                    <a:pt x="2133" y="718"/>
                  </a:lnTo>
                  <a:close/>
                  <a:moveTo>
                    <a:pt x="1416" y="272"/>
                  </a:moveTo>
                  <a:lnTo>
                    <a:pt x="1532" y="291"/>
                  </a:lnTo>
                  <a:lnTo>
                    <a:pt x="1629" y="330"/>
                  </a:lnTo>
                  <a:lnTo>
                    <a:pt x="1765" y="388"/>
                  </a:lnTo>
                  <a:lnTo>
                    <a:pt x="1881" y="466"/>
                  </a:lnTo>
                  <a:lnTo>
                    <a:pt x="1998" y="543"/>
                  </a:lnTo>
                  <a:lnTo>
                    <a:pt x="2094" y="660"/>
                  </a:lnTo>
                  <a:lnTo>
                    <a:pt x="1939" y="795"/>
                  </a:lnTo>
                  <a:lnTo>
                    <a:pt x="1784" y="951"/>
                  </a:lnTo>
                  <a:lnTo>
                    <a:pt x="1513" y="1280"/>
                  </a:lnTo>
                  <a:lnTo>
                    <a:pt x="1455" y="1300"/>
                  </a:lnTo>
                  <a:lnTo>
                    <a:pt x="1338" y="776"/>
                  </a:lnTo>
                  <a:lnTo>
                    <a:pt x="1222" y="272"/>
                  </a:lnTo>
                  <a:close/>
                  <a:moveTo>
                    <a:pt x="466" y="795"/>
                  </a:moveTo>
                  <a:lnTo>
                    <a:pt x="757" y="1086"/>
                  </a:lnTo>
                  <a:lnTo>
                    <a:pt x="1067" y="1338"/>
                  </a:lnTo>
                  <a:lnTo>
                    <a:pt x="660" y="1396"/>
                  </a:lnTo>
                  <a:lnTo>
                    <a:pt x="466" y="1435"/>
                  </a:lnTo>
                  <a:lnTo>
                    <a:pt x="292" y="1513"/>
                  </a:lnTo>
                  <a:lnTo>
                    <a:pt x="292" y="1319"/>
                  </a:lnTo>
                  <a:lnTo>
                    <a:pt x="330" y="1144"/>
                  </a:lnTo>
                  <a:lnTo>
                    <a:pt x="388" y="970"/>
                  </a:lnTo>
                  <a:lnTo>
                    <a:pt x="466" y="795"/>
                  </a:lnTo>
                  <a:close/>
                  <a:moveTo>
                    <a:pt x="2424" y="1416"/>
                  </a:moveTo>
                  <a:lnTo>
                    <a:pt x="2424" y="1610"/>
                  </a:lnTo>
                  <a:lnTo>
                    <a:pt x="2424" y="1804"/>
                  </a:lnTo>
                  <a:lnTo>
                    <a:pt x="2366" y="1997"/>
                  </a:lnTo>
                  <a:lnTo>
                    <a:pt x="2288" y="2172"/>
                  </a:lnTo>
                  <a:lnTo>
                    <a:pt x="1939" y="1842"/>
                  </a:lnTo>
                  <a:lnTo>
                    <a:pt x="1571" y="1513"/>
                  </a:lnTo>
                  <a:lnTo>
                    <a:pt x="1998" y="1474"/>
                  </a:lnTo>
                  <a:lnTo>
                    <a:pt x="2211" y="1455"/>
                  </a:lnTo>
                  <a:lnTo>
                    <a:pt x="2424" y="1416"/>
                  </a:lnTo>
                  <a:close/>
                  <a:moveTo>
                    <a:pt x="1280" y="1532"/>
                  </a:moveTo>
                  <a:lnTo>
                    <a:pt x="1300" y="1552"/>
                  </a:lnTo>
                  <a:lnTo>
                    <a:pt x="1300" y="1571"/>
                  </a:lnTo>
                  <a:lnTo>
                    <a:pt x="1009" y="1978"/>
                  </a:lnTo>
                  <a:lnTo>
                    <a:pt x="737" y="2385"/>
                  </a:lnTo>
                  <a:lnTo>
                    <a:pt x="563" y="2230"/>
                  </a:lnTo>
                  <a:lnTo>
                    <a:pt x="447" y="2036"/>
                  </a:lnTo>
                  <a:lnTo>
                    <a:pt x="388" y="1939"/>
                  </a:lnTo>
                  <a:lnTo>
                    <a:pt x="350" y="1842"/>
                  </a:lnTo>
                  <a:lnTo>
                    <a:pt x="311" y="1726"/>
                  </a:lnTo>
                  <a:lnTo>
                    <a:pt x="292" y="1610"/>
                  </a:lnTo>
                  <a:lnTo>
                    <a:pt x="292" y="1610"/>
                  </a:lnTo>
                  <a:lnTo>
                    <a:pt x="544" y="1629"/>
                  </a:lnTo>
                  <a:lnTo>
                    <a:pt x="796" y="1610"/>
                  </a:lnTo>
                  <a:lnTo>
                    <a:pt x="1280" y="1532"/>
                  </a:lnTo>
                  <a:close/>
                  <a:moveTo>
                    <a:pt x="1552" y="1804"/>
                  </a:moveTo>
                  <a:lnTo>
                    <a:pt x="2133" y="2366"/>
                  </a:lnTo>
                  <a:lnTo>
                    <a:pt x="2036" y="2443"/>
                  </a:lnTo>
                  <a:lnTo>
                    <a:pt x="1939" y="2521"/>
                  </a:lnTo>
                  <a:lnTo>
                    <a:pt x="1823" y="2560"/>
                  </a:lnTo>
                  <a:lnTo>
                    <a:pt x="1687" y="2598"/>
                  </a:lnTo>
                  <a:lnTo>
                    <a:pt x="1552" y="1804"/>
                  </a:lnTo>
                  <a:close/>
                  <a:moveTo>
                    <a:pt x="1358" y="1765"/>
                  </a:moveTo>
                  <a:lnTo>
                    <a:pt x="1455" y="2191"/>
                  </a:lnTo>
                  <a:lnTo>
                    <a:pt x="1571" y="2618"/>
                  </a:lnTo>
                  <a:lnTo>
                    <a:pt x="1377" y="2618"/>
                  </a:lnTo>
                  <a:lnTo>
                    <a:pt x="1203" y="2598"/>
                  </a:lnTo>
                  <a:lnTo>
                    <a:pt x="1009" y="2540"/>
                  </a:lnTo>
                  <a:lnTo>
                    <a:pt x="854" y="2463"/>
                  </a:lnTo>
                  <a:lnTo>
                    <a:pt x="1358" y="1765"/>
                  </a:lnTo>
                  <a:close/>
                  <a:moveTo>
                    <a:pt x="1203" y="1"/>
                  </a:moveTo>
                  <a:lnTo>
                    <a:pt x="1048" y="39"/>
                  </a:lnTo>
                  <a:lnTo>
                    <a:pt x="892" y="78"/>
                  </a:lnTo>
                  <a:lnTo>
                    <a:pt x="737" y="136"/>
                  </a:lnTo>
                  <a:lnTo>
                    <a:pt x="602" y="214"/>
                  </a:lnTo>
                  <a:lnTo>
                    <a:pt x="485" y="311"/>
                  </a:lnTo>
                  <a:lnTo>
                    <a:pt x="350" y="408"/>
                  </a:lnTo>
                  <a:lnTo>
                    <a:pt x="253" y="543"/>
                  </a:lnTo>
                  <a:lnTo>
                    <a:pt x="175" y="679"/>
                  </a:lnTo>
                  <a:lnTo>
                    <a:pt x="98" y="815"/>
                  </a:lnTo>
                  <a:lnTo>
                    <a:pt x="39" y="989"/>
                  </a:lnTo>
                  <a:lnTo>
                    <a:pt x="1" y="1164"/>
                  </a:lnTo>
                  <a:lnTo>
                    <a:pt x="1" y="1358"/>
                  </a:lnTo>
                  <a:lnTo>
                    <a:pt x="20" y="1552"/>
                  </a:lnTo>
                  <a:lnTo>
                    <a:pt x="59" y="1726"/>
                  </a:lnTo>
                  <a:lnTo>
                    <a:pt x="117" y="1920"/>
                  </a:lnTo>
                  <a:lnTo>
                    <a:pt x="195" y="2094"/>
                  </a:lnTo>
                  <a:lnTo>
                    <a:pt x="311" y="2249"/>
                  </a:lnTo>
                  <a:lnTo>
                    <a:pt x="427" y="2405"/>
                  </a:lnTo>
                  <a:lnTo>
                    <a:pt x="563" y="2521"/>
                  </a:lnTo>
                  <a:lnTo>
                    <a:pt x="699" y="2637"/>
                  </a:lnTo>
                  <a:lnTo>
                    <a:pt x="873" y="2734"/>
                  </a:lnTo>
                  <a:lnTo>
                    <a:pt x="1028" y="2812"/>
                  </a:lnTo>
                  <a:lnTo>
                    <a:pt x="1203" y="2870"/>
                  </a:lnTo>
                  <a:lnTo>
                    <a:pt x="1397" y="2889"/>
                  </a:lnTo>
                  <a:lnTo>
                    <a:pt x="1571" y="2889"/>
                  </a:lnTo>
                  <a:lnTo>
                    <a:pt x="1765" y="2850"/>
                  </a:lnTo>
                  <a:lnTo>
                    <a:pt x="1959" y="2792"/>
                  </a:lnTo>
                  <a:lnTo>
                    <a:pt x="2133" y="2695"/>
                  </a:lnTo>
                  <a:lnTo>
                    <a:pt x="2288" y="2579"/>
                  </a:lnTo>
                  <a:lnTo>
                    <a:pt x="2424" y="2443"/>
                  </a:lnTo>
                  <a:lnTo>
                    <a:pt x="2521" y="2288"/>
                  </a:lnTo>
                  <a:lnTo>
                    <a:pt x="2599" y="2114"/>
                  </a:lnTo>
                  <a:lnTo>
                    <a:pt x="2657" y="1939"/>
                  </a:lnTo>
                  <a:lnTo>
                    <a:pt x="2676" y="1745"/>
                  </a:lnTo>
                  <a:lnTo>
                    <a:pt x="2676" y="1552"/>
                  </a:lnTo>
                  <a:lnTo>
                    <a:pt x="2657" y="1358"/>
                  </a:lnTo>
                  <a:lnTo>
                    <a:pt x="2618" y="1164"/>
                  </a:lnTo>
                  <a:lnTo>
                    <a:pt x="2560" y="970"/>
                  </a:lnTo>
                  <a:lnTo>
                    <a:pt x="2482" y="795"/>
                  </a:lnTo>
                  <a:lnTo>
                    <a:pt x="2385" y="621"/>
                  </a:lnTo>
                  <a:lnTo>
                    <a:pt x="2269" y="466"/>
                  </a:lnTo>
                  <a:lnTo>
                    <a:pt x="2133" y="330"/>
                  </a:lnTo>
                  <a:lnTo>
                    <a:pt x="1998" y="214"/>
                  </a:lnTo>
                  <a:lnTo>
                    <a:pt x="1842" y="136"/>
                  </a:lnTo>
                  <a:lnTo>
                    <a:pt x="1687" y="59"/>
                  </a:lnTo>
                  <a:lnTo>
                    <a:pt x="1513" y="20"/>
                  </a:lnTo>
                  <a:lnTo>
                    <a:pt x="1358"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5" name="Google Shape;2225;p31"/>
            <p:cNvSpPr/>
            <p:nvPr/>
          </p:nvSpPr>
          <p:spPr>
            <a:xfrm>
              <a:off x="-2243538" y="1012712"/>
              <a:ext cx="1346390" cy="41290"/>
            </a:xfrm>
            <a:custGeom>
              <a:rect b="b" l="l" r="r" t="t"/>
              <a:pathLst>
                <a:path extrusionOk="0" h="893" w="29119">
                  <a:moveTo>
                    <a:pt x="349" y="1"/>
                  </a:moveTo>
                  <a:lnTo>
                    <a:pt x="0" y="893"/>
                  </a:lnTo>
                  <a:lnTo>
                    <a:pt x="29119" y="893"/>
                  </a:lnTo>
                  <a:lnTo>
                    <a:pt x="28770"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6" name="Google Shape;2226;p31"/>
            <p:cNvSpPr/>
            <p:nvPr/>
          </p:nvSpPr>
          <p:spPr>
            <a:xfrm>
              <a:off x="-2279419" y="1114019"/>
              <a:ext cx="1419907" cy="41290"/>
            </a:xfrm>
            <a:custGeom>
              <a:rect b="b" l="l" r="r" t="t"/>
              <a:pathLst>
                <a:path extrusionOk="0" h="893" w="30709">
                  <a:moveTo>
                    <a:pt x="330" y="1"/>
                  </a:moveTo>
                  <a:lnTo>
                    <a:pt x="1" y="892"/>
                  </a:lnTo>
                  <a:lnTo>
                    <a:pt x="30709" y="892"/>
                  </a:lnTo>
                  <a:lnTo>
                    <a:pt x="30379"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7" name="Google Shape;2227;p31"/>
            <p:cNvSpPr/>
            <p:nvPr/>
          </p:nvSpPr>
          <p:spPr>
            <a:xfrm>
              <a:off x="-1994363" y="1268222"/>
              <a:ext cx="186476" cy="22425"/>
            </a:xfrm>
            <a:custGeom>
              <a:rect b="b" l="l" r="r" t="t"/>
              <a:pathLst>
                <a:path extrusionOk="0" h="485" w="4033">
                  <a:moveTo>
                    <a:pt x="621" y="0"/>
                  </a:moveTo>
                  <a:lnTo>
                    <a:pt x="369" y="20"/>
                  </a:lnTo>
                  <a:lnTo>
                    <a:pt x="194" y="39"/>
                  </a:lnTo>
                  <a:lnTo>
                    <a:pt x="59" y="78"/>
                  </a:lnTo>
                  <a:lnTo>
                    <a:pt x="20" y="116"/>
                  </a:lnTo>
                  <a:lnTo>
                    <a:pt x="0" y="155"/>
                  </a:lnTo>
                  <a:lnTo>
                    <a:pt x="0" y="194"/>
                  </a:lnTo>
                  <a:lnTo>
                    <a:pt x="0" y="252"/>
                  </a:lnTo>
                  <a:lnTo>
                    <a:pt x="20" y="272"/>
                  </a:lnTo>
                  <a:lnTo>
                    <a:pt x="59" y="310"/>
                  </a:lnTo>
                  <a:lnTo>
                    <a:pt x="156" y="369"/>
                  </a:lnTo>
                  <a:lnTo>
                    <a:pt x="291" y="407"/>
                  </a:lnTo>
                  <a:lnTo>
                    <a:pt x="466" y="446"/>
                  </a:lnTo>
                  <a:lnTo>
                    <a:pt x="660" y="465"/>
                  </a:lnTo>
                  <a:lnTo>
                    <a:pt x="1881" y="465"/>
                  </a:lnTo>
                  <a:lnTo>
                    <a:pt x="2850" y="485"/>
                  </a:lnTo>
                  <a:lnTo>
                    <a:pt x="3316" y="465"/>
                  </a:lnTo>
                  <a:lnTo>
                    <a:pt x="3703" y="446"/>
                  </a:lnTo>
                  <a:lnTo>
                    <a:pt x="3839" y="427"/>
                  </a:lnTo>
                  <a:lnTo>
                    <a:pt x="3955" y="407"/>
                  </a:lnTo>
                  <a:lnTo>
                    <a:pt x="4013" y="369"/>
                  </a:lnTo>
                  <a:lnTo>
                    <a:pt x="4033" y="349"/>
                  </a:lnTo>
                  <a:lnTo>
                    <a:pt x="4033" y="330"/>
                  </a:lnTo>
                  <a:lnTo>
                    <a:pt x="4013" y="272"/>
                  </a:lnTo>
                  <a:lnTo>
                    <a:pt x="3975" y="233"/>
                  </a:lnTo>
                  <a:lnTo>
                    <a:pt x="3917" y="175"/>
                  </a:lnTo>
                  <a:lnTo>
                    <a:pt x="3820" y="155"/>
                  </a:lnTo>
                  <a:lnTo>
                    <a:pt x="3587" y="97"/>
                  </a:lnTo>
                  <a:lnTo>
                    <a:pt x="3316" y="58"/>
                  </a:lnTo>
                  <a:lnTo>
                    <a:pt x="2986" y="39"/>
                  </a:lnTo>
                  <a:lnTo>
                    <a:pt x="1881" y="39"/>
                  </a:lnTo>
                  <a:lnTo>
                    <a:pt x="1202" y="20"/>
                  </a:lnTo>
                  <a:lnTo>
                    <a:pt x="62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8" name="Google Shape;2228;p31"/>
            <p:cNvSpPr/>
            <p:nvPr/>
          </p:nvSpPr>
          <p:spPr>
            <a:xfrm>
              <a:off x="-1978227" y="1165112"/>
              <a:ext cx="186476" cy="22471"/>
            </a:xfrm>
            <a:custGeom>
              <a:rect b="b" l="l" r="r" t="t"/>
              <a:pathLst>
                <a:path extrusionOk="0" h="486" w="4033">
                  <a:moveTo>
                    <a:pt x="621" y="1"/>
                  </a:moveTo>
                  <a:lnTo>
                    <a:pt x="388" y="20"/>
                  </a:lnTo>
                  <a:lnTo>
                    <a:pt x="194" y="39"/>
                  </a:lnTo>
                  <a:lnTo>
                    <a:pt x="59" y="78"/>
                  </a:lnTo>
                  <a:lnTo>
                    <a:pt x="20" y="117"/>
                  </a:lnTo>
                  <a:lnTo>
                    <a:pt x="0" y="156"/>
                  </a:lnTo>
                  <a:lnTo>
                    <a:pt x="0" y="195"/>
                  </a:lnTo>
                  <a:lnTo>
                    <a:pt x="0" y="233"/>
                  </a:lnTo>
                  <a:lnTo>
                    <a:pt x="20" y="272"/>
                  </a:lnTo>
                  <a:lnTo>
                    <a:pt x="59" y="311"/>
                  </a:lnTo>
                  <a:lnTo>
                    <a:pt x="156" y="369"/>
                  </a:lnTo>
                  <a:lnTo>
                    <a:pt x="291" y="408"/>
                  </a:lnTo>
                  <a:lnTo>
                    <a:pt x="466" y="427"/>
                  </a:lnTo>
                  <a:lnTo>
                    <a:pt x="660" y="447"/>
                  </a:lnTo>
                  <a:lnTo>
                    <a:pt x="1144" y="466"/>
                  </a:lnTo>
                  <a:lnTo>
                    <a:pt x="1881" y="466"/>
                  </a:lnTo>
                  <a:lnTo>
                    <a:pt x="2850" y="485"/>
                  </a:lnTo>
                  <a:lnTo>
                    <a:pt x="3316" y="466"/>
                  </a:lnTo>
                  <a:lnTo>
                    <a:pt x="3703" y="447"/>
                  </a:lnTo>
                  <a:lnTo>
                    <a:pt x="3839" y="427"/>
                  </a:lnTo>
                  <a:lnTo>
                    <a:pt x="3955" y="408"/>
                  </a:lnTo>
                  <a:lnTo>
                    <a:pt x="4013" y="369"/>
                  </a:lnTo>
                  <a:lnTo>
                    <a:pt x="4033" y="350"/>
                  </a:lnTo>
                  <a:lnTo>
                    <a:pt x="4033" y="330"/>
                  </a:lnTo>
                  <a:lnTo>
                    <a:pt x="4013" y="272"/>
                  </a:lnTo>
                  <a:lnTo>
                    <a:pt x="3975" y="214"/>
                  </a:lnTo>
                  <a:lnTo>
                    <a:pt x="3917" y="175"/>
                  </a:lnTo>
                  <a:lnTo>
                    <a:pt x="3820" y="136"/>
                  </a:lnTo>
                  <a:lnTo>
                    <a:pt x="3606" y="98"/>
                  </a:lnTo>
                  <a:lnTo>
                    <a:pt x="3316" y="59"/>
                  </a:lnTo>
                  <a:lnTo>
                    <a:pt x="2986" y="39"/>
                  </a:lnTo>
                  <a:lnTo>
                    <a:pt x="1881" y="39"/>
                  </a:lnTo>
                  <a:lnTo>
                    <a:pt x="1202" y="20"/>
                  </a:lnTo>
                  <a:lnTo>
                    <a:pt x="62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9" name="Google Shape;2229;p31"/>
            <p:cNvSpPr/>
            <p:nvPr/>
          </p:nvSpPr>
          <p:spPr>
            <a:xfrm>
              <a:off x="-1955801" y="1056638"/>
              <a:ext cx="186476" cy="21593"/>
            </a:xfrm>
            <a:custGeom>
              <a:rect b="b" l="l" r="r" t="t"/>
              <a:pathLst>
                <a:path extrusionOk="0" h="467" w="4033">
                  <a:moveTo>
                    <a:pt x="368" y="1"/>
                  </a:moveTo>
                  <a:lnTo>
                    <a:pt x="194" y="20"/>
                  </a:lnTo>
                  <a:lnTo>
                    <a:pt x="58" y="78"/>
                  </a:lnTo>
                  <a:lnTo>
                    <a:pt x="19" y="98"/>
                  </a:lnTo>
                  <a:lnTo>
                    <a:pt x="0" y="137"/>
                  </a:lnTo>
                  <a:lnTo>
                    <a:pt x="0" y="195"/>
                  </a:lnTo>
                  <a:lnTo>
                    <a:pt x="0" y="234"/>
                  </a:lnTo>
                  <a:lnTo>
                    <a:pt x="19" y="272"/>
                  </a:lnTo>
                  <a:lnTo>
                    <a:pt x="58" y="292"/>
                  </a:lnTo>
                  <a:lnTo>
                    <a:pt x="155" y="350"/>
                  </a:lnTo>
                  <a:lnTo>
                    <a:pt x="291" y="389"/>
                  </a:lnTo>
                  <a:lnTo>
                    <a:pt x="465" y="427"/>
                  </a:lnTo>
                  <a:lnTo>
                    <a:pt x="659" y="447"/>
                  </a:lnTo>
                  <a:lnTo>
                    <a:pt x="1881" y="447"/>
                  </a:lnTo>
                  <a:lnTo>
                    <a:pt x="2850" y="466"/>
                  </a:lnTo>
                  <a:lnTo>
                    <a:pt x="3315" y="466"/>
                  </a:lnTo>
                  <a:lnTo>
                    <a:pt x="3684" y="427"/>
                  </a:lnTo>
                  <a:lnTo>
                    <a:pt x="3839" y="408"/>
                  </a:lnTo>
                  <a:lnTo>
                    <a:pt x="3955" y="389"/>
                  </a:lnTo>
                  <a:lnTo>
                    <a:pt x="4013" y="350"/>
                  </a:lnTo>
                  <a:lnTo>
                    <a:pt x="4032" y="330"/>
                  </a:lnTo>
                  <a:lnTo>
                    <a:pt x="4032" y="311"/>
                  </a:lnTo>
                  <a:lnTo>
                    <a:pt x="4013" y="253"/>
                  </a:lnTo>
                  <a:lnTo>
                    <a:pt x="3974" y="214"/>
                  </a:lnTo>
                  <a:lnTo>
                    <a:pt x="3916" y="175"/>
                  </a:lnTo>
                  <a:lnTo>
                    <a:pt x="3819" y="137"/>
                  </a:lnTo>
                  <a:lnTo>
                    <a:pt x="3587" y="78"/>
                  </a:lnTo>
                  <a:lnTo>
                    <a:pt x="3315" y="40"/>
                  </a:lnTo>
                  <a:lnTo>
                    <a:pt x="2986" y="20"/>
                  </a:lnTo>
                  <a:lnTo>
                    <a:pt x="1881" y="20"/>
                  </a:lnTo>
                  <a:lnTo>
                    <a:pt x="120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0" name="Google Shape;2230;p31"/>
            <p:cNvSpPr/>
            <p:nvPr/>
          </p:nvSpPr>
          <p:spPr>
            <a:xfrm>
              <a:off x="-1936104" y="944604"/>
              <a:ext cx="187401" cy="21547"/>
            </a:xfrm>
            <a:custGeom>
              <a:rect b="b" l="l" r="r" t="t"/>
              <a:pathLst>
                <a:path extrusionOk="0" h="466" w="4053">
                  <a:moveTo>
                    <a:pt x="388" y="1"/>
                  </a:moveTo>
                  <a:lnTo>
                    <a:pt x="194" y="20"/>
                  </a:lnTo>
                  <a:lnTo>
                    <a:pt x="78" y="78"/>
                  </a:lnTo>
                  <a:lnTo>
                    <a:pt x="39" y="98"/>
                  </a:lnTo>
                  <a:lnTo>
                    <a:pt x="20" y="156"/>
                  </a:lnTo>
                  <a:lnTo>
                    <a:pt x="1" y="194"/>
                  </a:lnTo>
                  <a:lnTo>
                    <a:pt x="20" y="233"/>
                  </a:lnTo>
                  <a:lnTo>
                    <a:pt x="39" y="272"/>
                  </a:lnTo>
                  <a:lnTo>
                    <a:pt x="59" y="311"/>
                  </a:lnTo>
                  <a:lnTo>
                    <a:pt x="156" y="350"/>
                  </a:lnTo>
                  <a:lnTo>
                    <a:pt x="291" y="408"/>
                  </a:lnTo>
                  <a:lnTo>
                    <a:pt x="466" y="427"/>
                  </a:lnTo>
                  <a:lnTo>
                    <a:pt x="679" y="446"/>
                  </a:lnTo>
                  <a:lnTo>
                    <a:pt x="1144" y="446"/>
                  </a:lnTo>
                  <a:lnTo>
                    <a:pt x="1900" y="466"/>
                  </a:lnTo>
                  <a:lnTo>
                    <a:pt x="3316" y="466"/>
                  </a:lnTo>
                  <a:lnTo>
                    <a:pt x="3703" y="446"/>
                  </a:lnTo>
                  <a:lnTo>
                    <a:pt x="3859" y="427"/>
                  </a:lnTo>
                  <a:lnTo>
                    <a:pt x="3955" y="388"/>
                  </a:lnTo>
                  <a:lnTo>
                    <a:pt x="4033" y="369"/>
                  </a:lnTo>
                  <a:lnTo>
                    <a:pt x="4052" y="350"/>
                  </a:lnTo>
                  <a:lnTo>
                    <a:pt x="4052" y="311"/>
                  </a:lnTo>
                  <a:lnTo>
                    <a:pt x="4033" y="272"/>
                  </a:lnTo>
                  <a:lnTo>
                    <a:pt x="3975" y="214"/>
                  </a:lnTo>
                  <a:lnTo>
                    <a:pt x="3917" y="175"/>
                  </a:lnTo>
                  <a:lnTo>
                    <a:pt x="3839" y="136"/>
                  </a:lnTo>
                  <a:lnTo>
                    <a:pt x="3606" y="78"/>
                  </a:lnTo>
                  <a:lnTo>
                    <a:pt x="3316" y="59"/>
                  </a:lnTo>
                  <a:lnTo>
                    <a:pt x="2986" y="39"/>
                  </a:lnTo>
                  <a:lnTo>
                    <a:pt x="2637" y="20"/>
                  </a:lnTo>
                  <a:lnTo>
                    <a:pt x="1203" y="20"/>
                  </a:lnTo>
                  <a:lnTo>
                    <a:pt x="62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1" name="Google Shape;2231;p31"/>
            <p:cNvSpPr/>
            <p:nvPr/>
          </p:nvSpPr>
          <p:spPr>
            <a:xfrm>
              <a:off x="-1893057" y="693626"/>
              <a:ext cx="186476" cy="21547"/>
            </a:xfrm>
            <a:custGeom>
              <a:rect b="b" l="l" r="r" t="t"/>
              <a:pathLst>
                <a:path extrusionOk="0" h="466" w="4033">
                  <a:moveTo>
                    <a:pt x="368" y="0"/>
                  </a:moveTo>
                  <a:lnTo>
                    <a:pt x="194" y="39"/>
                  </a:lnTo>
                  <a:lnTo>
                    <a:pt x="58" y="78"/>
                  </a:lnTo>
                  <a:lnTo>
                    <a:pt x="20" y="117"/>
                  </a:lnTo>
                  <a:lnTo>
                    <a:pt x="0" y="155"/>
                  </a:lnTo>
                  <a:lnTo>
                    <a:pt x="0" y="194"/>
                  </a:lnTo>
                  <a:lnTo>
                    <a:pt x="0" y="233"/>
                  </a:lnTo>
                  <a:lnTo>
                    <a:pt x="20" y="272"/>
                  </a:lnTo>
                  <a:lnTo>
                    <a:pt x="58" y="311"/>
                  </a:lnTo>
                  <a:lnTo>
                    <a:pt x="155" y="369"/>
                  </a:lnTo>
                  <a:lnTo>
                    <a:pt x="291" y="407"/>
                  </a:lnTo>
                  <a:lnTo>
                    <a:pt x="465" y="427"/>
                  </a:lnTo>
                  <a:lnTo>
                    <a:pt x="659" y="446"/>
                  </a:lnTo>
                  <a:lnTo>
                    <a:pt x="1144" y="466"/>
                  </a:lnTo>
                  <a:lnTo>
                    <a:pt x="3315" y="466"/>
                  </a:lnTo>
                  <a:lnTo>
                    <a:pt x="3684" y="446"/>
                  </a:lnTo>
                  <a:lnTo>
                    <a:pt x="3839" y="427"/>
                  </a:lnTo>
                  <a:lnTo>
                    <a:pt x="3955" y="388"/>
                  </a:lnTo>
                  <a:lnTo>
                    <a:pt x="4013" y="369"/>
                  </a:lnTo>
                  <a:lnTo>
                    <a:pt x="4033" y="349"/>
                  </a:lnTo>
                  <a:lnTo>
                    <a:pt x="4033" y="330"/>
                  </a:lnTo>
                  <a:lnTo>
                    <a:pt x="4013" y="272"/>
                  </a:lnTo>
                  <a:lnTo>
                    <a:pt x="3974" y="214"/>
                  </a:lnTo>
                  <a:lnTo>
                    <a:pt x="3916" y="175"/>
                  </a:lnTo>
                  <a:lnTo>
                    <a:pt x="3819" y="136"/>
                  </a:lnTo>
                  <a:lnTo>
                    <a:pt x="3587" y="97"/>
                  </a:lnTo>
                  <a:lnTo>
                    <a:pt x="3315" y="58"/>
                  </a:lnTo>
                  <a:lnTo>
                    <a:pt x="2986" y="39"/>
                  </a:lnTo>
                  <a:lnTo>
                    <a:pt x="2617" y="20"/>
                  </a:lnTo>
                  <a:lnTo>
                    <a:pt x="1202" y="20"/>
                  </a:lnTo>
                  <a:lnTo>
                    <a:pt x="60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2" name="Google Shape;2232;p31"/>
            <p:cNvSpPr/>
            <p:nvPr/>
          </p:nvSpPr>
          <p:spPr>
            <a:xfrm>
              <a:off x="-1875163" y="599486"/>
              <a:ext cx="186522" cy="22471"/>
            </a:xfrm>
            <a:custGeom>
              <a:rect b="b" l="l" r="r" t="t"/>
              <a:pathLst>
                <a:path extrusionOk="0" h="486" w="4034">
                  <a:moveTo>
                    <a:pt x="602" y="1"/>
                  </a:moveTo>
                  <a:lnTo>
                    <a:pt x="369" y="20"/>
                  </a:lnTo>
                  <a:lnTo>
                    <a:pt x="195" y="40"/>
                  </a:lnTo>
                  <a:lnTo>
                    <a:pt x="59" y="78"/>
                  </a:lnTo>
                  <a:lnTo>
                    <a:pt x="20" y="117"/>
                  </a:lnTo>
                  <a:lnTo>
                    <a:pt x="1" y="156"/>
                  </a:lnTo>
                  <a:lnTo>
                    <a:pt x="1" y="195"/>
                  </a:lnTo>
                  <a:lnTo>
                    <a:pt x="1" y="233"/>
                  </a:lnTo>
                  <a:lnTo>
                    <a:pt x="20" y="272"/>
                  </a:lnTo>
                  <a:lnTo>
                    <a:pt x="59" y="311"/>
                  </a:lnTo>
                  <a:lnTo>
                    <a:pt x="156" y="369"/>
                  </a:lnTo>
                  <a:lnTo>
                    <a:pt x="292" y="408"/>
                  </a:lnTo>
                  <a:lnTo>
                    <a:pt x="466" y="447"/>
                  </a:lnTo>
                  <a:lnTo>
                    <a:pt x="660" y="466"/>
                  </a:lnTo>
                  <a:lnTo>
                    <a:pt x="1881" y="466"/>
                  </a:lnTo>
                  <a:lnTo>
                    <a:pt x="2851" y="485"/>
                  </a:lnTo>
                  <a:lnTo>
                    <a:pt x="3316" y="466"/>
                  </a:lnTo>
                  <a:lnTo>
                    <a:pt x="3684" y="447"/>
                  </a:lnTo>
                  <a:lnTo>
                    <a:pt x="3839" y="427"/>
                  </a:lnTo>
                  <a:lnTo>
                    <a:pt x="3956" y="408"/>
                  </a:lnTo>
                  <a:lnTo>
                    <a:pt x="4014" y="369"/>
                  </a:lnTo>
                  <a:lnTo>
                    <a:pt x="4033" y="350"/>
                  </a:lnTo>
                  <a:lnTo>
                    <a:pt x="4033" y="330"/>
                  </a:lnTo>
                  <a:lnTo>
                    <a:pt x="4014" y="272"/>
                  </a:lnTo>
                  <a:lnTo>
                    <a:pt x="3975" y="233"/>
                  </a:lnTo>
                  <a:lnTo>
                    <a:pt x="3898" y="175"/>
                  </a:lnTo>
                  <a:lnTo>
                    <a:pt x="3820" y="156"/>
                  </a:lnTo>
                  <a:lnTo>
                    <a:pt x="3587" y="98"/>
                  </a:lnTo>
                  <a:lnTo>
                    <a:pt x="3316" y="59"/>
                  </a:lnTo>
                  <a:lnTo>
                    <a:pt x="2986" y="40"/>
                  </a:lnTo>
                  <a:lnTo>
                    <a:pt x="1881" y="40"/>
                  </a:lnTo>
                  <a:lnTo>
                    <a:pt x="1183" y="20"/>
                  </a:lnTo>
                  <a:lnTo>
                    <a:pt x="60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3" name="Google Shape;2233;p31"/>
            <p:cNvSpPr/>
            <p:nvPr/>
          </p:nvSpPr>
          <p:spPr>
            <a:xfrm>
              <a:off x="-1862586" y="504467"/>
              <a:ext cx="186476" cy="21593"/>
            </a:xfrm>
            <a:custGeom>
              <a:rect b="b" l="l" r="r" t="t"/>
              <a:pathLst>
                <a:path extrusionOk="0" h="467" w="4033">
                  <a:moveTo>
                    <a:pt x="621" y="1"/>
                  </a:moveTo>
                  <a:lnTo>
                    <a:pt x="388" y="20"/>
                  </a:lnTo>
                  <a:lnTo>
                    <a:pt x="194" y="40"/>
                  </a:lnTo>
                  <a:lnTo>
                    <a:pt x="78" y="78"/>
                  </a:lnTo>
                  <a:lnTo>
                    <a:pt x="20" y="117"/>
                  </a:lnTo>
                  <a:lnTo>
                    <a:pt x="0" y="156"/>
                  </a:lnTo>
                  <a:lnTo>
                    <a:pt x="0" y="195"/>
                  </a:lnTo>
                  <a:lnTo>
                    <a:pt x="0" y="233"/>
                  </a:lnTo>
                  <a:lnTo>
                    <a:pt x="20" y="272"/>
                  </a:lnTo>
                  <a:lnTo>
                    <a:pt x="58" y="311"/>
                  </a:lnTo>
                  <a:lnTo>
                    <a:pt x="155" y="369"/>
                  </a:lnTo>
                  <a:lnTo>
                    <a:pt x="291" y="408"/>
                  </a:lnTo>
                  <a:lnTo>
                    <a:pt x="466" y="427"/>
                  </a:lnTo>
                  <a:lnTo>
                    <a:pt x="679" y="447"/>
                  </a:lnTo>
                  <a:lnTo>
                    <a:pt x="1144" y="466"/>
                  </a:lnTo>
                  <a:lnTo>
                    <a:pt x="3315" y="466"/>
                  </a:lnTo>
                  <a:lnTo>
                    <a:pt x="3703" y="447"/>
                  </a:lnTo>
                  <a:lnTo>
                    <a:pt x="3839" y="427"/>
                  </a:lnTo>
                  <a:lnTo>
                    <a:pt x="3955" y="408"/>
                  </a:lnTo>
                  <a:lnTo>
                    <a:pt x="4013" y="369"/>
                  </a:lnTo>
                  <a:lnTo>
                    <a:pt x="4033" y="350"/>
                  </a:lnTo>
                  <a:lnTo>
                    <a:pt x="4033" y="330"/>
                  </a:lnTo>
                  <a:lnTo>
                    <a:pt x="4013" y="272"/>
                  </a:lnTo>
                  <a:lnTo>
                    <a:pt x="3975" y="214"/>
                  </a:lnTo>
                  <a:lnTo>
                    <a:pt x="3916" y="175"/>
                  </a:lnTo>
                  <a:lnTo>
                    <a:pt x="3819" y="136"/>
                  </a:lnTo>
                  <a:lnTo>
                    <a:pt x="3606" y="98"/>
                  </a:lnTo>
                  <a:lnTo>
                    <a:pt x="3315" y="59"/>
                  </a:lnTo>
                  <a:lnTo>
                    <a:pt x="2986" y="40"/>
                  </a:lnTo>
                  <a:lnTo>
                    <a:pt x="1900" y="40"/>
                  </a:lnTo>
                  <a:lnTo>
                    <a:pt x="1202" y="20"/>
                  </a:lnTo>
                  <a:lnTo>
                    <a:pt x="62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4" name="Google Shape;2234;p31"/>
            <p:cNvSpPr/>
            <p:nvPr/>
          </p:nvSpPr>
          <p:spPr>
            <a:xfrm>
              <a:off x="-1838404" y="422904"/>
              <a:ext cx="157809" cy="19790"/>
            </a:xfrm>
            <a:custGeom>
              <a:rect b="b" l="l" r="r" t="t"/>
              <a:pathLst>
                <a:path extrusionOk="0" h="428" w="3413">
                  <a:moveTo>
                    <a:pt x="292" y="1"/>
                  </a:moveTo>
                  <a:lnTo>
                    <a:pt x="156" y="20"/>
                  </a:lnTo>
                  <a:lnTo>
                    <a:pt x="78" y="59"/>
                  </a:lnTo>
                  <a:lnTo>
                    <a:pt x="20" y="117"/>
                  </a:lnTo>
                  <a:lnTo>
                    <a:pt x="1" y="194"/>
                  </a:lnTo>
                  <a:lnTo>
                    <a:pt x="20" y="253"/>
                  </a:lnTo>
                  <a:lnTo>
                    <a:pt x="78" y="330"/>
                  </a:lnTo>
                  <a:lnTo>
                    <a:pt x="175" y="369"/>
                  </a:lnTo>
                  <a:lnTo>
                    <a:pt x="292" y="408"/>
                  </a:lnTo>
                  <a:lnTo>
                    <a:pt x="815" y="408"/>
                  </a:lnTo>
                  <a:lnTo>
                    <a:pt x="1649" y="427"/>
                  </a:lnTo>
                  <a:lnTo>
                    <a:pt x="2502" y="427"/>
                  </a:lnTo>
                  <a:lnTo>
                    <a:pt x="3083" y="408"/>
                  </a:lnTo>
                  <a:lnTo>
                    <a:pt x="3219" y="388"/>
                  </a:lnTo>
                  <a:lnTo>
                    <a:pt x="3335" y="330"/>
                  </a:lnTo>
                  <a:lnTo>
                    <a:pt x="3393" y="272"/>
                  </a:lnTo>
                  <a:lnTo>
                    <a:pt x="3413" y="194"/>
                  </a:lnTo>
                  <a:lnTo>
                    <a:pt x="3374" y="117"/>
                  </a:lnTo>
                  <a:lnTo>
                    <a:pt x="3316" y="59"/>
                  </a:lnTo>
                  <a:lnTo>
                    <a:pt x="3219" y="20"/>
                  </a:lnTo>
                  <a:lnTo>
                    <a:pt x="1687" y="20"/>
                  </a:lnTo>
                  <a:lnTo>
                    <a:pt x="29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5" name="Google Shape;2235;p31"/>
            <p:cNvSpPr/>
            <p:nvPr/>
          </p:nvSpPr>
          <p:spPr>
            <a:xfrm>
              <a:off x="-1823145" y="335977"/>
              <a:ext cx="147035" cy="18865"/>
            </a:xfrm>
            <a:custGeom>
              <a:rect b="b" l="l" r="r" t="t"/>
              <a:pathLst>
                <a:path extrusionOk="0" h="408" w="3180">
                  <a:moveTo>
                    <a:pt x="291" y="0"/>
                  </a:moveTo>
                  <a:lnTo>
                    <a:pt x="175" y="19"/>
                  </a:lnTo>
                  <a:lnTo>
                    <a:pt x="78" y="58"/>
                  </a:lnTo>
                  <a:lnTo>
                    <a:pt x="20" y="116"/>
                  </a:lnTo>
                  <a:lnTo>
                    <a:pt x="0" y="175"/>
                  </a:lnTo>
                  <a:lnTo>
                    <a:pt x="20" y="252"/>
                  </a:lnTo>
                  <a:lnTo>
                    <a:pt x="78" y="330"/>
                  </a:lnTo>
                  <a:lnTo>
                    <a:pt x="175" y="368"/>
                  </a:lnTo>
                  <a:lnTo>
                    <a:pt x="291" y="388"/>
                  </a:lnTo>
                  <a:lnTo>
                    <a:pt x="795" y="407"/>
                  </a:lnTo>
                  <a:lnTo>
                    <a:pt x="2327" y="407"/>
                  </a:lnTo>
                  <a:lnTo>
                    <a:pt x="2870" y="388"/>
                  </a:lnTo>
                  <a:lnTo>
                    <a:pt x="3005" y="368"/>
                  </a:lnTo>
                  <a:lnTo>
                    <a:pt x="3102" y="330"/>
                  </a:lnTo>
                  <a:lnTo>
                    <a:pt x="3180" y="252"/>
                  </a:lnTo>
                  <a:lnTo>
                    <a:pt x="3180" y="175"/>
                  </a:lnTo>
                  <a:lnTo>
                    <a:pt x="3160" y="116"/>
                  </a:lnTo>
                  <a:lnTo>
                    <a:pt x="3102" y="58"/>
                  </a:lnTo>
                  <a:lnTo>
                    <a:pt x="3005" y="19"/>
                  </a:lnTo>
                  <a:lnTo>
                    <a:pt x="2870" y="0"/>
                  </a:lnTo>
                  <a:lnTo>
                    <a:pt x="2346" y="19"/>
                  </a:lnTo>
                  <a:lnTo>
                    <a:pt x="1590" y="19"/>
                  </a:lnTo>
                  <a:lnTo>
                    <a:pt x="29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6" name="Google Shape;2236;p31"/>
            <p:cNvSpPr/>
            <p:nvPr/>
          </p:nvSpPr>
          <p:spPr>
            <a:xfrm>
              <a:off x="-1804327" y="249004"/>
              <a:ext cx="136308" cy="19790"/>
            </a:xfrm>
            <a:custGeom>
              <a:rect b="b" l="l" r="r" t="t"/>
              <a:pathLst>
                <a:path extrusionOk="0" h="428" w="2948">
                  <a:moveTo>
                    <a:pt x="156" y="1"/>
                  </a:moveTo>
                  <a:lnTo>
                    <a:pt x="59" y="59"/>
                  </a:lnTo>
                  <a:lnTo>
                    <a:pt x="0" y="117"/>
                  </a:lnTo>
                  <a:lnTo>
                    <a:pt x="0" y="175"/>
                  </a:lnTo>
                  <a:lnTo>
                    <a:pt x="20" y="253"/>
                  </a:lnTo>
                  <a:lnTo>
                    <a:pt x="78" y="311"/>
                  </a:lnTo>
                  <a:lnTo>
                    <a:pt x="156" y="369"/>
                  </a:lnTo>
                  <a:lnTo>
                    <a:pt x="272" y="388"/>
                  </a:lnTo>
                  <a:lnTo>
                    <a:pt x="1416" y="408"/>
                  </a:lnTo>
                  <a:lnTo>
                    <a:pt x="2114" y="427"/>
                  </a:lnTo>
                  <a:lnTo>
                    <a:pt x="2618" y="408"/>
                  </a:lnTo>
                  <a:lnTo>
                    <a:pt x="2773" y="388"/>
                  </a:lnTo>
                  <a:lnTo>
                    <a:pt x="2870" y="330"/>
                  </a:lnTo>
                  <a:lnTo>
                    <a:pt x="2928" y="272"/>
                  </a:lnTo>
                  <a:lnTo>
                    <a:pt x="2947" y="194"/>
                  </a:lnTo>
                  <a:lnTo>
                    <a:pt x="2928" y="117"/>
                  </a:lnTo>
                  <a:lnTo>
                    <a:pt x="2850" y="59"/>
                  </a:lnTo>
                  <a:lnTo>
                    <a:pt x="2753" y="20"/>
                  </a:lnTo>
                  <a:lnTo>
                    <a:pt x="1454" y="20"/>
                  </a:lnTo>
                  <a:lnTo>
                    <a:pt x="27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7" name="Google Shape;2237;p31"/>
            <p:cNvSpPr/>
            <p:nvPr/>
          </p:nvSpPr>
          <p:spPr>
            <a:xfrm>
              <a:off x="-1787311" y="166562"/>
              <a:ext cx="136308" cy="19743"/>
            </a:xfrm>
            <a:custGeom>
              <a:rect b="b" l="l" r="r" t="t"/>
              <a:pathLst>
                <a:path extrusionOk="0" h="427" w="2948">
                  <a:moveTo>
                    <a:pt x="292" y="0"/>
                  </a:moveTo>
                  <a:lnTo>
                    <a:pt x="156" y="19"/>
                  </a:lnTo>
                  <a:lnTo>
                    <a:pt x="59" y="58"/>
                  </a:lnTo>
                  <a:lnTo>
                    <a:pt x="20" y="116"/>
                  </a:lnTo>
                  <a:lnTo>
                    <a:pt x="1" y="194"/>
                  </a:lnTo>
                  <a:lnTo>
                    <a:pt x="20" y="271"/>
                  </a:lnTo>
                  <a:lnTo>
                    <a:pt x="78" y="330"/>
                  </a:lnTo>
                  <a:lnTo>
                    <a:pt x="156" y="368"/>
                  </a:lnTo>
                  <a:lnTo>
                    <a:pt x="292" y="407"/>
                  </a:lnTo>
                  <a:lnTo>
                    <a:pt x="1416" y="427"/>
                  </a:lnTo>
                  <a:lnTo>
                    <a:pt x="2618" y="427"/>
                  </a:lnTo>
                  <a:lnTo>
                    <a:pt x="2773" y="388"/>
                  </a:lnTo>
                  <a:lnTo>
                    <a:pt x="2870" y="349"/>
                  </a:lnTo>
                  <a:lnTo>
                    <a:pt x="2928" y="271"/>
                  </a:lnTo>
                  <a:lnTo>
                    <a:pt x="2948" y="213"/>
                  </a:lnTo>
                  <a:lnTo>
                    <a:pt x="2928" y="136"/>
                  </a:lnTo>
                  <a:lnTo>
                    <a:pt x="2870" y="78"/>
                  </a:lnTo>
                  <a:lnTo>
                    <a:pt x="2754" y="39"/>
                  </a:lnTo>
                  <a:lnTo>
                    <a:pt x="2618" y="19"/>
                  </a:lnTo>
                  <a:lnTo>
                    <a:pt x="2133" y="39"/>
                  </a:lnTo>
                  <a:lnTo>
                    <a:pt x="1455" y="39"/>
                  </a:lnTo>
                  <a:lnTo>
                    <a:pt x="29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8" name="Google Shape;2238;p31"/>
            <p:cNvSpPr/>
            <p:nvPr/>
          </p:nvSpPr>
          <p:spPr>
            <a:xfrm>
              <a:off x="-1771174" y="84952"/>
              <a:ext cx="136308" cy="19790"/>
            </a:xfrm>
            <a:custGeom>
              <a:rect b="b" l="l" r="r" t="t"/>
              <a:pathLst>
                <a:path extrusionOk="0" h="428" w="2948">
                  <a:moveTo>
                    <a:pt x="156" y="1"/>
                  </a:moveTo>
                  <a:lnTo>
                    <a:pt x="78" y="40"/>
                  </a:lnTo>
                  <a:lnTo>
                    <a:pt x="20" y="117"/>
                  </a:lnTo>
                  <a:lnTo>
                    <a:pt x="1" y="175"/>
                  </a:lnTo>
                  <a:lnTo>
                    <a:pt x="20" y="253"/>
                  </a:lnTo>
                  <a:lnTo>
                    <a:pt x="78" y="311"/>
                  </a:lnTo>
                  <a:lnTo>
                    <a:pt x="156" y="369"/>
                  </a:lnTo>
                  <a:lnTo>
                    <a:pt x="292" y="389"/>
                  </a:lnTo>
                  <a:lnTo>
                    <a:pt x="1416" y="408"/>
                  </a:lnTo>
                  <a:lnTo>
                    <a:pt x="2114" y="427"/>
                  </a:lnTo>
                  <a:lnTo>
                    <a:pt x="2618" y="408"/>
                  </a:lnTo>
                  <a:lnTo>
                    <a:pt x="2773" y="389"/>
                  </a:lnTo>
                  <a:lnTo>
                    <a:pt x="2870" y="330"/>
                  </a:lnTo>
                  <a:lnTo>
                    <a:pt x="2928" y="272"/>
                  </a:lnTo>
                  <a:lnTo>
                    <a:pt x="2947" y="195"/>
                  </a:lnTo>
                  <a:lnTo>
                    <a:pt x="2928" y="117"/>
                  </a:lnTo>
                  <a:lnTo>
                    <a:pt x="2870" y="59"/>
                  </a:lnTo>
                  <a:lnTo>
                    <a:pt x="2754" y="20"/>
                  </a:lnTo>
                  <a:lnTo>
                    <a:pt x="1455" y="20"/>
                  </a:lnTo>
                  <a:lnTo>
                    <a:pt x="29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9" name="Google Shape;2239;p31"/>
            <p:cNvSpPr/>
            <p:nvPr/>
          </p:nvSpPr>
          <p:spPr>
            <a:xfrm>
              <a:off x="-1749674" y="6070"/>
              <a:ext cx="113929" cy="19790"/>
            </a:xfrm>
            <a:custGeom>
              <a:rect b="b" l="l" r="r" t="t"/>
              <a:pathLst>
                <a:path extrusionOk="0" h="428" w="2464">
                  <a:moveTo>
                    <a:pt x="292" y="1"/>
                  </a:moveTo>
                  <a:lnTo>
                    <a:pt x="175" y="20"/>
                  </a:lnTo>
                  <a:lnTo>
                    <a:pt x="79" y="59"/>
                  </a:lnTo>
                  <a:lnTo>
                    <a:pt x="20" y="117"/>
                  </a:lnTo>
                  <a:lnTo>
                    <a:pt x="1" y="195"/>
                  </a:lnTo>
                  <a:lnTo>
                    <a:pt x="20" y="272"/>
                  </a:lnTo>
                  <a:lnTo>
                    <a:pt x="79" y="330"/>
                  </a:lnTo>
                  <a:lnTo>
                    <a:pt x="175" y="369"/>
                  </a:lnTo>
                  <a:lnTo>
                    <a:pt x="292" y="408"/>
                  </a:lnTo>
                  <a:lnTo>
                    <a:pt x="1184" y="427"/>
                  </a:lnTo>
                  <a:lnTo>
                    <a:pt x="1707" y="427"/>
                  </a:lnTo>
                  <a:lnTo>
                    <a:pt x="2134" y="408"/>
                  </a:lnTo>
                  <a:lnTo>
                    <a:pt x="2289" y="389"/>
                  </a:lnTo>
                  <a:lnTo>
                    <a:pt x="2386" y="330"/>
                  </a:lnTo>
                  <a:lnTo>
                    <a:pt x="2444" y="272"/>
                  </a:lnTo>
                  <a:lnTo>
                    <a:pt x="2463" y="195"/>
                  </a:lnTo>
                  <a:lnTo>
                    <a:pt x="2444" y="117"/>
                  </a:lnTo>
                  <a:lnTo>
                    <a:pt x="2386" y="59"/>
                  </a:lnTo>
                  <a:lnTo>
                    <a:pt x="2269" y="20"/>
                  </a:lnTo>
                  <a:lnTo>
                    <a:pt x="1222" y="20"/>
                  </a:lnTo>
                  <a:lnTo>
                    <a:pt x="29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0" name="Google Shape;2240;p31"/>
            <p:cNvSpPr/>
            <p:nvPr/>
          </p:nvSpPr>
          <p:spPr>
            <a:xfrm>
              <a:off x="-1732612" y="-71008"/>
              <a:ext cx="113883" cy="19790"/>
            </a:xfrm>
            <a:custGeom>
              <a:rect b="b" l="l" r="r" t="t"/>
              <a:pathLst>
                <a:path extrusionOk="0" h="428" w="2463">
                  <a:moveTo>
                    <a:pt x="291" y="1"/>
                  </a:moveTo>
                  <a:lnTo>
                    <a:pt x="155" y="20"/>
                  </a:lnTo>
                  <a:lnTo>
                    <a:pt x="78" y="59"/>
                  </a:lnTo>
                  <a:lnTo>
                    <a:pt x="20" y="117"/>
                  </a:lnTo>
                  <a:lnTo>
                    <a:pt x="0" y="194"/>
                  </a:lnTo>
                  <a:lnTo>
                    <a:pt x="20" y="272"/>
                  </a:lnTo>
                  <a:lnTo>
                    <a:pt x="78" y="330"/>
                  </a:lnTo>
                  <a:lnTo>
                    <a:pt x="175" y="388"/>
                  </a:lnTo>
                  <a:lnTo>
                    <a:pt x="291" y="408"/>
                  </a:lnTo>
                  <a:lnTo>
                    <a:pt x="1183" y="427"/>
                  </a:lnTo>
                  <a:lnTo>
                    <a:pt x="1706" y="427"/>
                  </a:lnTo>
                  <a:lnTo>
                    <a:pt x="2133" y="408"/>
                  </a:lnTo>
                  <a:lnTo>
                    <a:pt x="2288" y="388"/>
                  </a:lnTo>
                  <a:lnTo>
                    <a:pt x="2385" y="330"/>
                  </a:lnTo>
                  <a:lnTo>
                    <a:pt x="2443" y="272"/>
                  </a:lnTo>
                  <a:lnTo>
                    <a:pt x="2462" y="194"/>
                  </a:lnTo>
                  <a:lnTo>
                    <a:pt x="2443" y="136"/>
                  </a:lnTo>
                  <a:lnTo>
                    <a:pt x="2366" y="78"/>
                  </a:lnTo>
                  <a:lnTo>
                    <a:pt x="2269" y="20"/>
                  </a:lnTo>
                  <a:lnTo>
                    <a:pt x="1222" y="20"/>
                  </a:lnTo>
                  <a:lnTo>
                    <a:pt x="29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1" name="Google Shape;2241;p31"/>
            <p:cNvSpPr/>
            <p:nvPr/>
          </p:nvSpPr>
          <p:spPr>
            <a:xfrm>
              <a:off x="-1722764" y="-144526"/>
              <a:ext cx="113883" cy="19790"/>
            </a:xfrm>
            <a:custGeom>
              <a:rect b="b" l="l" r="r" t="t"/>
              <a:pathLst>
                <a:path extrusionOk="0" h="428" w="2463">
                  <a:moveTo>
                    <a:pt x="291" y="1"/>
                  </a:moveTo>
                  <a:lnTo>
                    <a:pt x="156" y="20"/>
                  </a:lnTo>
                  <a:lnTo>
                    <a:pt x="78" y="59"/>
                  </a:lnTo>
                  <a:lnTo>
                    <a:pt x="20" y="117"/>
                  </a:lnTo>
                  <a:lnTo>
                    <a:pt x="1" y="195"/>
                  </a:lnTo>
                  <a:lnTo>
                    <a:pt x="20" y="272"/>
                  </a:lnTo>
                  <a:lnTo>
                    <a:pt x="78" y="330"/>
                  </a:lnTo>
                  <a:lnTo>
                    <a:pt x="175" y="369"/>
                  </a:lnTo>
                  <a:lnTo>
                    <a:pt x="291" y="408"/>
                  </a:lnTo>
                  <a:lnTo>
                    <a:pt x="1183" y="427"/>
                  </a:lnTo>
                  <a:lnTo>
                    <a:pt x="1707" y="427"/>
                  </a:lnTo>
                  <a:lnTo>
                    <a:pt x="2133" y="408"/>
                  </a:lnTo>
                  <a:lnTo>
                    <a:pt x="2288" y="389"/>
                  </a:lnTo>
                  <a:lnTo>
                    <a:pt x="2385" y="330"/>
                  </a:lnTo>
                  <a:lnTo>
                    <a:pt x="2443" y="272"/>
                  </a:lnTo>
                  <a:lnTo>
                    <a:pt x="2463" y="195"/>
                  </a:lnTo>
                  <a:lnTo>
                    <a:pt x="2443" y="117"/>
                  </a:lnTo>
                  <a:lnTo>
                    <a:pt x="2366" y="59"/>
                  </a:lnTo>
                  <a:lnTo>
                    <a:pt x="2269" y="20"/>
                  </a:lnTo>
                  <a:lnTo>
                    <a:pt x="1222" y="20"/>
                  </a:lnTo>
                  <a:lnTo>
                    <a:pt x="29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2" name="Google Shape;2242;p31"/>
            <p:cNvSpPr/>
            <p:nvPr/>
          </p:nvSpPr>
          <p:spPr>
            <a:xfrm>
              <a:off x="-1707505" y="-227893"/>
              <a:ext cx="113883" cy="19790"/>
            </a:xfrm>
            <a:custGeom>
              <a:rect b="b" l="l" r="r" t="t"/>
              <a:pathLst>
                <a:path extrusionOk="0" h="428" w="2463">
                  <a:moveTo>
                    <a:pt x="291" y="1"/>
                  </a:moveTo>
                  <a:lnTo>
                    <a:pt x="155" y="20"/>
                  </a:lnTo>
                  <a:lnTo>
                    <a:pt x="58" y="59"/>
                  </a:lnTo>
                  <a:lnTo>
                    <a:pt x="20" y="117"/>
                  </a:lnTo>
                  <a:lnTo>
                    <a:pt x="0" y="195"/>
                  </a:lnTo>
                  <a:lnTo>
                    <a:pt x="20" y="272"/>
                  </a:lnTo>
                  <a:lnTo>
                    <a:pt x="78" y="330"/>
                  </a:lnTo>
                  <a:lnTo>
                    <a:pt x="155" y="389"/>
                  </a:lnTo>
                  <a:lnTo>
                    <a:pt x="291" y="408"/>
                  </a:lnTo>
                  <a:lnTo>
                    <a:pt x="1163" y="427"/>
                  </a:lnTo>
                  <a:lnTo>
                    <a:pt x="1687" y="427"/>
                  </a:lnTo>
                  <a:lnTo>
                    <a:pt x="2133" y="408"/>
                  </a:lnTo>
                  <a:lnTo>
                    <a:pt x="2268" y="389"/>
                  </a:lnTo>
                  <a:lnTo>
                    <a:pt x="2385" y="330"/>
                  </a:lnTo>
                  <a:lnTo>
                    <a:pt x="2443" y="272"/>
                  </a:lnTo>
                  <a:lnTo>
                    <a:pt x="2462" y="195"/>
                  </a:lnTo>
                  <a:lnTo>
                    <a:pt x="2423" y="137"/>
                  </a:lnTo>
                  <a:lnTo>
                    <a:pt x="2365" y="59"/>
                  </a:lnTo>
                  <a:lnTo>
                    <a:pt x="2268" y="20"/>
                  </a:lnTo>
                  <a:lnTo>
                    <a:pt x="1202" y="20"/>
                  </a:lnTo>
                  <a:lnTo>
                    <a:pt x="29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3" name="Google Shape;2243;p31"/>
            <p:cNvSpPr/>
            <p:nvPr/>
          </p:nvSpPr>
          <p:spPr>
            <a:xfrm>
              <a:off x="-1692293" y="-304046"/>
              <a:ext cx="113004" cy="18865"/>
            </a:xfrm>
            <a:custGeom>
              <a:rect b="b" l="l" r="r" t="t"/>
              <a:pathLst>
                <a:path extrusionOk="0" h="408" w="2444">
                  <a:moveTo>
                    <a:pt x="156" y="0"/>
                  </a:moveTo>
                  <a:lnTo>
                    <a:pt x="59" y="39"/>
                  </a:lnTo>
                  <a:lnTo>
                    <a:pt x="20" y="97"/>
                  </a:lnTo>
                  <a:lnTo>
                    <a:pt x="1" y="175"/>
                  </a:lnTo>
                  <a:lnTo>
                    <a:pt x="20" y="252"/>
                  </a:lnTo>
                  <a:lnTo>
                    <a:pt x="78" y="310"/>
                  </a:lnTo>
                  <a:lnTo>
                    <a:pt x="156" y="368"/>
                  </a:lnTo>
                  <a:lnTo>
                    <a:pt x="292" y="388"/>
                  </a:lnTo>
                  <a:lnTo>
                    <a:pt x="1164" y="407"/>
                  </a:lnTo>
                  <a:lnTo>
                    <a:pt x="1687" y="407"/>
                  </a:lnTo>
                  <a:lnTo>
                    <a:pt x="2133" y="388"/>
                  </a:lnTo>
                  <a:lnTo>
                    <a:pt x="2269" y="368"/>
                  </a:lnTo>
                  <a:lnTo>
                    <a:pt x="2366" y="330"/>
                  </a:lnTo>
                  <a:lnTo>
                    <a:pt x="2443" y="252"/>
                  </a:lnTo>
                  <a:lnTo>
                    <a:pt x="2443" y="175"/>
                  </a:lnTo>
                  <a:lnTo>
                    <a:pt x="2424" y="116"/>
                  </a:lnTo>
                  <a:lnTo>
                    <a:pt x="2366" y="58"/>
                  </a:lnTo>
                  <a:lnTo>
                    <a:pt x="2269" y="19"/>
                  </a:lnTo>
                  <a:lnTo>
                    <a:pt x="2133" y="0"/>
                  </a:lnTo>
                  <a:lnTo>
                    <a:pt x="1726" y="19"/>
                  </a:lnTo>
                  <a:lnTo>
                    <a:pt x="1203" y="19"/>
                  </a:lnTo>
                  <a:lnTo>
                    <a:pt x="29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4" name="Google Shape;2244;p31"/>
            <p:cNvSpPr/>
            <p:nvPr/>
          </p:nvSpPr>
          <p:spPr>
            <a:xfrm>
              <a:off x="-2031122" y="1278071"/>
              <a:ext cx="543244" cy="1181461"/>
            </a:xfrm>
            <a:custGeom>
              <a:rect b="b" l="l" r="r" t="t"/>
              <a:pathLst>
                <a:path extrusionOk="0" h="25552" w="11749">
                  <a:moveTo>
                    <a:pt x="3141" y="0"/>
                  </a:moveTo>
                  <a:lnTo>
                    <a:pt x="2967" y="815"/>
                  </a:lnTo>
                  <a:lnTo>
                    <a:pt x="2754" y="1803"/>
                  </a:lnTo>
                  <a:lnTo>
                    <a:pt x="2482" y="3160"/>
                  </a:lnTo>
                  <a:lnTo>
                    <a:pt x="2172" y="4828"/>
                  </a:lnTo>
                  <a:lnTo>
                    <a:pt x="1823" y="6805"/>
                  </a:lnTo>
                  <a:lnTo>
                    <a:pt x="1474" y="9054"/>
                  </a:lnTo>
                  <a:lnTo>
                    <a:pt x="1106" y="11574"/>
                  </a:lnTo>
                  <a:lnTo>
                    <a:pt x="912" y="13086"/>
                  </a:lnTo>
                  <a:lnTo>
                    <a:pt x="679" y="14889"/>
                  </a:lnTo>
                  <a:lnTo>
                    <a:pt x="466" y="16867"/>
                  </a:lnTo>
                  <a:lnTo>
                    <a:pt x="272" y="18922"/>
                  </a:lnTo>
                  <a:lnTo>
                    <a:pt x="117" y="20919"/>
                  </a:lnTo>
                  <a:lnTo>
                    <a:pt x="59" y="21869"/>
                  </a:lnTo>
                  <a:lnTo>
                    <a:pt x="20" y="22780"/>
                  </a:lnTo>
                  <a:lnTo>
                    <a:pt x="1" y="23613"/>
                  </a:lnTo>
                  <a:lnTo>
                    <a:pt x="1" y="24350"/>
                  </a:lnTo>
                  <a:lnTo>
                    <a:pt x="39" y="25009"/>
                  </a:lnTo>
                  <a:lnTo>
                    <a:pt x="98" y="25552"/>
                  </a:lnTo>
                  <a:lnTo>
                    <a:pt x="2986" y="25552"/>
                  </a:lnTo>
                  <a:lnTo>
                    <a:pt x="3607" y="25009"/>
                  </a:lnTo>
                  <a:lnTo>
                    <a:pt x="5041" y="23749"/>
                  </a:lnTo>
                  <a:lnTo>
                    <a:pt x="5855" y="23051"/>
                  </a:lnTo>
                  <a:lnTo>
                    <a:pt x="6670" y="22392"/>
                  </a:lnTo>
                  <a:lnTo>
                    <a:pt x="7038" y="22101"/>
                  </a:lnTo>
                  <a:lnTo>
                    <a:pt x="7368" y="21869"/>
                  </a:lnTo>
                  <a:lnTo>
                    <a:pt x="7658" y="21675"/>
                  </a:lnTo>
                  <a:lnTo>
                    <a:pt x="7910" y="21539"/>
                  </a:lnTo>
                  <a:lnTo>
                    <a:pt x="8007" y="21481"/>
                  </a:lnTo>
                  <a:lnTo>
                    <a:pt x="8085" y="21423"/>
                  </a:lnTo>
                  <a:lnTo>
                    <a:pt x="8162" y="21326"/>
                  </a:lnTo>
                  <a:lnTo>
                    <a:pt x="8221" y="21248"/>
                  </a:lnTo>
                  <a:lnTo>
                    <a:pt x="8259" y="21132"/>
                  </a:lnTo>
                  <a:lnTo>
                    <a:pt x="8317" y="21035"/>
                  </a:lnTo>
                  <a:lnTo>
                    <a:pt x="8376" y="20783"/>
                  </a:lnTo>
                  <a:lnTo>
                    <a:pt x="8395" y="20511"/>
                  </a:lnTo>
                  <a:lnTo>
                    <a:pt x="8414" y="20201"/>
                  </a:lnTo>
                  <a:lnTo>
                    <a:pt x="8395" y="19562"/>
                  </a:lnTo>
                  <a:lnTo>
                    <a:pt x="8376" y="18922"/>
                  </a:lnTo>
                  <a:lnTo>
                    <a:pt x="8376" y="18592"/>
                  </a:lnTo>
                  <a:lnTo>
                    <a:pt x="8376" y="18301"/>
                  </a:lnTo>
                  <a:lnTo>
                    <a:pt x="8414" y="18011"/>
                  </a:lnTo>
                  <a:lnTo>
                    <a:pt x="8492" y="17759"/>
                  </a:lnTo>
                  <a:lnTo>
                    <a:pt x="8531" y="17642"/>
                  </a:lnTo>
                  <a:lnTo>
                    <a:pt x="8589" y="17526"/>
                  </a:lnTo>
                  <a:lnTo>
                    <a:pt x="8647" y="17429"/>
                  </a:lnTo>
                  <a:lnTo>
                    <a:pt x="8725" y="17351"/>
                  </a:lnTo>
                  <a:lnTo>
                    <a:pt x="8802" y="17274"/>
                  </a:lnTo>
                  <a:lnTo>
                    <a:pt x="8899" y="17196"/>
                  </a:lnTo>
                  <a:lnTo>
                    <a:pt x="9112" y="17099"/>
                  </a:lnTo>
                  <a:lnTo>
                    <a:pt x="9326" y="17041"/>
                  </a:lnTo>
                  <a:lnTo>
                    <a:pt x="9558" y="17002"/>
                  </a:lnTo>
                  <a:lnTo>
                    <a:pt x="9810" y="16983"/>
                  </a:lnTo>
                  <a:lnTo>
                    <a:pt x="10062" y="16964"/>
                  </a:lnTo>
                  <a:lnTo>
                    <a:pt x="10547" y="16925"/>
                  </a:lnTo>
                  <a:lnTo>
                    <a:pt x="10780" y="16886"/>
                  </a:lnTo>
                  <a:lnTo>
                    <a:pt x="11012" y="16847"/>
                  </a:lnTo>
                  <a:lnTo>
                    <a:pt x="11206" y="16750"/>
                  </a:lnTo>
                  <a:lnTo>
                    <a:pt x="11303" y="16692"/>
                  </a:lnTo>
                  <a:lnTo>
                    <a:pt x="11381" y="16634"/>
                  </a:lnTo>
                  <a:lnTo>
                    <a:pt x="11458" y="16557"/>
                  </a:lnTo>
                  <a:lnTo>
                    <a:pt x="11536" y="16460"/>
                  </a:lnTo>
                  <a:lnTo>
                    <a:pt x="11594" y="16343"/>
                  </a:lnTo>
                  <a:lnTo>
                    <a:pt x="11633" y="16227"/>
                  </a:lnTo>
                  <a:lnTo>
                    <a:pt x="11691" y="16091"/>
                  </a:lnTo>
                  <a:lnTo>
                    <a:pt x="11710" y="15936"/>
                  </a:lnTo>
                  <a:lnTo>
                    <a:pt x="11729" y="15781"/>
                  </a:lnTo>
                  <a:lnTo>
                    <a:pt x="11749" y="15587"/>
                  </a:lnTo>
                  <a:lnTo>
                    <a:pt x="11749" y="15180"/>
                  </a:lnTo>
                  <a:lnTo>
                    <a:pt x="11710" y="14734"/>
                  </a:lnTo>
                  <a:lnTo>
                    <a:pt x="11652" y="14250"/>
                  </a:lnTo>
                  <a:lnTo>
                    <a:pt x="11555" y="13726"/>
                  </a:lnTo>
                  <a:lnTo>
                    <a:pt x="11458" y="13203"/>
                  </a:lnTo>
                  <a:lnTo>
                    <a:pt x="11322" y="12621"/>
                  </a:lnTo>
                  <a:lnTo>
                    <a:pt x="11148" y="12040"/>
                  </a:lnTo>
                  <a:lnTo>
                    <a:pt x="10973" y="11419"/>
                  </a:lnTo>
                  <a:lnTo>
                    <a:pt x="10760" y="10799"/>
                  </a:lnTo>
                  <a:lnTo>
                    <a:pt x="10547" y="10140"/>
                  </a:lnTo>
                  <a:lnTo>
                    <a:pt x="10295" y="9480"/>
                  </a:lnTo>
                  <a:lnTo>
                    <a:pt x="10023" y="8783"/>
                  </a:lnTo>
                  <a:lnTo>
                    <a:pt x="9733" y="8104"/>
                  </a:lnTo>
                  <a:lnTo>
                    <a:pt x="9403" y="7387"/>
                  </a:lnTo>
                  <a:lnTo>
                    <a:pt x="9074" y="6669"/>
                  </a:lnTo>
                  <a:lnTo>
                    <a:pt x="8725" y="5952"/>
                  </a:lnTo>
                  <a:lnTo>
                    <a:pt x="8531" y="5603"/>
                  </a:lnTo>
                  <a:lnTo>
                    <a:pt x="8337" y="5254"/>
                  </a:lnTo>
                  <a:lnTo>
                    <a:pt x="8143" y="4925"/>
                  </a:lnTo>
                  <a:lnTo>
                    <a:pt x="7930" y="4595"/>
                  </a:lnTo>
                  <a:lnTo>
                    <a:pt x="7484" y="3975"/>
                  </a:lnTo>
                  <a:lnTo>
                    <a:pt x="7038" y="3393"/>
                  </a:lnTo>
                  <a:lnTo>
                    <a:pt x="6573" y="2870"/>
                  </a:lnTo>
                  <a:lnTo>
                    <a:pt x="6107" y="2385"/>
                  </a:lnTo>
                  <a:lnTo>
                    <a:pt x="5642" y="1939"/>
                  </a:lnTo>
                  <a:lnTo>
                    <a:pt x="5216" y="1532"/>
                  </a:lnTo>
                  <a:lnTo>
                    <a:pt x="4789" y="1183"/>
                  </a:lnTo>
                  <a:lnTo>
                    <a:pt x="4401" y="873"/>
                  </a:lnTo>
                  <a:lnTo>
                    <a:pt x="4052" y="601"/>
                  </a:lnTo>
                  <a:lnTo>
                    <a:pt x="3742" y="388"/>
                  </a:lnTo>
                  <a:lnTo>
                    <a:pt x="3296" y="97"/>
                  </a:lnTo>
                  <a:lnTo>
                    <a:pt x="314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45" name="Google Shape;2245;p31"/>
          <p:cNvGrpSpPr/>
          <p:nvPr/>
        </p:nvGrpSpPr>
        <p:grpSpPr>
          <a:xfrm flipH="1">
            <a:off x="5698167" y="4598835"/>
            <a:ext cx="791911" cy="449534"/>
            <a:chOff x="5104925" y="-1571550"/>
            <a:chExt cx="1573750" cy="893350"/>
          </a:xfrm>
        </p:grpSpPr>
        <p:sp>
          <p:nvSpPr>
            <p:cNvPr id="2246" name="Google Shape;2246;p31"/>
            <p:cNvSpPr/>
            <p:nvPr/>
          </p:nvSpPr>
          <p:spPr>
            <a:xfrm>
              <a:off x="5104925" y="-1571550"/>
              <a:ext cx="1573750" cy="792175"/>
            </a:xfrm>
            <a:custGeom>
              <a:rect b="b" l="l" r="r" t="t"/>
              <a:pathLst>
                <a:path extrusionOk="0" h="31687" w="62950">
                  <a:moveTo>
                    <a:pt x="31601" y="1"/>
                  </a:moveTo>
                  <a:lnTo>
                    <a:pt x="30126" y="64"/>
                  </a:lnTo>
                  <a:lnTo>
                    <a:pt x="28629" y="148"/>
                  </a:lnTo>
                  <a:lnTo>
                    <a:pt x="27069" y="275"/>
                  </a:lnTo>
                  <a:lnTo>
                    <a:pt x="25467" y="444"/>
                  </a:lnTo>
                  <a:lnTo>
                    <a:pt x="23822" y="675"/>
                  </a:lnTo>
                  <a:lnTo>
                    <a:pt x="22136" y="928"/>
                  </a:lnTo>
                  <a:lnTo>
                    <a:pt x="20386" y="1245"/>
                  </a:lnTo>
                  <a:lnTo>
                    <a:pt x="18615" y="1603"/>
                  </a:lnTo>
                  <a:lnTo>
                    <a:pt x="16781" y="2004"/>
                  </a:lnTo>
                  <a:lnTo>
                    <a:pt x="14905" y="2446"/>
                  </a:lnTo>
                  <a:lnTo>
                    <a:pt x="14314" y="2615"/>
                  </a:lnTo>
                  <a:lnTo>
                    <a:pt x="13766" y="2763"/>
                  </a:lnTo>
                  <a:lnTo>
                    <a:pt x="13218" y="2952"/>
                  </a:lnTo>
                  <a:lnTo>
                    <a:pt x="12691" y="3142"/>
                  </a:lnTo>
                  <a:lnTo>
                    <a:pt x="12164" y="3332"/>
                  </a:lnTo>
                  <a:lnTo>
                    <a:pt x="11658" y="3543"/>
                  </a:lnTo>
                  <a:lnTo>
                    <a:pt x="11173" y="3753"/>
                  </a:lnTo>
                  <a:lnTo>
                    <a:pt x="10710" y="3985"/>
                  </a:lnTo>
                  <a:lnTo>
                    <a:pt x="10246" y="4217"/>
                  </a:lnTo>
                  <a:lnTo>
                    <a:pt x="9782" y="4470"/>
                  </a:lnTo>
                  <a:lnTo>
                    <a:pt x="9339" y="4723"/>
                  </a:lnTo>
                  <a:lnTo>
                    <a:pt x="8918" y="4976"/>
                  </a:lnTo>
                  <a:lnTo>
                    <a:pt x="8517" y="5250"/>
                  </a:lnTo>
                  <a:lnTo>
                    <a:pt x="8117" y="5524"/>
                  </a:lnTo>
                  <a:lnTo>
                    <a:pt x="7716" y="5819"/>
                  </a:lnTo>
                  <a:lnTo>
                    <a:pt x="7337" y="6114"/>
                  </a:lnTo>
                  <a:lnTo>
                    <a:pt x="6978" y="6431"/>
                  </a:lnTo>
                  <a:lnTo>
                    <a:pt x="6620" y="6726"/>
                  </a:lnTo>
                  <a:lnTo>
                    <a:pt x="6282" y="7063"/>
                  </a:lnTo>
                  <a:lnTo>
                    <a:pt x="5945" y="7379"/>
                  </a:lnTo>
                  <a:lnTo>
                    <a:pt x="5334" y="8054"/>
                  </a:lnTo>
                  <a:lnTo>
                    <a:pt x="4744" y="8750"/>
                  </a:lnTo>
                  <a:lnTo>
                    <a:pt x="4195" y="9466"/>
                  </a:lnTo>
                  <a:lnTo>
                    <a:pt x="3689" y="10183"/>
                  </a:lnTo>
                  <a:lnTo>
                    <a:pt x="3226" y="10942"/>
                  </a:lnTo>
                  <a:lnTo>
                    <a:pt x="2804" y="11722"/>
                  </a:lnTo>
                  <a:lnTo>
                    <a:pt x="2425" y="12502"/>
                  </a:lnTo>
                  <a:lnTo>
                    <a:pt x="2066" y="13282"/>
                  </a:lnTo>
                  <a:lnTo>
                    <a:pt x="1750" y="14083"/>
                  </a:lnTo>
                  <a:lnTo>
                    <a:pt x="1455" y="14905"/>
                  </a:lnTo>
                  <a:lnTo>
                    <a:pt x="1202" y="15707"/>
                  </a:lnTo>
                  <a:lnTo>
                    <a:pt x="970" y="16529"/>
                  </a:lnTo>
                  <a:lnTo>
                    <a:pt x="759" y="17351"/>
                  </a:lnTo>
                  <a:lnTo>
                    <a:pt x="590" y="18152"/>
                  </a:lnTo>
                  <a:lnTo>
                    <a:pt x="443" y="18974"/>
                  </a:lnTo>
                  <a:lnTo>
                    <a:pt x="316" y="19775"/>
                  </a:lnTo>
                  <a:lnTo>
                    <a:pt x="211" y="20576"/>
                  </a:lnTo>
                  <a:lnTo>
                    <a:pt x="127" y="21377"/>
                  </a:lnTo>
                  <a:lnTo>
                    <a:pt x="84" y="22136"/>
                  </a:lnTo>
                  <a:lnTo>
                    <a:pt x="42" y="22916"/>
                  </a:lnTo>
                  <a:lnTo>
                    <a:pt x="0" y="23654"/>
                  </a:lnTo>
                  <a:lnTo>
                    <a:pt x="0" y="24392"/>
                  </a:lnTo>
                  <a:lnTo>
                    <a:pt x="21" y="24729"/>
                  </a:lnTo>
                  <a:lnTo>
                    <a:pt x="42" y="25088"/>
                  </a:lnTo>
                  <a:lnTo>
                    <a:pt x="106" y="25404"/>
                  </a:lnTo>
                  <a:lnTo>
                    <a:pt x="190" y="25720"/>
                  </a:lnTo>
                  <a:lnTo>
                    <a:pt x="295" y="26036"/>
                  </a:lnTo>
                  <a:lnTo>
                    <a:pt x="422" y="26332"/>
                  </a:lnTo>
                  <a:lnTo>
                    <a:pt x="569" y="26627"/>
                  </a:lnTo>
                  <a:lnTo>
                    <a:pt x="738" y="26901"/>
                  </a:lnTo>
                  <a:lnTo>
                    <a:pt x="928" y="27175"/>
                  </a:lnTo>
                  <a:lnTo>
                    <a:pt x="1117" y="27428"/>
                  </a:lnTo>
                  <a:lnTo>
                    <a:pt x="1349" y="27660"/>
                  </a:lnTo>
                  <a:lnTo>
                    <a:pt x="1602" y="27913"/>
                  </a:lnTo>
                  <a:lnTo>
                    <a:pt x="1855" y="28145"/>
                  </a:lnTo>
                  <a:lnTo>
                    <a:pt x="2150" y="28355"/>
                  </a:lnTo>
                  <a:lnTo>
                    <a:pt x="2446" y="28566"/>
                  </a:lnTo>
                  <a:lnTo>
                    <a:pt x="2762" y="28756"/>
                  </a:lnTo>
                  <a:lnTo>
                    <a:pt x="3099" y="28946"/>
                  </a:lnTo>
                  <a:lnTo>
                    <a:pt x="3436" y="29135"/>
                  </a:lnTo>
                  <a:lnTo>
                    <a:pt x="3816" y="29304"/>
                  </a:lnTo>
                  <a:lnTo>
                    <a:pt x="4195" y="29473"/>
                  </a:lnTo>
                  <a:lnTo>
                    <a:pt x="4996" y="29789"/>
                  </a:lnTo>
                  <a:lnTo>
                    <a:pt x="5861" y="30063"/>
                  </a:lnTo>
                  <a:lnTo>
                    <a:pt x="6767" y="30316"/>
                  </a:lnTo>
                  <a:lnTo>
                    <a:pt x="7737" y="30548"/>
                  </a:lnTo>
                  <a:lnTo>
                    <a:pt x="8749" y="30738"/>
                  </a:lnTo>
                  <a:lnTo>
                    <a:pt x="9782" y="30906"/>
                  </a:lnTo>
                  <a:lnTo>
                    <a:pt x="10878" y="31075"/>
                  </a:lnTo>
                  <a:lnTo>
                    <a:pt x="11996" y="31201"/>
                  </a:lnTo>
                  <a:lnTo>
                    <a:pt x="13134" y="31307"/>
                  </a:lnTo>
                  <a:lnTo>
                    <a:pt x="14314" y="31412"/>
                  </a:lnTo>
                  <a:lnTo>
                    <a:pt x="15516" y="31476"/>
                  </a:lnTo>
                  <a:lnTo>
                    <a:pt x="16718" y="31539"/>
                  </a:lnTo>
                  <a:lnTo>
                    <a:pt x="17962" y="31602"/>
                  </a:lnTo>
                  <a:lnTo>
                    <a:pt x="19205" y="31623"/>
                  </a:lnTo>
                  <a:lnTo>
                    <a:pt x="21693" y="31686"/>
                  </a:lnTo>
                  <a:lnTo>
                    <a:pt x="36956" y="31686"/>
                  </a:lnTo>
                  <a:lnTo>
                    <a:pt x="39760" y="31623"/>
                  </a:lnTo>
                  <a:lnTo>
                    <a:pt x="42585" y="31539"/>
                  </a:lnTo>
                  <a:lnTo>
                    <a:pt x="43997" y="31476"/>
                  </a:lnTo>
                  <a:lnTo>
                    <a:pt x="45410" y="31412"/>
                  </a:lnTo>
                  <a:lnTo>
                    <a:pt x="46780" y="31307"/>
                  </a:lnTo>
                  <a:lnTo>
                    <a:pt x="48150" y="31201"/>
                  </a:lnTo>
                  <a:lnTo>
                    <a:pt x="49499" y="31075"/>
                  </a:lnTo>
                  <a:lnTo>
                    <a:pt x="50807" y="30906"/>
                  </a:lnTo>
                  <a:lnTo>
                    <a:pt x="52071" y="30738"/>
                  </a:lnTo>
                  <a:lnTo>
                    <a:pt x="53294" y="30548"/>
                  </a:lnTo>
                  <a:lnTo>
                    <a:pt x="54475" y="30316"/>
                  </a:lnTo>
                  <a:lnTo>
                    <a:pt x="55592" y="30063"/>
                  </a:lnTo>
                  <a:lnTo>
                    <a:pt x="56667" y="29789"/>
                  </a:lnTo>
                  <a:lnTo>
                    <a:pt x="57658" y="29473"/>
                  </a:lnTo>
                  <a:lnTo>
                    <a:pt x="58143" y="29304"/>
                  </a:lnTo>
                  <a:lnTo>
                    <a:pt x="58607" y="29135"/>
                  </a:lnTo>
                  <a:lnTo>
                    <a:pt x="59028" y="28946"/>
                  </a:lnTo>
                  <a:lnTo>
                    <a:pt x="59450" y="28756"/>
                  </a:lnTo>
                  <a:lnTo>
                    <a:pt x="59850" y="28566"/>
                  </a:lnTo>
                  <a:lnTo>
                    <a:pt x="60230" y="28355"/>
                  </a:lnTo>
                  <a:lnTo>
                    <a:pt x="60588" y="28145"/>
                  </a:lnTo>
                  <a:lnTo>
                    <a:pt x="60926" y="27913"/>
                  </a:lnTo>
                  <a:lnTo>
                    <a:pt x="61221" y="27660"/>
                  </a:lnTo>
                  <a:lnTo>
                    <a:pt x="61516" y="27428"/>
                  </a:lnTo>
                  <a:lnTo>
                    <a:pt x="61790" y="27175"/>
                  </a:lnTo>
                  <a:lnTo>
                    <a:pt x="62022" y="26901"/>
                  </a:lnTo>
                  <a:lnTo>
                    <a:pt x="62233" y="26627"/>
                  </a:lnTo>
                  <a:lnTo>
                    <a:pt x="62422" y="26332"/>
                  </a:lnTo>
                  <a:lnTo>
                    <a:pt x="62591" y="26036"/>
                  </a:lnTo>
                  <a:lnTo>
                    <a:pt x="62718" y="25720"/>
                  </a:lnTo>
                  <a:lnTo>
                    <a:pt x="62823" y="25404"/>
                  </a:lnTo>
                  <a:lnTo>
                    <a:pt x="62886" y="25088"/>
                  </a:lnTo>
                  <a:lnTo>
                    <a:pt x="62928" y="24729"/>
                  </a:lnTo>
                  <a:lnTo>
                    <a:pt x="62949" y="24392"/>
                  </a:lnTo>
                  <a:lnTo>
                    <a:pt x="62928" y="23612"/>
                  </a:lnTo>
                  <a:lnTo>
                    <a:pt x="62865" y="22769"/>
                  </a:lnTo>
                  <a:lnTo>
                    <a:pt x="62739" y="21820"/>
                  </a:lnTo>
                  <a:lnTo>
                    <a:pt x="62549" y="20829"/>
                  </a:lnTo>
                  <a:lnTo>
                    <a:pt x="62443" y="20302"/>
                  </a:lnTo>
                  <a:lnTo>
                    <a:pt x="62317" y="19754"/>
                  </a:lnTo>
                  <a:lnTo>
                    <a:pt x="62169" y="19206"/>
                  </a:lnTo>
                  <a:lnTo>
                    <a:pt x="62001" y="18637"/>
                  </a:lnTo>
                  <a:lnTo>
                    <a:pt x="61811" y="18068"/>
                  </a:lnTo>
                  <a:lnTo>
                    <a:pt x="61621" y="17477"/>
                  </a:lnTo>
                  <a:lnTo>
                    <a:pt x="61389" y="16887"/>
                  </a:lnTo>
                  <a:lnTo>
                    <a:pt x="61158" y="16276"/>
                  </a:lnTo>
                  <a:lnTo>
                    <a:pt x="60905" y="15685"/>
                  </a:lnTo>
                  <a:lnTo>
                    <a:pt x="60609" y="15074"/>
                  </a:lnTo>
                  <a:lnTo>
                    <a:pt x="60314" y="14463"/>
                  </a:lnTo>
                  <a:lnTo>
                    <a:pt x="59998" y="13830"/>
                  </a:lnTo>
                  <a:lnTo>
                    <a:pt x="59640" y="13219"/>
                  </a:lnTo>
                  <a:lnTo>
                    <a:pt x="59260" y="12608"/>
                  </a:lnTo>
                  <a:lnTo>
                    <a:pt x="58881" y="11996"/>
                  </a:lnTo>
                  <a:lnTo>
                    <a:pt x="58459" y="11385"/>
                  </a:lnTo>
                  <a:lnTo>
                    <a:pt x="58016" y="10773"/>
                  </a:lnTo>
                  <a:lnTo>
                    <a:pt x="57553" y="10162"/>
                  </a:lnTo>
                  <a:lnTo>
                    <a:pt x="57047" y="9572"/>
                  </a:lnTo>
                  <a:lnTo>
                    <a:pt x="56520" y="8982"/>
                  </a:lnTo>
                  <a:lnTo>
                    <a:pt x="55971" y="8391"/>
                  </a:lnTo>
                  <a:lnTo>
                    <a:pt x="55402" y="7822"/>
                  </a:lnTo>
                  <a:lnTo>
                    <a:pt x="54791" y="7253"/>
                  </a:lnTo>
                  <a:lnTo>
                    <a:pt x="54158" y="6705"/>
                  </a:lnTo>
                  <a:lnTo>
                    <a:pt x="53484" y="6178"/>
                  </a:lnTo>
                  <a:lnTo>
                    <a:pt x="52788" y="5651"/>
                  </a:lnTo>
                  <a:lnTo>
                    <a:pt x="52071" y="5145"/>
                  </a:lnTo>
                  <a:lnTo>
                    <a:pt x="51312" y="4639"/>
                  </a:lnTo>
                  <a:lnTo>
                    <a:pt x="50511" y="4175"/>
                  </a:lnTo>
                  <a:lnTo>
                    <a:pt x="49689" y="3711"/>
                  </a:lnTo>
                  <a:lnTo>
                    <a:pt x="48846" y="3290"/>
                  </a:lnTo>
                  <a:lnTo>
                    <a:pt x="47939" y="2868"/>
                  </a:lnTo>
                  <a:lnTo>
                    <a:pt x="47033" y="2488"/>
                  </a:lnTo>
                  <a:lnTo>
                    <a:pt x="46063" y="2109"/>
                  </a:lnTo>
                  <a:lnTo>
                    <a:pt x="45072" y="1772"/>
                  </a:lnTo>
                  <a:lnTo>
                    <a:pt x="44039" y="1455"/>
                  </a:lnTo>
                  <a:lnTo>
                    <a:pt x="42964" y="1181"/>
                  </a:lnTo>
                  <a:lnTo>
                    <a:pt x="41868" y="907"/>
                  </a:lnTo>
                  <a:lnTo>
                    <a:pt x="40730" y="675"/>
                  </a:lnTo>
                  <a:lnTo>
                    <a:pt x="39528" y="486"/>
                  </a:lnTo>
                  <a:lnTo>
                    <a:pt x="38326" y="317"/>
                  </a:lnTo>
                  <a:lnTo>
                    <a:pt x="37061" y="191"/>
                  </a:lnTo>
                  <a:lnTo>
                    <a:pt x="35754" y="85"/>
                  </a:lnTo>
                  <a:lnTo>
                    <a:pt x="34405" y="22"/>
                  </a:lnTo>
                  <a:lnTo>
                    <a:pt x="33035"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7" name="Google Shape;2247;p31"/>
            <p:cNvSpPr/>
            <p:nvPr/>
          </p:nvSpPr>
          <p:spPr>
            <a:xfrm>
              <a:off x="5104925" y="-1571550"/>
              <a:ext cx="1573750" cy="792175"/>
            </a:xfrm>
            <a:custGeom>
              <a:rect b="b" l="l" r="r" t="t"/>
              <a:pathLst>
                <a:path extrusionOk="0" fill="none" h="31687" w="62950">
                  <a:moveTo>
                    <a:pt x="62949" y="24392"/>
                  </a:moveTo>
                  <a:lnTo>
                    <a:pt x="62949" y="24392"/>
                  </a:lnTo>
                  <a:lnTo>
                    <a:pt x="62928" y="24729"/>
                  </a:lnTo>
                  <a:lnTo>
                    <a:pt x="62886" y="25088"/>
                  </a:lnTo>
                  <a:lnTo>
                    <a:pt x="62823" y="25404"/>
                  </a:lnTo>
                  <a:lnTo>
                    <a:pt x="62718" y="25720"/>
                  </a:lnTo>
                  <a:lnTo>
                    <a:pt x="62591" y="26036"/>
                  </a:lnTo>
                  <a:lnTo>
                    <a:pt x="62422" y="26332"/>
                  </a:lnTo>
                  <a:lnTo>
                    <a:pt x="62233" y="26627"/>
                  </a:lnTo>
                  <a:lnTo>
                    <a:pt x="62022" y="26901"/>
                  </a:lnTo>
                  <a:lnTo>
                    <a:pt x="61790" y="27175"/>
                  </a:lnTo>
                  <a:lnTo>
                    <a:pt x="61516" y="27428"/>
                  </a:lnTo>
                  <a:lnTo>
                    <a:pt x="61221" y="27660"/>
                  </a:lnTo>
                  <a:lnTo>
                    <a:pt x="60926" y="27913"/>
                  </a:lnTo>
                  <a:lnTo>
                    <a:pt x="60588" y="28145"/>
                  </a:lnTo>
                  <a:lnTo>
                    <a:pt x="60230" y="28355"/>
                  </a:lnTo>
                  <a:lnTo>
                    <a:pt x="59850" y="28566"/>
                  </a:lnTo>
                  <a:lnTo>
                    <a:pt x="59450" y="28756"/>
                  </a:lnTo>
                  <a:lnTo>
                    <a:pt x="59028" y="28946"/>
                  </a:lnTo>
                  <a:lnTo>
                    <a:pt x="58607" y="29135"/>
                  </a:lnTo>
                  <a:lnTo>
                    <a:pt x="58143" y="29304"/>
                  </a:lnTo>
                  <a:lnTo>
                    <a:pt x="57658" y="29473"/>
                  </a:lnTo>
                  <a:lnTo>
                    <a:pt x="56667" y="29789"/>
                  </a:lnTo>
                  <a:lnTo>
                    <a:pt x="55592" y="30063"/>
                  </a:lnTo>
                  <a:lnTo>
                    <a:pt x="54475" y="30316"/>
                  </a:lnTo>
                  <a:lnTo>
                    <a:pt x="53294" y="30548"/>
                  </a:lnTo>
                  <a:lnTo>
                    <a:pt x="52071" y="30738"/>
                  </a:lnTo>
                  <a:lnTo>
                    <a:pt x="50807" y="30906"/>
                  </a:lnTo>
                  <a:lnTo>
                    <a:pt x="49499" y="31075"/>
                  </a:lnTo>
                  <a:lnTo>
                    <a:pt x="48150" y="31201"/>
                  </a:lnTo>
                  <a:lnTo>
                    <a:pt x="46780" y="31307"/>
                  </a:lnTo>
                  <a:lnTo>
                    <a:pt x="45410" y="31412"/>
                  </a:lnTo>
                  <a:lnTo>
                    <a:pt x="43997" y="31476"/>
                  </a:lnTo>
                  <a:lnTo>
                    <a:pt x="42585" y="31539"/>
                  </a:lnTo>
                  <a:lnTo>
                    <a:pt x="39760" y="31623"/>
                  </a:lnTo>
                  <a:lnTo>
                    <a:pt x="36956" y="31686"/>
                  </a:lnTo>
                  <a:lnTo>
                    <a:pt x="34215" y="31686"/>
                  </a:lnTo>
                  <a:lnTo>
                    <a:pt x="29114" y="31686"/>
                  </a:lnTo>
                  <a:lnTo>
                    <a:pt x="29114" y="31686"/>
                  </a:lnTo>
                  <a:lnTo>
                    <a:pt x="24202" y="31686"/>
                  </a:lnTo>
                  <a:lnTo>
                    <a:pt x="21693" y="31686"/>
                  </a:lnTo>
                  <a:lnTo>
                    <a:pt x="19205" y="31623"/>
                  </a:lnTo>
                  <a:lnTo>
                    <a:pt x="17962" y="31602"/>
                  </a:lnTo>
                  <a:lnTo>
                    <a:pt x="16718" y="31539"/>
                  </a:lnTo>
                  <a:lnTo>
                    <a:pt x="15516" y="31476"/>
                  </a:lnTo>
                  <a:lnTo>
                    <a:pt x="14314" y="31412"/>
                  </a:lnTo>
                  <a:lnTo>
                    <a:pt x="13134" y="31307"/>
                  </a:lnTo>
                  <a:lnTo>
                    <a:pt x="11996" y="31201"/>
                  </a:lnTo>
                  <a:lnTo>
                    <a:pt x="10878" y="31075"/>
                  </a:lnTo>
                  <a:lnTo>
                    <a:pt x="9782" y="30906"/>
                  </a:lnTo>
                  <a:lnTo>
                    <a:pt x="8749" y="30738"/>
                  </a:lnTo>
                  <a:lnTo>
                    <a:pt x="7737" y="30548"/>
                  </a:lnTo>
                  <a:lnTo>
                    <a:pt x="6767" y="30316"/>
                  </a:lnTo>
                  <a:lnTo>
                    <a:pt x="5861" y="30063"/>
                  </a:lnTo>
                  <a:lnTo>
                    <a:pt x="4996" y="29789"/>
                  </a:lnTo>
                  <a:lnTo>
                    <a:pt x="4195" y="29473"/>
                  </a:lnTo>
                  <a:lnTo>
                    <a:pt x="3816" y="29304"/>
                  </a:lnTo>
                  <a:lnTo>
                    <a:pt x="3436" y="29135"/>
                  </a:lnTo>
                  <a:lnTo>
                    <a:pt x="3099" y="28946"/>
                  </a:lnTo>
                  <a:lnTo>
                    <a:pt x="2762" y="28756"/>
                  </a:lnTo>
                  <a:lnTo>
                    <a:pt x="2446" y="28566"/>
                  </a:lnTo>
                  <a:lnTo>
                    <a:pt x="2150" y="28355"/>
                  </a:lnTo>
                  <a:lnTo>
                    <a:pt x="1855" y="28145"/>
                  </a:lnTo>
                  <a:lnTo>
                    <a:pt x="1602" y="27913"/>
                  </a:lnTo>
                  <a:lnTo>
                    <a:pt x="1349" y="27660"/>
                  </a:lnTo>
                  <a:lnTo>
                    <a:pt x="1117" y="27428"/>
                  </a:lnTo>
                  <a:lnTo>
                    <a:pt x="928" y="27175"/>
                  </a:lnTo>
                  <a:lnTo>
                    <a:pt x="738" y="26901"/>
                  </a:lnTo>
                  <a:lnTo>
                    <a:pt x="569" y="26627"/>
                  </a:lnTo>
                  <a:lnTo>
                    <a:pt x="422" y="26332"/>
                  </a:lnTo>
                  <a:lnTo>
                    <a:pt x="295" y="26036"/>
                  </a:lnTo>
                  <a:lnTo>
                    <a:pt x="190" y="25720"/>
                  </a:lnTo>
                  <a:lnTo>
                    <a:pt x="106" y="25404"/>
                  </a:lnTo>
                  <a:lnTo>
                    <a:pt x="42" y="25088"/>
                  </a:lnTo>
                  <a:lnTo>
                    <a:pt x="21" y="24729"/>
                  </a:lnTo>
                  <a:lnTo>
                    <a:pt x="0" y="24392"/>
                  </a:lnTo>
                  <a:lnTo>
                    <a:pt x="0" y="24392"/>
                  </a:lnTo>
                  <a:lnTo>
                    <a:pt x="0" y="23654"/>
                  </a:lnTo>
                  <a:lnTo>
                    <a:pt x="42" y="22916"/>
                  </a:lnTo>
                  <a:lnTo>
                    <a:pt x="84" y="22136"/>
                  </a:lnTo>
                  <a:lnTo>
                    <a:pt x="127" y="21377"/>
                  </a:lnTo>
                  <a:lnTo>
                    <a:pt x="211" y="20576"/>
                  </a:lnTo>
                  <a:lnTo>
                    <a:pt x="316" y="19775"/>
                  </a:lnTo>
                  <a:lnTo>
                    <a:pt x="443" y="18974"/>
                  </a:lnTo>
                  <a:lnTo>
                    <a:pt x="590" y="18152"/>
                  </a:lnTo>
                  <a:lnTo>
                    <a:pt x="759" y="17351"/>
                  </a:lnTo>
                  <a:lnTo>
                    <a:pt x="970" y="16529"/>
                  </a:lnTo>
                  <a:lnTo>
                    <a:pt x="1202" y="15707"/>
                  </a:lnTo>
                  <a:lnTo>
                    <a:pt x="1455" y="14905"/>
                  </a:lnTo>
                  <a:lnTo>
                    <a:pt x="1750" y="14083"/>
                  </a:lnTo>
                  <a:lnTo>
                    <a:pt x="2066" y="13282"/>
                  </a:lnTo>
                  <a:lnTo>
                    <a:pt x="2425" y="12502"/>
                  </a:lnTo>
                  <a:lnTo>
                    <a:pt x="2804" y="11722"/>
                  </a:lnTo>
                  <a:lnTo>
                    <a:pt x="3226" y="10942"/>
                  </a:lnTo>
                  <a:lnTo>
                    <a:pt x="3689" y="10183"/>
                  </a:lnTo>
                  <a:lnTo>
                    <a:pt x="4195" y="9466"/>
                  </a:lnTo>
                  <a:lnTo>
                    <a:pt x="4744" y="8750"/>
                  </a:lnTo>
                  <a:lnTo>
                    <a:pt x="5334" y="8054"/>
                  </a:lnTo>
                  <a:lnTo>
                    <a:pt x="5945" y="7379"/>
                  </a:lnTo>
                  <a:lnTo>
                    <a:pt x="6282" y="7063"/>
                  </a:lnTo>
                  <a:lnTo>
                    <a:pt x="6620" y="6726"/>
                  </a:lnTo>
                  <a:lnTo>
                    <a:pt x="6978" y="6431"/>
                  </a:lnTo>
                  <a:lnTo>
                    <a:pt x="7337" y="6114"/>
                  </a:lnTo>
                  <a:lnTo>
                    <a:pt x="7716" y="5819"/>
                  </a:lnTo>
                  <a:lnTo>
                    <a:pt x="8117" y="5524"/>
                  </a:lnTo>
                  <a:lnTo>
                    <a:pt x="8517" y="5250"/>
                  </a:lnTo>
                  <a:lnTo>
                    <a:pt x="8918" y="4976"/>
                  </a:lnTo>
                  <a:lnTo>
                    <a:pt x="9339" y="4723"/>
                  </a:lnTo>
                  <a:lnTo>
                    <a:pt x="9782" y="4470"/>
                  </a:lnTo>
                  <a:lnTo>
                    <a:pt x="10246" y="4217"/>
                  </a:lnTo>
                  <a:lnTo>
                    <a:pt x="10710" y="3985"/>
                  </a:lnTo>
                  <a:lnTo>
                    <a:pt x="11173" y="3753"/>
                  </a:lnTo>
                  <a:lnTo>
                    <a:pt x="11658" y="3543"/>
                  </a:lnTo>
                  <a:lnTo>
                    <a:pt x="12164" y="3332"/>
                  </a:lnTo>
                  <a:lnTo>
                    <a:pt x="12691" y="3142"/>
                  </a:lnTo>
                  <a:lnTo>
                    <a:pt x="13218" y="2952"/>
                  </a:lnTo>
                  <a:lnTo>
                    <a:pt x="13766" y="2763"/>
                  </a:lnTo>
                  <a:lnTo>
                    <a:pt x="14314" y="2615"/>
                  </a:lnTo>
                  <a:lnTo>
                    <a:pt x="14905" y="2446"/>
                  </a:lnTo>
                  <a:lnTo>
                    <a:pt x="14905" y="2446"/>
                  </a:lnTo>
                  <a:lnTo>
                    <a:pt x="16781" y="2004"/>
                  </a:lnTo>
                  <a:lnTo>
                    <a:pt x="18615" y="1603"/>
                  </a:lnTo>
                  <a:lnTo>
                    <a:pt x="20386" y="1245"/>
                  </a:lnTo>
                  <a:lnTo>
                    <a:pt x="22136" y="928"/>
                  </a:lnTo>
                  <a:lnTo>
                    <a:pt x="23822" y="675"/>
                  </a:lnTo>
                  <a:lnTo>
                    <a:pt x="25467" y="444"/>
                  </a:lnTo>
                  <a:lnTo>
                    <a:pt x="27069" y="275"/>
                  </a:lnTo>
                  <a:lnTo>
                    <a:pt x="28629" y="148"/>
                  </a:lnTo>
                  <a:lnTo>
                    <a:pt x="30126" y="64"/>
                  </a:lnTo>
                  <a:lnTo>
                    <a:pt x="31601" y="1"/>
                  </a:lnTo>
                  <a:lnTo>
                    <a:pt x="33035" y="1"/>
                  </a:lnTo>
                  <a:lnTo>
                    <a:pt x="34405" y="22"/>
                  </a:lnTo>
                  <a:lnTo>
                    <a:pt x="35754" y="85"/>
                  </a:lnTo>
                  <a:lnTo>
                    <a:pt x="37061" y="191"/>
                  </a:lnTo>
                  <a:lnTo>
                    <a:pt x="38326" y="317"/>
                  </a:lnTo>
                  <a:lnTo>
                    <a:pt x="39528" y="486"/>
                  </a:lnTo>
                  <a:lnTo>
                    <a:pt x="40730" y="675"/>
                  </a:lnTo>
                  <a:lnTo>
                    <a:pt x="41868" y="907"/>
                  </a:lnTo>
                  <a:lnTo>
                    <a:pt x="42964" y="1181"/>
                  </a:lnTo>
                  <a:lnTo>
                    <a:pt x="44039" y="1455"/>
                  </a:lnTo>
                  <a:lnTo>
                    <a:pt x="45072" y="1772"/>
                  </a:lnTo>
                  <a:lnTo>
                    <a:pt x="46063" y="2109"/>
                  </a:lnTo>
                  <a:lnTo>
                    <a:pt x="47033" y="2488"/>
                  </a:lnTo>
                  <a:lnTo>
                    <a:pt x="47939" y="2868"/>
                  </a:lnTo>
                  <a:lnTo>
                    <a:pt x="48846" y="3290"/>
                  </a:lnTo>
                  <a:lnTo>
                    <a:pt x="49689" y="3711"/>
                  </a:lnTo>
                  <a:lnTo>
                    <a:pt x="50511" y="4175"/>
                  </a:lnTo>
                  <a:lnTo>
                    <a:pt x="51312" y="4639"/>
                  </a:lnTo>
                  <a:lnTo>
                    <a:pt x="52071" y="5145"/>
                  </a:lnTo>
                  <a:lnTo>
                    <a:pt x="52788" y="5651"/>
                  </a:lnTo>
                  <a:lnTo>
                    <a:pt x="53484" y="6178"/>
                  </a:lnTo>
                  <a:lnTo>
                    <a:pt x="54158" y="6705"/>
                  </a:lnTo>
                  <a:lnTo>
                    <a:pt x="54791" y="7253"/>
                  </a:lnTo>
                  <a:lnTo>
                    <a:pt x="55402" y="7822"/>
                  </a:lnTo>
                  <a:lnTo>
                    <a:pt x="55971" y="8391"/>
                  </a:lnTo>
                  <a:lnTo>
                    <a:pt x="56520" y="8982"/>
                  </a:lnTo>
                  <a:lnTo>
                    <a:pt x="57047" y="9572"/>
                  </a:lnTo>
                  <a:lnTo>
                    <a:pt x="57553" y="10162"/>
                  </a:lnTo>
                  <a:lnTo>
                    <a:pt x="58016" y="10773"/>
                  </a:lnTo>
                  <a:lnTo>
                    <a:pt x="58459" y="11385"/>
                  </a:lnTo>
                  <a:lnTo>
                    <a:pt x="58881" y="11996"/>
                  </a:lnTo>
                  <a:lnTo>
                    <a:pt x="59260" y="12608"/>
                  </a:lnTo>
                  <a:lnTo>
                    <a:pt x="59640" y="13219"/>
                  </a:lnTo>
                  <a:lnTo>
                    <a:pt x="59998" y="13830"/>
                  </a:lnTo>
                  <a:lnTo>
                    <a:pt x="60314" y="14463"/>
                  </a:lnTo>
                  <a:lnTo>
                    <a:pt x="60609" y="15074"/>
                  </a:lnTo>
                  <a:lnTo>
                    <a:pt x="60905" y="15685"/>
                  </a:lnTo>
                  <a:lnTo>
                    <a:pt x="61158" y="16276"/>
                  </a:lnTo>
                  <a:lnTo>
                    <a:pt x="61389" y="16887"/>
                  </a:lnTo>
                  <a:lnTo>
                    <a:pt x="61621" y="17477"/>
                  </a:lnTo>
                  <a:lnTo>
                    <a:pt x="61811" y="18068"/>
                  </a:lnTo>
                  <a:lnTo>
                    <a:pt x="62001" y="18637"/>
                  </a:lnTo>
                  <a:lnTo>
                    <a:pt x="62169" y="19206"/>
                  </a:lnTo>
                  <a:lnTo>
                    <a:pt x="62317" y="19754"/>
                  </a:lnTo>
                  <a:lnTo>
                    <a:pt x="62443" y="20302"/>
                  </a:lnTo>
                  <a:lnTo>
                    <a:pt x="62549" y="20829"/>
                  </a:lnTo>
                  <a:lnTo>
                    <a:pt x="62739" y="21820"/>
                  </a:lnTo>
                  <a:lnTo>
                    <a:pt x="62865" y="22769"/>
                  </a:lnTo>
                  <a:lnTo>
                    <a:pt x="62928" y="23612"/>
                  </a:lnTo>
                  <a:lnTo>
                    <a:pt x="62949" y="24392"/>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8" name="Google Shape;2248;p31"/>
            <p:cNvSpPr/>
            <p:nvPr/>
          </p:nvSpPr>
          <p:spPr>
            <a:xfrm>
              <a:off x="5246700" y="-1235825"/>
              <a:ext cx="62200" cy="173425"/>
            </a:xfrm>
            <a:custGeom>
              <a:rect b="b" l="l" r="r" t="t"/>
              <a:pathLst>
                <a:path extrusionOk="0" h="6937" w="2488">
                  <a:moveTo>
                    <a:pt x="2446" y="1"/>
                  </a:moveTo>
                  <a:lnTo>
                    <a:pt x="2193" y="380"/>
                  </a:lnTo>
                  <a:lnTo>
                    <a:pt x="1940" y="760"/>
                  </a:lnTo>
                  <a:lnTo>
                    <a:pt x="1708" y="1160"/>
                  </a:lnTo>
                  <a:lnTo>
                    <a:pt x="1476" y="1582"/>
                  </a:lnTo>
                  <a:lnTo>
                    <a:pt x="1265" y="2003"/>
                  </a:lnTo>
                  <a:lnTo>
                    <a:pt x="1075" y="2425"/>
                  </a:lnTo>
                  <a:lnTo>
                    <a:pt x="886" y="2847"/>
                  </a:lnTo>
                  <a:lnTo>
                    <a:pt x="717" y="3268"/>
                  </a:lnTo>
                  <a:lnTo>
                    <a:pt x="548" y="3711"/>
                  </a:lnTo>
                  <a:lnTo>
                    <a:pt x="401" y="4154"/>
                  </a:lnTo>
                  <a:lnTo>
                    <a:pt x="274" y="4618"/>
                  </a:lnTo>
                  <a:lnTo>
                    <a:pt x="169" y="5060"/>
                  </a:lnTo>
                  <a:lnTo>
                    <a:pt x="84" y="5524"/>
                  </a:lnTo>
                  <a:lnTo>
                    <a:pt x="42" y="5988"/>
                  </a:lnTo>
                  <a:lnTo>
                    <a:pt x="0" y="6452"/>
                  </a:lnTo>
                  <a:lnTo>
                    <a:pt x="21" y="6915"/>
                  </a:lnTo>
                  <a:lnTo>
                    <a:pt x="42" y="6937"/>
                  </a:lnTo>
                  <a:lnTo>
                    <a:pt x="274" y="6030"/>
                  </a:lnTo>
                  <a:lnTo>
                    <a:pt x="843" y="3816"/>
                  </a:lnTo>
                  <a:lnTo>
                    <a:pt x="991" y="3311"/>
                  </a:lnTo>
                  <a:lnTo>
                    <a:pt x="1160" y="2826"/>
                  </a:lnTo>
                  <a:lnTo>
                    <a:pt x="1349" y="2341"/>
                  </a:lnTo>
                  <a:lnTo>
                    <a:pt x="1539" y="1856"/>
                  </a:lnTo>
                  <a:lnTo>
                    <a:pt x="1750" y="1392"/>
                  </a:lnTo>
                  <a:lnTo>
                    <a:pt x="1982" y="928"/>
                  </a:lnTo>
                  <a:lnTo>
                    <a:pt x="2235" y="465"/>
                  </a:lnTo>
                  <a:lnTo>
                    <a:pt x="2488"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9" name="Google Shape;2249;p31"/>
            <p:cNvSpPr/>
            <p:nvPr/>
          </p:nvSpPr>
          <p:spPr>
            <a:xfrm>
              <a:off x="5246700" y="-1235825"/>
              <a:ext cx="62200" cy="173425"/>
            </a:xfrm>
            <a:custGeom>
              <a:rect b="b" l="l" r="r" t="t"/>
              <a:pathLst>
                <a:path extrusionOk="0" fill="none" h="6937" w="2488">
                  <a:moveTo>
                    <a:pt x="2446" y="1"/>
                  </a:moveTo>
                  <a:lnTo>
                    <a:pt x="2446" y="1"/>
                  </a:lnTo>
                  <a:lnTo>
                    <a:pt x="2193" y="380"/>
                  </a:lnTo>
                  <a:lnTo>
                    <a:pt x="1940" y="760"/>
                  </a:lnTo>
                  <a:lnTo>
                    <a:pt x="1708" y="1160"/>
                  </a:lnTo>
                  <a:lnTo>
                    <a:pt x="1476" y="1582"/>
                  </a:lnTo>
                  <a:lnTo>
                    <a:pt x="1265" y="2003"/>
                  </a:lnTo>
                  <a:lnTo>
                    <a:pt x="1075" y="2425"/>
                  </a:lnTo>
                  <a:lnTo>
                    <a:pt x="886" y="2847"/>
                  </a:lnTo>
                  <a:lnTo>
                    <a:pt x="717" y="3268"/>
                  </a:lnTo>
                  <a:lnTo>
                    <a:pt x="717" y="3268"/>
                  </a:lnTo>
                  <a:lnTo>
                    <a:pt x="548" y="3711"/>
                  </a:lnTo>
                  <a:lnTo>
                    <a:pt x="401" y="4154"/>
                  </a:lnTo>
                  <a:lnTo>
                    <a:pt x="274" y="4618"/>
                  </a:lnTo>
                  <a:lnTo>
                    <a:pt x="169" y="5060"/>
                  </a:lnTo>
                  <a:lnTo>
                    <a:pt x="84" y="5524"/>
                  </a:lnTo>
                  <a:lnTo>
                    <a:pt x="42" y="5988"/>
                  </a:lnTo>
                  <a:lnTo>
                    <a:pt x="0" y="6452"/>
                  </a:lnTo>
                  <a:lnTo>
                    <a:pt x="21" y="6915"/>
                  </a:lnTo>
                  <a:lnTo>
                    <a:pt x="42" y="6937"/>
                  </a:lnTo>
                  <a:lnTo>
                    <a:pt x="42" y="6937"/>
                  </a:lnTo>
                  <a:lnTo>
                    <a:pt x="274" y="6030"/>
                  </a:lnTo>
                  <a:lnTo>
                    <a:pt x="274" y="6030"/>
                  </a:lnTo>
                  <a:lnTo>
                    <a:pt x="843" y="3816"/>
                  </a:lnTo>
                  <a:lnTo>
                    <a:pt x="843" y="3816"/>
                  </a:lnTo>
                  <a:lnTo>
                    <a:pt x="991" y="3311"/>
                  </a:lnTo>
                  <a:lnTo>
                    <a:pt x="1160" y="2826"/>
                  </a:lnTo>
                  <a:lnTo>
                    <a:pt x="1349" y="2341"/>
                  </a:lnTo>
                  <a:lnTo>
                    <a:pt x="1539" y="1856"/>
                  </a:lnTo>
                  <a:lnTo>
                    <a:pt x="1750" y="1392"/>
                  </a:lnTo>
                  <a:lnTo>
                    <a:pt x="1982" y="928"/>
                  </a:lnTo>
                  <a:lnTo>
                    <a:pt x="2235" y="465"/>
                  </a:lnTo>
                  <a:lnTo>
                    <a:pt x="2488" y="1"/>
                  </a:lnTo>
                  <a:lnTo>
                    <a:pt x="2446"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0" name="Google Shape;2250;p31"/>
            <p:cNvSpPr/>
            <p:nvPr/>
          </p:nvSpPr>
          <p:spPr>
            <a:xfrm>
              <a:off x="5460675" y="-1429250"/>
              <a:ext cx="610325" cy="93325"/>
            </a:xfrm>
            <a:custGeom>
              <a:rect b="b" l="l" r="r" t="t"/>
              <a:pathLst>
                <a:path extrusionOk="0" h="3733" w="24413">
                  <a:moveTo>
                    <a:pt x="15579" y="1"/>
                  </a:moveTo>
                  <a:lnTo>
                    <a:pt x="14567" y="22"/>
                  </a:lnTo>
                  <a:lnTo>
                    <a:pt x="13556" y="64"/>
                  </a:lnTo>
                  <a:lnTo>
                    <a:pt x="12544" y="148"/>
                  </a:lnTo>
                  <a:lnTo>
                    <a:pt x="11553" y="254"/>
                  </a:lnTo>
                  <a:lnTo>
                    <a:pt x="10541" y="401"/>
                  </a:lnTo>
                  <a:lnTo>
                    <a:pt x="9550" y="549"/>
                  </a:lnTo>
                  <a:lnTo>
                    <a:pt x="8559" y="760"/>
                  </a:lnTo>
                  <a:lnTo>
                    <a:pt x="7568" y="971"/>
                  </a:lnTo>
                  <a:lnTo>
                    <a:pt x="6599" y="1224"/>
                  </a:lnTo>
                  <a:lnTo>
                    <a:pt x="5629" y="1498"/>
                  </a:lnTo>
                  <a:lnTo>
                    <a:pt x="4659" y="1814"/>
                  </a:lnTo>
                  <a:lnTo>
                    <a:pt x="3711" y="2151"/>
                  </a:lnTo>
                  <a:lnTo>
                    <a:pt x="2762" y="2510"/>
                  </a:lnTo>
                  <a:lnTo>
                    <a:pt x="1834" y="2889"/>
                  </a:lnTo>
                  <a:lnTo>
                    <a:pt x="907" y="3311"/>
                  </a:lnTo>
                  <a:lnTo>
                    <a:pt x="0" y="3732"/>
                  </a:lnTo>
                  <a:lnTo>
                    <a:pt x="949" y="3332"/>
                  </a:lnTo>
                  <a:lnTo>
                    <a:pt x="1897" y="2931"/>
                  </a:lnTo>
                  <a:lnTo>
                    <a:pt x="2846" y="2573"/>
                  </a:lnTo>
                  <a:lnTo>
                    <a:pt x="3795" y="2235"/>
                  </a:lnTo>
                  <a:lnTo>
                    <a:pt x="4765" y="1940"/>
                  </a:lnTo>
                  <a:lnTo>
                    <a:pt x="5713" y="1645"/>
                  </a:lnTo>
                  <a:lnTo>
                    <a:pt x="6662" y="1392"/>
                  </a:lnTo>
                  <a:lnTo>
                    <a:pt x="7632" y="1181"/>
                  </a:lnTo>
                  <a:lnTo>
                    <a:pt x="8601" y="971"/>
                  </a:lnTo>
                  <a:lnTo>
                    <a:pt x="9571" y="802"/>
                  </a:lnTo>
                  <a:lnTo>
                    <a:pt x="10541" y="654"/>
                  </a:lnTo>
                  <a:lnTo>
                    <a:pt x="11511" y="549"/>
                  </a:lnTo>
                  <a:lnTo>
                    <a:pt x="12480" y="444"/>
                  </a:lnTo>
                  <a:lnTo>
                    <a:pt x="13471" y="380"/>
                  </a:lnTo>
                  <a:lnTo>
                    <a:pt x="14441" y="359"/>
                  </a:lnTo>
                  <a:lnTo>
                    <a:pt x="15432" y="338"/>
                  </a:lnTo>
                  <a:lnTo>
                    <a:pt x="16359" y="338"/>
                  </a:lnTo>
                  <a:lnTo>
                    <a:pt x="17266" y="380"/>
                  </a:lnTo>
                  <a:lnTo>
                    <a:pt x="18193" y="444"/>
                  </a:lnTo>
                  <a:lnTo>
                    <a:pt x="19121" y="507"/>
                  </a:lnTo>
                  <a:lnTo>
                    <a:pt x="20049" y="612"/>
                  </a:lnTo>
                  <a:lnTo>
                    <a:pt x="20976" y="718"/>
                  </a:lnTo>
                  <a:lnTo>
                    <a:pt x="21925" y="865"/>
                  </a:lnTo>
                  <a:lnTo>
                    <a:pt x="22874" y="1034"/>
                  </a:lnTo>
                  <a:lnTo>
                    <a:pt x="24391" y="1329"/>
                  </a:lnTo>
                  <a:lnTo>
                    <a:pt x="24413" y="1308"/>
                  </a:lnTo>
                  <a:lnTo>
                    <a:pt x="22895" y="865"/>
                  </a:lnTo>
                  <a:lnTo>
                    <a:pt x="21988" y="675"/>
                  </a:lnTo>
                  <a:lnTo>
                    <a:pt x="21082" y="486"/>
                  </a:lnTo>
                  <a:lnTo>
                    <a:pt x="20175" y="338"/>
                  </a:lnTo>
                  <a:lnTo>
                    <a:pt x="19269" y="212"/>
                  </a:lnTo>
                  <a:lnTo>
                    <a:pt x="18341" y="127"/>
                  </a:lnTo>
                  <a:lnTo>
                    <a:pt x="17413" y="64"/>
                  </a:lnTo>
                  <a:lnTo>
                    <a:pt x="16507" y="22"/>
                  </a:lnTo>
                  <a:lnTo>
                    <a:pt x="15579"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1" name="Google Shape;2251;p31"/>
            <p:cNvSpPr/>
            <p:nvPr/>
          </p:nvSpPr>
          <p:spPr>
            <a:xfrm>
              <a:off x="5460675" y="-1429250"/>
              <a:ext cx="610325" cy="93325"/>
            </a:xfrm>
            <a:custGeom>
              <a:rect b="b" l="l" r="r" t="t"/>
              <a:pathLst>
                <a:path extrusionOk="0" fill="none" h="3733" w="24413">
                  <a:moveTo>
                    <a:pt x="15579" y="1"/>
                  </a:moveTo>
                  <a:lnTo>
                    <a:pt x="15579" y="1"/>
                  </a:lnTo>
                  <a:lnTo>
                    <a:pt x="14567" y="22"/>
                  </a:lnTo>
                  <a:lnTo>
                    <a:pt x="13556" y="64"/>
                  </a:lnTo>
                  <a:lnTo>
                    <a:pt x="12544" y="148"/>
                  </a:lnTo>
                  <a:lnTo>
                    <a:pt x="11553" y="254"/>
                  </a:lnTo>
                  <a:lnTo>
                    <a:pt x="10541" y="401"/>
                  </a:lnTo>
                  <a:lnTo>
                    <a:pt x="9550" y="549"/>
                  </a:lnTo>
                  <a:lnTo>
                    <a:pt x="8559" y="760"/>
                  </a:lnTo>
                  <a:lnTo>
                    <a:pt x="7568" y="971"/>
                  </a:lnTo>
                  <a:lnTo>
                    <a:pt x="6599" y="1224"/>
                  </a:lnTo>
                  <a:lnTo>
                    <a:pt x="5629" y="1498"/>
                  </a:lnTo>
                  <a:lnTo>
                    <a:pt x="4659" y="1814"/>
                  </a:lnTo>
                  <a:lnTo>
                    <a:pt x="3711" y="2151"/>
                  </a:lnTo>
                  <a:lnTo>
                    <a:pt x="2762" y="2510"/>
                  </a:lnTo>
                  <a:lnTo>
                    <a:pt x="1834" y="2889"/>
                  </a:lnTo>
                  <a:lnTo>
                    <a:pt x="907" y="3311"/>
                  </a:lnTo>
                  <a:lnTo>
                    <a:pt x="0" y="3732"/>
                  </a:lnTo>
                  <a:lnTo>
                    <a:pt x="0" y="3732"/>
                  </a:lnTo>
                  <a:lnTo>
                    <a:pt x="949" y="3332"/>
                  </a:lnTo>
                  <a:lnTo>
                    <a:pt x="1897" y="2931"/>
                  </a:lnTo>
                  <a:lnTo>
                    <a:pt x="2846" y="2573"/>
                  </a:lnTo>
                  <a:lnTo>
                    <a:pt x="3795" y="2235"/>
                  </a:lnTo>
                  <a:lnTo>
                    <a:pt x="4765" y="1940"/>
                  </a:lnTo>
                  <a:lnTo>
                    <a:pt x="5713" y="1645"/>
                  </a:lnTo>
                  <a:lnTo>
                    <a:pt x="6662" y="1392"/>
                  </a:lnTo>
                  <a:lnTo>
                    <a:pt x="7632" y="1181"/>
                  </a:lnTo>
                  <a:lnTo>
                    <a:pt x="8601" y="971"/>
                  </a:lnTo>
                  <a:lnTo>
                    <a:pt x="9571" y="802"/>
                  </a:lnTo>
                  <a:lnTo>
                    <a:pt x="10541" y="654"/>
                  </a:lnTo>
                  <a:lnTo>
                    <a:pt x="11511" y="549"/>
                  </a:lnTo>
                  <a:lnTo>
                    <a:pt x="12480" y="444"/>
                  </a:lnTo>
                  <a:lnTo>
                    <a:pt x="13471" y="380"/>
                  </a:lnTo>
                  <a:lnTo>
                    <a:pt x="14441" y="359"/>
                  </a:lnTo>
                  <a:lnTo>
                    <a:pt x="15432" y="338"/>
                  </a:lnTo>
                  <a:lnTo>
                    <a:pt x="15432" y="338"/>
                  </a:lnTo>
                  <a:lnTo>
                    <a:pt x="16359" y="338"/>
                  </a:lnTo>
                  <a:lnTo>
                    <a:pt x="17266" y="380"/>
                  </a:lnTo>
                  <a:lnTo>
                    <a:pt x="18193" y="444"/>
                  </a:lnTo>
                  <a:lnTo>
                    <a:pt x="19121" y="507"/>
                  </a:lnTo>
                  <a:lnTo>
                    <a:pt x="20049" y="612"/>
                  </a:lnTo>
                  <a:lnTo>
                    <a:pt x="20976" y="718"/>
                  </a:lnTo>
                  <a:lnTo>
                    <a:pt x="21925" y="865"/>
                  </a:lnTo>
                  <a:lnTo>
                    <a:pt x="22874" y="1034"/>
                  </a:lnTo>
                  <a:lnTo>
                    <a:pt x="22874" y="1034"/>
                  </a:lnTo>
                  <a:lnTo>
                    <a:pt x="24391" y="1329"/>
                  </a:lnTo>
                  <a:lnTo>
                    <a:pt x="24413" y="1308"/>
                  </a:lnTo>
                  <a:lnTo>
                    <a:pt x="24413" y="1308"/>
                  </a:lnTo>
                  <a:lnTo>
                    <a:pt x="22895" y="865"/>
                  </a:lnTo>
                  <a:lnTo>
                    <a:pt x="22895" y="865"/>
                  </a:lnTo>
                  <a:lnTo>
                    <a:pt x="21988" y="675"/>
                  </a:lnTo>
                  <a:lnTo>
                    <a:pt x="21082" y="486"/>
                  </a:lnTo>
                  <a:lnTo>
                    <a:pt x="20175" y="338"/>
                  </a:lnTo>
                  <a:lnTo>
                    <a:pt x="19269" y="212"/>
                  </a:lnTo>
                  <a:lnTo>
                    <a:pt x="18341" y="127"/>
                  </a:lnTo>
                  <a:lnTo>
                    <a:pt x="17413" y="64"/>
                  </a:lnTo>
                  <a:lnTo>
                    <a:pt x="16507" y="22"/>
                  </a:lnTo>
                  <a:lnTo>
                    <a:pt x="15579"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2" name="Google Shape;2252;p31"/>
            <p:cNvSpPr/>
            <p:nvPr/>
          </p:nvSpPr>
          <p:spPr>
            <a:xfrm>
              <a:off x="6221700" y="-1379175"/>
              <a:ext cx="231400" cy="122825"/>
            </a:xfrm>
            <a:custGeom>
              <a:rect b="b" l="l" r="r" t="t"/>
              <a:pathLst>
                <a:path extrusionOk="0" h="4913" w="9256">
                  <a:moveTo>
                    <a:pt x="1" y="1"/>
                  </a:moveTo>
                  <a:lnTo>
                    <a:pt x="1" y="22"/>
                  </a:lnTo>
                  <a:lnTo>
                    <a:pt x="654" y="106"/>
                  </a:lnTo>
                  <a:lnTo>
                    <a:pt x="1329" y="232"/>
                  </a:lnTo>
                  <a:lnTo>
                    <a:pt x="1982" y="380"/>
                  </a:lnTo>
                  <a:lnTo>
                    <a:pt x="2615" y="570"/>
                  </a:lnTo>
                  <a:lnTo>
                    <a:pt x="3100" y="717"/>
                  </a:lnTo>
                  <a:lnTo>
                    <a:pt x="3564" y="907"/>
                  </a:lnTo>
                  <a:lnTo>
                    <a:pt x="4006" y="1097"/>
                  </a:lnTo>
                  <a:lnTo>
                    <a:pt x="4470" y="1308"/>
                  </a:lnTo>
                  <a:lnTo>
                    <a:pt x="4913" y="1540"/>
                  </a:lnTo>
                  <a:lnTo>
                    <a:pt x="5334" y="1793"/>
                  </a:lnTo>
                  <a:lnTo>
                    <a:pt x="5756" y="2045"/>
                  </a:lnTo>
                  <a:lnTo>
                    <a:pt x="6178" y="2341"/>
                  </a:lnTo>
                  <a:lnTo>
                    <a:pt x="6979" y="2931"/>
                  </a:lnTo>
                  <a:lnTo>
                    <a:pt x="7759" y="3542"/>
                  </a:lnTo>
                  <a:lnTo>
                    <a:pt x="8138" y="3880"/>
                  </a:lnTo>
                  <a:lnTo>
                    <a:pt x="8497" y="4217"/>
                  </a:lnTo>
                  <a:lnTo>
                    <a:pt x="9234" y="4913"/>
                  </a:lnTo>
                  <a:lnTo>
                    <a:pt x="9256" y="4891"/>
                  </a:lnTo>
                  <a:lnTo>
                    <a:pt x="8855" y="4343"/>
                  </a:lnTo>
                  <a:lnTo>
                    <a:pt x="8539" y="3943"/>
                  </a:lnTo>
                  <a:lnTo>
                    <a:pt x="8202" y="3563"/>
                  </a:lnTo>
                  <a:lnTo>
                    <a:pt x="7822" y="3205"/>
                  </a:lnTo>
                  <a:lnTo>
                    <a:pt x="7443" y="2868"/>
                  </a:lnTo>
                  <a:lnTo>
                    <a:pt x="7063" y="2551"/>
                  </a:lnTo>
                  <a:lnTo>
                    <a:pt x="6641" y="2256"/>
                  </a:lnTo>
                  <a:lnTo>
                    <a:pt x="6220" y="1961"/>
                  </a:lnTo>
                  <a:lnTo>
                    <a:pt x="5777" y="1708"/>
                  </a:lnTo>
                  <a:lnTo>
                    <a:pt x="5103" y="1350"/>
                  </a:lnTo>
                  <a:lnTo>
                    <a:pt x="4428" y="1034"/>
                  </a:lnTo>
                  <a:lnTo>
                    <a:pt x="3711" y="738"/>
                  </a:lnTo>
                  <a:lnTo>
                    <a:pt x="2994" y="507"/>
                  </a:lnTo>
                  <a:lnTo>
                    <a:pt x="2257" y="296"/>
                  </a:lnTo>
                  <a:lnTo>
                    <a:pt x="1519" y="148"/>
                  </a:lnTo>
                  <a:lnTo>
                    <a:pt x="760" y="43"/>
                  </a:lnTo>
                  <a:lnTo>
                    <a:pt x="380" y="22"/>
                  </a:lnTo>
                  <a:lnTo>
                    <a:pt x="1"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3" name="Google Shape;2253;p31"/>
            <p:cNvSpPr/>
            <p:nvPr/>
          </p:nvSpPr>
          <p:spPr>
            <a:xfrm>
              <a:off x="6221700" y="-1379175"/>
              <a:ext cx="231400" cy="122825"/>
            </a:xfrm>
            <a:custGeom>
              <a:rect b="b" l="l" r="r" t="t"/>
              <a:pathLst>
                <a:path extrusionOk="0" fill="none" h="4913" w="9256">
                  <a:moveTo>
                    <a:pt x="1" y="1"/>
                  </a:moveTo>
                  <a:lnTo>
                    <a:pt x="1" y="22"/>
                  </a:lnTo>
                  <a:lnTo>
                    <a:pt x="1" y="22"/>
                  </a:lnTo>
                  <a:lnTo>
                    <a:pt x="654" y="106"/>
                  </a:lnTo>
                  <a:lnTo>
                    <a:pt x="1329" y="232"/>
                  </a:lnTo>
                  <a:lnTo>
                    <a:pt x="1982" y="380"/>
                  </a:lnTo>
                  <a:lnTo>
                    <a:pt x="2615" y="570"/>
                  </a:lnTo>
                  <a:lnTo>
                    <a:pt x="2615" y="570"/>
                  </a:lnTo>
                  <a:lnTo>
                    <a:pt x="3100" y="717"/>
                  </a:lnTo>
                  <a:lnTo>
                    <a:pt x="3564" y="907"/>
                  </a:lnTo>
                  <a:lnTo>
                    <a:pt x="4006" y="1097"/>
                  </a:lnTo>
                  <a:lnTo>
                    <a:pt x="4470" y="1308"/>
                  </a:lnTo>
                  <a:lnTo>
                    <a:pt x="4913" y="1540"/>
                  </a:lnTo>
                  <a:lnTo>
                    <a:pt x="5334" y="1793"/>
                  </a:lnTo>
                  <a:lnTo>
                    <a:pt x="5756" y="2045"/>
                  </a:lnTo>
                  <a:lnTo>
                    <a:pt x="6178" y="2341"/>
                  </a:lnTo>
                  <a:lnTo>
                    <a:pt x="6178" y="2341"/>
                  </a:lnTo>
                  <a:lnTo>
                    <a:pt x="6979" y="2931"/>
                  </a:lnTo>
                  <a:lnTo>
                    <a:pt x="7759" y="3542"/>
                  </a:lnTo>
                  <a:lnTo>
                    <a:pt x="7759" y="3542"/>
                  </a:lnTo>
                  <a:lnTo>
                    <a:pt x="8138" y="3880"/>
                  </a:lnTo>
                  <a:lnTo>
                    <a:pt x="8497" y="4217"/>
                  </a:lnTo>
                  <a:lnTo>
                    <a:pt x="9234" y="4913"/>
                  </a:lnTo>
                  <a:lnTo>
                    <a:pt x="9256" y="4891"/>
                  </a:lnTo>
                  <a:lnTo>
                    <a:pt x="9256" y="4891"/>
                  </a:lnTo>
                  <a:lnTo>
                    <a:pt x="8855" y="4343"/>
                  </a:lnTo>
                  <a:lnTo>
                    <a:pt x="8855" y="4343"/>
                  </a:lnTo>
                  <a:lnTo>
                    <a:pt x="8539" y="3943"/>
                  </a:lnTo>
                  <a:lnTo>
                    <a:pt x="8202" y="3563"/>
                  </a:lnTo>
                  <a:lnTo>
                    <a:pt x="7822" y="3205"/>
                  </a:lnTo>
                  <a:lnTo>
                    <a:pt x="7443" y="2868"/>
                  </a:lnTo>
                  <a:lnTo>
                    <a:pt x="7063" y="2551"/>
                  </a:lnTo>
                  <a:lnTo>
                    <a:pt x="6641" y="2256"/>
                  </a:lnTo>
                  <a:lnTo>
                    <a:pt x="6220" y="1961"/>
                  </a:lnTo>
                  <a:lnTo>
                    <a:pt x="5777" y="1708"/>
                  </a:lnTo>
                  <a:lnTo>
                    <a:pt x="5777" y="1708"/>
                  </a:lnTo>
                  <a:lnTo>
                    <a:pt x="5103" y="1350"/>
                  </a:lnTo>
                  <a:lnTo>
                    <a:pt x="4428" y="1034"/>
                  </a:lnTo>
                  <a:lnTo>
                    <a:pt x="3711" y="738"/>
                  </a:lnTo>
                  <a:lnTo>
                    <a:pt x="2994" y="507"/>
                  </a:lnTo>
                  <a:lnTo>
                    <a:pt x="2257" y="296"/>
                  </a:lnTo>
                  <a:lnTo>
                    <a:pt x="1519" y="148"/>
                  </a:lnTo>
                  <a:lnTo>
                    <a:pt x="760" y="43"/>
                  </a:lnTo>
                  <a:lnTo>
                    <a:pt x="380" y="22"/>
                  </a:lnTo>
                  <a:lnTo>
                    <a:pt x="1"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4" name="Google Shape;2254;p31"/>
            <p:cNvSpPr/>
            <p:nvPr/>
          </p:nvSpPr>
          <p:spPr>
            <a:xfrm>
              <a:off x="5386350" y="-1018675"/>
              <a:ext cx="689925" cy="340475"/>
            </a:xfrm>
            <a:custGeom>
              <a:rect b="b" l="l" r="r" t="t"/>
              <a:pathLst>
                <a:path extrusionOk="0" h="13619" w="27597">
                  <a:moveTo>
                    <a:pt x="15411" y="0"/>
                  </a:moveTo>
                  <a:lnTo>
                    <a:pt x="14779" y="21"/>
                  </a:lnTo>
                  <a:lnTo>
                    <a:pt x="14125" y="85"/>
                  </a:lnTo>
                  <a:lnTo>
                    <a:pt x="13472" y="169"/>
                  </a:lnTo>
                  <a:lnTo>
                    <a:pt x="12818" y="274"/>
                  </a:lnTo>
                  <a:lnTo>
                    <a:pt x="12165" y="422"/>
                  </a:lnTo>
                  <a:lnTo>
                    <a:pt x="11490" y="612"/>
                  </a:lnTo>
                  <a:lnTo>
                    <a:pt x="10837" y="822"/>
                  </a:lnTo>
                  <a:lnTo>
                    <a:pt x="10162" y="1054"/>
                  </a:lnTo>
                  <a:lnTo>
                    <a:pt x="9508" y="1307"/>
                  </a:lnTo>
                  <a:lnTo>
                    <a:pt x="8855" y="1581"/>
                  </a:lnTo>
                  <a:lnTo>
                    <a:pt x="8201" y="1877"/>
                  </a:lnTo>
                  <a:lnTo>
                    <a:pt x="7569" y="2193"/>
                  </a:lnTo>
                  <a:lnTo>
                    <a:pt x="6958" y="2530"/>
                  </a:lnTo>
                  <a:lnTo>
                    <a:pt x="6346" y="2867"/>
                  </a:lnTo>
                  <a:lnTo>
                    <a:pt x="5756" y="3226"/>
                  </a:lnTo>
                  <a:lnTo>
                    <a:pt x="5187" y="3605"/>
                  </a:lnTo>
                  <a:lnTo>
                    <a:pt x="4639" y="4006"/>
                  </a:lnTo>
                  <a:lnTo>
                    <a:pt x="4090" y="4406"/>
                  </a:lnTo>
                  <a:lnTo>
                    <a:pt x="3585" y="4807"/>
                  </a:lnTo>
                  <a:lnTo>
                    <a:pt x="3100" y="5207"/>
                  </a:lnTo>
                  <a:lnTo>
                    <a:pt x="2657" y="5629"/>
                  </a:lnTo>
                  <a:lnTo>
                    <a:pt x="2214" y="6051"/>
                  </a:lnTo>
                  <a:lnTo>
                    <a:pt x="1835" y="6472"/>
                  </a:lnTo>
                  <a:lnTo>
                    <a:pt x="1455" y="6894"/>
                  </a:lnTo>
                  <a:lnTo>
                    <a:pt x="1139" y="7295"/>
                  </a:lnTo>
                  <a:lnTo>
                    <a:pt x="844" y="7716"/>
                  </a:lnTo>
                  <a:lnTo>
                    <a:pt x="591" y="8117"/>
                  </a:lnTo>
                  <a:lnTo>
                    <a:pt x="380" y="8538"/>
                  </a:lnTo>
                  <a:lnTo>
                    <a:pt x="211" y="8918"/>
                  </a:lnTo>
                  <a:lnTo>
                    <a:pt x="106" y="9297"/>
                  </a:lnTo>
                  <a:lnTo>
                    <a:pt x="22" y="9677"/>
                  </a:lnTo>
                  <a:lnTo>
                    <a:pt x="1" y="10035"/>
                  </a:lnTo>
                  <a:lnTo>
                    <a:pt x="1" y="10204"/>
                  </a:lnTo>
                  <a:lnTo>
                    <a:pt x="22" y="10372"/>
                  </a:lnTo>
                  <a:lnTo>
                    <a:pt x="64" y="10541"/>
                  </a:lnTo>
                  <a:lnTo>
                    <a:pt x="106" y="10689"/>
                  </a:lnTo>
                  <a:lnTo>
                    <a:pt x="148" y="10857"/>
                  </a:lnTo>
                  <a:lnTo>
                    <a:pt x="211" y="11005"/>
                  </a:lnTo>
                  <a:lnTo>
                    <a:pt x="380" y="11279"/>
                  </a:lnTo>
                  <a:lnTo>
                    <a:pt x="591" y="11532"/>
                  </a:lnTo>
                  <a:lnTo>
                    <a:pt x="844" y="11764"/>
                  </a:lnTo>
                  <a:lnTo>
                    <a:pt x="1139" y="11975"/>
                  </a:lnTo>
                  <a:lnTo>
                    <a:pt x="1455" y="12185"/>
                  </a:lnTo>
                  <a:lnTo>
                    <a:pt x="1835" y="12375"/>
                  </a:lnTo>
                  <a:lnTo>
                    <a:pt x="2214" y="12544"/>
                  </a:lnTo>
                  <a:lnTo>
                    <a:pt x="2657" y="12691"/>
                  </a:lnTo>
                  <a:lnTo>
                    <a:pt x="3100" y="12818"/>
                  </a:lnTo>
                  <a:lnTo>
                    <a:pt x="3585" y="12944"/>
                  </a:lnTo>
                  <a:lnTo>
                    <a:pt x="4090" y="13050"/>
                  </a:lnTo>
                  <a:lnTo>
                    <a:pt x="4639" y="13155"/>
                  </a:lnTo>
                  <a:lnTo>
                    <a:pt x="5187" y="13239"/>
                  </a:lnTo>
                  <a:lnTo>
                    <a:pt x="6346" y="13387"/>
                  </a:lnTo>
                  <a:lnTo>
                    <a:pt x="7569" y="13471"/>
                  </a:lnTo>
                  <a:lnTo>
                    <a:pt x="8855" y="13556"/>
                  </a:lnTo>
                  <a:lnTo>
                    <a:pt x="10162" y="13598"/>
                  </a:lnTo>
                  <a:lnTo>
                    <a:pt x="11490" y="13619"/>
                  </a:lnTo>
                  <a:lnTo>
                    <a:pt x="16044" y="13619"/>
                  </a:lnTo>
                  <a:lnTo>
                    <a:pt x="16655" y="13598"/>
                  </a:lnTo>
                  <a:lnTo>
                    <a:pt x="17266" y="13535"/>
                  </a:lnTo>
                  <a:lnTo>
                    <a:pt x="17857" y="13492"/>
                  </a:lnTo>
                  <a:lnTo>
                    <a:pt x="18447" y="13408"/>
                  </a:lnTo>
                  <a:lnTo>
                    <a:pt x="19037" y="13324"/>
                  </a:lnTo>
                  <a:lnTo>
                    <a:pt x="19606" y="13218"/>
                  </a:lnTo>
                  <a:lnTo>
                    <a:pt x="20155" y="13092"/>
                  </a:lnTo>
                  <a:lnTo>
                    <a:pt x="20703" y="12944"/>
                  </a:lnTo>
                  <a:lnTo>
                    <a:pt x="21209" y="12797"/>
                  </a:lnTo>
                  <a:lnTo>
                    <a:pt x="21736" y="12628"/>
                  </a:lnTo>
                  <a:lnTo>
                    <a:pt x="22221" y="12459"/>
                  </a:lnTo>
                  <a:lnTo>
                    <a:pt x="22705" y="12270"/>
                  </a:lnTo>
                  <a:lnTo>
                    <a:pt x="23169" y="12059"/>
                  </a:lnTo>
                  <a:lnTo>
                    <a:pt x="23612" y="11848"/>
                  </a:lnTo>
                  <a:lnTo>
                    <a:pt x="24034" y="11637"/>
                  </a:lnTo>
                  <a:lnTo>
                    <a:pt x="24434" y="11384"/>
                  </a:lnTo>
                  <a:lnTo>
                    <a:pt x="24814" y="11152"/>
                  </a:lnTo>
                  <a:lnTo>
                    <a:pt x="25172" y="10878"/>
                  </a:lnTo>
                  <a:lnTo>
                    <a:pt x="25509" y="10625"/>
                  </a:lnTo>
                  <a:lnTo>
                    <a:pt x="25825" y="10351"/>
                  </a:lnTo>
                  <a:lnTo>
                    <a:pt x="26121" y="10056"/>
                  </a:lnTo>
                  <a:lnTo>
                    <a:pt x="26395" y="9761"/>
                  </a:lnTo>
                  <a:lnTo>
                    <a:pt x="26648" y="9466"/>
                  </a:lnTo>
                  <a:lnTo>
                    <a:pt x="26858" y="9150"/>
                  </a:lnTo>
                  <a:lnTo>
                    <a:pt x="27048" y="8833"/>
                  </a:lnTo>
                  <a:lnTo>
                    <a:pt x="27217" y="8517"/>
                  </a:lnTo>
                  <a:lnTo>
                    <a:pt x="27343" y="8180"/>
                  </a:lnTo>
                  <a:lnTo>
                    <a:pt x="27449" y="7843"/>
                  </a:lnTo>
                  <a:lnTo>
                    <a:pt x="27533" y="7505"/>
                  </a:lnTo>
                  <a:lnTo>
                    <a:pt x="27575" y="7168"/>
                  </a:lnTo>
                  <a:lnTo>
                    <a:pt x="27596" y="6810"/>
                  </a:lnTo>
                  <a:lnTo>
                    <a:pt x="27575" y="6472"/>
                  </a:lnTo>
                  <a:lnTo>
                    <a:pt x="27533" y="6114"/>
                  </a:lnTo>
                  <a:lnTo>
                    <a:pt x="27449" y="5777"/>
                  </a:lnTo>
                  <a:lnTo>
                    <a:pt x="27343" y="5439"/>
                  </a:lnTo>
                  <a:lnTo>
                    <a:pt x="27217" y="5102"/>
                  </a:lnTo>
                  <a:lnTo>
                    <a:pt x="27048" y="4786"/>
                  </a:lnTo>
                  <a:lnTo>
                    <a:pt x="26858" y="4470"/>
                  </a:lnTo>
                  <a:lnTo>
                    <a:pt x="26648" y="4153"/>
                  </a:lnTo>
                  <a:lnTo>
                    <a:pt x="26395" y="3858"/>
                  </a:lnTo>
                  <a:lnTo>
                    <a:pt x="26121" y="3563"/>
                  </a:lnTo>
                  <a:lnTo>
                    <a:pt x="25825" y="3289"/>
                  </a:lnTo>
                  <a:lnTo>
                    <a:pt x="25509" y="3015"/>
                  </a:lnTo>
                  <a:lnTo>
                    <a:pt x="25172" y="2741"/>
                  </a:lnTo>
                  <a:lnTo>
                    <a:pt x="24814" y="2488"/>
                  </a:lnTo>
                  <a:lnTo>
                    <a:pt x="24434" y="2235"/>
                  </a:lnTo>
                  <a:lnTo>
                    <a:pt x="24034" y="2003"/>
                  </a:lnTo>
                  <a:lnTo>
                    <a:pt x="23612" y="1771"/>
                  </a:lnTo>
                  <a:lnTo>
                    <a:pt x="23169" y="1560"/>
                  </a:lnTo>
                  <a:lnTo>
                    <a:pt x="22705" y="1350"/>
                  </a:lnTo>
                  <a:lnTo>
                    <a:pt x="22221" y="1160"/>
                  </a:lnTo>
                  <a:lnTo>
                    <a:pt x="21736" y="991"/>
                  </a:lnTo>
                  <a:lnTo>
                    <a:pt x="21209" y="822"/>
                  </a:lnTo>
                  <a:lnTo>
                    <a:pt x="20703" y="675"/>
                  </a:lnTo>
                  <a:lnTo>
                    <a:pt x="20155" y="548"/>
                  </a:lnTo>
                  <a:lnTo>
                    <a:pt x="19606" y="422"/>
                  </a:lnTo>
                  <a:lnTo>
                    <a:pt x="19037" y="317"/>
                  </a:lnTo>
                  <a:lnTo>
                    <a:pt x="18447" y="211"/>
                  </a:lnTo>
                  <a:lnTo>
                    <a:pt x="17857" y="148"/>
                  </a:lnTo>
                  <a:lnTo>
                    <a:pt x="17266" y="85"/>
                  </a:lnTo>
                  <a:lnTo>
                    <a:pt x="16655" y="42"/>
                  </a:lnTo>
                  <a:lnTo>
                    <a:pt x="16044" y="21"/>
                  </a:lnTo>
                  <a:lnTo>
                    <a:pt x="15411"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5" name="Google Shape;2255;p31"/>
            <p:cNvSpPr/>
            <p:nvPr/>
          </p:nvSpPr>
          <p:spPr>
            <a:xfrm>
              <a:off x="5386350" y="-1018675"/>
              <a:ext cx="689925" cy="340475"/>
            </a:xfrm>
            <a:custGeom>
              <a:rect b="b" l="l" r="r" t="t"/>
              <a:pathLst>
                <a:path extrusionOk="0" fill="none" h="13619" w="27597">
                  <a:moveTo>
                    <a:pt x="27596" y="6810"/>
                  </a:moveTo>
                  <a:lnTo>
                    <a:pt x="27596" y="6810"/>
                  </a:lnTo>
                  <a:lnTo>
                    <a:pt x="27575" y="7168"/>
                  </a:lnTo>
                  <a:lnTo>
                    <a:pt x="27533" y="7505"/>
                  </a:lnTo>
                  <a:lnTo>
                    <a:pt x="27449" y="7843"/>
                  </a:lnTo>
                  <a:lnTo>
                    <a:pt x="27343" y="8180"/>
                  </a:lnTo>
                  <a:lnTo>
                    <a:pt x="27217" y="8517"/>
                  </a:lnTo>
                  <a:lnTo>
                    <a:pt x="27048" y="8833"/>
                  </a:lnTo>
                  <a:lnTo>
                    <a:pt x="26858" y="9150"/>
                  </a:lnTo>
                  <a:lnTo>
                    <a:pt x="26648" y="9466"/>
                  </a:lnTo>
                  <a:lnTo>
                    <a:pt x="26395" y="9761"/>
                  </a:lnTo>
                  <a:lnTo>
                    <a:pt x="26121" y="10056"/>
                  </a:lnTo>
                  <a:lnTo>
                    <a:pt x="25825" y="10351"/>
                  </a:lnTo>
                  <a:lnTo>
                    <a:pt x="25509" y="10625"/>
                  </a:lnTo>
                  <a:lnTo>
                    <a:pt x="25172" y="10878"/>
                  </a:lnTo>
                  <a:lnTo>
                    <a:pt x="24814" y="11152"/>
                  </a:lnTo>
                  <a:lnTo>
                    <a:pt x="24434" y="11384"/>
                  </a:lnTo>
                  <a:lnTo>
                    <a:pt x="24034" y="11637"/>
                  </a:lnTo>
                  <a:lnTo>
                    <a:pt x="23612" y="11848"/>
                  </a:lnTo>
                  <a:lnTo>
                    <a:pt x="23169" y="12059"/>
                  </a:lnTo>
                  <a:lnTo>
                    <a:pt x="22705" y="12270"/>
                  </a:lnTo>
                  <a:lnTo>
                    <a:pt x="22221" y="12459"/>
                  </a:lnTo>
                  <a:lnTo>
                    <a:pt x="21736" y="12628"/>
                  </a:lnTo>
                  <a:lnTo>
                    <a:pt x="21209" y="12797"/>
                  </a:lnTo>
                  <a:lnTo>
                    <a:pt x="20703" y="12944"/>
                  </a:lnTo>
                  <a:lnTo>
                    <a:pt x="20155" y="13092"/>
                  </a:lnTo>
                  <a:lnTo>
                    <a:pt x="19606" y="13218"/>
                  </a:lnTo>
                  <a:lnTo>
                    <a:pt x="19037" y="13324"/>
                  </a:lnTo>
                  <a:lnTo>
                    <a:pt x="18447" y="13408"/>
                  </a:lnTo>
                  <a:lnTo>
                    <a:pt x="17857" y="13492"/>
                  </a:lnTo>
                  <a:lnTo>
                    <a:pt x="17266" y="13535"/>
                  </a:lnTo>
                  <a:lnTo>
                    <a:pt x="16655" y="13598"/>
                  </a:lnTo>
                  <a:lnTo>
                    <a:pt x="16044" y="13619"/>
                  </a:lnTo>
                  <a:lnTo>
                    <a:pt x="15411" y="13619"/>
                  </a:lnTo>
                  <a:lnTo>
                    <a:pt x="15411" y="13619"/>
                  </a:lnTo>
                  <a:lnTo>
                    <a:pt x="12818" y="13619"/>
                  </a:lnTo>
                  <a:lnTo>
                    <a:pt x="11490" y="13619"/>
                  </a:lnTo>
                  <a:lnTo>
                    <a:pt x="10162" y="13598"/>
                  </a:lnTo>
                  <a:lnTo>
                    <a:pt x="8855" y="13556"/>
                  </a:lnTo>
                  <a:lnTo>
                    <a:pt x="7569" y="13471"/>
                  </a:lnTo>
                  <a:lnTo>
                    <a:pt x="6346" y="13387"/>
                  </a:lnTo>
                  <a:lnTo>
                    <a:pt x="5187" y="13239"/>
                  </a:lnTo>
                  <a:lnTo>
                    <a:pt x="4639" y="13155"/>
                  </a:lnTo>
                  <a:lnTo>
                    <a:pt x="4090" y="13050"/>
                  </a:lnTo>
                  <a:lnTo>
                    <a:pt x="3585" y="12944"/>
                  </a:lnTo>
                  <a:lnTo>
                    <a:pt x="3100" y="12818"/>
                  </a:lnTo>
                  <a:lnTo>
                    <a:pt x="2657" y="12691"/>
                  </a:lnTo>
                  <a:lnTo>
                    <a:pt x="2214" y="12544"/>
                  </a:lnTo>
                  <a:lnTo>
                    <a:pt x="1835" y="12375"/>
                  </a:lnTo>
                  <a:lnTo>
                    <a:pt x="1455" y="12185"/>
                  </a:lnTo>
                  <a:lnTo>
                    <a:pt x="1139" y="11975"/>
                  </a:lnTo>
                  <a:lnTo>
                    <a:pt x="844" y="11764"/>
                  </a:lnTo>
                  <a:lnTo>
                    <a:pt x="591" y="11532"/>
                  </a:lnTo>
                  <a:lnTo>
                    <a:pt x="380" y="11279"/>
                  </a:lnTo>
                  <a:lnTo>
                    <a:pt x="211" y="11005"/>
                  </a:lnTo>
                  <a:lnTo>
                    <a:pt x="148" y="10857"/>
                  </a:lnTo>
                  <a:lnTo>
                    <a:pt x="106" y="10689"/>
                  </a:lnTo>
                  <a:lnTo>
                    <a:pt x="64" y="10541"/>
                  </a:lnTo>
                  <a:lnTo>
                    <a:pt x="22" y="10372"/>
                  </a:lnTo>
                  <a:lnTo>
                    <a:pt x="1" y="10204"/>
                  </a:lnTo>
                  <a:lnTo>
                    <a:pt x="1" y="10035"/>
                  </a:lnTo>
                  <a:lnTo>
                    <a:pt x="1" y="10035"/>
                  </a:lnTo>
                  <a:lnTo>
                    <a:pt x="22" y="9677"/>
                  </a:lnTo>
                  <a:lnTo>
                    <a:pt x="106" y="9297"/>
                  </a:lnTo>
                  <a:lnTo>
                    <a:pt x="211" y="8918"/>
                  </a:lnTo>
                  <a:lnTo>
                    <a:pt x="380" y="8538"/>
                  </a:lnTo>
                  <a:lnTo>
                    <a:pt x="591" y="8117"/>
                  </a:lnTo>
                  <a:lnTo>
                    <a:pt x="844" y="7716"/>
                  </a:lnTo>
                  <a:lnTo>
                    <a:pt x="1139" y="7295"/>
                  </a:lnTo>
                  <a:lnTo>
                    <a:pt x="1455" y="6894"/>
                  </a:lnTo>
                  <a:lnTo>
                    <a:pt x="1835" y="6472"/>
                  </a:lnTo>
                  <a:lnTo>
                    <a:pt x="2214" y="6051"/>
                  </a:lnTo>
                  <a:lnTo>
                    <a:pt x="2657" y="5629"/>
                  </a:lnTo>
                  <a:lnTo>
                    <a:pt x="3100" y="5207"/>
                  </a:lnTo>
                  <a:lnTo>
                    <a:pt x="3585" y="4807"/>
                  </a:lnTo>
                  <a:lnTo>
                    <a:pt x="4090" y="4406"/>
                  </a:lnTo>
                  <a:lnTo>
                    <a:pt x="4639" y="4006"/>
                  </a:lnTo>
                  <a:lnTo>
                    <a:pt x="5187" y="3605"/>
                  </a:lnTo>
                  <a:lnTo>
                    <a:pt x="5756" y="3226"/>
                  </a:lnTo>
                  <a:lnTo>
                    <a:pt x="6346" y="2867"/>
                  </a:lnTo>
                  <a:lnTo>
                    <a:pt x="6958" y="2530"/>
                  </a:lnTo>
                  <a:lnTo>
                    <a:pt x="7569" y="2193"/>
                  </a:lnTo>
                  <a:lnTo>
                    <a:pt x="8201" y="1877"/>
                  </a:lnTo>
                  <a:lnTo>
                    <a:pt x="8855" y="1581"/>
                  </a:lnTo>
                  <a:lnTo>
                    <a:pt x="9508" y="1307"/>
                  </a:lnTo>
                  <a:lnTo>
                    <a:pt x="10162" y="1054"/>
                  </a:lnTo>
                  <a:lnTo>
                    <a:pt x="10837" y="822"/>
                  </a:lnTo>
                  <a:lnTo>
                    <a:pt x="11490" y="612"/>
                  </a:lnTo>
                  <a:lnTo>
                    <a:pt x="12165" y="422"/>
                  </a:lnTo>
                  <a:lnTo>
                    <a:pt x="12818" y="274"/>
                  </a:lnTo>
                  <a:lnTo>
                    <a:pt x="13472" y="169"/>
                  </a:lnTo>
                  <a:lnTo>
                    <a:pt x="14125" y="85"/>
                  </a:lnTo>
                  <a:lnTo>
                    <a:pt x="14779" y="21"/>
                  </a:lnTo>
                  <a:lnTo>
                    <a:pt x="15411" y="0"/>
                  </a:lnTo>
                  <a:lnTo>
                    <a:pt x="15411" y="0"/>
                  </a:lnTo>
                  <a:lnTo>
                    <a:pt x="16044" y="21"/>
                  </a:lnTo>
                  <a:lnTo>
                    <a:pt x="16655" y="42"/>
                  </a:lnTo>
                  <a:lnTo>
                    <a:pt x="17266" y="85"/>
                  </a:lnTo>
                  <a:lnTo>
                    <a:pt x="17857" y="148"/>
                  </a:lnTo>
                  <a:lnTo>
                    <a:pt x="18447" y="211"/>
                  </a:lnTo>
                  <a:lnTo>
                    <a:pt x="19037" y="317"/>
                  </a:lnTo>
                  <a:lnTo>
                    <a:pt x="19606" y="422"/>
                  </a:lnTo>
                  <a:lnTo>
                    <a:pt x="20155" y="548"/>
                  </a:lnTo>
                  <a:lnTo>
                    <a:pt x="20703" y="675"/>
                  </a:lnTo>
                  <a:lnTo>
                    <a:pt x="21209" y="822"/>
                  </a:lnTo>
                  <a:lnTo>
                    <a:pt x="21736" y="991"/>
                  </a:lnTo>
                  <a:lnTo>
                    <a:pt x="22221" y="1160"/>
                  </a:lnTo>
                  <a:lnTo>
                    <a:pt x="22705" y="1350"/>
                  </a:lnTo>
                  <a:lnTo>
                    <a:pt x="23169" y="1560"/>
                  </a:lnTo>
                  <a:lnTo>
                    <a:pt x="23612" y="1771"/>
                  </a:lnTo>
                  <a:lnTo>
                    <a:pt x="24034" y="2003"/>
                  </a:lnTo>
                  <a:lnTo>
                    <a:pt x="24434" y="2235"/>
                  </a:lnTo>
                  <a:lnTo>
                    <a:pt x="24814" y="2488"/>
                  </a:lnTo>
                  <a:lnTo>
                    <a:pt x="25172" y="2741"/>
                  </a:lnTo>
                  <a:lnTo>
                    <a:pt x="25509" y="3015"/>
                  </a:lnTo>
                  <a:lnTo>
                    <a:pt x="25825" y="3289"/>
                  </a:lnTo>
                  <a:lnTo>
                    <a:pt x="26121" y="3563"/>
                  </a:lnTo>
                  <a:lnTo>
                    <a:pt x="26395" y="3858"/>
                  </a:lnTo>
                  <a:lnTo>
                    <a:pt x="26648" y="4153"/>
                  </a:lnTo>
                  <a:lnTo>
                    <a:pt x="26858" y="4470"/>
                  </a:lnTo>
                  <a:lnTo>
                    <a:pt x="27048" y="4786"/>
                  </a:lnTo>
                  <a:lnTo>
                    <a:pt x="27217" y="5102"/>
                  </a:lnTo>
                  <a:lnTo>
                    <a:pt x="27343" y="5439"/>
                  </a:lnTo>
                  <a:lnTo>
                    <a:pt x="27449" y="5777"/>
                  </a:lnTo>
                  <a:lnTo>
                    <a:pt x="27533" y="6114"/>
                  </a:lnTo>
                  <a:lnTo>
                    <a:pt x="27575" y="6472"/>
                  </a:lnTo>
                  <a:lnTo>
                    <a:pt x="27596" y="6810"/>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6" name="Google Shape;2256;p31"/>
            <p:cNvSpPr/>
            <p:nvPr/>
          </p:nvSpPr>
          <p:spPr>
            <a:xfrm>
              <a:off x="5573975" y="-979675"/>
              <a:ext cx="170800" cy="64325"/>
            </a:xfrm>
            <a:custGeom>
              <a:rect b="b" l="l" r="r" t="t"/>
              <a:pathLst>
                <a:path extrusionOk="0" h="2573" w="6832">
                  <a:moveTo>
                    <a:pt x="6810" y="0"/>
                  </a:moveTo>
                  <a:lnTo>
                    <a:pt x="5925" y="148"/>
                  </a:lnTo>
                  <a:lnTo>
                    <a:pt x="5018" y="338"/>
                  </a:lnTo>
                  <a:lnTo>
                    <a:pt x="4133" y="570"/>
                  </a:lnTo>
                  <a:lnTo>
                    <a:pt x="3268" y="865"/>
                  </a:lnTo>
                  <a:lnTo>
                    <a:pt x="2826" y="1012"/>
                  </a:lnTo>
                  <a:lnTo>
                    <a:pt x="2383" y="1160"/>
                  </a:lnTo>
                  <a:lnTo>
                    <a:pt x="1961" y="1350"/>
                  </a:lnTo>
                  <a:lnTo>
                    <a:pt x="1561" y="1539"/>
                  </a:lnTo>
                  <a:lnTo>
                    <a:pt x="1139" y="1771"/>
                  </a:lnTo>
                  <a:lnTo>
                    <a:pt x="760" y="2003"/>
                  </a:lnTo>
                  <a:lnTo>
                    <a:pt x="380" y="2256"/>
                  </a:lnTo>
                  <a:lnTo>
                    <a:pt x="1" y="2530"/>
                  </a:lnTo>
                  <a:lnTo>
                    <a:pt x="22" y="2572"/>
                  </a:lnTo>
                  <a:lnTo>
                    <a:pt x="443" y="2383"/>
                  </a:lnTo>
                  <a:lnTo>
                    <a:pt x="1181" y="2066"/>
                  </a:lnTo>
                  <a:lnTo>
                    <a:pt x="1898" y="1750"/>
                  </a:lnTo>
                  <a:lnTo>
                    <a:pt x="3353" y="1118"/>
                  </a:lnTo>
                  <a:lnTo>
                    <a:pt x="4196" y="780"/>
                  </a:lnTo>
                  <a:lnTo>
                    <a:pt x="5060" y="506"/>
                  </a:lnTo>
                  <a:lnTo>
                    <a:pt x="5946" y="253"/>
                  </a:lnTo>
                  <a:lnTo>
                    <a:pt x="6831" y="21"/>
                  </a:lnTo>
                  <a:lnTo>
                    <a:pt x="6810"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7" name="Google Shape;2257;p31"/>
            <p:cNvSpPr/>
            <p:nvPr/>
          </p:nvSpPr>
          <p:spPr>
            <a:xfrm>
              <a:off x="5573975" y="-979675"/>
              <a:ext cx="170800" cy="64325"/>
            </a:xfrm>
            <a:custGeom>
              <a:rect b="b" l="l" r="r" t="t"/>
              <a:pathLst>
                <a:path extrusionOk="0" fill="none" h="2573" w="6832">
                  <a:moveTo>
                    <a:pt x="6810" y="0"/>
                  </a:moveTo>
                  <a:lnTo>
                    <a:pt x="6810" y="0"/>
                  </a:lnTo>
                  <a:lnTo>
                    <a:pt x="5925" y="148"/>
                  </a:lnTo>
                  <a:lnTo>
                    <a:pt x="5018" y="338"/>
                  </a:lnTo>
                  <a:lnTo>
                    <a:pt x="4133" y="570"/>
                  </a:lnTo>
                  <a:lnTo>
                    <a:pt x="3268" y="865"/>
                  </a:lnTo>
                  <a:lnTo>
                    <a:pt x="3268" y="865"/>
                  </a:lnTo>
                  <a:lnTo>
                    <a:pt x="2826" y="1012"/>
                  </a:lnTo>
                  <a:lnTo>
                    <a:pt x="2383" y="1160"/>
                  </a:lnTo>
                  <a:lnTo>
                    <a:pt x="1961" y="1350"/>
                  </a:lnTo>
                  <a:lnTo>
                    <a:pt x="1561" y="1539"/>
                  </a:lnTo>
                  <a:lnTo>
                    <a:pt x="1139" y="1771"/>
                  </a:lnTo>
                  <a:lnTo>
                    <a:pt x="760" y="2003"/>
                  </a:lnTo>
                  <a:lnTo>
                    <a:pt x="380" y="2256"/>
                  </a:lnTo>
                  <a:lnTo>
                    <a:pt x="1" y="2530"/>
                  </a:lnTo>
                  <a:lnTo>
                    <a:pt x="22" y="2572"/>
                  </a:lnTo>
                  <a:lnTo>
                    <a:pt x="22" y="2572"/>
                  </a:lnTo>
                  <a:lnTo>
                    <a:pt x="443" y="2383"/>
                  </a:lnTo>
                  <a:lnTo>
                    <a:pt x="443" y="2383"/>
                  </a:lnTo>
                  <a:lnTo>
                    <a:pt x="1181" y="2066"/>
                  </a:lnTo>
                  <a:lnTo>
                    <a:pt x="1898" y="1750"/>
                  </a:lnTo>
                  <a:lnTo>
                    <a:pt x="3353" y="1118"/>
                  </a:lnTo>
                  <a:lnTo>
                    <a:pt x="3353" y="1118"/>
                  </a:lnTo>
                  <a:lnTo>
                    <a:pt x="4196" y="780"/>
                  </a:lnTo>
                  <a:lnTo>
                    <a:pt x="5060" y="506"/>
                  </a:lnTo>
                  <a:lnTo>
                    <a:pt x="5946" y="253"/>
                  </a:lnTo>
                  <a:lnTo>
                    <a:pt x="6831" y="21"/>
                  </a:lnTo>
                  <a:lnTo>
                    <a:pt x="6810" y="0"/>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8" name="Google Shape;2258;p31"/>
            <p:cNvSpPr/>
            <p:nvPr/>
          </p:nvSpPr>
          <p:spPr>
            <a:xfrm>
              <a:off x="5444325" y="-866375"/>
              <a:ext cx="67500" cy="44825"/>
            </a:xfrm>
            <a:custGeom>
              <a:rect b="b" l="l" r="r" t="t"/>
              <a:pathLst>
                <a:path extrusionOk="0" h="1793" w="2700">
                  <a:moveTo>
                    <a:pt x="2699" y="1"/>
                  </a:moveTo>
                  <a:lnTo>
                    <a:pt x="2488" y="22"/>
                  </a:lnTo>
                  <a:lnTo>
                    <a:pt x="2277" y="43"/>
                  </a:lnTo>
                  <a:lnTo>
                    <a:pt x="1877" y="148"/>
                  </a:lnTo>
                  <a:lnTo>
                    <a:pt x="1624" y="233"/>
                  </a:lnTo>
                  <a:lnTo>
                    <a:pt x="1371" y="338"/>
                  </a:lnTo>
                  <a:lnTo>
                    <a:pt x="1139" y="465"/>
                  </a:lnTo>
                  <a:lnTo>
                    <a:pt x="907" y="612"/>
                  </a:lnTo>
                  <a:lnTo>
                    <a:pt x="738" y="718"/>
                  </a:lnTo>
                  <a:lnTo>
                    <a:pt x="591" y="823"/>
                  </a:lnTo>
                  <a:lnTo>
                    <a:pt x="443" y="971"/>
                  </a:lnTo>
                  <a:lnTo>
                    <a:pt x="338" y="1097"/>
                  </a:lnTo>
                  <a:lnTo>
                    <a:pt x="211" y="1266"/>
                  </a:lnTo>
                  <a:lnTo>
                    <a:pt x="127" y="1434"/>
                  </a:lnTo>
                  <a:lnTo>
                    <a:pt x="43" y="1603"/>
                  </a:lnTo>
                  <a:lnTo>
                    <a:pt x="1" y="1793"/>
                  </a:lnTo>
                  <a:lnTo>
                    <a:pt x="22" y="1793"/>
                  </a:lnTo>
                  <a:lnTo>
                    <a:pt x="254" y="1603"/>
                  </a:lnTo>
                  <a:lnTo>
                    <a:pt x="486" y="1392"/>
                  </a:lnTo>
                  <a:lnTo>
                    <a:pt x="781" y="1118"/>
                  </a:lnTo>
                  <a:lnTo>
                    <a:pt x="1076" y="844"/>
                  </a:lnTo>
                  <a:lnTo>
                    <a:pt x="1266" y="697"/>
                  </a:lnTo>
                  <a:lnTo>
                    <a:pt x="1455" y="570"/>
                  </a:lnTo>
                  <a:lnTo>
                    <a:pt x="1645" y="465"/>
                  </a:lnTo>
                  <a:lnTo>
                    <a:pt x="1835" y="338"/>
                  </a:lnTo>
                  <a:lnTo>
                    <a:pt x="2046" y="254"/>
                  </a:lnTo>
                  <a:lnTo>
                    <a:pt x="2256" y="170"/>
                  </a:lnTo>
                  <a:lnTo>
                    <a:pt x="2488" y="85"/>
                  </a:lnTo>
                  <a:lnTo>
                    <a:pt x="2699" y="22"/>
                  </a:lnTo>
                  <a:lnTo>
                    <a:pt x="2699"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9" name="Google Shape;2259;p31"/>
            <p:cNvSpPr/>
            <p:nvPr/>
          </p:nvSpPr>
          <p:spPr>
            <a:xfrm>
              <a:off x="5444325" y="-866375"/>
              <a:ext cx="67500" cy="44825"/>
            </a:xfrm>
            <a:custGeom>
              <a:rect b="b" l="l" r="r" t="t"/>
              <a:pathLst>
                <a:path extrusionOk="0" fill="none" h="1793" w="2700">
                  <a:moveTo>
                    <a:pt x="2699" y="1"/>
                  </a:moveTo>
                  <a:lnTo>
                    <a:pt x="2699" y="1"/>
                  </a:lnTo>
                  <a:lnTo>
                    <a:pt x="2488" y="22"/>
                  </a:lnTo>
                  <a:lnTo>
                    <a:pt x="2277" y="43"/>
                  </a:lnTo>
                  <a:lnTo>
                    <a:pt x="1877" y="148"/>
                  </a:lnTo>
                  <a:lnTo>
                    <a:pt x="1877" y="148"/>
                  </a:lnTo>
                  <a:lnTo>
                    <a:pt x="1624" y="233"/>
                  </a:lnTo>
                  <a:lnTo>
                    <a:pt x="1371" y="338"/>
                  </a:lnTo>
                  <a:lnTo>
                    <a:pt x="1139" y="465"/>
                  </a:lnTo>
                  <a:lnTo>
                    <a:pt x="907" y="612"/>
                  </a:lnTo>
                  <a:lnTo>
                    <a:pt x="907" y="612"/>
                  </a:lnTo>
                  <a:lnTo>
                    <a:pt x="738" y="718"/>
                  </a:lnTo>
                  <a:lnTo>
                    <a:pt x="591" y="823"/>
                  </a:lnTo>
                  <a:lnTo>
                    <a:pt x="443" y="971"/>
                  </a:lnTo>
                  <a:lnTo>
                    <a:pt x="338" y="1097"/>
                  </a:lnTo>
                  <a:lnTo>
                    <a:pt x="211" y="1266"/>
                  </a:lnTo>
                  <a:lnTo>
                    <a:pt x="127" y="1434"/>
                  </a:lnTo>
                  <a:lnTo>
                    <a:pt x="43" y="1603"/>
                  </a:lnTo>
                  <a:lnTo>
                    <a:pt x="1" y="1793"/>
                  </a:lnTo>
                  <a:lnTo>
                    <a:pt x="22" y="1793"/>
                  </a:lnTo>
                  <a:lnTo>
                    <a:pt x="22" y="1793"/>
                  </a:lnTo>
                  <a:lnTo>
                    <a:pt x="254" y="1603"/>
                  </a:lnTo>
                  <a:lnTo>
                    <a:pt x="486" y="1392"/>
                  </a:lnTo>
                  <a:lnTo>
                    <a:pt x="486" y="1392"/>
                  </a:lnTo>
                  <a:lnTo>
                    <a:pt x="781" y="1118"/>
                  </a:lnTo>
                  <a:lnTo>
                    <a:pt x="1076" y="844"/>
                  </a:lnTo>
                  <a:lnTo>
                    <a:pt x="1076" y="844"/>
                  </a:lnTo>
                  <a:lnTo>
                    <a:pt x="1266" y="697"/>
                  </a:lnTo>
                  <a:lnTo>
                    <a:pt x="1455" y="570"/>
                  </a:lnTo>
                  <a:lnTo>
                    <a:pt x="1645" y="465"/>
                  </a:lnTo>
                  <a:lnTo>
                    <a:pt x="1835" y="338"/>
                  </a:lnTo>
                  <a:lnTo>
                    <a:pt x="2046" y="254"/>
                  </a:lnTo>
                  <a:lnTo>
                    <a:pt x="2256" y="170"/>
                  </a:lnTo>
                  <a:lnTo>
                    <a:pt x="2488" y="85"/>
                  </a:lnTo>
                  <a:lnTo>
                    <a:pt x="2699" y="22"/>
                  </a:lnTo>
                  <a:lnTo>
                    <a:pt x="2699"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260" name="Google Shape;2260;p31"/>
          <p:cNvSpPr/>
          <p:nvPr/>
        </p:nvSpPr>
        <p:spPr>
          <a:xfrm>
            <a:off x="-145" y="3382472"/>
            <a:ext cx="618814" cy="1218081"/>
          </a:xfrm>
          <a:custGeom>
            <a:rect b="b" l="l" r="r" t="t"/>
            <a:pathLst>
              <a:path extrusionOk="0" h="31532" w="16019">
                <a:moveTo>
                  <a:pt x="12238" y="0"/>
                </a:moveTo>
                <a:lnTo>
                  <a:pt x="12180" y="332"/>
                </a:lnTo>
                <a:lnTo>
                  <a:pt x="12160" y="624"/>
                </a:lnTo>
                <a:lnTo>
                  <a:pt x="12180" y="858"/>
                </a:lnTo>
                <a:lnTo>
                  <a:pt x="12199" y="1033"/>
                </a:lnTo>
                <a:lnTo>
                  <a:pt x="12141" y="1053"/>
                </a:lnTo>
                <a:lnTo>
                  <a:pt x="12082" y="1092"/>
                </a:lnTo>
                <a:lnTo>
                  <a:pt x="12063" y="1150"/>
                </a:lnTo>
                <a:lnTo>
                  <a:pt x="12063" y="1209"/>
                </a:lnTo>
                <a:lnTo>
                  <a:pt x="12063" y="1267"/>
                </a:lnTo>
                <a:lnTo>
                  <a:pt x="12102" y="1326"/>
                </a:lnTo>
                <a:lnTo>
                  <a:pt x="12141" y="1365"/>
                </a:lnTo>
                <a:lnTo>
                  <a:pt x="12199" y="1384"/>
                </a:lnTo>
                <a:lnTo>
                  <a:pt x="10621" y="8750"/>
                </a:lnTo>
                <a:lnTo>
                  <a:pt x="10211" y="8750"/>
                </a:lnTo>
                <a:lnTo>
                  <a:pt x="10289" y="9335"/>
                </a:lnTo>
                <a:lnTo>
                  <a:pt x="10621" y="9335"/>
                </a:lnTo>
                <a:lnTo>
                  <a:pt x="10621" y="12005"/>
                </a:lnTo>
                <a:lnTo>
                  <a:pt x="8243" y="11167"/>
                </a:lnTo>
                <a:lnTo>
                  <a:pt x="7737" y="11167"/>
                </a:lnTo>
                <a:lnTo>
                  <a:pt x="7737" y="9764"/>
                </a:lnTo>
                <a:lnTo>
                  <a:pt x="7951" y="9764"/>
                </a:lnTo>
                <a:lnTo>
                  <a:pt x="7951" y="9296"/>
                </a:lnTo>
                <a:lnTo>
                  <a:pt x="6879" y="9296"/>
                </a:lnTo>
                <a:lnTo>
                  <a:pt x="6879" y="9764"/>
                </a:lnTo>
                <a:lnTo>
                  <a:pt x="7016" y="9764"/>
                </a:lnTo>
                <a:lnTo>
                  <a:pt x="7016" y="11225"/>
                </a:lnTo>
                <a:lnTo>
                  <a:pt x="5242" y="11225"/>
                </a:lnTo>
                <a:lnTo>
                  <a:pt x="5242" y="10563"/>
                </a:lnTo>
                <a:lnTo>
                  <a:pt x="5476" y="10563"/>
                </a:lnTo>
                <a:lnTo>
                  <a:pt x="5476" y="10017"/>
                </a:lnTo>
                <a:lnTo>
                  <a:pt x="4677" y="10017"/>
                </a:lnTo>
                <a:lnTo>
                  <a:pt x="4677" y="10563"/>
                </a:lnTo>
                <a:lnTo>
                  <a:pt x="4911" y="10563"/>
                </a:lnTo>
                <a:lnTo>
                  <a:pt x="4911" y="11186"/>
                </a:lnTo>
                <a:lnTo>
                  <a:pt x="3936" y="11225"/>
                </a:lnTo>
                <a:lnTo>
                  <a:pt x="2183" y="5184"/>
                </a:lnTo>
                <a:lnTo>
                  <a:pt x="2183" y="4307"/>
                </a:lnTo>
                <a:lnTo>
                  <a:pt x="1637" y="3528"/>
                </a:lnTo>
                <a:lnTo>
                  <a:pt x="1637" y="4600"/>
                </a:lnTo>
                <a:lnTo>
                  <a:pt x="1345" y="4385"/>
                </a:lnTo>
                <a:lnTo>
                  <a:pt x="1345" y="215"/>
                </a:lnTo>
                <a:lnTo>
                  <a:pt x="741" y="429"/>
                </a:lnTo>
                <a:lnTo>
                  <a:pt x="741" y="3917"/>
                </a:lnTo>
                <a:lnTo>
                  <a:pt x="19" y="3372"/>
                </a:lnTo>
                <a:lnTo>
                  <a:pt x="19" y="20852"/>
                </a:lnTo>
                <a:lnTo>
                  <a:pt x="19" y="20872"/>
                </a:lnTo>
                <a:lnTo>
                  <a:pt x="0" y="25373"/>
                </a:lnTo>
                <a:lnTo>
                  <a:pt x="0" y="25451"/>
                </a:lnTo>
                <a:lnTo>
                  <a:pt x="0" y="30577"/>
                </a:lnTo>
                <a:lnTo>
                  <a:pt x="0" y="31531"/>
                </a:lnTo>
                <a:lnTo>
                  <a:pt x="15610" y="31375"/>
                </a:lnTo>
                <a:lnTo>
                  <a:pt x="16019" y="31375"/>
                </a:lnTo>
                <a:lnTo>
                  <a:pt x="16019" y="14714"/>
                </a:lnTo>
                <a:lnTo>
                  <a:pt x="14128" y="14714"/>
                </a:lnTo>
                <a:lnTo>
                  <a:pt x="14090" y="9335"/>
                </a:lnTo>
                <a:lnTo>
                  <a:pt x="14440" y="9335"/>
                </a:lnTo>
                <a:lnTo>
                  <a:pt x="14538" y="8750"/>
                </a:lnTo>
                <a:lnTo>
                  <a:pt x="14012" y="8750"/>
                </a:lnTo>
                <a:lnTo>
                  <a:pt x="12277" y="1384"/>
                </a:lnTo>
                <a:lnTo>
                  <a:pt x="12336" y="1345"/>
                </a:lnTo>
                <a:lnTo>
                  <a:pt x="12375" y="1306"/>
                </a:lnTo>
                <a:lnTo>
                  <a:pt x="12394" y="1267"/>
                </a:lnTo>
                <a:lnTo>
                  <a:pt x="12414" y="1209"/>
                </a:lnTo>
                <a:lnTo>
                  <a:pt x="12414" y="1150"/>
                </a:lnTo>
                <a:lnTo>
                  <a:pt x="12375" y="1092"/>
                </a:lnTo>
                <a:lnTo>
                  <a:pt x="12336" y="1053"/>
                </a:lnTo>
                <a:lnTo>
                  <a:pt x="12258" y="1033"/>
                </a:lnTo>
                <a:lnTo>
                  <a:pt x="12277" y="858"/>
                </a:lnTo>
                <a:lnTo>
                  <a:pt x="12297" y="702"/>
                </a:lnTo>
                <a:lnTo>
                  <a:pt x="12277" y="351"/>
                </a:lnTo>
                <a:lnTo>
                  <a:pt x="12238" y="0"/>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1" name="Google Shape;2261;p31"/>
          <p:cNvSpPr/>
          <p:nvPr/>
        </p:nvSpPr>
        <p:spPr>
          <a:xfrm>
            <a:off x="1120219" y="188750"/>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9_1">
    <p:spTree>
      <p:nvGrpSpPr>
        <p:cNvPr id="2262" name="Shape 2262"/>
        <p:cNvGrpSpPr/>
        <p:nvPr/>
      </p:nvGrpSpPr>
      <p:grpSpPr>
        <a:xfrm>
          <a:off x="0" y="0"/>
          <a:ext cx="0" cy="0"/>
          <a:chOff x="0" y="0"/>
          <a:chExt cx="0" cy="0"/>
        </a:xfrm>
      </p:grpSpPr>
      <p:sp>
        <p:nvSpPr>
          <p:cNvPr id="2263" name="Google Shape;2263;p32"/>
          <p:cNvSpPr/>
          <p:nvPr/>
        </p:nvSpPr>
        <p:spPr>
          <a:xfrm>
            <a:off x="-19707" y="4148100"/>
            <a:ext cx="1707517" cy="460843"/>
          </a:xfrm>
          <a:custGeom>
            <a:rect b="b" l="l" r="r" t="t"/>
            <a:pathLst>
              <a:path extrusionOk="0" h="12734" w="47182">
                <a:moveTo>
                  <a:pt x="7105" y="1"/>
                </a:moveTo>
                <a:lnTo>
                  <a:pt x="6979" y="22"/>
                </a:lnTo>
                <a:lnTo>
                  <a:pt x="6831" y="64"/>
                </a:lnTo>
                <a:lnTo>
                  <a:pt x="6705" y="106"/>
                </a:lnTo>
                <a:lnTo>
                  <a:pt x="6557" y="190"/>
                </a:lnTo>
                <a:lnTo>
                  <a:pt x="6410" y="296"/>
                </a:lnTo>
                <a:lnTo>
                  <a:pt x="6241" y="422"/>
                </a:lnTo>
                <a:lnTo>
                  <a:pt x="5862" y="760"/>
                </a:lnTo>
                <a:lnTo>
                  <a:pt x="5419" y="1202"/>
                </a:lnTo>
                <a:lnTo>
                  <a:pt x="4808" y="1835"/>
                </a:lnTo>
                <a:lnTo>
                  <a:pt x="4006" y="2678"/>
                </a:lnTo>
                <a:lnTo>
                  <a:pt x="2214" y="4617"/>
                </a:lnTo>
                <a:lnTo>
                  <a:pt x="1" y="7021"/>
                </a:lnTo>
                <a:lnTo>
                  <a:pt x="1" y="12734"/>
                </a:lnTo>
                <a:lnTo>
                  <a:pt x="47181" y="12333"/>
                </a:lnTo>
                <a:lnTo>
                  <a:pt x="46907" y="11870"/>
                </a:lnTo>
                <a:lnTo>
                  <a:pt x="46612" y="11385"/>
                </a:lnTo>
                <a:lnTo>
                  <a:pt x="46212" y="10815"/>
                </a:lnTo>
                <a:lnTo>
                  <a:pt x="45769" y="10204"/>
                </a:lnTo>
                <a:lnTo>
                  <a:pt x="45537" y="9909"/>
                </a:lnTo>
                <a:lnTo>
                  <a:pt x="45284" y="9614"/>
                </a:lnTo>
                <a:lnTo>
                  <a:pt x="45031" y="9361"/>
                </a:lnTo>
                <a:lnTo>
                  <a:pt x="44799" y="9108"/>
                </a:lnTo>
                <a:lnTo>
                  <a:pt x="44546" y="8918"/>
                </a:lnTo>
                <a:lnTo>
                  <a:pt x="44314" y="8749"/>
                </a:lnTo>
                <a:lnTo>
                  <a:pt x="44019" y="8602"/>
                </a:lnTo>
                <a:lnTo>
                  <a:pt x="43661" y="8454"/>
                </a:lnTo>
                <a:lnTo>
                  <a:pt x="43218" y="8328"/>
                </a:lnTo>
                <a:lnTo>
                  <a:pt x="42733" y="8180"/>
                </a:lnTo>
                <a:lnTo>
                  <a:pt x="41616" y="7885"/>
                </a:lnTo>
                <a:lnTo>
                  <a:pt x="40435" y="7611"/>
                </a:lnTo>
                <a:lnTo>
                  <a:pt x="38264" y="7105"/>
                </a:lnTo>
                <a:lnTo>
                  <a:pt x="37484" y="6915"/>
                </a:lnTo>
                <a:lnTo>
                  <a:pt x="37210" y="6831"/>
                </a:lnTo>
                <a:lnTo>
                  <a:pt x="37041" y="6768"/>
                </a:lnTo>
                <a:lnTo>
                  <a:pt x="36894" y="6662"/>
                </a:lnTo>
                <a:lnTo>
                  <a:pt x="36704" y="6515"/>
                </a:lnTo>
                <a:lnTo>
                  <a:pt x="36177" y="6072"/>
                </a:lnTo>
                <a:lnTo>
                  <a:pt x="35544" y="5482"/>
                </a:lnTo>
                <a:lnTo>
                  <a:pt x="34849" y="4849"/>
                </a:lnTo>
                <a:lnTo>
                  <a:pt x="33542" y="3584"/>
                </a:lnTo>
                <a:lnTo>
                  <a:pt x="32762" y="2762"/>
                </a:lnTo>
                <a:lnTo>
                  <a:pt x="32593" y="2615"/>
                </a:lnTo>
                <a:lnTo>
                  <a:pt x="32445" y="2467"/>
                </a:lnTo>
                <a:lnTo>
                  <a:pt x="32298" y="2362"/>
                </a:lnTo>
                <a:lnTo>
                  <a:pt x="32150" y="2277"/>
                </a:lnTo>
                <a:lnTo>
                  <a:pt x="32003" y="2193"/>
                </a:lnTo>
                <a:lnTo>
                  <a:pt x="31876" y="2151"/>
                </a:lnTo>
                <a:lnTo>
                  <a:pt x="31729" y="2130"/>
                </a:lnTo>
                <a:lnTo>
                  <a:pt x="31433" y="2130"/>
                </a:lnTo>
                <a:lnTo>
                  <a:pt x="31286" y="2151"/>
                </a:lnTo>
                <a:lnTo>
                  <a:pt x="31138" y="2193"/>
                </a:lnTo>
                <a:lnTo>
                  <a:pt x="30970" y="2256"/>
                </a:lnTo>
                <a:lnTo>
                  <a:pt x="30632" y="2425"/>
                </a:lnTo>
                <a:lnTo>
                  <a:pt x="30295" y="2636"/>
                </a:lnTo>
                <a:lnTo>
                  <a:pt x="28292" y="3859"/>
                </a:lnTo>
                <a:lnTo>
                  <a:pt x="27006" y="4639"/>
                </a:lnTo>
                <a:lnTo>
                  <a:pt x="26859" y="4512"/>
                </a:lnTo>
                <a:lnTo>
                  <a:pt x="26479" y="4175"/>
                </a:lnTo>
                <a:lnTo>
                  <a:pt x="26205" y="3964"/>
                </a:lnTo>
                <a:lnTo>
                  <a:pt x="25910" y="3753"/>
                </a:lnTo>
                <a:lnTo>
                  <a:pt x="25573" y="3542"/>
                </a:lnTo>
                <a:lnTo>
                  <a:pt x="25214" y="3332"/>
                </a:lnTo>
                <a:lnTo>
                  <a:pt x="25025" y="3205"/>
                </a:lnTo>
                <a:lnTo>
                  <a:pt x="24814" y="3057"/>
                </a:lnTo>
                <a:lnTo>
                  <a:pt x="24582" y="2868"/>
                </a:lnTo>
                <a:lnTo>
                  <a:pt x="24371" y="2657"/>
                </a:lnTo>
                <a:lnTo>
                  <a:pt x="23886" y="2193"/>
                </a:lnTo>
                <a:lnTo>
                  <a:pt x="23401" y="1708"/>
                </a:lnTo>
                <a:lnTo>
                  <a:pt x="22579" y="802"/>
                </a:lnTo>
                <a:lnTo>
                  <a:pt x="22263" y="486"/>
                </a:lnTo>
                <a:lnTo>
                  <a:pt x="22158" y="359"/>
                </a:lnTo>
                <a:lnTo>
                  <a:pt x="22052" y="296"/>
                </a:lnTo>
                <a:lnTo>
                  <a:pt x="21968" y="296"/>
                </a:lnTo>
                <a:lnTo>
                  <a:pt x="21841" y="317"/>
                </a:lnTo>
                <a:lnTo>
                  <a:pt x="21652" y="401"/>
                </a:lnTo>
                <a:lnTo>
                  <a:pt x="21441" y="507"/>
                </a:lnTo>
                <a:lnTo>
                  <a:pt x="20956" y="823"/>
                </a:lnTo>
                <a:lnTo>
                  <a:pt x="20408" y="1202"/>
                </a:lnTo>
                <a:lnTo>
                  <a:pt x="19860" y="1624"/>
                </a:lnTo>
                <a:lnTo>
                  <a:pt x="19354" y="2046"/>
                </a:lnTo>
                <a:lnTo>
                  <a:pt x="18932" y="2404"/>
                </a:lnTo>
                <a:lnTo>
                  <a:pt x="18637" y="2657"/>
                </a:lnTo>
                <a:lnTo>
                  <a:pt x="18342" y="2931"/>
                </a:lnTo>
                <a:lnTo>
                  <a:pt x="17857" y="3310"/>
                </a:lnTo>
                <a:lnTo>
                  <a:pt x="16655" y="4238"/>
                </a:lnTo>
                <a:lnTo>
                  <a:pt x="15074" y="5440"/>
                </a:lnTo>
                <a:lnTo>
                  <a:pt x="13873" y="4892"/>
                </a:lnTo>
                <a:lnTo>
                  <a:pt x="12818" y="4386"/>
                </a:lnTo>
                <a:lnTo>
                  <a:pt x="12291" y="4112"/>
                </a:lnTo>
                <a:lnTo>
                  <a:pt x="11828" y="3859"/>
                </a:lnTo>
                <a:lnTo>
                  <a:pt x="11617" y="3711"/>
                </a:lnTo>
                <a:lnTo>
                  <a:pt x="11385" y="3542"/>
                </a:lnTo>
                <a:lnTo>
                  <a:pt x="11174" y="3332"/>
                </a:lnTo>
                <a:lnTo>
                  <a:pt x="10942" y="3100"/>
                </a:lnTo>
                <a:lnTo>
                  <a:pt x="10500" y="2573"/>
                </a:lnTo>
                <a:lnTo>
                  <a:pt x="10036" y="2024"/>
                </a:lnTo>
                <a:lnTo>
                  <a:pt x="9572" y="1476"/>
                </a:lnTo>
                <a:lnTo>
                  <a:pt x="9340" y="1223"/>
                </a:lnTo>
                <a:lnTo>
                  <a:pt x="9108" y="970"/>
                </a:lnTo>
                <a:lnTo>
                  <a:pt x="8876" y="760"/>
                </a:lnTo>
                <a:lnTo>
                  <a:pt x="8644" y="570"/>
                </a:lnTo>
                <a:lnTo>
                  <a:pt x="8412" y="422"/>
                </a:lnTo>
                <a:lnTo>
                  <a:pt x="8181" y="296"/>
                </a:lnTo>
                <a:lnTo>
                  <a:pt x="7759" y="127"/>
                </a:lnTo>
                <a:lnTo>
                  <a:pt x="7569" y="64"/>
                </a:lnTo>
                <a:lnTo>
                  <a:pt x="7422" y="22"/>
                </a:lnTo>
                <a:lnTo>
                  <a:pt x="7253" y="1"/>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4" name="Google Shape;2264;p32"/>
          <p:cNvSpPr/>
          <p:nvPr/>
        </p:nvSpPr>
        <p:spPr>
          <a:xfrm flipH="1">
            <a:off x="-7457" y="4594800"/>
            <a:ext cx="9144000" cy="548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5" name="Google Shape;2265;p32"/>
          <p:cNvSpPr/>
          <p:nvPr/>
        </p:nvSpPr>
        <p:spPr>
          <a:xfrm>
            <a:off x="1493" y="4542850"/>
            <a:ext cx="1153138" cy="599767"/>
          </a:xfrm>
          <a:custGeom>
            <a:rect b="b" l="l" r="r" t="t"/>
            <a:pathLst>
              <a:path extrusionOk="0" h="25066" w="48193">
                <a:moveTo>
                  <a:pt x="1" y="0"/>
                </a:moveTo>
                <a:lnTo>
                  <a:pt x="1" y="25066"/>
                </a:lnTo>
                <a:lnTo>
                  <a:pt x="48193" y="25066"/>
                </a:lnTo>
                <a:lnTo>
                  <a:pt x="47834" y="24729"/>
                </a:lnTo>
                <a:lnTo>
                  <a:pt x="47434" y="24391"/>
                </a:lnTo>
                <a:lnTo>
                  <a:pt x="47012" y="24117"/>
                </a:lnTo>
                <a:lnTo>
                  <a:pt x="46780" y="23991"/>
                </a:lnTo>
                <a:lnTo>
                  <a:pt x="46548" y="23864"/>
                </a:lnTo>
                <a:lnTo>
                  <a:pt x="45958" y="23590"/>
                </a:lnTo>
                <a:lnTo>
                  <a:pt x="45347" y="23337"/>
                </a:lnTo>
                <a:lnTo>
                  <a:pt x="44693" y="23105"/>
                </a:lnTo>
                <a:lnTo>
                  <a:pt x="44040" y="22874"/>
                </a:lnTo>
                <a:lnTo>
                  <a:pt x="43386" y="22642"/>
                </a:lnTo>
                <a:lnTo>
                  <a:pt x="42691" y="22431"/>
                </a:lnTo>
                <a:lnTo>
                  <a:pt x="41995" y="22241"/>
                </a:lnTo>
                <a:lnTo>
                  <a:pt x="41299" y="22051"/>
                </a:lnTo>
                <a:lnTo>
                  <a:pt x="39866" y="21693"/>
                </a:lnTo>
                <a:lnTo>
                  <a:pt x="38432" y="21377"/>
                </a:lnTo>
                <a:lnTo>
                  <a:pt x="37020" y="21103"/>
                </a:lnTo>
                <a:lnTo>
                  <a:pt x="35607" y="20871"/>
                </a:lnTo>
                <a:lnTo>
                  <a:pt x="34258" y="20660"/>
                </a:lnTo>
                <a:lnTo>
                  <a:pt x="32972" y="20470"/>
                </a:lnTo>
                <a:lnTo>
                  <a:pt x="30653" y="20154"/>
                </a:lnTo>
                <a:lnTo>
                  <a:pt x="28840" y="19943"/>
                </a:lnTo>
                <a:lnTo>
                  <a:pt x="28144" y="19859"/>
                </a:lnTo>
                <a:lnTo>
                  <a:pt x="27638" y="19775"/>
                </a:lnTo>
                <a:lnTo>
                  <a:pt x="27175" y="19690"/>
                </a:lnTo>
                <a:lnTo>
                  <a:pt x="26711" y="19585"/>
                </a:lnTo>
                <a:lnTo>
                  <a:pt x="26247" y="19458"/>
                </a:lnTo>
                <a:lnTo>
                  <a:pt x="25762" y="19290"/>
                </a:lnTo>
                <a:lnTo>
                  <a:pt x="25256" y="19121"/>
                </a:lnTo>
                <a:lnTo>
                  <a:pt x="24771" y="18910"/>
                </a:lnTo>
                <a:lnTo>
                  <a:pt x="24286" y="18699"/>
                </a:lnTo>
                <a:lnTo>
                  <a:pt x="23823" y="18446"/>
                </a:lnTo>
                <a:lnTo>
                  <a:pt x="23359" y="18172"/>
                </a:lnTo>
                <a:lnTo>
                  <a:pt x="22916" y="17877"/>
                </a:lnTo>
                <a:lnTo>
                  <a:pt x="22516" y="17561"/>
                </a:lnTo>
                <a:lnTo>
                  <a:pt x="22136" y="17224"/>
                </a:lnTo>
                <a:lnTo>
                  <a:pt x="21799" y="16865"/>
                </a:lnTo>
                <a:lnTo>
                  <a:pt x="21504" y="16465"/>
                </a:lnTo>
                <a:lnTo>
                  <a:pt x="21377" y="16275"/>
                </a:lnTo>
                <a:lnTo>
                  <a:pt x="21251" y="16064"/>
                </a:lnTo>
                <a:lnTo>
                  <a:pt x="21145" y="15853"/>
                </a:lnTo>
                <a:lnTo>
                  <a:pt x="21061" y="15643"/>
                </a:lnTo>
                <a:lnTo>
                  <a:pt x="20956" y="15305"/>
                </a:lnTo>
                <a:lnTo>
                  <a:pt x="20871" y="14989"/>
                </a:lnTo>
                <a:lnTo>
                  <a:pt x="20808" y="14694"/>
                </a:lnTo>
                <a:lnTo>
                  <a:pt x="20766" y="14399"/>
                </a:lnTo>
                <a:lnTo>
                  <a:pt x="20703" y="13851"/>
                </a:lnTo>
                <a:lnTo>
                  <a:pt x="20660" y="13345"/>
                </a:lnTo>
                <a:lnTo>
                  <a:pt x="20618" y="13092"/>
                </a:lnTo>
                <a:lnTo>
                  <a:pt x="20555" y="12839"/>
                </a:lnTo>
                <a:lnTo>
                  <a:pt x="20492" y="12607"/>
                </a:lnTo>
                <a:lnTo>
                  <a:pt x="20386" y="12354"/>
                </a:lnTo>
                <a:lnTo>
                  <a:pt x="20239" y="12122"/>
                </a:lnTo>
                <a:lnTo>
                  <a:pt x="20070" y="11869"/>
                </a:lnTo>
                <a:lnTo>
                  <a:pt x="19859" y="11616"/>
                </a:lnTo>
                <a:lnTo>
                  <a:pt x="19585" y="11363"/>
                </a:lnTo>
                <a:lnTo>
                  <a:pt x="19269" y="11110"/>
                </a:lnTo>
                <a:lnTo>
                  <a:pt x="18974" y="10878"/>
                </a:lnTo>
                <a:lnTo>
                  <a:pt x="18637" y="10667"/>
                </a:lnTo>
                <a:lnTo>
                  <a:pt x="18320" y="10457"/>
                </a:lnTo>
                <a:lnTo>
                  <a:pt x="17983" y="10267"/>
                </a:lnTo>
                <a:lnTo>
                  <a:pt x="17646" y="10098"/>
                </a:lnTo>
                <a:lnTo>
                  <a:pt x="16971" y="9782"/>
                </a:lnTo>
                <a:lnTo>
                  <a:pt x="16297" y="9508"/>
                </a:lnTo>
                <a:lnTo>
                  <a:pt x="15622" y="9255"/>
                </a:lnTo>
                <a:lnTo>
                  <a:pt x="14294" y="8812"/>
                </a:lnTo>
                <a:lnTo>
                  <a:pt x="13661" y="8580"/>
                </a:lnTo>
                <a:lnTo>
                  <a:pt x="13071" y="8327"/>
                </a:lnTo>
                <a:lnTo>
                  <a:pt x="12502" y="8074"/>
                </a:lnTo>
                <a:lnTo>
                  <a:pt x="12249" y="7927"/>
                </a:lnTo>
                <a:lnTo>
                  <a:pt x="11996" y="7758"/>
                </a:lnTo>
                <a:lnTo>
                  <a:pt x="11743" y="7589"/>
                </a:lnTo>
                <a:lnTo>
                  <a:pt x="11532" y="7421"/>
                </a:lnTo>
                <a:lnTo>
                  <a:pt x="11300" y="7210"/>
                </a:lnTo>
                <a:lnTo>
                  <a:pt x="11110" y="7020"/>
                </a:lnTo>
                <a:lnTo>
                  <a:pt x="10921" y="6788"/>
                </a:lnTo>
                <a:lnTo>
                  <a:pt x="10773" y="6535"/>
                </a:lnTo>
                <a:lnTo>
                  <a:pt x="10626" y="6282"/>
                </a:lnTo>
                <a:lnTo>
                  <a:pt x="10499" y="5987"/>
                </a:lnTo>
                <a:lnTo>
                  <a:pt x="10309" y="5587"/>
                </a:lnTo>
                <a:lnTo>
                  <a:pt x="10120" y="5207"/>
                </a:lnTo>
                <a:lnTo>
                  <a:pt x="9909" y="4849"/>
                </a:lnTo>
                <a:lnTo>
                  <a:pt x="9677" y="4490"/>
                </a:lnTo>
                <a:lnTo>
                  <a:pt x="9445" y="4174"/>
                </a:lnTo>
                <a:lnTo>
                  <a:pt x="9192" y="3879"/>
                </a:lnTo>
                <a:lnTo>
                  <a:pt x="8918" y="3584"/>
                </a:lnTo>
                <a:lnTo>
                  <a:pt x="8623" y="3310"/>
                </a:lnTo>
                <a:lnTo>
                  <a:pt x="8328" y="3057"/>
                </a:lnTo>
                <a:lnTo>
                  <a:pt x="8033" y="2825"/>
                </a:lnTo>
                <a:lnTo>
                  <a:pt x="7716" y="2593"/>
                </a:lnTo>
                <a:lnTo>
                  <a:pt x="7379" y="2382"/>
                </a:lnTo>
                <a:lnTo>
                  <a:pt x="7042" y="2193"/>
                </a:lnTo>
                <a:lnTo>
                  <a:pt x="6704" y="2003"/>
                </a:lnTo>
                <a:lnTo>
                  <a:pt x="6367" y="1834"/>
                </a:lnTo>
                <a:lnTo>
                  <a:pt x="6009" y="1687"/>
                </a:lnTo>
                <a:lnTo>
                  <a:pt x="5271" y="1391"/>
                </a:lnTo>
                <a:lnTo>
                  <a:pt x="4512" y="1139"/>
                </a:lnTo>
                <a:lnTo>
                  <a:pt x="3753" y="907"/>
                </a:lnTo>
                <a:lnTo>
                  <a:pt x="2994" y="696"/>
                </a:lnTo>
                <a:lnTo>
                  <a:pt x="1476" y="337"/>
                </a:lnTo>
                <a:lnTo>
                  <a:pt x="1"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266" name="Google Shape;2266;p32"/>
          <p:cNvGrpSpPr/>
          <p:nvPr/>
        </p:nvGrpSpPr>
        <p:grpSpPr>
          <a:xfrm flipH="1">
            <a:off x="6366145" y="4747238"/>
            <a:ext cx="240526" cy="228204"/>
            <a:chOff x="4411275" y="4457400"/>
            <a:chExt cx="473850" cy="449575"/>
          </a:xfrm>
        </p:grpSpPr>
        <p:sp>
          <p:nvSpPr>
            <p:cNvPr id="2267" name="Google Shape;2267;p32"/>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8" name="Google Shape;2268;p32"/>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69" name="Google Shape;2269;p32"/>
          <p:cNvGrpSpPr/>
          <p:nvPr/>
        </p:nvGrpSpPr>
        <p:grpSpPr>
          <a:xfrm flipH="1">
            <a:off x="7737568" y="4569375"/>
            <a:ext cx="473850" cy="449575"/>
            <a:chOff x="4411275" y="4457400"/>
            <a:chExt cx="473850" cy="449575"/>
          </a:xfrm>
        </p:grpSpPr>
        <p:sp>
          <p:nvSpPr>
            <p:cNvPr id="2270" name="Google Shape;2270;p32"/>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1" name="Google Shape;2271;p32"/>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72" name="Google Shape;2272;p32"/>
          <p:cNvGrpSpPr/>
          <p:nvPr/>
        </p:nvGrpSpPr>
        <p:grpSpPr>
          <a:xfrm flipH="1">
            <a:off x="6826895" y="4680051"/>
            <a:ext cx="240526" cy="228204"/>
            <a:chOff x="4411275" y="4457400"/>
            <a:chExt cx="473850" cy="449575"/>
          </a:xfrm>
        </p:grpSpPr>
        <p:sp>
          <p:nvSpPr>
            <p:cNvPr id="2273" name="Google Shape;2273;p32"/>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4" name="Google Shape;2274;p32"/>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75" name="Google Shape;2275;p32"/>
          <p:cNvGrpSpPr/>
          <p:nvPr/>
        </p:nvGrpSpPr>
        <p:grpSpPr>
          <a:xfrm flipH="1">
            <a:off x="4486295" y="4762851"/>
            <a:ext cx="240526" cy="228204"/>
            <a:chOff x="4411275" y="4457400"/>
            <a:chExt cx="473850" cy="449575"/>
          </a:xfrm>
        </p:grpSpPr>
        <p:sp>
          <p:nvSpPr>
            <p:cNvPr id="2276" name="Google Shape;2276;p32"/>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7" name="Google Shape;2277;p32"/>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78" name="Google Shape;2278;p32"/>
          <p:cNvGrpSpPr/>
          <p:nvPr/>
        </p:nvGrpSpPr>
        <p:grpSpPr>
          <a:xfrm flipH="1">
            <a:off x="2476520" y="4728638"/>
            <a:ext cx="240526" cy="228204"/>
            <a:chOff x="4411275" y="4457400"/>
            <a:chExt cx="473850" cy="449575"/>
          </a:xfrm>
        </p:grpSpPr>
        <p:sp>
          <p:nvSpPr>
            <p:cNvPr id="2279" name="Google Shape;2279;p32"/>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0" name="Google Shape;2280;p32"/>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81" name="Google Shape;2281;p32"/>
          <p:cNvGrpSpPr/>
          <p:nvPr/>
        </p:nvGrpSpPr>
        <p:grpSpPr>
          <a:xfrm flipH="1">
            <a:off x="5366518" y="4493150"/>
            <a:ext cx="473850" cy="449575"/>
            <a:chOff x="4411275" y="4457400"/>
            <a:chExt cx="473850" cy="449575"/>
          </a:xfrm>
        </p:grpSpPr>
        <p:sp>
          <p:nvSpPr>
            <p:cNvPr id="2282" name="Google Shape;2282;p32"/>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3" name="Google Shape;2283;p32"/>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84" name="Google Shape;2284;p32"/>
          <p:cNvGrpSpPr/>
          <p:nvPr/>
        </p:nvGrpSpPr>
        <p:grpSpPr>
          <a:xfrm flipH="1">
            <a:off x="3095645" y="4656226"/>
            <a:ext cx="240526" cy="228204"/>
            <a:chOff x="4411275" y="4457400"/>
            <a:chExt cx="473850" cy="449575"/>
          </a:xfrm>
        </p:grpSpPr>
        <p:sp>
          <p:nvSpPr>
            <p:cNvPr id="2285" name="Google Shape;2285;p32"/>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6" name="Google Shape;2286;p32"/>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287" name="Google Shape;2287;p32"/>
          <p:cNvSpPr/>
          <p:nvPr/>
        </p:nvSpPr>
        <p:spPr>
          <a:xfrm>
            <a:off x="7970693" y="3646950"/>
            <a:ext cx="1165850" cy="952475"/>
          </a:xfrm>
          <a:custGeom>
            <a:rect b="b" l="l" r="r" t="t"/>
            <a:pathLst>
              <a:path extrusionOk="0" h="38099" w="46634">
                <a:moveTo>
                  <a:pt x="7210" y="0"/>
                </a:moveTo>
                <a:lnTo>
                  <a:pt x="7210" y="351"/>
                </a:lnTo>
                <a:lnTo>
                  <a:pt x="7016" y="1579"/>
                </a:lnTo>
                <a:lnTo>
                  <a:pt x="6918" y="1618"/>
                </a:lnTo>
                <a:lnTo>
                  <a:pt x="6840" y="1696"/>
                </a:lnTo>
                <a:lnTo>
                  <a:pt x="6782" y="1813"/>
                </a:lnTo>
                <a:lnTo>
                  <a:pt x="6762" y="1871"/>
                </a:lnTo>
                <a:lnTo>
                  <a:pt x="6762" y="1949"/>
                </a:lnTo>
                <a:lnTo>
                  <a:pt x="6782" y="2085"/>
                </a:lnTo>
                <a:lnTo>
                  <a:pt x="6801" y="2202"/>
                </a:lnTo>
                <a:lnTo>
                  <a:pt x="6860" y="2280"/>
                </a:lnTo>
                <a:lnTo>
                  <a:pt x="6918" y="2358"/>
                </a:lnTo>
                <a:lnTo>
                  <a:pt x="7016" y="2436"/>
                </a:lnTo>
                <a:lnTo>
                  <a:pt x="7074" y="2456"/>
                </a:lnTo>
                <a:lnTo>
                  <a:pt x="6450" y="3547"/>
                </a:lnTo>
                <a:lnTo>
                  <a:pt x="6275" y="3586"/>
                </a:lnTo>
                <a:lnTo>
                  <a:pt x="6275" y="3898"/>
                </a:lnTo>
                <a:lnTo>
                  <a:pt x="6450" y="3878"/>
                </a:lnTo>
                <a:lnTo>
                  <a:pt x="6450" y="5496"/>
                </a:lnTo>
                <a:lnTo>
                  <a:pt x="6080" y="5496"/>
                </a:lnTo>
                <a:lnTo>
                  <a:pt x="6080" y="5866"/>
                </a:lnTo>
                <a:lnTo>
                  <a:pt x="5905" y="5944"/>
                </a:lnTo>
                <a:lnTo>
                  <a:pt x="5729" y="6041"/>
                </a:lnTo>
                <a:lnTo>
                  <a:pt x="5476" y="6197"/>
                </a:lnTo>
                <a:lnTo>
                  <a:pt x="5184" y="6412"/>
                </a:lnTo>
                <a:lnTo>
                  <a:pt x="4852" y="6665"/>
                </a:lnTo>
                <a:lnTo>
                  <a:pt x="4521" y="6996"/>
                </a:lnTo>
                <a:lnTo>
                  <a:pt x="4151" y="7367"/>
                </a:lnTo>
                <a:lnTo>
                  <a:pt x="3800" y="7815"/>
                </a:lnTo>
                <a:lnTo>
                  <a:pt x="3625" y="8049"/>
                </a:lnTo>
                <a:lnTo>
                  <a:pt x="3449" y="8321"/>
                </a:lnTo>
                <a:lnTo>
                  <a:pt x="3293" y="8594"/>
                </a:lnTo>
                <a:lnTo>
                  <a:pt x="3118" y="8887"/>
                </a:lnTo>
                <a:lnTo>
                  <a:pt x="2982" y="9218"/>
                </a:lnTo>
                <a:lnTo>
                  <a:pt x="2826" y="9549"/>
                </a:lnTo>
                <a:lnTo>
                  <a:pt x="2709" y="9900"/>
                </a:lnTo>
                <a:lnTo>
                  <a:pt x="2592" y="10270"/>
                </a:lnTo>
                <a:lnTo>
                  <a:pt x="2494" y="10660"/>
                </a:lnTo>
                <a:lnTo>
                  <a:pt x="2397" y="11069"/>
                </a:lnTo>
                <a:lnTo>
                  <a:pt x="2319" y="11498"/>
                </a:lnTo>
                <a:lnTo>
                  <a:pt x="2280" y="11946"/>
                </a:lnTo>
                <a:lnTo>
                  <a:pt x="2241" y="12414"/>
                </a:lnTo>
                <a:lnTo>
                  <a:pt x="2241" y="12901"/>
                </a:lnTo>
                <a:lnTo>
                  <a:pt x="2105" y="12921"/>
                </a:lnTo>
                <a:lnTo>
                  <a:pt x="2007" y="12960"/>
                </a:lnTo>
                <a:lnTo>
                  <a:pt x="1949" y="12999"/>
                </a:lnTo>
                <a:lnTo>
                  <a:pt x="1890" y="13037"/>
                </a:lnTo>
                <a:lnTo>
                  <a:pt x="1851" y="13076"/>
                </a:lnTo>
                <a:lnTo>
                  <a:pt x="1832" y="13115"/>
                </a:lnTo>
                <a:lnTo>
                  <a:pt x="1812" y="13174"/>
                </a:lnTo>
                <a:lnTo>
                  <a:pt x="1832" y="13213"/>
                </a:lnTo>
                <a:lnTo>
                  <a:pt x="1812" y="13213"/>
                </a:lnTo>
                <a:lnTo>
                  <a:pt x="1812" y="14772"/>
                </a:lnTo>
                <a:lnTo>
                  <a:pt x="1111" y="14928"/>
                </a:lnTo>
                <a:lnTo>
                  <a:pt x="585" y="15064"/>
                </a:lnTo>
                <a:lnTo>
                  <a:pt x="136" y="15201"/>
                </a:lnTo>
                <a:lnTo>
                  <a:pt x="136" y="16779"/>
                </a:lnTo>
                <a:lnTo>
                  <a:pt x="117" y="17948"/>
                </a:lnTo>
                <a:lnTo>
                  <a:pt x="117" y="19644"/>
                </a:lnTo>
                <a:lnTo>
                  <a:pt x="0" y="19644"/>
                </a:lnTo>
                <a:lnTo>
                  <a:pt x="0" y="38099"/>
                </a:lnTo>
                <a:lnTo>
                  <a:pt x="46634" y="38099"/>
                </a:lnTo>
                <a:lnTo>
                  <a:pt x="46634" y="13310"/>
                </a:lnTo>
                <a:lnTo>
                  <a:pt x="43789" y="13739"/>
                </a:lnTo>
                <a:lnTo>
                  <a:pt x="43789" y="12511"/>
                </a:lnTo>
                <a:lnTo>
                  <a:pt x="43828" y="12511"/>
                </a:lnTo>
                <a:lnTo>
                  <a:pt x="43906" y="12277"/>
                </a:lnTo>
                <a:lnTo>
                  <a:pt x="43750" y="12122"/>
                </a:lnTo>
                <a:lnTo>
                  <a:pt x="43828" y="11634"/>
                </a:lnTo>
                <a:lnTo>
                  <a:pt x="43906" y="11634"/>
                </a:lnTo>
                <a:lnTo>
                  <a:pt x="43672" y="11147"/>
                </a:lnTo>
                <a:lnTo>
                  <a:pt x="43360" y="6685"/>
                </a:lnTo>
                <a:lnTo>
                  <a:pt x="43379" y="6646"/>
                </a:lnTo>
                <a:lnTo>
                  <a:pt x="43379" y="6626"/>
                </a:lnTo>
                <a:lnTo>
                  <a:pt x="43379" y="6568"/>
                </a:lnTo>
                <a:lnTo>
                  <a:pt x="43340" y="6548"/>
                </a:lnTo>
                <a:lnTo>
                  <a:pt x="43340" y="6314"/>
                </a:lnTo>
                <a:lnTo>
                  <a:pt x="43321" y="6548"/>
                </a:lnTo>
                <a:lnTo>
                  <a:pt x="43282" y="6568"/>
                </a:lnTo>
                <a:lnTo>
                  <a:pt x="43282" y="6626"/>
                </a:lnTo>
                <a:lnTo>
                  <a:pt x="43282" y="6646"/>
                </a:lnTo>
                <a:lnTo>
                  <a:pt x="43301" y="6685"/>
                </a:lnTo>
                <a:lnTo>
                  <a:pt x="42990" y="11147"/>
                </a:lnTo>
                <a:lnTo>
                  <a:pt x="42756" y="11634"/>
                </a:lnTo>
                <a:lnTo>
                  <a:pt x="42834" y="11634"/>
                </a:lnTo>
                <a:lnTo>
                  <a:pt x="42912" y="12122"/>
                </a:lnTo>
                <a:lnTo>
                  <a:pt x="42756" y="12277"/>
                </a:lnTo>
                <a:lnTo>
                  <a:pt x="42834" y="12511"/>
                </a:lnTo>
                <a:lnTo>
                  <a:pt x="42873" y="12511"/>
                </a:lnTo>
                <a:lnTo>
                  <a:pt x="42873" y="13875"/>
                </a:lnTo>
                <a:lnTo>
                  <a:pt x="41080" y="14148"/>
                </a:lnTo>
                <a:lnTo>
                  <a:pt x="38819" y="18338"/>
                </a:lnTo>
                <a:lnTo>
                  <a:pt x="38819" y="18338"/>
                </a:lnTo>
                <a:lnTo>
                  <a:pt x="39540" y="17929"/>
                </a:lnTo>
                <a:lnTo>
                  <a:pt x="39540" y="20150"/>
                </a:lnTo>
                <a:lnTo>
                  <a:pt x="37825" y="21105"/>
                </a:lnTo>
                <a:lnTo>
                  <a:pt x="37825" y="15454"/>
                </a:lnTo>
                <a:lnTo>
                  <a:pt x="35643" y="12433"/>
                </a:lnTo>
                <a:lnTo>
                  <a:pt x="33655" y="12433"/>
                </a:lnTo>
                <a:lnTo>
                  <a:pt x="33655" y="11810"/>
                </a:lnTo>
                <a:lnTo>
                  <a:pt x="34025" y="11810"/>
                </a:lnTo>
                <a:lnTo>
                  <a:pt x="34025" y="11284"/>
                </a:lnTo>
                <a:lnTo>
                  <a:pt x="33285" y="11284"/>
                </a:lnTo>
                <a:lnTo>
                  <a:pt x="33285" y="10933"/>
                </a:lnTo>
                <a:lnTo>
                  <a:pt x="33363" y="10933"/>
                </a:lnTo>
                <a:lnTo>
                  <a:pt x="33382" y="10913"/>
                </a:lnTo>
                <a:lnTo>
                  <a:pt x="33402" y="10874"/>
                </a:lnTo>
                <a:lnTo>
                  <a:pt x="33402" y="10855"/>
                </a:lnTo>
                <a:lnTo>
                  <a:pt x="33402" y="10816"/>
                </a:lnTo>
                <a:lnTo>
                  <a:pt x="33382" y="10796"/>
                </a:lnTo>
                <a:lnTo>
                  <a:pt x="33363" y="10777"/>
                </a:lnTo>
                <a:lnTo>
                  <a:pt x="32993" y="10777"/>
                </a:lnTo>
                <a:lnTo>
                  <a:pt x="32954" y="10796"/>
                </a:lnTo>
                <a:lnTo>
                  <a:pt x="32934" y="10816"/>
                </a:lnTo>
                <a:lnTo>
                  <a:pt x="32934" y="10855"/>
                </a:lnTo>
                <a:lnTo>
                  <a:pt x="32934" y="10874"/>
                </a:lnTo>
                <a:lnTo>
                  <a:pt x="32954" y="10913"/>
                </a:lnTo>
                <a:lnTo>
                  <a:pt x="32993" y="10933"/>
                </a:lnTo>
                <a:lnTo>
                  <a:pt x="33051" y="10933"/>
                </a:lnTo>
                <a:lnTo>
                  <a:pt x="33051" y="11284"/>
                </a:lnTo>
                <a:lnTo>
                  <a:pt x="32622" y="11284"/>
                </a:lnTo>
                <a:lnTo>
                  <a:pt x="32622" y="10933"/>
                </a:lnTo>
                <a:lnTo>
                  <a:pt x="32700" y="10933"/>
                </a:lnTo>
                <a:lnTo>
                  <a:pt x="32720" y="10913"/>
                </a:lnTo>
                <a:lnTo>
                  <a:pt x="32739" y="10874"/>
                </a:lnTo>
                <a:lnTo>
                  <a:pt x="32759" y="10855"/>
                </a:lnTo>
                <a:lnTo>
                  <a:pt x="32739" y="10816"/>
                </a:lnTo>
                <a:lnTo>
                  <a:pt x="32720" y="10796"/>
                </a:lnTo>
                <a:lnTo>
                  <a:pt x="32700" y="10777"/>
                </a:lnTo>
                <a:lnTo>
                  <a:pt x="32330" y="10777"/>
                </a:lnTo>
                <a:lnTo>
                  <a:pt x="32291" y="10796"/>
                </a:lnTo>
                <a:lnTo>
                  <a:pt x="32291" y="10816"/>
                </a:lnTo>
                <a:lnTo>
                  <a:pt x="32271" y="10855"/>
                </a:lnTo>
                <a:lnTo>
                  <a:pt x="32291" y="10874"/>
                </a:lnTo>
                <a:lnTo>
                  <a:pt x="32291" y="10913"/>
                </a:lnTo>
                <a:lnTo>
                  <a:pt x="32330" y="10933"/>
                </a:lnTo>
                <a:lnTo>
                  <a:pt x="32408" y="10933"/>
                </a:lnTo>
                <a:lnTo>
                  <a:pt x="32408" y="11284"/>
                </a:lnTo>
                <a:lnTo>
                  <a:pt x="31979" y="11284"/>
                </a:lnTo>
                <a:lnTo>
                  <a:pt x="31979" y="10933"/>
                </a:lnTo>
                <a:lnTo>
                  <a:pt x="32038" y="10933"/>
                </a:lnTo>
                <a:lnTo>
                  <a:pt x="32077" y="10913"/>
                </a:lnTo>
                <a:lnTo>
                  <a:pt x="32096" y="10874"/>
                </a:lnTo>
                <a:lnTo>
                  <a:pt x="32096" y="10855"/>
                </a:lnTo>
                <a:lnTo>
                  <a:pt x="32096" y="10816"/>
                </a:lnTo>
                <a:lnTo>
                  <a:pt x="32077" y="10796"/>
                </a:lnTo>
                <a:lnTo>
                  <a:pt x="32038" y="10777"/>
                </a:lnTo>
                <a:lnTo>
                  <a:pt x="31667" y="10777"/>
                </a:lnTo>
                <a:lnTo>
                  <a:pt x="31648" y="10796"/>
                </a:lnTo>
                <a:lnTo>
                  <a:pt x="31628" y="10816"/>
                </a:lnTo>
                <a:lnTo>
                  <a:pt x="31628" y="10855"/>
                </a:lnTo>
                <a:lnTo>
                  <a:pt x="31628" y="10874"/>
                </a:lnTo>
                <a:lnTo>
                  <a:pt x="31648" y="10913"/>
                </a:lnTo>
                <a:lnTo>
                  <a:pt x="31667" y="10933"/>
                </a:lnTo>
                <a:lnTo>
                  <a:pt x="31745" y="10933"/>
                </a:lnTo>
                <a:lnTo>
                  <a:pt x="31745" y="11284"/>
                </a:lnTo>
                <a:lnTo>
                  <a:pt x="31317" y="11284"/>
                </a:lnTo>
                <a:lnTo>
                  <a:pt x="31317" y="10933"/>
                </a:lnTo>
                <a:lnTo>
                  <a:pt x="31395" y="10933"/>
                </a:lnTo>
                <a:lnTo>
                  <a:pt x="31414" y="10913"/>
                </a:lnTo>
                <a:lnTo>
                  <a:pt x="31434" y="10874"/>
                </a:lnTo>
                <a:lnTo>
                  <a:pt x="31434" y="10855"/>
                </a:lnTo>
                <a:lnTo>
                  <a:pt x="31434" y="10816"/>
                </a:lnTo>
                <a:lnTo>
                  <a:pt x="31414" y="10796"/>
                </a:lnTo>
                <a:lnTo>
                  <a:pt x="31395" y="10777"/>
                </a:lnTo>
                <a:lnTo>
                  <a:pt x="31005" y="10777"/>
                </a:lnTo>
                <a:lnTo>
                  <a:pt x="30985" y="10796"/>
                </a:lnTo>
                <a:lnTo>
                  <a:pt x="30966" y="10816"/>
                </a:lnTo>
                <a:lnTo>
                  <a:pt x="30966" y="10855"/>
                </a:lnTo>
                <a:lnTo>
                  <a:pt x="30966" y="10874"/>
                </a:lnTo>
                <a:lnTo>
                  <a:pt x="30985" y="10913"/>
                </a:lnTo>
                <a:lnTo>
                  <a:pt x="31005" y="10933"/>
                </a:lnTo>
                <a:lnTo>
                  <a:pt x="31083" y="10933"/>
                </a:lnTo>
                <a:lnTo>
                  <a:pt x="31083" y="11284"/>
                </a:lnTo>
                <a:lnTo>
                  <a:pt x="30342" y="11284"/>
                </a:lnTo>
                <a:lnTo>
                  <a:pt x="30342" y="11810"/>
                </a:lnTo>
                <a:lnTo>
                  <a:pt x="30712" y="11810"/>
                </a:lnTo>
                <a:lnTo>
                  <a:pt x="30712" y="12433"/>
                </a:lnTo>
                <a:lnTo>
                  <a:pt x="28277" y="12433"/>
                </a:lnTo>
                <a:lnTo>
                  <a:pt x="27555" y="13349"/>
                </a:lnTo>
                <a:lnTo>
                  <a:pt x="27555" y="14441"/>
                </a:lnTo>
                <a:lnTo>
                  <a:pt x="26094" y="15785"/>
                </a:lnTo>
                <a:lnTo>
                  <a:pt x="25042" y="16760"/>
                </a:lnTo>
                <a:lnTo>
                  <a:pt x="24691" y="17110"/>
                </a:lnTo>
                <a:lnTo>
                  <a:pt x="24535" y="17286"/>
                </a:lnTo>
                <a:lnTo>
                  <a:pt x="24535" y="17422"/>
                </a:lnTo>
                <a:lnTo>
                  <a:pt x="24321" y="17422"/>
                </a:lnTo>
                <a:lnTo>
                  <a:pt x="24321" y="15298"/>
                </a:lnTo>
                <a:lnTo>
                  <a:pt x="24418" y="15298"/>
                </a:lnTo>
                <a:lnTo>
                  <a:pt x="24593" y="14967"/>
                </a:lnTo>
                <a:lnTo>
                  <a:pt x="24243" y="14713"/>
                </a:lnTo>
                <a:lnTo>
                  <a:pt x="24398" y="14031"/>
                </a:lnTo>
                <a:lnTo>
                  <a:pt x="24593" y="14031"/>
                </a:lnTo>
                <a:lnTo>
                  <a:pt x="24048" y="13330"/>
                </a:lnTo>
                <a:lnTo>
                  <a:pt x="23327" y="6801"/>
                </a:lnTo>
                <a:lnTo>
                  <a:pt x="23366" y="6762"/>
                </a:lnTo>
                <a:lnTo>
                  <a:pt x="23385" y="6704"/>
                </a:lnTo>
                <a:lnTo>
                  <a:pt x="23366" y="6646"/>
                </a:lnTo>
                <a:lnTo>
                  <a:pt x="23307" y="6607"/>
                </a:lnTo>
                <a:lnTo>
                  <a:pt x="23268" y="6275"/>
                </a:lnTo>
                <a:lnTo>
                  <a:pt x="23229" y="6607"/>
                </a:lnTo>
                <a:lnTo>
                  <a:pt x="23171" y="6646"/>
                </a:lnTo>
                <a:lnTo>
                  <a:pt x="23151" y="6704"/>
                </a:lnTo>
                <a:lnTo>
                  <a:pt x="23171" y="6762"/>
                </a:lnTo>
                <a:lnTo>
                  <a:pt x="23210" y="6801"/>
                </a:lnTo>
                <a:lnTo>
                  <a:pt x="22469" y="13330"/>
                </a:lnTo>
                <a:lnTo>
                  <a:pt x="21943" y="14031"/>
                </a:lnTo>
                <a:lnTo>
                  <a:pt x="22138" y="14031"/>
                </a:lnTo>
                <a:lnTo>
                  <a:pt x="22294" y="14713"/>
                </a:lnTo>
                <a:lnTo>
                  <a:pt x="21943" y="14967"/>
                </a:lnTo>
                <a:lnTo>
                  <a:pt x="22118" y="15298"/>
                </a:lnTo>
                <a:lnTo>
                  <a:pt x="22216" y="15298"/>
                </a:lnTo>
                <a:lnTo>
                  <a:pt x="22216" y="17422"/>
                </a:lnTo>
                <a:lnTo>
                  <a:pt x="16623" y="17422"/>
                </a:lnTo>
                <a:lnTo>
                  <a:pt x="15395" y="19644"/>
                </a:lnTo>
                <a:lnTo>
                  <a:pt x="14343" y="19644"/>
                </a:lnTo>
                <a:lnTo>
                  <a:pt x="14343" y="17948"/>
                </a:lnTo>
                <a:lnTo>
                  <a:pt x="14323" y="16779"/>
                </a:lnTo>
                <a:lnTo>
                  <a:pt x="14323" y="15201"/>
                </a:lnTo>
                <a:lnTo>
                  <a:pt x="13875" y="15064"/>
                </a:lnTo>
                <a:lnTo>
                  <a:pt x="13349" y="14928"/>
                </a:lnTo>
                <a:lnTo>
                  <a:pt x="12647" y="14772"/>
                </a:lnTo>
                <a:lnTo>
                  <a:pt x="12647" y="13213"/>
                </a:lnTo>
                <a:lnTo>
                  <a:pt x="12628" y="13213"/>
                </a:lnTo>
                <a:lnTo>
                  <a:pt x="12647" y="13174"/>
                </a:lnTo>
                <a:lnTo>
                  <a:pt x="12628" y="13115"/>
                </a:lnTo>
                <a:lnTo>
                  <a:pt x="12609" y="13076"/>
                </a:lnTo>
                <a:lnTo>
                  <a:pt x="12570" y="13037"/>
                </a:lnTo>
                <a:lnTo>
                  <a:pt x="12511" y="12999"/>
                </a:lnTo>
                <a:lnTo>
                  <a:pt x="12453" y="12960"/>
                </a:lnTo>
                <a:lnTo>
                  <a:pt x="12355" y="12921"/>
                </a:lnTo>
                <a:lnTo>
                  <a:pt x="12219" y="12901"/>
                </a:lnTo>
                <a:lnTo>
                  <a:pt x="12219" y="12414"/>
                </a:lnTo>
                <a:lnTo>
                  <a:pt x="12180" y="11946"/>
                </a:lnTo>
                <a:lnTo>
                  <a:pt x="12121" y="11498"/>
                </a:lnTo>
                <a:lnTo>
                  <a:pt x="12063" y="11069"/>
                </a:lnTo>
                <a:lnTo>
                  <a:pt x="11965" y="10660"/>
                </a:lnTo>
                <a:lnTo>
                  <a:pt x="11868" y="10270"/>
                </a:lnTo>
                <a:lnTo>
                  <a:pt x="11751" y="9900"/>
                </a:lnTo>
                <a:lnTo>
                  <a:pt x="11634" y="9549"/>
                </a:lnTo>
                <a:lnTo>
                  <a:pt x="11478" y="9218"/>
                </a:lnTo>
                <a:lnTo>
                  <a:pt x="11342" y="8887"/>
                </a:lnTo>
                <a:lnTo>
                  <a:pt x="11166" y="8594"/>
                </a:lnTo>
                <a:lnTo>
                  <a:pt x="11011" y="8321"/>
                </a:lnTo>
                <a:lnTo>
                  <a:pt x="10835" y="8049"/>
                </a:lnTo>
                <a:lnTo>
                  <a:pt x="10660" y="7815"/>
                </a:lnTo>
                <a:lnTo>
                  <a:pt x="10309" y="7367"/>
                </a:lnTo>
                <a:lnTo>
                  <a:pt x="9939" y="6996"/>
                </a:lnTo>
                <a:lnTo>
                  <a:pt x="9607" y="6665"/>
                </a:lnTo>
                <a:lnTo>
                  <a:pt x="9276" y="6412"/>
                </a:lnTo>
                <a:lnTo>
                  <a:pt x="8984" y="6197"/>
                </a:lnTo>
                <a:lnTo>
                  <a:pt x="8730" y="6041"/>
                </a:lnTo>
                <a:lnTo>
                  <a:pt x="8555" y="5944"/>
                </a:lnTo>
                <a:lnTo>
                  <a:pt x="8380" y="5866"/>
                </a:lnTo>
                <a:lnTo>
                  <a:pt x="8380" y="5496"/>
                </a:lnTo>
                <a:lnTo>
                  <a:pt x="8009" y="5496"/>
                </a:lnTo>
                <a:lnTo>
                  <a:pt x="8009" y="3878"/>
                </a:lnTo>
                <a:lnTo>
                  <a:pt x="8185" y="3898"/>
                </a:lnTo>
                <a:lnTo>
                  <a:pt x="8185" y="3586"/>
                </a:lnTo>
                <a:lnTo>
                  <a:pt x="8009" y="3547"/>
                </a:lnTo>
                <a:lnTo>
                  <a:pt x="7386" y="2456"/>
                </a:lnTo>
                <a:lnTo>
                  <a:pt x="7444" y="2436"/>
                </a:lnTo>
                <a:lnTo>
                  <a:pt x="7542" y="2358"/>
                </a:lnTo>
                <a:lnTo>
                  <a:pt x="7600" y="2280"/>
                </a:lnTo>
                <a:lnTo>
                  <a:pt x="7659" y="2202"/>
                </a:lnTo>
                <a:lnTo>
                  <a:pt x="7678" y="2085"/>
                </a:lnTo>
                <a:lnTo>
                  <a:pt x="7698" y="1949"/>
                </a:lnTo>
                <a:lnTo>
                  <a:pt x="7698" y="1871"/>
                </a:lnTo>
                <a:lnTo>
                  <a:pt x="7678" y="1813"/>
                </a:lnTo>
                <a:lnTo>
                  <a:pt x="7620" y="1696"/>
                </a:lnTo>
                <a:lnTo>
                  <a:pt x="7542" y="1618"/>
                </a:lnTo>
                <a:lnTo>
                  <a:pt x="7444" y="1579"/>
                </a:lnTo>
                <a:lnTo>
                  <a:pt x="7249" y="351"/>
                </a:lnTo>
                <a:lnTo>
                  <a:pt x="7249" y="0"/>
                </a:lnTo>
                <a:lnTo>
                  <a:pt x="7230" y="176"/>
                </a:lnTo>
                <a:lnTo>
                  <a:pt x="7210" y="0"/>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288" name="Google Shape;2288;p32"/>
          <p:cNvGrpSpPr/>
          <p:nvPr/>
        </p:nvGrpSpPr>
        <p:grpSpPr>
          <a:xfrm flipH="1">
            <a:off x="8402093" y="3582400"/>
            <a:ext cx="639200" cy="1081575"/>
            <a:chOff x="-1254775" y="1770625"/>
            <a:chExt cx="639200" cy="1081575"/>
          </a:xfrm>
        </p:grpSpPr>
        <p:sp>
          <p:nvSpPr>
            <p:cNvPr id="2289" name="Google Shape;2289;p32"/>
            <p:cNvSpPr/>
            <p:nvPr/>
          </p:nvSpPr>
          <p:spPr>
            <a:xfrm>
              <a:off x="-925450" y="2281200"/>
              <a:ext cx="35600" cy="571000"/>
            </a:xfrm>
            <a:custGeom>
              <a:rect b="b" l="l" r="r" t="t"/>
              <a:pathLst>
                <a:path extrusionOk="0" h="22840" w="1424">
                  <a:moveTo>
                    <a:pt x="839" y="0"/>
                  </a:moveTo>
                  <a:lnTo>
                    <a:pt x="800" y="20"/>
                  </a:lnTo>
                  <a:lnTo>
                    <a:pt x="780" y="39"/>
                  </a:lnTo>
                  <a:lnTo>
                    <a:pt x="780" y="59"/>
                  </a:lnTo>
                  <a:lnTo>
                    <a:pt x="644" y="877"/>
                  </a:lnTo>
                  <a:lnTo>
                    <a:pt x="527" y="1890"/>
                  </a:lnTo>
                  <a:lnTo>
                    <a:pt x="391" y="3118"/>
                  </a:lnTo>
                  <a:lnTo>
                    <a:pt x="293" y="4482"/>
                  </a:lnTo>
                  <a:lnTo>
                    <a:pt x="176" y="5983"/>
                  </a:lnTo>
                  <a:lnTo>
                    <a:pt x="98" y="7600"/>
                  </a:lnTo>
                  <a:lnTo>
                    <a:pt x="40" y="9276"/>
                  </a:lnTo>
                  <a:lnTo>
                    <a:pt x="1" y="10991"/>
                  </a:lnTo>
                  <a:lnTo>
                    <a:pt x="1" y="12745"/>
                  </a:lnTo>
                  <a:lnTo>
                    <a:pt x="40" y="14460"/>
                  </a:lnTo>
                  <a:lnTo>
                    <a:pt x="79" y="15298"/>
                  </a:lnTo>
                  <a:lnTo>
                    <a:pt x="118" y="16136"/>
                  </a:lnTo>
                  <a:lnTo>
                    <a:pt x="176" y="16935"/>
                  </a:lnTo>
                  <a:lnTo>
                    <a:pt x="235" y="17734"/>
                  </a:lnTo>
                  <a:lnTo>
                    <a:pt x="313" y="18494"/>
                  </a:lnTo>
                  <a:lnTo>
                    <a:pt x="410" y="19234"/>
                  </a:lnTo>
                  <a:lnTo>
                    <a:pt x="508" y="19936"/>
                  </a:lnTo>
                  <a:lnTo>
                    <a:pt x="644" y="20599"/>
                  </a:lnTo>
                  <a:lnTo>
                    <a:pt x="780" y="21222"/>
                  </a:lnTo>
                  <a:lnTo>
                    <a:pt x="917" y="21787"/>
                  </a:lnTo>
                  <a:lnTo>
                    <a:pt x="1092" y="22313"/>
                  </a:lnTo>
                  <a:lnTo>
                    <a:pt x="1268" y="22801"/>
                  </a:lnTo>
                  <a:lnTo>
                    <a:pt x="1307" y="22840"/>
                  </a:lnTo>
                  <a:lnTo>
                    <a:pt x="1385" y="22840"/>
                  </a:lnTo>
                  <a:lnTo>
                    <a:pt x="1404" y="22820"/>
                  </a:lnTo>
                  <a:lnTo>
                    <a:pt x="1423" y="22801"/>
                  </a:lnTo>
                  <a:lnTo>
                    <a:pt x="1423" y="22762"/>
                  </a:lnTo>
                  <a:lnTo>
                    <a:pt x="1423" y="22742"/>
                  </a:lnTo>
                  <a:lnTo>
                    <a:pt x="1229" y="22255"/>
                  </a:lnTo>
                  <a:lnTo>
                    <a:pt x="1073" y="21729"/>
                  </a:lnTo>
                  <a:lnTo>
                    <a:pt x="917" y="21164"/>
                  </a:lnTo>
                  <a:lnTo>
                    <a:pt x="780" y="20540"/>
                  </a:lnTo>
                  <a:lnTo>
                    <a:pt x="663" y="19878"/>
                  </a:lnTo>
                  <a:lnTo>
                    <a:pt x="566" y="19176"/>
                  </a:lnTo>
                  <a:lnTo>
                    <a:pt x="469" y="18455"/>
                  </a:lnTo>
                  <a:lnTo>
                    <a:pt x="391" y="17695"/>
                  </a:lnTo>
                  <a:lnTo>
                    <a:pt x="332" y="16915"/>
                  </a:lnTo>
                  <a:lnTo>
                    <a:pt x="274" y="16097"/>
                  </a:lnTo>
                  <a:lnTo>
                    <a:pt x="196" y="14440"/>
                  </a:lnTo>
                  <a:lnTo>
                    <a:pt x="157" y="12726"/>
                  </a:lnTo>
                  <a:lnTo>
                    <a:pt x="157" y="10991"/>
                  </a:lnTo>
                  <a:lnTo>
                    <a:pt x="196" y="9276"/>
                  </a:lnTo>
                  <a:lnTo>
                    <a:pt x="254" y="7600"/>
                  </a:lnTo>
                  <a:lnTo>
                    <a:pt x="332" y="6002"/>
                  </a:lnTo>
                  <a:lnTo>
                    <a:pt x="449" y="4502"/>
                  </a:lnTo>
                  <a:lnTo>
                    <a:pt x="547" y="3118"/>
                  </a:lnTo>
                  <a:lnTo>
                    <a:pt x="683" y="1910"/>
                  </a:lnTo>
                  <a:lnTo>
                    <a:pt x="800" y="897"/>
                  </a:lnTo>
                  <a:lnTo>
                    <a:pt x="936" y="98"/>
                  </a:lnTo>
                  <a:lnTo>
                    <a:pt x="936" y="59"/>
                  </a:lnTo>
                  <a:lnTo>
                    <a:pt x="917" y="39"/>
                  </a:lnTo>
                  <a:lnTo>
                    <a:pt x="897" y="20"/>
                  </a:lnTo>
                  <a:lnTo>
                    <a:pt x="858"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0" name="Google Shape;2290;p32"/>
            <p:cNvSpPr/>
            <p:nvPr/>
          </p:nvSpPr>
          <p:spPr>
            <a:xfrm>
              <a:off x="-925925" y="2260250"/>
              <a:ext cx="172000" cy="229975"/>
            </a:xfrm>
            <a:custGeom>
              <a:rect b="b" l="l" r="r" t="t"/>
              <a:pathLst>
                <a:path extrusionOk="0" h="9199" w="6880">
                  <a:moveTo>
                    <a:pt x="6743" y="0"/>
                  </a:moveTo>
                  <a:lnTo>
                    <a:pt x="6236" y="370"/>
                  </a:lnTo>
                  <a:lnTo>
                    <a:pt x="5749" y="741"/>
                  </a:lnTo>
                  <a:lnTo>
                    <a:pt x="5282" y="1150"/>
                  </a:lnTo>
                  <a:lnTo>
                    <a:pt x="4853" y="1559"/>
                  </a:lnTo>
                  <a:lnTo>
                    <a:pt x="4463" y="1988"/>
                  </a:lnTo>
                  <a:lnTo>
                    <a:pt x="4093" y="2417"/>
                  </a:lnTo>
                  <a:lnTo>
                    <a:pt x="3742" y="2865"/>
                  </a:lnTo>
                  <a:lnTo>
                    <a:pt x="3430" y="3313"/>
                  </a:lnTo>
                  <a:lnTo>
                    <a:pt x="3138" y="3761"/>
                  </a:lnTo>
                  <a:lnTo>
                    <a:pt x="2846" y="4210"/>
                  </a:lnTo>
                  <a:lnTo>
                    <a:pt x="2592" y="4658"/>
                  </a:lnTo>
                  <a:lnTo>
                    <a:pt x="2339" y="5106"/>
                  </a:lnTo>
                  <a:lnTo>
                    <a:pt x="1910" y="5963"/>
                  </a:lnTo>
                  <a:lnTo>
                    <a:pt x="1501" y="6782"/>
                  </a:lnTo>
                  <a:lnTo>
                    <a:pt x="1111" y="7581"/>
                  </a:lnTo>
                  <a:lnTo>
                    <a:pt x="916" y="7932"/>
                  </a:lnTo>
                  <a:lnTo>
                    <a:pt x="741" y="8263"/>
                  </a:lnTo>
                  <a:lnTo>
                    <a:pt x="566" y="8536"/>
                  </a:lnTo>
                  <a:lnTo>
                    <a:pt x="390" y="8750"/>
                  </a:lnTo>
                  <a:lnTo>
                    <a:pt x="215" y="8926"/>
                  </a:lnTo>
                  <a:lnTo>
                    <a:pt x="137" y="8984"/>
                  </a:lnTo>
                  <a:lnTo>
                    <a:pt x="39" y="9042"/>
                  </a:lnTo>
                  <a:lnTo>
                    <a:pt x="20" y="9062"/>
                  </a:lnTo>
                  <a:lnTo>
                    <a:pt x="0" y="9081"/>
                  </a:lnTo>
                  <a:lnTo>
                    <a:pt x="0" y="9120"/>
                  </a:lnTo>
                  <a:lnTo>
                    <a:pt x="0" y="9140"/>
                  </a:lnTo>
                  <a:lnTo>
                    <a:pt x="20" y="9179"/>
                  </a:lnTo>
                  <a:lnTo>
                    <a:pt x="78" y="9198"/>
                  </a:lnTo>
                  <a:lnTo>
                    <a:pt x="98" y="9179"/>
                  </a:lnTo>
                  <a:lnTo>
                    <a:pt x="195" y="9120"/>
                  </a:lnTo>
                  <a:lnTo>
                    <a:pt x="293" y="9062"/>
                  </a:lnTo>
                  <a:lnTo>
                    <a:pt x="488" y="8887"/>
                  </a:lnTo>
                  <a:lnTo>
                    <a:pt x="663" y="8653"/>
                  </a:lnTo>
                  <a:lnTo>
                    <a:pt x="858" y="8380"/>
                  </a:lnTo>
                  <a:lnTo>
                    <a:pt x="1033" y="8049"/>
                  </a:lnTo>
                  <a:lnTo>
                    <a:pt x="1228" y="7698"/>
                  </a:lnTo>
                  <a:lnTo>
                    <a:pt x="1657" y="6840"/>
                  </a:lnTo>
                  <a:lnTo>
                    <a:pt x="2047" y="6041"/>
                  </a:lnTo>
                  <a:lnTo>
                    <a:pt x="2475" y="5184"/>
                  </a:lnTo>
                  <a:lnTo>
                    <a:pt x="2729" y="4755"/>
                  </a:lnTo>
                  <a:lnTo>
                    <a:pt x="2982" y="4307"/>
                  </a:lnTo>
                  <a:lnTo>
                    <a:pt x="3255" y="3859"/>
                  </a:lnTo>
                  <a:lnTo>
                    <a:pt x="3547" y="3411"/>
                  </a:lnTo>
                  <a:lnTo>
                    <a:pt x="3878" y="2962"/>
                  </a:lnTo>
                  <a:lnTo>
                    <a:pt x="4210" y="2534"/>
                  </a:lnTo>
                  <a:lnTo>
                    <a:pt x="4580" y="2105"/>
                  </a:lnTo>
                  <a:lnTo>
                    <a:pt x="4970" y="1676"/>
                  </a:lnTo>
                  <a:lnTo>
                    <a:pt x="5398" y="1267"/>
                  </a:lnTo>
                  <a:lnTo>
                    <a:pt x="5847" y="877"/>
                  </a:lnTo>
                  <a:lnTo>
                    <a:pt x="6334" y="487"/>
                  </a:lnTo>
                  <a:lnTo>
                    <a:pt x="6841" y="137"/>
                  </a:lnTo>
                  <a:lnTo>
                    <a:pt x="6860" y="117"/>
                  </a:lnTo>
                  <a:lnTo>
                    <a:pt x="6880" y="98"/>
                  </a:lnTo>
                  <a:lnTo>
                    <a:pt x="6880" y="59"/>
                  </a:lnTo>
                  <a:lnTo>
                    <a:pt x="6860" y="39"/>
                  </a:lnTo>
                  <a:lnTo>
                    <a:pt x="6841"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1" name="Google Shape;2291;p32"/>
            <p:cNvSpPr/>
            <p:nvPr/>
          </p:nvSpPr>
          <p:spPr>
            <a:xfrm>
              <a:off x="-999000" y="2197400"/>
              <a:ext cx="77975" cy="206600"/>
            </a:xfrm>
            <a:custGeom>
              <a:rect b="b" l="l" r="r" t="t"/>
              <a:pathLst>
                <a:path extrusionOk="0" h="8264" w="3119">
                  <a:moveTo>
                    <a:pt x="176" y="0"/>
                  </a:moveTo>
                  <a:lnTo>
                    <a:pt x="156" y="20"/>
                  </a:lnTo>
                  <a:lnTo>
                    <a:pt x="137" y="39"/>
                  </a:lnTo>
                  <a:lnTo>
                    <a:pt x="117" y="59"/>
                  </a:lnTo>
                  <a:lnTo>
                    <a:pt x="59" y="624"/>
                  </a:lnTo>
                  <a:lnTo>
                    <a:pt x="20" y="1170"/>
                  </a:lnTo>
                  <a:lnTo>
                    <a:pt x="0" y="1676"/>
                  </a:lnTo>
                  <a:lnTo>
                    <a:pt x="20" y="2163"/>
                  </a:lnTo>
                  <a:lnTo>
                    <a:pt x="39" y="2631"/>
                  </a:lnTo>
                  <a:lnTo>
                    <a:pt x="98" y="3079"/>
                  </a:lnTo>
                  <a:lnTo>
                    <a:pt x="156" y="3508"/>
                  </a:lnTo>
                  <a:lnTo>
                    <a:pt x="234" y="3917"/>
                  </a:lnTo>
                  <a:lnTo>
                    <a:pt x="332" y="4307"/>
                  </a:lnTo>
                  <a:lnTo>
                    <a:pt x="429" y="4658"/>
                  </a:lnTo>
                  <a:lnTo>
                    <a:pt x="546" y="5009"/>
                  </a:lnTo>
                  <a:lnTo>
                    <a:pt x="682" y="5340"/>
                  </a:lnTo>
                  <a:lnTo>
                    <a:pt x="819" y="5632"/>
                  </a:lnTo>
                  <a:lnTo>
                    <a:pt x="955" y="5925"/>
                  </a:lnTo>
                  <a:lnTo>
                    <a:pt x="1092" y="6197"/>
                  </a:lnTo>
                  <a:lnTo>
                    <a:pt x="1247" y="6451"/>
                  </a:lnTo>
                  <a:lnTo>
                    <a:pt x="1559" y="6879"/>
                  </a:lnTo>
                  <a:lnTo>
                    <a:pt x="1871" y="7269"/>
                  </a:lnTo>
                  <a:lnTo>
                    <a:pt x="2163" y="7581"/>
                  </a:lnTo>
                  <a:lnTo>
                    <a:pt x="2436" y="7834"/>
                  </a:lnTo>
                  <a:lnTo>
                    <a:pt x="2651" y="8029"/>
                  </a:lnTo>
                  <a:lnTo>
                    <a:pt x="2845" y="8146"/>
                  </a:lnTo>
                  <a:lnTo>
                    <a:pt x="3001" y="8263"/>
                  </a:lnTo>
                  <a:lnTo>
                    <a:pt x="3079" y="8263"/>
                  </a:lnTo>
                  <a:lnTo>
                    <a:pt x="3118" y="8224"/>
                  </a:lnTo>
                  <a:lnTo>
                    <a:pt x="3118" y="8205"/>
                  </a:lnTo>
                  <a:lnTo>
                    <a:pt x="3118" y="8166"/>
                  </a:lnTo>
                  <a:lnTo>
                    <a:pt x="3099" y="8146"/>
                  </a:lnTo>
                  <a:lnTo>
                    <a:pt x="3079" y="8127"/>
                  </a:lnTo>
                  <a:lnTo>
                    <a:pt x="2923" y="8029"/>
                  </a:lnTo>
                  <a:lnTo>
                    <a:pt x="2748" y="7893"/>
                  </a:lnTo>
                  <a:lnTo>
                    <a:pt x="2534" y="7717"/>
                  </a:lnTo>
                  <a:lnTo>
                    <a:pt x="2280" y="7484"/>
                  </a:lnTo>
                  <a:lnTo>
                    <a:pt x="1988" y="7172"/>
                  </a:lnTo>
                  <a:lnTo>
                    <a:pt x="1696" y="6821"/>
                  </a:lnTo>
                  <a:lnTo>
                    <a:pt x="1384" y="6392"/>
                  </a:lnTo>
                  <a:lnTo>
                    <a:pt x="1111" y="5905"/>
                  </a:lnTo>
                  <a:lnTo>
                    <a:pt x="975" y="5652"/>
                  </a:lnTo>
                  <a:lnTo>
                    <a:pt x="858" y="5359"/>
                  </a:lnTo>
                  <a:lnTo>
                    <a:pt x="721" y="5048"/>
                  </a:lnTo>
                  <a:lnTo>
                    <a:pt x="604" y="4716"/>
                  </a:lnTo>
                  <a:lnTo>
                    <a:pt x="507" y="4366"/>
                  </a:lnTo>
                  <a:lnTo>
                    <a:pt x="410" y="3976"/>
                  </a:lnTo>
                  <a:lnTo>
                    <a:pt x="332" y="3586"/>
                  </a:lnTo>
                  <a:lnTo>
                    <a:pt x="254" y="3157"/>
                  </a:lnTo>
                  <a:lnTo>
                    <a:pt x="215" y="2709"/>
                  </a:lnTo>
                  <a:lnTo>
                    <a:pt x="176" y="2222"/>
                  </a:lnTo>
                  <a:lnTo>
                    <a:pt x="156" y="1735"/>
                  </a:lnTo>
                  <a:lnTo>
                    <a:pt x="176" y="1209"/>
                  </a:lnTo>
                  <a:lnTo>
                    <a:pt x="215" y="663"/>
                  </a:lnTo>
                  <a:lnTo>
                    <a:pt x="273" y="78"/>
                  </a:lnTo>
                  <a:lnTo>
                    <a:pt x="273" y="59"/>
                  </a:lnTo>
                  <a:lnTo>
                    <a:pt x="254" y="20"/>
                  </a:lnTo>
                  <a:lnTo>
                    <a:pt x="234"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2" name="Google Shape;2292;p32"/>
            <p:cNvSpPr/>
            <p:nvPr/>
          </p:nvSpPr>
          <p:spPr>
            <a:xfrm>
              <a:off x="-1254775" y="1770625"/>
              <a:ext cx="639200" cy="565650"/>
            </a:xfrm>
            <a:custGeom>
              <a:rect b="b" l="l" r="r" t="t"/>
              <a:pathLst>
                <a:path extrusionOk="0" h="22626" w="25568">
                  <a:moveTo>
                    <a:pt x="14811" y="0"/>
                  </a:moveTo>
                  <a:lnTo>
                    <a:pt x="14655" y="20"/>
                  </a:lnTo>
                  <a:lnTo>
                    <a:pt x="14499" y="39"/>
                  </a:lnTo>
                  <a:lnTo>
                    <a:pt x="14324" y="78"/>
                  </a:lnTo>
                  <a:lnTo>
                    <a:pt x="14168" y="117"/>
                  </a:lnTo>
                  <a:lnTo>
                    <a:pt x="14012" y="195"/>
                  </a:lnTo>
                  <a:lnTo>
                    <a:pt x="13525" y="468"/>
                  </a:lnTo>
                  <a:lnTo>
                    <a:pt x="13135" y="721"/>
                  </a:lnTo>
                  <a:lnTo>
                    <a:pt x="12804" y="994"/>
                  </a:lnTo>
                  <a:lnTo>
                    <a:pt x="12550" y="1267"/>
                  </a:lnTo>
                  <a:lnTo>
                    <a:pt x="12336" y="1520"/>
                  </a:lnTo>
                  <a:lnTo>
                    <a:pt x="12180" y="1793"/>
                  </a:lnTo>
                  <a:lnTo>
                    <a:pt x="12044" y="2046"/>
                  </a:lnTo>
                  <a:lnTo>
                    <a:pt x="11927" y="2300"/>
                  </a:lnTo>
                  <a:lnTo>
                    <a:pt x="11751" y="2806"/>
                  </a:lnTo>
                  <a:lnTo>
                    <a:pt x="11654" y="3060"/>
                  </a:lnTo>
                  <a:lnTo>
                    <a:pt x="11556" y="3294"/>
                  </a:lnTo>
                  <a:lnTo>
                    <a:pt x="11420" y="3508"/>
                  </a:lnTo>
                  <a:lnTo>
                    <a:pt x="11264" y="3722"/>
                  </a:lnTo>
                  <a:lnTo>
                    <a:pt x="11069" y="3937"/>
                  </a:lnTo>
                  <a:lnTo>
                    <a:pt x="10816" y="4132"/>
                  </a:lnTo>
                  <a:lnTo>
                    <a:pt x="10543" y="4326"/>
                  </a:lnTo>
                  <a:lnTo>
                    <a:pt x="10290" y="4463"/>
                  </a:lnTo>
                  <a:lnTo>
                    <a:pt x="10017" y="4599"/>
                  </a:lnTo>
                  <a:lnTo>
                    <a:pt x="9744" y="4716"/>
                  </a:lnTo>
                  <a:lnTo>
                    <a:pt x="9218" y="4911"/>
                  </a:lnTo>
                  <a:lnTo>
                    <a:pt x="8672" y="5106"/>
                  </a:lnTo>
                  <a:lnTo>
                    <a:pt x="8088" y="5281"/>
                  </a:lnTo>
                  <a:lnTo>
                    <a:pt x="7445" y="5515"/>
                  </a:lnTo>
                  <a:lnTo>
                    <a:pt x="7113" y="5652"/>
                  </a:lnTo>
                  <a:lnTo>
                    <a:pt x="6762" y="5827"/>
                  </a:lnTo>
                  <a:lnTo>
                    <a:pt x="6373" y="6002"/>
                  </a:lnTo>
                  <a:lnTo>
                    <a:pt x="5983" y="6236"/>
                  </a:lnTo>
                  <a:lnTo>
                    <a:pt x="5788" y="6353"/>
                  </a:lnTo>
                  <a:lnTo>
                    <a:pt x="5613" y="6470"/>
                  </a:lnTo>
                  <a:lnTo>
                    <a:pt x="5457" y="6606"/>
                  </a:lnTo>
                  <a:lnTo>
                    <a:pt x="5340" y="6743"/>
                  </a:lnTo>
                  <a:lnTo>
                    <a:pt x="5223" y="6879"/>
                  </a:lnTo>
                  <a:lnTo>
                    <a:pt x="5145" y="7016"/>
                  </a:lnTo>
                  <a:lnTo>
                    <a:pt x="5067" y="7152"/>
                  </a:lnTo>
                  <a:lnTo>
                    <a:pt x="5009" y="7308"/>
                  </a:lnTo>
                  <a:lnTo>
                    <a:pt x="4970" y="7444"/>
                  </a:lnTo>
                  <a:lnTo>
                    <a:pt x="4950" y="7600"/>
                  </a:lnTo>
                  <a:lnTo>
                    <a:pt x="4931" y="7912"/>
                  </a:lnTo>
                  <a:lnTo>
                    <a:pt x="4950" y="8243"/>
                  </a:lnTo>
                  <a:lnTo>
                    <a:pt x="4989" y="8575"/>
                  </a:lnTo>
                  <a:lnTo>
                    <a:pt x="5145" y="9257"/>
                  </a:lnTo>
                  <a:lnTo>
                    <a:pt x="5203" y="9608"/>
                  </a:lnTo>
                  <a:lnTo>
                    <a:pt x="5281" y="9978"/>
                  </a:lnTo>
                  <a:lnTo>
                    <a:pt x="5320" y="10329"/>
                  </a:lnTo>
                  <a:lnTo>
                    <a:pt x="5340" y="10699"/>
                  </a:lnTo>
                  <a:lnTo>
                    <a:pt x="5320" y="11069"/>
                  </a:lnTo>
                  <a:lnTo>
                    <a:pt x="5281" y="11264"/>
                  </a:lnTo>
                  <a:lnTo>
                    <a:pt x="5242" y="11439"/>
                  </a:lnTo>
                  <a:lnTo>
                    <a:pt x="5184" y="11615"/>
                  </a:lnTo>
                  <a:lnTo>
                    <a:pt x="5126" y="11790"/>
                  </a:lnTo>
                  <a:lnTo>
                    <a:pt x="4970" y="12102"/>
                  </a:lnTo>
                  <a:lnTo>
                    <a:pt x="4775" y="12394"/>
                  </a:lnTo>
                  <a:lnTo>
                    <a:pt x="4560" y="12648"/>
                  </a:lnTo>
                  <a:lnTo>
                    <a:pt x="4307" y="12881"/>
                  </a:lnTo>
                  <a:lnTo>
                    <a:pt x="4054" y="13115"/>
                  </a:lnTo>
                  <a:lnTo>
                    <a:pt x="3761" y="13330"/>
                  </a:lnTo>
                  <a:lnTo>
                    <a:pt x="3450" y="13544"/>
                  </a:lnTo>
                  <a:lnTo>
                    <a:pt x="2826" y="13953"/>
                  </a:lnTo>
                  <a:lnTo>
                    <a:pt x="2495" y="14168"/>
                  </a:lnTo>
                  <a:lnTo>
                    <a:pt x="2144" y="14402"/>
                  </a:lnTo>
                  <a:lnTo>
                    <a:pt x="1813" y="14674"/>
                  </a:lnTo>
                  <a:lnTo>
                    <a:pt x="1481" y="14947"/>
                  </a:lnTo>
                  <a:lnTo>
                    <a:pt x="1170" y="15259"/>
                  </a:lnTo>
                  <a:lnTo>
                    <a:pt x="858" y="15590"/>
                  </a:lnTo>
                  <a:lnTo>
                    <a:pt x="702" y="15785"/>
                  </a:lnTo>
                  <a:lnTo>
                    <a:pt x="565" y="15980"/>
                  </a:lnTo>
                  <a:lnTo>
                    <a:pt x="449" y="16194"/>
                  </a:lnTo>
                  <a:lnTo>
                    <a:pt x="332" y="16428"/>
                  </a:lnTo>
                  <a:lnTo>
                    <a:pt x="254" y="16662"/>
                  </a:lnTo>
                  <a:lnTo>
                    <a:pt x="176" y="16896"/>
                  </a:lnTo>
                  <a:lnTo>
                    <a:pt x="98" y="17149"/>
                  </a:lnTo>
                  <a:lnTo>
                    <a:pt x="59" y="17403"/>
                  </a:lnTo>
                  <a:lnTo>
                    <a:pt x="20" y="17656"/>
                  </a:lnTo>
                  <a:lnTo>
                    <a:pt x="0" y="17909"/>
                  </a:lnTo>
                  <a:lnTo>
                    <a:pt x="0" y="18163"/>
                  </a:lnTo>
                  <a:lnTo>
                    <a:pt x="20" y="18416"/>
                  </a:lnTo>
                  <a:lnTo>
                    <a:pt x="39" y="18669"/>
                  </a:lnTo>
                  <a:lnTo>
                    <a:pt x="98" y="18903"/>
                  </a:lnTo>
                  <a:lnTo>
                    <a:pt x="156" y="19156"/>
                  </a:lnTo>
                  <a:lnTo>
                    <a:pt x="234" y="19390"/>
                  </a:lnTo>
                  <a:lnTo>
                    <a:pt x="351" y="19605"/>
                  </a:lnTo>
                  <a:lnTo>
                    <a:pt x="468" y="19819"/>
                  </a:lnTo>
                  <a:lnTo>
                    <a:pt x="604" y="20014"/>
                  </a:lnTo>
                  <a:lnTo>
                    <a:pt x="780" y="20189"/>
                  </a:lnTo>
                  <a:lnTo>
                    <a:pt x="955" y="20365"/>
                  </a:lnTo>
                  <a:lnTo>
                    <a:pt x="1150" y="20501"/>
                  </a:lnTo>
                  <a:lnTo>
                    <a:pt x="1384" y="20638"/>
                  </a:lnTo>
                  <a:lnTo>
                    <a:pt x="1618" y="20754"/>
                  </a:lnTo>
                  <a:lnTo>
                    <a:pt x="1891" y="20832"/>
                  </a:lnTo>
                  <a:lnTo>
                    <a:pt x="2183" y="20891"/>
                  </a:lnTo>
                  <a:lnTo>
                    <a:pt x="2495" y="20930"/>
                  </a:lnTo>
                  <a:lnTo>
                    <a:pt x="2826" y="20949"/>
                  </a:lnTo>
                  <a:lnTo>
                    <a:pt x="3177" y="20930"/>
                  </a:lnTo>
                  <a:lnTo>
                    <a:pt x="3567" y="20871"/>
                  </a:lnTo>
                  <a:lnTo>
                    <a:pt x="3976" y="20793"/>
                  </a:lnTo>
                  <a:lnTo>
                    <a:pt x="4404" y="20696"/>
                  </a:lnTo>
                  <a:lnTo>
                    <a:pt x="5223" y="20462"/>
                  </a:lnTo>
                  <a:lnTo>
                    <a:pt x="5944" y="20306"/>
                  </a:lnTo>
                  <a:lnTo>
                    <a:pt x="6568" y="20209"/>
                  </a:lnTo>
                  <a:lnTo>
                    <a:pt x="6840" y="20189"/>
                  </a:lnTo>
                  <a:lnTo>
                    <a:pt x="7094" y="20170"/>
                  </a:lnTo>
                  <a:lnTo>
                    <a:pt x="7347" y="20170"/>
                  </a:lnTo>
                  <a:lnTo>
                    <a:pt x="7561" y="20189"/>
                  </a:lnTo>
                  <a:lnTo>
                    <a:pt x="7776" y="20209"/>
                  </a:lnTo>
                  <a:lnTo>
                    <a:pt x="7971" y="20228"/>
                  </a:lnTo>
                  <a:lnTo>
                    <a:pt x="8146" y="20287"/>
                  </a:lnTo>
                  <a:lnTo>
                    <a:pt x="8302" y="20326"/>
                  </a:lnTo>
                  <a:lnTo>
                    <a:pt x="8614" y="20462"/>
                  </a:lnTo>
                  <a:lnTo>
                    <a:pt x="8887" y="20618"/>
                  </a:lnTo>
                  <a:lnTo>
                    <a:pt x="9140" y="20793"/>
                  </a:lnTo>
                  <a:lnTo>
                    <a:pt x="9374" y="21008"/>
                  </a:lnTo>
                  <a:lnTo>
                    <a:pt x="9627" y="21203"/>
                  </a:lnTo>
                  <a:lnTo>
                    <a:pt x="9880" y="21417"/>
                  </a:lnTo>
                  <a:lnTo>
                    <a:pt x="10153" y="21631"/>
                  </a:lnTo>
                  <a:lnTo>
                    <a:pt x="10465" y="21846"/>
                  </a:lnTo>
                  <a:lnTo>
                    <a:pt x="10816" y="22060"/>
                  </a:lnTo>
                  <a:lnTo>
                    <a:pt x="11206" y="22236"/>
                  </a:lnTo>
                  <a:lnTo>
                    <a:pt x="11615" y="22372"/>
                  </a:lnTo>
                  <a:lnTo>
                    <a:pt x="12005" y="22469"/>
                  </a:lnTo>
                  <a:lnTo>
                    <a:pt x="12414" y="22547"/>
                  </a:lnTo>
                  <a:lnTo>
                    <a:pt x="12823" y="22606"/>
                  </a:lnTo>
                  <a:lnTo>
                    <a:pt x="13232" y="22625"/>
                  </a:lnTo>
                  <a:lnTo>
                    <a:pt x="13642" y="22606"/>
                  </a:lnTo>
                  <a:lnTo>
                    <a:pt x="14031" y="22567"/>
                  </a:lnTo>
                  <a:lnTo>
                    <a:pt x="14441" y="22489"/>
                  </a:lnTo>
                  <a:lnTo>
                    <a:pt x="14830" y="22391"/>
                  </a:lnTo>
                  <a:lnTo>
                    <a:pt x="15201" y="22275"/>
                  </a:lnTo>
                  <a:lnTo>
                    <a:pt x="15571" y="22138"/>
                  </a:lnTo>
                  <a:lnTo>
                    <a:pt x="15922" y="21963"/>
                  </a:lnTo>
                  <a:lnTo>
                    <a:pt x="16253" y="21768"/>
                  </a:lnTo>
                  <a:lnTo>
                    <a:pt x="16584" y="21553"/>
                  </a:lnTo>
                  <a:lnTo>
                    <a:pt x="16896" y="21320"/>
                  </a:lnTo>
                  <a:lnTo>
                    <a:pt x="17169" y="21086"/>
                  </a:lnTo>
                  <a:lnTo>
                    <a:pt x="17403" y="20910"/>
                  </a:lnTo>
                  <a:lnTo>
                    <a:pt x="17617" y="20774"/>
                  </a:lnTo>
                  <a:lnTo>
                    <a:pt x="17812" y="20677"/>
                  </a:lnTo>
                  <a:lnTo>
                    <a:pt x="17987" y="20618"/>
                  </a:lnTo>
                  <a:lnTo>
                    <a:pt x="18163" y="20599"/>
                  </a:lnTo>
                  <a:lnTo>
                    <a:pt x="18319" y="20599"/>
                  </a:lnTo>
                  <a:lnTo>
                    <a:pt x="18475" y="20638"/>
                  </a:lnTo>
                  <a:lnTo>
                    <a:pt x="18630" y="20696"/>
                  </a:lnTo>
                  <a:lnTo>
                    <a:pt x="18806" y="20774"/>
                  </a:lnTo>
                  <a:lnTo>
                    <a:pt x="19176" y="21008"/>
                  </a:lnTo>
                  <a:lnTo>
                    <a:pt x="19663" y="21281"/>
                  </a:lnTo>
                  <a:lnTo>
                    <a:pt x="19956" y="21437"/>
                  </a:lnTo>
                  <a:lnTo>
                    <a:pt x="20267" y="21612"/>
                  </a:lnTo>
                  <a:lnTo>
                    <a:pt x="20462" y="21690"/>
                  </a:lnTo>
                  <a:lnTo>
                    <a:pt x="20638" y="21748"/>
                  </a:lnTo>
                  <a:lnTo>
                    <a:pt x="20852" y="21807"/>
                  </a:lnTo>
                  <a:lnTo>
                    <a:pt x="21047" y="21846"/>
                  </a:lnTo>
                  <a:lnTo>
                    <a:pt x="21261" y="21885"/>
                  </a:lnTo>
                  <a:lnTo>
                    <a:pt x="21495" y="21904"/>
                  </a:lnTo>
                  <a:lnTo>
                    <a:pt x="21963" y="21904"/>
                  </a:lnTo>
                  <a:lnTo>
                    <a:pt x="22197" y="21885"/>
                  </a:lnTo>
                  <a:lnTo>
                    <a:pt x="22430" y="21865"/>
                  </a:lnTo>
                  <a:lnTo>
                    <a:pt x="22664" y="21826"/>
                  </a:lnTo>
                  <a:lnTo>
                    <a:pt x="22898" y="21768"/>
                  </a:lnTo>
                  <a:lnTo>
                    <a:pt x="23132" y="21690"/>
                  </a:lnTo>
                  <a:lnTo>
                    <a:pt x="23366" y="21612"/>
                  </a:lnTo>
                  <a:lnTo>
                    <a:pt x="23580" y="21534"/>
                  </a:lnTo>
                  <a:lnTo>
                    <a:pt x="23814" y="21417"/>
                  </a:lnTo>
                  <a:lnTo>
                    <a:pt x="24028" y="21300"/>
                  </a:lnTo>
                  <a:lnTo>
                    <a:pt x="24223" y="21183"/>
                  </a:lnTo>
                  <a:lnTo>
                    <a:pt x="24418" y="21027"/>
                  </a:lnTo>
                  <a:lnTo>
                    <a:pt x="24594" y="20871"/>
                  </a:lnTo>
                  <a:lnTo>
                    <a:pt x="24769" y="20716"/>
                  </a:lnTo>
                  <a:lnTo>
                    <a:pt x="24925" y="20521"/>
                  </a:lnTo>
                  <a:lnTo>
                    <a:pt x="25081" y="20326"/>
                  </a:lnTo>
                  <a:lnTo>
                    <a:pt x="25198" y="20131"/>
                  </a:lnTo>
                  <a:lnTo>
                    <a:pt x="25315" y="19897"/>
                  </a:lnTo>
                  <a:lnTo>
                    <a:pt x="25412" y="19663"/>
                  </a:lnTo>
                  <a:lnTo>
                    <a:pt x="25471" y="19410"/>
                  </a:lnTo>
                  <a:lnTo>
                    <a:pt x="25529" y="19137"/>
                  </a:lnTo>
                  <a:lnTo>
                    <a:pt x="25568" y="18864"/>
                  </a:lnTo>
                  <a:lnTo>
                    <a:pt x="25568" y="18572"/>
                  </a:lnTo>
                  <a:lnTo>
                    <a:pt x="25549" y="18260"/>
                  </a:lnTo>
                  <a:lnTo>
                    <a:pt x="25510" y="17948"/>
                  </a:lnTo>
                  <a:lnTo>
                    <a:pt x="25451" y="17617"/>
                  </a:lnTo>
                  <a:lnTo>
                    <a:pt x="25373" y="17305"/>
                  </a:lnTo>
                  <a:lnTo>
                    <a:pt x="25295" y="17032"/>
                  </a:lnTo>
                  <a:lnTo>
                    <a:pt x="25217" y="16760"/>
                  </a:lnTo>
                  <a:lnTo>
                    <a:pt x="25003" y="16253"/>
                  </a:lnTo>
                  <a:lnTo>
                    <a:pt x="24788" y="15785"/>
                  </a:lnTo>
                  <a:lnTo>
                    <a:pt x="24555" y="15376"/>
                  </a:lnTo>
                  <a:lnTo>
                    <a:pt x="24321" y="15006"/>
                  </a:lnTo>
                  <a:lnTo>
                    <a:pt x="24087" y="14674"/>
                  </a:lnTo>
                  <a:lnTo>
                    <a:pt x="23853" y="14363"/>
                  </a:lnTo>
                  <a:lnTo>
                    <a:pt x="23639" y="14070"/>
                  </a:lnTo>
                  <a:lnTo>
                    <a:pt x="23424" y="13778"/>
                  </a:lnTo>
                  <a:lnTo>
                    <a:pt x="23249" y="13505"/>
                  </a:lnTo>
                  <a:lnTo>
                    <a:pt x="23113" y="13232"/>
                  </a:lnTo>
                  <a:lnTo>
                    <a:pt x="23015" y="12959"/>
                  </a:lnTo>
                  <a:lnTo>
                    <a:pt x="22996" y="12823"/>
                  </a:lnTo>
                  <a:lnTo>
                    <a:pt x="22976" y="12667"/>
                  </a:lnTo>
                  <a:lnTo>
                    <a:pt x="22976" y="12511"/>
                  </a:lnTo>
                  <a:lnTo>
                    <a:pt x="22976" y="12355"/>
                  </a:lnTo>
                  <a:lnTo>
                    <a:pt x="22996" y="12199"/>
                  </a:lnTo>
                  <a:lnTo>
                    <a:pt x="23054" y="12024"/>
                  </a:lnTo>
                  <a:lnTo>
                    <a:pt x="23268" y="11322"/>
                  </a:lnTo>
                  <a:lnTo>
                    <a:pt x="23463" y="10601"/>
                  </a:lnTo>
                  <a:lnTo>
                    <a:pt x="23561" y="10231"/>
                  </a:lnTo>
                  <a:lnTo>
                    <a:pt x="23639" y="9880"/>
                  </a:lnTo>
                  <a:lnTo>
                    <a:pt x="23697" y="9530"/>
                  </a:lnTo>
                  <a:lnTo>
                    <a:pt x="23717" y="9179"/>
                  </a:lnTo>
                  <a:lnTo>
                    <a:pt x="23736" y="8828"/>
                  </a:lnTo>
                  <a:lnTo>
                    <a:pt x="23697" y="8497"/>
                  </a:lnTo>
                  <a:lnTo>
                    <a:pt x="23639" y="8146"/>
                  </a:lnTo>
                  <a:lnTo>
                    <a:pt x="23541" y="7834"/>
                  </a:lnTo>
                  <a:lnTo>
                    <a:pt x="23463" y="7659"/>
                  </a:lnTo>
                  <a:lnTo>
                    <a:pt x="23385" y="7503"/>
                  </a:lnTo>
                  <a:lnTo>
                    <a:pt x="23288" y="7367"/>
                  </a:lnTo>
                  <a:lnTo>
                    <a:pt x="23191" y="7211"/>
                  </a:lnTo>
                  <a:lnTo>
                    <a:pt x="23074" y="7055"/>
                  </a:lnTo>
                  <a:lnTo>
                    <a:pt x="22937" y="6918"/>
                  </a:lnTo>
                  <a:lnTo>
                    <a:pt x="22781" y="6762"/>
                  </a:lnTo>
                  <a:lnTo>
                    <a:pt x="22625" y="6626"/>
                  </a:lnTo>
                  <a:lnTo>
                    <a:pt x="22275" y="6373"/>
                  </a:lnTo>
                  <a:lnTo>
                    <a:pt x="21924" y="6139"/>
                  </a:lnTo>
                  <a:lnTo>
                    <a:pt x="21554" y="5924"/>
                  </a:lnTo>
                  <a:lnTo>
                    <a:pt x="21183" y="5749"/>
                  </a:lnTo>
                  <a:lnTo>
                    <a:pt x="20462" y="5398"/>
                  </a:lnTo>
                  <a:lnTo>
                    <a:pt x="19780" y="5086"/>
                  </a:lnTo>
                  <a:lnTo>
                    <a:pt x="19449" y="4911"/>
                  </a:lnTo>
                  <a:lnTo>
                    <a:pt x="19157" y="4755"/>
                  </a:lnTo>
                  <a:lnTo>
                    <a:pt x="18884" y="4560"/>
                  </a:lnTo>
                  <a:lnTo>
                    <a:pt x="18630" y="4365"/>
                  </a:lnTo>
                  <a:lnTo>
                    <a:pt x="18416" y="4151"/>
                  </a:lnTo>
                  <a:lnTo>
                    <a:pt x="18221" y="3917"/>
                  </a:lnTo>
                  <a:lnTo>
                    <a:pt x="18143" y="3781"/>
                  </a:lnTo>
                  <a:lnTo>
                    <a:pt x="18085" y="3644"/>
                  </a:lnTo>
                  <a:lnTo>
                    <a:pt x="18026" y="3508"/>
                  </a:lnTo>
                  <a:lnTo>
                    <a:pt x="17987" y="3352"/>
                  </a:lnTo>
                  <a:lnTo>
                    <a:pt x="17890" y="3021"/>
                  </a:lnTo>
                  <a:lnTo>
                    <a:pt x="17773" y="2689"/>
                  </a:lnTo>
                  <a:lnTo>
                    <a:pt x="17617" y="2358"/>
                  </a:lnTo>
                  <a:lnTo>
                    <a:pt x="17422" y="2007"/>
                  </a:lnTo>
                  <a:lnTo>
                    <a:pt x="17227" y="1696"/>
                  </a:lnTo>
                  <a:lnTo>
                    <a:pt x="16993" y="1364"/>
                  </a:lnTo>
                  <a:lnTo>
                    <a:pt x="16740" y="1072"/>
                  </a:lnTo>
                  <a:lnTo>
                    <a:pt x="16487" y="799"/>
                  </a:lnTo>
                  <a:lnTo>
                    <a:pt x="16194" y="565"/>
                  </a:lnTo>
                  <a:lnTo>
                    <a:pt x="15902" y="370"/>
                  </a:lnTo>
                  <a:lnTo>
                    <a:pt x="15610" y="195"/>
                  </a:lnTo>
                  <a:lnTo>
                    <a:pt x="15454" y="137"/>
                  </a:lnTo>
                  <a:lnTo>
                    <a:pt x="15298" y="78"/>
                  </a:lnTo>
                  <a:lnTo>
                    <a:pt x="15142" y="39"/>
                  </a:lnTo>
                  <a:lnTo>
                    <a:pt x="14967" y="20"/>
                  </a:lnTo>
                  <a:lnTo>
                    <a:pt x="1481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3" name="Google Shape;2293;p32"/>
            <p:cNvSpPr/>
            <p:nvPr/>
          </p:nvSpPr>
          <p:spPr>
            <a:xfrm>
              <a:off x="-1254775" y="1770625"/>
              <a:ext cx="639200" cy="565650"/>
            </a:xfrm>
            <a:custGeom>
              <a:rect b="b" l="l" r="r" t="t"/>
              <a:pathLst>
                <a:path extrusionOk="0" h="22626" w="25568">
                  <a:moveTo>
                    <a:pt x="14811" y="0"/>
                  </a:moveTo>
                  <a:lnTo>
                    <a:pt x="14655" y="20"/>
                  </a:lnTo>
                  <a:lnTo>
                    <a:pt x="14499" y="39"/>
                  </a:lnTo>
                  <a:lnTo>
                    <a:pt x="14324" y="78"/>
                  </a:lnTo>
                  <a:lnTo>
                    <a:pt x="14168" y="117"/>
                  </a:lnTo>
                  <a:lnTo>
                    <a:pt x="14012" y="195"/>
                  </a:lnTo>
                  <a:lnTo>
                    <a:pt x="13525" y="468"/>
                  </a:lnTo>
                  <a:lnTo>
                    <a:pt x="13135" y="721"/>
                  </a:lnTo>
                  <a:lnTo>
                    <a:pt x="12804" y="994"/>
                  </a:lnTo>
                  <a:lnTo>
                    <a:pt x="12550" y="1267"/>
                  </a:lnTo>
                  <a:lnTo>
                    <a:pt x="12336" y="1520"/>
                  </a:lnTo>
                  <a:lnTo>
                    <a:pt x="12180" y="1793"/>
                  </a:lnTo>
                  <a:lnTo>
                    <a:pt x="12044" y="2046"/>
                  </a:lnTo>
                  <a:lnTo>
                    <a:pt x="11927" y="2300"/>
                  </a:lnTo>
                  <a:lnTo>
                    <a:pt x="11751" y="2806"/>
                  </a:lnTo>
                  <a:lnTo>
                    <a:pt x="11654" y="3060"/>
                  </a:lnTo>
                  <a:lnTo>
                    <a:pt x="11556" y="3294"/>
                  </a:lnTo>
                  <a:lnTo>
                    <a:pt x="11420" y="3508"/>
                  </a:lnTo>
                  <a:lnTo>
                    <a:pt x="11264" y="3722"/>
                  </a:lnTo>
                  <a:lnTo>
                    <a:pt x="11069" y="3937"/>
                  </a:lnTo>
                  <a:lnTo>
                    <a:pt x="10816" y="4132"/>
                  </a:lnTo>
                  <a:lnTo>
                    <a:pt x="10543" y="4326"/>
                  </a:lnTo>
                  <a:lnTo>
                    <a:pt x="10290" y="4463"/>
                  </a:lnTo>
                  <a:lnTo>
                    <a:pt x="10017" y="4599"/>
                  </a:lnTo>
                  <a:lnTo>
                    <a:pt x="9744" y="4716"/>
                  </a:lnTo>
                  <a:lnTo>
                    <a:pt x="9218" y="4911"/>
                  </a:lnTo>
                  <a:lnTo>
                    <a:pt x="8672" y="5106"/>
                  </a:lnTo>
                  <a:lnTo>
                    <a:pt x="8088" y="5281"/>
                  </a:lnTo>
                  <a:lnTo>
                    <a:pt x="7445" y="5515"/>
                  </a:lnTo>
                  <a:lnTo>
                    <a:pt x="7113" y="5652"/>
                  </a:lnTo>
                  <a:lnTo>
                    <a:pt x="6762" y="5827"/>
                  </a:lnTo>
                  <a:lnTo>
                    <a:pt x="6373" y="6002"/>
                  </a:lnTo>
                  <a:lnTo>
                    <a:pt x="5983" y="6236"/>
                  </a:lnTo>
                  <a:lnTo>
                    <a:pt x="5788" y="6353"/>
                  </a:lnTo>
                  <a:lnTo>
                    <a:pt x="5613" y="6470"/>
                  </a:lnTo>
                  <a:lnTo>
                    <a:pt x="5457" y="6606"/>
                  </a:lnTo>
                  <a:lnTo>
                    <a:pt x="5340" y="6743"/>
                  </a:lnTo>
                  <a:lnTo>
                    <a:pt x="5223" y="6879"/>
                  </a:lnTo>
                  <a:lnTo>
                    <a:pt x="5145" y="7016"/>
                  </a:lnTo>
                  <a:lnTo>
                    <a:pt x="5067" y="7152"/>
                  </a:lnTo>
                  <a:lnTo>
                    <a:pt x="5009" y="7308"/>
                  </a:lnTo>
                  <a:lnTo>
                    <a:pt x="4970" y="7444"/>
                  </a:lnTo>
                  <a:lnTo>
                    <a:pt x="4950" y="7600"/>
                  </a:lnTo>
                  <a:lnTo>
                    <a:pt x="4931" y="7912"/>
                  </a:lnTo>
                  <a:lnTo>
                    <a:pt x="4950" y="8243"/>
                  </a:lnTo>
                  <a:lnTo>
                    <a:pt x="4989" y="8575"/>
                  </a:lnTo>
                  <a:lnTo>
                    <a:pt x="5145" y="9257"/>
                  </a:lnTo>
                  <a:lnTo>
                    <a:pt x="5203" y="9608"/>
                  </a:lnTo>
                  <a:lnTo>
                    <a:pt x="5281" y="9978"/>
                  </a:lnTo>
                  <a:lnTo>
                    <a:pt x="5320" y="10329"/>
                  </a:lnTo>
                  <a:lnTo>
                    <a:pt x="5340" y="10699"/>
                  </a:lnTo>
                  <a:lnTo>
                    <a:pt x="5320" y="11069"/>
                  </a:lnTo>
                  <a:lnTo>
                    <a:pt x="5281" y="11264"/>
                  </a:lnTo>
                  <a:lnTo>
                    <a:pt x="5242" y="11439"/>
                  </a:lnTo>
                  <a:lnTo>
                    <a:pt x="5184" y="11615"/>
                  </a:lnTo>
                  <a:lnTo>
                    <a:pt x="5126" y="11790"/>
                  </a:lnTo>
                  <a:lnTo>
                    <a:pt x="4970" y="12102"/>
                  </a:lnTo>
                  <a:lnTo>
                    <a:pt x="4775" y="12394"/>
                  </a:lnTo>
                  <a:lnTo>
                    <a:pt x="4560" y="12648"/>
                  </a:lnTo>
                  <a:lnTo>
                    <a:pt x="4307" y="12881"/>
                  </a:lnTo>
                  <a:lnTo>
                    <a:pt x="4054" y="13115"/>
                  </a:lnTo>
                  <a:lnTo>
                    <a:pt x="3761" y="13330"/>
                  </a:lnTo>
                  <a:lnTo>
                    <a:pt x="3450" y="13544"/>
                  </a:lnTo>
                  <a:lnTo>
                    <a:pt x="2826" y="13953"/>
                  </a:lnTo>
                  <a:lnTo>
                    <a:pt x="2495" y="14168"/>
                  </a:lnTo>
                  <a:lnTo>
                    <a:pt x="2144" y="14402"/>
                  </a:lnTo>
                  <a:lnTo>
                    <a:pt x="1813" y="14674"/>
                  </a:lnTo>
                  <a:lnTo>
                    <a:pt x="1481" y="14947"/>
                  </a:lnTo>
                  <a:lnTo>
                    <a:pt x="1170" y="15259"/>
                  </a:lnTo>
                  <a:lnTo>
                    <a:pt x="858" y="15590"/>
                  </a:lnTo>
                  <a:lnTo>
                    <a:pt x="702" y="15785"/>
                  </a:lnTo>
                  <a:lnTo>
                    <a:pt x="565" y="15980"/>
                  </a:lnTo>
                  <a:lnTo>
                    <a:pt x="449" y="16194"/>
                  </a:lnTo>
                  <a:lnTo>
                    <a:pt x="332" y="16428"/>
                  </a:lnTo>
                  <a:lnTo>
                    <a:pt x="254" y="16662"/>
                  </a:lnTo>
                  <a:lnTo>
                    <a:pt x="176" y="16896"/>
                  </a:lnTo>
                  <a:lnTo>
                    <a:pt x="98" y="17149"/>
                  </a:lnTo>
                  <a:lnTo>
                    <a:pt x="59" y="17403"/>
                  </a:lnTo>
                  <a:lnTo>
                    <a:pt x="20" y="17656"/>
                  </a:lnTo>
                  <a:lnTo>
                    <a:pt x="0" y="17909"/>
                  </a:lnTo>
                  <a:lnTo>
                    <a:pt x="0" y="18163"/>
                  </a:lnTo>
                  <a:lnTo>
                    <a:pt x="20" y="18416"/>
                  </a:lnTo>
                  <a:lnTo>
                    <a:pt x="39" y="18669"/>
                  </a:lnTo>
                  <a:lnTo>
                    <a:pt x="98" y="18903"/>
                  </a:lnTo>
                  <a:lnTo>
                    <a:pt x="156" y="19156"/>
                  </a:lnTo>
                  <a:lnTo>
                    <a:pt x="234" y="19390"/>
                  </a:lnTo>
                  <a:lnTo>
                    <a:pt x="351" y="19605"/>
                  </a:lnTo>
                  <a:lnTo>
                    <a:pt x="468" y="19819"/>
                  </a:lnTo>
                  <a:lnTo>
                    <a:pt x="604" y="20014"/>
                  </a:lnTo>
                  <a:lnTo>
                    <a:pt x="780" y="20189"/>
                  </a:lnTo>
                  <a:lnTo>
                    <a:pt x="955" y="20365"/>
                  </a:lnTo>
                  <a:lnTo>
                    <a:pt x="1150" y="20501"/>
                  </a:lnTo>
                  <a:lnTo>
                    <a:pt x="1384" y="20638"/>
                  </a:lnTo>
                  <a:lnTo>
                    <a:pt x="1618" y="20754"/>
                  </a:lnTo>
                  <a:lnTo>
                    <a:pt x="1891" y="20832"/>
                  </a:lnTo>
                  <a:lnTo>
                    <a:pt x="2183" y="20891"/>
                  </a:lnTo>
                  <a:lnTo>
                    <a:pt x="2495" y="20930"/>
                  </a:lnTo>
                  <a:lnTo>
                    <a:pt x="2826" y="20949"/>
                  </a:lnTo>
                  <a:lnTo>
                    <a:pt x="3177" y="20930"/>
                  </a:lnTo>
                  <a:lnTo>
                    <a:pt x="3567" y="20871"/>
                  </a:lnTo>
                  <a:lnTo>
                    <a:pt x="3976" y="20793"/>
                  </a:lnTo>
                  <a:lnTo>
                    <a:pt x="4404" y="20696"/>
                  </a:lnTo>
                  <a:lnTo>
                    <a:pt x="5223" y="20462"/>
                  </a:lnTo>
                  <a:lnTo>
                    <a:pt x="5944" y="20306"/>
                  </a:lnTo>
                  <a:lnTo>
                    <a:pt x="6568" y="20209"/>
                  </a:lnTo>
                  <a:lnTo>
                    <a:pt x="6840" y="20189"/>
                  </a:lnTo>
                  <a:lnTo>
                    <a:pt x="7094" y="20170"/>
                  </a:lnTo>
                  <a:lnTo>
                    <a:pt x="7347" y="20170"/>
                  </a:lnTo>
                  <a:lnTo>
                    <a:pt x="7561" y="20189"/>
                  </a:lnTo>
                  <a:lnTo>
                    <a:pt x="7776" y="20209"/>
                  </a:lnTo>
                  <a:lnTo>
                    <a:pt x="7971" y="20228"/>
                  </a:lnTo>
                  <a:lnTo>
                    <a:pt x="8146" y="20287"/>
                  </a:lnTo>
                  <a:lnTo>
                    <a:pt x="8302" y="20326"/>
                  </a:lnTo>
                  <a:lnTo>
                    <a:pt x="8614" y="20462"/>
                  </a:lnTo>
                  <a:lnTo>
                    <a:pt x="8887" y="20618"/>
                  </a:lnTo>
                  <a:lnTo>
                    <a:pt x="9140" y="20793"/>
                  </a:lnTo>
                  <a:lnTo>
                    <a:pt x="9374" y="21008"/>
                  </a:lnTo>
                  <a:lnTo>
                    <a:pt x="9627" y="21203"/>
                  </a:lnTo>
                  <a:lnTo>
                    <a:pt x="9880" y="21417"/>
                  </a:lnTo>
                  <a:lnTo>
                    <a:pt x="10153" y="21631"/>
                  </a:lnTo>
                  <a:lnTo>
                    <a:pt x="10465" y="21846"/>
                  </a:lnTo>
                  <a:lnTo>
                    <a:pt x="10816" y="22060"/>
                  </a:lnTo>
                  <a:lnTo>
                    <a:pt x="11206" y="22236"/>
                  </a:lnTo>
                  <a:lnTo>
                    <a:pt x="11615" y="22372"/>
                  </a:lnTo>
                  <a:lnTo>
                    <a:pt x="12005" y="22469"/>
                  </a:lnTo>
                  <a:lnTo>
                    <a:pt x="12414" y="22547"/>
                  </a:lnTo>
                  <a:lnTo>
                    <a:pt x="12823" y="22606"/>
                  </a:lnTo>
                  <a:lnTo>
                    <a:pt x="13232" y="22625"/>
                  </a:lnTo>
                  <a:lnTo>
                    <a:pt x="13642" y="22606"/>
                  </a:lnTo>
                  <a:lnTo>
                    <a:pt x="14031" y="22567"/>
                  </a:lnTo>
                  <a:lnTo>
                    <a:pt x="14441" y="22489"/>
                  </a:lnTo>
                  <a:lnTo>
                    <a:pt x="14830" y="22391"/>
                  </a:lnTo>
                  <a:lnTo>
                    <a:pt x="15201" y="22275"/>
                  </a:lnTo>
                  <a:lnTo>
                    <a:pt x="15571" y="22138"/>
                  </a:lnTo>
                  <a:lnTo>
                    <a:pt x="15922" y="21963"/>
                  </a:lnTo>
                  <a:lnTo>
                    <a:pt x="16253" y="21768"/>
                  </a:lnTo>
                  <a:lnTo>
                    <a:pt x="16584" y="21553"/>
                  </a:lnTo>
                  <a:lnTo>
                    <a:pt x="16896" y="21320"/>
                  </a:lnTo>
                  <a:lnTo>
                    <a:pt x="17169" y="21086"/>
                  </a:lnTo>
                  <a:lnTo>
                    <a:pt x="17403" y="20910"/>
                  </a:lnTo>
                  <a:lnTo>
                    <a:pt x="17617" y="20774"/>
                  </a:lnTo>
                  <a:lnTo>
                    <a:pt x="17812" y="20677"/>
                  </a:lnTo>
                  <a:lnTo>
                    <a:pt x="17987" y="20618"/>
                  </a:lnTo>
                  <a:lnTo>
                    <a:pt x="18163" y="20599"/>
                  </a:lnTo>
                  <a:lnTo>
                    <a:pt x="18319" y="20599"/>
                  </a:lnTo>
                  <a:lnTo>
                    <a:pt x="18475" y="20638"/>
                  </a:lnTo>
                  <a:lnTo>
                    <a:pt x="18630" y="20696"/>
                  </a:lnTo>
                  <a:lnTo>
                    <a:pt x="18806" y="20774"/>
                  </a:lnTo>
                  <a:lnTo>
                    <a:pt x="19176" y="21008"/>
                  </a:lnTo>
                  <a:lnTo>
                    <a:pt x="19663" y="21281"/>
                  </a:lnTo>
                  <a:lnTo>
                    <a:pt x="19956" y="21437"/>
                  </a:lnTo>
                  <a:lnTo>
                    <a:pt x="20267" y="21612"/>
                  </a:lnTo>
                  <a:lnTo>
                    <a:pt x="20462" y="21690"/>
                  </a:lnTo>
                  <a:lnTo>
                    <a:pt x="20638" y="21748"/>
                  </a:lnTo>
                  <a:lnTo>
                    <a:pt x="20852" y="21807"/>
                  </a:lnTo>
                  <a:lnTo>
                    <a:pt x="21047" y="21846"/>
                  </a:lnTo>
                  <a:lnTo>
                    <a:pt x="21261" y="21885"/>
                  </a:lnTo>
                  <a:lnTo>
                    <a:pt x="21495" y="21904"/>
                  </a:lnTo>
                  <a:lnTo>
                    <a:pt x="21963" y="21904"/>
                  </a:lnTo>
                  <a:lnTo>
                    <a:pt x="22197" y="21885"/>
                  </a:lnTo>
                  <a:lnTo>
                    <a:pt x="22430" y="21865"/>
                  </a:lnTo>
                  <a:lnTo>
                    <a:pt x="22664" y="21826"/>
                  </a:lnTo>
                  <a:lnTo>
                    <a:pt x="22898" y="21768"/>
                  </a:lnTo>
                  <a:lnTo>
                    <a:pt x="23132" y="21690"/>
                  </a:lnTo>
                  <a:lnTo>
                    <a:pt x="23366" y="21612"/>
                  </a:lnTo>
                  <a:lnTo>
                    <a:pt x="23580" y="21534"/>
                  </a:lnTo>
                  <a:lnTo>
                    <a:pt x="23814" y="21417"/>
                  </a:lnTo>
                  <a:lnTo>
                    <a:pt x="24028" y="21300"/>
                  </a:lnTo>
                  <a:lnTo>
                    <a:pt x="24223" y="21183"/>
                  </a:lnTo>
                  <a:lnTo>
                    <a:pt x="24418" y="21027"/>
                  </a:lnTo>
                  <a:lnTo>
                    <a:pt x="24594" y="20871"/>
                  </a:lnTo>
                  <a:lnTo>
                    <a:pt x="24769" y="20716"/>
                  </a:lnTo>
                  <a:lnTo>
                    <a:pt x="24925" y="20521"/>
                  </a:lnTo>
                  <a:lnTo>
                    <a:pt x="25081" y="20326"/>
                  </a:lnTo>
                  <a:lnTo>
                    <a:pt x="25198" y="20131"/>
                  </a:lnTo>
                  <a:lnTo>
                    <a:pt x="25315" y="19897"/>
                  </a:lnTo>
                  <a:lnTo>
                    <a:pt x="25412" y="19663"/>
                  </a:lnTo>
                  <a:lnTo>
                    <a:pt x="25471" y="19410"/>
                  </a:lnTo>
                  <a:lnTo>
                    <a:pt x="25529" y="19137"/>
                  </a:lnTo>
                  <a:lnTo>
                    <a:pt x="25568" y="18864"/>
                  </a:lnTo>
                  <a:lnTo>
                    <a:pt x="25568" y="18572"/>
                  </a:lnTo>
                  <a:lnTo>
                    <a:pt x="25549" y="18260"/>
                  </a:lnTo>
                  <a:lnTo>
                    <a:pt x="25510" y="17948"/>
                  </a:lnTo>
                  <a:lnTo>
                    <a:pt x="25451" y="17617"/>
                  </a:lnTo>
                  <a:lnTo>
                    <a:pt x="25373" y="17305"/>
                  </a:lnTo>
                  <a:lnTo>
                    <a:pt x="25295" y="17032"/>
                  </a:lnTo>
                  <a:lnTo>
                    <a:pt x="25217" y="16760"/>
                  </a:lnTo>
                  <a:lnTo>
                    <a:pt x="25003" y="16253"/>
                  </a:lnTo>
                  <a:lnTo>
                    <a:pt x="24788" y="15785"/>
                  </a:lnTo>
                  <a:lnTo>
                    <a:pt x="24555" y="15376"/>
                  </a:lnTo>
                  <a:lnTo>
                    <a:pt x="24321" y="15006"/>
                  </a:lnTo>
                  <a:lnTo>
                    <a:pt x="24087" y="14674"/>
                  </a:lnTo>
                  <a:lnTo>
                    <a:pt x="23853" y="14363"/>
                  </a:lnTo>
                  <a:lnTo>
                    <a:pt x="23639" y="14070"/>
                  </a:lnTo>
                  <a:lnTo>
                    <a:pt x="23424" y="13778"/>
                  </a:lnTo>
                  <a:lnTo>
                    <a:pt x="23249" y="13505"/>
                  </a:lnTo>
                  <a:lnTo>
                    <a:pt x="23113" y="13232"/>
                  </a:lnTo>
                  <a:lnTo>
                    <a:pt x="23015" y="12959"/>
                  </a:lnTo>
                  <a:lnTo>
                    <a:pt x="22996" y="12823"/>
                  </a:lnTo>
                  <a:lnTo>
                    <a:pt x="22976" y="12667"/>
                  </a:lnTo>
                  <a:lnTo>
                    <a:pt x="22976" y="12511"/>
                  </a:lnTo>
                  <a:lnTo>
                    <a:pt x="22976" y="12355"/>
                  </a:lnTo>
                  <a:lnTo>
                    <a:pt x="22996" y="12199"/>
                  </a:lnTo>
                  <a:lnTo>
                    <a:pt x="23054" y="12024"/>
                  </a:lnTo>
                  <a:lnTo>
                    <a:pt x="23268" y="11322"/>
                  </a:lnTo>
                  <a:lnTo>
                    <a:pt x="23463" y="10601"/>
                  </a:lnTo>
                  <a:lnTo>
                    <a:pt x="23561" y="10231"/>
                  </a:lnTo>
                  <a:lnTo>
                    <a:pt x="23639" y="9880"/>
                  </a:lnTo>
                  <a:lnTo>
                    <a:pt x="23697" y="9530"/>
                  </a:lnTo>
                  <a:lnTo>
                    <a:pt x="23717" y="9179"/>
                  </a:lnTo>
                  <a:lnTo>
                    <a:pt x="23736" y="8828"/>
                  </a:lnTo>
                  <a:lnTo>
                    <a:pt x="23697" y="8497"/>
                  </a:lnTo>
                  <a:lnTo>
                    <a:pt x="23639" y="8146"/>
                  </a:lnTo>
                  <a:lnTo>
                    <a:pt x="23541" y="7834"/>
                  </a:lnTo>
                  <a:lnTo>
                    <a:pt x="23463" y="7659"/>
                  </a:lnTo>
                  <a:lnTo>
                    <a:pt x="23385" y="7503"/>
                  </a:lnTo>
                  <a:lnTo>
                    <a:pt x="23288" y="7367"/>
                  </a:lnTo>
                  <a:lnTo>
                    <a:pt x="23191" y="7211"/>
                  </a:lnTo>
                  <a:lnTo>
                    <a:pt x="23074" y="7055"/>
                  </a:lnTo>
                  <a:lnTo>
                    <a:pt x="22937" y="6918"/>
                  </a:lnTo>
                  <a:lnTo>
                    <a:pt x="22781" y="6762"/>
                  </a:lnTo>
                  <a:lnTo>
                    <a:pt x="22625" y="6626"/>
                  </a:lnTo>
                  <a:lnTo>
                    <a:pt x="22275" y="6373"/>
                  </a:lnTo>
                  <a:lnTo>
                    <a:pt x="21924" y="6139"/>
                  </a:lnTo>
                  <a:lnTo>
                    <a:pt x="21554" y="5924"/>
                  </a:lnTo>
                  <a:lnTo>
                    <a:pt x="21183" y="5749"/>
                  </a:lnTo>
                  <a:lnTo>
                    <a:pt x="20462" y="5398"/>
                  </a:lnTo>
                  <a:lnTo>
                    <a:pt x="19780" y="5086"/>
                  </a:lnTo>
                  <a:lnTo>
                    <a:pt x="19449" y="4911"/>
                  </a:lnTo>
                  <a:lnTo>
                    <a:pt x="19157" y="4755"/>
                  </a:lnTo>
                  <a:lnTo>
                    <a:pt x="18884" y="4560"/>
                  </a:lnTo>
                  <a:lnTo>
                    <a:pt x="18630" y="4365"/>
                  </a:lnTo>
                  <a:lnTo>
                    <a:pt x="18416" y="4151"/>
                  </a:lnTo>
                  <a:lnTo>
                    <a:pt x="18221" y="3917"/>
                  </a:lnTo>
                  <a:lnTo>
                    <a:pt x="18143" y="3781"/>
                  </a:lnTo>
                  <a:lnTo>
                    <a:pt x="18085" y="3644"/>
                  </a:lnTo>
                  <a:lnTo>
                    <a:pt x="18026" y="3508"/>
                  </a:lnTo>
                  <a:lnTo>
                    <a:pt x="17987" y="3352"/>
                  </a:lnTo>
                  <a:lnTo>
                    <a:pt x="17890" y="3021"/>
                  </a:lnTo>
                  <a:lnTo>
                    <a:pt x="17773" y="2689"/>
                  </a:lnTo>
                  <a:lnTo>
                    <a:pt x="17617" y="2358"/>
                  </a:lnTo>
                  <a:lnTo>
                    <a:pt x="17422" y="2007"/>
                  </a:lnTo>
                  <a:lnTo>
                    <a:pt x="17227" y="1696"/>
                  </a:lnTo>
                  <a:lnTo>
                    <a:pt x="16993" y="1364"/>
                  </a:lnTo>
                  <a:lnTo>
                    <a:pt x="16740" y="1072"/>
                  </a:lnTo>
                  <a:lnTo>
                    <a:pt x="16487" y="799"/>
                  </a:lnTo>
                  <a:lnTo>
                    <a:pt x="16194" y="565"/>
                  </a:lnTo>
                  <a:lnTo>
                    <a:pt x="15902" y="370"/>
                  </a:lnTo>
                  <a:lnTo>
                    <a:pt x="15610" y="195"/>
                  </a:lnTo>
                  <a:lnTo>
                    <a:pt x="15454" y="137"/>
                  </a:lnTo>
                  <a:lnTo>
                    <a:pt x="15298" y="78"/>
                  </a:lnTo>
                  <a:lnTo>
                    <a:pt x="15142" y="39"/>
                  </a:lnTo>
                  <a:lnTo>
                    <a:pt x="14967" y="20"/>
                  </a:lnTo>
                  <a:lnTo>
                    <a:pt x="14811" y="0"/>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294" name="Google Shape;2294;p32"/>
          <p:cNvSpPr/>
          <p:nvPr/>
        </p:nvSpPr>
        <p:spPr>
          <a:xfrm>
            <a:off x="2438523" y="192225"/>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5" name="Google Shape;2295;p32"/>
          <p:cNvSpPr/>
          <p:nvPr/>
        </p:nvSpPr>
        <p:spPr>
          <a:xfrm>
            <a:off x="1510" y="914450"/>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6" name="Google Shape;2296;p32"/>
          <p:cNvSpPr/>
          <p:nvPr/>
        </p:nvSpPr>
        <p:spPr>
          <a:xfrm>
            <a:off x="8615510" y="968525"/>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297" name="Google Shape;2297;p32"/>
          <p:cNvGrpSpPr/>
          <p:nvPr/>
        </p:nvGrpSpPr>
        <p:grpSpPr>
          <a:xfrm flipH="1">
            <a:off x="8325743" y="4493173"/>
            <a:ext cx="791911" cy="449534"/>
            <a:chOff x="5104925" y="-1571550"/>
            <a:chExt cx="1573750" cy="893350"/>
          </a:xfrm>
        </p:grpSpPr>
        <p:sp>
          <p:nvSpPr>
            <p:cNvPr id="2298" name="Google Shape;2298;p32"/>
            <p:cNvSpPr/>
            <p:nvPr/>
          </p:nvSpPr>
          <p:spPr>
            <a:xfrm>
              <a:off x="5104925" y="-1571550"/>
              <a:ext cx="1573750" cy="792175"/>
            </a:xfrm>
            <a:custGeom>
              <a:rect b="b" l="l" r="r" t="t"/>
              <a:pathLst>
                <a:path extrusionOk="0" h="31687" w="62950">
                  <a:moveTo>
                    <a:pt x="31601" y="1"/>
                  </a:moveTo>
                  <a:lnTo>
                    <a:pt x="30126" y="64"/>
                  </a:lnTo>
                  <a:lnTo>
                    <a:pt x="28629" y="148"/>
                  </a:lnTo>
                  <a:lnTo>
                    <a:pt x="27069" y="275"/>
                  </a:lnTo>
                  <a:lnTo>
                    <a:pt x="25467" y="444"/>
                  </a:lnTo>
                  <a:lnTo>
                    <a:pt x="23822" y="675"/>
                  </a:lnTo>
                  <a:lnTo>
                    <a:pt x="22136" y="928"/>
                  </a:lnTo>
                  <a:lnTo>
                    <a:pt x="20386" y="1245"/>
                  </a:lnTo>
                  <a:lnTo>
                    <a:pt x="18615" y="1603"/>
                  </a:lnTo>
                  <a:lnTo>
                    <a:pt x="16781" y="2004"/>
                  </a:lnTo>
                  <a:lnTo>
                    <a:pt x="14905" y="2446"/>
                  </a:lnTo>
                  <a:lnTo>
                    <a:pt x="14314" y="2615"/>
                  </a:lnTo>
                  <a:lnTo>
                    <a:pt x="13766" y="2763"/>
                  </a:lnTo>
                  <a:lnTo>
                    <a:pt x="13218" y="2952"/>
                  </a:lnTo>
                  <a:lnTo>
                    <a:pt x="12691" y="3142"/>
                  </a:lnTo>
                  <a:lnTo>
                    <a:pt x="12164" y="3332"/>
                  </a:lnTo>
                  <a:lnTo>
                    <a:pt x="11658" y="3543"/>
                  </a:lnTo>
                  <a:lnTo>
                    <a:pt x="11173" y="3753"/>
                  </a:lnTo>
                  <a:lnTo>
                    <a:pt x="10710" y="3985"/>
                  </a:lnTo>
                  <a:lnTo>
                    <a:pt x="10246" y="4217"/>
                  </a:lnTo>
                  <a:lnTo>
                    <a:pt x="9782" y="4470"/>
                  </a:lnTo>
                  <a:lnTo>
                    <a:pt x="9339" y="4723"/>
                  </a:lnTo>
                  <a:lnTo>
                    <a:pt x="8918" y="4976"/>
                  </a:lnTo>
                  <a:lnTo>
                    <a:pt x="8517" y="5250"/>
                  </a:lnTo>
                  <a:lnTo>
                    <a:pt x="8117" y="5524"/>
                  </a:lnTo>
                  <a:lnTo>
                    <a:pt x="7716" y="5819"/>
                  </a:lnTo>
                  <a:lnTo>
                    <a:pt x="7337" y="6114"/>
                  </a:lnTo>
                  <a:lnTo>
                    <a:pt x="6978" y="6431"/>
                  </a:lnTo>
                  <a:lnTo>
                    <a:pt x="6620" y="6726"/>
                  </a:lnTo>
                  <a:lnTo>
                    <a:pt x="6282" y="7063"/>
                  </a:lnTo>
                  <a:lnTo>
                    <a:pt x="5945" y="7379"/>
                  </a:lnTo>
                  <a:lnTo>
                    <a:pt x="5334" y="8054"/>
                  </a:lnTo>
                  <a:lnTo>
                    <a:pt x="4744" y="8750"/>
                  </a:lnTo>
                  <a:lnTo>
                    <a:pt x="4195" y="9466"/>
                  </a:lnTo>
                  <a:lnTo>
                    <a:pt x="3689" y="10183"/>
                  </a:lnTo>
                  <a:lnTo>
                    <a:pt x="3226" y="10942"/>
                  </a:lnTo>
                  <a:lnTo>
                    <a:pt x="2804" y="11722"/>
                  </a:lnTo>
                  <a:lnTo>
                    <a:pt x="2425" y="12502"/>
                  </a:lnTo>
                  <a:lnTo>
                    <a:pt x="2066" y="13282"/>
                  </a:lnTo>
                  <a:lnTo>
                    <a:pt x="1750" y="14083"/>
                  </a:lnTo>
                  <a:lnTo>
                    <a:pt x="1455" y="14905"/>
                  </a:lnTo>
                  <a:lnTo>
                    <a:pt x="1202" y="15707"/>
                  </a:lnTo>
                  <a:lnTo>
                    <a:pt x="970" y="16529"/>
                  </a:lnTo>
                  <a:lnTo>
                    <a:pt x="759" y="17351"/>
                  </a:lnTo>
                  <a:lnTo>
                    <a:pt x="590" y="18152"/>
                  </a:lnTo>
                  <a:lnTo>
                    <a:pt x="443" y="18974"/>
                  </a:lnTo>
                  <a:lnTo>
                    <a:pt x="316" y="19775"/>
                  </a:lnTo>
                  <a:lnTo>
                    <a:pt x="211" y="20576"/>
                  </a:lnTo>
                  <a:lnTo>
                    <a:pt x="127" y="21377"/>
                  </a:lnTo>
                  <a:lnTo>
                    <a:pt x="84" y="22136"/>
                  </a:lnTo>
                  <a:lnTo>
                    <a:pt x="42" y="22916"/>
                  </a:lnTo>
                  <a:lnTo>
                    <a:pt x="0" y="23654"/>
                  </a:lnTo>
                  <a:lnTo>
                    <a:pt x="0" y="24392"/>
                  </a:lnTo>
                  <a:lnTo>
                    <a:pt x="21" y="24729"/>
                  </a:lnTo>
                  <a:lnTo>
                    <a:pt x="42" y="25088"/>
                  </a:lnTo>
                  <a:lnTo>
                    <a:pt x="106" y="25404"/>
                  </a:lnTo>
                  <a:lnTo>
                    <a:pt x="190" y="25720"/>
                  </a:lnTo>
                  <a:lnTo>
                    <a:pt x="295" y="26036"/>
                  </a:lnTo>
                  <a:lnTo>
                    <a:pt x="422" y="26332"/>
                  </a:lnTo>
                  <a:lnTo>
                    <a:pt x="569" y="26627"/>
                  </a:lnTo>
                  <a:lnTo>
                    <a:pt x="738" y="26901"/>
                  </a:lnTo>
                  <a:lnTo>
                    <a:pt x="928" y="27175"/>
                  </a:lnTo>
                  <a:lnTo>
                    <a:pt x="1117" y="27428"/>
                  </a:lnTo>
                  <a:lnTo>
                    <a:pt x="1349" y="27660"/>
                  </a:lnTo>
                  <a:lnTo>
                    <a:pt x="1602" y="27913"/>
                  </a:lnTo>
                  <a:lnTo>
                    <a:pt x="1855" y="28145"/>
                  </a:lnTo>
                  <a:lnTo>
                    <a:pt x="2150" y="28355"/>
                  </a:lnTo>
                  <a:lnTo>
                    <a:pt x="2446" y="28566"/>
                  </a:lnTo>
                  <a:lnTo>
                    <a:pt x="2762" y="28756"/>
                  </a:lnTo>
                  <a:lnTo>
                    <a:pt x="3099" y="28946"/>
                  </a:lnTo>
                  <a:lnTo>
                    <a:pt x="3436" y="29135"/>
                  </a:lnTo>
                  <a:lnTo>
                    <a:pt x="3816" y="29304"/>
                  </a:lnTo>
                  <a:lnTo>
                    <a:pt x="4195" y="29473"/>
                  </a:lnTo>
                  <a:lnTo>
                    <a:pt x="4996" y="29789"/>
                  </a:lnTo>
                  <a:lnTo>
                    <a:pt x="5861" y="30063"/>
                  </a:lnTo>
                  <a:lnTo>
                    <a:pt x="6767" y="30316"/>
                  </a:lnTo>
                  <a:lnTo>
                    <a:pt x="7737" y="30548"/>
                  </a:lnTo>
                  <a:lnTo>
                    <a:pt x="8749" y="30738"/>
                  </a:lnTo>
                  <a:lnTo>
                    <a:pt x="9782" y="30906"/>
                  </a:lnTo>
                  <a:lnTo>
                    <a:pt x="10878" y="31075"/>
                  </a:lnTo>
                  <a:lnTo>
                    <a:pt x="11996" y="31201"/>
                  </a:lnTo>
                  <a:lnTo>
                    <a:pt x="13134" y="31307"/>
                  </a:lnTo>
                  <a:lnTo>
                    <a:pt x="14314" y="31412"/>
                  </a:lnTo>
                  <a:lnTo>
                    <a:pt x="15516" y="31476"/>
                  </a:lnTo>
                  <a:lnTo>
                    <a:pt x="16718" y="31539"/>
                  </a:lnTo>
                  <a:lnTo>
                    <a:pt x="17962" y="31602"/>
                  </a:lnTo>
                  <a:lnTo>
                    <a:pt x="19205" y="31623"/>
                  </a:lnTo>
                  <a:lnTo>
                    <a:pt x="21693" y="31686"/>
                  </a:lnTo>
                  <a:lnTo>
                    <a:pt x="36956" y="31686"/>
                  </a:lnTo>
                  <a:lnTo>
                    <a:pt x="39760" y="31623"/>
                  </a:lnTo>
                  <a:lnTo>
                    <a:pt x="42585" y="31539"/>
                  </a:lnTo>
                  <a:lnTo>
                    <a:pt x="43997" y="31476"/>
                  </a:lnTo>
                  <a:lnTo>
                    <a:pt x="45410" y="31412"/>
                  </a:lnTo>
                  <a:lnTo>
                    <a:pt x="46780" y="31307"/>
                  </a:lnTo>
                  <a:lnTo>
                    <a:pt x="48150" y="31201"/>
                  </a:lnTo>
                  <a:lnTo>
                    <a:pt x="49499" y="31075"/>
                  </a:lnTo>
                  <a:lnTo>
                    <a:pt x="50807" y="30906"/>
                  </a:lnTo>
                  <a:lnTo>
                    <a:pt x="52071" y="30738"/>
                  </a:lnTo>
                  <a:lnTo>
                    <a:pt x="53294" y="30548"/>
                  </a:lnTo>
                  <a:lnTo>
                    <a:pt x="54475" y="30316"/>
                  </a:lnTo>
                  <a:lnTo>
                    <a:pt x="55592" y="30063"/>
                  </a:lnTo>
                  <a:lnTo>
                    <a:pt x="56667" y="29789"/>
                  </a:lnTo>
                  <a:lnTo>
                    <a:pt x="57658" y="29473"/>
                  </a:lnTo>
                  <a:lnTo>
                    <a:pt x="58143" y="29304"/>
                  </a:lnTo>
                  <a:lnTo>
                    <a:pt x="58607" y="29135"/>
                  </a:lnTo>
                  <a:lnTo>
                    <a:pt x="59028" y="28946"/>
                  </a:lnTo>
                  <a:lnTo>
                    <a:pt x="59450" y="28756"/>
                  </a:lnTo>
                  <a:lnTo>
                    <a:pt x="59850" y="28566"/>
                  </a:lnTo>
                  <a:lnTo>
                    <a:pt x="60230" y="28355"/>
                  </a:lnTo>
                  <a:lnTo>
                    <a:pt x="60588" y="28145"/>
                  </a:lnTo>
                  <a:lnTo>
                    <a:pt x="60926" y="27913"/>
                  </a:lnTo>
                  <a:lnTo>
                    <a:pt x="61221" y="27660"/>
                  </a:lnTo>
                  <a:lnTo>
                    <a:pt x="61516" y="27428"/>
                  </a:lnTo>
                  <a:lnTo>
                    <a:pt x="61790" y="27175"/>
                  </a:lnTo>
                  <a:lnTo>
                    <a:pt x="62022" y="26901"/>
                  </a:lnTo>
                  <a:lnTo>
                    <a:pt x="62233" y="26627"/>
                  </a:lnTo>
                  <a:lnTo>
                    <a:pt x="62422" y="26332"/>
                  </a:lnTo>
                  <a:lnTo>
                    <a:pt x="62591" y="26036"/>
                  </a:lnTo>
                  <a:lnTo>
                    <a:pt x="62718" y="25720"/>
                  </a:lnTo>
                  <a:lnTo>
                    <a:pt x="62823" y="25404"/>
                  </a:lnTo>
                  <a:lnTo>
                    <a:pt x="62886" y="25088"/>
                  </a:lnTo>
                  <a:lnTo>
                    <a:pt x="62928" y="24729"/>
                  </a:lnTo>
                  <a:lnTo>
                    <a:pt x="62949" y="24392"/>
                  </a:lnTo>
                  <a:lnTo>
                    <a:pt x="62928" y="23612"/>
                  </a:lnTo>
                  <a:lnTo>
                    <a:pt x="62865" y="22769"/>
                  </a:lnTo>
                  <a:lnTo>
                    <a:pt x="62739" y="21820"/>
                  </a:lnTo>
                  <a:lnTo>
                    <a:pt x="62549" y="20829"/>
                  </a:lnTo>
                  <a:lnTo>
                    <a:pt x="62443" y="20302"/>
                  </a:lnTo>
                  <a:lnTo>
                    <a:pt x="62317" y="19754"/>
                  </a:lnTo>
                  <a:lnTo>
                    <a:pt x="62169" y="19206"/>
                  </a:lnTo>
                  <a:lnTo>
                    <a:pt x="62001" y="18637"/>
                  </a:lnTo>
                  <a:lnTo>
                    <a:pt x="61811" y="18068"/>
                  </a:lnTo>
                  <a:lnTo>
                    <a:pt x="61621" y="17477"/>
                  </a:lnTo>
                  <a:lnTo>
                    <a:pt x="61389" y="16887"/>
                  </a:lnTo>
                  <a:lnTo>
                    <a:pt x="61158" y="16276"/>
                  </a:lnTo>
                  <a:lnTo>
                    <a:pt x="60905" y="15685"/>
                  </a:lnTo>
                  <a:lnTo>
                    <a:pt x="60609" y="15074"/>
                  </a:lnTo>
                  <a:lnTo>
                    <a:pt x="60314" y="14463"/>
                  </a:lnTo>
                  <a:lnTo>
                    <a:pt x="59998" y="13830"/>
                  </a:lnTo>
                  <a:lnTo>
                    <a:pt x="59640" y="13219"/>
                  </a:lnTo>
                  <a:lnTo>
                    <a:pt x="59260" y="12608"/>
                  </a:lnTo>
                  <a:lnTo>
                    <a:pt x="58881" y="11996"/>
                  </a:lnTo>
                  <a:lnTo>
                    <a:pt x="58459" y="11385"/>
                  </a:lnTo>
                  <a:lnTo>
                    <a:pt x="58016" y="10773"/>
                  </a:lnTo>
                  <a:lnTo>
                    <a:pt x="57553" y="10162"/>
                  </a:lnTo>
                  <a:lnTo>
                    <a:pt x="57047" y="9572"/>
                  </a:lnTo>
                  <a:lnTo>
                    <a:pt x="56520" y="8982"/>
                  </a:lnTo>
                  <a:lnTo>
                    <a:pt x="55971" y="8391"/>
                  </a:lnTo>
                  <a:lnTo>
                    <a:pt x="55402" y="7822"/>
                  </a:lnTo>
                  <a:lnTo>
                    <a:pt x="54791" y="7253"/>
                  </a:lnTo>
                  <a:lnTo>
                    <a:pt x="54158" y="6705"/>
                  </a:lnTo>
                  <a:lnTo>
                    <a:pt x="53484" y="6178"/>
                  </a:lnTo>
                  <a:lnTo>
                    <a:pt x="52788" y="5651"/>
                  </a:lnTo>
                  <a:lnTo>
                    <a:pt x="52071" y="5145"/>
                  </a:lnTo>
                  <a:lnTo>
                    <a:pt x="51312" y="4639"/>
                  </a:lnTo>
                  <a:lnTo>
                    <a:pt x="50511" y="4175"/>
                  </a:lnTo>
                  <a:lnTo>
                    <a:pt x="49689" y="3711"/>
                  </a:lnTo>
                  <a:lnTo>
                    <a:pt x="48846" y="3290"/>
                  </a:lnTo>
                  <a:lnTo>
                    <a:pt x="47939" y="2868"/>
                  </a:lnTo>
                  <a:lnTo>
                    <a:pt x="47033" y="2488"/>
                  </a:lnTo>
                  <a:lnTo>
                    <a:pt x="46063" y="2109"/>
                  </a:lnTo>
                  <a:lnTo>
                    <a:pt x="45072" y="1772"/>
                  </a:lnTo>
                  <a:lnTo>
                    <a:pt x="44039" y="1455"/>
                  </a:lnTo>
                  <a:lnTo>
                    <a:pt x="42964" y="1181"/>
                  </a:lnTo>
                  <a:lnTo>
                    <a:pt x="41868" y="907"/>
                  </a:lnTo>
                  <a:lnTo>
                    <a:pt x="40730" y="675"/>
                  </a:lnTo>
                  <a:lnTo>
                    <a:pt x="39528" y="486"/>
                  </a:lnTo>
                  <a:lnTo>
                    <a:pt x="38326" y="317"/>
                  </a:lnTo>
                  <a:lnTo>
                    <a:pt x="37061" y="191"/>
                  </a:lnTo>
                  <a:lnTo>
                    <a:pt x="35754" y="85"/>
                  </a:lnTo>
                  <a:lnTo>
                    <a:pt x="34405" y="22"/>
                  </a:lnTo>
                  <a:lnTo>
                    <a:pt x="33035"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9" name="Google Shape;2299;p32"/>
            <p:cNvSpPr/>
            <p:nvPr/>
          </p:nvSpPr>
          <p:spPr>
            <a:xfrm>
              <a:off x="5104925" y="-1571550"/>
              <a:ext cx="1573750" cy="792175"/>
            </a:xfrm>
            <a:custGeom>
              <a:rect b="b" l="l" r="r" t="t"/>
              <a:pathLst>
                <a:path extrusionOk="0" fill="none" h="31687" w="62950">
                  <a:moveTo>
                    <a:pt x="62949" y="24392"/>
                  </a:moveTo>
                  <a:lnTo>
                    <a:pt x="62949" y="24392"/>
                  </a:lnTo>
                  <a:lnTo>
                    <a:pt x="62928" y="24729"/>
                  </a:lnTo>
                  <a:lnTo>
                    <a:pt x="62886" y="25088"/>
                  </a:lnTo>
                  <a:lnTo>
                    <a:pt x="62823" y="25404"/>
                  </a:lnTo>
                  <a:lnTo>
                    <a:pt x="62718" y="25720"/>
                  </a:lnTo>
                  <a:lnTo>
                    <a:pt x="62591" y="26036"/>
                  </a:lnTo>
                  <a:lnTo>
                    <a:pt x="62422" y="26332"/>
                  </a:lnTo>
                  <a:lnTo>
                    <a:pt x="62233" y="26627"/>
                  </a:lnTo>
                  <a:lnTo>
                    <a:pt x="62022" y="26901"/>
                  </a:lnTo>
                  <a:lnTo>
                    <a:pt x="61790" y="27175"/>
                  </a:lnTo>
                  <a:lnTo>
                    <a:pt x="61516" y="27428"/>
                  </a:lnTo>
                  <a:lnTo>
                    <a:pt x="61221" y="27660"/>
                  </a:lnTo>
                  <a:lnTo>
                    <a:pt x="60926" y="27913"/>
                  </a:lnTo>
                  <a:lnTo>
                    <a:pt x="60588" y="28145"/>
                  </a:lnTo>
                  <a:lnTo>
                    <a:pt x="60230" y="28355"/>
                  </a:lnTo>
                  <a:lnTo>
                    <a:pt x="59850" y="28566"/>
                  </a:lnTo>
                  <a:lnTo>
                    <a:pt x="59450" y="28756"/>
                  </a:lnTo>
                  <a:lnTo>
                    <a:pt x="59028" y="28946"/>
                  </a:lnTo>
                  <a:lnTo>
                    <a:pt x="58607" y="29135"/>
                  </a:lnTo>
                  <a:lnTo>
                    <a:pt x="58143" y="29304"/>
                  </a:lnTo>
                  <a:lnTo>
                    <a:pt x="57658" y="29473"/>
                  </a:lnTo>
                  <a:lnTo>
                    <a:pt x="56667" y="29789"/>
                  </a:lnTo>
                  <a:lnTo>
                    <a:pt x="55592" y="30063"/>
                  </a:lnTo>
                  <a:lnTo>
                    <a:pt x="54475" y="30316"/>
                  </a:lnTo>
                  <a:lnTo>
                    <a:pt x="53294" y="30548"/>
                  </a:lnTo>
                  <a:lnTo>
                    <a:pt x="52071" y="30738"/>
                  </a:lnTo>
                  <a:lnTo>
                    <a:pt x="50807" y="30906"/>
                  </a:lnTo>
                  <a:lnTo>
                    <a:pt x="49499" y="31075"/>
                  </a:lnTo>
                  <a:lnTo>
                    <a:pt x="48150" y="31201"/>
                  </a:lnTo>
                  <a:lnTo>
                    <a:pt x="46780" y="31307"/>
                  </a:lnTo>
                  <a:lnTo>
                    <a:pt x="45410" y="31412"/>
                  </a:lnTo>
                  <a:lnTo>
                    <a:pt x="43997" y="31476"/>
                  </a:lnTo>
                  <a:lnTo>
                    <a:pt x="42585" y="31539"/>
                  </a:lnTo>
                  <a:lnTo>
                    <a:pt x="39760" y="31623"/>
                  </a:lnTo>
                  <a:lnTo>
                    <a:pt x="36956" y="31686"/>
                  </a:lnTo>
                  <a:lnTo>
                    <a:pt x="34215" y="31686"/>
                  </a:lnTo>
                  <a:lnTo>
                    <a:pt x="29114" y="31686"/>
                  </a:lnTo>
                  <a:lnTo>
                    <a:pt x="29114" y="31686"/>
                  </a:lnTo>
                  <a:lnTo>
                    <a:pt x="24202" y="31686"/>
                  </a:lnTo>
                  <a:lnTo>
                    <a:pt x="21693" y="31686"/>
                  </a:lnTo>
                  <a:lnTo>
                    <a:pt x="19205" y="31623"/>
                  </a:lnTo>
                  <a:lnTo>
                    <a:pt x="17962" y="31602"/>
                  </a:lnTo>
                  <a:lnTo>
                    <a:pt x="16718" y="31539"/>
                  </a:lnTo>
                  <a:lnTo>
                    <a:pt x="15516" y="31476"/>
                  </a:lnTo>
                  <a:lnTo>
                    <a:pt x="14314" y="31412"/>
                  </a:lnTo>
                  <a:lnTo>
                    <a:pt x="13134" y="31307"/>
                  </a:lnTo>
                  <a:lnTo>
                    <a:pt x="11996" y="31201"/>
                  </a:lnTo>
                  <a:lnTo>
                    <a:pt x="10878" y="31075"/>
                  </a:lnTo>
                  <a:lnTo>
                    <a:pt x="9782" y="30906"/>
                  </a:lnTo>
                  <a:lnTo>
                    <a:pt x="8749" y="30738"/>
                  </a:lnTo>
                  <a:lnTo>
                    <a:pt x="7737" y="30548"/>
                  </a:lnTo>
                  <a:lnTo>
                    <a:pt x="6767" y="30316"/>
                  </a:lnTo>
                  <a:lnTo>
                    <a:pt x="5861" y="30063"/>
                  </a:lnTo>
                  <a:lnTo>
                    <a:pt x="4996" y="29789"/>
                  </a:lnTo>
                  <a:lnTo>
                    <a:pt x="4195" y="29473"/>
                  </a:lnTo>
                  <a:lnTo>
                    <a:pt x="3816" y="29304"/>
                  </a:lnTo>
                  <a:lnTo>
                    <a:pt x="3436" y="29135"/>
                  </a:lnTo>
                  <a:lnTo>
                    <a:pt x="3099" y="28946"/>
                  </a:lnTo>
                  <a:lnTo>
                    <a:pt x="2762" y="28756"/>
                  </a:lnTo>
                  <a:lnTo>
                    <a:pt x="2446" y="28566"/>
                  </a:lnTo>
                  <a:lnTo>
                    <a:pt x="2150" y="28355"/>
                  </a:lnTo>
                  <a:lnTo>
                    <a:pt x="1855" y="28145"/>
                  </a:lnTo>
                  <a:lnTo>
                    <a:pt x="1602" y="27913"/>
                  </a:lnTo>
                  <a:lnTo>
                    <a:pt x="1349" y="27660"/>
                  </a:lnTo>
                  <a:lnTo>
                    <a:pt x="1117" y="27428"/>
                  </a:lnTo>
                  <a:lnTo>
                    <a:pt x="928" y="27175"/>
                  </a:lnTo>
                  <a:lnTo>
                    <a:pt x="738" y="26901"/>
                  </a:lnTo>
                  <a:lnTo>
                    <a:pt x="569" y="26627"/>
                  </a:lnTo>
                  <a:lnTo>
                    <a:pt x="422" y="26332"/>
                  </a:lnTo>
                  <a:lnTo>
                    <a:pt x="295" y="26036"/>
                  </a:lnTo>
                  <a:lnTo>
                    <a:pt x="190" y="25720"/>
                  </a:lnTo>
                  <a:lnTo>
                    <a:pt x="106" y="25404"/>
                  </a:lnTo>
                  <a:lnTo>
                    <a:pt x="42" y="25088"/>
                  </a:lnTo>
                  <a:lnTo>
                    <a:pt x="21" y="24729"/>
                  </a:lnTo>
                  <a:lnTo>
                    <a:pt x="0" y="24392"/>
                  </a:lnTo>
                  <a:lnTo>
                    <a:pt x="0" y="24392"/>
                  </a:lnTo>
                  <a:lnTo>
                    <a:pt x="0" y="23654"/>
                  </a:lnTo>
                  <a:lnTo>
                    <a:pt x="42" y="22916"/>
                  </a:lnTo>
                  <a:lnTo>
                    <a:pt x="84" y="22136"/>
                  </a:lnTo>
                  <a:lnTo>
                    <a:pt x="127" y="21377"/>
                  </a:lnTo>
                  <a:lnTo>
                    <a:pt x="211" y="20576"/>
                  </a:lnTo>
                  <a:lnTo>
                    <a:pt x="316" y="19775"/>
                  </a:lnTo>
                  <a:lnTo>
                    <a:pt x="443" y="18974"/>
                  </a:lnTo>
                  <a:lnTo>
                    <a:pt x="590" y="18152"/>
                  </a:lnTo>
                  <a:lnTo>
                    <a:pt x="759" y="17351"/>
                  </a:lnTo>
                  <a:lnTo>
                    <a:pt x="970" y="16529"/>
                  </a:lnTo>
                  <a:lnTo>
                    <a:pt x="1202" y="15707"/>
                  </a:lnTo>
                  <a:lnTo>
                    <a:pt x="1455" y="14905"/>
                  </a:lnTo>
                  <a:lnTo>
                    <a:pt x="1750" y="14083"/>
                  </a:lnTo>
                  <a:lnTo>
                    <a:pt x="2066" y="13282"/>
                  </a:lnTo>
                  <a:lnTo>
                    <a:pt x="2425" y="12502"/>
                  </a:lnTo>
                  <a:lnTo>
                    <a:pt x="2804" y="11722"/>
                  </a:lnTo>
                  <a:lnTo>
                    <a:pt x="3226" y="10942"/>
                  </a:lnTo>
                  <a:lnTo>
                    <a:pt x="3689" y="10183"/>
                  </a:lnTo>
                  <a:lnTo>
                    <a:pt x="4195" y="9466"/>
                  </a:lnTo>
                  <a:lnTo>
                    <a:pt x="4744" y="8750"/>
                  </a:lnTo>
                  <a:lnTo>
                    <a:pt x="5334" y="8054"/>
                  </a:lnTo>
                  <a:lnTo>
                    <a:pt x="5945" y="7379"/>
                  </a:lnTo>
                  <a:lnTo>
                    <a:pt x="6282" y="7063"/>
                  </a:lnTo>
                  <a:lnTo>
                    <a:pt x="6620" y="6726"/>
                  </a:lnTo>
                  <a:lnTo>
                    <a:pt x="6978" y="6431"/>
                  </a:lnTo>
                  <a:lnTo>
                    <a:pt x="7337" y="6114"/>
                  </a:lnTo>
                  <a:lnTo>
                    <a:pt x="7716" y="5819"/>
                  </a:lnTo>
                  <a:lnTo>
                    <a:pt x="8117" y="5524"/>
                  </a:lnTo>
                  <a:lnTo>
                    <a:pt x="8517" y="5250"/>
                  </a:lnTo>
                  <a:lnTo>
                    <a:pt x="8918" y="4976"/>
                  </a:lnTo>
                  <a:lnTo>
                    <a:pt x="9339" y="4723"/>
                  </a:lnTo>
                  <a:lnTo>
                    <a:pt x="9782" y="4470"/>
                  </a:lnTo>
                  <a:lnTo>
                    <a:pt x="10246" y="4217"/>
                  </a:lnTo>
                  <a:lnTo>
                    <a:pt x="10710" y="3985"/>
                  </a:lnTo>
                  <a:lnTo>
                    <a:pt x="11173" y="3753"/>
                  </a:lnTo>
                  <a:lnTo>
                    <a:pt x="11658" y="3543"/>
                  </a:lnTo>
                  <a:lnTo>
                    <a:pt x="12164" y="3332"/>
                  </a:lnTo>
                  <a:lnTo>
                    <a:pt x="12691" y="3142"/>
                  </a:lnTo>
                  <a:lnTo>
                    <a:pt x="13218" y="2952"/>
                  </a:lnTo>
                  <a:lnTo>
                    <a:pt x="13766" y="2763"/>
                  </a:lnTo>
                  <a:lnTo>
                    <a:pt x="14314" y="2615"/>
                  </a:lnTo>
                  <a:lnTo>
                    <a:pt x="14905" y="2446"/>
                  </a:lnTo>
                  <a:lnTo>
                    <a:pt x="14905" y="2446"/>
                  </a:lnTo>
                  <a:lnTo>
                    <a:pt x="16781" y="2004"/>
                  </a:lnTo>
                  <a:lnTo>
                    <a:pt x="18615" y="1603"/>
                  </a:lnTo>
                  <a:lnTo>
                    <a:pt x="20386" y="1245"/>
                  </a:lnTo>
                  <a:lnTo>
                    <a:pt x="22136" y="928"/>
                  </a:lnTo>
                  <a:lnTo>
                    <a:pt x="23822" y="675"/>
                  </a:lnTo>
                  <a:lnTo>
                    <a:pt x="25467" y="444"/>
                  </a:lnTo>
                  <a:lnTo>
                    <a:pt x="27069" y="275"/>
                  </a:lnTo>
                  <a:lnTo>
                    <a:pt x="28629" y="148"/>
                  </a:lnTo>
                  <a:lnTo>
                    <a:pt x="30126" y="64"/>
                  </a:lnTo>
                  <a:lnTo>
                    <a:pt x="31601" y="1"/>
                  </a:lnTo>
                  <a:lnTo>
                    <a:pt x="33035" y="1"/>
                  </a:lnTo>
                  <a:lnTo>
                    <a:pt x="34405" y="22"/>
                  </a:lnTo>
                  <a:lnTo>
                    <a:pt x="35754" y="85"/>
                  </a:lnTo>
                  <a:lnTo>
                    <a:pt x="37061" y="191"/>
                  </a:lnTo>
                  <a:lnTo>
                    <a:pt x="38326" y="317"/>
                  </a:lnTo>
                  <a:lnTo>
                    <a:pt x="39528" y="486"/>
                  </a:lnTo>
                  <a:lnTo>
                    <a:pt x="40730" y="675"/>
                  </a:lnTo>
                  <a:lnTo>
                    <a:pt x="41868" y="907"/>
                  </a:lnTo>
                  <a:lnTo>
                    <a:pt x="42964" y="1181"/>
                  </a:lnTo>
                  <a:lnTo>
                    <a:pt x="44039" y="1455"/>
                  </a:lnTo>
                  <a:lnTo>
                    <a:pt x="45072" y="1772"/>
                  </a:lnTo>
                  <a:lnTo>
                    <a:pt x="46063" y="2109"/>
                  </a:lnTo>
                  <a:lnTo>
                    <a:pt x="47033" y="2488"/>
                  </a:lnTo>
                  <a:lnTo>
                    <a:pt x="47939" y="2868"/>
                  </a:lnTo>
                  <a:lnTo>
                    <a:pt x="48846" y="3290"/>
                  </a:lnTo>
                  <a:lnTo>
                    <a:pt x="49689" y="3711"/>
                  </a:lnTo>
                  <a:lnTo>
                    <a:pt x="50511" y="4175"/>
                  </a:lnTo>
                  <a:lnTo>
                    <a:pt x="51312" y="4639"/>
                  </a:lnTo>
                  <a:lnTo>
                    <a:pt x="52071" y="5145"/>
                  </a:lnTo>
                  <a:lnTo>
                    <a:pt x="52788" y="5651"/>
                  </a:lnTo>
                  <a:lnTo>
                    <a:pt x="53484" y="6178"/>
                  </a:lnTo>
                  <a:lnTo>
                    <a:pt x="54158" y="6705"/>
                  </a:lnTo>
                  <a:lnTo>
                    <a:pt x="54791" y="7253"/>
                  </a:lnTo>
                  <a:lnTo>
                    <a:pt x="55402" y="7822"/>
                  </a:lnTo>
                  <a:lnTo>
                    <a:pt x="55971" y="8391"/>
                  </a:lnTo>
                  <a:lnTo>
                    <a:pt x="56520" y="8982"/>
                  </a:lnTo>
                  <a:lnTo>
                    <a:pt x="57047" y="9572"/>
                  </a:lnTo>
                  <a:lnTo>
                    <a:pt x="57553" y="10162"/>
                  </a:lnTo>
                  <a:lnTo>
                    <a:pt x="58016" y="10773"/>
                  </a:lnTo>
                  <a:lnTo>
                    <a:pt x="58459" y="11385"/>
                  </a:lnTo>
                  <a:lnTo>
                    <a:pt x="58881" y="11996"/>
                  </a:lnTo>
                  <a:lnTo>
                    <a:pt x="59260" y="12608"/>
                  </a:lnTo>
                  <a:lnTo>
                    <a:pt x="59640" y="13219"/>
                  </a:lnTo>
                  <a:lnTo>
                    <a:pt x="59998" y="13830"/>
                  </a:lnTo>
                  <a:lnTo>
                    <a:pt x="60314" y="14463"/>
                  </a:lnTo>
                  <a:lnTo>
                    <a:pt x="60609" y="15074"/>
                  </a:lnTo>
                  <a:lnTo>
                    <a:pt x="60905" y="15685"/>
                  </a:lnTo>
                  <a:lnTo>
                    <a:pt x="61158" y="16276"/>
                  </a:lnTo>
                  <a:lnTo>
                    <a:pt x="61389" y="16887"/>
                  </a:lnTo>
                  <a:lnTo>
                    <a:pt x="61621" y="17477"/>
                  </a:lnTo>
                  <a:lnTo>
                    <a:pt x="61811" y="18068"/>
                  </a:lnTo>
                  <a:lnTo>
                    <a:pt x="62001" y="18637"/>
                  </a:lnTo>
                  <a:lnTo>
                    <a:pt x="62169" y="19206"/>
                  </a:lnTo>
                  <a:lnTo>
                    <a:pt x="62317" y="19754"/>
                  </a:lnTo>
                  <a:lnTo>
                    <a:pt x="62443" y="20302"/>
                  </a:lnTo>
                  <a:lnTo>
                    <a:pt x="62549" y="20829"/>
                  </a:lnTo>
                  <a:lnTo>
                    <a:pt x="62739" y="21820"/>
                  </a:lnTo>
                  <a:lnTo>
                    <a:pt x="62865" y="22769"/>
                  </a:lnTo>
                  <a:lnTo>
                    <a:pt x="62928" y="23612"/>
                  </a:lnTo>
                  <a:lnTo>
                    <a:pt x="62949" y="24392"/>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0" name="Google Shape;2300;p32"/>
            <p:cNvSpPr/>
            <p:nvPr/>
          </p:nvSpPr>
          <p:spPr>
            <a:xfrm>
              <a:off x="5246700" y="-1235825"/>
              <a:ext cx="62200" cy="173425"/>
            </a:xfrm>
            <a:custGeom>
              <a:rect b="b" l="l" r="r" t="t"/>
              <a:pathLst>
                <a:path extrusionOk="0" h="6937" w="2488">
                  <a:moveTo>
                    <a:pt x="2446" y="1"/>
                  </a:moveTo>
                  <a:lnTo>
                    <a:pt x="2193" y="380"/>
                  </a:lnTo>
                  <a:lnTo>
                    <a:pt x="1940" y="760"/>
                  </a:lnTo>
                  <a:lnTo>
                    <a:pt x="1708" y="1160"/>
                  </a:lnTo>
                  <a:lnTo>
                    <a:pt x="1476" y="1582"/>
                  </a:lnTo>
                  <a:lnTo>
                    <a:pt x="1265" y="2003"/>
                  </a:lnTo>
                  <a:lnTo>
                    <a:pt x="1075" y="2425"/>
                  </a:lnTo>
                  <a:lnTo>
                    <a:pt x="886" y="2847"/>
                  </a:lnTo>
                  <a:lnTo>
                    <a:pt x="717" y="3268"/>
                  </a:lnTo>
                  <a:lnTo>
                    <a:pt x="548" y="3711"/>
                  </a:lnTo>
                  <a:lnTo>
                    <a:pt x="401" y="4154"/>
                  </a:lnTo>
                  <a:lnTo>
                    <a:pt x="274" y="4618"/>
                  </a:lnTo>
                  <a:lnTo>
                    <a:pt x="169" y="5060"/>
                  </a:lnTo>
                  <a:lnTo>
                    <a:pt x="84" y="5524"/>
                  </a:lnTo>
                  <a:lnTo>
                    <a:pt x="42" y="5988"/>
                  </a:lnTo>
                  <a:lnTo>
                    <a:pt x="0" y="6452"/>
                  </a:lnTo>
                  <a:lnTo>
                    <a:pt x="21" y="6915"/>
                  </a:lnTo>
                  <a:lnTo>
                    <a:pt x="42" y="6937"/>
                  </a:lnTo>
                  <a:lnTo>
                    <a:pt x="274" y="6030"/>
                  </a:lnTo>
                  <a:lnTo>
                    <a:pt x="843" y="3816"/>
                  </a:lnTo>
                  <a:lnTo>
                    <a:pt x="991" y="3311"/>
                  </a:lnTo>
                  <a:lnTo>
                    <a:pt x="1160" y="2826"/>
                  </a:lnTo>
                  <a:lnTo>
                    <a:pt x="1349" y="2341"/>
                  </a:lnTo>
                  <a:lnTo>
                    <a:pt x="1539" y="1856"/>
                  </a:lnTo>
                  <a:lnTo>
                    <a:pt x="1750" y="1392"/>
                  </a:lnTo>
                  <a:lnTo>
                    <a:pt x="1982" y="928"/>
                  </a:lnTo>
                  <a:lnTo>
                    <a:pt x="2235" y="465"/>
                  </a:lnTo>
                  <a:lnTo>
                    <a:pt x="2488"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1" name="Google Shape;2301;p32"/>
            <p:cNvSpPr/>
            <p:nvPr/>
          </p:nvSpPr>
          <p:spPr>
            <a:xfrm>
              <a:off x="5246700" y="-1235825"/>
              <a:ext cx="62200" cy="173425"/>
            </a:xfrm>
            <a:custGeom>
              <a:rect b="b" l="l" r="r" t="t"/>
              <a:pathLst>
                <a:path extrusionOk="0" fill="none" h="6937" w="2488">
                  <a:moveTo>
                    <a:pt x="2446" y="1"/>
                  </a:moveTo>
                  <a:lnTo>
                    <a:pt x="2446" y="1"/>
                  </a:lnTo>
                  <a:lnTo>
                    <a:pt x="2193" y="380"/>
                  </a:lnTo>
                  <a:lnTo>
                    <a:pt x="1940" y="760"/>
                  </a:lnTo>
                  <a:lnTo>
                    <a:pt x="1708" y="1160"/>
                  </a:lnTo>
                  <a:lnTo>
                    <a:pt x="1476" y="1582"/>
                  </a:lnTo>
                  <a:lnTo>
                    <a:pt x="1265" y="2003"/>
                  </a:lnTo>
                  <a:lnTo>
                    <a:pt x="1075" y="2425"/>
                  </a:lnTo>
                  <a:lnTo>
                    <a:pt x="886" y="2847"/>
                  </a:lnTo>
                  <a:lnTo>
                    <a:pt x="717" y="3268"/>
                  </a:lnTo>
                  <a:lnTo>
                    <a:pt x="717" y="3268"/>
                  </a:lnTo>
                  <a:lnTo>
                    <a:pt x="548" y="3711"/>
                  </a:lnTo>
                  <a:lnTo>
                    <a:pt x="401" y="4154"/>
                  </a:lnTo>
                  <a:lnTo>
                    <a:pt x="274" y="4618"/>
                  </a:lnTo>
                  <a:lnTo>
                    <a:pt x="169" y="5060"/>
                  </a:lnTo>
                  <a:lnTo>
                    <a:pt x="84" y="5524"/>
                  </a:lnTo>
                  <a:lnTo>
                    <a:pt x="42" y="5988"/>
                  </a:lnTo>
                  <a:lnTo>
                    <a:pt x="0" y="6452"/>
                  </a:lnTo>
                  <a:lnTo>
                    <a:pt x="21" y="6915"/>
                  </a:lnTo>
                  <a:lnTo>
                    <a:pt x="42" y="6937"/>
                  </a:lnTo>
                  <a:lnTo>
                    <a:pt x="42" y="6937"/>
                  </a:lnTo>
                  <a:lnTo>
                    <a:pt x="274" y="6030"/>
                  </a:lnTo>
                  <a:lnTo>
                    <a:pt x="274" y="6030"/>
                  </a:lnTo>
                  <a:lnTo>
                    <a:pt x="843" y="3816"/>
                  </a:lnTo>
                  <a:lnTo>
                    <a:pt x="843" y="3816"/>
                  </a:lnTo>
                  <a:lnTo>
                    <a:pt x="991" y="3311"/>
                  </a:lnTo>
                  <a:lnTo>
                    <a:pt x="1160" y="2826"/>
                  </a:lnTo>
                  <a:lnTo>
                    <a:pt x="1349" y="2341"/>
                  </a:lnTo>
                  <a:lnTo>
                    <a:pt x="1539" y="1856"/>
                  </a:lnTo>
                  <a:lnTo>
                    <a:pt x="1750" y="1392"/>
                  </a:lnTo>
                  <a:lnTo>
                    <a:pt x="1982" y="928"/>
                  </a:lnTo>
                  <a:lnTo>
                    <a:pt x="2235" y="465"/>
                  </a:lnTo>
                  <a:lnTo>
                    <a:pt x="2488" y="1"/>
                  </a:lnTo>
                  <a:lnTo>
                    <a:pt x="2446"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2" name="Google Shape;2302;p32"/>
            <p:cNvSpPr/>
            <p:nvPr/>
          </p:nvSpPr>
          <p:spPr>
            <a:xfrm>
              <a:off x="5460675" y="-1429250"/>
              <a:ext cx="610325" cy="93325"/>
            </a:xfrm>
            <a:custGeom>
              <a:rect b="b" l="l" r="r" t="t"/>
              <a:pathLst>
                <a:path extrusionOk="0" h="3733" w="24413">
                  <a:moveTo>
                    <a:pt x="15579" y="1"/>
                  </a:moveTo>
                  <a:lnTo>
                    <a:pt x="14567" y="22"/>
                  </a:lnTo>
                  <a:lnTo>
                    <a:pt x="13556" y="64"/>
                  </a:lnTo>
                  <a:lnTo>
                    <a:pt x="12544" y="148"/>
                  </a:lnTo>
                  <a:lnTo>
                    <a:pt x="11553" y="254"/>
                  </a:lnTo>
                  <a:lnTo>
                    <a:pt x="10541" y="401"/>
                  </a:lnTo>
                  <a:lnTo>
                    <a:pt x="9550" y="549"/>
                  </a:lnTo>
                  <a:lnTo>
                    <a:pt x="8559" y="760"/>
                  </a:lnTo>
                  <a:lnTo>
                    <a:pt x="7568" y="971"/>
                  </a:lnTo>
                  <a:lnTo>
                    <a:pt x="6599" y="1224"/>
                  </a:lnTo>
                  <a:lnTo>
                    <a:pt x="5629" y="1498"/>
                  </a:lnTo>
                  <a:lnTo>
                    <a:pt x="4659" y="1814"/>
                  </a:lnTo>
                  <a:lnTo>
                    <a:pt x="3711" y="2151"/>
                  </a:lnTo>
                  <a:lnTo>
                    <a:pt x="2762" y="2510"/>
                  </a:lnTo>
                  <a:lnTo>
                    <a:pt x="1834" y="2889"/>
                  </a:lnTo>
                  <a:lnTo>
                    <a:pt x="907" y="3311"/>
                  </a:lnTo>
                  <a:lnTo>
                    <a:pt x="0" y="3732"/>
                  </a:lnTo>
                  <a:lnTo>
                    <a:pt x="949" y="3332"/>
                  </a:lnTo>
                  <a:lnTo>
                    <a:pt x="1897" y="2931"/>
                  </a:lnTo>
                  <a:lnTo>
                    <a:pt x="2846" y="2573"/>
                  </a:lnTo>
                  <a:lnTo>
                    <a:pt x="3795" y="2235"/>
                  </a:lnTo>
                  <a:lnTo>
                    <a:pt x="4765" y="1940"/>
                  </a:lnTo>
                  <a:lnTo>
                    <a:pt x="5713" y="1645"/>
                  </a:lnTo>
                  <a:lnTo>
                    <a:pt x="6662" y="1392"/>
                  </a:lnTo>
                  <a:lnTo>
                    <a:pt x="7632" y="1181"/>
                  </a:lnTo>
                  <a:lnTo>
                    <a:pt x="8601" y="971"/>
                  </a:lnTo>
                  <a:lnTo>
                    <a:pt x="9571" y="802"/>
                  </a:lnTo>
                  <a:lnTo>
                    <a:pt x="10541" y="654"/>
                  </a:lnTo>
                  <a:lnTo>
                    <a:pt x="11511" y="549"/>
                  </a:lnTo>
                  <a:lnTo>
                    <a:pt x="12480" y="444"/>
                  </a:lnTo>
                  <a:lnTo>
                    <a:pt x="13471" y="380"/>
                  </a:lnTo>
                  <a:lnTo>
                    <a:pt x="14441" y="359"/>
                  </a:lnTo>
                  <a:lnTo>
                    <a:pt x="15432" y="338"/>
                  </a:lnTo>
                  <a:lnTo>
                    <a:pt x="16359" y="338"/>
                  </a:lnTo>
                  <a:lnTo>
                    <a:pt x="17266" y="380"/>
                  </a:lnTo>
                  <a:lnTo>
                    <a:pt x="18193" y="444"/>
                  </a:lnTo>
                  <a:lnTo>
                    <a:pt x="19121" y="507"/>
                  </a:lnTo>
                  <a:lnTo>
                    <a:pt x="20049" y="612"/>
                  </a:lnTo>
                  <a:lnTo>
                    <a:pt x="20976" y="718"/>
                  </a:lnTo>
                  <a:lnTo>
                    <a:pt x="21925" y="865"/>
                  </a:lnTo>
                  <a:lnTo>
                    <a:pt x="22874" y="1034"/>
                  </a:lnTo>
                  <a:lnTo>
                    <a:pt x="24391" y="1329"/>
                  </a:lnTo>
                  <a:lnTo>
                    <a:pt x="24413" y="1308"/>
                  </a:lnTo>
                  <a:lnTo>
                    <a:pt x="22895" y="865"/>
                  </a:lnTo>
                  <a:lnTo>
                    <a:pt x="21988" y="675"/>
                  </a:lnTo>
                  <a:lnTo>
                    <a:pt x="21082" y="486"/>
                  </a:lnTo>
                  <a:lnTo>
                    <a:pt x="20175" y="338"/>
                  </a:lnTo>
                  <a:lnTo>
                    <a:pt x="19269" y="212"/>
                  </a:lnTo>
                  <a:lnTo>
                    <a:pt x="18341" y="127"/>
                  </a:lnTo>
                  <a:lnTo>
                    <a:pt x="17413" y="64"/>
                  </a:lnTo>
                  <a:lnTo>
                    <a:pt x="16507" y="22"/>
                  </a:lnTo>
                  <a:lnTo>
                    <a:pt x="15579"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3" name="Google Shape;2303;p32"/>
            <p:cNvSpPr/>
            <p:nvPr/>
          </p:nvSpPr>
          <p:spPr>
            <a:xfrm>
              <a:off x="5460675" y="-1429250"/>
              <a:ext cx="610325" cy="93325"/>
            </a:xfrm>
            <a:custGeom>
              <a:rect b="b" l="l" r="r" t="t"/>
              <a:pathLst>
                <a:path extrusionOk="0" fill="none" h="3733" w="24413">
                  <a:moveTo>
                    <a:pt x="15579" y="1"/>
                  </a:moveTo>
                  <a:lnTo>
                    <a:pt x="15579" y="1"/>
                  </a:lnTo>
                  <a:lnTo>
                    <a:pt x="14567" y="22"/>
                  </a:lnTo>
                  <a:lnTo>
                    <a:pt x="13556" y="64"/>
                  </a:lnTo>
                  <a:lnTo>
                    <a:pt x="12544" y="148"/>
                  </a:lnTo>
                  <a:lnTo>
                    <a:pt x="11553" y="254"/>
                  </a:lnTo>
                  <a:lnTo>
                    <a:pt x="10541" y="401"/>
                  </a:lnTo>
                  <a:lnTo>
                    <a:pt x="9550" y="549"/>
                  </a:lnTo>
                  <a:lnTo>
                    <a:pt x="8559" y="760"/>
                  </a:lnTo>
                  <a:lnTo>
                    <a:pt x="7568" y="971"/>
                  </a:lnTo>
                  <a:lnTo>
                    <a:pt x="6599" y="1224"/>
                  </a:lnTo>
                  <a:lnTo>
                    <a:pt x="5629" y="1498"/>
                  </a:lnTo>
                  <a:lnTo>
                    <a:pt x="4659" y="1814"/>
                  </a:lnTo>
                  <a:lnTo>
                    <a:pt x="3711" y="2151"/>
                  </a:lnTo>
                  <a:lnTo>
                    <a:pt x="2762" y="2510"/>
                  </a:lnTo>
                  <a:lnTo>
                    <a:pt x="1834" y="2889"/>
                  </a:lnTo>
                  <a:lnTo>
                    <a:pt x="907" y="3311"/>
                  </a:lnTo>
                  <a:lnTo>
                    <a:pt x="0" y="3732"/>
                  </a:lnTo>
                  <a:lnTo>
                    <a:pt x="0" y="3732"/>
                  </a:lnTo>
                  <a:lnTo>
                    <a:pt x="949" y="3332"/>
                  </a:lnTo>
                  <a:lnTo>
                    <a:pt x="1897" y="2931"/>
                  </a:lnTo>
                  <a:lnTo>
                    <a:pt x="2846" y="2573"/>
                  </a:lnTo>
                  <a:lnTo>
                    <a:pt x="3795" y="2235"/>
                  </a:lnTo>
                  <a:lnTo>
                    <a:pt x="4765" y="1940"/>
                  </a:lnTo>
                  <a:lnTo>
                    <a:pt x="5713" y="1645"/>
                  </a:lnTo>
                  <a:lnTo>
                    <a:pt x="6662" y="1392"/>
                  </a:lnTo>
                  <a:lnTo>
                    <a:pt x="7632" y="1181"/>
                  </a:lnTo>
                  <a:lnTo>
                    <a:pt x="8601" y="971"/>
                  </a:lnTo>
                  <a:lnTo>
                    <a:pt x="9571" y="802"/>
                  </a:lnTo>
                  <a:lnTo>
                    <a:pt x="10541" y="654"/>
                  </a:lnTo>
                  <a:lnTo>
                    <a:pt x="11511" y="549"/>
                  </a:lnTo>
                  <a:lnTo>
                    <a:pt x="12480" y="444"/>
                  </a:lnTo>
                  <a:lnTo>
                    <a:pt x="13471" y="380"/>
                  </a:lnTo>
                  <a:lnTo>
                    <a:pt x="14441" y="359"/>
                  </a:lnTo>
                  <a:lnTo>
                    <a:pt x="15432" y="338"/>
                  </a:lnTo>
                  <a:lnTo>
                    <a:pt x="15432" y="338"/>
                  </a:lnTo>
                  <a:lnTo>
                    <a:pt x="16359" y="338"/>
                  </a:lnTo>
                  <a:lnTo>
                    <a:pt x="17266" y="380"/>
                  </a:lnTo>
                  <a:lnTo>
                    <a:pt x="18193" y="444"/>
                  </a:lnTo>
                  <a:lnTo>
                    <a:pt x="19121" y="507"/>
                  </a:lnTo>
                  <a:lnTo>
                    <a:pt x="20049" y="612"/>
                  </a:lnTo>
                  <a:lnTo>
                    <a:pt x="20976" y="718"/>
                  </a:lnTo>
                  <a:lnTo>
                    <a:pt x="21925" y="865"/>
                  </a:lnTo>
                  <a:lnTo>
                    <a:pt x="22874" y="1034"/>
                  </a:lnTo>
                  <a:lnTo>
                    <a:pt x="22874" y="1034"/>
                  </a:lnTo>
                  <a:lnTo>
                    <a:pt x="24391" y="1329"/>
                  </a:lnTo>
                  <a:lnTo>
                    <a:pt x="24413" y="1308"/>
                  </a:lnTo>
                  <a:lnTo>
                    <a:pt x="24413" y="1308"/>
                  </a:lnTo>
                  <a:lnTo>
                    <a:pt x="22895" y="865"/>
                  </a:lnTo>
                  <a:lnTo>
                    <a:pt x="22895" y="865"/>
                  </a:lnTo>
                  <a:lnTo>
                    <a:pt x="21988" y="675"/>
                  </a:lnTo>
                  <a:lnTo>
                    <a:pt x="21082" y="486"/>
                  </a:lnTo>
                  <a:lnTo>
                    <a:pt x="20175" y="338"/>
                  </a:lnTo>
                  <a:lnTo>
                    <a:pt x="19269" y="212"/>
                  </a:lnTo>
                  <a:lnTo>
                    <a:pt x="18341" y="127"/>
                  </a:lnTo>
                  <a:lnTo>
                    <a:pt x="17413" y="64"/>
                  </a:lnTo>
                  <a:lnTo>
                    <a:pt x="16507" y="22"/>
                  </a:lnTo>
                  <a:lnTo>
                    <a:pt x="15579"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4" name="Google Shape;2304;p32"/>
            <p:cNvSpPr/>
            <p:nvPr/>
          </p:nvSpPr>
          <p:spPr>
            <a:xfrm>
              <a:off x="6221700" y="-1379175"/>
              <a:ext cx="231400" cy="122825"/>
            </a:xfrm>
            <a:custGeom>
              <a:rect b="b" l="l" r="r" t="t"/>
              <a:pathLst>
                <a:path extrusionOk="0" h="4913" w="9256">
                  <a:moveTo>
                    <a:pt x="1" y="1"/>
                  </a:moveTo>
                  <a:lnTo>
                    <a:pt x="1" y="22"/>
                  </a:lnTo>
                  <a:lnTo>
                    <a:pt x="654" y="106"/>
                  </a:lnTo>
                  <a:lnTo>
                    <a:pt x="1329" y="232"/>
                  </a:lnTo>
                  <a:lnTo>
                    <a:pt x="1982" y="380"/>
                  </a:lnTo>
                  <a:lnTo>
                    <a:pt x="2615" y="570"/>
                  </a:lnTo>
                  <a:lnTo>
                    <a:pt x="3100" y="717"/>
                  </a:lnTo>
                  <a:lnTo>
                    <a:pt x="3564" y="907"/>
                  </a:lnTo>
                  <a:lnTo>
                    <a:pt x="4006" y="1097"/>
                  </a:lnTo>
                  <a:lnTo>
                    <a:pt x="4470" y="1308"/>
                  </a:lnTo>
                  <a:lnTo>
                    <a:pt x="4913" y="1540"/>
                  </a:lnTo>
                  <a:lnTo>
                    <a:pt x="5334" y="1793"/>
                  </a:lnTo>
                  <a:lnTo>
                    <a:pt x="5756" y="2045"/>
                  </a:lnTo>
                  <a:lnTo>
                    <a:pt x="6178" y="2341"/>
                  </a:lnTo>
                  <a:lnTo>
                    <a:pt x="6979" y="2931"/>
                  </a:lnTo>
                  <a:lnTo>
                    <a:pt x="7759" y="3542"/>
                  </a:lnTo>
                  <a:lnTo>
                    <a:pt x="8138" y="3880"/>
                  </a:lnTo>
                  <a:lnTo>
                    <a:pt x="8497" y="4217"/>
                  </a:lnTo>
                  <a:lnTo>
                    <a:pt x="9234" y="4913"/>
                  </a:lnTo>
                  <a:lnTo>
                    <a:pt x="9256" y="4891"/>
                  </a:lnTo>
                  <a:lnTo>
                    <a:pt x="8855" y="4343"/>
                  </a:lnTo>
                  <a:lnTo>
                    <a:pt x="8539" y="3943"/>
                  </a:lnTo>
                  <a:lnTo>
                    <a:pt x="8202" y="3563"/>
                  </a:lnTo>
                  <a:lnTo>
                    <a:pt x="7822" y="3205"/>
                  </a:lnTo>
                  <a:lnTo>
                    <a:pt x="7443" y="2868"/>
                  </a:lnTo>
                  <a:lnTo>
                    <a:pt x="7063" y="2551"/>
                  </a:lnTo>
                  <a:lnTo>
                    <a:pt x="6641" y="2256"/>
                  </a:lnTo>
                  <a:lnTo>
                    <a:pt x="6220" y="1961"/>
                  </a:lnTo>
                  <a:lnTo>
                    <a:pt x="5777" y="1708"/>
                  </a:lnTo>
                  <a:lnTo>
                    <a:pt x="5103" y="1350"/>
                  </a:lnTo>
                  <a:lnTo>
                    <a:pt x="4428" y="1034"/>
                  </a:lnTo>
                  <a:lnTo>
                    <a:pt x="3711" y="738"/>
                  </a:lnTo>
                  <a:lnTo>
                    <a:pt x="2994" y="507"/>
                  </a:lnTo>
                  <a:lnTo>
                    <a:pt x="2257" y="296"/>
                  </a:lnTo>
                  <a:lnTo>
                    <a:pt x="1519" y="148"/>
                  </a:lnTo>
                  <a:lnTo>
                    <a:pt x="760" y="43"/>
                  </a:lnTo>
                  <a:lnTo>
                    <a:pt x="380" y="22"/>
                  </a:lnTo>
                  <a:lnTo>
                    <a:pt x="1"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5" name="Google Shape;2305;p32"/>
            <p:cNvSpPr/>
            <p:nvPr/>
          </p:nvSpPr>
          <p:spPr>
            <a:xfrm>
              <a:off x="6221700" y="-1379175"/>
              <a:ext cx="231400" cy="122825"/>
            </a:xfrm>
            <a:custGeom>
              <a:rect b="b" l="l" r="r" t="t"/>
              <a:pathLst>
                <a:path extrusionOk="0" fill="none" h="4913" w="9256">
                  <a:moveTo>
                    <a:pt x="1" y="1"/>
                  </a:moveTo>
                  <a:lnTo>
                    <a:pt x="1" y="22"/>
                  </a:lnTo>
                  <a:lnTo>
                    <a:pt x="1" y="22"/>
                  </a:lnTo>
                  <a:lnTo>
                    <a:pt x="654" y="106"/>
                  </a:lnTo>
                  <a:lnTo>
                    <a:pt x="1329" y="232"/>
                  </a:lnTo>
                  <a:lnTo>
                    <a:pt x="1982" y="380"/>
                  </a:lnTo>
                  <a:lnTo>
                    <a:pt x="2615" y="570"/>
                  </a:lnTo>
                  <a:lnTo>
                    <a:pt x="2615" y="570"/>
                  </a:lnTo>
                  <a:lnTo>
                    <a:pt x="3100" y="717"/>
                  </a:lnTo>
                  <a:lnTo>
                    <a:pt x="3564" y="907"/>
                  </a:lnTo>
                  <a:lnTo>
                    <a:pt x="4006" y="1097"/>
                  </a:lnTo>
                  <a:lnTo>
                    <a:pt x="4470" y="1308"/>
                  </a:lnTo>
                  <a:lnTo>
                    <a:pt x="4913" y="1540"/>
                  </a:lnTo>
                  <a:lnTo>
                    <a:pt x="5334" y="1793"/>
                  </a:lnTo>
                  <a:lnTo>
                    <a:pt x="5756" y="2045"/>
                  </a:lnTo>
                  <a:lnTo>
                    <a:pt x="6178" y="2341"/>
                  </a:lnTo>
                  <a:lnTo>
                    <a:pt x="6178" y="2341"/>
                  </a:lnTo>
                  <a:lnTo>
                    <a:pt x="6979" y="2931"/>
                  </a:lnTo>
                  <a:lnTo>
                    <a:pt x="7759" y="3542"/>
                  </a:lnTo>
                  <a:lnTo>
                    <a:pt x="7759" y="3542"/>
                  </a:lnTo>
                  <a:lnTo>
                    <a:pt x="8138" y="3880"/>
                  </a:lnTo>
                  <a:lnTo>
                    <a:pt x="8497" y="4217"/>
                  </a:lnTo>
                  <a:lnTo>
                    <a:pt x="9234" y="4913"/>
                  </a:lnTo>
                  <a:lnTo>
                    <a:pt x="9256" y="4891"/>
                  </a:lnTo>
                  <a:lnTo>
                    <a:pt x="9256" y="4891"/>
                  </a:lnTo>
                  <a:lnTo>
                    <a:pt x="8855" y="4343"/>
                  </a:lnTo>
                  <a:lnTo>
                    <a:pt x="8855" y="4343"/>
                  </a:lnTo>
                  <a:lnTo>
                    <a:pt x="8539" y="3943"/>
                  </a:lnTo>
                  <a:lnTo>
                    <a:pt x="8202" y="3563"/>
                  </a:lnTo>
                  <a:lnTo>
                    <a:pt x="7822" y="3205"/>
                  </a:lnTo>
                  <a:lnTo>
                    <a:pt x="7443" y="2868"/>
                  </a:lnTo>
                  <a:lnTo>
                    <a:pt x="7063" y="2551"/>
                  </a:lnTo>
                  <a:lnTo>
                    <a:pt x="6641" y="2256"/>
                  </a:lnTo>
                  <a:lnTo>
                    <a:pt x="6220" y="1961"/>
                  </a:lnTo>
                  <a:lnTo>
                    <a:pt x="5777" y="1708"/>
                  </a:lnTo>
                  <a:lnTo>
                    <a:pt x="5777" y="1708"/>
                  </a:lnTo>
                  <a:lnTo>
                    <a:pt x="5103" y="1350"/>
                  </a:lnTo>
                  <a:lnTo>
                    <a:pt x="4428" y="1034"/>
                  </a:lnTo>
                  <a:lnTo>
                    <a:pt x="3711" y="738"/>
                  </a:lnTo>
                  <a:lnTo>
                    <a:pt x="2994" y="507"/>
                  </a:lnTo>
                  <a:lnTo>
                    <a:pt x="2257" y="296"/>
                  </a:lnTo>
                  <a:lnTo>
                    <a:pt x="1519" y="148"/>
                  </a:lnTo>
                  <a:lnTo>
                    <a:pt x="760" y="43"/>
                  </a:lnTo>
                  <a:lnTo>
                    <a:pt x="380" y="22"/>
                  </a:lnTo>
                  <a:lnTo>
                    <a:pt x="1"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6" name="Google Shape;2306;p32"/>
            <p:cNvSpPr/>
            <p:nvPr/>
          </p:nvSpPr>
          <p:spPr>
            <a:xfrm>
              <a:off x="5386350" y="-1018675"/>
              <a:ext cx="689925" cy="340475"/>
            </a:xfrm>
            <a:custGeom>
              <a:rect b="b" l="l" r="r" t="t"/>
              <a:pathLst>
                <a:path extrusionOk="0" h="13619" w="27597">
                  <a:moveTo>
                    <a:pt x="15411" y="0"/>
                  </a:moveTo>
                  <a:lnTo>
                    <a:pt x="14779" y="21"/>
                  </a:lnTo>
                  <a:lnTo>
                    <a:pt x="14125" y="85"/>
                  </a:lnTo>
                  <a:lnTo>
                    <a:pt x="13472" y="169"/>
                  </a:lnTo>
                  <a:lnTo>
                    <a:pt x="12818" y="274"/>
                  </a:lnTo>
                  <a:lnTo>
                    <a:pt x="12165" y="422"/>
                  </a:lnTo>
                  <a:lnTo>
                    <a:pt x="11490" y="612"/>
                  </a:lnTo>
                  <a:lnTo>
                    <a:pt x="10837" y="822"/>
                  </a:lnTo>
                  <a:lnTo>
                    <a:pt x="10162" y="1054"/>
                  </a:lnTo>
                  <a:lnTo>
                    <a:pt x="9508" y="1307"/>
                  </a:lnTo>
                  <a:lnTo>
                    <a:pt x="8855" y="1581"/>
                  </a:lnTo>
                  <a:lnTo>
                    <a:pt x="8201" y="1877"/>
                  </a:lnTo>
                  <a:lnTo>
                    <a:pt x="7569" y="2193"/>
                  </a:lnTo>
                  <a:lnTo>
                    <a:pt x="6958" y="2530"/>
                  </a:lnTo>
                  <a:lnTo>
                    <a:pt x="6346" y="2867"/>
                  </a:lnTo>
                  <a:lnTo>
                    <a:pt x="5756" y="3226"/>
                  </a:lnTo>
                  <a:lnTo>
                    <a:pt x="5187" y="3605"/>
                  </a:lnTo>
                  <a:lnTo>
                    <a:pt x="4639" y="4006"/>
                  </a:lnTo>
                  <a:lnTo>
                    <a:pt x="4090" y="4406"/>
                  </a:lnTo>
                  <a:lnTo>
                    <a:pt x="3585" y="4807"/>
                  </a:lnTo>
                  <a:lnTo>
                    <a:pt x="3100" y="5207"/>
                  </a:lnTo>
                  <a:lnTo>
                    <a:pt x="2657" y="5629"/>
                  </a:lnTo>
                  <a:lnTo>
                    <a:pt x="2214" y="6051"/>
                  </a:lnTo>
                  <a:lnTo>
                    <a:pt x="1835" y="6472"/>
                  </a:lnTo>
                  <a:lnTo>
                    <a:pt x="1455" y="6894"/>
                  </a:lnTo>
                  <a:lnTo>
                    <a:pt x="1139" y="7295"/>
                  </a:lnTo>
                  <a:lnTo>
                    <a:pt x="844" y="7716"/>
                  </a:lnTo>
                  <a:lnTo>
                    <a:pt x="591" y="8117"/>
                  </a:lnTo>
                  <a:lnTo>
                    <a:pt x="380" y="8538"/>
                  </a:lnTo>
                  <a:lnTo>
                    <a:pt x="211" y="8918"/>
                  </a:lnTo>
                  <a:lnTo>
                    <a:pt x="106" y="9297"/>
                  </a:lnTo>
                  <a:lnTo>
                    <a:pt x="22" y="9677"/>
                  </a:lnTo>
                  <a:lnTo>
                    <a:pt x="1" y="10035"/>
                  </a:lnTo>
                  <a:lnTo>
                    <a:pt x="1" y="10204"/>
                  </a:lnTo>
                  <a:lnTo>
                    <a:pt x="22" y="10372"/>
                  </a:lnTo>
                  <a:lnTo>
                    <a:pt x="64" y="10541"/>
                  </a:lnTo>
                  <a:lnTo>
                    <a:pt x="106" y="10689"/>
                  </a:lnTo>
                  <a:lnTo>
                    <a:pt x="148" y="10857"/>
                  </a:lnTo>
                  <a:lnTo>
                    <a:pt x="211" y="11005"/>
                  </a:lnTo>
                  <a:lnTo>
                    <a:pt x="380" y="11279"/>
                  </a:lnTo>
                  <a:lnTo>
                    <a:pt x="591" y="11532"/>
                  </a:lnTo>
                  <a:lnTo>
                    <a:pt x="844" y="11764"/>
                  </a:lnTo>
                  <a:lnTo>
                    <a:pt x="1139" y="11975"/>
                  </a:lnTo>
                  <a:lnTo>
                    <a:pt x="1455" y="12185"/>
                  </a:lnTo>
                  <a:lnTo>
                    <a:pt x="1835" y="12375"/>
                  </a:lnTo>
                  <a:lnTo>
                    <a:pt x="2214" y="12544"/>
                  </a:lnTo>
                  <a:lnTo>
                    <a:pt x="2657" y="12691"/>
                  </a:lnTo>
                  <a:lnTo>
                    <a:pt x="3100" y="12818"/>
                  </a:lnTo>
                  <a:lnTo>
                    <a:pt x="3585" y="12944"/>
                  </a:lnTo>
                  <a:lnTo>
                    <a:pt x="4090" y="13050"/>
                  </a:lnTo>
                  <a:lnTo>
                    <a:pt x="4639" y="13155"/>
                  </a:lnTo>
                  <a:lnTo>
                    <a:pt x="5187" y="13239"/>
                  </a:lnTo>
                  <a:lnTo>
                    <a:pt x="6346" y="13387"/>
                  </a:lnTo>
                  <a:lnTo>
                    <a:pt x="7569" y="13471"/>
                  </a:lnTo>
                  <a:lnTo>
                    <a:pt x="8855" y="13556"/>
                  </a:lnTo>
                  <a:lnTo>
                    <a:pt x="10162" y="13598"/>
                  </a:lnTo>
                  <a:lnTo>
                    <a:pt x="11490" y="13619"/>
                  </a:lnTo>
                  <a:lnTo>
                    <a:pt x="16044" y="13619"/>
                  </a:lnTo>
                  <a:lnTo>
                    <a:pt x="16655" y="13598"/>
                  </a:lnTo>
                  <a:lnTo>
                    <a:pt x="17266" y="13535"/>
                  </a:lnTo>
                  <a:lnTo>
                    <a:pt x="17857" y="13492"/>
                  </a:lnTo>
                  <a:lnTo>
                    <a:pt x="18447" y="13408"/>
                  </a:lnTo>
                  <a:lnTo>
                    <a:pt x="19037" y="13324"/>
                  </a:lnTo>
                  <a:lnTo>
                    <a:pt x="19606" y="13218"/>
                  </a:lnTo>
                  <a:lnTo>
                    <a:pt x="20155" y="13092"/>
                  </a:lnTo>
                  <a:lnTo>
                    <a:pt x="20703" y="12944"/>
                  </a:lnTo>
                  <a:lnTo>
                    <a:pt x="21209" y="12797"/>
                  </a:lnTo>
                  <a:lnTo>
                    <a:pt x="21736" y="12628"/>
                  </a:lnTo>
                  <a:lnTo>
                    <a:pt x="22221" y="12459"/>
                  </a:lnTo>
                  <a:lnTo>
                    <a:pt x="22705" y="12270"/>
                  </a:lnTo>
                  <a:lnTo>
                    <a:pt x="23169" y="12059"/>
                  </a:lnTo>
                  <a:lnTo>
                    <a:pt x="23612" y="11848"/>
                  </a:lnTo>
                  <a:lnTo>
                    <a:pt x="24034" y="11637"/>
                  </a:lnTo>
                  <a:lnTo>
                    <a:pt x="24434" y="11384"/>
                  </a:lnTo>
                  <a:lnTo>
                    <a:pt x="24814" y="11152"/>
                  </a:lnTo>
                  <a:lnTo>
                    <a:pt x="25172" y="10878"/>
                  </a:lnTo>
                  <a:lnTo>
                    <a:pt x="25509" y="10625"/>
                  </a:lnTo>
                  <a:lnTo>
                    <a:pt x="25825" y="10351"/>
                  </a:lnTo>
                  <a:lnTo>
                    <a:pt x="26121" y="10056"/>
                  </a:lnTo>
                  <a:lnTo>
                    <a:pt x="26395" y="9761"/>
                  </a:lnTo>
                  <a:lnTo>
                    <a:pt x="26648" y="9466"/>
                  </a:lnTo>
                  <a:lnTo>
                    <a:pt x="26858" y="9150"/>
                  </a:lnTo>
                  <a:lnTo>
                    <a:pt x="27048" y="8833"/>
                  </a:lnTo>
                  <a:lnTo>
                    <a:pt x="27217" y="8517"/>
                  </a:lnTo>
                  <a:lnTo>
                    <a:pt x="27343" y="8180"/>
                  </a:lnTo>
                  <a:lnTo>
                    <a:pt x="27449" y="7843"/>
                  </a:lnTo>
                  <a:lnTo>
                    <a:pt x="27533" y="7505"/>
                  </a:lnTo>
                  <a:lnTo>
                    <a:pt x="27575" y="7168"/>
                  </a:lnTo>
                  <a:lnTo>
                    <a:pt x="27596" y="6810"/>
                  </a:lnTo>
                  <a:lnTo>
                    <a:pt x="27575" y="6472"/>
                  </a:lnTo>
                  <a:lnTo>
                    <a:pt x="27533" y="6114"/>
                  </a:lnTo>
                  <a:lnTo>
                    <a:pt x="27449" y="5777"/>
                  </a:lnTo>
                  <a:lnTo>
                    <a:pt x="27343" y="5439"/>
                  </a:lnTo>
                  <a:lnTo>
                    <a:pt x="27217" y="5102"/>
                  </a:lnTo>
                  <a:lnTo>
                    <a:pt x="27048" y="4786"/>
                  </a:lnTo>
                  <a:lnTo>
                    <a:pt x="26858" y="4470"/>
                  </a:lnTo>
                  <a:lnTo>
                    <a:pt x="26648" y="4153"/>
                  </a:lnTo>
                  <a:lnTo>
                    <a:pt x="26395" y="3858"/>
                  </a:lnTo>
                  <a:lnTo>
                    <a:pt x="26121" y="3563"/>
                  </a:lnTo>
                  <a:lnTo>
                    <a:pt x="25825" y="3289"/>
                  </a:lnTo>
                  <a:lnTo>
                    <a:pt x="25509" y="3015"/>
                  </a:lnTo>
                  <a:lnTo>
                    <a:pt x="25172" y="2741"/>
                  </a:lnTo>
                  <a:lnTo>
                    <a:pt x="24814" y="2488"/>
                  </a:lnTo>
                  <a:lnTo>
                    <a:pt x="24434" y="2235"/>
                  </a:lnTo>
                  <a:lnTo>
                    <a:pt x="24034" y="2003"/>
                  </a:lnTo>
                  <a:lnTo>
                    <a:pt x="23612" y="1771"/>
                  </a:lnTo>
                  <a:lnTo>
                    <a:pt x="23169" y="1560"/>
                  </a:lnTo>
                  <a:lnTo>
                    <a:pt x="22705" y="1350"/>
                  </a:lnTo>
                  <a:lnTo>
                    <a:pt x="22221" y="1160"/>
                  </a:lnTo>
                  <a:lnTo>
                    <a:pt x="21736" y="991"/>
                  </a:lnTo>
                  <a:lnTo>
                    <a:pt x="21209" y="822"/>
                  </a:lnTo>
                  <a:lnTo>
                    <a:pt x="20703" y="675"/>
                  </a:lnTo>
                  <a:lnTo>
                    <a:pt x="20155" y="548"/>
                  </a:lnTo>
                  <a:lnTo>
                    <a:pt x="19606" y="422"/>
                  </a:lnTo>
                  <a:lnTo>
                    <a:pt x="19037" y="317"/>
                  </a:lnTo>
                  <a:lnTo>
                    <a:pt x="18447" y="211"/>
                  </a:lnTo>
                  <a:lnTo>
                    <a:pt x="17857" y="148"/>
                  </a:lnTo>
                  <a:lnTo>
                    <a:pt x="17266" y="85"/>
                  </a:lnTo>
                  <a:lnTo>
                    <a:pt x="16655" y="42"/>
                  </a:lnTo>
                  <a:lnTo>
                    <a:pt x="16044" y="21"/>
                  </a:lnTo>
                  <a:lnTo>
                    <a:pt x="15411"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7" name="Google Shape;2307;p32"/>
            <p:cNvSpPr/>
            <p:nvPr/>
          </p:nvSpPr>
          <p:spPr>
            <a:xfrm>
              <a:off x="5386350" y="-1018675"/>
              <a:ext cx="689925" cy="340475"/>
            </a:xfrm>
            <a:custGeom>
              <a:rect b="b" l="l" r="r" t="t"/>
              <a:pathLst>
                <a:path extrusionOk="0" fill="none" h="13619" w="27597">
                  <a:moveTo>
                    <a:pt x="27596" y="6810"/>
                  </a:moveTo>
                  <a:lnTo>
                    <a:pt x="27596" y="6810"/>
                  </a:lnTo>
                  <a:lnTo>
                    <a:pt x="27575" y="7168"/>
                  </a:lnTo>
                  <a:lnTo>
                    <a:pt x="27533" y="7505"/>
                  </a:lnTo>
                  <a:lnTo>
                    <a:pt x="27449" y="7843"/>
                  </a:lnTo>
                  <a:lnTo>
                    <a:pt x="27343" y="8180"/>
                  </a:lnTo>
                  <a:lnTo>
                    <a:pt x="27217" y="8517"/>
                  </a:lnTo>
                  <a:lnTo>
                    <a:pt x="27048" y="8833"/>
                  </a:lnTo>
                  <a:lnTo>
                    <a:pt x="26858" y="9150"/>
                  </a:lnTo>
                  <a:lnTo>
                    <a:pt x="26648" y="9466"/>
                  </a:lnTo>
                  <a:lnTo>
                    <a:pt x="26395" y="9761"/>
                  </a:lnTo>
                  <a:lnTo>
                    <a:pt x="26121" y="10056"/>
                  </a:lnTo>
                  <a:lnTo>
                    <a:pt x="25825" y="10351"/>
                  </a:lnTo>
                  <a:lnTo>
                    <a:pt x="25509" y="10625"/>
                  </a:lnTo>
                  <a:lnTo>
                    <a:pt x="25172" y="10878"/>
                  </a:lnTo>
                  <a:lnTo>
                    <a:pt x="24814" y="11152"/>
                  </a:lnTo>
                  <a:lnTo>
                    <a:pt x="24434" y="11384"/>
                  </a:lnTo>
                  <a:lnTo>
                    <a:pt x="24034" y="11637"/>
                  </a:lnTo>
                  <a:lnTo>
                    <a:pt x="23612" y="11848"/>
                  </a:lnTo>
                  <a:lnTo>
                    <a:pt x="23169" y="12059"/>
                  </a:lnTo>
                  <a:lnTo>
                    <a:pt x="22705" y="12270"/>
                  </a:lnTo>
                  <a:lnTo>
                    <a:pt x="22221" y="12459"/>
                  </a:lnTo>
                  <a:lnTo>
                    <a:pt x="21736" y="12628"/>
                  </a:lnTo>
                  <a:lnTo>
                    <a:pt x="21209" y="12797"/>
                  </a:lnTo>
                  <a:lnTo>
                    <a:pt x="20703" y="12944"/>
                  </a:lnTo>
                  <a:lnTo>
                    <a:pt x="20155" y="13092"/>
                  </a:lnTo>
                  <a:lnTo>
                    <a:pt x="19606" y="13218"/>
                  </a:lnTo>
                  <a:lnTo>
                    <a:pt x="19037" y="13324"/>
                  </a:lnTo>
                  <a:lnTo>
                    <a:pt x="18447" y="13408"/>
                  </a:lnTo>
                  <a:lnTo>
                    <a:pt x="17857" y="13492"/>
                  </a:lnTo>
                  <a:lnTo>
                    <a:pt x="17266" y="13535"/>
                  </a:lnTo>
                  <a:lnTo>
                    <a:pt x="16655" y="13598"/>
                  </a:lnTo>
                  <a:lnTo>
                    <a:pt x="16044" y="13619"/>
                  </a:lnTo>
                  <a:lnTo>
                    <a:pt x="15411" y="13619"/>
                  </a:lnTo>
                  <a:lnTo>
                    <a:pt x="15411" y="13619"/>
                  </a:lnTo>
                  <a:lnTo>
                    <a:pt x="12818" y="13619"/>
                  </a:lnTo>
                  <a:lnTo>
                    <a:pt x="11490" y="13619"/>
                  </a:lnTo>
                  <a:lnTo>
                    <a:pt x="10162" y="13598"/>
                  </a:lnTo>
                  <a:lnTo>
                    <a:pt x="8855" y="13556"/>
                  </a:lnTo>
                  <a:lnTo>
                    <a:pt x="7569" y="13471"/>
                  </a:lnTo>
                  <a:lnTo>
                    <a:pt x="6346" y="13387"/>
                  </a:lnTo>
                  <a:lnTo>
                    <a:pt x="5187" y="13239"/>
                  </a:lnTo>
                  <a:lnTo>
                    <a:pt x="4639" y="13155"/>
                  </a:lnTo>
                  <a:lnTo>
                    <a:pt x="4090" y="13050"/>
                  </a:lnTo>
                  <a:lnTo>
                    <a:pt x="3585" y="12944"/>
                  </a:lnTo>
                  <a:lnTo>
                    <a:pt x="3100" y="12818"/>
                  </a:lnTo>
                  <a:lnTo>
                    <a:pt x="2657" y="12691"/>
                  </a:lnTo>
                  <a:lnTo>
                    <a:pt x="2214" y="12544"/>
                  </a:lnTo>
                  <a:lnTo>
                    <a:pt x="1835" y="12375"/>
                  </a:lnTo>
                  <a:lnTo>
                    <a:pt x="1455" y="12185"/>
                  </a:lnTo>
                  <a:lnTo>
                    <a:pt x="1139" y="11975"/>
                  </a:lnTo>
                  <a:lnTo>
                    <a:pt x="844" y="11764"/>
                  </a:lnTo>
                  <a:lnTo>
                    <a:pt x="591" y="11532"/>
                  </a:lnTo>
                  <a:lnTo>
                    <a:pt x="380" y="11279"/>
                  </a:lnTo>
                  <a:lnTo>
                    <a:pt x="211" y="11005"/>
                  </a:lnTo>
                  <a:lnTo>
                    <a:pt x="148" y="10857"/>
                  </a:lnTo>
                  <a:lnTo>
                    <a:pt x="106" y="10689"/>
                  </a:lnTo>
                  <a:lnTo>
                    <a:pt x="64" y="10541"/>
                  </a:lnTo>
                  <a:lnTo>
                    <a:pt x="22" y="10372"/>
                  </a:lnTo>
                  <a:lnTo>
                    <a:pt x="1" y="10204"/>
                  </a:lnTo>
                  <a:lnTo>
                    <a:pt x="1" y="10035"/>
                  </a:lnTo>
                  <a:lnTo>
                    <a:pt x="1" y="10035"/>
                  </a:lnTo>
                  <a:lnTo>
                    <a:pt x="22" y="9677"/>
                  </a:lnTo>
                  <a:lnTo>
                    <a:pt x="106" y="9297"/>
                  </a:lnTo>
                  <a:lnTo>
                    <a:pt x="211" y="8918"/>
                  </a:lnTo>
                  <a:lnTo>
                    <a:pt x="380" y="8538"/>
                  </a:lnTo>
                  <a:lnTo>
                    <a:pt x="591" y="8117"/>
                  </a:lnTo>
                  <a:lnTo>
                    <a:pt x="844" y="7716"/>
                  </a:lnTo>
                  <a:lnTo>
                    <a:pt x="1139" y="7295"/>
                  </a:lnTo>
                  <a:lnTo>
                    <a:pt x="1455" y="6894"/>
                  </a:lnTo>
                  <a:lnTo>
                    <a:pt x="1835" y="6472"/>
                  </a:lnTo>
                  <a:lnTo>
                    <a:pt x="2214" y="6051"/>
                  </a:lnTo>
                  <a:lnTo>
                    <a:pt x="2657" y="5629"/>
                  </a:lnTo>
                  <a:lnTo>
                    <a:pt x="3100" y="5207"/>
                  </a:lnTo>
                  <a:lnTo>
                    <a:pt x="3585" y="4807"/>
                  </a:lnTo>
                  <a:lnTo>
                    <a:pt x="4090" y="4406"/>
                  </a:lnTo>
                  <a:lnTo>
                    <a:pt x="4639" y="4006"/>
                  </a:lnTo>
                  <a:lnTo>
                    <a:pt x="5187" y="3605"/>
                  </a:lnTo>
                  <a:lnTo>
                    <a:pt x="5756" y="3226"/>
                  </a:lnTo>
                  <a:lnTo>
                    <a:pt x="6346" y="2867"/>
                  </a:lnTo>
                  <a:lnTo>
                    <a:pt x="6958" y="2530"/>
                  </a:lnTo>
                  <a:lnTo>
                    <a:pt x="7569" y="2193"/>
                  </a:lnTo>
                  <a:lnTo>
                    <a:pt x="8201" y="1877"/>
                  </a:lnTo>
                  <a:lnTo>
                    <a:pt x="8855" y="1581"/>
                  </a:lnTo>
                  <a:lnTo>
                    <a:pt x="9508" y="1307"/>
                  </a:lnTo>
                  <a:lnTo>
                    <a:pt x="10162" y="1054"/>
                  </a:lnTo>
                  <a:lnTo>
                    <a:pt x="10837" y="822"/>
                  </a:lnTo>
                  <a:lnTo>
                    <a:pt x="11490" y="612"/>
                  </a:lnTo>
                  <a:lnTo>
                    <a:pt x="12165" y="422"/>
                  </a:lnTo>
                  <a:lnTo>
                    <a:pt x="12818" y="274"/>
                  </a:lnTo>
                  <a:lnTo>
                    <a:pt x="13472" y="169"/>
                  </a:lnTo>
                  <a:lnTo>
                    <a:pt x="14125" y="85"/>
                  </a:lnTo>
                  <a:lnTo>
                    <a:pt x="14779" y="21"/>
                  </a:lnTo>
                  <a:lnTo>
                    <a:pt x="15411" y="0"/>
                  </a:lnTo>
                  <a:lnTo>
                    <a:pt x="15411" y="0"/>
                  </a:lnTo>
                  <a:lnTo>
                    <a:pt x="16044" y="21"/>
                  </a:lnTo>
                  <a:lnTo>
                    <a:pt x="16655" y="42"/>
                  </a:lnTo>
                  <a:lnTo>
                    <a:pt x="17266" y="85"/>
                  </a:lnTo>
                  <a:lnTo>
                    <a:pt x="17857" y="148"/>
                  </a:lnTo>
                  <a:lnTo>
                    <a:pt x="18447" y="211"/>
                  </a:lnTo>
                  <a:lnTo>
                    <a:pt x="19037" y="317"/>
                  </a:lnTo>
                  <a:lnTo>
                    <a:pt x="19606" y="422"/>
                  </a:lnTo>
                  <a:lnTo>
                    <a:pt x="20155" y="548"/>
                  </a:lnTo>
                  <a:lnTo>
                    <a:pt x="20703" y="675"/>
                  </a:lnTo>
                  <a:lnTo>
                    <a:pt x="21209" y="822"/>
                  </a:lnTo>
                  <a:lnTo>
                    <a:pt x="21736" y="991"/>
                  </a:lnTo>
                  <a:lnTo>
                    <a:pt x="22221" y="1160"/>
                  </a:lnTo>
                  <a:lnTo>
                    <a:pt x="22705" y="1350"/>
                  </a:lnTo>
                  <a:lnTo>
                    <a:pt x="23169" y="1560"/>
                  </a:lnTo>
                  <a:lnTo>
                    <a:pt x="23612" y="1771"/>
                  </a:lnTo>
                  <a:lnTo>
                    <a:pt x="24034" y="2003"/>
                  </a:lnTo>
                  <a:lnTo>
                    <a:pt x="24434" y="2235"/>
                  </a:lnTo>
                  <a:lnTo>
                    <a:pt x="24814" y="2488"/>
                  </a:lnTo>
                  <a:lnTo>
                    <a:pt x="25172" y="2741"/>
                  </a:lnTo>
                  <a:lnTo>
                    <a:pt x="25509" y="3015"/>
                  </a:lnTo>
                  <a:lnTo>
                    <a:pt x="25825" y="3289"/>
                  </a:lnTo>
                  <a:lnTo>
                    <a:pt x="26121" y="3563"/>
                  </a:lnTo>
                  <a:lnTo>
                    <a:pt x="26395" y="3858"/>
                  </a:lnTo>
                  <a:lnTo>
                    <a:pt x="26648" y="4153"/>
                  </a:lnTo>
                  <a:lnTo>
                    <a:pt x="26858" y="4470"/>
                  </a:lnTo>
                  <a:lnTo>
                    <a:pt x="27048" y="4786"/>
                  </a:lnTo>
                  <a:lnTo>
                    <a:pt x="27217" y="5102"/>
                  </a:lnTo>
                  <a:lnTo>
                    <a:pt x="27343" y="5439"/>
                  </a:lnTo>
                  <a:lnTo>
                    <a:pt x="27449" y="5777"/>
                  </a:lnTo>
                  <a:lnTo>
                    <a:pt x="27533" y="6114"/>
                  </a:lnTo>
                  <a:lnTo>
                    <a:pt x="27575" y="6472"/>
                  </a:lnTo>
                  <a:lnTo>
                    <a:pt x="27596" y="6810"/>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8" name="Google Shape;2308;p32"/>
            <p:cNvSpPr/>
            <p:nvPr/>
          </p:nvSpPr>
          <p:spPr>
            <a:xfrm>
              <a:off x="5573975" y="-979675"/>
              <a:ext cx="170800" cy="64325"/>
            </a:xfrm>
            <a:custGeom>
              <a:rect b="b" l="l" r="r" t="t"/>
              <a:pathLst>
                <a:path extrusionOk="0" h="2573" w="6832">
                  <a:moveTo>
                    <a:pt x="6810" y="0"/>
                  </a:moveTo>
                  <a:lnTo>
                    <a:pt x="5925" y="148"/>
                  </a:lnTo>
                  <a:lnTo>
                    <a:pt x="5018" y="338"/>
                  </a:lnTo>
                  <a:lnTo>
                    <a:pt x="4133" y="570"/>
                  </a:lnTo>
                  <a:lnTo>
                    <a:pt x="3268" y="865"/>
                  </a:lnTo>
                  <a:lnTo>
                    <a:pt x="2826" y="1012"/>
                  </a:lnTo>
                  <a:lnTo>
                    <a:pt x="2383" y="1160"/>
                  </a:lnTo>
                  <a:lnTo>
                    <a:pt x="1961" y="1350"/>
                  </a:lnTo>
                  <a:lnTo>
                    <a:pt x="1561" y="1539"/>
                  </a:lnTo>
                  <a:lnTo>
                    <a:pt x="1139" y="1771"/>
                  </a:lnTo>
                  <a:lnTo>
                    <a:pt x="760" y="2003"/>
                  </a:lnTo>
                  <a:lnTo>
                    <a:pt x="380" y="2256"/>
                  </a:lnTo>
                  <a:lnTo>
                    <a:pt x="1" y="2530"/>
                  </a:lnTo>
                  <a:lnTo>
                    <a:pt x="22" y="2572"/>
                  </a:lnTo>
                  <a:lnTo>
                    <a:pt x="443" y="2383"/>
                  </a:lnTo>
                  <a:lnTo>
                    <a:pt x="1181" y="2066"/>
                  </a:lnTo>
                  <a:lnTo>
                    <a:pt x="1898" y="1750"/>
                  </a:lnTo>
                  <a:lnTo>
                    <a:pt x="3353" y="1118"/>
                  </a:lnTo>
                  <a:lnTo>
                    <a:pt x="4196" y="780"/>
                  </a:lnTo>
                  <a:lnTo>
                    <a:pt x="5060" y="506"/>
                  </a:lnTo>
                  <a:lnTo>
                    <a:pt x="5946" y="253"/>
                  </a:lnTo>
                  <a:lnTo>
                    <a:pt x="6831" y="21"/>
                  </a:lnTo>
                  <a:lnTo>
                    <a:pt x="6810"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9" name="Google Shape;2309;p32"/>
            <p:cNvSpPr/>
            <p:nvPr/>
          </p:nvSpPr>
          <p:spPr>
            <a:xfrm>
              <a:off x="5573975" y="-979675"/>
              <a:ext cx="170800" cy="64325"/>
            </a:xfrm>
            <a:custGeom>
              <a:rect b="b" l="l" r="r" t="t"/>
              <a:pathLst>
                <a:path extrusionOk="0" fill="none" h="2573" w="6832">
                  <a:moveTo>
                    <a:pt x="6810" y="0"/>
                  </a:moveTo>
                  <a:lnTo>
                    <a:pt x="6810" y="0"/>
                  </a:lnTo>
                  <a:lnTo>
                    <a:pt x="5925" y="148"/>
                  </a:lnTo>
                  <a:lnTo>
                    <a:pt x="5018" y="338"/>
                  </a:lnTo>
                  <a:lnTo>
                    <a:pt x="4133" y="570"/>
                  </a:lnTo>
                  <a:lnTo>
                    <a:pt x="3268" y="865"/>
                  </a:lnTo>
                  <a:lnTo>
                    <a:pt x="3268" y="865"/>
                  </a:lnTo>
                  <a:lnTo>
                    <a:pt x="2826" y="1012"/>
                  </a:lnTo>
                  <a:lnTo>
                    <a:pt x="2383" y="1160"/>
                  </a:lnTo>
                  <a:lnTo>
                    <a:pt x="1961" y="1350"/>
                  </a:lnTo>
                  <a:lnTo>
                    <a:pt x="1561" y="1539"/>
                  </a:lnTo>
                  <a:lnTo>
                    <a:pt x="1139" y="1771"/>
                  </a:lnTo>
                  <a:lnTo>
                    <a:pt x="760" y="2003"/>
                  </a:lnTo>
                  <a:lnTo>
                    <a:pt x="380" y="2256"/>
                  </a:lnTo>
                  <a:lnTo>
                    <a:pt x="1" y="2530"/>
                  </a:lnTo>
                  <a:lnTo>
                    <a:pt x="22" y="2572"/>
                  </a:lnTo>
                  <a:lnTo>
                    <a:pt x="22" y="2572"/>
                  </a:lnTo>
                  <a:lnTo>
                    <a:pt x="443" y="2383"/>
                  </a:lnTo>
                  <a:lnTo>
                    <a:pt x="443" y="2383"/>
                  </a:lnTo>
                  <a:lnTo>
                    <a:pt x="1181" y="2066"/>
                  </a:lnTo>
                  <a:lnTo>
                    <a:pt x="1898" y="1750"/>
                  </a:lnTo>
                  <a:lnTo>
                    <a:pt x="3353" y="1118"/>
                  </a:lnTo>
                  <a:lnTo>
                    <a:pt x="3353" y="1118"/>
                  </a:lnTo>
                  <a:lnTo>
                    <a:pt x="4196" y="780"/>
                  </a:lnTo>
                  <a:lnTo>
                    <a:pt x="5060" y="506"/>
                  </a:lnTo>
                  <a:lnTo>
                    <a:pt x="5946" y="253"/>
                  </a:lnTo>
                  <a:lnTo>
                    <a:pt x="6831" y="21"/>
                  </a:lnTo>
                  <a:lnTo>
                    <a:pt x="6810" y="0"/>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0" name="Google Shape;2310;p32"/>
            <p:cNvSpPr/>
            <p:nvPr/>
          </p:nvSpPr>
          <p:spPr>
            <a:xfrm>
              <a:off x="5444325" y="-866375"/>
              <a:ext cx="67500" cy="44825"/>
            </a:xfrm>
            <a:custGeom>
              <a:rect b="b" l="l" r="r" t="t"/>
              <a:pathLst>
                <a:path extrusionOk="0" h="1793" w="2700">
                  <a:moveTo>
                    <a:pt x="2699" y="1"/>
                  </a:moveTo>
                  <a:lnTo>
                    <a:pt x="2488" y="22"/>
                  </a:lnTo>
                  <a:lnTo>
                    <a:pt x="2277" y="43"/>
                  </a:lnTo>
                  <a:lnTo>
                    <a:pt x="1877" y="148"/>
                  </a:lnTo>
                  <a:lnTo>
                    <a:pt x="1624" y="233"/>
                  </a:lnTo>
                  <a:lnTo>
                    <a:pt x="1371" y="338"/>
                  </a:lnTo>
                  <a:lnTo>
                    <a:pt x="1139" y="465"/>
                  </a:lnTo>
                  <a:lnTo>
                    <a:pt x="907" y="612"/>
                  </a:lnTo>
                  <a:lnTo>
                    <a:pt x="738" y="718"/>
                  </a:lnTo>
                  <a:lnTo>
                    <a:pt x="591" y="823"/>
                  </a:lnTo>
                  <a:lnTo>
                    <a:pt x="443" y="971"/>
                  </a:lnTo>
                  <a:lnTo>
                    <a:pt x="338" y="1097"/>
                  </a:lnTo>
                  <a:lnTo>
                    <a:pt x="211" y="1266"/>
                  </a:lnTo>
                  <a:lnTo>
                    <a:pt x="127" y="1434"/>
                  </a:lnTo>
                  <a:lnTo>
                    <a:pt x="43" y="1603"/>
                  </a:lnTo>
                  <a:lnTo>
                    <a:pt x="1" y="1793"/>
                  </a:lnTo>
                  <a:lnTo>
                    <a:pt x="22" y="1793"/>
                  </a:lnTo>
                  <a:lnTo>
                    <a:pt x="254" y="1603"/>
                  </a:lnTo>
                  <a:lnTo>
                    <a:pt x="486" y="1392"/>
                  </a:lnTo>
                  <a:lnTo>
                    <a:pt x="781" y="1118"/>
                  </a:lnTo>
                  <a:lnTo>
                    <a:pt x="1076" y="844"/>
                  </a:lnTo>
                  <a:lnTo>
                    <a:pt x="1266" y="697"/>
                  </a:lnTo>
                  <a:lnTo>
                    <a:pt x="1455" y="570"/>
                  </a:lnTo>
                  <a:lnTo>
                    <a:pt x="1645" y="465"/>
                  </a:lnTo>
                  <a:lnTo>
                    <a:pt x="1835" y="338"/>
                  </a:lnTo>
                  <a:lnTo>
                    <a:pt x="2046" y="254"/>
                  </a:lnTo>
                  <a:lnTo>
                    <a:pt x="2256" y="170"/>
                  </a:lnTo>
                  <a:lnTo>
                    <a:pt x="2488" y="85"/>
                  </a:lnTo>
                  <a:lnTo>
                    <a:pt x="2699" y="22"/>
                  </a:lnTo>
                  <a:lnTo>
                    <a:pt x="2699"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1" name="Google Shape;2311;p32"/>
            <p:cNvSpPr/>
            <p:nvPr/>
          </p:nvSpPr>
          <p:spPr>
            <a:xfrm>
              <a:off x="5444325" y="-866375"/>
              <a:ext cx="67500" cy="44825"/>
            </a:xfrm>
            <a:custGeom>
              <a:rect b="b" l="l" r="r" t="t"/>
              <a:pathLst>
                <a:path extrusionOk="0" fill="none" h="1793" w="2700">
                  <a:moveTo>
                    <a:pt x="2699" y="1"/>
                  </a:moveTo>
                  <a:lnTo>
                    <a:pt x="2699" y="1"/>
                  </a:lnTo>
                  <a:lnTo>
                    <a:pt x="2488" y="22"/>
                  </a:lnTo>
                  <a:lnTo>
                    <a:pt x="2277" y="43"/>
                  </a:lnTo>
                  <a:lnTo>
                    <a:pt x="1877" y="148"/>
                  </a:lnTo>
                  <a:lnTo>
                    <a:pt x="1877" y="148"/>
                  </a:lnTo>
                  <a:lnTo>
                    <a:pt x="1624" y="233"/>
                  </a:lnTo>
                  <a:lnTo>
                    <a:pt x="1371" y="338"/>
                  </a:lnTo>
                  <a:lnTo>
                    <a:pt x="1139" y="465"/>
                  </a:lnTo>
                  <a:lnTo>
                    <a:pt x="907" y="612"/>
                  </a:lnTo>
                  <a:lnTo>
                    <a:pt x="907" y="612"/>
                  </a:lnTo>
                  <a:lnTo>
                    <a:pt x="738" y="718"/>
                  </a:lnTo>
                  <a:lnTo>
                    <a:pt x="591" y="823"/>
                  </a:lnTo>
                  <a:lnTo>
                    <a:pt x="443" y="971"/>
                  </a:lnTo>
                  <a:lnTo>
                    <a:pt x="338" y="1097"/>
                  </a:lnTo>
                  <a:lnTo>
                    <a:pt x="211" y="1266"/>
                  </a:lnTo>
                  <a:lnTo>
                    <a:pt x="127" y="1434"/>
                  </a:lnTo>
                  <a:lnTo>
                    <a:pt x="43" y="1603"/>
                  </a:lnTo>
                  <a:lnTo>
                    <a:pt x="1" y="1793"/>
                  </a:lnTo>
                  <a:lnTo>
                    <a:pt x="22" y="1793"/>
                  </a:lnTo>
                  <a:lnTo>
                    <a:pt x="22" y="1793"/>
                  </a:lnTo>
                  <a:lnTo>
                    <a:pt x="254" y="1603"/>
                  </a:lnTo>
                  <a:lnTo>
                    <a:pt x="486" y="1392"/>
                  </a:lnTo>
                  <a:lnTo>
                    <a:pt x="486" y="1392"/>
                  </a:lnTo>
                  <a:lnTo>
                    <a:pt x="781" y="1118"/>
                  </a:lnTo>
                  <a:lnTo>
                    <a:pt x="1076" y="844"/>
                  </a:lnTo>
                  <a:lnTo>
                    <a:pt x="1076" y="844"/>
                  </a:lnTo>
                  <a:lnTo>
                    <a:pt x="1266" y="697"/>
                  </a:lnTo>
                  <a:lnTo>
                    <a:pt x="1455" y="570"/>
                  </a:lnTo>
                  <a:lnTo>
                    <a:pt x="1645" y="465"/>
                  </a:lnTo>
                  <a:lnTo>
                    <a:pt x="1835" y="338"/>
                  </a:lnTo>
                  <a:lnTo>
                    <a:pt x="2046" y="254"/>
                  </a:lnTo>
                  <a:lnTo>
                    <a:pt x="2256" y="170"/>
                  </a:lnTo>
                  <a:lnTo>
                    <a:pt x="2488" y="85"/>
                  </a:lnTo>
                  <a:lnTo>
                    <a:pt x="2699" y="22"/>
                  </a:lnTo>
                  <a:lnTo>
                    <a:pt x="2699" y="1"/>
                  </a:lnTo>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312" name="Google Shape;2312;p32"/>
          <p:cNvSpPr/>
          <p:nvPr/>
        </p:nvSpPr>
        <p:spPr>
          <a:xfrm>
            <a:off x="6963998" y="192225"/>
            <a:ext cx="657127" cy="183668"/>
          </a:xfrm>
          <a:custGeom>
            <a:rect b="b" l="l" r="r" t="t"/>
            <a:pathLst>
              <a:path extrusionOk="0" h="15064" w="53896">
                <a:moveTo>
                  <a:pt x="30495" y="0"/>
                </a:moveTo>
                <a:lnTo>
                  <a:pt x="29991" y="39"/>
                </a:lnTo>
                <a:lnTo>
                  <a:pt x="29468" y="97"/>
                </a:lnTo>
                <a:lnTo>
                  <a:pt x="28964" y="156"/>
                </a:lnTo>
                <a:lnTo>
                  <a:pt x="28479" y="252"/>
                </a:lnTo>
                <a:lnTo>
                  <a:pt x="27975" y="349"/>
                </a:lnTo>
                <a:lnTo>
                  <a:pt x="27491" y="485"/>
                </a:lnTo>
                <a:lnTo>
                  <a:pt x="27025" y="621"/>
                </a:lnTo>
                <a:lnTo>
                  <a:pt x="26541" y="795"/>
                </a:lnTo>
                <a:lnTo>
                  <a:pt x="26095" y="970"/>
                </a:lnTo>
                <a:lnTo>
                  <a:pt x="25629" y="1164"/>
                </a:lnTo>
                <a:lnTo>
                  <a:pt x="25184" y="1377"/>
                </a:lnTo>
                <a:lnTo>
                  <a:pt x="24757" y="1590"/>
                </a:lnTo>
                <a:lnTo>
                  <a:pt x="24331" y="1842"/>
                </a:lnTo>
                <a:lnTo>
                  <a:pt x="23923" y="2094"/>
                </a:lnTo>
                <a:lnTo>
                  <a:pt x="23516" y="2366"/>
                </a:lnTo>
                <a:lnTo>
                  <a:pt x="23129" y="2656"/>
                </a:lnTo>
                <a:lnTo>
                  <a:pt x="22741" y="2967"/>
                </a:lnTo>
                <a:lnTo>
                  <a:pt x="22372" y="3277"/>
                </a:lnTo>
                <a:lnTo>
                  <a:pt x="22004" y="3606"/>
                </a:lnTo>
                <a:lnTo>
                  <a:pt x="21675" y="3955"/>
                </a:lnTo>
                <a:lnTo>
                  <a:pt x="21345" y="4304"/>
                </a:lnTo>
                <a:lnTo>
                  <a:pt x="21015" y="4673"/>
                </a:lnTo>
                <a:lnTo>
                  <a:pt x="20705" y="5060"/>
                </a:lnTo>
                <a:lnTo>
                  <a:pt x="20414" y="5448"/>
                </a:lnTo>
                <a:lnTo>
                  <a:pt x="20143" y="5836"/>
                </a:lnTo>
                <a:lnTo>
                  <a:pt x="19872" y="6262"/>
                </a:lnTo>
                <a:lnTo>
                  <a:pt x="19639" y="6669"/>
                </a:lnTo>
                <a:lnTo>
                  <a:pt x="19406" y="7115"/>
                </a:lnTo>
                <a:lnTo>
                  <a:pt x="19193" y="7542"/>
                </a:lnTo>
                <a:lnTo>
                  <a:pt x="18980" y="8007"/>
                </a:lnTo>
                <a:lnTo>
                  <a:pt x="18805" y="8453"/>
                </a:lnTo>
                <a:lnTo>
                  <a:pt x="18418" y="8143"/>
                </a:lnTo>
                <a:lnTo>
                  <a:pt x="18011" y="7833"/>
                </a:lnTo>
                <a:lnTo>
                  <a:pt x="17603" y="7561"/>
                </a:lnTo>
                <a:lnTo>
                  <a:pt x="17177" y="7290"/>
                </a:lnTo>
                <a:lnTo>
                  <a:pt x="16750" y="7038"/>
                </a:lnTo>
                <a:lnTo>
                  <a:pt x="16304" y="6805"/>
                </a:lnTo>
                <a:lnTo>
                  <a:pt x="15839" y="6611"/>
                </a:lnTo>
                <a:lnTo>
                  <a:pt x="15374" y="6417"/>
                </a:lnTo>
                <a:lnTo>
                  <a:pt x="14889" y="6243"/>
                </a:lnTo>
                <a:lnTo>
                  <a:pt x="14405" y="6088"/>
                </a:lnTo>
                <a:lnTo>
                  <a:pt x="13901" y="5972"/>
                </a:lnTo>
                <a:lnTo>
                  <a:pt x="13397" y="5855"/>
                </a:lnTo>
                <a:lnTo>
                  <a:pt x="12892" y="5778"/>
                </a:lnTo>
                <a:lnTo>
                  <a:pt x="12369" y="5720"/>
                </a:lnTo>
                <a:lnTo>
                  <a:pt x="11846" y="5681"/>
                </a:lnTo>
                <a:lnTo>
                  <a:pt x="10779" y="5681"/>
                </a:lnTo>
                <a:lnTo>
                  <a:pt x="10256" y="5720"/>
                </a:lnTo>
                <a:lnTo>
                  <a:pt x="9752" y="5778"/>
                </a:lnTo>
                <a:lnTo>
                  <a:pt x="9248" y="5855"/>
                </a:lnTo>
                <a:lnTo>
                  <a:pt x="8744" y="5952"/>
                </a:lnTo>
                <a:lnTo>
                  <a:pt x="8259" y="6088"/>
                </a:lnTo>
                <a:lnTo>
                  <a:pt x="7774" y="6224"/>
                </a:lnTo>
                <a:lnTo>
                  <a:pt x="7309" y="6379"/>
                </a:lnTo>
                <a:lnTo>
                  <a:pt x="6844" y="6573"/>
                </a:lnTo>
                <a:lnTo>
                  <a:pt x="6379" y="6766"/>
                </a:lnTo>
                <a:lnTo>
                  <a:pt x="5952" y="6999"/>
                </a:lnTo>
                <a:lnTo>
                  <a:pt x="5506" y="7232"/>
                </a:lnTo>
                <a:lnTo>
                  <a:pt x="5099" y="7484"/>
                </a:lnTo>
                <a:lnTo>
                  <a:pt x="4692" y="7774"/>
                </a:lnTo>
                <a:lnTo>
                  <a:pt x="4285" y="8065"/>
                </a:lnTo>
                <a:lnTo>
                  <a:pt x="3916" y="8356"/>
                </a:lnTo>
                <a:lnTo>
                  <a:pt x="3548" y="8686"/>
                </a:lnTo>
                <a:lnTo>
                  <a:pt x="3199" y="9015"/>
                </a:lnTo>
                <a:lnTo>
                  <a:pt x="2850" y="9384"/>
                </a:lnTo>
                <a:lnTo>
                  <a:pt x="2521" y="9752"/>
                </a:lnTo>
                <a:lnTo>
                  <a:pt x="2210" y="10120"/>
                </a:lnTo>
                <a:lnTo>
                  <a:pt x="1920" y="10508"/>
                </a:lnTo>
                <a:lnTo>
                  <a:pt x="1648" y="10915"/>
                </a:lnTo>
                <a:lnTo>
                  <a:pt x="1396" y="11342"/>
                </a:lnTo>
                <a:lnTo>
                  <a:pt x="1144" y="11768"/>
                </a:lnTo>
                <a:lnTo>
                  <a:pt x="931" y="12214"/>
                </a:lnTo>
                <a:lnTo>
                  <a:pt x="718" y="12660"/>
                </a:lnTo>
                <a:lnTo>
                  <a:pt x="543" y="13125"/>
                </a:lnTo>
                <a:lnTo>
                  <a:pt x="369" y="13590"/>
                </a:lnTo>
                <a:lnTo>
                  <a:pt x="233" y="14075"/>
                </a:lnTo>
                <a:lnTo>
                  <a:pt x="97" y="14560"/>
                </a:lnTo>
                <a:lnTo>
                  <a:pt x="0" y="15064"/>
                </a:lnTo>
                <a:lnTo>
                  <a:pt x="53895" y="15064"/>
                </a:lnTo>
                <a:lnTo>
                  <a:pt x="53721" y="14734"/>
                </a:lnTo>
                <a:lnTo>
                  <a:pt x="53527" y="14405"/>
                </a:lnTo>
                <a:lnTo>
                  <a:pt x="53333" y="14075"/>
                </a:lnTo>
                <a:lnTo>
                  <a:pt x="53120" y="13765"/>
                </a:lnTo>
                <a:lnTo>
                  <a:pt x="52906" y="13474"/>
                </a:lnTo>
                <a:lnTo>
                  <a:pt x="52674" y="13164"/>
                </a:lnTo>
                <a:lnTo>
                  <a:pt x="52441" y="12873"/>
                </a:lnTo>
                <a:lnTo>
                  <a:pt x="52189" y="12602"/>
                </a:lnTo>
                <a:lnTo>
                  <a:pt x="51937" y="12330"/>
                </a:lnTo>
                <a:lnTo>
                  <a:pt x="51666" y="12059"/>
                </a:lnTo>
                <a:lnTo>
                  <a:pt x="51394" y="11807"/>
                </a:lnTo>
                <a:lnTo>
                  <a:pt x="51123" y="11574"/>
                </a:lnTo>
                <a:lnTo>
                  <a:pt x="50832" y="11322"/>
                </a:lnTo>
                <a:lnTo>
                  <a:pt x="50522" y="11109"/>
                </a:lnTo>
                <a:lnTo>
                  <a:pt x="50212" y="10896"/>
                </a:lnTo>
                <a:lnTo>
                  <a:pt x="49901" y="10682"/>
                </a:lnTo>
                <a:lnTo>
                  <a:pt x="49591" y="10489"/>
                </a:lnTo>
                <a:lnTo>
                  <a:pt x="49262" y="10314"/>
                </a:lnTo>
                <a:lnTo>
                  <a:pt x="48913" y="10140"/>
                </a:lnTo>
                <a:lnTo>
                  <a:pt x="48583" y="9965"/>
                </a:lnTo>
                <a:lnTo>
                  <a:pt x="48234" y="9829"/>
                </a:lnTo>
                <a:lnTo>
                  <a:pt x="47885" y="9674"/>
                </a:lnTo>
                <a:lnTo>
                  <a:pt x="47517" y="9558"/>
                </a:lnTo>
                <a:lnTo>
                  <a:pt x="47149" y="9442"/>
                </a:lnTo>
                <a:lnTo>
                  <a:pt x="46780" y="9345"/>
                </a:lnTo>
                <a:lnTo>
                  <a:pt x="46412" y="9248"/>
                </a:lnTo>
                <a:lnTo>
                  <a:pt x="46024" y="9170"/>
                </a:lnTo>
                <a:lnTo>
                  <a:pt x="45636" y="9112"/>
                </a:lnTo>
                <a:lnTo>
                  <a:pt x="45249" y="9073"/>
                </a:lnTo>
                <a:lnTo>
                  <a:pt x="44861" y="9035"/>
                </a:lnTo>
                <a:lnTo>
                  <a:pt x="44454" y="9015"/>
                </a:lnTo>
                <a:lnTo>
                  <a:pt x="44066" y="8996"/>
                </a:lnTo>
                <a:lnTo>
                  <a:pt x="43756" y="9015"/>
                </a:lnTo>
                <a:lnTo>
                  <a:pt x="43465" y="9035"/>
                </a:lnTo>
                <a:lnTo>
                  <a:pt x="43291" y="8550"/>
                </a:lnTo>
                <a:lnTo>
                  <a:pt x="43097" y="8065"/>
                </a:lnTo>
                <a:lnTo>
                  <a:pt x="42903" y="7600"/>
                </a:lnTo>
                <a:lnTo>
                  <a:pt x="42670" y="7135"/>
                </a:lnTo>
                <a:lnTo>
                  <a:pt x="42438" y="6689"/>
                </a:lnTo>
                <a:lnTo>
                  <a:pt x="42166" y="6243"/>
                </a:lnTo>
                <a:lnTo>
                  <a:pt x="41895" y="5816"/>
                </a:lnTo>
                <a:lnTo>
                  <a:pt x="41604" y="5409"/>
                </a:lnTo>
                <a:lnTo>
                  <a:pt x="41313" y="5002"/>
                </a:lnTo>
                <a:lnTo>
                  <a:pt x="40984" y="4614"/>
                </a:lnTo>
                <a:lnTo>
                  <a:pt x="40654" y="4227"/>
                </a:lnTo>
                <a:lnTo>
                  <a:pt x="40305" y="3878"/>
                </a:lnTo>
                <a:lnTo>
                  <a:pt x="39937" y="3509"/>
                </a:lnTo>
                <a:lnTo>
                  <a:pt x="39568" y="3180"/>
                </a:lnTo>
                <a:lnTo>
                  <a:pt x="39181" y="2850"/>
                </a:lnTo>
                <a:lnTo>
                  <a:pt x="38774" y="2540"/>
                </a:lnTo>
                <a:lnTo>
                  <a:pt x="38366" y="2249"/>
                </a:lnTo>
                <a:lnTo>
                  <a:pt x="37940" y="1978"/>
                </a:lnTo>
                <a:lnTo>
                  <a:pt x="37513" y="1726"/>
                </a:lnTo>
                <a:lnTo>
                  <a:pt x="37067" y="1474"/>
                </a:lnTo>
                <a:lnTo>
                  <a:pt x="36602" y="1241"/>
                </a:lnTo>
                <a:lnTo>
                  <a:pt x="36137" y="1028"/>
                </a:lnTo>
                <a:lnTo>
                  <a:pt x="35672" y="853"/>
                </a:lnTo>
                <a:lnTo>
                  <a:pt x="35187" y="679"/>
                </a:lnTo>
                <a:lnTo>
                  <a:pt x="34683" y="524"/>
                </a:lnTo>
                <a:lnTo>
                  <a:pt x="34179" y="388"/>
                </a:lnTo>
                <a:lnTo>
                  <a:pt x="33675" y="272"/>
                </a:lnTo>
                <a:lnTo>
                  <a:pt x="33151" y="175"/>
                </a:lnTo>
                <a:lnTo>
                  <a:pt x="32628" y="97"/>
                </a:lnTo>
                <a:lnTo>
                  <a:pt x="32105" y="39"/>
                </a:lnTo>
                <a:lnTo>
                  <a:pt x="3156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313" name="Google Shape;2313;p32"/>
          <p:cNvGrpSpPr/>
          <p:nvPr/>
        </p:nvGrpSpPr>
        <p:grpSpPr>
          <a:xfrm flipH="1">
            <a:off x="1001693" y="4493150"/>
            <a:ext cx="473850" cy="449575"/>
            <a:chOff x="4411275" y="4457400"/>
            <a:chExt cx="473850" cy="449575"/>
          </a:xfrm>
        </p:grpSpPr>
        <p:sp>
          <p:nvSpPr>
            <p:cNvPr id="2314" name="Google Shape;2314;p32"/>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5" name="Google Shape;2315;p32"/>
            <p:cNvSpPr/>
            <p:nvPr/>
          </p:nvSpPr>
          <p:spPr>
            <a:xfrm>
              <a:off x="4411275" y="4457400"/>
              <a:ext cx="473850" cy="449575"/>
            </a:xfrm>
            <a:custGeom>
              <a:rect b="b" l="l" r="r" t="t"/>
              <a:pathLst>
                <a:path extrusionOk="0" h="17983" w="18954">
                  <a:moveTo>
                    <a:pt x="8181" y="0"/>
                  </a:moveTo>
                  <a:lnTo>
                    <a:pt x="8244" y="105"/>
                  </a:lnTo>
                  <a:lnTo>
                    <a:pt x="8412" y="401"/>
                  </a:lnTo>
                  <a:lnTo>
                    <a:pt x="8644" y="843"/>
                  </a:lnTo>
                  <a:lnTo>
                    <a:pt x="8771" y="1138"/>
                  </a:lnTo>
                  <a:lnTo>
                    <a:pt x="8897" y="1476"/>
                  </a:lnTo>
                  <a:lnTo>
                    <a:pt x="9024" y="1834"/>
                  </a:lnTo>
                  <a:lnTo>
                    <a:pt x="9150" y="2235"/>
                  </a:lnTo>
                  <a:lnTo>
                    <a:pt x="9256" y="2656"/>
                  </a:lnTo>
                  <a:lnTo>
                    <a:pt x="9340" y="3099"/>
                  </a:lnTo>
                  <a:lnTo>
                    <a:pt x="9403" y="3584"/>
                  </a:lnTo>
                  <a:lnTo>
                    <a:pt x="9445" y="4090"/>
                  </a:lnTo>
                  <a:lnTo>
                    <a:pt x="9445" y="4596"/>
                  </a:lnTo>
                  <a:lnTo>
                    <a:pt x="9424" y="5144"/>
                  </a:lnTo>
                  <a:lnTo>
                    <a:pt x="9192" y="7400"/>
                  </a:lnTo>
                  <a:lnTo>
                    <a:pt x="9087" y="8643"/>
                  </a:lnTo>
                  <a:lnTo>
                    <a:pt x="8982" y="9950"/>
                  </a:lnTo>
                  <a:lnTo>
                    <a:pt x="8876" y="11215"/>
                  </a:lnTo>
                  <a:lnTo>
                    <a:pt x="8834" y="12417"/>
                  </a:lnTo>
                  <a:lnTo>
                    <a:pt x="8792" y="13513"/>
                  </a:lnTo>
                  <a:lnTo>
                    <a:pt x="8813" y="14019"/>
                  </a:lnTo>
                  <a:lnTo>
                    <a:pt x="8834" y="14462"/>
                  </a:lnTo>
                  <a:lnTo>
                    <a:pt x="8497" y="13113"/>
                  </a:lnTo>
                  <a:lnTo>
                    <a:pt x="8159" y="11742"/>
                  </a:lnTo>
                  <a:lnTo>
                    <a:pt x="7885" y="10393"/>
                  </a:lnTo>
                  <a:lnTo>
                    <a:pt x="7780" y="9740"/>
                  </a:lnTo>
                  <a:lnTo>
                    <a:pt x="7696" y="9149"/>
                  </a:lnTo>
                  <a:lnTo>
                    <a:pt x="7358" y="6556"/>
                  </a:lnTo>
                  <a:lnTo>
                    <a:pt x="7000" y="3921"/>
                  </a:lnTo>
                  <a:lnTo>
                    <a:pt x="6599" y="1033"/>
                  </a:lnTo>
                  <a:lnTo>
                    <a:pt x="6515" y="1918"/>
                  </a:lnTo>
                  <a:lnTo>
                    <a:pt x="6431" y="2930"/>
                  </a:lnTo>
                  <a:lnTo>
                    <a:pt x="6346" y="4195"/>
                  </a:lnTo>
                  <a:lnTo>
                    <a:pt x="6283" y="5650"/>
                  </a:lnTo>
                  <a:lnTo>
                    <a:pt x="6262" y="6409"/>
                  </a:lnTo>
                  <a:lnTo>
                    <a:pt x="6262" y="7210"/>
                  </a:lnTo>
                  <a:lnTo>
                    <a:pt x="6262" y="8011"/>
                  </a:lnTo>
                  <a:lnTo>
                    <a:pt x="6304" y="8812"/>
                  </a:lnTo>
                  <a:lnTo>
                    <a:pt x="6346" y="9613"/>
                  </a:lnTo>
                  <a:lnTo>
                    <a:pt x="6410" y="10393"/>
                  </a:lnTo>
                  <a:lnTo>
                    <a:pt x="5988" y="9213"/>
                  </a:lnTo>
                  <a:lnTo>
                    <a:pt x="5503" y="7948"/>
                  </a:lnTo>
                  <a:lnTo>
                    <a:pt x="4533" y="5481"/>
                  </a:lnTo>
                  <a:lnTo>
                    <a:pt x="3458" y="2804"/>
                  </a:lnTo>
                  <a:lnTo>
                    <a:pt x="3564" y="3605"/>
                  </a:lnTo>
                  <a:lnTo>
                    <a:pt x="3711" y="4469"/>
                  </a:lnTo>
                  <a:lnTo>
                    <a:pt x="3880" y="5587"/>
                  </a:lnTo>
                  <a:lnTo>
                    <a:pt x="4112" y="6851"/>
                  </a:lnTo>
                  <a:lnTo>
                    <a:pt x="4386" y="8222"/>
                  </a:lnTo>
                  <a:lnTo>
                    <a:pt x="4723" y="9613"/>
                  </a:lnTo>
                  <a:lnTo>
                    <a:pt x="4892" y="10288"/>
                  </a:lnTo>
                  <a:lnTo>
                    <a:pt x="5060" y="10941"/>
                  </a:lnTo>
                  <a:lnTo>
                    <a:pt x="4470" y="10351"/>
                  </a:lnTo>
                  <a:lnTo>
                    <a:pt x="3859" y="9782"/>
                  </a:lnTo>
                  <a:lnTo>
                    <a:pt x="3543" y="9508"/>
                  </a:lnTo>
                  <a:lnTo>
                    <a:pt x="3226" y="9255"/>
                  </a:lnTo>
                  <a:lnTo>
                    <a:pt x="2889" y="9002"/>
                  </a:lnTo>
                  <a:lnTo>
                    <a:pt x="2573" y="8791"/>
                  </a:lnTo>
                  <a:lnTo>
                    <a:pt x="2236" y="8580"/>
                  </a:lnTo>
                  <a:lnTo>
                    <a:pt x="1919" y="8412"/>
                  </a:lnTo>
                  <a:lnTo>
                    <a:pt x="1603" y="8243"/>
                  </a:lnTo>
                  <a:lnTo>
                    <a:pt x="1266" y="8116"/>
                  </a:lnTo>
                  <a:lnTo>
                    <a:pt x="950" y="8011"/>
                  </a:lnTo>
                  <a:lnTo>
                    <a:pt x="633" y="7927"/>
                  </a:lnTo>
                  <a:lnTo>
                    <a:pt x="317" y="7884"/>
                  </a:lnTo>
                  <a:lnTo>
                    <a:pt x="1" y="7863"/>
                  </a:lnTo>
                  <a:lnTo>
                    <a:pt x="275" y="8074"/>
                  </a:lnTo>
                  <a:lnTo>
                    <a:pt x="612" y="8327"/>
                  </a:lnTo>
                  <a:lnTo>
                    <a:pt x="1034" y="8664"/>
                  </a:lnTo>
                  <a:lnTo>
                    <a:pt x="1540" y="9107"/>
                  </a:lnTo>
                  <a:lnTo>
                    <a:pt x="2109" y="9634"/>
                  </a:lnTo>
                  <a:lnTo>
                    <a:pt x="2741" y="10246"/>
                  </a:lnTo>
                  <a:lnTo>
                    <a:pt x="3374" y="10920"/>
                  </a:lnTo>
                  <a:lnTo>
                    <a:pt x="3669" y="11279"/>
                  </a:lnTo>
                  <a:lnTo>
                    <a:pt x="3985" y="11658"/>
                  </a:lnTo>
                  <a:lnTo>
                    <a:pt x="4639" y="12522"/>
                  </a:lnTo>
                  <a:lnTo>
                    <a:pt x="5292" y="13471"/>
                  </a:lnTo>
                  <a:lnTo>
                    <a:pt x="5925" y="14420"/>
                  </a:lnTo>
                  <a:lnTo>
                    <a:pt x="6494" y="15326"/>
                  </a:lnTo>
                  <a:lnTo>
                    <a:pt x="7000" y="16127"/>
                  </a:lnTo>
                  <a:lnTo>
                    <a:pt x="7632" y="17160"/>
                  </a:lnTo>
                  <a:lnTo>
                    <a:pt x="7653" y="17287"/>
                  </a:lnTo>
                  <a:lnTo>
                    <a:pt x="7738" y="17413"/>
                  </a:lnTo>
                  <a:lnTo>
                    <a:pt x="7822" y="17519"/>
                  </a:lnTo>
                  <a:lnTo>
                    <a:pt x="7970" y="17624"/>
                  </a:lnTo>
                  <a:lnTo>
                    <a:pt x="8075" y="17687"/>
                  </a:lnTo>
                  <a:lnTo>
                    <a:pt x="8202" y="17772"/>
                  </a:lnTo>
                  <a:lnTo>
                    <a:pt x="8370" y="17835"/>
                  </a:lnTo>
                  <a:lnTo>
                    <a:pt x="8560" y="17898"/>
                  </a:lnTo>
                  <a:lnTo>
                    <a:pt x="8792" y="17940"/>
                  </a:lnTo>
                  <a:lnTo>
                    <a:pt x="9045" y="17961"/>
                  </a:lnTo>
                  <a:lnTo>
                    <a:pt x="9319" y="17983"/>
                  </a:lnTo>
                  <a:lnTo>
                    <a:pt x="9656" y="17961"/>
                  </a:lnTo>
                  <a:lnTo>
                    <a:pt x="9846" y="17940"/>
                  </a:lnTo>
                  <a:lnTo>
                    <a:pt x="10057" y="17919"/>
                  </a:lnTo>
                  <a:lnTo>
                    <a:pt x="10268" y="17877"/>
                  </a:lnTo>
                  <a:lnTo>
                    <a:pt x="10310" y="17898"/>
                  </a:lnTo>
                  <a:lnTo>
                    <a:pt x="10310" y="17856"/>
                  </a:lnTo>
                  <a:lnTo>
                    <a:pt x="10499" y="17814"/>
                  </a:lnTo>
                  <a:lnTo>
                    <a:pt x="10668" y="17730"/>
                  </a:lnTo>
                  <a:lnTo>
                    <a:pt x="10837" y="17666"/>
                  </a:lnTo>
                  <a:lnTo>
                    <a:pt x="10963" y="17582"/>
                  </a:lnTo>
                  <a:lnTo>
                    <a:pt x="11090" y="17477"/>
                  </a:lnTo>
                  <a:lnTo>
                    <a:pt x="11174" y="17392"/>
                  </a:lnTo>
                  <a:lnTo>
                    <a:pt x="11258" y="17287"/>
                  </a:lnTo>
                  <a:lnTo>
                    <a:pt x="11680" y="16570"/>
                  </a:lnTo>
                  <a:lnTo>
                    <a:pt x="12165" y="15790"/>
                  </a:lnTo>
                  <a:lnTo>
                    <a:pt x="12776" y="14820"/>
                  </a:lnTo>
                  <a:lnTo>
                    <a:pt x="13451" y="13787"/>
                  </a:lnTo>
                  <a:lnTo>
                    <a:pt x="14168" y="12733"/>
                  </a:lnTo>
                  <a:lnTo>
                    <a:pt x="14547" y="12227"/>
                  </a:lnTo>
                  <a:lnTo>
                    <a:pt x="14905" y="11742"/>
                  </a:lnTo>
                  <a:lnTo>
                    <a:pt x="15243" y="11321"/>
                  </a:lnTo>
                  <a:lnTo>
                    <a:pt x="15580" y="10920"/>
                  </a:lnTo>
                  <a:lnTo>
                    <a:pt x="16213" y="10246"/>
                  </a:lnTo>
                  <a:lnTo>
                    <a:pt x="16845" y="9634"/>
                  </a:lnTo>
                  <a:lnTo>
                    <a:pt x="17414" y="9107"/>
                  </a:lnTo>
                  <a:lnTo>
                    <a:pt x="17920" y="8664"/>
                  </a:lnTo>
                  <a:lnTo>
                    <a:pt x="18342" y="8327"/>
                  </a:lnTo>
                  <a:lnTo>
                    <a:pt x="18679" y="8074"/>
                  </a:lnTo>
                  <a:lnTo>
                    <a:pt x="18953" y="7863"/>
                  </a:lnTo>
                  <a:lnTo>
                    <a:pt x="18616" y="7884"/>
                  </a:lnTo>
                  <a:lnTo>
                    <a:pt x="18257" y="7948"/>
                  </a:lnTo>
                  <a:lnTo>
                    <a:pt x="17899" y="8032"/>
                  </a:lnTo>
                  <a:lnTo>
                    <a:pt x="17541" y="8159"/>
                  </a:lnTo>
                  <a:lnTo>
                    <a:pt x="17182" y="8327"/>
                  </a:lnTo>
                  <a:lnTo>
                    <a:pt x="16803" y="8517"/>
                  </a:lnTo>
                  <a:lnTo>
                    <a:pt x="16444" y="8749"/>
                  </a:lnTo>
                  <a:lnTo>
                    <a:pt x="16086" y="9002"/>
                  </a:lnTo>
                  <a:lnTo>
                    <a:pt x="15728" y="9255"/>
                  </a:lnTo>
                  <a:lnTo>
                    <a:pt x="15369" y="9550"/>
                  </a:lnTo>
                  <a:lnTo>
                    <a:pt x="15032" y="9845"/>
                  </a:lnTo>
                  <a:lnTo>
                    <a:pt x="14674" y="10161"/>
                  </a:lnTo>
                  <a:lnTo>
                    <a:pt x="13999" y="10815"/>
                  </a:lnTo>
                  <a:lnTo>
                    <a:pt x="13367" y="11510"/>
                  </a:lnTo>
                  <a:lnTo>
                    <a:pt x="13598" y="10583"/>
                  </a:lnTo>
                  <a:lnTo>
                    <a:pt x="13809" y="9697"/>
                  </a:lnTo>
                  <a:lnTo>
                    <a:pt x="13978" y="8854"/>
                  </a:lnTo>
                  <a:lnTo>
                    <a:pt x="14104" y="8074"/>
                  </a:lnTo>
                  <a:lnTo>
                    <a:pt x="14210" y="7315"/>
                  </a:lnTo>
                  <a:lnTo>
                    <a:pt x="14273" y="6620"/>
                  </a:lnTo>
                  <a:lnTo>
                    <a:pt x="14315" y="5987"/>
                  </a:lnTo>
                  <a:lnTo>
                    <a:pt x="14357" y="5397"/>
                  </a:lnTo>
                  <a:lnTo>
                    <a:pt x="14357" y="4870"/>
                  </a:lnTo>
                  <a:lnTo>
                    <a:pt x="14357" y="4385"/>
                  </a:lnTo>
                  <a:lnTo>
                    <a:pt x="14336" y="3647"/>
                  </a:lnTo>
                  <a:lnTo>
                    <a:pt x="14294" y="3183"/>
                  </a:lnTo>
                  <a:lnTo>
                    <a:pt x="14273" y="3036"/>
                  </a:lnTo>
                  <a:lnTo>
                    <a:pt x="14125" y="3921"/>
                  </a:lnTo>
                  <a:lnTo>
                    <a:pt x="13957" y="4891"/>
                  </a:lnTo>
                  <a:lnTo>
                    <a:pt x="13746" y="6093"/>
                  </a:lnTo>
                  <a:lnTo>
                    <a:pt x="13472" y="7442"/>
                  </a:lnTo>
                  <a:lnTo>
                    <a:pt x="13156" y="8833"/>
                  </a:lnTo>
                  <a:lnTo>
                    <a:pt x="13008" y="9508"/>
                  </a:lnTo>
                  <a:lnTo>
                    <a:pt x="12818" y="10182"/>
                  </a:lnTo>
                  <a:lnTo>
                    <a:pt x="12650" y="10794"/>
                  </a:lnTo>
                  <a:lnTo>
                    <a:pt x="12460" y="11384"/>
                  </a:lnTo>
                  <a:lnTo>
                    <a:pt x="12355" y="11637"/>
                  </a:lnTo>
                  <a:lnTo>
                    <a:pt x="12481" y="10836"/>
                  </a:lnTo>
                  <a:lnTo>
                    <a:pt x="12565" y="9972"/>
                  </a:lnTo>
                  <a:lnTo>
                    <a:pt x="12629" y="9107"/>
                  </a:lnTo>
                  <a:lnTo>
                    <a:pt x="12671" y="8222"/>
                  </a:lnTo>
                  <a:lnTo>
                    <a:pt x="12671" y="7336"/>
                  </a:lnTo>
                  <a:lnTo>
                    <a:pt x="12671" y="6451"/>
                  </a:lnTo>
                  <a:lnTo>
                    <a:pt x="12650" y="5587"/>
                  </a:lnTo>
                  <a:lnTo>
                    <a:pt x="12629" y="4764"/>
                  </a:lnTo>
                  <a:lnTo>
                    <a:pt x="12544" y="3289"/>
                  </a:lnTo>
                  <a:lnTo>
                    <a:pt x="12439" y="2108"/>
                  </a:lnTo>
                  <a:lnTo>
                    <a:pt x="12355" y="1033"/>
                  </a:lnTo>
                  <a:lnTo>
                    <a:pt x="11933" y="3921"/>
                  </a:lnTo>
                  <a:lnTo>
                    <a:pt x="11575" y="6556"/>
                  </a:lnTo>
                  <a:lnTo>
                    <a:pt x="11237" y="9149"/>
                  </a:lnTo>
                  <a:lnTo>
                    <a:pt x="11174" y="9655"/>
                  </a:lnTo>
                  <a:lnTo>
                    <a:pt x="11090" y="10203"/>
                  </a:lnTo>
                  <a:lnTo>
                    <a:pt x="10858" y="11342"/>
                  </a:lnTo>
                  <a:lnTo>
                    <a:pt x="10605" y="12522"/>
                  </a:lnTo>
                  <a:lnTo>
                    <a:pt x="10310" y="13703"/>
                  </a:lnTo>
                  <a:lnTo>
                    <a:pt x="10310" y="11553"/>
                  </a:lnTo>
                  <a:lnTo>
                    <a:pt x="10310" y="10899"/>
                  </a:lnTo>
                  <a:lnTo>
                    <a:pt x="10352" y="10225"/>
                  </a:lnTo>
                  <a:lnTo>
                    <a:pt x="10436" y="8875"/>
                  </a:lnTo>
                  <a:lnTo>
                    <a:pt x="10521" y="7568"/>
                  </a:lnTo>
                  <a:lnTo>
                    <a:pt x="10626" y="6282"/>
                  </a:lnTo>
                  <a:lnTo>
                    <a:pt x="10647" y="5671"/>
                  </a:lnTo>
                  <a:lnTo>
                    <a:pt x="10668" y="5102"/>
                  </a:lnTo>
                  <a:lnTo>
                    <a:pt x="10668" y="4533"/>
                  </a:lnTo>
                  <a:lnTo>
                    <a:pt x="10668" y="4005"/>
                  </a:lnTo>
                  <a:lnTo>
                    <a:pt x="10626" y="3521"/>
                  </a:lnTo>
                  <a:lnTo>
                    <a:pt x="10542" y="3057"/>
                  </a:lnTo>
                  <a:lnTo>
                    <a:pt x="10436" y="2635"/>
                  </a:lnTo>
                  <a:lnTo>
                    <a:pt x="10373" y="2445"/>
                  </a:lnTo>
                  <a:lnTo>
                    <a:pt x="10310" y="2277"/>
                  </a:lnTo>
                  <a:lnTo>
                    <a:pt x="10141" y="1918"/>
                  </a:lnTo>
                  <a:lnTo>
                    <a:pt x="9951" y="1602"/>
                  </a:lnTo>
                  <a:lnTo>
                    <a:pt x="9783" y="1328"/>
                  </a:lnTo>
                  <a:lnTo>
                    <a:pt x="9593" y="1096"/>
                  </a:lnTo>
                  <a:lnTo>
                    <a:pt x="9424" y="864"/>
                  </a:lnTo>
                  <a:lnTo>
                    <a:pt x="9235" y="696"/>
                  </a:lnTo>
                  <a:lnTo>
                    <a:pt x="9066" y="527"/>
                  </a:lnTo>
                  <a:lnTo>
                    <a:pt x="8918" y="401"/>
                  </a:lnTo>
                  <a:lnTo>
                    <a:pt x="8623" y="190"/>
                  </a:lnTo>
                  <a:lnTo>
                    <a:pt x="8391" y="84"/>
                  </a:lnTo>
                  <a:lnTo>
                    <a:pt x="8244" y="21"/>
                  </a:lnTo>
                  <a:lnTo>
                    <a:pt x="818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16" name="Google Shape;2316;p32"/>
          <p:cNvGrpSpPr/>
          <p:nvPr/>
        </p:nvGrpSpPr>
        <p:grpSpPr>
          <a:xfrm>
            <a:off x="-237068" y="3152350"/>
            <a:ext cx="1266610" cy="1483660"/>
            <a:chOff x="9897175" y="866775"/>
            <a:chExt cx="2589675" cy="3033450"/>
          </a:xfrm>
        </p:grpSpPr>
        <p:sp>
          <p:nvSpPr>
            <p:cNvPr id="2317" name="Google Shape;2317;p32"/>
            <p:cNvSpPr/>
            <p:nvPr/>
          </p:nvSpPr>
          <p:spPr>
            <a:xfrm>
              <a:off x="10630975" y="1822150"/>
              <a:ext cx="1132400" cy="2078075"/>
            </a:xfrm>
            <a:custGeom>
              <a:rect b="b" l="l" r="r" t="t"/>
              <a:pathLst>
                <a:path extrusionOk="0" h="83123" w="45296">
                  <a:moveTo>
                    <a:pt x="38629" y="0"/>
                  </a:moveTo>
                  <a:lnTo>
                    <a:pt x="6486" y="0"/>
                  </a:lnTo>
                  <a:lnTo>
                    <a:pt x="1" y="83122"/>
                  </a:lnTo>
                  <a:lnTo>
                    <a:pt x="45296" y="83122"/>
                  </a:lnTo>
                  <a:lnTo>
                    <a:pt x="38629"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8" name="Google Shape;2318;p32"/>
            <p:cNvSpPr/>
            <p:nvPr/>
          </p:nvSpPr>
          <p:spPr>
            <a:xfrm>
              <a:off x="10909400" y="2955800"/>
              <a:ext cx="574925" cy="944425"/>
            </a:xfrm>
            <a:custGeom>
              <a:rect b="b" l="l" r="r" t="t"/>
              <a:pathLst>
                <a:path extrusionOk="0" h="37777" w="22997">
                  <a:moveTo>
                    <a:pt x="11498" y="1"/>
                  </a:moveTo>
                  <a:lnTo>
                    <a:pt x="11498" y="1"/>
                  </a:lnTo>
                  <a:lnTo>
                    <a:pt x="11498" y="1"/>
                  </a:lnTo>
                  <a:lnTo>
                    <a:pt x="10930" y="1"/>
                  </a:lnTo>
                  <a:lnTo>
                    <a:pt x="10335" y="52"/>
                  </a:lnTo>
                  <a:lnTo>
                    <a:pt x="9767" y="130"/>
                  </a:lnTo>
                  <a:lnTo>
                    <a:pt x="9199" y="233"/>
                  </a:lnTo>
                  <a:lnTo>
                    <a:pt x="8656" y="362"/>
                  </a:lnTo>
                  <a:lnTo>
                    <a:pt x="8088" y="517"/>
                  </a:lnTo>
                  <a:lnTo>
                    <a:pt x="7571" y="698"/>
                  </a:lnTo>
                  <a:lnTo>
                    <a:pt x="7054" y="905"/>
                  </a:lnTo>
                  <a:lnTo>
                    <a:pt x="6537" y="1138"/>
                  </a:lnTo>
                  <a:lnTo>
                    <a:pt x="6046" y="1396"/>
                  </a:lnTo>
                  <a:lnTo>
                    <a:pt x="5555" y="1654"/>
                  </a:lnTo>
                  <a:lnTo>
                    <a:pt x="5090" y="1964"/>
                  </a:lnTo>
                  <a:lnTo>
                    <a:pt x="4651" y="2274"/>
                  </a:lnTo>
                  <a:lnTo>
                    <a:pt x="4212" y="2636"/>
                  </a:lnTo>
                  <a:lnTo>
                    <a:pt x="3798" y="2998"/>
                  </a:lnTo>
                  <a:lnTo>
                    <a:pt x="3385" y="3360"/>
                  </a:lnTo>
                  <a:lnTo>
                    <a:pt x="2997" y="3773"/>
                  </a:lnTo>
                  <a:lnTo>
                    <a:pt x="2636" y="4186"/>
                  </a:lnTo>
                  <a:lnTo>
                    <a:pt x="2300" y="4626"/>
                  </a:lnTo>
                  <a:lnTo>
                    <a:pt x="1990" y="5065"/>
                  </a:lnTo>
                  <a:lnTo>
                    <a:pt x="1680" y="5530"/>
                  </a:lnTo>
                  <a:lnTo>
                    <a:pt x="1395" y="6021"/>
                  </a:lnTo>
                  <a:lnTo>
                    <a:pt x="1137" y="6512"/>
                  </a:lnTo>
                  <a:lnTo>
                    <a:pt x="930" y="7029"/>
                  </a:lnTo>
                  <a:lnTo>
                    <a:pt x="724" y="7545"/>
                  </a:lnTo>
                  <a:lnTo>
                    <a:pt x="517" y="8088"/>
                  </a:lnTo>
                  <a:lnTo>
                    <a:pt x="362" y="8631"/>
                  </a:lnTo>
                  <a:lnTo>
                    <a:pt x="233" y="9173"/>
                  </a:lnTo>
                  <a:lnTo>
                    <a:pt x="155" y="9742"/>
                  </a:lnTo>
                  <a:lnTo>
                    <a:pt x="78" y="10310"/>
                  </a:lnTo>
                  <a:lnTo>
                    <a:pt x="26" y="10904"/>
                  </a:lnTo>
                  <a:lnTo>
                    <a:pt x="0" y="11499"/>
                  </a:lnTo>
                  <a:lnTo>
                    <a:pt x="0" y="37776"/>
                  </a:lnTo>
                  <a:lnTo>
                    <a:pt x="22996" y="37776"/>
                  </a:lnTo>
                  <a:lnTo>
                    <a:pt x="22996" y="11499"/>
                  </a:lnTo>
                  <a:lnTo>
                    <a:pt x="22996" y="11499"/>
                  </a:lnTo>
                  <a:lnTo>
                    <a:pt x="22996" y="10904"/>
                  </a:lnTo>
                  <a:lnTo>
                    <a:pt x="22945" y="10310"/>
                  </a:lnTo>
                  <a:lnTo>
                    <a:pt x="22867" y="9742"/>
                  </a:lnTo>
                  <a:lnTo>
                    <a:pt x="22764" y="9173"/>
                  </a:lnTo>
                  <a:lnTo>
                    <a:pt x="22635" y="8631"/>
                  </a:lnTo>
                  <a:lnTo>
                    <a:pt x="22480" y="8088"/>
                  </a:lnTo>
                  <a:lnTo>
                    <a:pt x="22299" y="7545"/>
                  </a:lnTo>
                  <a:lnTo>
                    <a:pt x="22092" y="7029"/>
                  </a:lnTo>
                  <a:lnTo>
                    <a:pt x="21859" y="6512"/>
                  </a:lnTo>
                  <a:lnTo>
                    <a:pt x="21627" y="6021"/>
                  </a:lnTo>
                  <a:lnTo>
                    <a:pt x="21343" y="5530"/>
                  </a:lnTo>
                  <a:lnTo>
                    <a:pt x="21033" y="5065"/>
                  </a:lnTo>
                  <a:lnTo>
                    <a:pt x="20723" y="4626"/>
                  </a:lnTo>
                  <a:lnTo>
                    <a:pt x="20387" y="4186"/>
                  </a:lnTo>
                  <a:lnTo>
                    <a:pt x="19999" y="3773"/>
                  </a:lnTo>
                  <a:lnTo>
                    <a:pt x="19637" y="3360"/>
                  </a:lnTo>
                  <a:lnTo>
                    <a:pt x="19224" y="2998"/>
                  </a:lnTo>
                  <a:lnTo>
                    <a:pt x="18810" y="2636"/>
                  </a:lnTo>
                  <a:lnTo>
                    <a:pt x="18371" y="2274"/>
                  </a:lnTo>
                  <a:lnTo>
                    <a:pt x="17932" y="1964"/>
                  </a:lnTo>
                  <a:lnTo>
                    <a:pt x="17467" y="1654"/>
                  </a:lnTo>
                  <a:lnTo>
                    <a:pt x="16976" y="1396"/>
                  </a:lnTo>
                  <a:lnTo>
                    <a:pt x="16485" y="1138"/>
                  </a:lnTo>
                  <a:lnTo>
                    <a:pt x="15968" y="905"/>
                  </a:lnTo>
                  <a:lnTo>
                    <a:pt x="15451" y="698"/>
                  </a:lnTo>
                  <a:lnTo>
                    <a:pt x="14909" y="517"/>
                  </a:lnTo>
                  <a:lnTo>
                    <a:pt x="14366" y="362"/>
                  </a:lnTo>
                  <a:lnTo>
                    <a:pt x="13824" y="233"/>
                  </a:lnTo>
                  <a:lnTo>
                    <a:pt x="13255" y="130"/>
                  </a:lnTo>
                  <a:lnTo>
                    <a:pt x="12687" y="52"/>
                  </a:lnTo>
                  <a:lnTo>
                    <a:pt x="12092" y="1"/>
                  </a:lnTo>
                  <a:lnTo>
                    <a:pt x="11498" y="1"/>
                  </a:lnTo>
                  <a:lnTo>
                    <a:pt x="11498"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9" name="Google Shape;2319;p32"/>
            <p:cNvSpPr/>
            <p:nvPr/>
          </p:nvSpPr>
          <p:spPr>
            <a:xfrm>
              <a:off x="10744675" y="1043750"/>
              <a:ext cx="905000" cy="779050"/>
            </a:xfrm>
            <a:custGeom>
              <a:rect b="b" l="l" r="r" t="t"/>
              <a:pathLst>
                <a:path extrusionOk="0" h="31162" w="36200">
                  <a:moveTo>
                    <a:pt x="36200" y="31162"/>
                  </a:moveTo>
                  <a:lnTo>
                    <a:pt x="0" y="31162"/>
                  </a:lnTo>
                  <a:lnTo>
                    <a:pt x="17855" y="1"/>
                  </a:lnTo>
                  <a:lnTo>
                    <a:pt x="36200" y="31162"/>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0" name="Google Shape;2320;p32"/>
            <p:cNvSpPr/>
            <p:nvPr/>
          </p:nvSpPr>
          <p:spPr>
            <a:xfrm>
              <a:off x="11223325" y="866775"/>
              <a:ext cx="1263525" cy="1263525"/>
            </a:xfrm>
            <a:custGeom>
              <a:rect b="b" l="l" r="r" t="t"/>
              <a:pathLst>
                <a:path extrusionOk="0" h="50541" w="50541">
                  <a:moveTo>
                    <a:pt x="39611" y="10904"/>
                  </a:moveTo>
                  <a:lnTo>
                    <a:pt x="49197" y="20490"/>
                  </a:lnTo>
                  <a:lnTo>
                    <a:pt x="6357" y="49351"/>
                  </a:lnTo>
                  <a:lnTo>
                    <a:pt x="1189" y="44184"/>
                  </a:lnTo>
                  <a:lnTo>
                    <a:pt x="30025" y="1344"/>
                  </a:lnTo>
                  <a:lnTo>
                    <a:pt x="39611" y="10904"/>
                  </a:lnTo>
                  <a:lnTo>
                    <a:pt x="39611" y="10904"/>
                  </a:lnTo>
                  <a:close/>
                  <a:moveTo>
                    <a:pt x="50386" y="20206"/>
                  </a:moveTo>
                  <a:lnTo>
                    <a:pt x="30309" y="155"/>
                  </a:lnTo>
                  <a:lnTo>
                    <a:pt x="30309" y="155"/>
                  </a:lnTo>
                  <a:lnTo>
                    <a:pt x="30232" y="78"/>
                  </a:lnTo>
                  <a:lnTo>
                    <a:pt x="30232" y="78"/>
                  </a:lnTo>
                  <a:lnTo>
                    <a:pt x="30154" y="52"/>
                  </a:lnTo>
                  <a:lnTo>
                    <a:pt x="30051" y="0"/>
                  </a:lnTo>
                  <a:lnTo>
                    <a:pt x="29947" y="0"/>
                  </a:lnTo>
                  <a:lnTo>
                    <a:pt x="29844" y="0"/>
                  </a:lnTo>
                  <a:lnTo>
                    <a:pt x="29766" y="26"/>
                  </a:lnTo>
                  <a:lnTo>
                    <a:pt x="29663" y="78"/>
                  </a:lnTo>
                  <a:lnTo>
                    <a:pt x="29586" y="155"/>
                  </a:lnTo>
                  <a:lnTo>
                    <a:pt x="29534" y="233"/>
                  </a:lnTo>
                  <a:lnTo>
                    <a:pt x="78" y="43925"/>
                  </a:lnTo>
                  <a:lnTo>
                    <a:pt x="78" y="43925"/>
                  </a:lnTo>
                  <a:lnTo>
                    <a:pt x="52" y="44029"/>
                  </a:lnTo>
                  <a:lnTo>
                    <a:pt x="1" y="44106"/>
                  </a:lnTo>
                  <a:lnTo>
                    <a:pt x="1" y="44184"/>
                  </a:lnTo>
                  <a:lnTo>
                    <a:pt x="1" y="44287"/>
                  </a:lnTo>
                  <a:lnTo>
                    <a:pt x="1" y="44365"/>
                  </a:lnTo>
                  <a:lnTo>
                    <a:pt x="26" y="44468"/>
                  </a:lnTo>
                  <a:lnTo>
                    <a:pt x="78" y="44546"/>
                  </a:lnTo>
                  <a:lnTo>
                    <a:pt x="130" y="44623"/>
                  </a:lnTo>
                  <a:lnTo>
                    <a:pt x="5918" y="50385"/>
                  </a:lnTo>
                  <a:lnTo>
                    <a:pt x="5918" y="50385"/>
                  </a:lnTo>
                  <a:lnTo>
                    <a:pt x="5995" y="50437"/>
                  </a:lnTo>
                  <a:lnTo>
                    <a:pt x="6073" y="50488"/>
                  </a:lnTo>
                  <a:lnTo>
                    <a:pt x="6228" y="50540"/>
                  </a:lnTo>
                  <a:lnTo>
                    <a:pt x="6409" y="50514"/>
                  </a:lnTo>
                  <a:lnTo>
                    <a:pt x="6486" y="50488"/>
                  </a:lnTo>
                  <a:lnTo>
                    <a:pt x="6564" y="50463"/>
                  </a:lnTo>
                  <a:lnTo>
                    <a:pt x="50282" y="21033"/>
                  </a:lnTo>
                  <a:lnTo>
                    <a:pt x="50282" y="21033"/>
                  </a:lnTo>
                  <a:lnTo>
                    <a:pt x="50386" y="20955"/>
                  </a:lnTo>
                  <a:lnTo>
                    <a:pt x="50386" y="20955"/>
                  </a:lnTo>
                  <a:lnTo>
                    <a:pt x="50437" y="20852"/>
                  </a:lnTo>
                  <a:lnTo>
                    <a:pt x="50489" y="20774"/>
                  </a:lnTo>
                  <a:lnTo>
                    <a:pt x="50515" y="20671"/>
                  </a:lnTo>
                  <a:lnTo>
                    <a:pt x="50541" y="20567"/>
                  </a:lnTo>
                  <a:lnTo>
                    <a:pt x="50515" y="20464"/>
                  </a:lnTo>
                  <a:lnTo>
                    <a:pt x="50489" y="20387"/>
                  </a:lnTo>
                  <a:lnTo>
                    <a:pt x="50437" y="20283"/>
                  </a:lnTo>
                  <a:lnTo>
                    <a:pt x="50386" y="20206"/>
                  </a:lnTo>
                  <a:lnTo>
                    <a:pt x="50386" y="20206"/>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1" name="Google Shape;2321;p32"/>
            <p:cNvSpPr/>
            <p:nvPr/>
          </p:nvSpPr>
          <p:spPr>
            <a:xfrm>
              <a:off x="11285350" y="1107700"/>
              <a:ext cx="960550" cy="960575"/>
            </a:xfrm>
            <a:custGeom>
              <a:rect b="b" l="l" r="r" t="t"/>
              <a:pathLst>
                <a:path extrusionOk="0" h="38423" w="38422">
                  <a:moveTo>
                    <a:pt x="37492" y="905"/>
                  </a:moveTo>
                  <a:lnTo>
                    <a:pt x="38422" y="1835"/>
                  </a:lnTo>
                  <a:lnTo>
                    <a:pt x="1835" y="38423"/>
                  </a:lnTo>
                  <a:lnTo>
                    <a:pt x="0" y="36588"/>
                  </a:lnTo>
                  <a:lnTo>
                    <a:pt x="36587" y="1"/>
                  </a:lnTo>
                  <a:lnTo>
                    <a:pt x="37492" y="90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2" name="Google Shape;2322;p32"/>
            <p:cNvSpPr/>
            <p:nvPr/>
          </p:nvSpPr>
          <p:spPr>
            <a:xfrm>
              <a:off x="11894475" y="973350"/>
              <a:ext cx="485150" cy="485775"/>
            </a:xfrm>
            <a:custGeom>
              <a:rect b="b" l="l" r="r" t="t"/>
              <a:pathLst>
                <a:path extrusionOk="0" h="19431" w="19406">
                  <a:moveTo>
                    <a:pt x="19405" y="18837"/>
                  </a:moveTo>
                  <a:lnTo>
                    <a:pt x="18527" y="19431"/>
                  </a:lnTo>
                  <a:lnTo>
                    <a:pt x="1" y="879"/>
                  </a:lnTo>
                  <a:lnTo>
                    <a:pt x="595" y="0"/>
                  </a:lnTo>
                  <a:lnTo>
                    <a:pt x="19405" y="18837"/>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3" name="Google Shape;2323;p32"/>
            <p:cNvSpPr/>
            <p:nvPr/>
          </p:nvSpPr>
          <p:spPr>
            <a:xfrm>
              <a:off x="11807925" y="1101250"/>
              <a:ext cx="443800" cy="443800"/>
            </a:xfrm>
            <a:custGeom>
              <a:rect b="b" l="l" r="r" t="t"/>
              <a:pathLst>
                <a:path extrusionOk="0" h="17752" w="17752">
                  <a:moveTo>
                    <a:pt x="17751" y="17157"/>
                  </a:moveTo>
                  <a:lnTo>
                    <a:pt x="16873" y="17751"/>
                  </a:lnTo>
                  <a:lnTo>
                    <a:pt x="0" y="879"/>
                  </a:lnTo>
                  <a:lnTo>
                    <a:pt x="595" y="0"/>
                  </a:lnTo>
                  <a:lnTo>
                    <a:pt x="17751" y="17157"/>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4" name="Google Shape;2324;p32"/>
            <p:cNvSpPr/>
            <p:nvPr/>
          </p:nvSpPr>
          <p:spPr>
            <a:xfrm>
              <a:off x="11722000" y="1229150"/>
              <a:ext cx="401825" cy="402450"/>
            </a:xfrm>
            <a:custGeom>
              <a:rect b="b" l="l" r="r" t="t"/>
              <a:pathLst>
                <a:path extrusionOk="0" h="16098" w="16073">
                  <a:moveTo>
                    <a:pt x="16072" y="15503"/>
                  </a:moveTo>
                  <a:lnTo>
                    <a:pt x="15194" y="16098"/>
                  </a:lnTo>
                  <a:lnTo>
                    <a:pt x="1" y="879"/>
                  </a:lnTo>
                  <a:lnTo>
                    <a:pt x="595" y="0"/>
                  </a:lnTo>
                  <a:lnTo>
                    <a:pt x="16072" y="15503"/>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5" name="Google Shape;2325;p32"/>
            <p:cNvSpPr/>
            <p:nvPr/>
          </p:nvSpPr>
          <p:spPr>
            <a:xfrm>
              <a:off x="11636100" y="1357050"/>
              <a:ext cx="359825" cy="360475"/>
            </a:xfrm>
            <a:custGeom>
              <a:rect b="b" l="l" r="r" t="t"/>
              <a:pathLst>
                <a:path extrusionOk="0" h="14419" w="14393">
                  <a:moveTo>
                    <a:pt x="14392" y="13824"/>
                  </a:moveTo>
                  <a:lnTo>
                    <a:pt x="13514" y="14418"/>
                  </a:lnTo>
                  <a:lnTo>
                    <a:pt x="0" y="879"/>
                  </a:lnTo>
                  <a:lnTo>
                    <a:pt x="569" y="0"/>
                  </a:lnTo>
                  <a:lnTo>
                    <a:pt x="14392" y="13824"/>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6" name="Google Shape;2326;p32"/>
            <p:cNvSpPr/>
            <p:nvPr/>
          </p:nvSpPr>
          <p:spPr>
            <a:xfrm>
              <a:off x="11549525" y="1484950"/>
              <a:ext cx="318500" cy="318475"/>
            </a:xfrm>
            <a:custGeom>
              <a:rect b="b" l="l" r="r" t="t"/>
              <a:pathLst>
                <a:path extrusionOk="0" h="12739" w="12740">
                  <a:moveTo>
                    <a:pt x="12739" y="12145"/>
                  </a:moveTo>
                  <a:lnTo>
                    <a:pt x="11861" y="12739"/>
                  </a:lnTo>
                  <a:lnTo>
                    <a:pt x="1" y="879"/>
                  </a:lnTo>
                  <a:lnTo>
                    <a:pt x="595" y="0"/>
                  </a:lnTo>
                  <a:lnTo>
                    <a:pt x="12739" y="1214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7" name="Google Shape;2327;p32"/>
            <p:cNvSpPr/>
            <p:nvPr/>
          </p:nvSpPr>
          <p:spPr>
            <a:xfrm>
              <a:off x="11463625" y="1612850"/>
              <a:ext cx="276500" cy="277150"/>
            </a:xfrm>
            <a:custGeom>
              <a:rect b="b" l="l" r="r" t="t"/>
              <a:pathLst>
                <a:path extrusionOk="0" h="11086" w="11060">
                  <a:moveTo>
                    <a:pt x="11059" y="10491"/>
                  </a:moveTo>
                  <a:lnTo>
                    <a:pt x="10181" y="11085"/>
                  </a:lnTo>
                  <a:lnTo>
                    <a:pt x="0" y="879"/>
                  </a:lnTo>
                  <a:lnTo>
                    <a:pt x="595" y="0"/>
                  </a:lnTo>
                  <a:lnTo>
                    <a:pt x="11059" y="1049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8" name="Google Shape;2328;p32"/>
            <p:cNvSpPr/>
            <p:nvPr/>
          </p:nvSpPr>
          <p:spPr>
            <a:xfrm>
              <a:off x="11377700" y="1740750"/>
              <a:ext cx="234525" cy="235150"/>
            </a:xfrm>
            <a:custGeom>
              <a:rect b="b" l="l" r="r" t="t"/>
              <a:pathLst>
                <a:path extrusionOk="0" h="9406" w="9381">
                  <a:moveTo>
                    <a:pt x="9380" y="8811"/>
                  </a:moveTo>
                  <a:lnTo>
                    <a:pt x="8502" y="9406"/>
                  </a:lnTo>
                  <a:lnTo>
                    <a:pt x="1" y="879"/>
                  </a:lnTo>
                  <a:lnTo>
                    <a:pt x="569" y="0"/>
                  </a:lnTo>
                  <a:lnTo>
                    <a:pt x="9380" y="881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9" name="Google Shape;2329;p32"/>
            <p:cNvSpPr/>
            <p:nvPr/>
          </p:nvSpPr>
          <p:spPr>
            <a:xfrm>
              <a:off x="11291150" y="1868650"/>
              <a:ext cx="193175" cy="193175"/>
            </a:xfrm>
            <a:custGeom>
              <a:rect b="b" l="l" r="r" t="t"/>
              <a:pathLst>
                <a:path extrusionOk="0" h="7727" w="7727">
                  <a:moveTo>
                    <a:pt x="7726" y="7132"/>
                  </a:moveTo>
                  <a:lnTo>
                    <a:pt x="6848" y="7726"/>
                  </a:lnTo>
                  <a:lnTo>
                    <a:pt x="1" y="879"/>
                  </a:lnTo>
                  <a:lnTo>
                    <a:pt x="595" y="0"/>
                  </a:lnTo>
                  <a:lnTo>
                    <a:pt x="7726" y="713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0" name="Google Shape;2330;p32"/>
            <p:cNvSpPr/>
            <p:nvPr/>
          </p:nvSpPr>
          <p:spPr>
            <a:xfrm>
              <a:off x="11881550" y="960425"/>
              <a:ext cx="511650" cy="511625"/>
            </a:xfrm>
            <a:custGeom>
              <a:rect b="b" l="l" r="r" t="t"/>
              <a:pathLst>
                <a:path extrusionOk="0" h="20465" w="20466">
                  <a:moveTo>
                    <a:pt x="19354" y="20387"/>
                  </a:moveTo>
                  <a:lnTo>
                    <a:pt x="20207" y="19793"/>
                  </a:lnTo>
                  <a:lnTo>
                    <a:pt x="20207" y="19793"/>
                  </a:lnTo>
                  <a:lnTo>
                    <a:pt x="20310" y="19715"/>
                  </a:lnTo>
                  <a:lnTo>
                    <a:pt x="20310" y="19715"/>
                  </a:lnTo>
                  <a:lnTo>
                    <a:pt x="20362" y="19638"/>
                  </a:lnTo>
                  <a:lnTo>
                    <a:pt x="20413" y="19560"/>
                  </a:lnTo>
                  <a:lnTo>
                    <a:pt x="20439" y="19457"/>
                  </a:lnTo>
                  <a:lnTo>
                    <a:pt x="20465" y="19354"/>
                  </a:lnTo>
                  <a:lnTo>
                    <a:pt x="20439" y="19250"/>
                  </a:lnTo>
                  <a:lnTo>
                    <a:pt x="20413" y="19147"/>
                  </a:lnTo>
                  <a:lnTo>
                    <a:pt x="20362" y="19069"/>
                  </a:lnTo>
                  <a:lnTo>
                    <a:pt x="20310" y="18992"/>
                  </a:lnTo>
                  <a:lnTo>
                    <a:pt x="1474" y="156"/>
                  </a:lnTo>
                  <a:lnTo>
                    <a:pt x="1474" y="156"/>
                  </a:lnTo>
                  <a:lnTo>
                    <a:pt x="1396" y="78"/>
                  </a:lnTo>
                  <a:lnTo>
                    <a:pt x="1396" y="78"/>
                  </a:lnTo>
                  <a:lnTo>
                    <a:pt x="1293" y="52"/>
                  </a:lnTo>
                  <a:lnTo>
                    <a:pt x="1190" y="1"/>
                  </a:lnTo>
                  <a:lnTo>
                    <a:pt x="1112" y="1"/>
                  </a:lnTo>
                  <a:lnTo>
                    <a:pt x="1009" y="1"/>
                  </a:lnTo>
                  <a:lnTo>
                    <a:pt x="905" y="52"/>
                  </a:lnTo>
                  <a:lnTo>
                    <a:pt x="828" y="78"/>
                  </a:lnTo>
                  <a:lnTo>
                    <a:pt x="724" y="156"/>
                  </a:lnTo>
                  <a:lnTo>
                    <a:pt x="673" y="233"/>
                  </a:lnTo>
                  <a:lnTo>
                    <a:pt x="78" y="1086"/>
                  </a:lnTo>
                  <a:lnTo>
                    <a:pt x="78" y="1086"/>
                  </a:lnTo>
                  <a:lnTo>
                    <a:pt x="53" y="1163"/>
                  </a:lnTo>
                  <a:lnTo>
                    <a:pt x="1" y="1267"/>
                  </a:lnTo>
                  <a:lnTo>
                    <a:pt x="1" y="1344"/>
                  </a:lnTo>
                  <a:lnTo>
                    <a:pt x="1" y="1448"/>
                  </a:lnTo>
                  <a:lnTo>
                    <a:pt x="1" y="1525"/>
                  </a:lnTo>
                  <a:lnTo>
                    <a:pt x="27" y="1603"/>
                  </a:lnTo>
                  <a:lnTo>
                    <a:pt x="78" y="1706"/>
                  </a:lnTo>
                  <a:lnTo>
                    <a:pt x="130" y="1758"/>
                  </a:lnTo>
                  <a:lnTo>
                    <a:pt x="18682" y="20310"/>
                  </a:lnTo>
                  <a:lnTo>
                    <a:pt x="18682" y="20310"/>
                  </a:lnTo>
                  <a:lnTo>
                    <a:pt x="18760" y="20361"/>
                  </a:lnTo>
                  <a:lnTo>
                    <a:pt x="18837" y="20413"/>
                  </a:lnTo>
                  <a:lnTo>
                    <a:pt x="18992" y="20465"/>
                  </a:lnTo>
                  <a:lnTo>
                    <a:pt x="19173" y="20439"/>
                  </a:lnTo>
                  <a:lnTo>
                    <a:pt x="19251" y="20413"/>
                  </a:lnTo>
                  <a:lnTo>
                    <a:pt x="19354" y="20387"/>
                  </a:lnTo>
                  <a:lnTo>
                    <a:pt x="19354" y="20387"/>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1" name="Google Shape;2331;p32"/>
            <p:cNvSpPr/>
            <p:nvPr/>
          </p:nvSpPr>
          <p:spPr>
            <a:xfrm>
              <a:off x="11795000" y="1088325"/>
              <a:ext cx="469650" cy="469650"/>
            </a:xfrm>
            <a:custGeom>
              <a:rect b="b" l="l" r="r" t="t"/>
              <a:pathLst>
                <a:path extrusionOk="0" h="18786" w="18786">
                  <a:moveTo>
                    <a:pt x="17700" y="18708"/>
                  </a:moveTo>
                  <a:lnTo>
                    <a:pt x="18553" y="18139"/>
                  </a:lnTo>
                  <a:lnTo>
                    <a:pt x="18553" y="18139"/>
                  </a:lnTo>
                  <a:lnTo>
                    <a:pt x="18656" y="18062"/>
                  </a:lnTo>
                  <a:lnTo>
                    <a:pt x="18656" y="18062"/>
                  </a:lnTo>
                  <a:lnTo>
                    <a:pt x="18708" y="17958"/>
                  </a:lnTo>
                  <a:lnTo>
                    <a:pt x="18759" y="17881"/>
                  </a:lnTo>
                  <a:lnTo>
                    <a:pt x="18785" y="17777"/>
                  </a:lnTo>
                  <a:lnTo>
                    <a:pt x="18785" y="17674"/>
                  </a:lnTo>
                  <a:lnTo>
                    <a:pt x="18785" y="17571"/>
                  </a:lnTo>
                  <a:lnTo>
                    <a:pt x="18759" y="17493"/>
                  </a:lnTo>
                  <a:lnTo>
                    <a:pt x="18708" y="17390"/>
                  </a:lnTo>
                  <a:lnTo>
                    <a:pt x="18656" y="17312"/>
                  </a:lnTo>
                  <a:lnTo>
                    <a:pt x="1473" y="156"/>
                  </a:lnTo>
                  <a:lnTo>
                    <a:pt x="1473" y="156"/>
                  </a:lnTo>
                  <a:lnTo>
                    <a:pt x="1396" y="104"/>
                  </a:lnTo>
                  <a:lnTo>
                    <a:pt x="1396" y="104"/>
                  </a:lnTo>
                  <a:lnTo>
                    <a:pt x="1318" y="52"/>
                  </a:lnTo>
                  <a:lnTo>
                    <a:pt x="1215" y="1"/>
                  </a:lnTo>
                  <a:lnTo>
                    <a:pt x="1112" y="1"/>
                  </a:lnTo>
                  <a:lnTo>
                    <a:pt x="1008" y="1"/>
                  </a:lnTo>
                  <a:lnTo>
                    <a:pt x="931" y="52"/>
                  </a:lnTo>
                  <a:lnTo>
                    <a:pt x="827" y="78"/>
                  </a:lnTo>
                  <a:lnTo>
                    <a:pt x="750" y="156"/>
                  </a:lnTo>
                  <a:lnTo>
                    <a:pt x="698" y="233"/>
                  </a:lnTo>
                  <a:lnTo>
                    <a:pt x="104" y="1086"/>
                  </a:lnTo>
                  <a:lnTo>
                    <a:pt x="104" y="1086"/>
                  </a:lnTo>
                  <a:lnTo>
                    <a:pt x="52" y="1163"/>
                  </a:lnTo>
                  <a:lnTo>
                    <a:pt x="26" y="1267"/>
                  </a:lnTo>
                  <a:lnTo>
                    <a:pt x="1" y="1344"/>
                  </a:lnTo>
                  <a:lnTo>
                    <a:pt x="1" y="1448"/>
                  </a:lnTo>
                  <a:lnTo>
                    <a:pt x="26" y="1525"/>
                  </a:lnTo>
                  <a:lnTo>
                    <a:pt x="52" y="1603"/>
                  </a:lnTo>
                  <a:lnTo>
                    <a:pt x="104" y="1706"/>
                  </a:lnTo>
                  <a:lnTo>
                    <a:pt x="156" y="1758"/>
                  </a:lnTo>
                  <a:lnTo>
                    <a:pt x="17028" y="18630"/>
                  </a:lnTo>
                  <a:lnTo>
                    <a:pt x="17028" y="18630"/>
                  </a:lnTo>
                  <a:lnTo>
                    <a:pt x="17106" y="18708"/>
                  </a:lnTo>
                  <a:lnTo>
                    <a:pt x="17183" y="18733"/>
                  </a:lnTo>
                  <a:lnTo>
                    <a:pt x="17338" y="18785"/>
                  </a:lnTo>
                  <a:lnTo>
                    <a:pt x="17519" y="18785"/>
                  </a:lnTo>
                  <a:lnTo>
                    <a:pt x="17597" y="18759"/>
                  </a:lnTo>
                  <a:lnTo>
                    <a:pt x="17700" y="18708"/>
                  </a:lnTo>
                  <a:lnTo>
                    <a:pt x="17700" y="18708"/>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2" name="Google Shape;2332;p32"/>
            <p:cNvSpPr/>
            <p:nvPr/>
          </p:nvSpPr>
          <p:spPr>
            <a:xfrm>
              <a:off x="11709100" y="1216225"/>
              <a:ext cx="427650" cy="428300"/>
            </a:xfrm>
            <a:custGeom>
              <a:rect b="b" l="l" r="r" t="t"/>
              <a:pathLst>
                <a:path extrusionOk="0" h="17132" w="17106">
                  <a:moveTo>
                    <a:pt x="16020" y="17028"/>
                  </a:moveTo>
                  <a:lnTo>
                    <a:pt x="16873" y="16460"/>
                  </a:lnTo>
                  <a:lnTo>
                    <a:pt x="16873" y="16460"/>
                  </a:lnTo>
                  <a:lnTo>
                    <a:pt x="16976" y="16382"/>
                  </a:lnTo>
                  <a:lnTo>
                    <a:pt x="16976" y="16382"/>
                  </a:lnTo>
                  <a:lnTo>
                    <a:pt x="17028" y="16305"/>
                  </a:lnTo>
                  <a:lnTo>
                    <a:pt x="17079" y="16201"/>
                  </a:lnTo>
                  <a:lnTo>
                    <a:pt x="17105" y="16124"/>
                  </a:lnTo>
                  <a:lnTo>
                    <a:pt x="17105" y="16020"/>
                  </a:lnTo>
                  <a:lnTo>
                    <a:pt x="17105" y="15917"/>
                  </a:lnTo>
                  <a:lnTo>
                    <a:pt x="17079" y="15814"/>
                  </a:lnTo>
                  <a:lnTo>
                    <a:pt x="17028" y="15736"/>
                  </a:lnTo>
                  <a:lnTo>
                    <a:pt x="16976" y="15633"/>
                  </a:lnTo>
                  <a:lnTo>
                    <a:pt x="1473" y="156"/>
                  </a:lnTo>
                  <a:lnTo>
                    <a:pt x="1473" y="156"/>
                  </a:lnTo>
                  <a:lnTo>
                    <a:pt x="1395" y="104"/>
                  </a:lnTo>
                  <a:lnTo>
                    <a:pt x="1395" y="104"/>
                  </a:lnTo>
                  <a:lnTo>
                    <a:pt x="1318" y="52"/>
                  </a:lnTo>
                  <a:lnTo>
                    <a:pt x="1215" y="1"/>
                  </a:lnTo>
                  <a:lnTo>
                    <a:pt x="1111" y="1"/>
                  </a:lnTo>
                  <a:lnTo>
                    <a:pt x="1008" y="1"/>
                  </a:lnTo>
                  <a:lnTo>
                    <a:pt x="904" y="52"/>
                  </a:lnTo>
                  <a:lnTo>
                    <a:pt x="827" y="78"/>
                  </a:lnTo>
                  <a:lnTo>
                    <a:pt x="749" y="156"/>
                  </a:lnTo>
                  <a:lnTo>
                    <a:pt x="672" y="233"/>
                  </a:lnTo>
                  <a:lnTo>
                    <a:pt x="103" y="1086"/>
                  </a:lnTo>
                  <a:lnTo>
                    <a:pt x="103" y="1086"/>
                  </a:lnTo>
                  <a:lnTo>
                    <a:pt x="52" y="1163"/>
                  </a:lnTo>
                  <a:lnTo>
                    <a:pt x="26" y="1267"/>
                  </a:lnTo>
                  <a:lnTo>
                    <a:pt x="0" y="1344"/>
                  </a:lnTo>
                  <a:lnTo>
                    <a:pt x="0" y="1448"/>
                  </a:lnTo>
                  <a:lnTo>
                    <a:pt x="0" y="1525"/>
                  </a:lnTo>
                  <a:lnTo>
                    <a:pt x="52" y="1603"/>
                  </a:lnTo>
                  <a:lnTo>
                    <a:pt x="78" y="1706"/>
                  </a:lnTo>
                  <a:lnTo>
                    <a:pt x="155" y="1758"/>
                  </a:lnTo>
                  <a:lnTo>
                    <a:pt x="15348" y="16976"/>
                  </a:lnTo>
                  <a:lnTo>
                    <a:pt x="15348" y="16976"/>
                  </a:lnTo>
                  <a:lnTo>
                    <a:pt x="15426" y="17028"/>
                  </a:lnTo>
                  <a:lnTo>
                    <a:pt x="15503" y="17080"/>
                  </a:lnTo>
                  <a:lnTo>
                    <a:pt x="15658" y="17132"/>
                  </a:lnTo>
                  <a:lnTo>
                    <a:pt x="15839" y="17106"/>
                  </a:lnTo>
                  <a:lnTo>
                    <a:pt x="15917" y="17080"/>
                  </a:lnTo>
                  <a:lnTo>
                    <a:pt x="16020" y="17028"/>
                  </a:lnTo>
                  <a:lnTo>
                    <a:pt x="16020" y="17028"/>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3" name="Google Shape;2333;p32"/>
            <p:cNvSpPr/>
            <p:nvPr/>
          </p:nvSpPr>
          <p:spPr>
            <a:xfrm>
              <a:off x="11623175" y="1344125"/>
              <a:ext cx="385675" cy="386325"/>
            </a:xfrm>
            <a:custGeom>
              <a:rect b="b" l="l" r="r" t="t"/>
              <a:pathLst>
                <a:path extrusionOk="0" h="15453" w="15427">
                  <a:moveTo>
                    <a:pt x="14315" y="15375"/>
                  </a:moveTo>
                  <a:lnTo>
                    <a:pt x="15194" y="14780"/>
                  </a:lnTo>
                  <a:lnTo>
                    <a:pt x="15194" y="14780"/>
                  </a:lnTo>
                  <a:lnTo>
                    <a:pt x="15297" y="14703"/>
                  </a:lnTo>
                  <a:lnTo>
                    <a:pt x="15297" y="14703"/>
                  </a:lnTo>
                  <a:lnTo>
                    <a:pt x="15349" y="14625"/>
                  </a:lnTo>
                  <a:lnTo>
                    <a:pt x="15400" y="14548"/>
                  </a:lnTo>
                  <a:lnTo>
                    <a:pt x="15426" y="14444"/>
                  </a:lnTo>
                  <a:lnTo>
                    <a:pt x="15426" y="14341"/>
                  </a:lnTo>
                  <a:lnTo>
                    <a:pt x="15426" y="14238"/>
                  </a:lnTo>
                  <a:lnTo>
                    <a:pt x="15400" y="14134"/>
                  </a:lnTo>
                  <a:lnTo>
                    <a:pt x="15349" y="14057"/>
                  </a:lnTo>
                  <a:lnTo>
                    <a:pt x="15297" y="13979"/>
                  </a:lnTo>
                  <a:lnTo>
                    <a:pt x="1473" y="156"/>
                  </a:lnTo>
                  <a:lnTo>
                    <a:pt x="1473" y="156"/>
                  </a:lnTo>
                  <a:lnTo>
                    <a:pt x="1396" y="104"/>
                  </a:lnTo>
                  <a:lnTo>
                    <a:pt x="1396" y="104"/>
                  </a:lnTo>
                  <a:lnTo>
                    <a:pt x="1293" y="52"/>
                  </a:lnTo>
                  <a:lnTo>
                    <a:pt x="1189" y="26"/>
                  </a:lnTo>
                  <a:lnTo>
                    <a:pt x="1086" y="1"/>
                  </a:lnTo>
                  <a:lnTo>
                    <a:pt x="1008" y="26"/>
                  </a:lnTo>
                  <a:lnTo>
                    <a:pt x="905" y="52"/>
                  </a:lnTo>
                  <a:lnTo>
                    <a:pt x="802" y="78"/>
                  </a:lnTo>
                  <a:lnTo>
                    <a:pt x="724" y="156"/>
                  </a:lnTo>
                  <a:lnTo>
                    <a:pt x="672" y="233"/>
                  </a:lnTo>
                  <a:lnTo>
                    <a:pt x="78" y="1086"/>
                  </a:lnTo>
                  <a:lnTo>
                    <a:pt x="78" y="1086"/>
                  </a:lnTo>
                  <a:lnTo>
                    <a:pt x="52" y="1163"/>
                  </a:lnTo>
                  <a:lnTo>
                    <a:pt x="1" y="1267"/>
                  </a:lnTo>
                  <a:lnTo>
                    <a:pt x="1" y="1344"/>
                  </a:lnTo>
                  <a:lnTo>
                    <a:pt x="1" y="1448"/>
                  </a:lnTo>
                  <a:lnTo>
                    <a:pt x="1" y="1525"/>
                  </a:lnTo>
                  <a:lnTo>
                    <a:pt x="26" y="1628"/>
                  </a:lnTo>
                  <a:lnTo>
                    <a:pt x="78" y="1706"/>
                  </a:lnTo>
                  <a:lnTo>
                    <a:pt x="130" y="1783"/>
                  </a:lnTo>
                  <a:lnTo>
                    <a:pt x="13669" y="15297"/>
                  </a:lnTo>
                  <a:lnTo>
                    <a:pt x="13669" y="15297"/>
                  </a:lnTo>
                  <a:lnTo>
                    <a:pt x="13747" y="15349"/>
                  </a:lnTo>
                  <a:lnTo>
                    <a:pt x="13824" y="15400"/>
                  </a:lnTo>
                  <a:lnTo>
                    <a:pt x="13979" y="15452"/>
                  </a:lnTo>
                  <a:lnTo>
                    <a:pt x="14160" y="15426"/>
                  </a:lnTo>
                  <a:lnTo>
                    <a:pt x="14238" y="15400"/>
                  </a:lnTo>
                  <a:lnTo>
                    <a:pt x="14315" y="15375"/>
                  </a:lnTo>
                  <a:lnTo>
                    <a:pt x="14315" y="1537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4" name="Google Shape;2334;p32"/>
            <p:cNvSpPr/>
            <p:nvPr/>
          </p:nvSpPr>
          <p:spPr>
            <a:xfrm>
              <a:off x="11536625" y="1472025"/>
              <a:ext cx="344325" cy="344325"/>
            </a:xfrm>
            <a:custGeom>
              <a:rect b="b" l="l" r="r" t="t"/>
              <a:pathLst>
                <a:path extrusionOk="0" h="13773" w="13773">
                  <a:moveTo>
                    <a:pt x="12661" y="13695"/>
                  </a:moveTo>
                  <a:lnTo>
                    <a:pt x="13540" y="13127"/>
                  </a:lnTo>
                  <a:lnTo>
                    <a:pt x="13540" y="13127"/>
                  </a:lnTo>
                  <a:lnTo>
                    <a:pt x="13617" y="13049"/>
                  </a:lnTo>
                  <a:lnTo>
                    <a:pt x="13617" y="13049"/>
                  </a:lnTo>
                  <a:lnTo>
                    <a:pt x="13695" y="12946"/>
                  </a:lnTo>
                  <a:lnTo>
                    <a:pt x="13746" y="12868"/>
                  </a:lnTo>
                  <a:lnTo>
                    <a:pt x="13772" y="12765"/>
                  </a:lnTo>
                  <a:lnTo>
                    <a:pt x="13772" y="12662"/>
                  </a:lnTo>
                  <a:lnTo>
                    <a:pt x="13772" y="12584"/>
                  </a:lnTo>
                  <a:lnTo>
                    <a:pt x="13746" y="12481"/>
                  </a:lnTo>
                  <a:lnTo>
                    <a:pt x="13695" y="12377"/>
                  </a:lnTo>
                  <a:lnTo>
                    <a:pt x="13617" y="12300"/>
                  </a:lnTo>
                  <a:lnTo>
                    <a:pt x="1473" y="156"/>
                  </a:lnTo>
                  <a:lnTo>
                    <a:pt x="1473" y="156"/>
                  </a:lnTo>
                  <a:lnTo>
                    <a:pt x="1396" y="104"/>
                  </a:lnTo>
                  <a:lnTo>
                    <a:pt x="1396" y="104"/>
                  </a:lnTo>
                  <a:lnTo>
                    <a:pt x="1318" y="52"/>
                  </a:lnTo>
                  <a:lnTo>
                    <a:pt x="1215" y="26"/>
                  </a:lnTo>
                  <a:lnTo>
                    <a:pt x="1111" y="1"/>
                  </a:lnTo>
                  <a:lnTo>
                    <a:pt x="1008" y="26"/>
                  </a:lnTo>
                  <a:lnTo>
                    <a:pt x="930" y="52"/>
                  </a:lnTo>
                  <a:lnTo>
                    <a:pt x="827" y="78"/>
                  </a:lnTo>
                  <a:lnTo>
                    <a:pt x="750" y="156"/>
                  </a:lnTo>
                  <a:lnTo>
                    <a:pt x="672" y="233"/>
                  </a:lnTo>
                  <a:lnTo>
                    <a:pt x="104" y="1086"/>
                  </a:lnTo>
                  <a:lnTo>
                    <a:pt x="104" y="1086"/>
                  </a:lnTo>
                  <a:lnTo>
                    <a:pt x="52" y="1163"/>
                  </a:lnTo>
                  <a:lnTo>
                    <a:pt x="26" y="1267"/>
                  </a:lnTo>
                  <a:lnTo>
                    <a:pt x="0" y="1344"/>
                  </a:lnTo>
                  <a:lnTo>
                    <a:pt x="0" y="1448"/>
                  </a:lnTo>
                  <a:lnTo>
                    <a:pt x="26" y="1525"/>
                  </a:lnTo>
                  <a:lnTo>
                    <a:pt x="52" y="1628"/>
                  </a:lnTo>
                  <a:lnTo>
                    <a:pt x="104" y="1706"/>
                  </a:lnTo>
                  <a:lnTo>
                    <a:pt x="155" y="1784"/>
                  </a:lnTo>
                  <a:lnTo>
                    <a:pt x="12015" y="13643"/>
                  </a:lnTo>
                  <a:lnTo>
                    <a:pt x="12015" y="13643"/>
                  </a:lnTo>
                  <a:lnTo>
                    <a:pt x="12093" y="13695"/>
                  </a:lnTo>
                  <a:lnTo>
                    <a:pt x="12170" y="13747"/>
                  </a:lnTo>
                  <a:lnTo>
                    <a:pt x="12325" y="13773"/>
                  </a:lnTo>
                  <a:lnTo>
                    <a:pt x="12506" y="13773"/>
                  </a:lnTo>
                  <a:lnTo>
                    <a:pt x="12584" y="13747"/>
                  </a:lnTo>
                  <a:lnTo>
                    <a:pt x="12661" y="13695"/>
                  </a:lnTo>
                  <a:lnTo>
                    <a:pt x="12661" y="1369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5" name="Google Shape;2335;p32"/>
            <p:cNvSpPr/>
            <p:nvPr/>
          </p:nvSpPr>
          <p:spPr>
            <a:xfrm>
              <a:off x="11450700" y="1599925"/>
              <a:ext cx="302350" cy="302975"/>
            </a:xfrm>
            <a:custGeom>
              <a:rect b="b" l="l" r="r" t="t"/>
              <a:pathLst>
                <a:path extrusionOk="0" h="12119" w="12094">
                  <a:moveTo>
                    <a:pt x="10982" y="12016"/>
                  </a:moveTo>
                  <a:lnTo>
                    <a:pt x="11861" y="11447"/>
                  </a:lnTo>
                  <a:lnTo>
                    <a:pt x="11861" y="11447"/>
                  </a:lnTo>
                  <a:lnTo>
                    <a:pt x="11938" y="11370"/>
                  </a:lnTo>
                  <a:lnTo>
                    <a:pt x="11938" y="11370"/>
                  </a:lnTo>
                  <a:lnTo>
                    <a:pt x="12016" y="11292"/>
                  </a:lnTo>
                  <a:lnTo>
                    <a:pt x="12067" y="11189"/>
                  </a:lnTo>
                  <a:lnTo>
                    <a:pt x="12093" y="11111"/>
                  </a:lnTo>
                  <a:lnTo>
                    <a:pt x="12093" y="11008"/>
                  </a:lnTo>
                  <a:lnTo>
                    <a:pt x="12093" y="10905"/>
                  </a:lnTo>
                  <a:lnTo>
                    <a:pt x="12067" y="10801"/>
                  </a:lnTo>
                  <a:lnTo>
                    <a:pt x="12016" y="10724"/>
                  </a:lnTo>
                  <a:lnTo>
                    <a:pt x="11938" y="10646"/>
                  </a:lnTo>
                  <a:lnTo>
                    <a:pt x="1474" y="156"/>
                  </a:lnTo>
                  <a:lnTo>
                    <a:pt x="1474" y="156"/>
                  </a:lnTo>
                  <a:lnTo>
                    <a:pt x="1396" y="104"/>
                  </a:lnTo>
                  <a:lnTo>
                    <a:pt x="1396" y="104"/>
                  </a:lnTo>
                  <a:lnTo>
                    <a:pt x="1293" y="52"/>
                  </a:lnTo>
                  <a:lnTo>
                    <a:pt x="1215" y="27"/>
                  </a:lnTo>
                  <a:lnTo>
                    <a:pt x="1112" y="1"/>
                  </a:lnTo>
                  <a:lnTo>
                    <a:pt x="1008" y="27"/>
                  </a:lnTo>
                  <a:lnTo>
                    <a:pt x="905" y="52"/>
                  </a:lnTo>
                  <a:lnTo>
                    <a:pt x="828" y="78"/>
                  </a:lnTo>
                  <a:lnTo>
                    <a:pt x="750" y="156"/>
                  </a:lnTo>
                  <a:lnTo>
                    <a:pt x="673" y="233"/>
                  </a:lnTo>
                  <a:lnTo>
                    <a:pt x="104" y="1086"/>
                  </a:lnTo>
                  <a:lnTo>
                    <a:pt x="104" y="1086"/>
                  </a:lnTo>
                  <a:lnTo>
                    <a:pt x="52" y="1163"/>
                  </a:lnTo>
                  <a:lnTo>
                    <a:pt x="27" y="1267"/>
                  </a:lnTo>
                  <a:lnTo>
                    <a:pt x="1" y="1344"/>
                  </a:lnTo>
                  <a:lnTo>
                    <a:pt x="1" y="1448"/>
                  </a:lnTo>
                  <a:lnTo>
                    <a:pt x="1" y="1525"/>
                  </a:lnTo>
                  <a:lnTo>
                    <a:pt x="52" y="1628"/>
                  </a:lnTo>
                  <a:lnTo>
                    <a:pt x="78" y="1706"/>
                  </a:lnTo>
                  <a:lnTo>
                    <a:pt x="156" y="1784"/>
                  </a:lnTo>
                  <a:lnTo>
                    <a:pt x="10336" y="11964"/>
                  </a:lnTo>
                  <a:lnTo>
                    <a:pt x="10336" y="11964"/>
                  </a:lnTo>
                  <a:lnTo>
                    <a:pt x="10414" y="12016"/>
                  </a:lnTo>
                  <a:lnTo>
                    <a:pt x="10491" y="12067"/>
                  </a:lnTo>
                  <a:lnTo>
                    <a:pt x="10646" y="12119"/>
                  </a:lnTo>
                  <a:lnTo>
                    <a:pt x="10827" y="12093"/>
                  </a:lnTo>
                  <a:lnTo>
                    <a:pt x="10905" y="12067"/>
                  </a:lnTo>
                  <a:lnTo>
                    <a:pt x="10982" y="12016"/>
                  </a:lnTo>
                  <a:lnTo>
                    <a:pt x="10982" y="12016"/>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6" name="Google Shape;2336;p32"/>
            <p:cNvSpPr/>
            <p:nvPr/>
          </p:nvSpPr>
          <p:spPr>
            <a:xfrm>
              <a:off x="11364150" y="1727825"/>
              <a:ext cx="261000" cy="261000"/>
            </a:xfrm>
            <a:custGeom>
              <a:rect b="b" l="l" r="r" t="t"/>
              <a:pathLst>
                <a:path extrusionOk="0" h="10440" w="10440">
                  <a:moveTo>
                    <a:pt x="9328" y="10362"/>
                  </a:moveTo>
                  <a:lnTo>
                    <a:pt x="10207" y="9768"/>
                  </a:lnTo>
                  <a:lnTo>
                    <a:pt x="10207" y="9768"/>
                  </a:lnTo>
                  <a:lnTo>
                    <a:pt x="10284" y="9690"/>
                  </a:lnTo>
                  <a:lnTo>
                    <a:pt x="10284" y="9690"/>
                  </a:lnTo>
                  <a:lnTo>
                    <a:pt x="10362" y="9613"/>
                  </a:lnTo>
                  <a:lnTo>
                    <a:pt x="10413" y="9535"/>
                  </a:lnTo>
                  <a:lnTo>
                    <a:pt x="10439" y="9432"/>
                  </a:lnTo>
                  <a:lnTo>
                    <a:pt x="10439" y="9328"/>
                  </a:lnTo>
                  <a:lnTo>
                    <a:pt x="10439" y="9225"/>
                  </a:lnTo>
                  <a:lnTo>
                    <a:pt x="10413" y="9148"/>
                  </a:lnTo>
                  <a:lnTo>
                    <a:pt x="10362" y="9044"/>
                  </a:lnTo>
                  <a:lnTo>
                    <a:pt x="10284" y="8967"/>
                  </a:lnTo>
                  <a:lnTo>
                    <a:pt x="1499" y="156"/>
                  </a:lnTo>
                  <a:lnTo>
                    <a:pt x="1499" y="156"/>
                  </a:lnTo>
                  <a:lnTo>
                    <a:pt x="1421" y="104"/>
                  </a:lnTo>
                  <a:lnTo>
                    <a:pt x="1421" y="104"/>
                  </a:lnTo>
                  <a:lnTo>
                    <a:pt x="1318" y="52"/>
                  </a:lnTo>
                  <a:lnTo>
                    <a:pt x="1215" y="27"/>
                  </a:lnTo>
                  <a:lnTo>
                    <a:pt x="1111" y="1"/>
                  </a:lnTo>
                  <a:lnTo>
                    <a:pt x="1034" y="27"/>
                  </a:lnTo>
                  <a:lnTo>
                    <a:pt x="931" y="52"/>
                  </a:lnTo>
                  <a:lnTo>
                    <a:pt x="827" y="104"/>
                  </a:lnTo>
                  <a:lnTo>
                    <a:pt x="750" y="156"/>
                  </a:lnTo>
                  <a:lnTo>
                    <a:pt x="698" y="233"/>
                  </a:lnTo>
                  <a:lnTo>
                    <a:pt x="104" y="1086"/>
                  </a:lnTo>
                  <a:lnTo>
                    <a:pt x="104" y="1086"/>
                  </a:lnTo>
                  <a:lnTo>
                    <a:pt x="52" y="1163"/>
                  </a:lnTo>
                  <a:lnTo>
                    <a:pt x="26" y="1267"/>
                  </a:lnTo>
                  <a:lnTo>
                    <a:pt x="26" y="1344"/>
                  </a:lnTo>
                  <a:lnTo>
                    <a:pt x="0" y="1448"/>
                  </a:lnTo>
                  <a:lnTo>
                    <a:pt x="26" y="1525"/>
                  </a:lnTo>
                  <a:lnTo>
                    <a:pt x="52" y="1629"/>
                  </a:lnTo>
                  <a:lnTo>
                    <a:pt x="104" y="1706"/>
                  </a:lnTo>
                  <a:lnTo>
                    <a:pt x="155" y="1784"/>
                  </a:lnTo>
                  <a:lnTo>
                    <a:pt x="8682" y="10284"/>
                  </a:lnTo>
                  <a:lnTo>
                    <a:pt x="8682" y="10284"/>
                  </a:lnTo>
                  <a:lnTo>
                    <a:pt x="8760" y="10336"/>
                  </a:lnTo>
                  <a:lnTo>
                    <a:pt x="8837" y="10388"/>
                  </a:lnTo>
                  <a:lnTo>
                    <a:pt x="8992" y="10439"/>
                  </a:lnTo>
                  <a:lnTo>
                    <a:pt x="9173" y="10439"/>
                  </a:lnTo>
                  <a:lnTo>
                    <a:pt x="9251" y="10388"/>
                  </a:lnTo>
                  <a:lnTo>
                    <a:pt x="9328" y="10362"/>
                  </a:lnTo>
                  <a:lnTo>
                    <a:pt x="9328" y="1036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7" name="Google Shape;2337;p32"/>
            <p:cNvSpPr/>
            <p:nvPr/>
          </p:nvSpPr>
          <p:spPr>
            <a:xfrm>
              <a:off x="11278225" y="1855725"/>
              <a:ext cx="219025" cy="219000"/>
            </a:xfrm>
            <a:custGeom>
              <a:rect b="b" l="l" r="r" t="t"/>
              <a:pathLst>
                <a:path extrusionOk="0" h="8760" w="8761">
                  <a:moveTo>
                    <a:pt x="7649" y="8682"/>
                  </a:moveTo>
                  <a:lnTo>
                    <a:pt x="8528" y="8114"/>
                  </a:lnTo>
                  <a:lnTo>
                    <a:pt x="8528" y="8114"/>
                  </a:lnTo>
                  <a:lnTo>
                    <a:pt x="8605" y="8036"/>
                  </a:lnTo>
                  <a:lnTo>
                    <a:pt x="8605" y="8036"/>
                  </a:lnTo>
                  <a:lnTo>
                    <a:pt x="8683" y="7959"/>
                  </a:lnTo>
                  <a:lnTo>
                    <a:pt x="8734" y="7856"/>
                  </a:lnTo>
                  <a:lnTo>
                    <a:pt x="8760" y="7752"/>
                  </a:lnTo>
                  <a:lnTo>
                    <a:pt x="8760" y="7649"/>
                  </a:lnTo>
                  <a:lnTo>
                    <a:pt x="8760" y="7571"/>
                  </a:lnTo>
                  <a:lnTo>
                    <a:pt x="8734" y="7468"/>
                  </a:lnTo>
                  <a:lnTo>
                    <a:pt x="8683" y="7365"/>
                  </a:lnTo>
                  <a:lnTo>
                    <a:pt x="8605" y="7287"/>
                  </a:lnTo>
                  <a:lnTo>
                    <a:pt x="1474" y="156"/>
                  </a:lnTo>
                  <a:lnTo>
                    <a:pt x="1474" y="156"/>
                  </a:lnTo>
                  <a:lnTo>
                    <a:pt x="1396" y="104"/>
                  </a:lnTo>
                  <a:lnTo>
                    <a:pt x="1396" y="104"/>
                  </a:lnTo>
                  <a:lnTo>
                    <a:pt x="1319" y="52"/>
                  </a:lnTo>
                  <a:lnTo>
                    <a:pt x="1215" y="27"/>
                  </a:lnTo>
                  <a:lnTo>
                    <a:pt x="1112" y="1"/>
                  </a:lnTo>
                  <a:lnTo>
                    <a:pt x="1009" y="27"/>
                  </a:lnTo>
                  <a:lnTo>
                    <a:pt x="931" y="52"/>
                  </a:lnTo>
                  <a:lnTo>
                    <a:pt x="828" y="104"/>
                  </a:lnTo>
                  <a:lnTo>
                    <a:pt x="750" y="156"/>
                  </a:lnTo>
                  <a:lnTo>
                    <a:pt x="673" y="233"/>
                  </a:lnTo>
                  <a:lnTo>
                    <a:pt x="104" y="1086"/>
                  </a:lnTo>
                  <a:lnTo>
                    <a:pt x="104" y="1086"/>
                  </a:lnTo>
                  <a:lnTo>
                    <a:pt x="53" y="1189"/>
                  </a:lnTo>
                  <a:lnTo>
                    <a:pt x="27" y="1267"/>
                  </a:lnTo>
                  <a:lnTo>
                    <a:pt x="1" y="1344"/>
                  </a:lnTo>
                  <a:lnTo>
                    <a:pt x="1" y="1448"/>
                  </a:lnTo>
                  <a:lnTo>
                    <a:pt x="27" y="1525"/>
                  </a:lnTo>
                  <a:lnTo>
                    <a:pt x="53" y="1629"/>
                  </a:lnTo>
                  <a:lnTo>
                    <a:pt x="104" y="1706"/>
                  </a:lnTo>
                  <a:lnTo>
                    <a:pt x="156" y="1784"/>
                  </a:lnTo>
                  <a:lnTo>
                    <a:pt x="7003" y="8631"/>
                  </a:lnTo>
                  <a:lnTo>
                    <a:pt x="7003" y="8631"/>
                  </a:lnTo>
                  <a:lnTo>
                    <a:pt x="7081" y="8682"/>
                  </a:lnTo>
                  <a:lnTo>
                    <a:pt x="7158" y="8734"/>
                  </a:lnTo>
                  <a:lnTo>
                    <a:pt x="7313" y="8760"/>
                  </a:lnTo>
                  <a:lnTo>
                    <a:pt x="7494" y="8760"/>
                  </a:lnTo>
                  <a:lnTo>
                    <a:pt x="7572" y="8734"/>
                  </a:lnTo>
                  <a:lnTo>
                    <a:pt x="7649" y="8682"/>
                  </a:lnTo>
                  <a:lnTo>
                    <a:pt x="7649" y="868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8" name="Google Shape;2338;p32"/>
            <p:cNvSpPr/>
            <p:nvPr/>
          </p:nvSpPr>
          <p:spPr>
            <a:xfrm>
              <a:off x="9897175" y="2192275"/>
              <a:ext cx="1263525" cy="1263525"/>
            </a:xfrm>
            <a:custGeom>
              <a:rect b="b" l="l" r="r" t="t"/>
              <a:pathLst>
                <a:path extrusionOk="0" h="50541" w="50541">
                  <a:moveTo>
                    <a:pt x="10930" y="39637"/>
                  </a:moveTo>
                  <a:lnTo>
                    <a:pt x="20516" y="49223"/>
                  </a:lnTo>
                  <a:lnTo>
                    <a:pt x="49352" y="6357"/>
                  </a:lnTo>
                  <a:lnTo>
                    <a:pt x="44184" y="1189"/>
                  </a:lnTo>
                  <a:lnTo>
                    <a:pt x="1344" y="30051"/>
                  </a:lnTo>
                  <a:lnTo>
                    <a:pt x="10930" y="39637"/>
                  </a:lnTo>
                  <a:lnTo>
                    <a:pt x="10930" y="39637"/>
                  </a:lnTo>
                  <a:close/>
                  <a:moveTo>
                    <a:pt x="20206" y="50386"/>
                  </a:moveTo>
                  <a:lnTo>
                    <a:pt x="155" y="30335"/>
                  </a:lnTo>
                  <a:lnTo>
                    <a:pt x="155" y="30335"/>
                  </a:lnTo>
                  <a:lnTo>
                    <a:pt x="104" y="30257"/>
                  </a:lnTo>
                  <a:lnTo>
                    <a:pt x="104" y="30257"/>
                  </a:lnTo>
                  <a:lnTo>
                    <a:pt x="52" y="30180"/>
                  </a:lnTo>
                  <a:lnTo>
                    <a:pt x="26" y="30077"/>
                  </a:lnTo>
                  <a:lnTo>
                    <a:pt x="0" y="29973"/>
                  </a:lnTo>
                  <a:lnTo>
                    <a:pt x="26" y="29870"/>
                  </a:lnTo>
                  <a:lnTo>
                    <a:pt x="52" y="29766"/>
                  </a:lnTo>
                  <a:lnTo>
                    <a:pt x="104" y="29689"/>
                  </a:lnTo>
                  <a:lnTo>
                    <a:pt x="155" y="29611"/>
                  </a:lnTo>
                  <a:lnTo>
                    <a:pt x="233" y="29534"/>
                  </a:lnTo>
                  <a:lnTo>
                    <a:pt x="43951" y="104"/>
                  </a:lnTo>
                  <a:lnTo>
                    <a:pt x="43951" y="104"/>
                  </a:lnTo>
                  <a:lnTo>
                    <a:pt x="44029" y="52"/>
                  </a:lnTo>
                  <a:lnTo>
                    <a:pt x="44106" y="26"/>
                  </a:lnTo>
                  <a:lnTo>
                    <a:pt x="44210" y="1"/>
                  </a:lnTo>
                  <a:lnTo>
                    <a:pt x="44287" y="1"/>
                  </a:lnTo>
                  <a:lnTo>
                    <a:pt x="44391" y="26"/>
                  </a:lnTo>
                  <a:lnTo>
                    <a:pt x="44468" y="52"/>
                  </a:lnTo>
                  <a:lnTo>
                    <a:pt x="44546" y="104"/>
                  </a:lnTo>
                  <a:lnTo>
                    <a:pt x="44623" y="156"/>
                  </a:lnTo>
                  <a:lnTo>
                    <a:pt x="50385" y="5943"/>
                  </a:lnTo>
                  <a:lnTo>
                    <a:pt x="50385" y="5943"/>
                  </a:lnTo>
                  <a:lnTo>
                    <a:pt x="50463" y="5995"/>
                  </a:lnTo>
                  <a:lnTo>
                    <a:pt x="50489" y="6073"/>
                  </a:lnTo>
                  <a:lnTo>
                    <a:pt x="50540" y="6253"/>
                  </a:lnTo>
                  <a:lnTo>
                    <a:pt x="50540" y="6434"/>
                  </a:lnTo>
                  <a:lnTo>
                    <a:pt x="50514" y="6512"/>
                  </a:lnTo>
                  <a:lnTo>
                    <a:pt x="50463" y="6589"/>
                  </a:lnTo>
                  <a:lnTo>
                    <a:pt x="21033" y="50308"/>
                  </a:lnTo>
                  <a:lnTo>
                    <a:pt x="21033" y="50308"/>
                  </a:lnTo>
                  <a:lnTo>
                    <a:pt x="20955" y="50386"/>
                  </a:lnTo>
                  <a:lnTo>
                    <a:pt x="20955" y="50386"/>
                  </a:lnTo>
                  <a:lnTo>
                    <a:pt x="20878" y="50463"/>
                  </a:lnTo>
                  <a:lnTo>
                    <a:pt x="20774" y="50515"/>
                  </a:lnTo>
                  <a:lnTo>
                    <a:pt x="20697" y="50541"/>
                  </a:lnTo>
                  <a:lnTo>
                    <a:pt x="20593" y="50541"/>
                  </a:lnTo>
                  <a:lnTo>
                    <a:pt x="20490" y="50541"/>
                  </a:lnTo>
                  <a:lnTo>
                    <a:pt x="20387" y="50515"/>
                  </a:lnTo>
                  <a:lnTo>
                    <a:pt x="20309" y="50463"/>
                  </a:lnTo>
                  <a:lnTo>
                    <a:pt x="20206" y="50386"/>
                  </a:lnTo>
                  <a:lnTo>
                    <a:pt x="20206" y="50386"/>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9" name="Google Shape;2339;p32"/>
            <p:cNvSpPr/>
            <p:nvPr/>
          </p:nvSpPr>
          <p:spPr>
            <a:xfrm>
              <a:off x="10138100" y="2254300"/>
              <a:ext cx="960575" cy="961200"/>
            </a:xfrm>
            <a:custGeom>
              <a:rect b="b" l="l" r="r" t="t"/>
              <a:pathLst>
                <a:path extrusionOk="0" h="38448" w="38423">
                  <a:moveTo>
                    <a:pt x="931" y="37517"/>
                  </a:moveTo>
                  <a:lnTo>
                    <a:pt x="1835" y="38448"/>
                  </a:lnTo>
                  <a:lnTo>
                    <a:pt x="38423" y="1860"/>
                  </a:lnTo>
                  <a:lnTo>
                    <a:pt x="36588" y="0"/>
                  </a:lnTo>
                  <a:lnTo>
                    <a:pt x="1" y="36587"/>
                  </a:lnTo>
                  <a:lnTo>
                    <a:pt x="931" y="37517"/>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0" name="Google Shape;2340;p32"/>
            <p:cNvSpPr/>
            <p:nvPr/>
          </p:nvSpPr>
          <p:spPr>
            <a:xfrm>
              <a:off x="10003750" y="2863425"/>
              <a:ext cx="485800" cy="485800"/>
            </a:xfrm>
            <a:custGeom>
              <a:rect b="b" l="l" r="r" t="t"/>
              <a:pathLst>
                <a:path extrusionOk="0" h="19432" w="19432">
                  <a:moveTo>
                    <a:pt x="18837" y="19431"/>
                  </a:moveTo>
                  <a:lnTo>
                    <a:pt x="19431" y="18553"/>
                  </a:lnTo>
                  <a:lnTo>
                    <a:pt x="879" y="1"/>
                  </a:lnTo>
                  <a:lnTo>
                    <a:pt x="1" y="595"/>
                  </a:lnTo>
                  <a:lnTo>
                    <a:pt x="18837" y="1943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1" name="Google Shape;2341;p32"/>
            <p:cNvSpPr/>
            <p:nvPr/>
          </p:nvSpPr>
          <p:spPr>
            <a:xfrm>
              <a:off x="10132300" y="2777525"/>
              <a:ext cx="443800" cy="443800"/>
            </a:xfrm>
            <a:custGeom>
              <a:rect b="b" l="l" r="r" t="t"/>
              <a:pathLst>
                <a:path extrusionOk="0" h="17752" w="17752">
                  <a:moveTo>
                    <a:pt x="17157" y="17751"/>
                  </a:moveTo>
                  <a:lnTo>
                    <a:pt x="17751" y="16873"/>
                  </a:lnTo>
                  <a:lnTo>
                    <a:pt x="879" y="0"/>
                  </a:lnTo>
                  <a:lnTo>
                    <a:pt x="0" y="594"/>
                  </a:lnTo>
                  <a:lnTo>
                    <a:pt x="17157" y="1775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2" name="Google Shape;2342;p32"/>
            <p:cNvSpPr/>
            <p:nvPr/>
          </p:nvSpPr>
          <p:spPr>
            <a:xfrm>
              <a:off x="10260200" y="2691600"/>
              <a:ext cx="401800" cy="401825"/>
            </a:xfrm>
            <a:custGeom>
              <a:rect b="b" l="l" r="r" t="t"/>
              <a:pathLst>
                <a:path extrusionOk="0" h="16073" w="16072">
                  <a:moveTo>
                    <a:pt x="15478" y="16072"/>
                  </a:moveTo>
                  <a:lnTo>
                    <a:pt x="16072" y="15194"/>
                  </a:lnTo>
                  <a:lnTo>
                    <a:pt x="879" y="1"/>
                  </a:lnTo>
                  <a:lnTo>
                    <a:pt x="0" y="595"/>
                  </a:lnTo>
                  <a:lnTo>
                    <a:pt x="15478" y="1607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3" name="Google Shape;2343;p32"/>
            <p:cNvSpPr/>
            <p:nvPr/>
          </p:nvSpPr>
          <p:spPr>
            <a:xfrm>
              <a:off x="10388100" y="2605050"/>
              <a:ext cx="359825" cy="360475"/>
            </a:xfrm>
            <a:custGeom>
              <a:rect b="b" l="l" r="r" t="t"/>
              <a:pathLst>
                <a:path extrusionOk="0" h="14419" w="14393">
                  <a:moveTo>
                    <a:pt x="13798" y="14418"/>
                  </a:moveTo>
                  <a:lnTo>
                    <a:pt x="14392" y="13540"/>
                  </a:lnTo>
                  <a:lnTo>
                    <a:pt x="879" y="0"/>
                  </a:lnTo>
                  <a:lnTo>
                    <a:pt x="0" y="595"/>
                  </a:lnTo>
                  <a:lnTo>
                    <a:pt x="13798" y="14418"/>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4" name="Google Shape;2344;p32"/>
            <p:cNvSpPr/>
            <p:nvPr/>
          </p:nvSpPr>
          <p:spPr>
            <a:xfrm>
              <a:off x="10516000" y="2519125"/>
              <a:ext cx="318475" cy="318500"/>
            </a:xfrm>
            <a:custGeom>
              <a:rect b="b" l="l" r="r" t="t"/>
              <a:pathLst>
                <a:path extrusionOk="0" h="12740" w="12739">
                  <a:moveTo>
                    <a:pt x="12145" y="12739"/>
                  </a:moveTo>
                  <a:lnTo>
                    <a:pt x="12739" y="11861"/>
                  </a:lnTo>
                  <a:lnTo>
                    <a:pt x="879" y="1"/>
                  </a:lnTo>
                  <a:lnTo>
                    <a:pt x="0" y="595"/>
                  </a:lnTo>
                  <a:lnTo>
                    <a:pt x="12145" y="12739"/>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5" name="Google Shape;2345;p32"/>
            <p:cNvSpPr/>
            <p:nvPr/>
          </p:nvSpPr>
          <p:spPr>
            <a:xfrm>
              <a:off x="10643900" y="2433225"/>
              <a:ext cx="276500" cy="276500"/>
            </a:xfrm>
            <a:custGeom>
              <a:rect b="b" l="l" r="r" t="t"/>
              <a:pathLst>
                <a:path extrusionOk="0" h="11060" w="11060">
                  <a:moveTo>
                    <a:pt x="10465" y="11059"/>
                  </a:moveTo>
                  <a:lnTo>
                    <a:pt x="11059" y="10181"/>
                  </a:lnTo>
                  <a:lnTo>
                    <a:pt x="879" y="0"/>
                  </a:lnTo>
                  <a:lnTo>
                    <a:pt x="0" y="569"/>
                  </a:lnTo>
                  <a:lnTo>
                    <a:pt x="10465" y="11059"/>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6" name="Google Shape;2346;p32"/>
            <p:cNvSpPr/>
            <p:nvPr/>
          </p:nvSpPr>
          <p:spPr>
            <a:xfrm>
              <a:off x="10771800" y="2346650"/>
              <a:ext cx="234500" cy="235175"/>
            </a:xfrm>
            <a:custGeom>
              <a:rect b="b" l="l" r="r" t="t"/>
              <a:pathLst>
                <a:path extrusionOk="0" h="9407" w="9380">
                  <a:moveTo>
                    <a:pt x="8786" y="9406"/>
                  </a:moveTo>
                  <a:lnTo>
                    <a:pt x="9380" y="8528"/>
                  </a:lnTo>
                  <a:lnTo>
                    <a:pt x="879" y="1"/>
                  </a:lnTo>
                  <a:lnTo>
                    <a:pt x="0" y="595"/>
                  </a:lnTo>
                  <a:lnTo>
                    <a:pt x="8786" y="9406"/>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7" name="Google Shape;2347;p32"/>
            <p:cNvSpPr/>
            <p:nvPr/>
          </p:nvSpPr>
          <p:spPr>
            <a:xfrm>
              <a:off x="10899700" y="2260750"/>
              <a:ext cx="193175" cy="193175"/>
            </a:xfrm>
            <a:custGeom>
              <a:rect b="b" l="l" r="r" t="t"/>
              <a:pathLst>
                <a:path extrusionOk="0" h="7727" w="7727">
                  <a:moveTo>
                    <a:pt x="7132" y="7726"/>
                  </a:moveTo>
                  <a:lnTo>
                    <a:pt x="7726" y="6848"/>
                  </a:lnTo>
                  <a:lnTo>
                    <a:pt x="879" y="0"/>
                  </a:lnTo>
                  <a:lnTo>
                    <a:pt x="1" y="595"/>
                  </a:lnTo>
                  <a:lnTo>
                    <a:pt x="7132" y="7726"/>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8" name="Google Shape;2348;p32"/>
            <p:cNvSpPr/>
            <p:nvPr/>
          </p:nvSpPr>
          <p:spPr>
            <a:xfrm>
              <a:off x="9990825" y="2850500"/>
              <a:ext cx="511625" cy="511650"/>
            </a:xfrm>
            <a:custGeom>
              <a:rect b="b" l="l" r="r" t="t"/>
              <a:pathLst>
                <a:path extrusionOk="0" h="20466" w="20465">
                  <a:moveTo>
                    <a:pt x="20387" y="19354"/>
                  </a:moveTo>
                  <a:lnTo>
                    <a:pt x="19819" y="20232"/>
                  </a:lnTo>
                  <a:lnTo>
                    <a:pt x="19819" y="20232"/>
                  </a:lnTo>
                  <a:lnTo>
                    <a:pt x="19741" y="20310"/>
                  </a:lnTo>
                  <a:lnTo>
                    <a:pt x="19741" y="20310"/>
                  </a:lnTo>
                  <a:lnTo>
                    <a:pt x="19638" y="20388"/>
                  </a:lnTo>
                  <a:lnTo>
                    <a:pt x="19561" y="20439"/>
                  </a:lnTo>
                  <a:lnTo>
                    <a:pt x="19457" y="20465"/>
                  </a:lnTo>
                  <a:lnTo>
                    <a:pt x="19354" y="20465"/>
                  </a:lnTo>
                  <a:lnTo>
                    <a:pt x="19250" y="20465"/>
                  </a:lnTo>
                  <a:lnTo>
                    <a:pt x="19173" y="20439"/>
                  </a:lnTo>
                  <a:lnTo>
                    <a:pt x="19070" y="20388"/>
                  </a:lnTo>
                  <a:lnTo>
                    <a:pt x="18992" y="20310"/>
                  </a:lnTo>
                  <a:lnTo>
                    <a:pt x="156" y="1474"/>
                  </a:lnTo>
                  <a:lnTo>
                    <a:pt x="156" y="1474"/>
                  </a:lnTo>
                  <a:lnTo>
                    <a:pt x="104" y="1396"/>
                  </a:lnTo>
                  <a:lnTo>
                    <a:pt x="104" y="1396"/>
                  </a:lnTo>
                  <a:lnTo>
                    <a:pt x="52" y="1319"/>
                  </a:lnTo>
                  <a:lnTo>
                    <a:pt x="27" y="1215"/>
                  </a:lnTo>
                  <a:lnTo>
                    <a:pt x="1" y="1112"/>
                  </a:lnTo>
                  <a:lnTo>
                    <a:pt x="27" y="1009"/>
                  </a:lnTo>
                  <a:lnTo>
                    <a:pt x="52" y="931"/>
                  </a:lnTo>
                  <a:lnTo>
                    <a:pt x="104" y="828"/>
                  </a:lnTo>
                  <a:lnTo>
                    <a:pt x="156" y="750"/>
                  </a:lnTo>
                  <a:lnTo>
                    <a:pt x="233" y="699"/>
                  </a:lnTo>
                  <a:lnTo>
                    <a:pt x="1112" y="104"/>
                  </a:lnTo>
                  <a:lnTo>
                    <a:pt x="1112" y="104"/>
                  </a:lnTo>
                  <a:lnTo>
                    <a:pt x="1189" y="53"/>
                  </a:lnTo>
                  <a:lnTo>
                    <a:pt x="1267" y="27"/>
                  </a:lnTo>
                  <a:lnTo>
                    <a:pt x="1344" y="1"/>
                  </a:lnTo>
                  <a:lnTo>
                    <a:pt x="1448" y="1"/>
                  </a:lnTo>
                  <a:lnTo>
                    <a:pt x="1525" y="27"/>
                  </a:lnTo>
                  <a:lnTo>
                    <a:pt x="1629" y="53"/>
                  </a:lnTo>
                  <a:lnTo>
                    <a:pt x="1706" y="104"/>
                  </a:lnTo>
                  <a:lnTo>
                    <a:pt x="1784" y="156"/>
                  </a:lnTo>
                  <a:lnTo>
                    <a:pt x="20310" y="18708"/>
                  </a:lnTo>
                  <a:lnTo>
                    <a:pt x="20310" y="18708"/>
                  </a:lnTo>
                  <a:lnTo>
                    <a:pt x="20387" y="18760"/>
                  </a:lnTo>
                  <a:lnTo>
                    <a:pt x="20413" y="18837"/>
                  </a:lnTo>
                  <a:lnTo>
                    <a:pt x="20465" y="19018"/>
                  </a:lnTo>
                  <a:lnTo>
                    <a:pt x="20465" y="19199"/>
                  </a:lnTo>
                  <a:lnTo>
                    <a:pt x="20439" y="19276"/>
                  </a:lnTo>
                  <a:lnTo>
                    <a:pt x="20387" y="19354"/>
                  </a:lnTo>
                  <a:lnTo>
                    <a:pt x="20387" y="19354"/>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9" name="Google Shape;2349;p32"/>
            <p:cNvSpPr/>
            <p:nvPr/>
          </p:nvSpPr>
          <p:spPr>
            <a:xfrm>
              <a:off x="10118725" y="2764600"/>
              <a:ext cx="470300" cy="469625"/>
            </a:xfrm>
            <a:custGeom>
              <a:rect b="b" l="l" r="r" t="t"/>
              <a:pathLst>
                <a:path extrusionOk="0" h="18785" w="18812">
                  <a:moveTo>
                    <a:pt x="18708" y="17674"/>
                  </a:moveTo>
                  <a:lnTo>
                    <a:pt x="18139" y="18527"/>
                  </a:lnTo>
                  <a:lnTo>
                    <a:pt x="18139" y="18527"/>
                  </a:lnTo>
                  <a:lnTo>
                    <a:pt x="18062" y="18630"/>
                  </a:lnTo>
                  <a:lnTo>
                    <a:pt x="18062" y="18630"/>
                  </a:lnTo>
                  <a:lnTo>
                    <a:pt x="17984" y="18707"/>
                  </a:lnTo>
                  <a:lnTo>
                    <a:pt x="17881" y="18759"/>
                  </a:lnTo>
                  <a:lnTo>
                    <a:pt x="17804" y="18785"/>
                  </a:lnTo>
                  <a:lnTo>
                    <a:pt x="17700" y="18785"/>
                  </a:lnTo>
                  <a:lnTo>
                    <a:pt x="17597" y="18785"/>
                  </a:lnTo>
                  <a:lnTo>
                    <a:pt x="17493" y="18759"/>
                  </a:lnTo>
                  <a:lnTo>
                    <a:pt x="17416" y="18707"/>
                  </a:lnTo>
                  <a:lnTo>
                    <a:pt x="17313" y="18630"/>
                  </a:lnTo>
                  <a:lnTo>
                    <a:pt x="156" y="1473"/>
                  </a:lnTo>
                  <a:lnTo>
                    <a:pt x="156" y="1473"/>
                  </a:lnTo>
                  <a:lnTo>
                    <a:pt x="104" y="1396"/>
                  </a:lnTo>
                  <a:lnTo>
                    <a:pt x="104" y="1396"/>
                  </a:lnTo>
                  <a:lnTo>
                    <a:pt x="52" y="1318"/>
                  </a:lnTo>
                  <a:lnTo>
                    <a:pt x="27" y="1215"/>
                  </a:lnTo>
                  <a:lnTo>
                    <a:pt x="1" y="1111"/>
                  </a:lnTo>
                  <a:lnTo>
                    <a:pt x="27" y="1008"/>
                  </a:lnTo>
                  <a:lnTo>
                    <a:pt x="52" y="905"/>
                  </a:lnTo>
                  <a:lnTo>
                    <a:pt x="104" y="827"/>
                  </a:lnTo>
                  <a:lnTo>
                    <a:pt x="156" y="750"/>
                  </a:lnTo>
                  <a:lnTo>
                    <a:pt x="233" y="672"/>
                  </a:lnTo>
                  <a:lnTo>
                    <a:pt x="1112" y="104"/>
                  </a:lnTo>
                  <a:lnTo>
                    <a:pt x="1112" y="104"/>
                  </a:lnTo>
                  <a:lnTo>
                    <a:pt x="1189" y="52"/>
                  </a:lnTo>
                  <a:lnTo>
                    <a:pt x="1267" y="26"/>
                  </a:lnTo>
                  <a:lnTo>
                    <a:pt x="1344" y="0"/>
                  </a:lnTo>
                  <a:lnTo>
                    <a:pt x="1448" y="0"/>
                  </a:lnTo>
                  <a:lnTo>
                    <a:pt x="1525" y="0"/>
                  </a:lnTo>
                  <a:lnTo>
                    <a:pt x="1629" y="52"/>
                  </a:lnTo>
                  <a:lnTo>
                    <a:pt x="1706" y="78"/>
                  </a:lnTo>
                  <a:lnTo>
                    <a:pt x="1784" y="155"/>
                  </a:lnTo>
                  <a:lnTo>
                    <a:pt x="18656" y="17028"/>
                  </a:lnTo>
                  <a:lnTo>
                    <a:pt x="18656" y="17028"/>
                  </a:lnTo>
                  <a:lnTo>
                    <a:pt x="18708" y="17080"/>
                  </a:lnTo>
                  <a:lnTo>
                    <a:pt x="18760" y="17157"/>
                  </a:lnTo>
                  <a:lnTo>
                    <a:pt x="18811" y="17338"/>
                  </a:lnTo>
                  <a:lnTo>
                    <a:pt x="18785" y="17519"/>
                  </a:lnTo>
                  <a:lnTo>
                    <a:pt x="18760" y="17596"/>
                  </a:lnTo>
                  <a:lnTo>
                    <a:pt x="18708" y="17674"/>
                  </a:lnTo>
                  <a:lnTo>
                    <a:pt x="18708" y="17674"/>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0" name="Google Shape;2350;p32"/>
            <p:cNvSpPr/>
            <p:nvPr/>
          </p:nvSpPr>
          <p:spPr>
            <a:xfrm>
              <a:off x="10246625" y="2678675"/>
              <a:ext cx="428300" cy="427650"/>
            </a:xfrm>
            <a:custGeom>
              <a:rect b="b" l="l" r="r" t="t"/>
              <a:pathLst>
                <a:path extrusionOk="0" h="17106" w="17132">
                  <a:moveTo>
                    <a:pt x="17054" y="15995"/>
                  </a:moveTo>
                  <a:lnTo>
                    <a:pt x="16460" y="16848"/>
                  </a:lnTo>
                  <a:lnTo>
                    <a:pt x="16460" y="16848"/>
                  </a:lnTo>
                  <a:lnTo>
                    <a:pt x="16382" y="16951"/>
                  </a:lnTo>
                  <a:lnTo>
                    <a:pt x="16382" y="16951"/>
                  </a:lnTo>
                  <a:lnTo>
                    <a:pt x="16305" y="17028"/>
                  </a:lnTo>
                  <a:lnTo>
                    <a:pt x="16227" y="17080"/>
                  </a:lnTo>
                  <a:lnTo>
                    <a:pt x="16124" y="17106"/>
                  </a:lnTo>
                  <a:lnTo>
                    <a:pt x="16021" y="17106"/>
                  </a:lnTo>
                  <a:lnTo>
                    <a:pt x="15917" y="17106"/>
                  </a:lnTo>
                  <a:lnTo>
                    <a:pt x="15814" y="17080"/>
                  </a:lnTo>
                  <a:lnTo>
                    <a:pt x="15736" y="17028"/>
                  </a:lnTo>
                  <a:lnTo>
                    <a:pt x="15659" y="16951"/>
                  </a:lnTo>
                  <a:lnTo>
                    <a:pt x="156" y="1474"/>
                  </a:lnTo>
                  <a:lnTo>
                    <a:pt x="156" y="1474"/>
                  </a:lnTo>
                  <a:lnTo>
                    <a:pt x="104" y="1396"/>
                  </a:lnTo>
                  <a:lnTo>
                    <a:pt x="104" y="1396"/>
                  </a:lnTo>
                  <a:lnTo>
                    <a:pt x="52" y="1293"/>
                  </a:lnTo>
                  <a:lnTo>
                    <a:pt x="27" y="1189"/>
                  </a:lnTo>
                  <a:lnTo>
                    <a:pt x="1" y="1112"/>
                  </a:lnTo>
                  <a:lnTo>
                    <a:pt x="27" y="1009"/>
                  </a:lnTo>
                  <a:lnTo>
                    <a:pt x="52" y="905"/>
                  </a:lnTo>
                  <a:lnTo>
                    <a:pt x="104" y="828"/>
                  </a:lnTo>
                  <a:lnTo>
                    <a:pt x="156" y="724"/>
                  </a:lnTo>
                  <a:lnTo>
                    <a:pt x="233" y="673"/>
                  </a:lnTo>
                  <a:lnTo>
                    <a:pt x="1112" y="78"/>
                  </a:lnTo>
                  <a:lnTo>
                    <a:pt x="1112" y="78"/>
                  </a:lnTo>
                  <a:lnTo>
                    <a:pt x="1189" y="53"/>
                  </a:lnTo>
                  <a:lnTo>
                    <a:pt x="1267" y="1"/>
                  </a:lnTo>
                  <a:lnTo>
                    <a:pt x="1344" y="1"/>
                  </a:lnTo>
                  <a:lnTo>
                    <a:pt x="1448" y="1"/>
                  </a:lnTo>
                  <a:lnTo>
                    <a:pt x="1525" y="1"/>
                  </a:lnTo>
                  <a:lnTo>
                    <a:pt x="1629" y="27"/>
                  </a:lnTo>
                  <a:lnTo>
                    <a:pt x="1706" y="78"/>
                  </a:lnTo>
                  <a:lnTo>
                    <a:pt x="1784" y="130"/>
                  </a:lnTo>
                  <a:lnTo>
                    <a:pt x="16977" y="15349"/>
                  </a:lnTo>
                  <a:lnTo>
                    <a:pt x="16977" y="15349"/>
                  </a:lnTo>
                  <a:lnTo>
                    <a:pt x="17028" y="15401"/>
                  </a:lnTo>
                  <a:lnTo>
                    <a:pt x="17080" y="15478"/>
                  </a:lnTo>
                  <a:lnTo>
                    <a:pt x="17132" y="15659"/>
                  </a:lnTo>
                  <a:lnTo>
                    <a:pt x="17106" y="15840"/>
                  </a:lnTo>
                  <a:lnTo>
                    <a:pt x="17080" y="15917"/>
                  </a:lnTo>
                  <a:lnTo>
                    <a:pt x="17054" y="15995"/>
                  </a:lnTo>
                  <a:lnTo>
                    <a:pt x="17054" y="1599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1" name="Google Shape;2351;p32"/>
            <p:cNvSpPr/>
            <p:nvPr/>
          </p:nvSpPr>
          <p:spPr>
            <a:xfrm>
              <a:off x="10374525" y="2592125"/>
              <a:ext cx="386325" cy="386300"/>
            </a:xfrm>
            <a:custGeom>
              <a:rect b="b" l="l" r="r" t="t"/>
              <a:pathLst>
                <a:path extrusionOk="0" h="15452" w="15453">
                  <a:moveTo>
                    <a:pt x="15375" y="14341"/>
                  </a:moveTo>
                  <a:lnTo>
                    <a:pt x="14806" y="15194"/>
                  </a:lnTo>
                  <a:lnTo>
                    <a:pt x="14806" y="15194"/>
                  </a:lnTo>
                  <a:lnTo>
                    <a:pt x="14729" y="15297"/>
                  </a:lnTo>
                  <a:lnTo>
                    <a:pt x="14729" y="15297"/>
                  </a:lnTo>
                  <a:lnTo>
                    <a:pt x="14625" y="15374"/>
                  </a:lnTo>
                  <a:lnTo>
                    <a:pt x="14548" y="15426"/>
                  </a:lnTo>
                  <a:lnTo>
                    <a:pt x="14445" y="15452"/>
                  </a:lnTo>
                  <a:lnTo>
                    <a:pt x="14341" y="15452"/>
                  </a:lnTo>
                  <a:lnTo>
                    <a:pt x="14264" y="15452"/>
                  </a:lnTo>
                  <a:lnTo>
                    <a:pt x="14160" y="15426"/>
                  </a:lnTo>
                  <a:lnTo>
                    <a:pt x="14057" y="15374"/>
                  </a:lnTo>
                  <a:lnTo>
                    <a:pt x="13979" y="15297"/>
                  </a:lnTo>
                  <a:lnTo>
                    <a:pt x="156" y="1473"/>
                  </a:lnTo>
                  <a:lnTo>
                    <a:pt x="156" y="1473"/>
                  </a:lnTo>
                  <a:lnTo>
                    <a:pt x="104" y="1396"/>
                  </a:lnTo>
                  <a:lnTo>
                    <a:pt x="104" y="1396"/>
                  </a:lnTo>
                  <a:lnTo>
                    <a:pt x="53" y="1318"/>
                  </a:lnTo>
                  <a:lnTo>
                    <a:pt x="27" y="1215"/>
                  </a:lnTo>
                  <a:lnTo>
                    <a:pt x="1" y="1112"/>
                  </a:lnTo>
                  <a:lnTo>
                    <a:pt x="27" y="1008"/>
                  </a:lnTo>
                  <a:lnTo>
                    <a:pt x="53" y="931"/>
                  </a:lnTo>
                  <a:lnTo>
                    <a:pt x="104" y="827"/>
                  </a:lnTo>
                  <a:lnTo>
                    <a:pt x="156" y="750"/>
                  </a:lnTo>
                  <a:lnTo>
                    <a:pt x="233" y="672"/>
                  </a:lnTo>
                  <a:lnTo>
                    <a:pt x="1112" y="104"/>
                  </a:lnTo>
                  <a:lnTo>
                    <a:pt x="1112" y="104"/>
                  </a:lnTo>
                  <a:lnTo>
                    <a:pt x="1189" y="52"/>
                  </a:lnTo>
                  <a:lnTo>
                    <a:pt x="1267" y="26"/>
                  </a:lnTo>
                  <a:lnTo>
                    <a:pt x="1370" y="1"/>
                  </a:lnTo>
                  <a:lnTo>
                    <a:pt x="1448" y="1"/>
                  </a:lnTo>
                  <a:lnTo>
                    <a:pt x="1525" y="26"/>
                  </a:lnTo>
                  <a:lnTo>
                    <a:pt x="1629" y="52"/>
                  </a:lnTo>
                  <a:lnTo>
                    <a:pt x="1706" y="104"/>
                  </a:lnTo>
                  <a:lnTo>
                    <a:pt x="1784" y="156"/>
                  </a:lnTo>
                  <a:lnTo>
                    <a:pt x="15323" y="13695"/>
                  </a:lnTo>
                  <a:lnTo>
                    <a:pt x="15323" y="13695"/>
                  </a:lnTo>
                  <a:lnTo>
                    <a:pt x="15375" y="13747"/>
                  </a:lnTo>
                  <a:lnTo>
                    <a:pt x="15401" y="13824"/>
                  </a:lnTo>
                  <a:lnTo>
                    <a:pt x="15452" y="14005"/>
                  </a:lnTo>
                  <a:lnTo>
                    <a:pt x="15452" y="14186"/>
                  </a:lnTo>
                  <a:lnTo>
                    <a:pt x="15426" y="14263"/>
                  </a:lnTo>
                  <a:lnTo>
                    <a:pt x="15375" y="14341"/>
                  </a:lnTo>
                  <a:lnTo>
                    <a:pt x="15375" y="1434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2" name="Google Shape;2352;p32"/>
            <p:cNvSpPr/>
            <p:nvPr/>
          </p:nvSpPr>
          <p:spPr>
            <a:xfrm>
              <a:off x="10373875" y="2591475"/>
              <a:ext cx="387625" cy="387600"/>
            </a:xfrm>
            <a:custGeom>
              <a:rect b="b" l="l" r="r" t="t"/>
              <a:pathLst>
                <a:path extrusionOk="0" h="15504" w="15505">
                  <a:moveTo>
                    <a:pt x="15427" y="14393"/>
                  </a:moveTo>
                  <a:lnTo>
                    <a:pt x="14858" y="15245"/>
                  </a:lnTo>
                  <a:lnTo>
                    <a:pt x="14858" y="15245"/>
                  </a:lnTo>
                  <a:lnTo>
                    <a:pt x="14806" y="15297"/>
                  </a:lnTo>
                  <a:lnTo>
                    <a:pt x="14806" y="15297"/>
                  </a:lnTo>
                  <a:lnTo>
                    <a:pt x="14755" y="15349"/>
                  </a:lnTo>
                  <a:lnTo>
                    <a:pt x="14755" y="15349"/>
                  </a:lnTo>
                  <a:lnTo>
                    <a:pt x="14677" y="15426"/>
                  </a:lnTo>
                  <a:lnTo>
                    <a:pt x="14574" y="15478"/>
                  </a:lnTo>
                  <a:lnTo>
                    <a:pt x="14471" y="15504"/>
                  </a:lnTo>
                  <a:lnTo>
                    <a:pt x="14367" y="15504"/>
                  </a:lnTo>
                  <a:lnTo>
                    <a:pt x="14367" y="15504"/>
                  </a:lnTo>
                  <a:lnTo>
                    <a:pt x="14264" y="15504"/>
                  </a:lnTo>
                  <a:lnTo>
                    <a:pt x="14160" y="15478"/>
                  </a:lnTo>
                  <a:lnTo>
                    <a:pt x="14083" y="15426"/>
                  </a:lnTo>
                  <a:lnTo>
                    <a:pt x="13980" y="15349"/>
                  </a:lnTo>
                  <a:lnTo>
                    <a:pt x="182" y="1525"/>
                  </a:lnTo>
                  <a:lnTo>
                    <a:pt x="130" y="1499"/>
                  </a:lnTo>
                  <a:lnTo>
                    <a:pt x="130" y="1499"/>
                  </a:lnTo>
                  <a:lnTo>
                    <a:pt x="104" y="1448"/>
                  </a:lnTo>
                  <a:lnTo>
                    <a:pt x="104" y="1448"/>
                  </a:lnTo>
                  <a:lnTo>
                    <a:pt x="53" y="1344"/>
                  </a:lnTo>
                  <a:lnTo>
                    <a:pt x="27" y="1241"/>
                  </a:lnTo>
                  <a:lnTo>
                    <a:pt x="1" y="1138"/>
                  </a:lnTo>
                  <a:lnTo>
                    <a:pt x="27" y="1034"/>
                  </a:lnTo>
                  <a:lnTo>
                    <a:pt x="27" y="1034"/>
                  </a:lnTo>
                  <a:lnTo>
                    <a:pt x="53" y="931"/>
                  </a:lnTo>
                  <a:lnTo>
                    <a:pt x="104" y="853"/>
                  </a:lnTo>
                  <a:lnTo>
                    <a:pt x="156" y="750"/>
                  </a:lnTo>
                  <a:lnTo>
                    <a:pt x="259" y="698"/>
                  </a:lnTo>
                  <a:lnTo>
                    <a:pt x="1112" y="104"/>
                  </a:lnTo>
                  <a:lnTo>
                    <a:pt x="1112" y="104"/>
                  </a:lnTo>
                  <a:lnTo>
                    <a:pt x="1190" y="52"/>
                  </a:lnTo>
                  <a:lnTo>
                    <a:pt x="1293" y="27"/>
                  </a:lnTo>
                  <a:lnTo>
                    <a:pt x="1370" y="1"/>
                  </a:lnTo>
                  <a:lnTo>
                    <a:pt x="1474" y="1"/>
                  </a:lnTo>
                  <a:lnTo>
                    <a:pt x="1474" y="1"/>
                  </a:lnTo>
                  <a:lnTo>
                    <a:pt x="1577" y="27"/>
                  </a:lnTo>
                  <a:lnTo>
                    <a:pt x="1655" y="52"/>
                  </a:lnTo>
                  <a:lnTo>
                    <a:pt x="1758" y="104"/>
                  </a:lnTo>
                  <a:lnTo>
                    <a:pt x="1836" y="156"/>
                  </a:lnTo>
                  <a:lnTo>
                    <a:pt x="15349" y="13695"/>
                  </a:lnTo>
                  <a:lnTo>
                    <a:pt x="15349" y="13695"/>
                  </a:lnTo>
                  <a:lnTo>
                    <a:pt x="15427" y="13773"/>
                  </a:lnTo>
                  <a:lnTo>
                    <a:pt x="15478" y="13850"/>
                  </a:lnTo>
                  <a:lnTo>
                    <a:pt x="15504" y="13928"/>
                  </a:lnTo>
                  <a:lnTo>
                    <a:pt x="15504" y="14031"/>
                  </a:lnTo>
                  <a:lnTo>
                    <a:pt x="15504" y="14031"/>
                  </a:lnTo>
                  <a:lnTo>
                    <a:pt x="15504" y="14109"/>
                  </a:lnTo>
                  <a:lnTo>
                    <a:pt x="15504" y="14212"/>
                  </a:lnTo>
                  <a:lnTo>
                    <a:pt x="15478" y="14289"/>
                  </a:lnTo>
                  <a:lnTo>
                    <a:pt x="15427" y="14393"/>
                  </a:lnTo>
                  <a:lnTo>
                    <a:pt x="15427" y="14393"/>
                  </a:lnTo>
                  <a:close/>
                  <a:moveTo>
                    <a:pt x="14806" y="15220"/>
                  </a:moveTo>
                  <a:lnTo>
                    <a:pt x="15375" y="14367"/>
                  </a:lnTo>
                  <a:lnTo>
                    <a:pt x="15375" y="14367"/>
                  </a:lnTo>
                  <a:lnTo>
                    <a:pt x="15427" y="14289"/>
                  </a:lnTo>
                  <a:lnTo>
                    <a:pt x="15452" y="14186"/>
                  </a:lnTo>
                  <a:lnTo>
                    <a:pt x="15452" y="14031"/>
                  </a:lnTo>
                  <a:lnTo>
                    <a:pt x="15452" y="14031"/>
                  </a:lnTo>
                  <a:lnTo>
                    <a:pt x="15401" y="13876"/>
                  </a:lnTo>
                  <a:lnTo>
                    <a:pt x="15323" y="13721"/>
                  </a:lnTo>
                  <a:lnTo>
                    <a:pt x="1784" y="207"/>
                  </a:lnTo>
                  <a:lnTo>
                    <a:pt x="1784" y="207"/>
                  </a:lnTo>
                  <a:lnTo>
                    <a:pt x="1706" y="156"/>
                  </a:lnTo>
                  <a:lnTo>
                    <a:pt x="1629" y="104"/>
                  </a:lnTo>
                  <a:lnTo>
                    <a:pt x="1474" y="52"/>
                  </a:lnTo>
                  <a:lnTo>
                    <a:pt x="1474" y="52"/>
                  </a:lnTo>
                  <a:lnTo>
                    <a:pt x="1293" y="78"/>
                  </a:lnTo>
                  <a:lnTo>
                    <a:pt x="1215" y="104"/>
                  </a:lnTo>
                  <a:lnTo>
                    <a:pt x="1138" y="156"/>
                  </a:lnTo>
                  <a:lnTo>
                    <a:pt x="285" y="724"/>
                  </a:lnTo>
                  <a:lnTo>
                    <a:pt x="285" y="724"/>
                  </a:lnTo>
                  <a:lnTo>
                    <a:pt x="208" y="802"/>
                  </a:lnTo>
                  <a:lnTo>
                    <a:pt x="156" y="879"/>
                  </a:lnTo>
                  <a:lnTo>
                    <a:pt x="104" y="957"/>
                  </a:lnTo>
                  <a:lnTo>
                    <a:pt x="79" y="1060"/>
                  </a:lnTo>
                  <a:lnTo>
                    <a:pt x="79" y="1060"/>
                  </a:lnTo>
                  <a:lnTo>
                    <a:pt x="79" y="1138"/>
                  </a:lnTo>
                  <a:lnTo>
                    <a:pt x="79" y="1241"/>
                  </a:lnTo>
                  <a:lnTo>
                    <a:pt x="104" y="1318"/>
                  </a:lnTo>
                  <a:lnTo>
                    <a:pt x="156" y="1422"/>
                  </a:lnTo>
                  <a:lnTo>
                    <a:pt x="156" y="1422"/>
                  </a:lnTo>
                  <a:lnTo>
                    <a:pt x="182" y="1448"/>
                  </a:lnTo>
                  <a:lnTo>
                    <a:pt x="208" y="1499"/>
                  </a:lnTo>
                  <a:lnTo>
                    <a:pt x="14031" y="15297"/>
                  </a:lnTo>
                  <a:lnTo>
                    <a:pt x="14031" y="15297"/>
                  </a:lnTo>
                  <a:lnTo>
                    <a:pt x="14109" y="15375"/>
                  </a:lnTo>
                  <a:lnTo>
                    <a:pt x="14186" y="15426"/>
                  </a:lnTo>
                  <a:lnTo>
                    <a:pt x="14290" y="15452"/>
                  </a:lnTo>
                  <a:lnTo>
                    <a:pt x="14367" y="15452"/>
                  </a:lnTo>
                  <a:lnTo>
                    <a:pt x="14367" y="15452"/>
                  </a:lnTo>
                  <a:lnTo>
                    <a:pt x="14471" y="15452"/>
                  </a:lnTo>
                  <a:lnTo>
                    <a:pt x="14574" y="15426"/>
                  </a:lnTo>
                  <a:lnTo>
                    <a:pt x="14651" y="15375"/>
                  </a:lnTo>
                  <a:lnTo>
                    <a:pt x="14729" y="15297"/>
                  </a:lnTo>
                  <a:lnTo>
                    <a:pt x="14729" y="15297"/>
                  </a:lnTo>
                  <a:lnTo>
                    <a:pt x="14755" y="15271"/>
                  </a:lnTo>
                  <a:lnTo>
                    <a:pt x="14755" y="15271"/>
                  </a:lnTo>
                  <a:lnTo>
                    <a:pt x="14806" y="15220"/>
                  </a:lnTo>
                  <a:lnTo>
                    <a:pt x="14806" y="1522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3" name="Google Shape;2353;p32"/>
            <p:cNvSpPr/>
            <p:nvPr/>
          </p:nvSpPr>
          <p:spPr>
            <a:xfrm>
              <a:off x="10503075" y="2506225"/>
              <a:ext cx="344325" cy="344300"/>
            </a:xfrm>
            <a:custGeom>
              <a:rect b="b" l="l" r="r" t="t"/>
              <a:pathLst>
                <a:path extrusionOk="0" h="13772" w="13773">
                  <a:moveTo>
                    <a:pt x="13669" y="12661"/>
                  </a:moveTo>
                  <a:lnTo>
                    <a:pt x="13101" y="13514"/>
                  </a:lnTo>
                  <a:lnTo>
                    <a:pt x="13101" y="13514"/>
                  </a:lnTo>
                  <a:lnTo>
                    <a:pt x="13023" y="13617"/>
                  </a:lnTo>
                  <a:lnTo>
                    <a:pt x="13023" y="13617"/>
                  </a:lnTo>
                  <a:lnTo>
                    <a:pt x="12946" y="13694"/>
                  </a:lnTo>
                  <a:lnTo>
                    <a:pt x="12842" y="13746"/>
                  </a:lnTo>
                  <a:lnTo>
                    <a:pt x="12765" y="13772"/>
                  </a:lnTo>
                  <a:lnTo>
                    <a:pt x="12662" y="13772"/>
                  </a:lnTo>
                  <a:lnTo>
                    <a:pt x="12558" y="13772"/>
                  </a:lnTo>
                  <a:lnTo>
                    <a:pt x="12455" y="13746"/>
                  </a:lnTo>
                  <a:lnTo>
                    <a:pt x="12377" y="13694"/>
                  </a:lnTo>
                  <a:lnTo>
                    <a:pt x="12274" y="13617"/>
                  </a:lnTo>
                  <a:lnTo>
                    <a:pt x="130" y="1473"/>
                  </a:lnTo>
                  <a:lnTo>
                    <a:pt x="130" y="1473"/>
                  </a:lnTo>
                  <a:lnTo>
                    <a:pt x="78" y="1395"/>
                  </a:lnTo>
                  <a:lnTo>
                    <a:pt x="78" y="1395"/>
                  </a:lnTo>
                  <a:lnTo>
                    <a:pt x="27" y="1292"/>
                  </a:lnTo>
                  <a:lnTo>
                    <a:pt x="1" y="1214"/>
                  </a:lnTo>
                  <a:lnTo>
                    <a:pt x="1" y="1111"/>
                  </a:lnTo>
                  <a:lnTo>
                    <a:pt x="1" y="1008"/>
                  </a:lnTo>
                  <a:lnTo>
                    <a:pt x="27" y="904"/>
                  </a:lnTo>
                  <a:lnTo>
                    <a:pt x="78" y="827"/>
                  </a:lnTo>
                  <a:lnTo>
                    <a:pt x="130" y="749"/>
                  </a:lnTo>
                  <a:lnTo>
                    <a:pt x="207" y="672"/>
                  </a:lnTo>
                  <a:lnTo>
                    <a:pt x="1086" y="103"/>
                  </a:lnTo>
                  <a:lnTo>
                    <a:pt x="1086" y="103"/>
                  </a:lnTo>
                  <a:lnTo>
                    <a:pt x="1163" y="52"/>
                  </a:lnTo>
                  <a:lnTo>
                    <a:pt x="1241" y="26"/>
                  </a:lnTo>
                  <a:lnTo>
                    <a:pt x="1344" y="0"/>
                  </a:lnTo>
                  <a:lnTo>
                    <a:pt x="1422" y="0"/>
                  </a:lnTo>
                  <a:lnTo>
                    <a:pt x="1525" y="0"/>
                  </a:lnTo>
                  <a:lnTo>
                    <a:pt x="1603" y="52"/>
                  </a:lnTo>
                  <a:lnTo>
                    <a:pt x="1680" y="78"/>
                  </a:lnTo>
                  <a:lnTo>
                    <a:pt x="1758" y="155"/>
                  </a:lnTo>
                  <a:lnTo>
                    <a:pt x="13618" y="12015"/>
                  </a:lnTo>
                  <a:lnTo>
                    <a:pt x="13618" y="12015"/>
                  </a:lnTo>
                  <a:lnTo>
                    <a:pt x="13669" y="12067"/>
                  </a:lnTo>
                  <a:lnTo>
                    <a:pt x="13721" y="12144"/>
                  </a:lnTo>
                  <a:lnTo>
                    <a:pt x="13773" y="12325"/>
                  </a:lnTo>
                  <a:lnTo>
                    <a:pt x="13747" y="12506"/>
                  </a:lnTo>
                  <a:lnTo>
                    <a:pt x="13721" y="12583"/>
                  </a:lnTo>
                  <a:lnTo>
                    <a:pt x="13669" y="12661"/>
                  </a:lnTo>
                  <a:lnTo>
                    <a:pt x="13669" y="1266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4" name="Google Shape;2354;p32"/>
            <p:cNvSpPr/>
            <p:nvPr/>
          </p:nvSpPr>
          <p:spPr>
            <a:xfrm>
              <a:off x="10630975" y="2419650"/>
              <a:ext cx="302350" cy="302975"/>
            </a:xfrm>
            <a:custGeom>
              <a:rect b="b" l="l" r="r" t="t"/>
              <a:pathLst>
                <a:path extrusionOk="0" h="12119" w="12094">
                  <a:moveTo>
                    <a:pt x="12016" y="11008"/>
                  </a:moveTo>
                  <a:lnTo>
                    <a:pt x="11421" y="11861"/>
                  </a:lnTo>
                  <a:lnTo>
                    <a:pt x="11421" y="11861"/>
                  </a:lnTo>
                  <a:lnTo>
                    <a:pt x="11344" y="11964"/>
                  </a:lnTo>
                  <a:lnTo>
                    <a:pt x="11344" y="11964"/>
                  </a:lnTo>
                  <a:lnTo>
                    <a:pt x="11266" y="12041"/>
                  </a:lnTo>
                  <a:lnTo>
                    <a:pt x="11189" y="12093"/>
                  </a:lnTo>
                  <a:lnTo>
                    <a:pt x="11085" y="12119"/>
                  </a:lnTo>
                  <a:lnTo>
                    <a:pt x="10982" y="12119"/>
                  </a:lnTo>
                  <a:lnTo>
                    <a:pt x="10879" y="12119"/>
                  </a:lnTo>
                  <a:lnTo>
                    <a:pt x="10801" y="12093"/>
                  </a:lnTo>
                  <a:lnTo>
                    <a:pt x="10698" y="12041"/>
                  </a:lnTo>
                  <a:lnTo>
                    <a:pt x="10620" y="11964"/>
                  </a:lnTo>
                  <a:lnTo>
                    <a:pt x="130" y="1499"/>
                  </a:lnTo>
                  <a:lnTo>
                    <a:pt x="130" y="1499"/>
                  </a:lnTo>
                  <a:lnTo>
                    <a:pt x="78" y="1422"/>
                  </a:lnTo>
                  <a:lnTo>
                    <a:pt x="78" y="1422"/>
                  </a:lnTo>
                  <a:lnTo>
                    <a:pt x="27" y="1318"/>
                  </a:lnTo>
                  <a:lnTo>
                    <a:pt x="1" y="1215"/>
                  </a:lnTo>
                  <a:lnTo>
                    <a:pt x="1" y="1112"/>
                  </a:lnTo>
                  <a:lnTo>
                    <a:pt x="1" y="1034"/>
                  </a:lnTo>
                  <a:lnTo>
                    <a:pt x="27" y="931"/>
                  </a:lnTo>
                  <a:lnTo>
                    <a:pt x="78" y="828"/>
                  </a:lnTo>
                  <a:lnTo>
                    <a:pt x="130" y="750"/>
                  </a:lnTo>
                  <a:lnTo>
                    <a:pt x="207" y="698"/>
                  </a:lnTo>
                  <a:lnTo>
                    <a:pt x="1086" y="104"/>
                  </a:lnTo>
                  <a:lnTo>
                    <a:pt x="1086" y="104"/>
                  </a:lnTo>
                  <a:lnTo>
                    <a:pt x="1163" y="52"/>
                  </a:lnTo>
                  <a:lnTo>
                    <a:pt x="1241" y="27"/>
                  </a:lnTo>
                  <a:lnTo>
                    <a:pt x="1344" y="27"/>
                  </a:lnTo>
                  <a:lnTo>
                    <a:pt x="1422" y="1"/>
                  </a:lnTo>
                  <a:lnTo>
                    <a:pt x="1525" y="27"/>
                  </a:lnTo>
                  <a:lnTo>
                    <a:pt x="1603" y="52"/>
                  </a:lnTo>
                  <a:lnTo>
                    <a:pt x="1680" y="104"/>
                  </a:lnTo>
                  <a:lnTo>
                    <a:pt x="1758" y="156"/>
                  </a:lnTo>
                  <a:lnTo>
                    <a:pt x="11938" y="10362"/>
                  </a:lnTo>
                  <a:lnTo>
                    <a:pt x="11938" y="10362"/>
                  </a:lnTo>
                  <a:lnTo>
                    <a:pt x="11990" y="10414"/>
                  </a:lnTo>
                  <a:lnTo>
                    <a:pt x="12041" y="10491"/>
                  </a:lnTo>
                  <a:lnTo>
                    <a:pt x="12093" y="10672"/>
                  </a:lnTo>
                  <a:lnTo>
                    <a:pt x="12093" y="10853"/>
                  </a:lnTo>
                  <a:lnTo>
                    <a:pt x="12041" y="10930"/>
                  </a:lnTo>
                  <a:lnTo>
                    <a:pt x="12016" y="11008"/>
                  </a:lnTo>
                  <a:lnTo>
                    <a:pt x="12016" y="11008"/>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5" name="Google Shape;2355;p32"/>
            <p:cNvSpPr/>
            <p:nvPr/>
          </p:nvSpPr>
          <p:spPr>
            <a:xfrm>
              <a:off x="10758875" y="2333750"/>
              <a:ext cx="260350" cy="260975"/>
            </a:xfrm>
            <a:custGeom>
              <a:rect b="b" l="l" r="r" t="t"/>
              <a:pathLst>
                <a:path extrusionOk="0" h="10439" w="10414">
                  <a:moveTo>
                    <a:pt x="10336" y="9328"/>
                  </a:moveTo>
                  <a:lnTo>
                    <a:pt x="9768" y="10181"/>
                  </a:lnTo>
                  <a:lnTo>
                    <a:pt x="9768" y="10181"/>
                  </a:lnTo>
                  <a:lnTo>
                    <a:pt x="9690" y="10284"/>
                  </a:lnTo>
                  <a:lnTo>
                    <a:pt x="9690" y="10284"/>
                  </a:lnTo>
                  <a:lnTo>
                    <a:pt x="9613" y="10361"/>
                  </a:lnTo>
                  <a:lnTo>
                    <a:pt x="9509" y="10387"/>
                  </a:lnTo>
                  <a:lnTo>
                    <a:pt x="9406" y="10439"/>
                  </a:lnTo>
                  <a:lnTo>
                    <a:pt x="9303" y="10439"/>
                  </a:lnTo>
                  <a:lnTo>
                    <a:pt x="9225" y="10439"/>
                  </a:lnTo>
                  <a:lnTo>
                    <a:pt x="9122" y="10387"/>
                  </a:lnTo>
                  <a:lnTo>
                    <a:pt x="9018" y="10361"/>
                  </a:lnTo>
                  <a:lnTo>
                    <a:pt x="8941" y="10284"/>
                  </a:lnTo>
                  <a:lnTo>
                    <a:pt x="130" y="1473"/>
                  </a:lnTo>
                  <a:lnTo>
                    <a:pt x="130" y="1473"/>
                  </a:lnTo>
                  <a:lnTo>
                    <a:pt x="78" y="1395"/>
                  </a:lnTo>
                  <a:lnTo>
                    <a:pt x="78" y="1395"/>
                  </a:lnTo>
                  <a:lnTo>
                    <a:pt x="27" y="1318"/>
                  </a:lnTo>
                  <a:lnTo>
                    <a:pt x="1" y="1215"/>
                  </a:lnTo>
                  <a:lnTo>
                    <a:pt x="1" y="1111"/>
                  </a:lnTo>
                  <a:lnTo>
                    <a:pt x="1" y="1008"/>
                  </a:lnTo>
                  <a:lnTo>
                    <a:pt x="27" y="930"/>
                  </a:lnTo>
                  <a:lnTo>
                    <a:pt x="78" y="827"/>
                  </a:lnTo>
                  <a:lnTo>
                    <a:pt x="130" y="749"/>
                  </a:lnTo>
                  <a:lnTo>
                    <a:pt x="207" y="672"/>
                  </a:lnTo>
                  <a:lnTo>
                    <a:pt x="1086" y="104"/>
                  </a:lnTo>
                  <a:lnTo>
                    <a:pt x="1086" y="104"/>
                  </a:lnTo>
                  <a:lnTo>
                    <a:pt x="1163" y="52"/>
                  </a:lnTo>
                  <a:lnTo>
                    <a:pt x="1241" y="26"/>
                  </a:lnTo>
                  <a:lnTo>
                    <a:pt x="1344" y="0"/>
                  </a:lnTo>
                  <a:lnTo>
                    <a:pt x="1422" y="0"/>
                  </a:lnTo>
                  <a:lnTo>
                    <a:pt x="1525" y="26"/>
                  </a:lnTo>
                  <a:lnTo>
                    <a:pt x="1603" y="52"/>
                  </a:lnTo>
                  <a:lnTo>
                    <a:pt x="1680" y="104"/>
                  </a:lnTo>
                  <a:lnTo>
                    <a:pt x="1758" y="155"/>
                  </a:lnTo>
                  <a:lnTo>
                    <a:pt x="10284" y="8682"/>
                  </a:lnTo>
                  <a:lnTo>
                    <a:pt x="10284" y="8682"/>
                  </a:lnTo>
                  <a:lnTo>
                    <a:pt x="10336" y="8734"/>
                  </a:lnTo>
                  <a:lnTo>
                    <a:pt x="10388" y="8811"/>
                  </a:lnTo>
                  <a:lnTo>
                    <a:pt x="10414" y="8992"/>
                  </a:lnTo>
                  <a:lnTo>
                    <a:pt x="10414" y="9173"/>
                  </a:lnTo>
                  <a:lnTo>
                    <a:pt x="10388" y="9250"/>
                  </a:lnTo>
                  <a:lnTo>
                    <a:pt x="10336" y="9328"/>
                  </a:lnTo>
                  <a:lnTo>
                    <a:pt x="10336" y="9328"/>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6" name="Google Shape;2356;p32"/>
            <p:cNvSpPr/>
            <p:nvPr/>
          </p:nvSpPr>
          <p:spPr>
            <a:xfrm>
              <a:off x="10886775" y="2247825"/>
              <a:ext cx="219000" cy="219000"/>
            </a:xfrm>
            <a:custGeom>
              <a:rect b="b" l="l" r="r" t="t"/>
              <a:pathLst>
                <a:path extrusionOk="0" h="8760" w="8760">
                  <a:moveTo>
                    <a:pt x="8657" y="7649"/>
                  </a:moveTo>
                  <a:lnTo>
                    <a:pt x="8088" y="8502"/>
                  </a:lnTo>
                  <a:lnTo>
                    <a:pt x="8088" y="8502"/>
                  </a:lnTo>
                  <a:lnTo>
                    <a:pt x="8011" y="8605"/>
                  </a:lnTo>
                  <a:lnTo>
                    <a:pt x="8011" y="8605"/>
                  </a:lnTo>
                  <a:lnTo>
                    <a:pt x="7933" y="8682"/>
                  </a:lnTo>
                  <a:lnTo>
                    <a:pt x="7830" y="8708"/>
                  </a:lnTo>
                  <a:lnTo>
                    <a:pt x="7752" y="8760"/>
                  </a:lnTo>
                  <a:lnTo>
                    <a:pt x="7649" y="8760"/>
                  </a:lnTo>
                  <a:lnTo>
                    <a:pt x="7546" y="8760"/>
                  </a:lnTo>
                  <a:lnTo>
                    <a:pt x="7442" y="8708"/>
                  </a:lnTo>
                  <a:lnTo>
                    <a:pt x="7365" y="8682"/>
                  </a:lnTo>
                  <a:lnTo>
                    <a:pt x="7287" y="8605"/>
                  </a:lnTo>
                  <a:lnTo>
                    <a:pt x="156" y="1473"/>
                  </a:lnTo>
                  <a:lnTo>
                    <a:pt x="156" y="1473"/>
                  </a:lnTo>
                  <a:lnTo>
                    <a:pt x="78" y="1396"/>
                  </a:lnTo>
                  <a:lnTo>
                    <a:pt x="78" y="1396"/>
                  </a:lnTo>
                  <a:lnTo>
                    <a:pt x="27" y="1293"/>
                  </a:lnTo>
                  <a:lnTo>
                    <a:pt x="1" y="1215"/>
                  </a:lnTo>
                  <a:lnTo>
                    <a:pt x="1" y="1112"/>
                  </a:lnTo>
                  <a:lnTo>
                    <a:pt x="1" y="1008"/>
                  </a:lnTo>
                  <a:lnTo>
                    <a:pt x="27" y="905"/>
                  </a:lnTo>
                  <a:lnTo>
                    <a:pt x="78" y="827"/>
                  </a:lnTo>
                  <a:lnTo>
                    <a:pt x="130" y="750"/>
                  </a:lnTo>
                  <a:lnTo>
                    <a:pt x="233" y="672"/>
                  </a:lnTo>
                  <a:lnTo>
                    <a:pt x="1086" y="104"/>
                  </a:lnTo>
                  <a:lnTo>
                    <a:pt x="1086" y="104"/>
                  </a:lnTo>
                  <a:lnTo>
                    <a:pt x="1163" y="52"/>
                  </a:lnTo>
                  <a:lnTo>
                    <a:pt x="1241" y="1"/>
                  </a:lnTo>
                  <a:lnTo>
                    <a:pt x="1344" y="1"/>
                  </a:lnTo>
                  <a:lnTo>
                    <a:pt x="1422" y="1"/>
                  </a:lnTo>
                  <a:lnTo>
                    <a:pt x="1525" y="1"/>
                  </a:lnTo>
                  <a:lnTo>
                    <a:pt x="1603" y="26"/>
                  </a:lnTo>
                  <a:lnTo>
                    <a:pt x="1680" y="78"/>
                  </a:lnTo>
                  <a:lnTo>
                    <a:pt x="1758" y="156"/>
                  </a:lnTo>
                  <a:lnTo>
                    <a:pt x="8605" y="7003"/>
                  </a:lnTo>
                  <a:lnTo>
                    <a:pt x="8605" y="7003"/>
                  </a:lnTo>
                  <a:lnTo>
                    <a:pt x="8657" y="7055"/>
                  </a:lnTo>
                  <a:lnTo>
                    <a:pt x="8708" y="7132"/>
                  </a:lnTo>
                  <a:lnTo>
                    <a:pt x="8760" y="7313"/>
                  </a:lnTo>
                  <a:lnTo>
                    <a:pt x="8734" y="7494"/>
                  </a:lnTo>
                  <a:lnTo>
                    <a:pt x="8708" y="7571"/>
                  </a:lnTo>
                  <a:lnTo>
                    <a:pt x="8657" y="7649"/>
                  </a:lnTo>
                  <a:lnTo>
                    <a:pt x="8657" y="7649"/>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7" name="Google Shape;2357;p32"/>
            <p:cNvSpPr/>
            <p:nvPr/>
          </p:nvSpPr>
          <p:spPr>
            <a:xfrm>
              <a:off x="9897175" y="866775"/>
              <a:ext cx="1263525" cy="1263525"/>
            </a:xfrm>
            <a:custGeom>
              <a:rect b="b" l="l" r="r" t="t"/>
              <a:pathLst>
                <a:path extrusionOk="0" h="50541" w="50541">
                  <a:moveTo>
                    <a:pt x="10930" y="10904"/>
                  </a:moveTo>
                  <a:lnTo>
                    <a:pt x="20516" y="1344"/>
                  </a:lnTo>
                  <a:lnTo>
                    <a:pt x="49352" y="44184"/>
                  </a:lnTo>
                  <a:lnTo>
                    <a:pt x="44184" y="49351"/>
                  </a:lnTo>
                  <a:lnTo>
                    <a:pt x="1344" y="20490"/>
                  </a:lnTo>
                  <a:lnTo>
                    <a:pt x="10930" y="10904"/>
                  </a:lnTo>
                  <a:lnTo>
                    <a:pt x="10930" y="10904"/>
                  </a:lnTo>
                  <a:close/>
                  <a:moveTo>
                    <a:pt x="20206" y="155"/>
                  </a:moveTo>
                  <a:lnTo>
                    <a:pt x="155" y="20206"/>
                  </a:lnTo>
                  <a:lnTo>
                    <a:pt x="155" y="20206"/>
                  </a:lnTo>
                  <a:lnTo>
                    <a:pt x="104" y="20283"/>
                  </a:lnTo>
                  <a:lnTo>
                    <a:pt x="104" y="20283"/>
                  </a:lnTo>
                  <a:lnTo>
                    <a:pt x="52" y="20387"/>
                  </a:lnTo>
                  <a:lnTo>
                    <a:pt x="26" y="20464"/>
                  </a:lnTo>
                  <a:lnTo>
                    <a:pt x="0" y="20567"/>
                  </a:lnTo>
                  <a:lnTo>
                    <a:pt x="26" y="20671"/>
                  </a:lnTo>
                  <a:lnTo>
                    <a:pt x="52" y="20774"/>
                  </a:lnTo>
                  <a:lnTo>
                    <a:pt x="104" y="20852"/>
                  </a:lnTo>
                  <a:lnTo>
                    <a:pt x="155" y="20929"/>
                  </a:lnTo>
                  <a:lnTo>
                    <a:pt x="233" y="21007"/>
                  </a:lnTo>
                  <a:lnTo>
                    <a:pt x="43951" y="50437"/>
                  </a:lnTo>
                  <a:lnTo>
                    <a:pt x="43951" y="50437"/>
                  </a:lnTo>
                  <a:lnTo>
                    <a:pt x="44029" y="50488"/>
                  </a:lnTo>
                  <a:lnTo>
                    <a:pt x="44106" y="50514"/>
                  </a:lnTo>
                  <a:lnTo>
                    <a:pt x="44210" y="50540"/>
                  </a:lnTo>
                  <a:lnTo>
                    <a:pt x="44287" y="50540"/>
                  </a:lnTo>
                  <a:lnTo>
                    <a:pt x="44391" y="50514"/>
                  </a:lnTo>
                  <a:lnTo>
                    <a:pt x="44468" y="50488"/>
                  </a:lnTo>
                  <a:lnTo>
                    <a:pt x="44546" y="50463"/>
                  </a:lnTo>
                  <a:lnTo>
                    <a:pt x="44623" y="50385"/>
                  </a:lnTo>
                  <a:lnTo>
                    <a:pt x="50385" y="44623"/>
                  </a:lnTo>
                  <a:lnTo>
                    <a:pt x="50385" y="44623"/>
                  </a:lnTo>
                  <a:lnTo>
                    <a:pt x="50463" y="44546"/>
                  </a:lnTo>
                  <a:lnTo>
                    <a:pt x="50489" y="44468"/>
                  </a:lnTo>
                  <a:lnTo>
                    <a:pt x="50540" y="44287"/>
                  </a:lnTo>
                  <a:lnTo>
                    <a:pt x="50540" y="44132"/>
                  </a:lnTo>
                  <a:lnTo>
                    <a:pt x="50514" y="44029"/>
                  </a:lnTo>
                  <a:lnTo>
                    <a:pt x="50463" y="43951"/>
                  </a:lnTo>
                  <a:lnTo>
                    <a:pt x="21033" y="258"/>
                  </a:lnTo>
                  <a:lnTo>
                    <a:pt x="21033" y="258"/>
                  </a:lnTo>
                  <a:lnTo>
                    <a:pt x="20955" y="155"/>
                  </a:lnTo>
                  <a:lnTo>
                    <a:pt x="20955" y="155"/>
                  </a:lnTo>
                  <a:lnTo>
                    <a:pt x="20878" y="78"/>
                  </a:lnTo>
                  <a:lnTo>
                    <a:pt x="20774" y="26"/>
                  </a:lnTo>
                  <a:lnTo>
                    <a:pt x="20697" y="0"/>
                  </a:lnTo>
                  <a:lnTo>
                    <a:pt x="20593" y="0"/>
                  </a:lnTo>
                  <a:lnTo>
                    <a:pt x="20490" y="0"/>
                  </a:lnTo>
                  <a:lnTo>
                    <a:pt x="20387" y="26"/>
                  </a:lnTo>
                  <a:lnTo>
                    <a:pt x="20309" y="78"/>
                  </a:lnTo>
                  <a:lnTo>
                    <a:pt x="20206" y="155"/>
                  </a:lnTo>
                  <a:lnTo>
                    <a:pt x="20206" y="15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8" name="Google Shape;2358;p32"/>
            <p:cNvSpPr/>
            <p:nvPr/>
          </p:nvSpPr>
          <p:spPr>
            <a:xfrm>
              <a:off x="10138100" y="1107700"/>
              <a:ext cx="960575" cy="960575"/>
            </a:xfrm>
            <a:custGeom>
              <a:rect b="b" l="l" r="r" t="t"/>
              <a:pathLst>
                <a:path extrusionOk="0" h="38423" w="38423">
                  <a:moveTo>
                    <a:pt x="931" y="905"/>
                  </a:moveTo>
                  <a:lnTo>
                    <a:pt x="1835" y="1"/>
                  </a:lnTo>
                  <a:lnTo>
                    <a:pt x="38423" y="36588"/>
                  </a:lnTo>
                  <a:lnTo>
                    <a:pt x="36588" y="38423"/>
                  </a:lnTo>
                  <a:lnTo>
                    <a:pt x="1" y="1835"/>
                  </a:lnTo>
                  <a:lnTo>
                    <a:pt x="931" y="90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9" name="Google Shape;2359;p32"/>
            <p:cNvSpPr/>
            <p:nvPr/>
          </p:nvSpPr>
          <p:spPr>
            <a:xfrm>
              <a:off x="10003750" y="973350"/>
              <a:ext cx="485800" cy="485775"/>
            </a:xfrm>
            <a:custGeom>
              <a:rect b="b" l="l" r="r" t="t"/>
              <a:pathLst>
                <a:path extrusionOk="0" h="19431" w="19432">
                  <a:moveTo>
                    <a:pt x="18837" y="0"/>
                  </a:moveTo>
                  <a:lnTo>
                    <a:pt x="19431" y="879"/>
                  </a:lnTo>
                  <a:lnTo>
                    <a:pt x="879" y="19431"/>
                  </a:lnTo>
                  <a:lnTo>
                    <a:pt x="1" y="18837"/>
                  </a:lnTo>
                  <a:lnTo>
                    <a:pt x="18837"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0" name="Google Shape;2360;p32"/>
            <p:cNvSpPr/>
            <p:nvPr/>
          </p:nvSpPr>
          <p:spPr>
            <a:xfrm>
              <a:off x="10132300" y="1101250"/>
              <a:ext cx="443800" cy="443800"/>
            </a:xfrm>
            <a:custGeom>
              <a:rect b="b" l="l" r="r" t="t"/>
              <a:pathLst>
                <a:path extrusionOk="0" h="17752" w="17752">
                  <a:moveTo>
                    <a:pt x="17157" y="0"/>
                  </a:moveTo>
                  <a:lnTo>
                    <a:pt x="17751" y="879"/>
                  </a:lnTo>
                  <a:lnTo>
                    <a:pt x="879" y="17751"/>
                  </a:lnTo>
                  <a:lnTo>
                    <a:pt x="0" y="17157"/>
                  </a:lnTo>
                  <a:lnTo>
                    <a:pt x="17157"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1" name="Google Shape;2361;p32"/>
            <p:cNvSpPr/>
            <p:nvPr/>
          </p:nvSpPr>
          <p:spPr>
            <a:xfrm>
              <a:off x="10260200" y="1229150"/>
              <a:ext cx="401800" cy="402450"/>
            </a:xfrm>
            <a:custGeom>
              <a:rect b="b" l="l" r="r" t="t"/>
              <a:pathLst>
                <a:path extrusionOk="0" h="16098" w="16072">
                  <a:moveTo>
                    <a:pt x="15478" y="0"/>
                  </a:moveTo>
                  <a:lnTo>
                    <a:pt x="16072" y="879"/>
                  </a:lnTo>
                  <a:lnTo>
                    <a:pt x="879" y="16098"/>
                  </a:lnTo>
                  <a:lnTo>
                    <a:pt x="0" y="15503"/>
                  </a:lnTo>
                  <a:lnTo>
                    <a:pt x="15478"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2" name="Google Shape;2362;p32"/>
            <p:cNvSpPr/>
            <p:nvPr/>
          </p:nvSpPr>
          <p:spPr>
            <a:xfrm>
              <a:off x="10388100" y="1357050"/>
              <a:ext cx="359825" cy="360475"/>
            </a:xfrm>
            <a:custGeom>
              <a:rect b="b" l="l" r="r" t="t"/>
              <a:pathLst>
                <a:path extrusionOk="0" h="14419" w="14393">
                  <a:moveTo>
                    <a:pt x="13798" y="0"/>
                  </a:moveTo>
                  <a:lnTo>
                    <a:pt x="14392" y="879"/>
                  </a:lnTo>
                  <a:lnTo>
                    <a:pt x="879" y="14418"/>
                  </a:lnTo>
                  <a:lnTo>
                    <a:pt x="0" y="13824"/>
                  </a:lnTo>
                  <a:lnTo>
                    <a:pt x="13798"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3" name="Google Shape;2363;p32"/>
            <p:cNvSpPr/>
            <p:nvPr/>
          </p:nvSpPr>
          <p:spPr>
            <a:xfrm>
              <a:off x="10516000" y="1484950"/>
              <a:ext cx="318475" cy="318475"/>
            </a:xfrm>
            <a:custGeom>
              <a:rect b="b" l="l" r="r" t="t"/>
              <a:pathLst>
                <a:path extrusionOk="0" h="12739" w="12739">
                  <a:moveTo>
                    <a:pt x="12145" y="0"/>
                  </a:moveTo>
                  <a:lnTo>
                    <a:pt x="12739" y="879"/>
                  </a:lnTo>
                  <a:lnTo>
                    <a:pt x="879" y="12739"/>
                  </a:lnTo>
                  <a:lnTo>
                    <a:pt x="0" y="12145"/>
                  </a:lnTo>
                  <a:lnTo>
                    <a:pt x="12145"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4" name="Google Shape;2364;p32"/>
            <p:cNvSpPr/>
            <p:nvPr/>
          </p:nvSpPr>
          <p:spPr>
            <a:xfrm>
              <a:off x="10643900" y="1612850"/>
              <a:ext cx="276500" cy="277150"/>
            </a:xfrm>
            <a:custGeom>
              <a:rect b="b" l="l" r="r" t="t"/>
              <a:pathLst>
                <a:path extrusionOk="0" h="11086" w="11060">
                  <a:moveTo>
                    <a:pt x="10465" y="0"/>
                  </a:moveTo>
                  <a:lnTo>
                    <a:pt x="11059" y="879"/>
                  </a:lnTo>
                  <a:lnTo>
                    <a:pt x="879" y="11085"/>
                  </a:lnTo>
                  <a:lnTo>
                    <a:pt x="0" y="10491"/>
                  </a:lnTo>
                  <a:lnTo>
                    <a:pt x="10465"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5" name="Google Shape;2365;p32"/>
            <p:cNvSpPr/>
            <p:nvPr/>
          </p:nvSpPr>
          <p:spPr>
            <a:xfrm>
              <a:off x="10771800" y="1740750"/>
              <a:ext cx="234500" cy="235150"/>
            </a:xfrm>
            <a:custGeom>
              <a:rect b="b" l="l" r="r" t="t"/>
              <a:pathLst>
                <a:path extrusionOk="0" h="9406" w="9380">
                  <a:moveTo>
                    <a:pt x="8786" y="0"/>
                  </a:moveTo>
                  <a:lnTo>
                    <a:pt x="9380" y="879"/>
                  </a:lnTo>
                  <a:lnTo>
                    <a:pt x="879" y="9406"/>
                  </a:lnTo>
                  <a:lnTo>
                    <a:pt x="0" y="8811"/>
                  </a:lnTo>
                  <a:lnTo>
                    <a:pt x="8786"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6" name="Google Shape;2366;p32"/>
            <p:cNvSpPr/>
            <p:nvPr/>
          </p:nvSpPr>
          <p:spPr>
            <a:xfrm>
              <a:off x="10899700" y="1868650"/>
              <a:ext cx="193175" cy="193175"/>
            </a:xfrm>
            <a:custGeom>
              <a:rect b="b" l="l" r="r" t="t"/>
              <a:pathLst>
                <a:path extrusionOk="0" h="7727" w="7727">
                  <a:moveTo>
                    <a:pt x="7132" y="0"/>
                  </a:moveTo>
                  <a:lnTo>
                    <a:pt x="7726" y="879"/>
                  </a:lnTo>
                  <a:lnTo>
                    <a:pt x="879" y="7726"/>
                  </a:lnTo>
                  <a:lnTo>
                    <a:pt x="1" y="7132"/>
                  </a:lnTo>
                  <a:lnTo>
                    <a:pt x="7132"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7" name="Google Shape;2367;p32"/>
            <p:cNvSpPr/>
            <p:nvPr/>
          </p:nvSpPr>
          <p:spPr>
            <a:xfrm>
              <a:off x="9990825" y="960425"/>
              <a:ext cx="511625" cy="511625"/>
            </a:xfrm>
            <a:custGeom>
              <a:rect b="b" l="l" r="r" t="t"/>
              <a:pathLst>
                <a:path extrusionOk="0" h="20465" w="20465">
                  <a:moveTo>
                    <a:pt x="20387" y="1112"/>
                  </a:moveTo>
                  <a:lnTo>
                    <a:pt x="19819" y="259"/>
                  </a:lnTo>
                  <a:lnTo>
                    <a:pt x="19819" y="259"/>
                  </a:lnTo>
                  <a:lnTo>
                    <a:pt x="19741" y="156"/>
                  </a:lnTo>
                  <a:lnTo>
                    <a:pt x="19741" y="156"/>
                  </a:lnTo>
                  <a:lnTo>
                    <a:pt x="19638" y="78"/>
                  </a:lnTo>
                  <a:lnTo>
                    <a:pt x="19561" y="52"/>
                  </a:lnTo>
                  <a:lnTo>
                    <a:pt x="19457" y="1"/>
                  </a:lnTo>
                  <a:lnTo>
                    <a:pt x="19354" y="1"/>
                  </a:lnTo>
                  <a:lnTo>
                    <a:pt x="19250" y="1"/>
                  </a:lnTo>
                  <a:lnTo>
                    <a:pt x="19173" y="52"/>
                  </a:lnTo>
                  <a:lnTo>
                    <a:pt x="19070" y="78"/>
                  </a:lnTo>
                  <a:lnTo>
                    <a:pt x="18992" y="156"/>
                  </a:lnTo>
                  <a:lnTo>
                    <a:pt x="156" y="18992"/>
                  </a:lnTo>
                  <a:lnTo>
                    <a:pt x="156" y="18992"/>
                  </a:lnTo>
                  <a:lnTo>
                    <a:pt x="104" y="19069"/>
                  </a:lnTo>
                  <a:lnTo>
                    <a:pt x="104" y="19069"/>
                  </a:lnTo>
                  <a:lnTo>
                    <a:pt x="52" y="19147"/>
                  </a:lnTo>
                  <a:lnTo>
                    <a:pt x="27" y="19250"/>
                  </a:lnTo>
                  <a:lnTo>
                    <a:pt x="1" y="19354"/>
                  </a:lnTo>
                  <a:lnTo>
                    <a:pt x="27" y="19457"/>
                  </a:lnTo>
                  <a:lnTo>
                    <a:pt x="52" y="19560"/>
                  </a:lnTo>
                  <a:lnTo>
                    <a:pt x="104" y="19638"/>
                  </a:lnTo>
                  <a:lnTo>
                    <a:pt x="156" y="19715"/>
                  </a:lnTo>
                  <a:lnTo>
                    <a:pt x="233" y="19793"/>
                  </a:lnTo>
                  <a:lnTo>
                    <a:pt x="1112" y="20361"/>
                  </a:lnTo>
                  <a:lnTo>
                    <a:pt x="1112" y="20361"/>
                  </a:lnTo>
                  <a:lnTo>
                    <a:pt x="1189" y="20413"/>
                  </a:lnTo>
                  <a:lnTo>
                    <a:pt x="1267" y="20439"/>
                  </a:lnTo>
                  <a:lnTo>
                    <a:pt x="1344" y="20465"/>
                  </a:lnTo>
                  <a:lnTo>
                    <a:pt x="1448" y="20465"/>
                  </a:lnTo>
                  <a:lnTo>
                    <a:pt x="1525" y="20439"/>
                  </a:lnTo>
                  <a:lnTo>
                    <a:pt x="1629" y="20413"/>
                  </a:lnTo>
                  <a:lnTo>
                    <a:pt x="1706" y="20387"/>
                  </a:lnTo>
                  <a:lnTo>
                    <a:pt x="1784" y="20310"/>
                  </a:lnTo>
                  <a:lnTo>
                    <a:pt x="20310" y="1758"/>
                  </a:lnTo>
                  <a:lnTo>
                    <a:pt x="20310" y="1758"/>
                  </a:lnTo>
                  <a:lnTo>
                    <a:pt x="20387" y="1706"/>
                  </a:lnTo>
                  <a:lnTo>
                    <a:pt x="20413" y="1628"/>
                  </a:lnTo>
                  <a:lnTo>
                    <a:pt x="20465" y="1448"/>
                  </a:lnTo>
                  <a:lnTo>
                    <a:pt x="20465" y="1267"/>
                  </a:lnTo>
                  <a:lnTo>
                    <a:pt x="20439" y="1189"/>
                  </a:lnTo>
                  <a:lnTo>
                    <a:pt x="20387" y="1112"/>
                  </a:lnTo>
                  <a:lnTo>
                    <a:pt x="20387" y="111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8" name="Google Shape;2368;p32"/>
            <p:cNvSpPr/>
            <p:nvPr/>
          </p:nvSpPr>
          <p:spPr>
            <a:xfrm>
              <a:off x="10118725" y="1088325"/>
              <a:ext cx="470300" cy="469650"/>
            </a:xfrm>
            <a:custGeom>
              <a:rect b="b" l="l" r="r" t="t"/>
              <a:pathLst>
                <a:path extrusionOk="0" h="18786" w="18812">
                  <a:moveTo>
                    <a:pt x="18708" y="1112"/>
                  </a:moveTo>
                  <a:lnTo>
                    <a:pt x="18139" y="259"/>
                  </a:lnTo>
                  <a:lnTo>
                    <a:pt x="18139" y="259"/>
                  </a:lnTo>
                  <a:lnTo>
                    <a:pt x="18062" y="156"/>
                  </a:lnTo>
                  <a:lnTo>
                    <a:pt x="18062" y="156"/>
                  </a:lnTo>
                  <a:lnTo>
                    <a:pt x="17984" y="78"/>
                  </a:lnTo>
                  <a:lnTo>
                    <a:pt x="17881" y="52"/>
                  </a:lnTo>
                  <a:lnTo>
                    <a:pt x="17804" y="1"/>
                  </a:lnTo>
                  <a:lnTo>
                    <a:pt x="17700" y="1"/>
                  </a:lnTo>
                  <a:lnTo>
                    <a:pt x="17597" y="1"/>
                  </a:lnTo>
                  <a:lnTo>
                    <a:pt x="17493" y="52"/>
                  </a:lnTo>
                  <a:lnTo>
                    <a:pt x="17416" y="78"/>
                  </a:lnTo>
                  <a:lnTo>
                    <a:pt x="17313" y="156"/>
                  </a:lnTo>
                  <a:lnTo>
                    <a:pt x="156" y="17312"/>
                  </a:lnTo>
                  <a:lnTo>
                    <a:pt x="156" y="17312"/>
                  </a:lnTo>
                  <a:lnTo>
                    <a:pt x="104" y="17390"/>
                  </a:lnTo>
                  <a:lnTo>
                    <a:pt x="104" y="17390"/>
                  </a:lnTo>
                  <a:lnTo>
                    <a:pt x="52" y="17493"/>
                  </a:lnTo>
                  <a:lnTo>
                    <a:pt x="27" y="17571"/>
                  </a:lnTo>
                  <a:lnTo>
                    <a:pt x="1" y="17674"/>
                  </a:lnTo>
                  <a:lnTo>
                    <a:pt x="27" y="17777"/>
                  </a:lnTo>
                  <a:lnTo>
                    <a:pt x="52" y="17881"/>
                  </a:lnTo>
                  <a:lnTo>
                    <a:pt x="104" y="17958"/>
                  </a:lnTo>
                  <a:lnTo>
                    <a:pt x="156" y="18036"/>
                  </a:lnTo>
                  <a:lnTo>
                    <a:pt x="233" y="18113"/>
                  </a:lnTo>
                  <a:lnTo>
                    <a:pt x="1112" y="18682"/>
                  </a:lnTo>
                  <a:lnTo>
                    <a:pt x="1112" y="18682"/>
                  </a:lnTo>
                  <a:lnTo>
                    <a:pt x="1189" y="18733"/>
                  </a:lnTo>
                  <a:lnTo>
                    <a:pt x="1267" y="18785"/>
                  </a:lnTo>
                  <a:lnTo>
                    <a:pt x="1344" y="18785"/>
                  </a:lnTo>
                  <a:lnTo>
                    <a:pt x="1448" y="18785"/>
                  </a:lnTo>
                  <a:lnTo>
                    <a:pt x="1525" y="18785"/>
                  </a:lnTo>
                  <a:lnTo>
                    <a:pt x="1629" y="18759"/>
                  </a:lnTo>
                  <a:lnTo>
                    <a:pt x="1706" y="18708"/>
                  </a:lnTo>
                  <a:lnTo>
                    <a:pt x="1784" y="18630"/>
                  </a:lnTo>
                  <a:lnTo>
                    <a:pt x="18656" y="1758"/>
                  </a:lnTo>
                  <a:lnTo>
                    <a:pt x="18656" y="1758"/>
                  </a:lnTo>
                  <a:lnTo>
                    <a:pt x="18708" y="1706"/>
                  </a:lnTo>
                  <a:lnTo>
                    <a:pt x="18760" y="1628"/>
                  </a:lnTo>
                  <a:lnTo>
                    <a:pt x="18811" y="1448"/>
                  </a:lnTo>
                  <a:lnTo>
                    <a:pt x="18785" y="1267"/>
                  </a:lnTo>
                  <a:lnTo>
                    <a:pt x="18760" y="1189"/>
                  </a:lnTo>
                  <a:lnTo>
                    <a:pt x="18708" y="1112"/>
                  </a:lnTo>
                  <a:lnTo>
                    <a:pt x="18708" y="111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9" name="Google Shape;2369;p32"/>
            <p:cNvSpPr/>
            <p:nvPr/>
          </p:nvSpPr>
          <p:spPr>
            <a:xfrm>
              <a:off x="10246625" y="1216225"/>
              <a:ext cx="428300" cy="428300"/>
            </a:xfrm>
            <a:custGeom>
              <a:rect b="b" l="l" r="r" t="t"/>
              <a:pathLst>
                <a:path extrusionOk="0" h="17132" w="17132">
                  <a:moveTo>
                    <a:pt x="17054" y="1112"/>
                  </a:moveTo>
                  <a:lnTo>
                    <a:pt x="16460" y="259"/>
                  </a:lnTo>
                  <a:lnTo>
                    <a:pt x="16460" y="259"/>
                  </a:lnTo>
                  <a:lnTo>
                    <a:pt x="16382" y="156"/>
                  </a:lnTo>
                  <a:lnTo>
                    <a:pt x="16382" y="156"/>
                  </a:lnTo>
                  <a:lnTo>
                    <a:pt x="16305" y="78"/>
                  </a:lnTo>
                  <a:lnTo>
                    <a:pt x="16227" y="52"/>
                  </a:lnTo>
                  <a:lnTo>
                    <a:pt x="16124" y="1"/>
                  </a:lnTo>
                  <a:lnTo>
                    <a:pt x="16021" y="1"/>
                  </a:lnTo>
                  <a:lnTo>
                    <a:pt x="15917" y="1"/>
                  </a:lnTo>
                  <a:lnTo>
                    <a:pt x="15814" y="52"/>
                  </a:lnTo>
                  <a:lnTo>
                    <a:pt x="15736" y="78"/>
                  </a:lnTo>
                  <a:lnTo>
                    <a:pt x="15659" y="156"/>
                  </a:lnTo>
                  <a:lnTo>
                    <a:pt x="156" y="15633"/>
                  </a:lnTo>
                  <a:lnTo>
                    <a:pt x="156" y="15633"/>
                  </a:lnTo>
                  <a:lnTo>
                    <a:pt x="104" y="15710"/>
                  </a:lnTo>
                  <a:lnTo>
                    <a:pt x="104" y="15710"/>
                  </a:lnTo>
                  <a:lnTo>
                    <a:pt x="52" y="15814"/>
                  </a:lnTo>
                  <a:lnTo>
                    <a:pt x="27" y="15917"/>
                  </a:lnTo>
                  <a:lnTo>
                    <a:pt x="1" y="16020"/>
                  </a:lnTo>
                  <a:lnTo>
                    <a:pt x="27" y="16124"/>
                  </a:lnTo>
                  <a:lnTo>
                    <a:pt x="52" y="16201"/>
                  </a:lnTo>
                  <a:lnTo>
                    <a:pt x="104" y="16305"/>
                  </a:lnTo>
                  <a:lnTo>
                    <a:pt x="156" y="16382"/>
                  </a:lnTo>
                  <a:lnTo>
                    <a:pt x="233" y="16434"/>
                  </a:lnTo>
                  <a:lnTo>
                    <a:pt x="1112" y="17028"/>
                  </a:lnTo>
                  <a:lnTo>
                    <a:pt x="1112" y="17028"/>
                  </a:lnTo>
                  <a:lnTo>
                    <a:pt x="1189" y="17080"/>
                  </a:lnTo>
                  <a:lnTo>
                    <a:pt x="1267" y="17106"/>
                  </a:lnTo>
                  <a:lnTo>
                    <a:pt x="1344" y="17132"/>
                  </a:lnTo>
                  <a:lnTo>
                    <a:pt x="1448" y="17132"/>
                  </a:lnTo>
                  <a:lnTo>
                    <a:pt x="1525" y="17106"/>
                  </a:lnTo>
                  <a:lnTo>
                    <a:pt x="1629" y="17080"/>
                  </a:lnTo>
                  <a:lnTo>
                    <a:pt x="1706" y="17028"/>
                  </a:lnTo>
                  <a:lnTo>
                    <a:pt x="1784" y="16976"/>
                  </a:lnTo>
                  <a:lnTo>
                    <a:pt x="16977" y="1758"/>
                  </a:lnTo>
                  <a:lnTo>
                    <a:pt x="16977" y="1758"/>
                  </a:lnTo>
                  <a:lnTo>
                    <a:pt x="17028" y="1706"/>
                  </a:lnTo>
                  <a:lnTo>
                    <a:pt x="17080" y="1628"/>
                  </a:lnTo>
                  <a:lnTo>
                    <a:pt x="17132" y="1448"/>
                  </a:lnTo>
                  <a:lnTo>
                    <a:pt x="17106" y="1267"/>
                  </a:lnTo>
                  <a:lnTo>
                    <a:pt x="17080" y="1189"/>
                  </a:lnTo>
                  <a:lnTo>
                    <a:pt x="17054" y="1112"/>
                  </a:lnTo>
                  <a:lnTo>
                    <a:pt x="17054" y="111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0" name="Google Shape;2370;p32"/>
            <p:cNvSpPr/>
            <p:nvPr/>
          </p:nvSpPr>
          <p:spPr>
            <a:xfrm>
              <a:off x="10374525" y="1344125"/>
              <a:ext cx="386325" cy="386325"/>
            </a:xfrm>
            <a:custGeom>
              <a:rect b="b" l="l" r="r" t="t"/>
              <a:pathLst>
                <a:path extrusionOk="0" h="15453" w="15453">
                  <a:moveTo>
                    <a:pt x="15375" y="1112"/>
                  </a:moveTo>
                  <a:lnTo>
                    <a:pt x="14806" y="259"/>
                  </a:lnTo>
                  <a:lnTo>
                    <a:pt x="14806" y="259"/>
                  </a:lnTo>
                  <a:lnTo>
                    <a:pt x="14729" y="156"/>
                  </a:lnTo>
                  <a:lnTo>
                    <a:pt x="14729" y="156"/>
                  </a:lnTo>
                  <a:lnTo>
                    <a:pt x="14625" y="78"/>
                  </a:lnTo>
                  <a:lnTo>
                    <a:pt x="14548" y="52"/>
                  </a:lnTo>
                  <a:lnTo>
                    <a:pt x="14445" y="26"/>
                  </a:lnTo>
                  <a:lnTo>
                    <a:pt x="14341" y="1"/>
                  </a:lnTo>
                  <a:lnTo>
                    <a:pt x="14264" y="26"/>
                  </a:lnTo>
                  <a:lnTo>
                    <a:pt x="14160" y="52"/>
                  </a:lnTo>
                  <a:lnTo>
                    <a:pt x="14057" y="78"/>
                  </a:lnTo>
                  <a:lnTo>
                    <a:pt x="13979" y="156"/>
                  </a:lnTo>
                  <a:lnTo>
                    <a:pt x="156" y="13979"/>
                  </a:lnTo>
                  <a:lnTo>
                    <a:pt x="156" y="13979"/>
                  </a:lnTo>
                  <a:lnTo>
                    <a:pt x="104" y="14057"/>
                  </a:lnTo>
                  <a:lnTo>
                    <a:pt x="104" y="14057"/>
                  </a:lnTo>
                  <a:lnTo>
                    <a:pt x="53" y="14134"/>
                  </a:lnTo>
                  <a:lnTo>
                    <a:pt x="27" y="14238"/>
                  </a:lnTo>
                  <a:lnTo>
                    <a:pt x="1" y="14341"/>
                  </a:lnTo>
                  <a:lnTo>
                    <a:pt x="27" y="14444"/>
                  </a:lnTo>
                  <a:lnTo>
                    <a:pt x="53" y="14548"/>
                  </a:lnTo>
                  <a:lnTo>
                    <a:pt x="104" y="14625"/>
                  </a:lnTo>
                  <a:lnTo>
                    <a:pt x="156" y="14703"/>
                  </a:lnTo>
                  <a:lnTo>
                    <a:pt x="233" y="14780"/>
                  </a:lnTo>
                  <a:lnTo>
                    <a:pt x="1112" y="15349"/>
                  </a:lnTo>
                  <a:lnTo>
                    <a:pt x="1112" y="15349"/>
                  </a:lnTo>
                  <a:lnTo>
                    <a:pt x="1189" y="15400"/>
                  </a:lnTo>
                  <a:lnTo>
                    <a:pt x="1267" y="15426"/>
                  </a:lnTo>
                  <a:lnTo>
                    <a:pt x="1370" y="15452"/>
                  </a:lnTo>
                  <a:lnTo>
                    <a:pt x="1448" y="15452"/>
                  </a:lnTo>
                  <a:lnTo>
                    <a:pt x="1525" y="15426"/>
                  </a:lnTo>
                  <a:lnTo>
                    <a:pt x="1629" y="15400"/>
                  </a:lnTo>
                  <a:lnTo>
                    <a:pt x="1706" y="15375"/>
                  </a:lnTo>
                  <a:lnTo>
                    <a:pt x="1784" y="15297"/>
                  </a:lnTo>
                  <a:lnTo>
                    <a:pt x="15323" y="1783"/>
                  </a:lnTo>
                  <a:lnTo>
                    <a:pt x="15323" y="1783"/>
                  </a:lnTo>
                  <a:lnTo>
                    <a:pt x="15375" y="1706"/>
                  </a:lnTo>
                  <a:lnTo>
                    <a:pt x="15401" y="1628"/>
                  </a:lnTo>
                  <a:lnTo>
                    <a:pt x="15452" y="1448"/>
                  </a:lnTo>
                  <a:lnTo>
                    <a:pt x="15452" y="1293"/>
                  </a:lnTo>
                  <a:lnTo>
                    <a:pt x="15426" y="1189"/>
                  </a:lnTo>
                  <a:lnTo>
                    <a:pt x="15375" y="1112"/>
                  </a:lnTo>
                  <a:lnTo>
                    <a:pt x="15375" y="111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1" name="Google Shape;2371;p32"/>
            <p:cNvSpPr/>
            <p:nvPr/>
          </p:nvSpPr>
          <p:spPr>
            <a:xfrm>
              <a:off x="10503075" y="1472025"/>
              <a:ext cx="344325" cy="344325"/>
            </a:xfrm>
            <a:custGeom>
              <a:rect b="b" l="l" r="r" t="t"/>
              <a:pathLst>
                <a:path extrusionOk="0" h="13773" w="13773">
                  <a:moveTo>
                    <a:pt x="13669" y="1112"/>
                  </a:moveTo>
                  <a:lnTo>
                    <a:pt x="13101" y="259"/>
                  </a:lnTo>
                  <a:lnTo>
                    <a:pt x="13101" y="259"/>
                  </a:lnTo>
                  <a:lnTo>
                    <a:pt x="13023" y="156"/>
                  </a:lnTo>
                  <a:lnTo>
                    <a:pt x="13023" y="156"/>
                  </a:lnTo>
                  <a:lnTo>
                    <a:pt x="12946" y="78"/>
                  </a:lnTo>
                  <a:lnTo>
                    <a:pt x="12842" y="52"/>
                  </a:lnTo>
                  <a:lnTo>
                    <a:pt x="12765" y="26"/>
                  </a:lnTo>
                  <a:lnTo>
                    <a:pt x="12662" y="1"/>
                  </a:lnTo>
                  <a:lnTo>
                    <a:pt x="12558" y="26"/>
                  </a:lnTo>
                  <a:lnTo>
                    <a:pt x="12455" y="52"/>
                  </a:lnTo>
                  <a:lnTo>
                    <a:pt x="12377" y="78"/>
                  </a:lnTo>
                  <a:lnTo>
                    <a:pt x="12274" y="156"/>
                  </a:lnTo>
                  <a:lnTo>
                    <a:pt x="130" y="12300"/>
                  </a:lnTo>
                  <a:lnTo>
                    <a:pt x="130" y="12300"/>
                  </a:lnTo>
                  <a:lnTo>
                    <a:pt x="78" y="12377"/>
                  </a:lnTo>
                  <a:lnTo>
                    <a:pt x="78" y="12377"/>
                  </a:lnTo>
                  <a:lnTo>
                    <a:pt x="27" y="12481"/>
                  </a:lnTo>
                  <a:lnTo>
                    <a:pt x="1" y="12584"/>
                  </a:lnTo>
                  <a:lnTo>
                    <a:pt x="1" y="12662"/>
                  </a:lnTo>
                  <a:lnTo>
                    <a:pt x="1" y="12765"/>
                  </a:lnTo>
                  <a:lnTo>
                    <a:pt x="27" y="12868"/>
                  </a:lnTo>
                  <a:lnTo>
                    <a:pt x="78" y="12946"/>
                  </a:lnTo>
                  <a:lnTo>
                    <a:pt x="130" y="13023"/>
                  </a:lnTo>
                  <a:lnTo>
                    <a:pt x="207" y="13101"/>
                  </a:lnTo>
                  <a:lnTo>
                    <a:pt x="1086" y="13669"/>
                  </a:lnTo>
                  <a:lnTo>
                    <a:pt x="1086" y="13669"/>
                  </a:lnTo>
                  <a:lnTo>
                    <a:pt x="1163" y="13721"/>
                  </a:lnTo>
                  <a:lnTo>
                    <a:pt x="1241" y="13773"/>
                  </a:lnTo>
                  <a:lnTo>
                    <a:pt x="1344" y="13773"/>
                  </a:lnTo>
                  <a:lnTo>
                    <a:pt x="1422" y="13773"/>
                  </a:lnTo>
                  <a:lnTo>
                    <a:pt x="1525" y="13773"/>
                  </a:lnTo>
                  <a:lnTo>
                    <a:pt x="1603" y="13747"/>
                  </a:lnTo>
                  <a:lnTo>
                    <a:pt x="1680" y="13695"/>
                  </a:lnTo>
                  <a:lnTo>
                    <a:pt x="1758" y="13643"/>
                  </a:lnTo>
                  <a:lnTo>
                    <a:pt x="13618" y="1784"/>
                  </a:lnTo>
                  <a:lnTo>
                    <a:pt x="13618" y="1784"/>
                  </a:lnTo>
                  <a:lnTo>
                    <a:pt x="13669" y="1706"/>
                  </a:lnTo>
                  <a:lnTo>
                    <a:pt x="13721" y="1628"/>
                  </a:lnTo>
                  <a:lnTo>
                    <a:pt x="13773" y="1448"/>
                  </a:lnTo>
                  <a:lnTo>
                    <a:pt x="13747" y="1293"/>
                  </a:lnTo>
                  <a:lnTo>
                    <a:pt x="13721" y="1189"/>
                  </a:lnTo>
                  <a:lnTo>
                    <a:pt x="13669" y="1112"/>
                  </a:lnTo>
                  <a:lnTo>
                    <a:pt x="13669" y="111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2" name="Google Shape;2372;p32"/>
            <p:cNvSpPr/>
            <p:nvPr/>
          </p:nvSpPr>
          <p:spPr>
            <a:xfrm>
              <a:off x="10630975" y="1599925"/>
              <a:ext cx="302350" cy="302975"/>
            </a:xfrm>
            <a:custGeom>
              <a:rect b="b" l="l" r="r" t="t"/>
              <a:pathLst>
                <a:path extrusionOk="0" h="12119" w="12094">
                  <a:moveTo>
                    <a:pt x="12016" y="1112"/>
                  </a:moveTo>
                  <a:lnTo>
                    <a:pt x="11421" y="259"/>
                  </a:lnTo>
                  <a:lnTo>
                    <a:pt x="11421" y="259"/>
                  </a:lnTo>
                  <a:lnTo>
                    <a:pt x="11344" y="156"/>
                  </a:lnTo>
                  <a:lnTo>
                    <a:pt x="11344" y="156"/>
                  </a:lnTo>
                  <a:lnTo>
                    <a:pt x="11266" y="104"/>
                  </a:lnTo>
                  <a:lnTo>
                    <a:pt x="11189" y="52"/>
                  </a:lnTo>
                  <a:lnTo>
                    <a:pt x="11085" y="27"/>
                  </a:lnTo>
                  <a:lnTo>
                    <a:pt x="10982" y="1"/>
                  </a:lnTo>
                  <a:lnTo>
                    <a:pt x="10879" y="27"/>
                  </a:lnTo>
                  <a:lnTo>
                    <a:pt x="10801" y="52"/>
                  </a:lnTo>
                  <a:lnTo>
                    <a:pt x="10698" y="104"/>
                  </a:lnTo>
                  <a:lnTo>
                    <a:pt x="10620" y="156"/>
                  </a:lnTo>
                  <a:lnTo>
                    <a:pt x="130" y="10646"/>
                  </a:lnTo>
                  <a:lnTo>
                    <a:pt x="130" y="10646"/>
                  </a:lnTo>
                  <a:lnTo>
                    <a:pt x="78" y="10724"/>
                  </a:lnTo>
                  <a:lnTo>
                    <a:pt x="78" y="10724"/>
                  </a:lnTo>
                  <a:lnTo>
                    <a:pt x="27" y="10801"/>
                  </a:lnTo>
                  <a:lnTo>
                    <a:pt x="1" y="10905"/>
                  </a:lnTo>
                  <a:lnTo>
                    <a:pt x="1" y="11008"/>
                  </a:lnTo>
                  <a:lnTo>
                    <a:pt x="1" y="11111"/>
                  </a:lnTo>
                  <a:lnTo>
                    <a:pt x="27" y="11189"/>
                  </a:lnTo>
                  <a:lnTo>
                    <a:pt x="78" y="11292"/>
                  </a:lnTo>
                  <a:lnTo>
                    <a:pt x="130" y="11370"/>
                  </a:lnTo>
                  <a:lnTo>
                    <a:pt x="207" y="11421"/>
                  </a:lnTo>
                  <a:lnTo>
                    <a:pt x="1086" y="12016"/>
                  </a:lnTo>
                  <a:lnTo>
                    <a:pt x="1086" y="12016"/>
                  </a:lnTo>
                  <a:lnTo>
                    <a:pt x="1163" y="12067"/>
                  </a:lnTo>
                  <a:lnTo>
                    <a:pt x="1241" y="12093"/>
                  </a:lnTo>
                  <a:lnTo>
                    <a:pt x="1344" y="12119"/>
                  </a:lnTo>
                  <a:lnTo>
                    <a:pt x="1422" y="12119"/>
                  </a:lnTo>
                  <a:lnTo>
                    <a:pt x="1525" y="12093"/>
                  </a:lnTo>
                  <a:lnTo>
                    <a:pt x="1603" y="12067"/>
                  </a:lnTo>
                  <a:lnTo>
                    <a:pt x="1680" y="12016"/>
                  </a:lnTo>
                  <a:lnTo>
                    <a:pt x="1758" y="11964"/>
                  </a:lnTo>
                  <a:lnTo>
                    <a:pt x="11938" y="1784"/>
                  </a:lnTo>
                  <a:lnTo>
                    <a:pt x="11938" y="1784"/>
                  </a:lnTo>
                  <a:lnTo>
                    <a:pt x="11990" y="1706"/>
                  </a:lnTo>
                  <a:lnTo>
                    <a:pt x="12041" y="1628"/>
                  </a:lnTo>
                  <a:lnTo>
                    <a:pt x="12093" y="1448"/>
                  </a:lnTo>
                  <a:lnTo>
                    <a:pt x="12093" y="1293"/>
                  </a:lnTo>
                  <a:lnTo>
                    <a:pt x="12041" y="1189"/>
                  </a:lnTo>
                  <a:lnTo>
                    <a:pt x="12016" y="1112"/>
                  </a:lnTo>
                  <a:lnTo>
                    <a:pt x="12016" y="111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3" name="Google Shape;2373;p32"/>
            <p:cNvSpPr/>
            <p:nvPr/>
          </p:nvSpPr>
          <p:spPr>
            <a:xfrm>
              <a:off x="10758875" y="1727825"/>
              <a:ext cx="260350" cy="261000"/>
            </a:xfrm>
            <a:custGeom>
              <a:rect b="b" l="l" r="r" t="t"/>
              <a:pathLst>
                <a:path extrusionOk="0" h="10440" w="10414">
                  <a:moveTo>
                    <a:pt x="10336" y="1112"/>
                  </a:moveTo>
                  <a:lnTo>
                    <a:pt x="9768" y="259"/>
                  </a:lnTo>
                  <a:lnTo>
                    <a:pt x="9768" y="259"/>
                  </a:lnTo>
                  <a:lnTo>
                    <a:pt x="9690" y="156"/>
                  </a:lnTo>
                  <a:lnTo>
                    <a:pt x="9690" y="156"/>
                  </a:lnTo>
                  <a:lnTo>
                    <a:pt x="9613" y="104"/>
                  </a:lnTo>
                  <a:lnTo>
                    <a:pt x="9509" y="52"/>
                  </a:lnTo>
                  <a:lnTo>
                    <a:pt x="9406" y="27"/>
                  </a:lnTo>
                  <a:lnTo>
                    <a:pt x="9303" y="1"/>
                  </a:lnTo>
                  <a:lnTo>
                    <a:pt x="9225" y="27"/>
                  </a:lnTo>
                  <a:lnTo>
                    <a:pt x="9122" y="52"/>
                  </a:lnTo>
                  <a:lnTo>
                    <a:pt x="9018" y="104"/>
                  </a:lnTo>
                  <a:lnTo>
                    <a:pt x="8941" y="156"/>
                  </a:lnTo>
                  <a:lnTo>
                    <a:pt x="130" y="8967"/>
                  </a:lnTo>
                  <a:lnTo>
                    <a:pt x="130" y="8967"/>
                  </a:lnTo>
                  <a:lnTo>
                    <a:pt x="78" y="9044"/>
                  </a:lnTo>
                  <a:lnTo>
                    <a:pt x="78" y="9044"/>
                  </a:lnTo>
                  <a:lnTo>
                    <a:pt x="27" y="9122"/>
                  </a:lnTo>
                  <a:lnTo>
                    <a:pt x="1" y="9225"/>
                  </a:lnTo>
                  <a:lnTo>
                    <a:pt x="1" y="9328"/>
                  </a:lnTo>
                  <a:lnTo>
                    <a:pt x="1" y="9432"/>
                  </a:lnTo>
                  <a:lnTo>
                    <a:pt x="27" y="9535"/>
                  </a:lnTo>
                  <a:lnTo>
                    <a:pt x="78" y="9613"/>
                  </a:lnTo>
                  <a:lnTo>
                    <a:pt x="130" y="9690"/>
                  </a:lnTo>
                  <a:lnTo>
                    <a:pt x="207" y="9768"/>
                  </a:lnTo>
                  <a:lnTo>
                    <a:pt x="1086" y="10336"/>
                  </a:lnTo>
                  <a:lnTo>
                    <a:pt x="1086" y="10336"/>
                  </a:lnTo>
                  <a:lnTo>
                    <a:pt x="1163" y="10388"/>
                  </a:lnTo>
                  <a:lnTo>
                    <a:pt x="1241" y="10414"/>
                  </a:lnTo>
                  <a:lnTo>
                    <a:pt x="1344" y="10439"/>
                  </a:lnTo>
                  <a:lnTo>
                    <a:pt x="1422" y="10439"/>
                  </a:lnTo>
                  <a:lnTo>
                    <a:pt x="1525" y="10439"/>
                  </a:lnTo>
                  <a:lnTo>
                    <a:pt x="1603" y="10388"/>
                  </a:lnTo>
                  <a:lnTo>
                    <a:pt x="1680" y="10362"/>
                  </a:lnTo>
                  <a:lnTo>
                    <a:pt x="1758" y="10284"/>
                  </a:lnTo>
                  <a:lnTo>
                    <a:pt x="10284" y="1784"/>
                  </a:lnTo>
                  <a:lnTo>
                    <a:pt x="10284" y="1784"/>
                  </a:lnTo>
                  <a:lnTo>
                    <a:pt x="10336" y="1706"/>
                  </a:lnTo>
                  <a:lnTo>
                    <a:pt x="10388" y="1629"/>
                  </a:lnTo>
                  <a:lnTo>
                    <a:pt x="10414" y="1448"/>
                  </a:lnTo>
                  <a:lnTo>
                    <a:pt x="10414" y="1293"/>
                  </a:lnTo>
                  <a:lnTo>
                    <a:pt x="10388" y="1189"/>
                  </a:lnTo>
                  <a:lnTo>
                    <a:pt x="10336" y="1112"/>
                  </a:lnTo>
                  <a:lnTo>
                    <a:pt x="10336" y="111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4" name="Google Shape;2374;p32"/>
            <p:cNvSpPr/>
            <p:nvPr/>
          </p:nvSpPr>
          <p:spPr>
            <a:xfrm>
              <a:off x="10886775" y="1855725"/>
              <a:ext cx="219000" cy="219000"/>
            </a:xfrm>
            <a:custGeom>
              <a:rect b="b" l="l" r="r" t="t"/>
              <a:pathLst>
                <a:path extrusionOk="0" h="8760" w="8760">
                  <a:moveTo>
                    <a:pt x="8657" y="1112"/>
                  </a:moveTo>
                  <a:lnTo>
                    <a:pt x="8088" y="259"/>
                  </a:lnTo>
                  <a:lnTo>
                    <a:pt x="8088" y="259"/>
                  </a:lnTo>
                  <a:lnTo>
                    <a:pt x="8011" y="156"/>
                  </a:lnTo>
                  <a:lnTo>
                    <a:pt x="8011" y="156"/>
                  </a:lnTo>
                  <a:lnTo>
                    <a:pt x="7933" y="104"/>
                  </a:lnTo>
                  <a:lnTo>
                    <a:pt x="7830" y="52"/>
                  </a:lnTo>
                  <a:lnTo>
                    <a:pt x="7752" y="27"/>
                  </a:lnTo>
                  <a:lnTo>
                    <a:pt x="7649" y="1"/>
                  </a:lnTo>
                  <a:lnTo>
                    <a:pt x="7546" y="27"/>
                  </a:lnTo>
                  <a:lnTo>
                    <a:pt x="7442" y="52"/>
                  </a:lnTo>
                  <a:lnTo>
                    <a:pt x="7365" y="104"/>
                  </a:lnTo>
                  <a:lnTo>
                    <a:pt x="7287" y="156"/>
                  </a:lnTo>
                  <a:lnTo>
                    <a:pt x="156" y="7287"/>
                  </a:lnTo>
                  <a:lnTo>
                    <a:pt x="156" y="7287"/>
                  </a:lnTo>
                  <a:lnTo>
                    <a:pt x="78" y="7365"/>
                  </a:lnTo>
                  <a:lnTo>
                    <a:pt x="78" y="7365"/>
                  </a:lnTo>
                  <a:lnTo>
                    <a:pt x="27" y="7468"/>
                  </a:lnTo>
                  <a:lnTo>
                    <a:pt x="1" y="7571"/>
                  </a:lnTo>
                  <a:lnTo>
                    <a:pt x="1" y="7649"/>
                  </a:lnTo>
                  <a:lnTo>
                    <a:pt x="1" y="7752"/>
                  </a:lnTo>
                  <a:lnTo>
                    <a:pt x="27" y="7856"/>
                  </a:lnTo>
                  <a:lnTo>
                    <a:pt x="78" y="7933"/>
                  </a:lnTo>
                  <a:lnTo>
                    <a:pt x="130" y="8036"/>
                  </a:lnTo>
                  <a:lnTo>
                    <a:pt x="233" y="8088"/>
                  </a:lnTo>
                  <a:lnTo>
                    <a:pt x="1086" y="8682"/>
                  </a:lnTo>
                  <a:lnTo>
                    <a:pt x="1086" y="8682"/>
                  </a:lnTo>
                  <a:lnTo>
                    <a:pt x="1163" y="8708"/>
                  </a:lnTo>
                  <a:lnTo>
                    <a:pt x="1241" y="8760"/>
                  </a:lnTo>
                  <a:lnTo>
                    <a:pt x="1344" y="8760"/>
                  </a:lnTo>
                  <a:lnTo>
                    <a:pt x="1422" y="8760"/>
                  </a:lnTo>
                  <a:lnTo>
                    <a:pt x="1525" y="8760"/>
                  </a:lnTo>
                  <a:lnTo>
                    <a:pt x="1603" y="8734"/>
                  </a:lnTo>
                  <a:lnTo>
                    <a:pt x="1680" y="8682"/>
                  </a:lnTo>
                  <a:lnTo>
                    <a:pt x="1758" y="8631"/>
                  </a:lnTo>
                  <a:lnTo>
                    <a:pt x="8605" y="1784"/>
                  </a:lnTo>
                  <a:lnTo>
                    <a:pt x="8605" y="1784"/>
                  </a:lnTo>
                  <a:lnTo>
                    <a:pt x="8657" y="1706"/>
                  </a:lnTo>
                  <a:lnTo>
                    <a:pt x="8708" y="1629"/>
                  </a:lnTo>
                  <a:lnTo>
                    <a:pt x="8760" y="1448"/>
                  </a:lnTo>
                  <a:lnTo>
                    <a:pt x="8734" y="1293"/>
                  </a:lnTo>
                  <a:lnTo>
                    <a:pt x="8708" y="1189"/>
                  </a:lnTo>
                  <a:lnTo>
                    <a:pt x="8657" y="1112"/>
                  </a:lnTo>
                  <a:lnTo>
                    <a:pt x="8657" y="111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5" name="Google Shape;2375;p32"/>
            <p:cNvSpPr/>
            <p:nvPr/>
          </p:nvSpPr>
          <p:spPr>
            <a:xfrm>
              <a:off x="11223325" y="2192275"/>
              <a:ext cx="1263525" cy="1263525"/>
            </a:xfrm>
            <a:custGeom>
              <a:rect b="b" l="l" r="r" t="t"/>
              <a:pathLst>
                <a:path extrusionOk="0" h="50541" w="50541">
                  <a:moveTo>
                    <a:pt x="39611" y="39637"/>
                  </a:moveTo>
                  <a:lnTo>
                    <a:pt x="49197" y="30051"/>
                  </a:lnTo>
                  <a:lnTo>
                    <a:pt x="6357" y="1189"/>
                  </a:lnTo>
                  <a:lnTo>
                    <a:pt x="1189" y="6357"/>
                  </a:lnTo>
                  <a:lnTo>
                    <a:pt x="30025" y="49223"/>
                  </a:lnTo>
                  <a:lnTo>
                    <a:pt x="39611" y="39637"/>
                  </a:lnTo>
                  <a:lnTo>
                    <a:pt x="39611" y="39637"/>
                  </a:lnTo>
                  <a:close/>
                  <a:moveTo>
                    <a:pt x="50386" y="30335"/>
                  </a:moveTo>
                  <a:lnTo>
                    <a:pt x="30309" y="50386"/>
                  </a:lnTo>
                  <a:lnTo>
                    <a:pt x="30309" y="50386"/>
                  </a:lnTo>
                  <a:lnTo>
                    <a:pt x="30232" y="50463"/>
                  </a:lnTo>
                  <a:lnTo>
                    <a:pt x="30232" y="50463"/>
                  </a:lnTo>
                  <a:lnTo>
                    <a:pt x="30154" y="50515"/>
                  </a:lnTo>
                  <a:lnTo>
                    <a:pt x="30051" y="50541"/>
                  </a:lnTo>
                  <a:lnTo>
                    <a:pt x="29947" y="50541"/>
                  </a:lnTo>
                  <a:lnTo>
                    <a:pt x="29844" y="50541"/>
                  </a:lnTo>
                  <a:lnTo>
                    <a:pt x="29766" y="50515"/>
                  </a:lnTo>
                  <a:lnTo>
                    <a:pt x="29663" y="50463"/>
                  </a:lnTo>
                  <a:lnTo>
                    <a:pt x="29586" y="50386"/>
                  </a:lnTo>
                  <a:lnTo>
                    <a:pt x="29534" y="50308"/>
                  </a:lnTo>
                  <a:lnTo>
                    <a:pt x="78" y="6615"/>
                  </a:lnTo>
                  <a:lnTo>
                    <a:pt x="78" y="6615"/>
                  </a:lnTo>
                  <a:lnTo>
                    <a:pt x="52" y="6538"/>
                  </a:lnTo>
                  <a:lnTo>
                    <a:pt x="1" y="6434"/>
                  </a:lnTo>
                  <a:lnTo>
                    <a:pt x="1" y="6357"/>
                  </a:lnTo>
                  <a:lnTo>
                    <a:pt x="1" y="6253"/>
                  </a:lnTo>
                  <a:lnTo>
                    <a:pt x="1" y="6176"/>
                  </a:lnTo>
                  <a:lnTo>
                    <a:pt x="26" y="6098"/>
                  </a:lnTo>
                  <a:lnTo>
                    <a:pt x="78" y="5995"/>
                  </a:lnTo>
                  <a:lnTo>
                    <a:pt x="130" y="5943"/>
                  </a:lnTo>
                  <a:lnTo>
                    <a:pt x="5918" y="156"/>
                  </a:lnTo>
                  <a:lnTo>
                    <a:pt x="5918" y="156"/>
                  </a:lnTo>
                  <a:lnTo>
                    <a:pt x="5995" y="104"/>
                  </a:lnTo>
                  <a:lnTo>
                    <a:pt x="6073" y="52"/>
                  </a:lnTo>
                  <a:lnTo>
                    <a:pt x="6228" y="1"/>
                  </a:lnTo>
                  <a:lnTo>
                    <a:pt x="6409" y="26"/>
                  </a:lnTo>
                  <a:lnTo>
                    <a:pt x="6486" y="52"/>
                  </a:lnTo>
                  <a:lnTo>
                    <a:pt x="6564" y="104"/>
                  </a:lnTo>
                  <a:lnTo>
                    <a:pt x="50282" y="29534"/>
                  </a:lnTo>
                  <a:lnTo>
                    <a:pt x="50282" y="29534"/>
                  </a:lnTo>
                  <a:lnTo>
                    <a:pt x="50386" y="29611"/>
                  </a:lnTo>
                  <a:lnTo>
                    <a:pt x="50386" y="29611"/>
                  </a:lnTo>
                  <a:lnTo>
                    <a:pt x="50437" y="29689"/>
                  </a:lnTo>
                  <a:lnTo>
                    <a:pt x="50489" y="29766"/>
                  </a:lnTo>
                  <a:lnTo>
                    <a:pt x="50515" y="29870"/>
                  </a:lnTo>
                  <a:lnTo>
                    <a:pt x="50541" y="29973"/>
                  </a:lnTo>
                  <a:lnTo>
                    <a:pt x="50515" y="30077"/>
                  </a:lnTo>
                  <a:lnTo>
                    <a:pt x="50489" y="30154"/>
                  </a:lnTo>
                  <a:lnTo>
                    <a:pt x="50437" y="30257"/>
                  </a:lnTo>
                  <a:lnTo>
                    <a:pt x="50386" y="30335"/>
                  </a:lnTo>
                  <a:lnTo>
                    <a:pt x="50386" y="3033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6" name="Google Shape;2376;p32"/>
            <p:cNvSpPr/>
            <p:nvPr/>
          </p:nvSpPr>
          <p:spPr>
            <a:xfrm>
              <a:off x="11285350" y="2254300"/>
              <a:ext cx="960550" cy="961200"/>
            </a:xfrm>
            <a:custGeom>
              <a:rect b="b" l="l" r="r" t="t"/>
              <a:pathLst>
                <a:path extrusionOk="0" h="38448" w="38422">
                  <a:moveTo>
                    <a:pt x="37492" y="37517"/>
                  </a:moveTo>
                  <a:lnTo>
                    <a:pt x="38422" y="36587"/>
                  </a:lnTo>
                  <a:lnTo>
                    <a:pt x="1835" y="0"/>
                  </a:lnTo>
                  <a:lnTo>
                    <a:pt x="0" y="1860"/>
                  </a:lnTo>
                  <a:lnTo>
                    <a:pt x="36587" y="38448"/>
                  </a:lnTo>
                  <a:lnTo>
                    <a:pt x="37492" y="37517"/>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7" name="Google Shape;2377;p32"/>
            <p:cNvSpPr/>
            <p:nvPr/>
          </p:nvSpPr>
          <p:spPr>
            <a:xfrm>
              <a:off x="11894475" y="2863425"/>
              <a:ext cx="485150" cy="485800"/>
            </a:xfrm>
            <a:custGeom>
              <a:rect b="b" l="l" r="r" t="t"/>
              <a:pathLst>
                <a:path extrusionOk="0" h="19432" w="19406">
                  <a:moveTo>
                    <a:pt x="19405" y="595"/>
                  </a:moveTo>
                  <a:lnTo>
                    <a:pt x="18527" y="1"/>
                  </a:lnTo>
                  <a:lnTo>
                    <a:pt x="1" y="18553"/>
                  </a:lnTo>
                  <a:lnTo>
                    <a:pt x="595" y="19431"/>
                  </a:lnTo>
                  <a:lnTo>
                    <a:pt x="19405" y="59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8" name="Google Shape;2378;p32"/>
            <p:cNvSpPr/>
            <p:nvPr/>
          </p:nvSpPr>
          <p:spPr>
            <a:xfrm>
              <a:off x="11807925" y="2777525"/>
              <a:ext cx="443800" cy="443800"/>
            </a:xfrm>
            <a:custGeom>
              <a:rect b="b" l="l" r="r" t="t"/>
              <a:pathLst>
                <a:path extrusionOk="0" h="17752" w="17752">
                  <a:moveTo>
                    <a:pt x="17751" y="594"/>
                  </a:moveTo>
                  <a:lnTo>
                    <a:pt x="16873" y="0"/>
                  </a:lnTo>
                  <a:lnTo>
                    <a:pt x="0" y="16873"/>
                  </a:lnTo>
                  <a:lnTo>
                    <a:pt x="595" y="17751"/>
                  </a:lnTo>
                  <a:lnTo>
                    <a:pt x="17751" y="594"/>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9" name="Google Shape;2379;p32"/>
            <p:cNvSpPr/>
            <p:nvPr/>
          </p:nvSpPr>
          <p:spPr>
            <a:xfrm>
              <a:off x="11722000" y="2691600"/>
              <a:ext cx="401825" cy="401825"/>
            </a:xfrm>
            <a:custGeom>
              <a:rect b="b" l="l" r="r" t="t"/>
              <a:pathLst>
                <a:path extrusionOk="0" h="16073" w="16073">
                  <a:moveTo>
                    <a:pt x="16072" y="595"/>
                  </a:moveTo>
                  <a:lnTo>
                    <a:pt x="15194" y="1"/>
                  </a:lnTo>
                  <a:lnTo>
                    <a:pt x="1" y="15194"/>
                  </a:lnTo>
                  <a:lnTo>
                    <a:pt x="595" y="16072"/>
                  </a:lnTo>
                  <a:lnTo>
                    <a:pt x="16072" y="59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0" name="Google Shape;2380;p32"/>
            <p:cNvSpPr/>
            <p:nvPr/>
          </p:nvSpPr>
          <p:spPr>
            <a:xfrm>
              <a:off x="11636100" y="2605050"/>
              <a:ext cx="359825" cy="360475"/>
            </a:xfrm>
            <a:custGeom>
              <a:rect b="b" l="l" r="r" t="t"/>
              <a:pathLst>
                <a:path extrusionOk="0" h="14419" w="14393">
                  <a:moveTo>
                    <a:pt x="14392" y="595"/>
                  </a:moveTo>
                  <a:lnTo>
                    <a:pt x="13514" y="0"/>
                  </a:lnTo>
                  <a:lnTo>
                    <a:pt x="0" y="13540"/>
                  </a:lnTo>
                  <a:lnTo>
                    <a:pt x="569" y="14418"/>
                  </a:lnTo>
                  <a:lnTo>
                    <a:pt x="14392" y="59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1" name="Google Shape;2381;p32"/>
            <p:cNvSpPr/>
            <p:nvPr/>
          </p:nvSpPr>
          <p:spPr>
            <a:xfrm>
              <a:off x="11549525" y="2519125"/>
              <a:ext cx="318500" cy="318500"/>
            </a:xfrm>
            <a:custGeom>
              <a:rect b="b" l="l" r="r" t="t"/>
              <a:pathLst>
                <a:path extrusionOk="0" h="12740" w="12740">
                  <a:moveTo>
                    <a:pt x="12739" y="595"/>
                  </a:moveTo>
                  <a:lnTo>
                    <a:pt x="11861" y="1"/>
                  </a:lnTo>
                  <a:lnTo>
                    <a:pt x="1" y="11861"/>
                  </a:lnTo>
                  <a:lnTo>
                    <a:pt x="595" y="12739"/>
                  </a:lnTo>
                  <a:lnTo>
                    <a:pt x="12739" y="59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2" name="Google Shape;2382;p32"/>
            <p:cNvSpPr/>
            <p:nvPr/>
          </p:nvSpPr>
          <p:spPr>
            <a:xfrm>
              <a:off x="11463625" y="2433225"/>
              <a:ext cx="276500" cy="276500"/>
            </a:xfrm>
            <a:custGeom>
              <a:rect b="b" l="l" r="r" t="t"/>
              <a:pathLst>
                <a:path extrusionOk="0" h="11060" w="11060">
                  <a:moveTo>
                    <a:pt x="11059" y="569"/>
                  </a:moveTo>
                  <a:lnTo>
                    <a:pt x="10181" y="0"/>
                  </a:lnTo>
                  <a:lnTo>
                    <a:pt x="0" y="10181"/>
                  </a:lnTo>
                  <a:lnTo>
                    <a:pt x="595" y="11059"/>
                  </a:lnTo>
                  <a:lnTo>
                    <a:pt x="11059" y="569"/>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3" name="Google Shape;2383;p32"/>
            <p:cNvSpPr/>
            <p:nvPr/>
          </p:nvSpPr>
          <p:spPr>
            <a:xfrm>
              <a:off x="11377700" y="2346650"/>
              <a:ext cx="234525" cy="235175"/>
            </a:xfrm>
            <a:custGeom>
              <a:rect b="b" l="l" r="r" t="t"/>
              <a:pathLst>
                <a:path extrusionOk="0" h="9407" w="9381">
                  <a:moveTo>
                    <a:pt x="9380" y="595"/>
                  </a:moveTo>
                  <a:lnTo>
                    <a:pt x="8502" y="1"/>
                  </a:lnTo>
                  <a:lnTo>
                    <a:pt x="1" y="8528"/>
                  </a:lnTo>
                  <a:lnTo>
                    <a:pt x="569" y="9406"/>
                  </a:lnTo>
                  <a:lnTo>
                    <a:pt x="9380" y="59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4" name="Google Shape;2384;p32"/>
            <p:cNvSpPr/>
            <p:nvPr/>
          </p:nvSpPr>
          <p:spPr>
            <a:xfrm>
              <a:off x="11291150" y="2260750"/>
              <a:ext cx="193175" cy="193175"/>
            </a:xfrm>
            <a:custGeom>
              <a:rect b="b" l="l" r="r" t="t"/>
              <a:pathLst>
                <a:path extrusionOk="0" h="7727" w="7727">
                  <a:moveTo>
                    <a:pt x="7726" y="595"/>
                  </a:moveTo>
                  <a:lnTo>
                    <a:pt x="6848" y="0"/>
                  </a:lnTo>
                  <a:lnTo>
                    <a:pt x="1" y="6848"/>
                  </a:lnTo>
                  <a:lnTo>
                    <a:pt x="595" y="7726"/>
                  </a:lnTo>
                  <a:lnTo>
                    <a:pt x="7726" y="59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5" name="Google Shape;2385;p32"/>
            <p:cNvSpPr/>
            <p:nvPr/>
          </p:nvSpPr>
          <p:spPr>
            <a:xfrm>
              <a:off x="11881550" y="2850500"/>
              <a:ext cx="511650" cy="511650"/>
            </a:xfrm>
            <a:custGeom>
              <a:rect b="b" l="l" r="r" t="t"/>
              <a:pathLst>
                <a:path extrusionOk="0" h="20466" w="20466">
                  <a:moveTo>
                    <a:pt x="19354" y="104"/>
                  </a:moveTo>
                  <a:lnTo>
                    <a:pt x="20207" y="673"/>
                  </a:lnTo>
                  <a:lnTo>
                    <a:pt x="20207" y="673"/>
                  </a:lnTo>
                  <a:lnTo>
                    <a:pt x="20310" y="750"/>
                  </a:lnTo>
                  <a:lnTo>
                    <a:pt x="20310" y="750"/>
                  </a:lnTo>
                  <a:lnTo>
                    <a:pt x="20362" y="828"/>
                  </a:lnTo>
                  <a:lnTo>
                    <a:pt x="20413" y="931"/>
                  </a:lnTo>
                  <a:lnTo>
                    <a:pt x="20439" y="1009"/>
                  </a:lnTo>
                  <a:lnTo>
                    <a:pt x="20465" y="1112"/>
                  </a:lnTo>
                  <a:lnTo>
                    <a:pt x="20439" y="1215"/>
                  </a:lnTo>
                  <a:lnTo>
                    <a:pt x="20413" y="1319"/>
                  </a:lnTo>
                  <a:lnTo>
                    <a:pt x="20362" y="1396"/>
                  </a:lnTo>
                  <a:lnTo>
                    <a:pt x="20310" y="1474"/>
                  </a:lnTo>
                  <a:lnTo>
                    <a:pt x="1474" y="20310"/>
                  </a:lnTo>
                  <a:lnTo>
                    <a:pt x="1474" y="20310"/>
                  </a:lnTo>
                  <a:lnTo>
                    <a:pt x="1396" y="20388"/>
                  </a:lnTo>
                  <a:lnTo>
                    <a:pt x="1396" y="20388"/>
                  </a:lnTo>
                  <a:lnTo>
                    <a:pt x="1293" y="20439"/>
                  </a:lnTo>
                  <a:lnTo>
                    <a:pt x="1190" y="20465"/>
                  </a:lnTo>
                  <a:lnTo>
                    <a:pt x="1112" y="20465"/>
                  </a:lnTo>
                  <a:lnTo>
                    <a:pt x="1009" y="20465"/>
                  </a:lnTo>
                  <a:lnTo>
                    <a:pt x="905" y="20439"/>
                  </a:lnTo>
                  <a:lnTo>
                    <a:pt x="828" y="20388"/>
                  </a:lnTo>
                  <a:lnTo>
                    <a:pt x="724" y="20310"/>
                  </a:lnTo>
                  <a:lnTo>
                    <a:pt x="673" y="20232"/>
                  </a:lnTo>
                  <a:lnTo>
                    <a:pt x="78" y="19380"/>
                  </a:lnTo>
                  <a:lnTo>
                    <a:pt x="78" y="19380"/>
                  </a:lnTo>
                  <a:lnTo>
                    <a:pt x="53" y="19302"/>
                  </a:lnTo>
                  <a:lnTo>
                    <a:pt x="1" y="19225"/>
                  </a:lnTo>
                  <a:lnTo>
                    <a:pt x="1" y="19121"/>
                  </a:lnTo>
                  <a:lnTo>
                    <a:pt x="1" y="19044"/>
                  </a:lnTo>
                  <a:lnTo>
                    <a:pt x="1" y="18941"/>
                  </a:lnTo>
                  <a:lnTo>
                    <a:pt x="27" y="18863"/>
                  </a:lnTo>
                  <a:lnTo>
                    <a:pt x="78" y="18786"/>
                  </a:lnTo>
                  <a:lnTo>
                    <a:pt x="130" y="18708"/>
                  </a:lnTo>
                  <a:lnTo>
                    <a:pt x="18682" y="156"/>
                  </a:lnTo>
                  <a:lnTo>
                    <a:pt x="18682" y="156"/>
                  </a:lnTo>
                  <a:lnTo>
                    <a:pt x="18760" y="104"/>
                  </a:lnTo>
                  <a:lnTo>
                    <a:pt x="18837" y="53"/>
                  </a:lnTo>
                  <a:lnTo>
                    <a:pt x="18992" y="1"/>
                  </a:lnTo>
                  <a:lnTo>
                    <a:pt x="19173" y="27"/>
                  </a:lnTo>
                  <a:lnTo>
                    <a:pt x="19251" y="53"/>
                  </a:lnTo>
                  <a:lnTo>
                    <a:pt x="19354" y="104"/>
                  </a:lnTo>
                  <a:lnTo>
                    <a:pt x="19354" y="104"/>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6" name="Google Shape;2386;p32"/>
            <p:cNvSpPr/>
            <p:nvPr/>
          </p:nvSpPr>
          <p:spPr>
            <a:xfrm>
              <a:off x="11795000" y="2764600"/>
              <a:ext cx="469650" cy="469625"/>
            </a:xfrm>
            <a:custGeom>
              <a:rect b="b" l="l" r="r" t="t"/>
              <a:pathLst>
                <a:path extrusionOk="0" h="18785" w="18786">
                  <a:moveTo>
                    <a:pt x="17700" y="78"/>
                  </a:moveTo>
                  <a:lnTo>
                    <a:pt x="18553" y="672"/>
                  </a:lnTo>
                  <a:lnTo>
                    <a:pt x="18553" y="672"/>
                  </a:lnTo>
                  <a:lnTo>
                    <a:pt x="18656" y="750"/>
                  </a:lnTo>
                  <a:lnTo>
                    <a:pt x="18656" y="750"/>
                  </a:lnTo>
                  <a:lnTo>
                    <a:pt x="18708" y="827"/>
                  </a:lnTo>
                  <a:lnTo>
                    <a:pt x="18759" y="905"/>
                  </a:lnTo>
                  <a:lnTo>
                    <a:pt x="18785" y="1008"/>
                  </a:lnTo>
                  <a:lnTo>
                    <a:pt x="18785" y="1111"/>
                  </a:lnTo>
                  <a:lnTo>
                    <a:pt x="18785" y="1215"/>
                  </a:lnTo>
                  <a:lnTo>
                    <a:pt x="18759" y="1292"/>
                  </a:lnTo>
                  <a:lnTo>
                    <a:pt x="18708" y="1396"/>
                  </a:lnTo>
                  <a:lnTo>
                    <a:pt x="18656" y="1473"/>
                  </a:lnTo>
                  <a:lnTo>
                    <a:pt x="1473" y="18630"/>
                  </a:lnTo>
                  <a:lnTo>
                    <a:pt x="1473" y="18630"/>
                  </a:lnTo>
                  <a:lnTo>
                    <a:pt x="1396" y="18707"/>
                  </a:lnTo>
                  <a:lnTo>
                    <a:pt x="1396" y="18707"/>
                  </a:lnTo>
                  <a:lnTo>
                    <a:pt x="1318" y="18759"/>
                  </a:lnTo>
                  <a:lnTo>
                    <a:pt x="1215" y="18785"/>
                  </a:lnTo>
                  <a:lnTo>
                    <a:pt x="1112" y="18785"/>
                  </a:lnTo>
                  <a:lnTo>
                    <a:pt x="1008" y="18785"/>
                  </a:lnTo>
                  <a:lnTo>
                    <a:pt x="931" y="18759"/>
                  </a:lnTo>
                  <a:lnTo>
                    <a:pt x="827" y="18707"/>
                  </a:lnTo>
                  <a:lnTo>
                    <a:pt x="750" y="18630"/>
                  </a:lnTo>
                  <a:lnTo>
                    <a:pt x="698" y="18552"/>
                  </a:lnTo>
                  <a:lnTo>
                    <a:pt x="104" y="17700"/>
                  </a:lnTo>
                  <a:lnTo>
                    <a:pt x="104" y="17700"/>
                  </a:lnTo>
                  <a:lnTo>
                    <a:pt x="52" y="17622"/>
                  </a:lnTo>
                  <a:lnTo>
                    <a:pt x="26" y="17545"/>
                  </a:lnTo>
                  <a:lnTo>
                    <a:pt x="1" y="17441"/>
                  </a:lnTo>
                  <a:lnTo>
                    <a:pt x="1" y="17364"/>
                  </a:lnTo>
                  <a:lnTo>
                    <a:pt x="26" y="17261"/>
                  </a:lnTo>
                  <a:lnTo>
                    <a:pt x="52" y="17183"/>
                  </a:lnTo>
                  <a:lnTo>
                    <a:pt x="104" y="17105"/>
                  </a:lnTo>
                  <a:lnTo>
                    <a:pt x="156" y="17028"/>
                  </a:lnTo>
                  <a:lnTo>
                    <a:pt x="17028" y="155"/>
                  </a:lnTo>
                  <a:lnTo>
                    <a:pt x="17028" y="155"/>
                  </a:lnTo>
                  <a:lnTo>
                    <a:pt x="17106" y="78"/>
                  </a:lnTo>
                  <a:lnTo>
                    <a:pt x="17183" y="52"/>
                  </a:lnTo>
                  <a:lnTo>
                    <a:pt x="17338" y="0"/>
                  </a:lnTo>
                  <a:lnTo>
                    <a:pt x="17519" y="0"/>
                  </a:lnTo>
                  <a:lnTo>
                    <a:pt x="17597" y="52"/>
                  </a:lnTo>
                  <a:lnTo>
                    <a:pt x="17700" y="78"/>
                  </a:lnTo>
                  <a:lnTo>
                    <a:pt x="17700" y="78"/>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7" name="Google Shape;2387;p32"/>
            <p:cNvSpPr/>
            <p:nvPr/>
          </p:nvSpPr>
          <p:spPr>
            <a:xfrm>
              <a:off x="11709100" y="2678675"/>
              <a:ext cx="427650" cy="427650"/>
            </a:xfrm>
            <a:custGeom>
              <a:rect b="b" l="l" r="r" t="t"/>
              <a:pathLst>
                <a:path extrusionOk="0" h="17106" w="17106">
                  <a:moveTo>
                    <a:pt x="16020" y="78"/>
                  </a:moveTo>
                  <a:lnTo>
                    <a:pt x="16873" y="647"/>
                  </a:lnTo>
                  <a:lnTo>
                    <a:pt x="16873" y="647"/>
                  </a:lnTo>
                  <a:lnTo>
                    <a:pt x="16976" y="724"/>
                  </a:lnTo>
                  <a:lnTo>
                    <a:pt x="16976" y="724"/>
                  </a:lnTo>
                  <a:lnTo>
                    <a:pt x="17028" y="802"/>
                  </a:lnTo>
                  <a:lnTo>
                    <a:pt x="17079" y="905"/>
                  </a:lnTo>
                  <a:lnTo>
                    <a:pt x="17105" y="1009"/>
                  </a:lnTo>
                  <a:lnTo>
                    <a:pt x="17105" y="1112"/>
                  </a:lnTo>
                  <a:lnTo>
                    <a:pt x="17105" y="1189"/>
                  </a:lnTo>
                  <a:lnTo>
                    <a:pt x="17079" y="1293"/>
                  </a:lnTo>
                  <a:lnTo>
                    <a:pt x="17028" y="1396"/>
                  </a:lnTo>
                  <a:lnTo>
                    <a:pt x="16976" y="1474"/>
                  </a:lnTo>
                  <a:lnTo>
                    <a:pt x="1473" y="16951"/>
                  </a:lnTo>
                  <a:lnTo>
                    <a:pt x="1473" y="16951"/>
                  </a:lnTo>
                  <a:lnTo>
                    <a:pt x="1395" y="17028"/>
                  </a:lnTo>
                  <a:lnTo>
                    <a:pt x="1395" y="17028"/>
                  </a:lnTo>
                  <a:lnTo>
                    <a:pt x="1318" y="17080"/>
                  </a:lnTo>
                  <a:lnTo>
                    <a:pt x="1215" y="17106"/>
                  </a:lnTo>
                  <a:lnTo>
                    <a:pt x="1111" y="17106"/>
                  </a:lnTo>
                  <a:lnTo>
                    <a:pt x="1008" y="17106"/>
                  </a:lnTo>
                  <a:lnTo>
                    <a:pt x="904" y="17080"/>
                  </a:lnTo>
                  <a:lnTo>
                    <a:pt x="827" y="17028"/>
                  </a:lnTo>
                  <a:lnTo>
                    <a:pt x="749" y="16951"/>
                  </a:lnTo>
                  <a:lnTo>
                    <a:pt x="672" y="16873"/>
                  </a:lnTo>
                  <a:lnTo>
                    <a:pt x="103" y="16021"/>
                  </a:lnTo>
                  <a:lnTo>
                    <a:pt x="103" y="16021"/>
                  </a:lnTo>
                  <a:lnTo>
                    <a:pt x="52" y="15943"/>
                  </a:lnTo>
                  <a:lnTo>
                    <a:pt x="26" y="15866"/>
                  </a:lnTo>
                  <a:lnTo>
                    <a:pt x="0" y="15762"/>
                  </a:lnTo>
                  <a:lnTo>
                    <a:pt x="0" y="15685"/>
                  </a:lnTo>
                  <a:lnTo>
                    <a:pt x="0" y="15582"/>
                  </a:lnTo>
                  <a:lnTo>
                    <a:pt x="52" y="15504"/>
                  </a:lnTo>
                  <a:lnTo>
                    <a:pt x="78" y="15426"/>
                  </a:lnTo>
                  <a:lnTo>
                    <a:pt x="155" y="15349"/>
                  </a:lnTo>
                  <a:lnTo>
                    <a:pt x="15348" y="130"/>
                  </a:lnTo>
                  <a:lnTo>
                    <a:pt x="15348" y="130"/>
                  </a:lnTo>
                  <a:lnTo>
                    <a:pt x="15426" y="78"/>
                  </a:lnTo>
                  <a:lnTo>
                    <a:pt x="15503" y="27"/>
                  </a:lnTo>
                  <a:lnTo>
                    <a:pt x="15658" y="1"/>
                  </a:lnTo>
                  <a:lnTo>
                    <a:pt x="15839" y="1"/>
                  </a:lnTo>
                  <a:lnTo>
                    <a:pt x="15917" y="27"/>
                  </a:lnTo>
                  <a:lnTo>
                    <a:pt x="16020" y="78"/>
                  </a:lnTo>
                  <a:lnTo>
                    <a:pt x="16020" y="78"/>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8" name="Google Shape;2388;p32"/>
            <p:cNvSpPr/>
            <p:nvPr/>
          </p:nvSpPr>
          <p:spPr>
            <a:xfrm>
              <a:off x="11623175" y="2592125"/>
              <a:ext cx="385675" cy="386300"/>
            </a:xfrm>
            <a:custGeom>
              <a:rect b="b" l="l" r="r" t="t"/>
              <a:pathLst>
                <a:path extrusionOk="0" h="15452" w="15427">
                  <a:moveTo>
                    <a:pt x="14315" y="104"/>
                  </a:moveTo>
                  <a:lnTo>
                    <a:pt x="15194" y="672"/>
                  </a:lnTo>
                  <a:lnTo>
                    <a:pt x="15194" y="672"/>
                  </a:lnTo>
                  <a:lnTo>
                    <a:pt x="15297" y="750"/>
                  </a:lnTo>
                  <a:lnTo>
                    <a:pt x="15297" y="750"/>
                  </a:lnTo>
                  <a:lnTo>
                    <a:pt x="15349" y="827"/>
                  </a:lnTo>
                  <a:lnTo>
                    <a:pt x="15400" y="931"/>
                  </a:lnTo>
                  <a:lnTo>
                    <a:pt x="15426" y="1008"/>
                  </a:lnTo>
                  <a:lnTo>
                    <a:pt x="15426" y="1112"/>
                  </a:lnTo>
                  <a:lnTo>
                    <a:pt x="15426" y="1215"/>
                  </a:lnTo>
                  <a:lnTo>
                    <a:pt x="15400" y="1318"/>
                  </a:lnTo>
                  <a:lnTo>
                    <a:pt x="15349" y="1396"/>
                  </a:lnTo>
                  <a:lnTo>
                    <a:pt x="15297" y="1473"/>
                  </a:lnTo>
                  <a:lnTo>
                    <a:pt x="1473" y="15297"/>
                  </a:lnTo>
                  <a:lnTo>
                    <a:pt x="1473" y="15297"/>
                  </a:lnTo>
                  <a:lnTo>
                    <a:pt x="1396" y="15374"/>
                  </a:lnTo>
                  <a:lnTo>
                    <a:pt x="1396" y="15374"/>
                  </a:lnTo>
                  <a:lnTo>
                    <a:pt x="1293" y="15426"/>
                  </a:lnTo>
                  <a:lnTo>
                    <a:pt x="1189" y="15452"/>
                  </a:lnTo>
                  <a:lnTo>
                    <a:pt x="1086" y="15452"/>
                  </a:lnTo>
                  <a:lnTo>
                    <a:pt x="1008" y="15452"/>
                  </a:lnTo>
                  <a:lnTo>
                    <a:pt x="905" y="15426"/>
                  </a:lnTo>
                  <a:lnTo>
                    <a:pt x="802" y="15374"/>
                  </a:lnTo>
                  <a:lnTo>
                    <a:pt x="724" y="15297"/>
                  </a:lnTo>
                  <a:lnTo>
                    <a:pt x="672" y="15219"/>
                  </a:lnTo>
                  <a:lnTo>
                    <a:pt x="78" y="14367"/>
                  </a:lnTo>
                  <a:lnTo>
                    <a:pt x="78" y="14367"/>
                  </a:lnTo>
                  <a:lnTo>
                    <a:pt x="52" y="14289"/>
                  </a:lnTo>
                  <a:lnTo>
                    <a:pt x="1" y="14212"/>
                  </a:lnTo>
                  <a:lnTo>
                    <a:pt x="1" y="14108"/>
                  </a:lnTo>
                  <a:lnTo>
                    <a:pt x="1" y="14031"/>
                  </a:lnTo>
                  <a:lnTo>
                    <a:pt x="1" y="13927"/>
                  </a:lnTo>
                  <a:lnTo>
                    <a:pt x="26" y="13850"/>
                  </a:lnTo>
                  <a:lnTo>
                    <a:pt x="78" y="13772"/>
                  </a:lnTo>
                  <a:lnTo>
                    <a:pt x="130" y="13695"/>
                  </a:lnTo>
                  <a:lnTo>
                    <a:pt x="13669" y="156"/>
                  </a:lnTo>
                  <a:lnTo>
                    <a:pt x="13669" y="156"/>
                  </a:lnTo>
                  <a:lnTo>
                    <a:pt x="13747" y="104"/>
                  </a:lnTo>
                  <a:lnTo>
                    <a:pt x="13824" y="52"/>
                  </a:lnTo>
                  <a:lnTo>
                    <a:pt x="13979" y="1"/>
                  </a:lnTo>
                  <a:lnTo>
                    <a:pt x="14160" y="26"/>
                  </a:lnTo>
                  <a:lnTo>
                    <a:pt x="14238" y="52"/>
                  </a:lnTo>
                  <a:lnTo>
                    <a:pt x="14315" y="104"/>
                  </a:lnTo>
                  <a:lnTo>
                    <a:pt x="14315" y="104"/>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9" name="Google Shape;2389;p32"/>
            <p:cNvSpPr/>
            <p:nvPr/>
          </p:nvSpPr>
          <p:spPr>
            <a:xfrm>
              <a:off x="11536625" y="2506225"/>
              <a:ext cx="344325" cy="344300"/>
            </a:xfrm>
            <a:custGeom>
              <a:rect b="b" l="l" r="r" t="t"/>
              <a:pathLst>
                <a:path extrusionOk="0" h="13772" w="13773">
                  <a:moveTo>
                    <a:pt x="12661" y="78"/>
                  </a:moveTo>
                  <a:lnTo>
                    <a:pt x="13540" y="672"/>
                  </a:lnTo>
                  <a:lnTo>
                    <a:pt x="13540" y="672"/>
                  </a:lnTo>
                  <a:lnTo>
                    <a:pt x="13617" y="749"/>
                  </a:lnTo>
                  <a:lnTo>
                    <a:pt x="13617" y="749"/>
                  </a:lnTo>
                  <a:lnTo>
                    <a:pt x="13695" y="827"/>
                  </a:lnTo>
                  <a:lnTo>
                    <a:pt x="13746" y="904"/>
                  </a:lnTo>
                  <a:lnTo>
                    <a:pt x="13772" y="1008"/>
                  </a:lnTo>
                  <a:lnTo>
                    <a:pt x="13772" y="1111"/>
                  </a:lnTo>
                  <a:lnTo>
                    <a:pt x="13772" y="1214"/>
                  </a:lnTo>
                  <a:lnTo>
                    <a:pt x="13746" y="1292"/>
                  </a:lnTo>
                  <a:lnTo>
                    <a:pt x="13695" y="1395"/>
                  </a:lnTo>
                  <a:lnTo>
                    <a:pt x="13617" y="1473"/>
                  </a:lnTo>
                  <a:lnTo>
                    <a:pt x="1473" y="13617"/>
                  </a:lnTo>
                  <a:lnTo>
                    <a:pt x="1473" y="13617"/>
                  </a:lnTo>
                  <a:lnTo>
                    <a:pt x="1396" y="13694"/>
                  </a:lnTo>
                  <a:lnTo>
                    <a:pt x="1396" y="13694"/>
                  </a:lnTo>
                  <a:lnTo>
                    <a:pt x="1318" y="13746"/>
                  </a:lnTo>
                  <a:lnTo>
                    <a:pt x="1215" y="13772"/>
                  </a:lnTo>
                  <a:lnTo>
                    <a:pt x="1111" y="13772"/>
                  </a:lnTo>
                  <a:lnTo>
                    <a:pt x="1008" y="13772"/>
                  </a:lnTo>
                  <a:lnTo>
                    <a:pt x="930" y="13746"/>
                  </a:lnTo>
                  <a:lnTo>
                    <a:pt x="827" y="13694"/>
                  </a:lnTo>
                  <a:lnTo>
                    <a:pt x="750" y="13617"/>
                  </a:lnTo>
                  <a:lnTo>
                    <a:pt x="672" y="13539"/>
                  </a:lnTo>
                  <a:lnTo>
                    <a:pt x="104" y="12687"/>
                  </a:lnTo>
                  <a:lnTo>
                    <a:pt x="104" y="12687"/>
                  </a:lnTo>
                  <a:lnTo>
                    <a:pt x="52" y="12609"/>
                  </a:lnTo>
                  <a:lnTo>
                    <a:pt x="26" y="12506"/>
                  </a:lnTo>
                  <a:lnTo>
                    <a:pt x="0" y="12428"/>
                  </a:lnTo>
                  <a:lnTo>
                    <a:pt x="0" y="12351"/>
                  </a:lnTo>
                  <a:lnTo>
                    <a:pt x="26" y="12247"/>
                  </a:lnTo>
                  <a:lnTo>
                    <a:pt x="52" y="12170"/>
                  </a:lnTo>
                  <a:lnTo>
                    <a:pt x="104" y="12092"/>
                  </a:lnTo>
                  <a:lnTo>
                    <a:pt x="155" y="12015"/>
                  </a:lnTo>
                  <a:lnTo>
                    <a:pt x="12015" y="155"/>
                  </a:lnTo>
                  <a:lnTo>
                    <a:pt x="12015" y="155"/>
                  </a:lnTo>
                  <a:lnTo>
                    <a:pt x="12093" y="78"/>
                  </a:lnTo>
                  <a:lnTo>
                    <a:pt x="12170" y="52"/>
                  </a:lnTo>
                  <a:lnTo>
                    <a:pt x="12325" y="0"/>
                  </a:lnTo>
                  <a:lnTo>
                    <a:pt x="12506" y="0"/>
                  </a:lnTo>
                  <a:lnTo>
                    <a:pt x="12584" y="52"/>
                  </a:lnTo>
                  <a:lnTo>
                    <a:pt x="12661" y="78"/>
                  </a:lnTo>
                  <a:lnTo>
                    <a:pt x="12661" y="78"/>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0" name="Google Shape;2390;p32"/>
            <p:cNvSpPr/>
            <p:nvPr/>
          </p:nvSpPr>
          <p:spPr>
            <a:xfrm>
              <a:off x="11450700" y="2420300"/>
              <a:ext cx="302350" cy="302325"/>
            </a:xfrm>
            <a:custGeom>
              <a:rect b="b" l="l" r="r" t="t"/>
              <a:pathLst>
                <a:path extrusionOk="0" h="12093" w="12094">
                  <a:moveTo>
                    <a:pt x="10982" y="78"/>
                  </a:moveTo>
                  <a:lnTo>
                    <a:pt x="11861" y="646"/>
                  </a:lnTo>
                  <a:lnTo>
                    <a:pt x="11861" y="646"/>
                  </a:lnTo>
                  <a:lnTo>
                    <a:pt x="11938" y="724"/>
                  </a:lnTo>
                  <a:lnTo>
                    <a:pt x="11938" y="724"/>
                  </a:lnTo>
                  <a:lnTo>
                    <a:pt x="12016" y="802"/>
                  </a:lnTo>
                  <a:lnTo>
                    <a:pt x="12067" y="905"/>
                  </a:lnTo>
                  <a:lnTo>
                    <a:pt x="12093" y="1008"/>
                  </a:lnTo>
                  <a:lnTo>
                    <a:pt x="12093" y="1086"/>
                  </a:lnTo>
                  <a:lnTo>
                    <a:pt x="12093" y="1189"/>
                  </a:lnTo>
                  <a:lnTo>
                    <a:pt x="12067" y="1292"/>
                  </a:lnTo>
                  <a:lnTo>
                    <a:pt x="12016" y="1396"/>
                  </a:lnTo>
                  <a:lnTo>
                    <a:pt x="11938" y="1473"/>
                  </a:lnTo>
                  <a:lnTo>
                    <a:pt x="1474" y="11938"/>
                  </a:lnTo>
                  <a:lnTo>
                    <a:pt x="1474" y="11938"/>
                  </a:lnTo>
                  <a:lnTo>
                    <a:pt x="1396" y="12015"/>
                  </a:lnTo>
                  <a:lnTo>
                    <a:pt x="1396" y="12015"/>
                  </a:lnTo>
                  <a:lnTo>
                    <a:pt x="1293" y="12041"/>
                  </a:lnTo>
                  <a:lnTo>
                    <a:pt x="1215" y="12093"/>
                  </a:lnTo>
                  <a:lnTo>
                    <a:pt x="1112" y="12093"/>
                  </a:lnTo>
                  <a:lnTo>
                    <a:pt x="1008" y="12093"/>
                  </a:lnTo>
                  <a:lnTo>
                    <a:pt x="905" y="12067"/>
                  </a:lnTo>
                  <a:lnTo>
                    <a:pt x="828" y="12015"/>
                  </a:lnTo>
                  <a:lnTo>
                    <a:pt x="750" y="11938"/>
                  </a:lnTo>
                  <a:lnTo>
                    <a:pt x="673" y="11860"/>
                  </a:lnTo>
                  <a:lnTo>
                    <a:pt x="104" y="11008"/>
                  </a:lnTo>
                  <a:lnTo>
                    <a:pt x="104" y="11008"/>
                  </a:lnTo>
                  <a:lnTo>
                    <a:pt x="52" y="10930"/>
                  </a:lnTo>
                  <a:lnTo>
                    <a:pt x="27" y="10827"/>
                  </a:lnTo>
                  <a:lnTo>
                    <a:pt x="1" y="10749"/>
                  </a:lnTo>
                  <a:lnTo>
                    <a:pt x="1" y="10646"/>
                  </a:lnTo>
                  <a:lnTo>
                    <a:pt x="1" y="10568"/>
                  </a:lnTo>
                  <a:lnTo>
                    <a:pt x="52" y="10491"/>
                  </a:lnTo>
                  <a:lnTo>
                    <a:pt x="78" y="10388"/>
                  </a:lnTo>
                  <a:lnTo>
                    <a:pt x="156" y="10336"/>
                  </a:lnTo>
                  <a:lnTo>
                    <a:pt x="10336" y="130"/>
                  </a:lnTo>
                  <a:lnTo>
                    <a:pt x="10336" y="130"/>
                  </a:lnTo>
                  <a:lnTo>
                    <a:pt x="10414" y="78"/>
                  </a:lnTo>
                  <a:lnTo>
                    <a:pt x="10491" y="26"/>
                  </a:lnTo>
                  <a:lnTo>
                    <a:pt x="10646" y="1"/>
                  </a:lnTo>
                  <a:lnTo>
                    <a:pt x="10827" y="1"/>
                  </a:lnTo>
                  <a:lnTo>
                    <a:pt x="10905" y="26"/>
                  </a:lnTo>
                  <a:lnTo>
                    <a:pt x="10982" y="78"/>
                  </a:lnTo>
                  <a:lnTo>
                    <a:pt x="10982" y="78"/>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1" name="Google Shape;2391;p32"/>
            <p:cNvSpPr/>
            <p:nvPr/>
          </p:nvSpPr>
          <p:spPr>
            <a:xfrm>
              <a:off x="11364150" y="2333750"/>
              <a:ext cx="261000" cy="260975"/>
            </a:xfrm>
            <a:custGeom>
              <a:rect b="b" l="l" r="r" t="t"/>
              <a:pathLst>
                <a:path extrusionOk="0" h="10439" w="10440">
                  <a:moveTo>
                    <a:pt x="9328" y="104"/>
                  </a:moveTo>
                  <a:lnTo>
                    <a:pt x="10207" y="672"/>
                  </a:lnTo>
                  <a:lnTo>
                    <a:pt x="10207" y="672"/>
                  </a:lnTo>
                  <a:lnTo>
                    <a:pt x="10284" y="749"/>
                  </a:lnTo>
                  <a:lnTo>
                    <a:pt x="10284" y="749"/>
                  </a:lnTo>
                  <a:lnTo>
                    <a:pt x="10362" y="827"/>
                  </a:lnTo>
                  <a:lnTo>
                    <a:pt x="10413" y="930"/>
                  </a:lnTo>
                  <a:lnTo>
                    <a:pt x="10439" y="1008"/>
                  </a:lnTo>
                  <a:lnTo>
                    <a:pt x="10439" y="1111"/>
                  </a:lnTo>
                  <a:lnTo>
                    <a:pt x="10439" y="1215"/>
                  </a:lnTo>
                  <a:lnTo>
                    <a:pt x="10413" y="1318"/>
                  </a:lnTo>
                  <a:lnTo>
                    <a:pt x="10362" y="1395"/>
                  </a:lnTo>
                  <a:lnTo>
                    <a:pt x="10284" y="1473"/>
                  </a:lnTo>
                  <a:lnTo>
                    <a:pt x="1499" y="10284"/>
                  </a:lnTo>
                  <a:lnTo>
                    <a:pt x="1499" y="10284"/>
                  </a:lnTo>
                  <a:lnTo>
                    <a:pt x="1421" y="10361"/>
                  </a:lnTo>
                  <a:lnTo>
                    <a:pt x="1421" y="10361"/>
                  </a:lnTo>
                  <a:lnTo>
                    <a:pt x="1318" y="10387"/>
                  </a:lnTo>
                  <a:lnTo>
                    <a:pt x="1215" y="10439"/>
                  </a:lnTo>
                  <a:lnTo>
                    <a:pt x="1111" y="10439"/>
                  </a:lnTo>
                  <a:lnTo>
                    <a:pt x="1034" y="10439"/>
                  </a:lnTo>
                  <a:lnTo>
                    <a:pt x="931" y="10387"/>
                  </a:lnTo>
                  <a:lnTo>
                    <a:pt x="827" y="10361"/>
                  </a:lnTo>
                  <a:lnTo>
                    <a:pt x="750" y="10284"/>
                  </a:lnTo>
                  <a:lnTo>
                    <a:pt x="698" y="10206"/>
                  </a:lnTo>
                  <a:lnTo>
                    <a:pt x="104" y="9354"/>
                  </a:lnTo>
                  <a:lnTo>
                    <a:pt x="104" y="9354"/>
                  </a:lnTo>
                  <a:lnTo>
                    <a:pt x="52" y="9276"/>
                  </a:lnTo>
                  <a:lnTo>
                    <a:pt x="26" y="9173"/>
                  </a:lnTo>
                  <a:lnTo>
                    <a:pt x="26" y="9095"/>
                  </a:lnTo>
                  <a:lnTo>
                    <a:pt x="0" y="8992"/>
                  </a:lnTo>
                  <a:lnTo>
                    <a:pt x="26" y="8914"/>
                  </a:lnTo>
                  <a:lnTo>
                    <a:pt x="52" y="8837"/>
                  </a:lnTo>
                  <a:lnTo>
                    <a:pt x="104" y="8734"/>
                  </a:lnTo>
                  <a:lnTo>
                    <a:pt x="155" y="8682"/>
                  </a:lnTo>
                  <a:lnTo>
                    <a:pt x="8682" y="155"/>
                  </a:lnTo>
                  <a:lnTo>
                    <a:pt x="8682" y="155"/>
                  </a:lnTo>
                  <a:lnTo>
                    <a:pt x="8760" y="104"/>
                  </a:lnTo>
                  <a:lnTo>
                    <a:pt x="8837" y="52"/>
                  </a:lnTo>
                  <a:lnTo>
                    <a:pt x="8992" y="0"/>
                  </a:lnTo>
                  <a:lnTo>
                    <a:pt x="9173" y="26"/>
                  </a:lnTo>
                  <a:lnTo>
                    <a:pt x="9251" y="52"/>
                  </a:lnTo>
                  <a:lnTo>
                    <a:pt x="9328" y="104"/>
                  </a:lnTo>
                  <a:lnTo>
                    <a:pt x="9328" y="104"/>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2" name="Google Shape;2392;p32"/>
            <p:cNvSpPr/>
            <p:nvPr/>
          </p:nvSpPr>
          <p:spPr>
            <a:xfrm>
              <a:off x="11278225" y="2247825"/>
              <a:ext cx="219025" cy="219000"/>
            </a:xfrm>
            <a:custGeom>
              <a:rect b="b" l="l" r="r" t="t"/>
              <a:pathLst>
                <a:path extrusionOk="0" h="8760" w="8761">
                  <a:moveTo>
                    <a:pt x="7649" y="78"/>
                  </a:moveTo>
                  <a:lnTo>
                    <a:pt x="8528" y="672"/>
                  </a:lnTo>
                  <a:lnTo>
                    <a:pt x="8528" y="672"/>
                  </a:lnTo>
                  <a:lnTo>
                    <a:pt x="8605" y="750"/>
                  </a:lnTo>
                  <a:lnTo>
                    <a:pt x="8605" y="750"/>
                  </a:lnTo>
                  <a:lnTo>
                    <a:pt x="8683" y="827"/>
                  </a:lnTo>
                  <a:lnTo>
                    <a:pt x="8734" y="905"/>
                  </a:lnTo>
                  <a:lnTo>
                    <a:pt x="8760" y="1008"/>
                  </a:lnTo>
                  <a:lnTo>
                    <a:pt x="8760" y="1112"/>
                  </a:lnTo>
                  <a:lnTo>
                    <a:pt x="8760" y="1215"/>
                  </a:lnTo>
                  <a:lnTo>
                    <a:pt x="8734" y="1293"/>
                  </a:lnTo>
                  <a:lnTo>
                    <a:pt x="8683" y="1396"/>
                  </a:lnTo>
                  <a:lnTo>
                    <a:pt x="8605" y="1473"/>
                  </a:lnTo>
                  <a:lnTo>
                    <a:pt x="1474" y="8605"/>
                  </a:lnTo>
                  <a:lnTo>
                    <a:pt x="1474" y="8605"/>
                  </a:lnTo>
                  <a:lnTo>
                    <a:pt x="1396" y="8657"/>
                  </a:lnTo>
                  <a:lnTo>
                    <a:pt x="1396" y="8657"/>
                  </a:lnTo>
                  <a:lnTo>
                    <a:pt x="1319" y="8708"/>
                  </a:lnTo>
                  <a:lnTo>
                    <a:pt x="1215" y="8760"/>
                  </a:lnTo>
                  <a:lnTo>
                    <a:pt x="1112" y="8760"/>
                  </a:lnTo>
                  <a:lnTo>
                    <a:pt x="1009" y="8760"/>
                  </a:lnTo>
                  <a:lnTo>
                    <a:pt x="931" y="8708"/>
                  </a:lnTo>
                  <a:lnTo>
                    <a:pt x="828" y="8682"/>
                  </a:lnTo>
                  <a:lnTo>
                    <a:pt x="750" y="8605"/>
                  </a:lnTo>
                  <a:lnTo>
                    <a:pt x="673" y="8527"/>
                  </a:lnTo>
                  <a:lnTo>
                    <a:pt x="104" y="7675"/>
                  </a:lnTo>
                  <a:lnTo>
                    <a:pt x="104" y="7675"/>
                  </a:lnTo>
                  <a:lnTo>
                    <a:pt x="53" y="7597"/>
                  </a:lnTo>
                  <a:lnTo>
                    <a:pt x="27" y="7494"/>
                  </a:lnTo>
                  <a:lnTo>
                    <a:pt x="1" y="7416"/>
                  </a:lnTo>
                  <a:lnTo>
                    <a:pt x="1" y="7313"/>
                  </a:lnTo>
                  <a:lnTo>
                    <a:pt x="27" y="7235"/>
                  </a:lnTo>
                  <a:lnTo>
                    <a:pt x="53" y="7158"/>
                  </a:lnTo>
                  <a:lnTo>
                    <a:pt x="104" y="7055"/>
                  </a:lnTo>
                  <a:lnTo>
                    <a:pt x="156" y="7003"/>
                  </a:lnTo>
                  <a:lnTo>
                    <a:pt x="7003" y="156"/>
                  </a:lnTo>
                  <a:lnTo>
                    <a:pt x="7003" y="156"/>
                  </a:lnTo>
                  <a:lnTo>
                    <a:pt x="7081" y="78"/>
                  </a:lnTo>
                  <a:lnTo>
                    <a:pt x="7158" y="52"/>
                  </a:lnTo>
                  <a:lnTo>
                    <a:pt x="7313" y="1"/>
                  </a:lnTo>
                  <a:lnTo>
                    <a:pt x="7494" y="1"/>
                  </a:lnTo>
                  <a:lnTo>
                    <a:pt x="7572" y="26"/>
                  </a:lnTo>
                  <a:lnTo>
                    <a:pt x="7649" y="78"/>
                  </a:lnTo>
                  <a:lnTo>
                    <a:pt x="7649" y="78"/>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3" name="Google Shape;2393;p32"/>
            <p:cNvSpPr/>
            <p:nvPr/>
          </p:nvSpPr>
          <p:spPr>
            <a:xfrm>
              <a:off x="10998525" y="1966200"/>
              <a:ext cx="388250" cy="388875"/>
            </a:xfrm>
            <a:custGeom>
              <a:rect b="b" l="l" r="r" t="t"/>
              <a:pathLst>
                <a:path extrusionOk="0" h="15555" w="15530">
                  <a:moveTo>
                    <a:pt x="13256" y="2274"/>
                  </a:moveTo>
                  <a:lnTo>
                    <a:pt x="13256" y="2274"/>
                  </a:lnTo>
                  <a:lnTo>
                    <a:pt x="12972" y="2015"/>
                  </a:lnTo>
                  <a:lnTo>
                    <a:pt x="12662" y="1757"/>
                  </a:lnTo>
                  <a:lnTo>
                    <a:pt x="12352" y="1499"/>
                  </a:lnTo>
                  <a:lnTo>
                    <a:pt x="12042" y="1292"/>
                  </a:lnTo>
                  <a:lnTo>
                    <a:pt x="11706" y="1085"/>
                  </a:lnTo>
                  <a:lnTo>
                    <a:pt x="11370" y="904"/>
                  </a:lnTo>
                  <a:lnTo>
                    <a:pt x="11034" y="724"/>
                  </a:lnTo>
                  <a:lnTo>
                    <a:pt x="10698" y="569"/>
                  </a:lnTo>
                  <a:lnTo>
                    <a:pt x="10336" y="439"/>
                  </a:lnTo>
                  <a:lnTo>
                    <a:pt x="9974" y="336"/>
                  </a:lnTo>
                  <a:lnTo>
                    <a:pt x="9613" y="233"/>
                  </a:lnTo>
                  <a:lnTo>
                    <a:pt x="9251" y="155"/>
                  </a:lnTo>
                  <a:lnTo>
                    <a:pt x="8889" y="78"/>
                  </a:lnTo>
                  <a:lnTo>
                    <a:pt x="8502" y="52"/>
                  </a:lnTo>
                  <a:lnTo>
                    <a:pt x="8140" y="26"/>
                  </a:lnTo>
                  <a:lnTo>
                    <a:pt x="7778" y="0"/>
                  </a:lnTo>
                  <a:lnTo>
                    <a:pt x="7391" y="26"/>
                  </a:lnTo>
                  <a:lnTo>
                    <a:pt x="7029" y="52"/>
                  </a:lnTo>
                  <a:lnTo>
                    <a:pt x="6641" y="78"/>
                  </a:lnTo>
                  <a:lnTo>
                    <a:pt x="6280" y="155"/>
                  </a:lnTo>
                  <a:lnTo>
                    <a:pt x="5918" y="233"/>
                  </a:lnTo>
                  <a:lnTo>
                    <a:pt x="5556" y="336"/>
                  </a:lnTo>
                  <a:lnTo>
                    <a:pt x="5194" y="439"/>
                  </a:lnTo>
                  <a:lnTo>
                    <a:pt x="4833" y="569"/>
                  </a:lnTo>
                  <a:lnTo>
                    <a:pt x="4497" y="724"/>
                  </a:lnTo>
                  <a:lnTo>
                    <a:pt x="4161" y="904"/>
                  </a:lnTo>
                  <a:lnTo>
                    <a:pt x="3825" y="1085"/>
                  </a:lnTo>
                  <a:lnTo>
                    <a:pt x="3489" y="1292"/>
                  </a:lnTo>
                  <a:lnTo>
                    <a:pt x="3179" y="1499"/>
                  </a:lnTo>
                  <a:lnTo>
                    <a:pt x="2869" y="1757"/>
                  </a:lnTo>
                  <a:lnTo>
                    <a:pt x="2559" y="2015"/>
                  </a:lnTo>
                  <a:lnTo>
                    <a:pt x="2275" y="2274"/>
                  </a:lnTo>
                  <a:lnTo>
                    <a:pt x="2275" y="2274"/>
                  </a:lnTo>
                  <a:lnTo>
                    <a:pt x="1990" y="2584"/>
                  </a:lnTo>
                  <a:lnTo>
                    <a:pt x="1732" y="2868"/>
                  </a:lnTo>
                  <a:lnTo>
                    <a:pt x="1499" y="3178"/>
                  </a:lnTo>
                  <a:lnTo>
                    <a:pt x="1267" y="3488"/>
                  </a:lnTo>
                  <a:lnTo>
                    <a:pt x="1060" y="3824"/>
                  </a:lnTo>
                  <a:lnTo>
                    <a:pt x="879" y="4160"/>
                  </a:lnTo>
                  <a:lnTo>
                    <a:pt x="698" y="4496"/>
                  </a:lnTo>
                  <a:lnTo>
                    <a:pt x="569" y="4858"/>
                  </a:lnTo>
                  <a:lnTo>
                    <a:pt x="414" y="5219"/>
                  </a:lnTo>
                  <a:lnTo>
                    <a:pt x="311" y="5555"/>
                  </a:lnTo>
                  <a:lnTo>
                    <a:pt x="208" y="5917"/>
                  </a:lnTo>
                  <a:lnTo>
                    <a:pt x="130" y="6305"/>
                  </a:lnTo>
                  <a:lnTo>
                    <a:pt x="78" y="6666"/>
                  </a:lnTo>
                  <a:lnTo>
                    <a:pt x="27" y="7028"/>
                  </a:lnTo>
                  <a:lnTo>
                    <a:pt x="1" y="7416"/>
                  </a:lnTo>
                  <a:lnTo>
                    <a:pt x="1" y="7777"/>
                  </a:lnTo>
                  <a:lnTo>
                    <a:pt x="1" y="8139"/>
                  </a:lnTo>
                  <a:lnTo>
                    <a:pt x="27" y="8527"/>
                  </a:lnTo>
                  <a:lnTo>
                    <a:pt x="78" y="8889"/>
                  </a:lnTo>
                  <a:lnTo>
                    <a:pt x="130" y="9276"/>
                  </a:lnTo>
                  <a:lnTo>
                    <a:pt x="208" y="9638"/>
                  </a:lnTo>
                  <a:lnTo>
                    <a:pt x="311" y="10000"/>
                  </a:lnTo>
                  <a:lnTo>
                    <a:pt x="414" y="10361"/>
                  </a:lnTo>
                  <a:lnTo>
                    <a:pt x="569" y="10697"/>
                  </a:lnTo>
                  <a:lnTo>
                    <a:pt x="698" y="11059"/>
                  </a:lnTo>
                  <a:lnTo>
                    <a:pt x="879" y="11395"/>
                  </a:lnTo>
                  <a:lnTo>
                    <a:pt x="1060" y="11731"/>
                  </a:lnTo>
                  <a:lnTo>
                    <a:pt x="1267" y="12067"/>
                  </a:lnTo>
                  <a:lnTo>
                    <a:pt x="1499" y="12377"/>
                  </a:lnTo>
                  <a:lnTo>
                    <a:pt x="1732" y="12687"/>
                  </a:lnTo>
                  <a:lnTo>
                    <a:pt x="1990" y="12997"/>
                  </a:lnTo>
                  <a:lnTo>
                    <a:pt x="2275" y="13281"/>
                  </a:lnTo>
                  <a:lnTo>
                    <a:pt x="2275" y="13281"/>
                  </a:lnTo>
                  <a:lnTo>
                    <a:pt x="2559" y="13565"/>
                  </a:lnTo>
                  <a:lnTo>
                    <a:pt x="2869" y="13798"/>
                  </a:lnTo>
                  <a:lnTo>
                    <a:pt x="3179" y="14056"/>
                  </a:lnTo>
                  <a:lnTo>
                    <a:pt x="3489" y="14263"/>
                  </a:lnTo>
                  <a:lnTo>
                    <a:pt x="3825" y="14470"/>
                  </a:lnTo>
                  <a:lnTo>
                    <a:pt x="4161" y="14676"/>
                  </a:lnTo>
                  <a:lnTo>
                    <a:pt x="4497" y="14831"/>
                  </a:lnTo>
                  <a:lnTo>
                    <a:pt x="4833" y="14986"/>
                  </a:lnTo>
                  <a:lnTo>
                    <a:pt x="5194" y="15116"/>
                  </a:lnTo>
                  <a:lnTo>
                    <a:pt x="5556" y="15245"/>
                  </a:lnTo>
                  <a:lnTo>
                    <a:pt x="5918" y="15322"/>
                  </a:lnTo>
                  <a:lnTo>
                    <a:pt x="6280" y="15400"/>
                  </a:lnTo>
                  <a:lnTo>
                    <a:pt x="6641" y="15477"/>
                  </a:lnTo>
                  <a:lnTo>
                    <a:pt x="7029" y="15529"/>
                  </a:lnTo>
                  <a:lnTo>
                    <a:pt x="7391" y="15555"/>
                  </a:lnTo>
                  <a:lnTo>
                    <a:pt x="7778" y="15555"/>
                  </a:lnTo>
                  <a:lnTo>
                    <a:pt x="8140" y="15555"/>
                  </a:lnTo>
                  <a:lnTo>
                    <a:pt x="8502" y="15529"/>
                  </a:lnTo>
                  <a:lnTo>
                    <a:pt x="8889" y="15477"/>
                  </a:lnTo>
                  <a:lnTo>
                    <a:pt x="9251" y="15400"/>
                  </a:lnTo>
                  <a:lnTo>
                    <a:pt x="9613" y="15322"/>
                  </a:lnTo>
                  <a:lnTo>
                    <a:pt x="9974" y="15245"/>
                  </a:lnTo>
                  <a:lnTo>
                    <a:pt x="10336" y="15116"/>
                  </a:lnTo>
                  <a:lnTo>
                    <a:pt x="10698" y="14986"/>
                  </a:lnTo>
                  <a:lnTo>
                    <a:pt x="11034" y="14831"/>
                  </a:lnTo>
                  <a:lnTo>
                    <a:pt x="11370" y="14676"/>
                  </a:lnTo>
                  <a:lnTo>
                    <a:pt x="11706" y="14470"/>
                  </a:lnTo>
                  <a:lnTo>
                    <a:pt x="12042" y="14263"/>
                  </a:lnTo>
                  <a:lnTo>
                    <a:pt x="12352" y="14056"/>
                  </a:lnTo>
                  <a:lnTo>
                    <a:pt x="12662" y="13798"/>
                  </a:lnTo>
                  <a:lnTo>
                    <a:pt x="12972" y="13565"/>
                  </a:lnTo>
                  <a:lnTo>
                    <a:pt x="13256" y="13281"/>
                  </a:lnTo>
                  <a:lnTo>
                    <a:pt x="13256" y="13281"/>
                  </a:lnTo>
                  <a:lnTo>
                    <a:pt x="13540" y="12997"/>
                  </a:lnTo>
                  <a:lnTo>
                    <a:pt x="13799" y="12687"/>
                  </a:lnTo>
                  <a:lnTo>
                    <a:pt x="14031" y="12377"/>
                  </a:lnTo>
                  <a:lnTo>
                    <a:pt x="14264" y="12067"/>
                  </a:lnTo>
                  <a:lnTo>
                    <a:pt x="14470" y="11731"/>
                  </a:lnTo>
                  <a:lnTo>
                    <a:pt x="14651" y="11395"/>
                  </a:lnTo>
                  <a:lnTo>
                    <a:pt x="14832" y="11059"/>
                  </a:lnTo>
                  <a:lnTo>
                    <a:pt x="14961" y="10697"/>
                  </a:lnTo>
                  <a:lnTo>
                    <a:pt x="15116" y="10361"/>
                  </a:lnTo>
                  <a:lnTo>
                    <a:pt x="15220" y="10000"/>
                  </a:lnTo>
                  <a:lnTo>
                    <a:pt x="15323" y="9638"/>
                  </a:lnTo>
                  <a:lnTo>
                    <a:pt x="15401" y="9276"/>
                  </a:lnTo>
                  <a:lnTo>
                    <a:pt x="15452" y="8889"/>
                  </a:lnTo>
                  <a:lnTo>
                    <a:pt x="15504" y="8527"/>
                  </a:lnTo>
                  <a:lnTo>
                    <a:pt x="15530" y="8139"/>
                  </a:lnTo>
                  <a:lnTo>
                    <a:pt x="15530" y="7777"/>
                  </a:lnTo>
                  <a:lnTo>
                    <a:pt x="15530" y="7416"/>
                  </a:lnTo>
                  <a:lnTo>
                    <a:pt x="15504" y="7028"/>
                  </a:lnTo>
                  <a:lnTo>
                    <a:pt x="15452" y="6666"/>
                  </a:lnTo>
                  <a:lnTo>
                    <a:pt x="15401" y="6305"/>
                  </a:lnTo>
                  <a:lnTo>
                    <a:pt x="15323" y="5917"/>
                  </a:lnTo>
                  <a:lnTo>
                    <a:pt x="15220" y="5555"/>
                  </a:lnTo>
                  <a:lnTo>
                    <a:pt x="15116" y="5219"/>
                  </a:lnTo>
                  <a:lnTo>
                    <a:pt x="14961" y="4858"/>
                  </a:lnTo>
                  <a:lnTo>
                    <a:pt x="14832" y="4496"/>
                  </a:lnTo>
                  <a:lnTo>
                    <a:pt x="14651" y="4160"/>
                  </a:lnTo>
                  <a:lnTo>
                    <a:pt x="14470" y="3824"/>
                  </a:lnTo>
                  <a:lnTo>
                    <a:pt x="14264" y="3488"/>
                  </a:lnTo>
                  <a:lnTo>
                    <a:pt x="14031" y="3178"/>
                  </a:lnTo>
                  <a:lnTo>
                    <a:pt x="13799" y="2868"/>
                  </a:lnTo>
                  <a:lnTo>
                    <a:pt x="13540" y="2584"/>
                  </a:lnTo>
                  <a:lnTo>
                    <a:pt x="13256" y="2274"/>
                  </a:lnTo>
                  <a:lnTo>
                    <a:pt x="13256" y="2274"/>
                  </a:lnTo>
                  <a:close/>
                </a:path>
              </a:pathLst>
            </a:custGeom>
            <a:solidFill>
              <a:srgbClr val="999A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4" name="Google Shape;2394;p32"/>
            <p:cNvSpPr/>
            <p:nvPr/>
          </p:nvSpPr>
          <p:spPr>
            <a:xfrm>
              <a:off x="11085725" y="2054050"/>
              <a:ext cx="213850" cy="213175"/>
            </a:xfrm>
            <a:custGeom>
              <a:rect b="b" l="l" r="r" t="t"/>
              <a:pathLst>
                <a:path extrusionOk="0" h="8527" w="8554">
                  <a:moveTo>
                    <a:pt x="7287" y="1240"/>
                  </a:moveTo>
                  <a:lnTo>
                    <a:pt x="7287" y="1240"/>
                  </a:lnTo>
                  <a:lnTo>
                    <a:pt x="6977" y="956"/>
                  </a:lnTo>
                  <a:lnTo>
                    <a:pt x="6616" y="698"/>
                  </a:lnTo>
                  <a:lnTo>
                    <a:pt x="6254" y="491"/>
                  </a:lnTo>
                  <a:lnTo>
                    <a:pt x="5892" y="310"/>
                  </a:lnTo>
                  <a:lnTo>
                    <a:pt x="5505" y="181"/>
                  </a:lnTo>
                  <a:lnTo>
                    <a:pt x="5091" y="78"/>
                  </a:lnTo>
                  <a:lnTo>
                    <a:pt x="4678" y="26"/>
                  </a:lnTo>
                  <a:lnTo>
                    <a:pt x="4264" y="0"/>
                  </a:lnTo>
                  <a:lnTo>
                    <a:pt x="3877" y="26"/>
                  </a:lnTo>
                  <a:lnTo>
                    <a:pt x="3463" y="78"/>
                  </a:lnTo>
                  <a:lnTo>
                    <a:pt x="3050" y="181"/>
                  </a:lnTo>
                  <a:lnTo>
                    <a:pt x="2662" y="310"/>
                  </a:lnTo>
                  <a:lnTo>
                    <a:pt x="2301" y="491"/>
                  </a:lnTo>
                  <a:lnTo>
                    <a:pt x="1939" y="698"/>
                  </a:lnTo>
                  <a:lnTo>
                    <a:pt x="1577" y="956"/>
                  </a:lnTo>
                  <a:lnTo>
                    <a:pt x="1267" y="1240"/>
                  </a:lnTo>
                  <a:lnTo>
                    <a:pt x="1267" y="1240"/>
                  </a:lnTo>
                  <a:lnTo>
                    <a:pt x="957" y="1576"/>
                  </a:lnTo>
                  <a:lnTo>
                    <a:pt x="724" y="1912"/>
                  </a:lnTo>
                  <a:lnTo>
                    <a:pt x="492" y="2274"/>
                  </a:lnTo>
                  <a:lnTo>
                    <a:pt x="337" y="2661"/>
                  </a:lnTo>
                  <a:lnTo>
                    <a:pt x="182" y="3049"/>
                  </a:lnTo>
                  <a:lnTo>
                    <a:pt x="79" y="3462"/>
                  </a:lnTo>
                  <a:lnTo>
                    <a:pt x="27" y="3850"/>
                  </a:lnTo>
                  <a:lnTo>
                    <a:pt x="1" y="4263"/>
                  </a:lnTo>
                  <a:lnTo>
                    <a:pt x="27" y="4677"/>
                  </a:lnTo>
                  <a:lnTo>
                    <a:pt x="79" y="5090"/>
                  </a:lnTo>
                  <a:lnTo>
                    <a:pt x="182" y="5478"/>
                  </a:lnTo>
                  <a:lnTo>
                    <a:pt x="337" y="5865"/>
                  </a:lnTo>
                  <a:lnTo>
                    <a:pt x="492" y="6253"/>
                  </a:lnTo>
                  <a:lnTo>
                    <a:pt x="724" y="6615"/>
                  </a:lnTo>
                  <a:lnTo>
                    <a:pt x="957" y="6951"/>
                  </a:lnTo>
                  <a:lnTo>
                    <a:pt x="1267" y="7287"/>
                  </a:lnTo>
                  <a:lnTo>
                    <a:pt x="1267" y="7287"/>
                  </a:lnTo>
                  <a:lnTo>
                    <a:pt x="1577" y="7571"/>
                  </a:lnTo>
                  <a:lnTo>
                    <a:pt x="1939" y="7829"/>
                  </a:lnTo>
                  <a:lnTo>
                    <a:pt x="2301" y="8036"/>
                  </a:lnTo>
                  <a:lnTo>
                    <a:pt x="2662" y="8217"/>
                  </a:lnTo>
                  <a:lnTo>
                    <a:pt x="3050" y="8346"/>
                  </a:lnTo>
                  <a:lnTo>
                    <a:pt x="3463" y="8449"/>
                  </a:lnTo>
                  <a:lnTo>
                    <a:pt x="3877" y="8501"/>
                  </a:lnTo>
                  <a:lnTo>
                    <a:pt x="4264" y="8527"/>
                  </a:lnTo>
                  <a:lnTo>
                    <a:pt x="4678" y="8501"/>
                  </a:lnTo>
                  <a:lnTo>
                    <a:pt x="5091" y="8449"/>
                  </a:lnTo>
                  <a:lnTo>
                    <a:pt x="5505" y="8346"/>
                  </a:lnTo>
                  <a:lnTo>
                    <a:pt x="5892" y="8217"/>
                  </a:lnTo>
                  <a:lnTo>
                    <a:pt x="6254" y="8036"/>
                  </a:lnTo>
                  <a:lnTo>
                    <a:pt x="6616" y="7829"/>
                  </a:lnTo>
                  <a:lnTo>
                    <a:pt x="6977" y="7571"/>
                  </a:lnTo>
                  <a:lnTo>
                    <a:pt x="7287" y="7287"/>
                  </a:lnTo>
                  <a:lnTo>
                    <a:pt x="7287" y="7287"/>
                  </a:lnTo>
                  <a:lnTo>
                    <a:pt x="7597" y="6951"/>
                  </a:lnTo>
                  <a:lnTo>
                    <a:pt x="7830" y="6615"/>
                  </a:lnTo>
                  <a:lnTo>
                    <a:pt x="8063" y="6253"/>
                  </a:lnTo>
                  <a:lnTo>
                    <a:pt x="8243" y="5865"/>
                  </a:lnTo>
                  <a:lnTo>
                    <a:pt x="8373" y="5478"/>
                  </a:lnTo>
                  <a:lnTo>
                    <a:pt x="8476" y="5090"/>
                  </a:lnTo>
                  <a:lnTo>
                    <a:pt x="8528" y="4677"/>
                  </a:lnTo>
                  <a:lnTo>
                    <a:pt x="8554" y="4263"/>
                  </a:lnTo>
                  <a:lnTo>
                    <a:pt x="8528" y="3850"/>
                  </a:lnTo>
                  <a:lnTo>
                    <a:pt x="8476" y="3462"/>
                  </a:lnTo>
                  <a:lnTo>
                    <a:pt x="8373" y="3049"/>
                  </a:lnTo>
                  <a:lnTo>
                    <a:pt x="8243" y="2661"/>
                  </a:lnTo>
                  <a:lnTo>
                    <a:pt x="8063" y="2274"/>
                  </a:lnTo>
                  <a:lnTo>
                    <a:pt x="7830" y="1912"/>
                  </a:lnTo>
                  <a:lnTo>
                    <a:pt x="7597" y="1576"/>
                  </a:lnTo>
                  <a:lnTo>
                    <a:pt x="7287" y="1240"/>
                  </a:lnTo>
                  <a:lnTo>
                    <a:pt x="7287" y="124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5" name="Google Shape;2395;p32"/>
            <p:cNvSpPr/>
            <p:nvPr/>
          </p:nvSpPr>
          <p:spPr>
            <a:xfrm>
              <a:off x="11058600" y="2570175"/>
              <a:ext cx="277150" cy="276475"/>
            </a:xfrm>
            <a:custGeom>
              <a:rect b="b" l="l" r="r" t="t"/>
              <a:pathLst>
                <a:path extrusionOk="0" h="11059" w="11086">
                  <a:moveTo>
                    <a:pt x="10310" y="0"/>
                  </a:moveTo>
                  <a:lnTo>
                    <a:pt x="776" y="0"/>
                  </a:lnTo>
                  <a:lnTo>
                    <a:pt x="776" y="0"/>
                  </a:lnTo>
                  <a:lnTo>
                    <a:pt x="621" y="0"/>
                  </a:lnTo>
                  <a:lnTo>
                    <a:pt x="466" y="52"/>
                  </a:lnTo>
                  <a:lnTo>
                    <a:pt x="337" y="129"/>
                  </a:lnTo>
                  <a:lnTo>
                    <a:pt x="233" y="207"/>
                  </a:lnTo>
                  <a:lnTo>
                    <a:pt x="130" y="336"/>
                  </a:lnTo>
                  <a:lnTo>
                    <a:pt x="52" y="465"/>
                  </a:lnTo>
                  <a:lnTo>
                    <a:pt x="27" y="594"/>
                  </a:lnTo>
                  <a:lnTo>
                    <a:pt x="1" y="749"/>
                  </a:lnTo>
                  <a:lnTo>
                    <a:pt x="1" y="10310"/>
                  </a:lnTo>
                  <a:lnTo>
                    <a:pt x="1" y="10310"/>
                  </a:lnTo>
                  <a:lnTo>
                    <a:pt x="27" y="10465"/>
                  </a:lnTo>
                  <a:lnTo>
                    <a:pt x="52" y="10594"/>
                  </a:lnTo>
                  <a:lnTo>
                    <a:pt x="130" y="10723"/>
                  </a:lnTo>
                  <a:lnTo>
                    <a:pt x="233" y="10852"/>
                  </a:lnTo>
                  <a:lnTo>
                    <a:pt x="337" y="10930"/>
                  </a:lnTo>
                  <a:lnTo>
                    <a:pt x="466" y="11007"/>
                  </a:lnTo>
                  <a:lnTo>
                    <a:pt x="621" y="11059"/>
                  </a:lnTo>
                  <a:lnTo>
                    <a:pt x="776" y="11059"/>
                  </a:lnTo>
                  <a:lnTo>
                    <a:pt x="10310" y="11059"/>
                  </a:lnTo>
                  <a:lnTo>
                    <a:pt x="10310" y="11059"/>
                  </a:lnTo>
                  <a:lnTo>
                    <a:pt x="10465" y="11059"/>
                  </a:lnTo>
                  <a:lnTo>
                    <a:pt x="10620" y="11007"/>
                  </a:lnTo>
                  <a:lnTo>
                    <a:pt x="10750" y="10930"/>
                  </a:lnTo>
                  <a:lnTo>
                    <a:pt x="10853" y="10852"/>
                  </a:lnTo>
                  <a:lnTo>
                    <a:pt x="10956" y="10723"/>
                  </a:lnTo>
                  <a:lnTo>
                    <a:pt x="11034" y="10594"/>
                  </a:lnTo>
                  <a:lnTo>
                    <a:pt x="11060" y="10465"/>
                  </a:lnTo>
                  <a:lnTo>
                    <a:pt x="11085" y="10310"/>
                  </a:lnTo>
                  <a:lnTo>
                    <a:pt x="11085" y="749"/>
                  </a:lnTo>
                  <a:lnTo>
                    <a:pt x="11085" y="749"/>
                  </a:lnTo>
                  <a:lnTo>
                    <a:pt x="11060" y="594"/>
                  </a:lnTo>
                  <a:lnTo>
                    <a:pt x="11034" y="465"/>
                  </a:lnTo>
                  <a:lnTo>
                    <a:pt x="10956" y="336"/>
                  </a:lnTo>
                  <a:lnTo>
                    <a:pt x="10853" y="207"/>
                  </a:lnTo>
                  <a:lnTo>
                    <a:pt x="10750" y="129"/>
                  </a:lnTo>
                  <a:lnTo>
                    <a:pt x="10620" y="52"/>
                  </a:lnTo>
                  <a:lnTo>
                    <a:pt x="10465" y="0"/>
                  </a:lnTo>
                  <a:lnTo>
                    <a:pt x="10310" y="0"/>
                  </a:lnTo>
                  <a:lnTo>
                    <a:pt x="1031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32" Type="http://schemas.openxmlformats.org/officeDocument/2006/relationships/theme" Target="../theme/theme2.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2"/>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17750" y="365760"/>
            <a:ext cx="7708500" cy="5487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Clr>
                <a:schemeClr val="dk1"/>
              </a:buClr>
              <a:buSzPts val="3000"/>
              <a:buFont typeface="Arvo"/>
              <a:buNone/>
              <a:defRPr b="1" sz="3000">
                <a:solidFill>
                  <a:schemeClr val="dk1"/>
                </a:solidFill>
                <a:latin typeface="Arvo"/>
                <a:ea typeface="Arvo"/>
                <a:cs typeface="Arvo"/>
                <a:sym typeface="Arvo"/>
              </a:defRPr>
            </a:lvl1pPr>
            <a:lvl2pPr lvl="1" rtl="0">
              <a:spcBef>
                <a:spcPts val="0"/>
              </a:spcBef>
              <a:spcAft>
                <a:spcPts val="0"/>
              </a:spcAft>
              <a:buClr>
                <a:schemeClr val="dk1"/>
              </a:buClr>
              <a:buSzPts val="3500"/>
              <a:buFont typeface="Anton"/>
              <a:buNone/>
              <a:defRPr sz="3500">
                <a:solidFill>
                  <a:schemeClr val="dk1"/>
                </a:solidFill>
                <a:latin typeface="Anton"/>
                <a:ea typeface="Anton"/>
                <a:cs typeface="Anton"/>
                <a:sym typeface="Anton"/>
              </a:defRPr>
            </a:lvl2pPr>
            <a:lvl3pPr lvl="2" rtl="0">
              <a:spcBef>
                <a:spcPts val="0"/>
              </a:spcBef>
              <a:spcAft>
                <a:spcPts val="0"/>
              </a:spcAft>
              <a:buClr>
                <a:schemeClr val="dk1"/>
              </a:buClr>
              <a:buSzPts val="3500"/>
              <a:buFont typeface="Anton"/>
              <a:buNone/>
              <a:defRPr sz="3500">
                <a:solidFill>
                  <a:schemeClr val="dk1"/>
                </a:solidFill>
                <a:latin typeface="Anton"/>
                <a:ea typeface="Anton"/>
                <a:cs typeface="Anton"/>
                <a:sym typeface="Anton"/>
              </a:defRPr>
            </a:lvl3pPr>
            <a:lvl4pPr lvl="3" rtl="0">
              <a:spcBef>
                <a:spcPts val="0"/>
              </a:spcBef>
              <a:spcAft>
                <a:spcPts val="0"/>
              </a:spcAft>
              <a:buClr>
                <a:schemeClr val="dk1"/>
              </a:buClr>
              <a:buSzPts val="3500"/>
              <a:buFont typeface="Anton"/>
              <a:buNone/>
              <a:defRPr sz="3500">
                <a:solidFill>
                  <a:schemeClr val="dk1"/>
                </a:solidFill>
                <a:latin typeface="Anton"/>
                <a:ea typeface="Anton"/>
                <a:cs typeface="Anton"/>
                <a:sym typeface="Anton"/>
              </a:defRPr>
            </a:lvl4pPr>
            <a:lvl5pPr lvl="4" rtl="0">
              <a:spcBef>
                <a:spcPts val="0"/>
              </a:spcBef>
              <a:spcAft>
                <a:spcPts val="0"/>
              </a:spcAft>
              <a:buClr>
                <a:schemeClr val="dk1"/>
              </a:buClr>
              <a:buSzPts val="3500"/>
              <a:buFont typeface="Anton"/>
              <a:buNone/>
              <a:defRPr sz="3500">
                <a:solidFill>
                  <a:schemeClr val="dk1"/>
                </a:solidFill>
                <a:latin typeface="Anton"/>
                <a:ea typeface="Anton"/>
                <a:cs typeface="Anton"/>
                <a:sym typeface="Anton"/>
              </a:defRPr>
            </a:lvl5pPr>
            <a:lvl6pPr lvl="5" rtl="0">
              <a:spcBef>
                <a:spcPts val="0"/>
              </a:spcBef>
              <a:spcAft>
                <a:spcPts val="0"/>
              </a:spcAft>
              <a:buClr>
                <a:schemeClr val="dk1"/>
              </a:buClr>
              <a:buSzPts val="3500"/>
              <a:buFont typeface="Anton"/>
              <a:buNone/>
              <a:defRPr sz="3500">
                <a:solidFill>
                  <a:schemeClr val="dk1"/>
                </a:solidFill>
                <a:latin typeface="Anton"/>
                <a:ea typeface="Anton"/>
                <a:cs typeface="Anton"/>
                <a:sym typeface="Anton"/>
              </a:defRPr>
            </a:lvl6pPr>
            <a:lvl7pPr lvl="6" rtl="0">
              <a:spcBef>
                <a:spcPts val="0"/>
              </a:spcBef>
              <a:spcAft>
                <a:spcPts val="0"/>
              </a:spcAft>
              <a:buClr>
                <a:schemeClr val="dk1"/>
              </a:buClr>
              <a:buSzPts val="3500"/>
              <a:buFont typeface="Anton"/>
              <a:buNone/>
              <a:defRPr sz="3500">
                <a:solidFill>
                  <a:schemeClr val="dk1"/>
                </a:solidFill>
                <a:latin typeface="Anton"/>
                <a:ea typeface="Anton"/>
                <a:cs typeface="Anton"/>
                <a:sym typeface="Anton"/>
              </a:defRPr>
            </a:lvl7pPr>
            <a:lvl8pPr lvl="7" rtl="0">
              <a:spcBef>
                <a:spcPts val="0"/>
              </a:spcBef>
              <a:spcAft>
                <a:spcPts val="0"/>
              </a:spcAft>
              <a:buClr>
                <a:schemeClr val="dk1"/>
              </a:buClr>
              <a:buSzPts val="3500"/>
              <a:buFont typeface="Anton"/>
              <a:buNone/>
              <a:defRPr sz="3500">
                <a:solidFill>
                  <a:schemeClr val="dk1"/>
                </a:solidFill>
                <a:latin typeface="Anton"/>
                <a:ea typeface="Anton"/>
                <a:cs typeface="Anton"/>
                <a:sym typeface="Anton"/>
              </a:defRPr>
            </a:lvl8pPr>
            <a:lvl9pPr lvl="8" rtl="0">
              <a:spcBef>
                <a:spcPts val="0"/>
              </a:spcBef>
              <a:spcAft>
                <a:spcPts val="0"/>
              </a:spcAft>
              <a:buClr>
                <a:schemeClr val="dk1"/>
              </a:buClr>
              <a:buSzPts val="3500"/>
              <a:buFont typeface="Anton"/>
              <a:buNone/>
              <a:defRPr sz="3500">
                <a:solidFill>
                  <a:schemeClr val="dk1"/>
                </a:solidFill>
                <a:latin typeface="Anton"/>
                <a:ea typeface="Anton"/>
                <a:cs typeface="Anton"/>
                <a:sym typeface="Anton"/>
              </a:defRPr>
            </a:lvl9pPr>
          </a:lstStyle>
          <a:p/>
        </p:txBody>
      </p:sp>
      <p:sp>
        <p:nvSpPr>
          <p:cNvPr id="7" name="Google Shape;7;p1"/>
          <p:cNvSpPr txBox="1"/>
          <p:nvPr>
            <p:ph idx="1" type="body"/>
          </p:nvPr>
        </p:nvSpPr>
        <p:spPr>
          <a:xfrm>
            <a:off x="692700" y="1351875"/>
            <a:ext cx="7711800" cy="3247500"/>
          </a:xfrm>
          <a:prstGeom prst="rect">
            <a:avLst/>
          </a:prstGeom>
          <a:noFill/>
          <a:ln>
            <a:noFill/>
          </a:ln>
        </p:spPr>
        <p:txBody>
          <a:bodyPr anchorCtr="0" anchor="t" bIns="91425" lIns="91425" spcFirstLastPara="1" rIns="91425" wrap="square" tIns="91425">
            <a:noAutofit/>
          </a:bodyPr>
          <a:lstStyle>
            <a:lvl1pPr indent="-317500" lvl="0" marL="457200">
              <a:lnSpc>
                <a:spcPct val="115000"/>
              </a:lnSpc>
              <a:spcBef>
                <a:spcPts val="0"/>
              </a:spcBef>
              <a:spcAft>
                <a:spcPts val="0"/>
              </a:spcAft>
              <a:buClr>
                <a:schemeClr val="lt1"/>
              </a:buClr>
              <a:buSzPts val="1400"/>
              <a:buFont typeface="Inter"/>
              <a:buChar char="●"/>
              <a:defRPr>
                <a:solidFill>
                  <a:schemeClr val="lt1"/>
                </a:solidFill>
                <a:latin typeface="Inter"/>
                <a:ea typeface="Inter"/>
                <a:cs typeface="Inter"/>
                <a:sym typeface="Inter"/>
              </a:defRPr>
            </a:lvl1pPr>
            <a:lvl2pPr indent="-317500" lvl="1" marL="914400">
              <a:lnSpc>
                <a:spcPct val="115000"/>
              </a:lnSpc>
              <a:spcBef>
                <a:spcPts val="0"/>
              </a:spcBef>
              <a:spcAft>
                <a:spcPts val="0"/>
              </a:spcAft>
              <a:buClr>
                <a:schemeClr val="lt1"/>
              </a:buClr>
              <a:buSzPts val="1400"/>
              <a:buFont typeface="Inter"/>
              <a:buChar char="○"/>
              <a:defRPr>
                <a:solidFill>
                  <a:schemeClr val="lt1"/>
                </a:solidFill>
                <a:latin typeface="Inter"/>
                <a:ea typeface="Inter"/>
                <a:cs typeface="Inter"/>
                <a:sym typeface="Inter"/>
              </a:defRPr>
            </a:lvl2pPr>
            <a:lvl3pPr indent="-317500" lvl="2" marL="1371600">
              <a:lnSpc>
                <a:spcPct val="115000"/>
              </a:lnSpc>
              <a:spcBef>
                <a:spcPts val="0"/>
              </a:spcBef>
              <a:spcAft>
                <a:spcPts val="0"/>
              </a:spcAft>
              <a:buClr>
                <a:schemeClr val="lt1"/>
              </a:buClr>
              <a:buSzPts val="1400"/>
              <a:buFont typeface="Inter"/>
              <a:buChar char="■"/>
              <a:defRPr>
                <a:solidFill>
                  <a:schemeClr val="lt1"/>
                </a:solidFill>
                <a:latin typeface="Inter"/>
                <a:ea typeface="Inter"/>
                <a:cs typeface="Inter"/>
                <a:sym typeface="Inter"/>
              </a:defRPr>
            </a:lvl3pPr>
            <a:lvl4pPr indent="-317500" lvl="3" marL="1828800">
              <a:lnSpc>
                <a:spcPct val="115000"/>
              </a:lnSpc>
              <a:spcBef>
                <a:spcPts val="0"/>
              </a:spcBef>
              <a:spcAft>
                <a:spcPts val="0"/>
              </a:spcAft>
              <a:buClr>
                <a:schemeClr val="lt1"/>
              </a:buClr>
              <a:buSzPts val="1400"/>
              <a:buFont typeface="Inter"/>
              <a:buChar char="●"/>
              <a:defRPr>
                <a:solidFill>
                  <a:schemeClr val="lt1"/>
                </a:solidFill>
                <a:latin typeface="Inter"/>
                <a:ea typeface="Inter"/>
                <a:cs typeface="Inter"/>
                <a:sym typeface="Inter"/>
              </a:defRPr>
            </a:lvl4pPr>
            <a:lvl5pPr indent="-317500" lvl="4" marL="2286000">
              <a:lnSpc>
                <a:spcPct val="115000"/>
              </a:lnSpc>
              <a:spcBef>
                <a:spcPts val="0"/>
              </a:spcBef>
              <a:spcAft>
                <a:spcPts val="0"/>
              </a:spcAft>
              <a:buClr>
                <a:schemeClr val="lt1"/>
              </a:buClr>
              <a:buSzPts val="1400"/>
              <a:buFont typeface="Inter"/>
              <a:buChar char="○"/>
              <a:defRPr>
                <a:solidFill>
                  <a:schemeClr val="lt1"/>
                </a:solidFill>
                <a:latin typeface="Inter"/>
                <a:ea typeface="Inter"/>
                <a:cs typeface="Inter"/>
                <a:sym typeface="Inter"/>
              </a:defRPr>
            </a:lvl5pPr>
            <a:lvl6pPr indent="-317500" lvl="5" marL="2743200">
              <a:lnSpc>
                <a:spcPct val="115000"/>
              </a:lnSpc>
              <a:spcBef>
                <a:spcPts val="0"/>
              </a:spcBef>
              <a:spcAft>
                <a:spcPts val="0"/>
              </a:spcAft>
              <a:buClr>
                <a:schemeClr val="lt1"/>
              </a:buClr>
              <a:buSzPts val="1400"/>
              <a:buFont typeface="Inter"/>
              <a:buChar char="■"/>
              <a:defRPr>
                <a:solidFill>
                  <a:schemeClr val="lt1"/>
                </a:solidFill>
                <a:latin typeface="Inter"/>
                <a:ea typeface="Inter"/>
                <a:cs typeface="Inter"/>
                <a:sym typeface="Inter"/>
              </a:defRPr>
            </a:lvl6pPr>
            <a:lvl7pPr indent="-317500" lvl="6" marL="3200400">
              <a:lnSpc>
                <a:spcPct val="115000"/>
              </a:lnSpc>
              <a:spcBef>
                <a:spcPts val="0"/>
              </a:spcBef>
              <a:spcAft>
                <a:spcPts val="0"/>
              </a:spcAft>
              <a:buClr>
                <a:schemeClr val="lt1"/>
              </a:buClr>
              <a:buSzPts val="1400"/>
              <a:buFont typeface="Inter"/>
              <a:buChar char="●"/>
              <a:defRPr>
                <a:solidFill>
                  <a:schemeClr val="lt1"/>
                </a:solidFill>
                <a:latin typeface="Inter"/>
                <a:ea typeface="Inter"/>
                <a:cs typeface="Inter"/>
                <a:sym typeface="Inter"/>
              </a:defRPr>
            </a:lvl7pPr>
            <a:lvl8pPr indent="-317500" lvl="7" marL="3657600">
              <a:lnSpc>
                <a:spcPct val="115000"/>
              </a:lnSpc>
              <a:spcBef>
                <a:spcPts val="0"/>
              </a:spcBef>
              <a:spcAft>
                <a:spcPts val="0"/>
              </a:spcAft>
              <a:buClr>
                <a:schemeClr val="lt1"/>
              </a:buClr>
              <a:buSzPts val="1400"/>
              <a:buFont typeface="Inter"/>
              <a:buChar char="○"/>
              <a:defRPr>
                <a:solidFill>
                  <a:schemeClr val="lt1"/>
                </a:solidFill>
                <a:latin typeface="Inter"/>
                <a:ea typeface="Inter"/>
                <a:cs typeface="Inter"/>
                <a:sym typeface="Inter"/>
              </a:defRPr>
            </a:lvl8pPr>
            <a:lvl9pPr indent="-317500" lvl="8" marL="4114800">
              <a:lnSpc>
                <a:spcPct val="115000"/>
              </a:lnSpc>
              <a:spcBef>
                <a:spcPts val="0"/>
              </a:spcBef>
              <a:spcAft>
                <a:spcPts val="0"/>
              </a:spcAft>
              <a:buClr>
                <a:schemeClr val="lt1"/>
              </a:buClr>
              <a:buSzPts val="1400"/>
              <a:buFont typeface="Inter"/>
              <a:buChar char="■"/>
              <a:defRPr>
                <a:solidFill>
                  <a:schemeClr val="lt1"/>
                </a:solidFill>
                <a:latin typeface="Inter"/>
                <a:ea typeface="Inter"/>
                <a:cs typeface="Inter"/>
                <a:sym typeface="Inter"/>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6.xml"/><Relationship Id="rId3"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 Id="rId3"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image" Target="../media/image1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image" Target="../media/image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3.xml"/><Relationship Id="rId3" Type="http://schemas.openxmlformats.org/officeDocument/2006/relationships/image" Target="../media/image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 Id="rId3" Type="http://schemas.openxmlformats.org/officeDocument/2006/relationships/image" Target="../media/image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 Id="rId3" Type="http://schemas.openxmlformats.org/officeDocument/2006/relationships/image" Target="../media/image1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 Id="rId3" Type="http://schemas.openxmlformats.org/officeDocument/2006/relationships/image" Target="../media/image1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 Id="rId3" Type="http://schemas.openxmlformats.org/officeDocument/2006/relationships/image" Target="../media/image13.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 Id="rId3" Type="http://schemas.openxmlformats.org/officeDocument/2006/relationships/image" Target="../media/image14.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 Id="rId3" Type="http://schemas.openxmlformats.org/officeDocument/2006/relationships/image" Target="../media/image15.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 Id="rId3" Type="http://schemas.openxmlformats.org/officeDocument/2006/relationships/image" Target="../media/image19.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 Id="rId3" Type="http://schemas.openxmlformats.org/officeDocument/2006/relationships/image" Target="../media/image17.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 Id="rId3" Type="http://schemas.openxmlformats.org/officeDocument/2006/relationships/image" Target="../media/image20.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 Id="rId3" Type="http://schemas.openxmlformats.org/officeDocument/2006/relationships/image" Target="../media/image16.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 Id="rId3" Type="http://schemas.openxmlformats.org/officeDocument/2006/relationships/image" Target="../media/image18.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6.xml"/><Relationship Id="rId3" Type="http://schemas.openxmlformats.org/officeDocument/2006/relationships/hyperlink" Target="https://www.youtube.com/watch?v=hjtoUaNvvLo" TargetMode="Externa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9.xml"/><Relationship Id="rId3" Type="http://schemas.openxmlformats.org/officeDocument/2006/relationships/hyperlink" Target="https://www.youtube.com/watch?v=fShsLqN01A0" TargetMode="Externa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9" name="Shape 2399"/>
        <p:cNvGrpSpPr/>
        <p:nvPr/>
      </p:nvGrpSpPr>
      <p:grpSpPr>
        <a:xfrm>
          <a:off x="0" y="0"/>
          <a:ext cx="0" cy="0"/>
          <a:chOff x="0" y="0"/>
          <a:chExt cx="0" cy="0"/>
        </a:xfrm>
      </p:grpSpPr>
      <p:grpSp>
        <p:nvGrpSpPr>
          <p:cNvPr id="2400" name="Google Shape;2400;p33"/>
          <p:cNvGrpSpPr/>
          <p:nvPr/>
        </p:nvGrpSpPr>
        <p:grpSpPr>
          <a:xfrm>
            <a:off x="411635" y="2134796"/>
            <a:ext cx="1563527" cy="2281179"/>
            <a:chOff x="-2776889" y="-1062437"/>
            <a:chExt cx="2413967" cy="3521969"/>
          </a:xfrm>
        </p:grpSpPr>
        <p:sp>
          <p:nvSpPr>
            <p:cNvPr id="2401" name="Google Shape;2401;p33"/>
            <p:cNvSpPr/>
            <p:nvPr/>
          </p:nvSpPr>
          <p:spPr>
            <a:xfrm>
              <a:off x="-1665383" y="-1032845"/>
              <a:ext cx="248342" cy="814890"/>
            </a:xfrm>
            <a:custGeom>
              <a:rect b="b" l="l" r="r" t="t"/>
              <a:pathLst>
                <a:path extrusionOk="0" h="17624" w="5371">
                  <a:moveTo>
                    <a:pt x="4769" y="1"/>
                  </a:moveTo>
                  <a:lnTo>
                    <a:pt x="4731" y="39"/>
                  </a:lnTo>
                  <a:lnTo>
                    <a:pt x="4692" y="78"/>
                  </a:lnTo>
                  <a:lnTo>
                    <a:pt x="4653" y="136"/>
                  </a:lnTo>
                  <a:lnTo>
                    <a:pt x="4595" y="272"/>
                  </a:lnTo>
                  <a:lnTo>
                    <a:pt x="4556" y="447"/>
                  </a:lnTo>
                  <a:lnTo>
                    <a:pt x="4479" y="834"/>
                  </a:lnTo>
                  <a:lnTo>
                    <a:pt x="4382" y="1416"/>
                  </a:lnTo>
                  <a:lnTo>
                    <a:pt x="4246" y="2211"/>
                  </a:lnTo>
                  <a:lnTo>
                    <a:pt x="4149" y="2676"/>
                  </a:lnTo>
                  <a:lnTo>
                    <a:pt x="4033" y="3199"/>
                  </a:lnTo>
                  <a:lnTo>
                    <a:pt x="3897" y="3800"/>
                  </a:lnTo>
                  <a:lnTo>
                    <a:pt x="3723" y="4440"/>
                  </a:lnTo>
                  <a:lnTo>
                    <a:pt x="0" y="16867"/>
                  </a:lnTo>
                  <a:lnTo>
                    <a:pt x="737" y="17623"/>
                  </a:lnTo>
                  <a:lnTo>
                    <a:pt x="2230" y="12660"/>
                  </a:lnTo>
                  <a:lnTo>
                    <a:pt x="3432" y="8570"/>
                  </a:lnTo>
                  <a:lnTo>
                    <a:pt x="3955" y="6747"/>
                  </a:lnTo>
                  <a:lnTo>
                    <a:pt x="4382" y="5313"/>
                  </a:lnTo>
                  <a:lnTo>
                    <a:pt x="4944" y="3258"/>
                  </a:lnTo>
                  <a:lnTo>
                    <a:pt x="5138" y="2463"/>
                  </a:lnTo>
                  <a:lnTo>
                    <a:pt x="5293" y="1784"/>
                  </a:lnTo>
                  <a:lnTo>
                    <a:pt x="5332" y="1493"/>
                  </a:lnTo>
                  <a:lnTo>
                    <a:pt x="5370" y="1222"/>
                  </a:lnTo>
                  <a:lnTo>
                    <a:pt x="5370" y="989"/>
                  </a:lnTo>
                  <a:lnTo>
                    <a:pt x="5351" y="776"/>
                  </a:lnTo>
                  <a:lnTo>
                    <a:pt x="5332" y="582"/>
                  </a:lnTo>
                  <a:lnTo>
                    <a:pt x="5273" y="427"/>
                  </a:lnTo>
                  <a:lnTo>
                    <a:pt x="5196" y="272"/>
                  </a:lnTo>
                  <a:lnTo>
                    <a:pt x="5080" y="156"/>
                  </a:lnTo>
                  <a:lnTo>
                    <a:pt x="5002" y="78"/>
                  </a:lnTo>
                  <a:lnTo>
                    <a:pt x="4944" y="39"/>
                  </a:lnTo>
                  <a:lnTo>
                    <a:pt x="486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2" name="Google Shape;2402;p33"/>
            <p:cNvSpPr/>
            <p:nvPr/>
          </p:nvSpPr>
          <p:spPr>
            <a:xfrm>
              <a:off x="-1714672" y="-1005935"/>
              <a:ext cx="249220" cy="814843"/>
            </a:xfrm>
            <a:custGeom>
              <a:rect b="b" l="l" r="r" t="t"/>
              <a:pathLst>
                <a:path extrusionOk="0" h="17623" w="5390">
                  <a:moveTo>
                    <a:pt x="504" y="0"/>
                  </a:moveTo>
                  <a:lnTo>
                    <a:pt x="446" y="39"/>
                  </a:lnTo>
                  <a:lnTo>
                    <a:pt x="368" y="78"/>
                  </a:lnTo>
                  <a:lnTo>
                    <a:pt x="291" y="155"/>
                  </a:lnTo>
                  <a:lnTo>
                    <a:pt x="194" y="272"/>
                  </a:lnTo>
                  <a:lnTo>
                    <a:pt x="116" y="427"/>
                  </a:lnTo>
                  <a:lnTo>
                    <a:pt x="58" y="582"/>
                  </a:lnTo>
                  <a:lnTo>
                    <a:pt x="19" y="776"/>
                  </a:lnTo>
                  <a:lnTo>
                    <a:pt x="0" y="989"/>
                  </a:lnTo>
                  <a:lnTo>
                    <a:pt x="19" y="1222"/>
                  </a:lnTo>
                  <a:lnTo>
                    <a:pt x="39" y="1493"/>
                  </a:lnTo>
                  <a:lnTo>
                    <a:pt x="97" y="1784"/>
                  </a:lnTo>
                  <a:lnTo>
                    <a:pt x="233" y="2462"/>
                  </a:lnTo>
                  <a:lnTo>
                    <a:pt x="446" y="3257"/>
                  </a:lnTo>
                  <a:lnTo>
                    <a:pt x="1008" y="5312"/>
                  </a:lnTo>
                  <a:lnTo>
                    <a:pt x="1415" y="6747"/>
                  </a:lnTo>
                  <a:lnTo>
                    <a:pt x="1939" y="8569"/>
                  </a:lnTo>
                  <a:lnTo>
                    <a:pt x="3141" y="12660"/>
                  </a:lnTo>
                  <a:lnTo>
                    <a:pt x="4633" y="17623"/>
                  </a:lnTo>
                  <a:lnTo>
                    <a:pt x="5390" y="16867"/>
                  </a:lnTo>
                  <a:lnTo>
                    <a:pt x="1667" y="4440"/>
                  </a:lnTo>
                  <a:lnTo>
                    <a:pt x="1473" y="3800"/>
                  </a:lnTo>
                  <a:lnTo>
                    <a:pt x="1338" y="3199"/>
                  </a:lnTo>
                  <a:lnTo>
                    <a:pt x="1221" y="2676"/>
                  </a:lnTo>
                  <a:lnTo>
                    <a:pt x="1124" y="2210"/>
                  </a:lnTo>
                  <a:lnTo>
                    <a:pt x="989" y="1416"/>
                  </a:lnTo>
                  <a:lnTo>
                    <a:pt x="892" y="834"/>
                  </a:lnTo>
                  <a:lnTo>
                    <a:pt x="814" y="446"/>
                  </a:lnTo>
                  <a:lnTo>
                    <a:pt x="776" y="272"/>
                  </a:lnTo>
                  <a:lnTo>
                    <a:pt x="717" y="136"/>
                  </a:lnTo>
                  <a:lnTo>
                    <a:pt x="698" y="78"/>
                  </a:lnTo>
                  <a:lnTo>
                    <a:pt x="659" y="39"/>
                  </a:lnTo>
                  <a:lnTo>
                    <a:pt x="60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3" name="Google Shape;2403;p33"/>
            <p:cNvSpPr/>
            <p:nvPr/>
          </p:nvSpPr>
          <p:spPr>
            <a:xfrm>
              <a:off x="-1603517" y="-1062437"/>
              <a:ext cx="66351" cy="927848"/>
            </a:xfrm>
            <a:custGeom>
              <a:rect b="b" l="l" r="r" t="t"/>
              <a:pathLst>
                <a:path extrusionOk="0" h="20067" w="1435">
                  <a:moveTo>
                    <a:pt x="349" y="1"/>
                  </a:moveTo>
                  <a:lnTo>
                    <a:pt x="291" y="20"/>
                  </a:lnTo>
                  <a:lnTo>
                    <a:pt x="233" y="40"/>
                  </a:lnTo>
                  <a:lnTo>
                    <a:pt x="174" y="98"/>
                  </a:lnTo>
                  <a:lnTo>
                    <a:pt x="116" y="175"/>
                  </a:lnTo>
                  <a:lnTo>
                    <a:pt x="78" y="311"/>
                  </a:lnTo>
                  <a:lnTo>
                    <a:pt x="58" y="486"/>
                  </a:lnTo>
                  <a:lnTo>
                    <a:pt x="19" y="718"/>
                  </a:lnTo>
                  <a:lnTo>
                    <a:pt x="0" y="1280"/>
                  </a:lnTo>
                  <a:lnTo>
                    <a:pt x="0" y="1940"/>
                  </a:lnTo>
                  <a:lnTo>
                    <a:pt x="19" y="2657"/>
                  </a:lnTo>
                  <a:lnTo>
                    <a:pt x="58" y="3374"/>
                  </a:lnTo>
                  <a:lnTo>
                    <a:pt x="116" y="4072"/>
                  </a:lnTo>
                  <a:lnTo>
                    <a:pt x="174" y="4693"/>
                  </a:lnTo>
                  <a:lnTo>
                    <a:pt x="213" y="5100"/>
                  </a:lnTo>
                  <a:lnTo>
                    <a:pt x="252" y="5778"/>
                  </a:lnTo>
                  <a:lnTo>
                    <a:pt x="330" y="7717"/>
                  </a:lnTo>
                  <a:lnTo>
                    <a:pt x="485" y="12932"/>
                  </a:lnTo>
                  <a:lnTo>
                    <a:pt x="620" y="17875"/>
                  </a:lnTo>
                  <a:lnTo>
                    <a:pt x="659" y="20066"/>
                  </a:lnTo>
                  <a:lnTo>
                    <a:pt x="1435" y="19814"/>
                  </a:lnTo>
                  <a:lnTo>
                    <a:pt x="1396" y="17623"/>
                  </a:lnTo>
                  <a:lnTo>
                    <a:pt x="1280" y="12641"/>
                  </a:lnTo>
                  <a:lnTo>
                    <a:pt x="1202" y="9888"/>
                  </a:lnTo>
                  <a:lnTo>
                    <a:pt x="1124" y="7329"/>
                  </a:lnTo>
                  <a:lnTo>
                    <a:pt x="1047" y="5293"/>
                  </a:lnTo>
                  <a:lnTo>
                    <a:pt x="1008" y="4557"/>
                  </a:lnTo>
                  <a:lnTo>
                    <a:pt x="969" y="4072"/>
                  </a:lnTo>
                  <a:lnTo>
                    <a:pt x="892" y="3335"/>
                  </a:lnTo>
                  <a:lnTo>
                    <a:pt x="853" y="2560"/>
                  </a:lnTo>
                  <a:lnTo>
                    <a:pt x="795" y="1823"/>
                  </a:lnTo>
                  <a:lnTo>
                    <a:pt x="756" y="1145"/>
                  </a:lnTo>
                  <a:lnTo>
                    <a:pt x="717" y="835"/>
                  </a:lnTo>
                  <a:lnTo>
                    <a:pt x="679" y="583"/>
                  </a:lnTo>
                  <a:lnTo>
                    <a:pt x="620" y="350"/>
                  </a:lnTo>
                  <a:lnTo>
                    <a:pt x="562" y="175"/>
                  </a:lnTo>
                  <a:lnTo>
                    <a:pt x="485" y="59"/>
                  </a:lnTo>
                  <a:lnTo>
                    <a:pt x="446" y="20"/>
                  </a:lnTo>
                  <a:lnTo>
                    <a:pt x="407"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4" name="Google Shape;2404;p33"/>
            <p:cNvSpPr/>
            <p:nvPr/>
          </p:nvSpPr>
          <p:spPr>
            <a:xfrm>
              <a:off x="-1798038" y="-883128"/>
              <a:ext cx="393527" cy="735084"/>
            </a:xfrm>
            <a:custGeom>
              <a:rect b="b" l="l" r="r" t="t"/>
              <a:pathLst>
                <a:path extrusionOk="0" h="15898" w="8511">
                  <a:moveTo>
                    <a:pt x="175" y="0"/>
                  </a:moveTo>
                  <a:lnTo>
                    <a:pt x="136" y="20"/>
                  </a:lnTo>
                  <a:lnTo>
                    <a:pt x="58" y="136"/>
                  </a:lnTo>
                  <a:lnTo>
                    <a:pt x="0" y="291"/>
                  </a:lnTo>
                  <a:lnTo>
                    <a:pt x="0" y="427"/>
                  </a:lnTo>
                  <a:lnTo>
                    <a:pt x="0" y="582"/>
                  </a:lnTo>
                  <a:lnTo>
                    <a:pt x="39" y="815"/>
                  </a:lnTo>
                  <a:lnTo>
                    <a:pt x="97" y="1125"/>
                  </a:lnTo>
                  <a:lnTo>
                    <a:pt x="213" y="1493"/>
                  </a:lnTo>
                  <a:lnTo>
                    <a:pt x="368" y="1939"/>
                  </a:lnTo>
                  <a:lnTo>
                    <a:pt x="582" y="2443"/>
                  </a:lnTo>
                  <a:lnTo>
                    <a:pt x="1066" y="3412"/>
                  </a:lnTo>
                  <a:lnTo>
                    <a:pt x="1939" y="5080"/>
                  </a:lnTo>
                  <a:lnTo>
                    <a:pt x="4246" y="9500"/>
                  </a:lnTo>
                  <a:lnTo>
                    <a:pt x="6456" y="13726"/>
                  </a:lnTo>
                  <a:lnTo>
                    <a:pt x="7193" y="15141"/>
                  </a:lnTo>
                  <a:lnTo>
                    <a:pt x="7522" y="15781"/>
                  </a:lnTo>
                  <a:lnTo>
                    <a:pt x="7561" y="15839"/>
                  </a:lnTo>
                  <a:lnTo>
                    <a:pt x="7600" y="15878"/>
                  </a:lnTo>
                  <a:lnTo>
                    <a:pt x="7658" y="15897"/>
                  </a:lnTo>
                  <a:lnTo>
                    <a:pt x="7735" y="15897"/>
                  </a:lnTo>
                  <a:lnTo>
                    <a:pt x="7813" y="15859"/>
                  </a:lnTo>
                  <a:lnTo>
                    <a:pt x="7910" y="15820"/>
                  </a:lnTo>
                  <a:lnTo>
                    <a:pt x="8084" y="15703"/>
                  </a:lnTo>
                  <a:lnTo>
                    <a:pt x="8239" y="15568"/>
                  </a:lnTo>
                  <a:lnTo>
                    <a:pt x="8395" y="15451"/>
                  </a:lnTo>
                  <a:lnTo>
                    <a:pt x="8511" y="15316"/>
                  </a:lnTo>
                  <a:lnTo>
                    <a:pt x="7852" y="14133"/>
                  </a:lnTo>
                  <a:lnTo>
                    <a:pt x="6301" y="11400"/>
                  </a:lnTo>
                  <a:lnTo>
                    <a:pt x="5428" y="9829"/>
                  </a:lnTo>
                  <a:lnTo>
                    <a:pt x="4595" y="8298"/>
                  </a:lnTo>
                  <a:lnTo>
                    <a:pt x="3916" y="6999"/>
                  </a:lnTo>
                  <a:lnTo>
                    <a:pt x="3664" y="6475"/>
                  </a:lnTo>
                  <a:lnTo>
                    <a:pt x="3470" y="6049"/>
                  </a:lnTo>
                  <a:lnTo>
                    <a:pt x="3257" y="5545"/>
                  </a:lnTo>
                  <a:lnTo>
                    <a:pt x="2947" y="4983"/>
                  </a:lnTo>
                  <a:lnTo>
                    <a:pt x="2230" y="3723"/>
                  </a:lnTo>
                  <a:lnTo>
                    <a:pt x="1861" y="3063"/>
                  </a:lnTo>
                  <a:lnTo>
                    <a:pt x="1512" y="2424"/>
                  </a:lnTo>
                  <a:lnTo>
                    <a:pt x="1202" y="1803"/>
                  </a:lnTo>
                  <a:lnTo>
                    <a:pt x="931" y="1222"/>
                  </a:lnTo>
                  <a:lnTo>
                    <a:pt x="737" y="756"/>
                  </a:lnTo>
                  <a:lnTo>
                    <a:pt x="562" y="407"/>
                  </a:lnTo>
                  <a:lnTo>
                    <a:pt x="427" y="175"/>
                  </a:lnTo>
                  <a:lnTo>
                    <a:pt x="368" y="97"/>
                  </a:lnTo>
                  <a:lnTo>
                    <a:pt x="310" y="39"/>
                  </a:lnTo>
                  <a:lnTo>
                    <a:pt x="25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5" name="Google Shape;2405;p33"/>
            <p:cNvSpPr/>
            <p:nvPr/>
          </p:nvSpPr>
          <p:spPr>
            <a:xfrm>
              <a:off x="-1681520" y="-948554"/>
              <a:ext cx="338875" cy="760145"/>
            </a:xfrm>
            <a:custGeom>
              <a:rect b="b" l="l" r="r" t="t"/>
              <a:pathLst>
                <a:path extrusionOk="0" h="16440" w="7329">
                  <a:moveTo>
                    <a:pt x="7076" y="0"/>
                  </a:moveTo>
                  <a:lnTo>
                    <a:pt x="7038" y="19"/>
                  </a:lnTo>
                  <a:lnTo>
                    <a:pt x="6980" y="58"/>
                  </a:lnTo>
                  <a:lnTo>
                    <a:pt x="6921" y="116"/>
                  </a:lnTo>
                  <a:lnTo>
                    <a:pt x="6883" y="194"/>
                  </a:lnTo>
                  <a:lnTo>
                    <a:pt x="6747" y="446"/>
                  </a:lnTo>
                  <a:lnTo>
                    <a:pt x="6611" y="795"/>
                  </a:lnTo>
                  <a:lnTo>
                    <a:pt x="6456" y="1299"/>
                  </a:lnTo>
                  <a:lnTo>
                    <a:pt x="6243" y="1881"/>
                  </a:lnTo>
                  <a:lnTo>
                    <a:pt x="5971" y="2520"/>
                  </a:lnTo>
                  <a:lnTo>
                    <a:pt x="5661" y="3199"/>
                  </a:lnTo>
                  <a:lnTo>
                    <a:pt x="5351" y="3877"/>
                  </a:lnTo>
                  <a:lnTo>
                    <a:pt x="4731" y="5196"/>
                  </a:lnTo>
                  <a:lnTo>
                    <a:pt x="4479" y="5777"/>
                  </a:lnTo>
                  <a:lnTo>
                    <a:pt x="4285" y="6301"/>
                  </a:lnTo>
                  <a:lnTo>
                    <a:pt x="4130" y="6727"/>
                  </a:lnTo>
                  <a:lnTo>
                    <a:pt x="3916" y="7270"/>
                  </a:lnTo>
                  <a:lnTo>
                    <a:pt x="3354" y="8627"/>
                  </a:lnTo>
                  <a:lnTo>
                    <a:pt x="2656" y="10217"/>
                  </a:lnTo>
                  <a:lnTo>
                    <a:pt x="1900" y="11845"/>
                  </a:lnTo>
                  <a:lnTo>
                    <a:pt x="582" y="14695"/>
                  </a:lnTo>
                  <a:lnTo>
                    <a:pt x="0" y="15936"/>
                  </a:lnTo>
                  <a:lnTo>
                    <a:pt x="136" y="16052"/>
                  </a:lnTo>
                  <a:lnTo>
                    <a:pt x="291" y="16168"/>
                  </a:lnTo>
                  <a:lnTo>
                    <a:pt x="466" y="16285"/>
                  </a:lnTo>
                  <a:lnTo>
                    <a:pt x="660" y="16382"/>
                  </a:lnTo>
                  <a:lnTo>
                    <a:pt x="737" y="16421"/>
                  </a:lnTo>
                  <a:lnTo>
                    <a:pt x="815" y="16440"/>
                  </a:lnTo>
                  <a:lnTo>
                    <a:pt x="892" y="16440"/>
                  </a:lnTo>
                  <a:lnTo>
                    <a:pt x="950" y="16421"/>
                  </a:lnTo>
                  <a:lnTo>
                    <a:pt x="1008" y="16382"/>
                  </a:lnTo>
                  <a:lnTo>
                    <a:pt x="1047" y="16324"/>
                  </a:lnTo>
                  <a:lnTo>
                    <a:pt x="1299" y="15664"/>
                  </a:lnTo>
                  <a:lnTo>
                    <a:pt x="1920" y="14172"/>
                  </a:lnTo>
                  <a:lnTo>
                    <a:pt x="3800" y="9790"/>
                  </a:lnTo>
                  <a:lnTo>
                    <a:pt x="5758" y="5196"/>
                  </a:lnTo>
                  <a:lnTo>
                    <a:pt x="6495" y="3470"/>
                  </a:lnTo>
                  <a:lnTo>
                    <a:pt x="6902" y="2462"/>
                  </a:lnTo>
                  <a:lnTo>
                    <a:pt x="7076" y="1939"/>
                  </a:lnTo>
                  <a:lnTo>
                    <a:pt x="7193" y="1493"/>
                  </a:lnTo>
                  <a:lnTo>
                    <a:pt x="7270" y="1124"/>
                  </a:lnTo>
                  <a:lnTo>
                    <a:pt x="7309" y="814"/>
                  </a:lnTo>
                  <a:lnTo>
                    <a:pt x="7328" y="582"/>
                  </a:lnTo>
                  <a:lnTo>
                    <a:pt x="7328" y="407"/>
                  </a:lnTo>
                  <a:lnTo>
                    <a:pt x="7309" y="271"/>
                  </a:lnTo>
                  <a:lnTo>
                    <a:pt x="7232" y="116"/>
                  </a:lnTo>
                  <a:lnTo>
                    <a:pt x="7154" y="19"/>
                  </a:lnTo>
                  <a:lnTo>
                    <a:pt x="711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6" name="Google Shape;2406;p33"/>
            <p:cNvSpPr/>
            <p:nvPr/>
          </p:nvSpPr>
          <p:spPr>
            <a:xfrm>
              <a:off x="-2776889" y="-350700"/>
              <a:ext cx="2413967" cy="2810223"/>
            </a:xfrm>
            <a:custGeom>
              <a:rect b="b" l="l" r="r" t="t"/>
              <a:pathLst>
                <a:path extrusionOk="0" h="60778" w="52208">
                  <a:moveTo>
                    <a:pt x="23089" y="1"/>
                  </a:moveTo>
                  <a:lnTo>
                    <a:pt x="0" y="60778"/>
                  </a:lnTo>
                  <a:lnTo>
                    <a:pt x="52208" y="60778"/>
                  </a:lnTo>
                  <a:lnTo>
                    <a:pt x="29099"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7" name="Google Shape;2407;p33"/>
            <p:cNvSpPr/>
            <p:nvPr/>
          </p:nvSpPr>
          <p:spPr>
            <a:xfrm>
              <a:off x="-2084897" y="-350700"/>
              <a:ext cx="914347" cy="2810223"/>
            </a:xfrm>
            <a:custGeom>
              <a:rect b="b" l="l" r="r" t="t"/>
              <a:pathLst>
                <a:path extrusionOk="0" h="60778" w="19775">
                  <a:moveTo>
                    <a:pt x="9849" y="1"/>
                  </a:moveTo>
                  <a:lnTo>
                    <a:pt x="0" y="60778"/>
                  </a:lnTo>
                  <a:lnTo>
                    <a:pt x="19775" y="60778"/>
                  </a:lnTo>
                  <a:lnTo>
                    <a:pt x="12117"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8" name="Google Shape;2408;p33"/>
            <p:cNvSpPr/>
            <p:nvPr/>
          </p:nvSpPr>
          <p:spPr>
            <a:xfrm>
              <a:off x="-2468577" y="1278071"/>
              <a:ext cx="593458" cy="1181461"/>
            </a:xfrm>
            <a:custGeom>
              <a:rect b="b" l="l" r="r" t="t"/>
              <a:pathLst>
                <a:path extrusionOk="0" h="25552" w="12835">
                  <a:moveTo>
                    <a:pt x="12602" y="0"/>
                  </a:moveTo>
                  <a:lnTo>
                    <a:pt x="11672" y="1144"/>
                  </a:lnTo>
                  <a:lnTo>
                    <a:pt x="10683" y="2424"/>
                  </a:lnTo>
                  <a:lnTo>
                    <a:pt x="9481" y="3994"/>
                  </a:lnTo>
                  <a:lnTo>
                    <a:pt x="8841" y="4847"/>
                  </a:lnTo>
                  <a:lnTo>
                    <a:pt x="8201" y="5739"/>
                  </a:lnTo>
                  <a:lnTo>
                    <a:pt x="7581" y="6650"/>
                  </a:lnTo>
                  <a:lnTo>
                    <a:pt x="6961" y="7581"/>
                  </a:lnTo>
                  <a:lnTo>
                    <a:pt x="6399" y="8492"/>
                  </a:lnTo>
                  <a:lnTo>
                    <a:pt x="5875" y="9364"/>
                  </a:lnTo>
                  <a:lnTo>
                    <a:pt x="5429" y="10217"/>
                  </a:lnTo>
                  <a:lnTo>
                    <a:pt x="5216" y="10624"/>
                  </a:lnTo>
                  <a:lnTo>
                    <a:pt x="5041" y="11012"/>
                  </a:lnTo>
                  <a:lnTo>
                    <a:pt x="4693" y="11846"/>
                  </a:lnTo>
                  <a:lnTo>
                    <a:pt x="4324" y="12796"/>
                  </a:lnTo>
                  <a:lnTo>
                    <a:pt x="3936" y="13862"/>
                  </a:lnTo>
                  <a:lnTo>
                    <a:pt x="3529" y="14986"/>
                  </a:lnTo>
                  <a:lnTo>
                    <a:pt x="2676" y="17390"/>
                  </a:lnTo>
                  <a:lnTo>
                    <a:pt x="1862" y="19794"/>
                  </a:lnTo>
                  <a:lnTo>
                    <a:pt x="1145" y="22024"/>
                  </a:lnTo>
                  <a:lnTo>
                    <a:pt x="544" y="23846"/>
                  </a:lnTo>
                  <a:lnTo>
                    <a:pt x="1" y="25552"/>
                  </a:lnTo>
                  <a:lnTo>
                    <a:pt x="12447" y="25552"/>
                  </a:lnTo>
                  <a:lnTo>
                    <a:pt x="12408" y="23924"/>
                  </a:lnTo>
                  <a:lnTo>
                    <a:pt x="12370" y="22101"/>
                  </a:lnTo>
                  <a:lnTo>
                    <a:pt x="12331" y="19833"/>
                  </a:lnTo>
                  <a:lnTo>
                    <a:pt x="12331" y="17235"/>
                  </a:lnTo>
                  <a:lnTo>
                    <a:pt x="12350" y="15878"/>
                  </a:lnTo>
                  <a:lnTo>
                    <a:pt x="12370" y="14502"/>
                  </a:lnTo>
                  <a:lnTo>
                    <a:pt x="12408" y="13125"/>
                  </a:lnTo>
                  <a:lnTo>
                    <a:pt x="12447" y="11768"/>
                  </a:lnTo>
                  <a:lnTo>
                    <a:pt x="12525" y="10450"/>
                  </a:lnTo>
                  <a:lnTo>
                    <a:pt x="12602" y="9190"/>
                  </a:lnTo>
                  <a:lnTo>
                    <a:pt x="12680" y="8007"/>
                  </a:lnTo>
                  <a:lnTo>
                    <a:pt x="12738" y="6902"/>
                  </a:lnTo>
                  <a:lnTo>
                    <a:pt x="12796" y="5894"/>
                  </a:lnTo>
                  <a:lnTo>
                    <a:pt x="12815" y="4983"/>
                  </a:lnTo>
                  <a:lnTo>
                    <a:pt x="12835" y="4149"/>
                  </a:lnTo>
                  <a:lnTo>
                    <a:pt x="12815" y="3393"/>
                  </a:lnTo>
                  <a:lnTo>
                    <a:pt x="12796" y="2133"/>
                  </a:lnTo>
                  <a:lnTo>
                    <a:pt x="12738" y="1183"/>
                  </a:lnTo>
                  <a:lnTo>
                    <a:pt x="12680" y="524"/>
                  </a:lnTo>
                  <a:lnTo>
                    <a:pt x="12622" y="136"/>
                  </a:lnTo>
                  <a:lnTo>
                    <a:pt x="1260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9" name="Google Shape;2409;p33"/>
            <p:cNvSpPr/>
            <p:nvPr/>
          </p:nvSpPr>
          <p:spPr>
            <a:xfrm>
              <a:off x="-2031122" y="1278071"/>
              <a:ext cx="543244" cy="1181461"/>
            </a:xfrm>
            <a:custGeom>
              <a:rect b="b" l="l" r="r" t="t"/>
              <a:pathLst>
                <a:path extrusionOk="0" h="25552" w="11749">
                  <a:moveTo>
                    <a:pt x="3141" y="0"/>
                  </a:moveTo>
                  <a:lnTo>
                    <a:pt x="2967" y="815"/>
                  </a:lnTo>
                  <a:lnTo>
                    <a:pt x="2754" y="1803"/>
                  </a:lnTo>
                  <a:lnTo>
                    <a:pt x="2482" y="3160"/>
                  </a:lnTo>
                  <a:lnTo>
                    <a:pt x="2172" y="4828"/>
                  </a:lnTo>
                  <a:lnTo>
                    <a:pt x="1823" y="6805"/>
                  </a:lnTo>
                  <a:lnTo>
                    <a:pt x="1474" y="9054"/>
                  </a:lnTo>
                  <a:lnTo>
                    <a:pt x="1106" y="11574"/>
                  </a:lnTo>
                  <a:lnTo>
                    <a:pt x="912" y="13086"/>
                  </a:lnTo>
                  <a:lnTo>
                    <a:pt x="679" y="14889"/>
                  </a:lnTo>
                  <a:lnTo>
                    <a:pt x="466" y="16867"/>
                  </a:lnTo>
                  <a:lnTo>
                    <a:pt x="272" y="18922"/>
                  </a:lnTo>
                  <a:lnTo>
                    <a:pt x="117" y="20919"/>
                  </a:lnTo>
                  <a:lnTo>
                    <a:pt x="59" y="21869"/>
                  </a:lnTo>
                  <a:lnTo>
                    <a:pt x="20" y="22780"/>
                  </a:lnTo>
                  <a:lnTo>
                    <a:pt x="1" y="23613"/>
                  </a:lnTo>
                  <a:lnTo>
                    <a:pt x="1" y="24350"/>
                  </a:lnTo>
                  <a:lnTo>
                    <a:pt x="39" y="25009"/>
                  </a:lnTo>
                  <a:lnTo>
                    <a:pt x="98" y="25552"/>
                  </a:lnTo>
                  <a:lnTo>
                    <a:pt x="2986" y="25552"/>
                  </a:lnTo>
                  <a:lnTo>
                    <a:pt x="3607" y="25009"/>
                  </a:lnTo>
                  <a:lnTo>
                    <a:pt x="5041" y="23749"/>
                  </a:lnTo>
                  <a:lnTo>
                    <a:pt x="5855" y="23051"/>
                  </a:lnTo>
                  <a:lnTo>
                    <a:pt x="6670" y="22392"/>
                  </a:lnTo>
                  <a:lnTo>
                    <a:pt x="7038" y="22101"/>
                  </a:lnTo>
                  <a:lnTo>
                    <a:pt x="7368" y="21869"/>
                  </a:lnTo>
                  <a:lnTo>
                    <a:pt x="7658" y="21675"/>
                  </a:lnTo>
                  <a:lnTo>
                    <a:pt x="7910" y="21539"/>
                  </a:lnTo>
                  <a:lnTo>
                    <a:pt x="8007" y="21481"/>
                  </a:lnTo>
                  <a:lnTo>
                    <a:pt x="8085" y="21423"/>
                  </a:lnTo>
                  <a:lnTo>
                    <a:pt x="8162" y="21326"/>
                  </a:lnTo>
                  <a:lnTo>
                    <a:pt x="8221" y="21248"/>
                  </a:lnTo>
                  <a:lnTo>
                    <a:pt x="8259" y="21132"/>
                  </a:lnTo>
                  <a:lnTo>
                    <a:pt x="8317" y="21035"/>
                  </a:lnTo>
                  <a:lnTo>
                    <a:pt x="8376" y="20783"/>
                  </a:lnTo>
                  <a:lnTo>
                    <a:pt x="8395" y="20511"/>
                  </a:lnTo>
                  <a:lnTo>
                    <a:pt x="8414" y="20201"/>
                  </a:lnTo>
                  <a:lnTo>
                    <a:pt x="8395" y="19562"/>
                  </a:lnTo>
                  <a:lnTo>
                    <a:pt x="8376" y="18922"/>
                  </a:lnTo>
                  <a:lnTo>
                    <a:pt x="8376" y="18592"/>
                  </a:lnTo>
                  <a:lnTo>
                    <a:pt x="8376" y="18301"/>
                  </a:lnTo>
                  <a:lnTo>
                    <a:pt x="8414" y="18011"/>
                  </a:lnTo>
                  <a:lnTo>
                    <a:pt x="8492" y="17759"/>
                  </a:lnTo>
                  <a:lnTo>
                    <a:pt x="8531" y="17642"/>
                  </a:lnTo>
                  <a:lnTo>
                    <a:pt x="8589" y="17526"/>
                  </a:lnTo>
                  <a:lnTo>
                    <a:pt x="8647" y="17429"/>
                  </a:lnTo>
                  <a:lnTo>
                    <a:pt x="8725" y="17351"/>
                  </a:lnTo>
                  <a:lnTo>
                    <a:pt x="8802" y="17274"/>
                  </a:lnTo>
                  <a:lnTo>
                    <a:pt x="8899" y="17196"/>
                  </a:lnTo>
                  <a:lnTo>
                    <a:pt x="9112" y="17099"/>
                  </a:lnTo>
                  <a:lnTo>
                    <a:pt x="9326" y="17041"/>
                  </a:lnTo>
                  <a:lnTo>
                    <a:pt x="9558" y="17002"/>
                  </a:lnTo>
                  <a:lnTo>
                    <a:pt x="9810" y="16983"/>
                  </a:lnTo>
                  <a:lnTo>
                    <a:pt x="10062" y="16964"/>
                  </a:lnTo>
                  <a:lnTo>
                    <a:pt x="10547" y="16925"/>
                  </a:lnTo>
                  <a:lnTo>
                    <a:pt x="10780" y="16886"/>
                  </a:lnTo>
                  <a:lnTo>
                    <a:pt x="11012" y="16847"/>
                  </a:lnTo>
                  <a:lnTo>
                    <a:pt x="11206" y="16750"/>
                  </a:lnTo>
                  <a:lnTo>
                    <a:pt x="11303" y="16692"/>
                  </a:lnTo>
                  <a:lnTo>
                    <a:pt x="11381" y="16634"/>
                  </a:lnTo>
                  <a:lnTo>
                    <a:pt x="11458" y="16557"/>
                  </a:lnTo>
                  <a:lnTo>
                    <a:pt x="11536" y="16460"/>
                  </a:lnTo>
                  <a:lnTo>
                    <a:pt x="11594" y="16343"/>
                  </a:lnTo>
                  <a:lnTo>
                    <a:pt x="11633" y="16227"/>
                  </a:lnTo>
                  <a:lnTo>
                    <a:pt x="11691" y="16091"/>
                  </a:lnTo>
                  <a:lnTo>
                    <a:pt x="11710" y="15936"/>
                  </a:lnTo>
                  <a:lnTo>
                    <a:pt x="11729" y="15781"/>
                  </a:lnTo>
                  <a:lnTo>
                    <a:pt x="11749" y="15587"/>
                  </a:lnTo>
                  <a:lnTo>
                    <a:pt x="11749" y="15180"/>
                  </a:lnTo>
                  <a:lnTo>
                    <a:pt x="11710" y="14734"/>
                  </a:lnTo>
                  <a:lnTo>
                    <a:pt x="11652" y="14250"/>
                  </a:lnTo>
                  <a:lnTo>
                    <a:pt x="11555" y="13726"/>
                  </a:lnTo>
                  <a:lnTo>
                    <a:pt x="11458" y="13203"/>
                  </a:lnTo>
                  <a:lnTo>
                    <a:pt x="11322" y="12621"/>
                  </a:lnTo>
                  <a:lnTo>
                    <a:pt x="11148" y="12040"/>
                  </a:lnTo>
                  <a:lnTo>
                    <a:pt x="10973" y="11419"/>
                  </a:lnTo>
                  <a:lnTo>
                    <a:pt x="10760" y="10799"/>
                  </a:lnTo>
                  <a:lnTo>
                    <a:pt x="10547" y="10140"/>
                  </a:lnTo>
                  <a:lnTo>
                    <a:pt x="10295" y="9480"/>
                  </a:lnTo>
                  <a:lnTo>
                    <a:pt x="10023" y="8783"/>
                  </a:lnTo>
                  <a:lnTo>
                    <a:pt x="9733" y="8104"/>
                  </a:lnTo>
                  <a:lnTo>
                    <a:pt x="9403" y="7387"/>
                  </a:lnTo>
                  <a:lnTo>
                    <a:pt x="9074" y="6669"/>
                  </a:lnTo>
                  <a:lnTo>
                    <a:pt x="8725" y="5952"/>
                  </a:lnTo>
                  <a:lnTo>
                    <a:pt x="8531" y="5603"/>
                  </a:lnTo>
                  <a:lnTo>
                    <a:pt x="8337" y="5254"/>
                  </a:lnTo>
                  <a:lnTo>
                    <a:pt x="8143" y="4925"/>
                  </a:lnTo>
                  <a:lnTo>
                    <a:pt x="7930" y="4595"/>
                  </a:lnTo>
                  <a:lnTo>
                    <a:pt x="7484" y="3975"/>
                  </a:lnTo>
                  <a:lnTo>
                    <a:pt x="7038" y="3393"/>
                  </a:lnTo>
                  <a:lnTo>
                    <a:pt x="6573" y="2870"/>
                  </a:lnTo>
                  <a:lnTo>
                    <a:pt x="6107" y="2385"/>
                  </a:lnTo>
                  <a:lnTo>
                    <a:pt x="5642" y="1939"/>
                  </a:lnTo>
                  <a:lnTo>
                    <a:pt x="5216" y="1532"/>
                  </a:lnTo>
                  <a:lnTo>
                    <a:pt x="4789" y="1183"/>
                  </a:lnTo>
                  <a:lnTo>
                    <a:pt x="4401" y="873"/>
                  </a:lnTo>
                  <a:lnTo>
                    <a:pt x="4052" y="601"/>
                  </a:lnTo>
                  <a:lnTo>
                    <a:pt x="3742" y="388"/>
                  </a:lnTo>
                  <a:lnTo>
                    <a:pt x="3296" y="97"/>
                  </a:lnTo>
                  <a:lnTo>
                    <a:pt x="314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0" name="Google Shape;2410;p33"/>
            <p:cNvSpPr/>
            <p:nvPr/>
          </p:nvSpPr>
          <p:spPr>
            <a:xfrm>
              <a:off x="-2183522" y="761734"/>
              <a:ext cx="1227236" cy="136308"/>
            </a:xfrm>
            <a:custGeom>
              <a:rect b="b" l="l" r="r" t="t"/>
              <a:pathLst>
                <a:path extrusionOk="0" h="2948" w="26542">
                  <a:moveTo>
                    <a:pt x="1106" y="1"/>
                  </a:moveTo>
                  <a:lnTo>
                    <a:pt x="1" y="2947"/>
                  </a:lnTo>
                  <a:lnTo>
                    <a:pt x="26541" y="2947"/>
                  </a:lnTo>
                  <a:lnTo>
                    <a:pt x="25417" y="1"/>
                  </a:lnTo>
                  <a:close/>
                </a:path>
              </a:pathLst>
            </a:custGeom>
            <a:solidFill>
              <a:srgbClr val="6D1B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1" name="Google Shape;2411;p33"/>
            <p:cNvSpPr/>
            <p:nvPr/>
          </p:nvSpPr>
          <p:spPr>
            <a:xfrm>
              <a:off x="-1140123" y="1674282"/>
              <a:ext cx="294995" cy="349648"/>
            </a:xfrm>
            <a:custGeom>
              <a:rect b="b" l="l" r="r" t="t"/>
              <a:pathLst>
                <a:path extrusionOk="0" h="7562" w="6380">
                  <a:moveTo>
                    <a:pt x="3684" y="0"/>
                  </a:moveTo>
                  <a:lnTo>
                    <a:pt x="3646" y="20"/>
                  </a:lnTo>
                  <a:lnTo>
                    <a:pt x="3607" y="58"/>
                  </a:lnTo>
                  <a:lnTo>
                    <a:pt x="3587" y="97"/>
                  </a:lnTo>
                  <a:lnTo>
                    <a:pt x="3568" y="136"/>
                  </a:lnTo>
                  <a:lnTo>
                    <a:pt x="3568" y="194"/>
                  </a:lnTo>
                  <a:lnTo>
                    <a:pt x="3626" y="388"/>
                  </a:lnTo>
                  <a:lnTo>
                    <a:pt x="3704" y="621"/>
                  </a:lnTo>
                  <a:lnTo>
                    <a:pt x="3859" y="1047"/>
                  </a:lnTo>
                  <a:lnTo>
                    <a:pt x="3684" y="853"/>
                  </a:lnTo>
                  <a:lnTo>
                    <a:pt x="3471" y="640"/>
                  </a:lnTo>
                  <a:lnTo>
                    <a:pt x="3238" y="446"/>
                  </a:lnTo>
                  <a:lnTo>
                    <a:pt x="3122" y="388"/>
                  </a:lnTo>
                  <a:lnTo>
                    <a:pt x="3045" y="349"/>
                  </a:lnTo>
                  <a:lnTo>
                    <a:pt x="2928" y="349"/>
                  </a:lnTo>
                  <a:lnTo>
                    <a:pt x="2889" y="369"/>
                  </a:lnTo>
                  <a:lnTo>
                    <a:pt x="2870" y="388"/>
                  </a:lnTo>
                  <a:lnTo>
                    <a:pt x="2851" y="446"/>
                  </a:lnTo>
                  <a:lnTo>
                    <a:pt x="2851" y="543"/>
                  </a:lnTo>
                  <a:lnTo>
                    <a:pt x="2870" y="659"/>
                  </a:lnTo>
                  <a:lnTo>
                    <a:pt x="2928" y="756"/>
                  </a:lnTo>
                  <a:lnTo>
                    <a:pt x="2986" y="853"/>
                  </a:lnTo>
                  <a:lnTo>
                    <a:pt x="3045" y="931"/>
                  </a:lnTo>
                  <a:lnTo>
                    <a:pt x="4169" y="2075"/>
                  </a:lnTo>
                  <a:lnTo>
                    <a:pt x="3975" y="2288"/>
                  </a:lnTo>
                  <a:lnTo>
                    <a:pt x="3781" y="2462"/>
                  </a:lnTo>
                  <a:lnTo>
                    <a:pt x="3607" y="2637"/>
                  </a:lnTo>
                  <a:lnTo>
                    <a:pt x="3394" y="2792"/>
                  </a:lnTo>
                  <a:lnTo>
                    <a:pt x="3200" y="2928"/>
                  </a:lnTo>
                  <a:lnTo>
                    <a:pt x="2967" y="3063"/>
                  </a:lnTo>
                  <a:lnTo>
                    <a:pt x="2734" y="3199"/>
                  </a:lnTo>
                  <a:lnTo>
                    <a:pt x="2482" y="3335"/>
                  </a:lnTo>
                  <a:lnTo>
                    <a:pt x="2192" y="3490"/>
                  </a:lnTo>
                  <a:lnTo>
                    <a:pt x="1920" y="3645"/>
                  </a:lnTo>
                  <a:lnTo>
                    <a:pt x="1687" y="3839"/>
                  </a:lnTo>
                  <a:lnTo>
                    <a:pt x="1571" y="3936"/>
                  </a:lnTo>
                  <a:lnTo>
                    <a:pt x="1474" y="4071"/>
                  </a:lnTo>
                  <a:lnTo>
                    <a:pt x="1300" y="4091"/>
                  </a:lnTo>
                  <a:lnTo>
                    <a:pt x="1125" y="4130"/>
                  </a:lnTo>
                  <a:lnTo>
                    <a:pt x="970" y="4227"/>
                  </a:lnTo>
                  <a:lnTo>
                    <a:pt x="815" y="4324"/>
                  </a:lnTo>
                  <a:lnTo>
                    <a:pt x="679" y="4459"/>
                  </a:lnTo>
                  <a:lnTo>
                    <a:pt x="544" y="4614"/>
                  </a:lnTo>
                  <a:lnTo>
                    <a:pt x="427" y="4769"/>
                  </a:lnTo>
                  <a:lnTo>
                    <a:pt x="311" y="4944"/>
                  </a:lnTo>
                  <a:lnTo>
                    <a:pt x="214" y="5138"/>
                  </a:lnTo>
                  <a:lnTo>
                    <a:pt x="137" y="5332"/>
                  </a:lnTo>
                  <a:lnTo>
                    <a:pt x="78" y="5525"/>
                  </a:lnTo>
                  <a:lnTo>
                    <a:pt x="40" y="5719"/>
                  </a:lnTo>
                  <a:lnTo>
                    <a:pt x="1" y="5913"/>
                  </a:lnTo>
                  <a:lnTo>
                    <a:pt x="1" y="6088"/>
                  </a:lnTo>
                  <a:lnTo>
                    <a:pt x="1" y="6262"/>
                  </a:lnTo>
                  <a:lnTo>
                    <a:pt x="40" y="6417"/>
                  </a:lnTo>
                  <a:lnTo>
                    <a:pt x="59" y="6456"/>
                  </a:lnTo>
                  <a:lnTo>
                    <a:pt x="98" y="6456"/>
                  </a:lnTo>
                  <a:lnTo>
                    <a:pt x="137" y="6437"/>
                  </a:lnTo>
                  <a:lnTo>
                    <a:pt x="156" y="6398"/>
                  </a:lnTo>
                  <a:lnTo>
                    <a:pt x="156" y="6146"/>
                  </a:lnTo>
                  <a:lnTo>
                    <a:pt x="195" y="5874"/>
                  </a:lnTo>
                  <a:lnTo>
                    <a:pt x="272" y="5622"/>
                  </a:lnTo>
                  <a:lnTo>
                    <a:pt x="350" y="5370"/>
                  </a:lnTo>
                  <a:lnTo>
                    <a:pt x="369" y="5293"/>
                  </a:lnTo>
                  <a:lnTo>
                    <a:pt x="447" y="5138"/>
                  </a:lnTo>
                  <a:lnTo>
                    <a:pt x="544" y="4983"/>
                  </a:lnTo>
                  <a:lnTo>
                    <a:pt x="641" y="4847"/>
                  </a:lnTo>
                  <a:lnTo>
                    <a:pt x="738" y="4731"/>
                  </a:lnTo>
                  <a:lnTo>
                    <a:pt x="854" y="4634"/>
                  </a:lnTo>
                  <a:lnTo>
                    <a:pt x="970" y="4556"/>
                  </a:lnTo>
                  <a:lnTo>
                    <a:pt x="1087" y="4498"/>
                  </a:lnTo>
                  <a:lnTo>
                    <a:pt x="1222" y="4459"/>
                  </a:lnTo>
                  <a:lnTo>
                    <a:pt x="1164" y="4614"/>
                  </a:lnTo>
                  <a:lnTo>
                    <a:pt x="1106" y="4769"/>
                  </a:lnTo>
                  <a:lnTo>
                    <a:pt x="1028" y="5080"/>
                  </a:lnTo>
                  <a:lnTo>
                    <a:pt x="970" y="5409"/>
                  </a:lnTo>
                  <a:lnTo>
                    <a:pt x="970" y="5758"/>
                  </a:lnTo>
                  <a:lnTo>
                    <a:pt x="970" y="6088"/>
                  </a:lnTo>
                  <a:lnTo>
                    <a:pt x="990" y="6437"/>
                  </a:lnTo>
                  <a:lnTo>
                    <a:pt x="1067" y="7096"/>
                  </a:lnTo>
                  <a:lnTo>
                    <a:pt x="1106" y="7290"/>
                  </a:lnTo>
                  <a:lnTo>
                    <a:pt x="1164" y="7445"/>
                  </a:lnTo>
                  <a:lnTo>
                    <a:pt x="1222" y="7522"/>
                  </a:lnTo>
                  <a:lnTo>
                    <a:pt x="1300" y="7561"/>
                  </a:lnTo>
                  <a:lnTo>
                    <a:pt x="1377" y="7561"/>
                  </a:lnTo>
                  <a:lnTo>
                    <a:pt x="1435" y="7503"/>
                  </a:lnTo>
                  <a:lnTo>
                    <a:pt x="1494" y="7406"/>
                  </a:lnTo>
                  <a:lnTo>
                    <a:pt x="1532" y="7270"/>
                  </a:lnTo>
                  <a:lnTo>
                    <a:pt x="1571" y="6979"/>
                  </a:lnTo>
                  <a:lnTo>
                    <a:pt x="1610" y="6708"/>
                  </a:lnTo>
                  <a:lnTo>
                    <a:pt x="1629" y="6126"/>
                  </a:lnTo>
                  <a:lnTo>
                    <a:pt x="1649" y="5545"/>
                  </a:lnTo>
                  <a:lnTo>
                    <a:pt x="1668" y="4963"/>
                  </a:lnTo>
                  <a:lnTo>
                    <a:pt x="2017" y="4925"/>
                  </a:lnTo>
                  <a:lnTo>
                    <a:pt x="2385" y="4866"/>
                  </a:lnTo>
                  <a:lnTo>
                    <a:pt x="2715" y="4750"/>
                  </a:lnTo>
                  <a:lnTo>
                    <a:pt x="3025" y="4595"/>
                  </a:lnTo>
                  <a:lnTo>
                    <a:pt x="3335" y="4420"/>
                  </a:lnTo>
                  <a:lnTo>
                    <a:pt x="3607" y="4207"/>
                  </a:lnTo>
                  <a:lnTo>
                    <a:pt x="3878" y="3955"/>
                  </a:lnTo>
                  <a:lnTo>
                    <a:pt x="4111" y="3684"/>
                  </a:lnTo>
                  <a:lnTo>
                    <a:pt x="4266" y="3975"/>
                  </a:lnTo>
                  <a:lnTo>
                    <a:pt x="4440" y="4285"/>
                  </a:lnTo>
                  <a:lnTo>
                    <a:pt x="4654" y="4576"/>
                  </a:lnTo>
                  <a:lnTo>
                    <a:pt x="4867" y="4847"/>
                  </a:lnTo>
                  <a:lnTo>
                    <a:pt x="5313" y="5409"/>
                  </a:lnTo>
                  <a:lnTo>
                    <a:pt x="5759" y="5933"/>
                  </a:lnTo>
                  <a:lnTo>
                    <a:pt x="5797" y="5971"/>
                  </a:lnTo>
                  <a:lnTo>
                    <a:pt x="5836" y="5991"/>
                  </a:lnTo>
                  <a:lnTo>
                    <a:pt x="5933" y="5991"/>
                  </a:lnTo>
                  <a:lnTo>
                    <a:pt x="5972" y="5971"/>
                  </a:lnTo>
                  <a:lnTo>
                    <a:pt x="6011" y="5933"/>
                  </a:lnTo>
                  <a:lnTo>
                    <a:pt x="6049" y="5894"/>
                  </a:lnTo>
                  <a:lnTo>
                    <a:pt x="6069" y="5855"/>
                  </a:lnTo>
                  <a:lnTo>
                    <a:pt x="6069" y="5642"/>
                  </a:lnTo>
                  <a:lnTo>
                    <a:pt x="6049" y="5467"/>
                  </a:lnTo>
                  <a:lnTo>
                    <a:pt x="5991" y="5273"/>
                  </a:lnTo>
                  <a:lnTo>
                    <a:pt x="5914" y="5118"/>
                  </a:lnTo>
                  <a:lnTo>
                    <a:pt x="5817" y="4963"/>
                  </a:lnTo>
                  <a:lnTo>
                    <a:pt x="5701" y="4808"/>
                  </a:lnTo>
                  <a:lnTo>
                    <a:pt x="5429" y="4498"/>
                  </a:lnTo>
                  <a:lnTo>
                    <a:pt x="5216" y="4265"/>
                  </a:lnTo>
                  <a:lnTo>
                    <a:pt x="5022" y="4091"/>
                  </a:lnTo>
                  <a:lnTo>
                    <a:pt x="4925" y="3994"/>
                  </a:lnTo>
                  <a:lnTo>
                    <a:pt x="4828" y="3897"/>
                  </a:lnTo>
                  <a:lnTo>
                    <a:pt x="4751" y="3781"/>
                  </a:lnTo>
                  <a:lnTo>
                    <a:pt x="4673" y="3645"/>
                  </a:lnTo>
                  <a:lnTo>
                    <a:pt x="4615" y="3471"/>
                  </a:lnTo>
                  <a:lnTo>
                    <a:pt x="4576" y="3277"/>
                  </a:lnTo>
                  <a:lnTo>
                    <a:pt x="4537" y="3102"/>
                  </a:lnTo>
                  <a:lnTo>
                    <a:pt x="4537" y="2908"/>
                  </a:lnTo>
                  <a:lnTo>
                    <a:pt x="4499" y="2152"/>
                  </a:lnTo>
                  <a:lnTo>
                    <a:pt x="5332" y="2598"/>
                  </a:lnTo>
                  <a:lnTo>
                    <a:pt x="5778" y="2811"/>
                  </a:lnTo>
                  <a:lnTo>
                    <a:pt x="5972" y="2889"/>
                  </a:lnTo>
                  <a:lnTo>
                    <a:pt x="6146" y="2928"/>
                  </a:lnTo>
                  <a:lnTo>
                    <a:pt x="6243" y="2928"/>
                  </a:lnTo>
                  <a:lnTo>
                    <a:pt x="6301" y="2889"/>
                  </a:lnTo>
                  <a:lnTo>
                    <a:pt x="6340" y="2850"/>
                  </a:lnTo>
                  <a:lnTo>
                    <a:pt x="6379" y="2811"/>
                  </a:lnTo>
                  <a:lnTo>
                    <a:pt x="6379" y="2753"/>
                  </a:lnTo>
                  <a:lnTo>
                    <a:pt x="6379" y="2714"/>
                  </a:lnTo>
                  <a:lnTo>
                    <a:pt x="6360" y="2656"/>
                  </a:lnTo>
                  <a:lnTo>
                    <a:pt x="6224" y="2482"/>
                  </a:lnTo>
                  <a:lnTo>
                    <a:pt x="6069" y="2327"/>
                  </a:lnTo>
                  <a:lnTo>
                    <a:pt x="5914" y="2172"/>
                  </a:lnTo>
                  <a:lnTo>
                    <a:pt x="5739" y="2055"/>
                  </a:lnTo>
                  <a:lnTo>
                    <a:pt x="5545" y="1939"/>
                  </a:lnTo>
                  <a:lnTo>
                    <a:pt x="5371" y="1823"/>
                  </a:lnTo>
                  <a:lnTo>
                    <a:pt x="4983" y="1629"/>
                  </a:lnTo>
                  <a:lnTo>
                    <a:pt x="4847" y="1571"/>
                  </a:lnTo>
                  <a:lnTo>
                    <a:pt x="4731" y="1532"/>
                  </a:lnTo>
                  <a:lnTo>
                    <a:pt x="4595" y="1512"/>
                  </a:lnTo>
                  <a:lnTo>
                    <a:pt x="4479" y="1512"/>
                  </a:lnTo>
                  <a:lnTo>
                    <a:pt x="4460" y="1299"/>
                  </a:lnTo>
                  <a:lnTo>
                    <a:pt x="4402" y="1105"/>
                  </a:lnTo>
                  <a:lnTo>
                    <a:pt x="4343" y="911"/>
                  </a:lnTo>
                  <a:lnTo>
                    <a:pt x="4285" y="718"/>
                  </a:lnTo>
                  <a:lnTo>
                    <a:pt x="4188" y="543"/>
                  </a:lnTo>
                  <a:lnTo>
                    <a:pt x="4072" y="369"/>
                  </a:lnTo>
                  <a:lnTo>
                    <a:pt x="3956" y="194"/>
                  </a:lnTo>
                  <a:lnTo>
                    <a:pt x="3820" y="39"/>
                  </a:lnTo>
                  <a:lnTo>
                    <a:pt x="3781" y="20"/>
                  </a:lnTo>
                  <a:lnTo>
                    <a:pt x="374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2" name="Google Shape;2412;p33"/>
            <p:cNvSpPr/>
            <p:nvPr/>
          </p:nvSpPr>
          <p:spPr>
            <a:xfrm>
              <a:off x="-960813" y="1914487"/>
              <a:ext cx="323616" cy="318299"/>
            </a:xfrm>
            <a:custGeom>
              <a:rect b="b" l="l" r="r" t="t"/>
              <a:pathLst>
                <a:path extrusionOk="0" h="6884" w="6999">
                  <a:moveTo>
                    <a:pt x="4886" y="1"/>
                  </a:moveTo>
                  <a:lnTo>
                    <a:pt x="4847" y="20"/>
                  </a:lnTo>
                  <a:lnTo>
                    <a:pt x="4808" y="59"/>
                  </a:lnTo>
                  <a:lnTo>
                    <a:pt x="4789" y="98"/>
                  </a:lnTo>
                  <a:lnTo>
                    <a:pt x="4789" y="156"/>
                  </a:lnTo>
                  <a:lnTo>
                    <a:pt x="4789" y="350"/>
                  </a:lnTo>
                  <a:lnTo>
                    <a:pt x="4827" y="602"/>
                  </a:lnTo>
                  <a:lnTo>
                    <a:pt x="4866" y="1048"/>
                  </a:lnTo>
                  <a:lnTo>
                    <a:pt x="4750" y="835"/>
                  </a:lnTo>
                  <a:lnTo>
                    <a:pt x="4595" y="563"/>
                  </a:lnTo>
                  <a:lnTo>
                    <a:pt x="4401" y="330"/>
                  </a:lnTo>
                  <a:lnTo>
                    <a:pt x="4304" y="253"/>
                  </a:lnTo>
                  <a:lnTo>
                    <a:pt x="4226" y="195"/>
                  </a:lnTo>
                  <a:lnTo>
                    <a:pt x="4168" y="175"/>
                  </a:lnTo>
                  <a:lnTo>
                    <a:pt x="4091" y="175"/>
                  </a:lnTo>
                  <a:lnTo>
                    <a:pt x="4052" y="195"/>
                  </a:lnTo>
                  <a:lnTo>
                    <a:pt x="4013" y="253"/>
                  </a:lnTo>
                  <a:lnTo>
                    <a:pt x="3994" y="350"/>
                  </a:lnTo>
                  <a:lnTo>
                    <a:pt x="4013" y="447"/>
                  </a:lnTo>
                  <a:lnTo>
                    <a:pt x="4033" y="563"/>
                  </a:lnTo>
                  <a:lnTo>
                    <a:pt x="4071" y="679"/>
                  </a:lnTo>
                  <a:lnTo>
                    <a:pt x="4110" y="757"/>
                  </a:lnTo>
                  <a:lnTo>
                    <a:pt x="4963" y="2133"/>
                  </a:lnTo>
                  <a:lnTo>
                    <a:pt x="4730" y="2289"/>
                  </a:lnTo>
                  <a:lnTo>
                    <a:pt x="4517" y="2424"/>
                  </a:lnTo>
                  <a:lnTo>
                    <a:pt x="4285" y="2541"/>
                  </a:lnTo>
                  <a:lnTo>
                    <a:pt x="4071" y="2657"/>
                  </a:lnTo>
                  <a:lnTo>
                    <a:pt x="3839" y="2754"/>
                  </a:lnTo>
                  <a:lnTo>
                    <a:pt x="3587" y="2831"/>
                  </a:lnTo>
                  <a:lnTo>
                    <a:pt x="3335" y="2928"/>
                  </a:lnTo>
                  <a:lnTo>
                    <a:pt x="3044" y="2986"/>
                  </a:lnTo>
                  <a:lnTo>
                    <a:pt x="2734" y="3083"/>
                  </a:lnTo>
                  <a:lnTo>
                    <a:pt x="2443" y="3180"/>
                  </a:lnTo>
                  <a:lnTo>
                    <a:pt x="2171" y="3316"/>
                  </a:lnTo>
                  <a:lnTo>
                    <a:pt x="2036" y="3394"/>
                  </a:lnTo>
                  <a:lnTo>
                    <a:pt x="1900" y="3491"/>
                  </a:lnTo>
                  <a:lnTo>
                    <a:pt x="1726" y="3471"/>
                  </a:lnTo>
                  <a:lnTo>
                    <a:pt x="1551" y="3491"/>
                  </a:lnTo>
                  <a:lnTo>
                    <a:pt x="1377" y="3529"/>
                  </a:lnTo>
                  <a:lnTo>
                    <a:pt x="1202" y="3607"/>
                  </a:lnTo>
                  <a:lnTo>
                    <a:pt x="1047" y="3704"/>
                  </a:lnTo>
                  <a:lnTo>
                    <a:pt x="892" y="3820"/>
                  </a:lnTo>
                  <a:lnTo>
                    <a:pt x="737" y="3956"/>
                  </a:lnTo>
                  <a:lnTo>
                    <a:pt x="582" y="4111"/>
                  </a:lnTo>
                  <a:lnTo>
                    <a:pt x="465" y="4266"/>
                  </a:lnTo>
                  <a:lnTo>
                    <a:pt x="349" y="4440"/>
                  </a:lnTo>
                  <a:lnTo>
                    <a:pt x="233" y="4615"/>
                  </a:lnTo>
                  <a:lnTo>
                    <a:pt x="155" y="4809"/>
                  </a:lnTo>
                  <a:lnTo>
                    <a:pt x="78" y="4983"/>
                  </a:lnTo>
                  <a:lnTo>
                    <a:pt x="39" y="5158"/>
                  </a:lnTo>
                  <a:lnTo>
                    <a:pt x="0" y="5332"/>
                  </a:lnTo>
                  <a:lnTo>
                    <a:pt x="0" y="5487"/>
                  </a:lnTo>
                  <a:lnTo>
                    <a:pt x="20" y="5526"/>
                  </a:lnTo>
                  <a:lnTo>
                    <a:pt x="58" y="5545"/>
                  </a:lnTo>
                  <a:lnTo>
                    <a:pt x="97" y="5526"/>
                  </a:lnTo>
                  <a:lnTo>
                    <a:pt x="116" y="5507"/>
                  </a:lnTo>
                  <a:lnTo>
                    <a:pt x="194" y="5235"/>
                  </a:lnTo>
                  <a:lnTo>
                    <a:pt x="291" y="5003"/>
                  </a:lnTo>
                  <a:lnTo>
                    <a:pt x="388" y="4770"/>
                  </a:lnTo>
                  <a:lnTo>
                    <a:pt x="524" y="4537"/>
                  </a:lnTo>
                  <a:lnTo>
                    <a:pt x="582" y="4460"/>
                  </a:lnTo>
                  <a:lnTo>
                    <a:pt x="679" y="4324"/>
                  </a:lnTo>
                  <a:lnTo>
                    <a:pt x="814" y="4188"/>
                  </a:lnTo>
                  <a:lnTo>
                    <a:pt x="931" y="4091"/>
                  </a:lnTo>
                  <a:lnTo>
                    <a:pt x="1047" y="3995"/>
                  </a:lnTo>
                  <a:lnTo>
                    <a:pt x="1183" y="3917"/>
                  </a:lnTo>
                  <a:lnTo>
                    <a:pt x="1318" y="3878"/>
                  </a:lnTo>
                  <a:lnTo>
                    <a:pt x="1454" y="3839"/>
                  </a:lnTo>
                  <a:lnTo>
                    <a:pt x="1590" y="3820"/>
                  </a:lnTo>
                  <a:lnTo>
                    <a:pt x="1590" y="3820"/>
                  </a:lnTo>
                  <a:lnTo>
                    <a:pt x="1493" y="3956"/>
                  </a:lnTo>
                  <a:lnTo>
                    <a:pt x="1396" y="4091"/>
                  </a:lnTo>
                  <a:lnTo>
                    <a:pt x="1260" y="4402"/>
                  </a:lnTo>
                  <a:lnTo>
                    <a:pt x="1144" y="4712"/>
                  </a:lnTo>
                  <a:lnTo>
                    <a:pt x="1047" y="5041"/>
                  </a:lnTo>
                  <a:lnTo>
                    <a:pt x="989" y="5371"/>
                  </a:lnTo>
                  <a:lnTo>
                    <a:pt x="931" y="5701"/>
                  </a:lnTo>
                  <a:lnTo>
                    <a:pt x="873" y="6379"/>
                  </a:lnTo>
                  <a:lnTo>
                    <a:pt x="853" y="6573"/>
                  </a:lnTo>
                  <a:lnTo>
                    <a:pt x="892" y="6728"/>
                  </a:lnTo>
                  <a:lnTo>
                    <a:pt x="931" y="6825"/>
                  </a:lnTo>
                  <a:lnTo>
                    <a:pt x="989" y="6883"/>
                  </a:lnTo>
                  <a:lnTo>
                    <a:pt x="1066" y="6883"/>
                  </a:lnTo>
                  <a:lnTo>
                    <a:pt x="1144" y="6844"/>
                  </a:lnTo>
                  <a:lnTo>
                    <a:pt x="1222" y="6767"/>
                  </a:lnTo>
                  <a:lnTo>
                    <a:pt x="1299" y="6631"/>
                  </a:lnTo>
                  <a:lnTo>
                    <a:pt x="1396" y="6360"/>
                  </a:lnTo>
                  <a:lnTo>
                    <a:pt x="1474" y="6088"/>
                  </a:lnTo>
                  <a:lnTo>
                    <a:pt x="1629" y="5545"/>
                  </a:lnTo>
                  <a:lnTo>
                    <a:pt x="1764" y="4983"/>
                  </a:lnTo>
                  <a:lnTo>
                    <a:pt x="1900" y="4421"/>
                  </a:lnTo>
                  <a:lnTo>
                    <a:pt x="2268" y="4460"/>
                  </a:lnTo>
                  <a:lnTo>
                    <a:pt x="2617" y="4460"/>
                  </a:lnTo>
                  <a:lnTo>
                    <a:pt x="2986" y="4421"/>
                  </a:lnTo>
                  <a:lnTo>
                    <a:pt x="3315" y="4344"/>
                  </a:lnTo>
                  <a:lnTo>
                    <a:pt x="3645" y="4227"/>
                  </a:lnTo>
                  <a:lnTo>
                    <a:pt x="3974" y="4091"/>
                  </a:lnTo>
                  <a:lnTo>
                    <a:pt x="4285" y="3898"/>
                  </a:lnTo>
                  <a:lnTo>
                    <a:pt x="4575" y="3665"/>
                  </a:lnTo>
                  <a:lnTo>
                    <a:pt x="4653" y="3995"/>
                  </a:lnTo>
                  <a:lnTo>
                    <a:pt x="4769" y="4324"/>
                  </a:lnTo>
                  <a:lnTo>
                    <a:pt x="4905" y="4654"/>
                  </a:lnTo>
                  <a:lnTo>
                    <a:pt x="5060" y="4983"/>
                  </a:lnTo>
                  <a:lnTo>
                    <a:pt x="5390" y="5623"/>
                  </a:lnTo>
                  <a:lnTo>
                    <a:pt x="5700" y="6224"/>
                  </a:lnTo>
                  <a:lnTo>
                    <a:pt x="5719" y="6263"/>
                  </a:lnTo>
                  <a:lnTo>
                    <a:pt x="5758" y="6302"/>
                  </a:lnTo>
                  <a:lnTo>
                    <a:pt x="5816" y="6302"/>
                  </a:lnTo>
                  <a:lnTo>
                    <a:pt x="5855" y="6321"/>
                  </a:lnTo>
                  <a:lnTo>
                    <a:pt x="5913" y="6302"/>
                  </a:lnTo>
                  <a:lnTo>
                    <a:pt x="5952" y="6282"/>
                  </a:lnTo>
                  <a:lnTo>
                    <a:pt x="5991" y="6263"/>
                  </a:lnTo>
                  <a:lnTo>
                    <a:pt x="6010" y="6205"/>
                  </a:lnTo>
                  <a:lnTo>
                    <a:pt x="6068" y="6011"/>
                  </a:lnTo>
                  <a:lnTo>
                    <a:pt x="6088" y="5817"/>
                  </a:lnTo>
                  <a:lnTo>
                    <a:pt x="6068" y="5642"/>
                  </a:lnTo>
                  <a:lnTo>
                    <a:pt x="6029" y="5468"/>
                  </a:lnTo>
                  <a:lnTo>
                    <a:pt x="5952" y="5274"/>
                  </a:lnTo>
                  <a:lnTo>
                    <a:pt x="5874" y="5100"/>
                  </a:lnTo>
                  <a:lnTo>
                    <a:pt x="5680" y="4751"/>
                  </a:lnTo>
                  <a:lnTo>
                    <a:pt x="5525" y="4499"/>
                  </a:lnTo>
                  <a:lnTo>
                    <a:pt x="5370" y="4266"/>
                  </a:lnTo>
                  <a:lnTo>
                    <a:pt x="5293" y="4169"/>
                  </a:lnTo>
                  <a:lnTo>
                    <a:pt x="5235" y="4033"/>
                  </a:lnTo>
                  <a:lnTo>
                    <a:pt x="5176" y="3917"/>
                  </a:lnTo>
                  <a:lnTo>
                    <a:pt x="5138" y="3762"/>
                  </a:lnTo>
                  <a:lnTo>
                    <a:pt x="5118" y="3568"/>
                  </a:lnTo>
                  <a:lnTo>
                    <a:pt x="5099" y="3394"/>
                  </a:lnTo>
                  <a:lnTo>
                    <a:pt x="5118" y="3200"/>
                  </a:lnTo>
                  <a:lnTo>
                    <a:pt x="5138" y="3025"/>
                  </a:lnTo>
                  <a:lnTo>
                    <a:pt x="5273" y="2269"/>
                  </a:lnTo>
                  <a:lnTo>
                    <a:pt x="5991" y="2890"/>
                  </a:lnTo>
                  <a:lnTo>
                    <a:pt x="6398" y="3180"/>
                  </a:lnTo>
                  <a:lnTo>
                    <a:pt x="6572" y="3297"/>
                  </a:lnTo>
                  <a:lnTo>
                    <a:pt x="6708" y="3374"/>
                  </a:lnTo>
                  <a:lnTo>
                    <a:pt x="6766" y="3394"/>
                  </a:lnTo>
                  <a:lnTo>
                    <a:pt x="6824" y="3394"/>
                  </a:lnTo>
                  <a:lnTo>
                    <a:pt x="6882" y="3374"/>
                  </a:lnTo>
                  <a:lnTo>
                    <a:pt x="6921" y="3355"/>
                  </a:lnTo>
                  <a:lnTo>
                    <a:pt x="6960" y="3316"/>
                  </a:lnTo>
                  <a:lnTo>
                    <a:pt x="6979" y="3258"/>
                  </a:lnTo>
                  <a:lnTo>
                    <a:pt x="6999" y="3200"/>
                  </a:lnTo>
                  <a:lnTo>
                    <a:pt x="6979" y="3142"/>
                  </a:lnTo>
                  <a:lnTo>
                    <a:pt x="6882" y="2948"/>
                  </a:lnTo>
                  <a:lnTo>
                    <a:pt x="6766" y="2773"/>
                  </a:lnTo>
                  <a:lnTo>
                    <a:pt x="6650" y="2599"/>
                  </a:lnTo>
                  <a:lnTo>
                    <a:pt x="6495" y="2424"/>
                  </a:lnTo>
                  <a:lnTo>
                    <a:pt x="6359" y="2269"/>
                  </a:lnTo>
                  <a:lnTo>
                    <a:pt x="6184" y="2133"/>
                  </a:lnTo>
                  <a:lnTo>
                    <a:pt x="5855" y="1862"/>
                  </a:lnTo>
                  <a:lnTo>
                    <a:pt x="5739" y="1784"/>
                  </a:lnTo>
                  <a:lnTo>
                    <a:pt x="5622" y="1707"/>
                  </a:lnTo>
                  <a:lnTo>
                    <a:pt x="5506" y="1649"/>
                  </a:lnTo>
                  <a:lnTo>
                    <a:pt x="5390" y="1629"/>
                  </a:lnTo>
                  <a:lnTo>
                    <a:pt x="5409" y="1436"/>
                  </a:lnTo>
                  <a:lnTo>
                    <a:pt x="5409" y="1222"/>
                  </a:lnTo>
                  <a:lnTo>
                    <a:pt x="5390" y="1028"/>
                  </a:lnTo>
                  <a:lnTo>
                    <a:pt x="5351" y="815"/>
                  </a:lnTo>
                  <a:lnTo>
                    <a:pt x="5312" y="621"/>
                  </a:lnTo>
                  <a:lnTo>
                    <a:pt x="5235" y="427"/>
                  </a:lnTo>
                  <a:lnTo>
                    <a:pt x="5157" y="253"/>
                  </a:lnTo>
                  <a:lnTo>
                    <a:pt x="5060" y="59"/>
                  </a:lnTo>
                  <a:lnTo>
                    <a:pt x="5021" y="20"/>
                  </a:lnTo>
                  <a:lnTo>
                    <a:pt x="4983"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3" name="Google Shape;2413;p33"/>
            <p:cNvSpPr/>
            <p:nvPr/>
          </p:nvSpPr>
          <p:spPr>
            <a:xfrm>
              <a:off x="-908842" y="1541626"/>
              <a:ext cx="124656" cy="133580"/>
            </a:xfrm>
            <a:custGeom>
              <a:rect b="b" l="l" r="r" t="t"/>
              <a:pathLst>
                <a:path extrusionOk="0" h="2889" w="2696">
                  <a:moveTo>
                    <a:pt x="1106" y="271"/>
                  </a:moveTo>
                  <a:lnTo>
                    <a:pt x="1164" y="756"/>
                  </a:lnTo>
                  <a:lnTo>
                    <a:pt x="1241" y="1221"/>
                  </a:lnTo>
                  <a:lnTo>
                    <a:pt x="873" y="950"/>
                  </a:lnTo>
                  <a:lnTo>
                    <a:pt x="505" y="717"/>
                  </a:lnTo>
                  <a:lnTo>
                    <a:pt x="621" y="562"/>
                  </a:lnTo>
                  <a:lnTo>
                    <a:pt x="757" y="427"/>
                  </a:lnTo>
                  <a:lnTo>
                    <a:pt x="931" y="330"/>
                  </a:lnTo>
                  <a:lnTo>
                    <a:pt x="1009" y="291"/>
                  </a:lnTo>
                  <a:lnTo>
                    <a:pt x="1106" y="271"/>
                  </a:lnTo>
                  <a:close/>
                  <a:moveTo>
                    <a:pt x="2152" y="698"/>
                  </a:moveTo>
                  <a:lnTo>
                    <a:pt x="2230" y="834"/>
                  </a:lnTo>
                  <a:lnTo>
                    <a:pt x="2288" y="950"/>
                  </a:lnTo>
                  <a:lnTo>
                    <a:pt x="2346" y="1086"/>
                  </a:lnTo>
                  <a:lnTo>
                    <a:pt x="2405" y="1241"/>
                  </a:lnTo>
                  <a:lnTo>
                    <a:pt x="2230" y="1221"/>
                  </a:lnTo>
                  <a:lnTo>
                    <a:pt x="2075" y="1221"/>
                  </a:lnTo>
                  <a:lnTo>
                    <a:pt x="1726" y="1260"/>
                  </a:lnTo>
                  <a:lnTo>
                    <a:pt x="1939" y="989"/>
                  </a:lnTo>
                  <a:lnTo>
                    <a:pt x="2152" y="698"/>
                  </a:lnTo>
                  <a:close/>
                  <a:moveTo>
                    <a:pt x="1241" y="252"/>
                  </a:moveTo>
                  <a:lnTo>
                    <a:pt x="1435" y="271"/>
                  </a:lnTo>
                  <a:lnTo>
                    <a:pt x="1532" y="291"/>
                  </a:lnTo>
                  <a:lnTo>
                    <a:pt x="1648" y="310"/>
                  </a:lnTo>
                  <a:lnTo>
                    <a:pt x="1765" y="368"/>
                  </a:lnTo>
                  <a:lnTo>
                    <a:pt x="1900" y="446"/>
                  </a:lnTo>
                  <a:lnTo>
                    <a:pt x="1997" y="543"/>
                  </a:lnTo>
                  <a:lnTo>
                    <a:pt x="2094" y="640"/>
                  </a:lnTo>
                  <a:lnTo>
                    <a:pt x="1939" y="795"/>
                  </a:lnTo>
                  <a:lnTo>
                    <a:pt x="1804" y="950"/>
                  </a:lnTo>
                  <a:lnTo>
                    <a:pt x="1532" y="1280"/>
                  </a:lnTo>
                  <a:lnTo>
                    <a:pt x="1455" y="1299"/>
                  </a:lnTo>
                  <a:lnTo>
                    <a:pt x="1358" y="776"/>
                  </a:lnTo>
                  <a:lnTo>
                    <a:pt x="1241" y="252"/>
                  </a:lnTo>
                  <a:close/>
                  <a:moveTo>
                    <a:pt x="466" y="795"/>
                  </a:moveTo>
                  <a:lnTo>
                    <a:pt x="757" y="1066"/>
                  </a:lnTo>
                  <a:lnTo>
                    <a:pt x="1067" y="1338"/>
                  </a:lnTo>
                  <a:lnTo>
                    <a:pt x="679" y="1396"/>
                  </a:lnTo>
                  <a:lnTo>
                    <a:pt x="485" y="1435"/>
                  </a:lnTo>
                  <a:lnTo>
                    <a:pt x="311" y="1512"/>
                  </a:lnTo>
                  <a:lnTo>
                    <a:pt x="311" y="1318"/>
                  </a:lnTo>
                  <a:lnTo>
                    <a:pt x="350" y="1144"/>
                  </a:lnTo>
                  <a:lnTo>
                    <a:pt x="388" y="969"/>
                  </a:lnTo>
                  <a:lnTo>
                    <a:pt x="466" y="795"/>
                  </a:lnTo>
                  <a:close/>
                  <a:moveTo>
                    <a:pt x="2424" y="1396"/>
                  </a:moveTo>
                  <a:lnTo>
                    <a:pt x="2443" y="1609"/>
                  </a:lnTo>
                  <a:lnTo>
                    <a:pt x="2424" y="1803"/>
                  </a:lnTo>
                  <a:lnTo>
                    <a:pt x="2385" y="1997"/>
                  </a:lnTo>
                  <a:lnTo>
                    <a:pt x="2308" y="2171"/>
                  </a:lnTo>
                  <a:lnTo>
                    <a:pt x="1959" y="1842"/>
                  </a:lnTo>
                  <a:lnTo>
                    <a:pt x="1571" y="1512"/>
                  </a:lnTo>
                  <a:lnTo>
                    <a:pt x="2017" y="1473"/>
                  </a:lnTo>
                  <a:lnTo>
                    <a:pt x="2230" y="1454"/>
                  </a:lnTo>
                  <a:lnTo>
                    <a:pt x="2424" y="1396"/>
                  </a:lnTo>
                  <a:close/>
                  <a:moveTo>
                    <a:pt x="1299" y="1532"/>
                  </a:moveTo>
                  <a:lnTo>
                    <a:pt x="1319" y="1551"/>
                  </a:lnTo>
                  <a:lnTo>
                    <a:pt x="1319" y="1570"/>
                  </a:lnTo>
                  <a:lnTo>
                    <a:pt x="1028" y="1958"/>
                  </a:lnTo>
                  <a:lnTo>
                    <a:pt x="757" y="2385"/>
                  </a:lnTo>
                  <a:lnTo>
                    <a:pt x="582" y="2210"/>
                  </a:lnTo>
                  <a:lnTo>
                    <a:pt x="446" y="2036"/>
                  </a:lnTo>
                  <a:lnTo>
                    <a:pt x="388" y="1939"/>
                  </a:lnTo>
                  <a:lnTo>
                    <a:pt x="350" y="1822"/>
                  </a:lnTo>
                  <a:lnTo>
                    <a:pt x="330" y="1725"/>
                  </a:lnTo>
                  <a:lnTo>
                    <a:pt x="311" y="1609"/>
                  </a:lnTo>
                  <a:lnTo>
                    <a:pt x="543" y="1609"/>
                  </a:lnTo>
                  <a:lnTo>
                    <a:pt x="795" y="1590"/>
                  </a:lnTo>
                  <a:lnTo>
                    <a:pt x="1299" y="1532"/>
                  </a:lnTo>
                  <a:close/>
                  <a:moveTo>
                    <a:pt x="1552" y="1784"/>
                  </a:moveTo>
                  <a:lnTo>
                    <a:pt x="2152" y="2365"/>
                  </a:lnTo>
                  <a:lnTo>
                    <a:pt x="2056" y="2443"/>
                  </a:lnTo>
                  <a:lnTo>
                    <a:pt x="1959" y="2501"/>
                  </a:lnTo>
                  <a:lnTo>
                    <a:pt x="1842" y="2559"/>
                  </a:lnTo>
                  <a:lnTo>
                    <a:pt x="1707" y="2598"/>
                  </a:lnTo>
                  <a:lnTo>
                    <a:pt x="1552" y="1784"/>
                  </a:lnTo>
                  <a:close/>
                  <a:moveTo>
                    <a:pt x="1358" y="1745"/>
                  </a:moveTo>
                  <a:lnTo>
                    <a:pt x="1474" y="2191"/>
                  </a:lnTo>
                  <a:lnTo>
                    <a:pt x="1590" y="2617"/>
                  </a:lnTo>
                  <a:lnTo>
                    <a:pt x="1396" y="2617"/>
                  </a:lnTo>
                  <a:lnTo>
                    <a:pt x="1203" y="2598"/>
                  </a:lnTo>
                  <a:lnTo>
                    <a:pt x="1028" y="2540"/>
                  </a:lnTo>
                  <a:lnTo>
                    <a:pt x="873" y="2443"/>
                  </a:lnTo>
                  <a:lnTo>
                    <a:pt x="1358" y="1745"/>
                  </a:lnTo>
                  <a:close/>
                  <a:moveTo>
                    <a:pt x="1203" y="0"/>
                  </a:moveTo>
                  <a:lnTo>
                    <a:pt x="1047" y="19"/>
                  </a:lnTo>
                  <a:lnTo>
                    <a:pt x="912" y="58"/>
                  </a:lnTo>
                  <a:lnTo>
                    <a:pt x="757" y="116"/>
                  </a:lnTo>
                  <a:lnTo>
                    <a:pt x="621" y="194"/>
                  </a:lnTo>
                  <a:lnTo>
                    <a:pt x="485" y="291"/>
                  </a:lnTo>
                  <a:lnTo>
                    <a:pt x="369" y="407"/>
                  </a:lnTo>
                  <a:lnTo>
                    <a:pt x="272" y="524"/>
                  </a:lnTo>
                  <a:lnTo>
                    <a:pt x="175" y="659"/>
                  </a:lnTo>
                  <a:lnTo>
                    <a:pt x="98" y="814"/>
                  </a:lnTo>
                  <a:lnTo>
                    <a:pt x="59" y="989"/>
                  </a:lnTo>
                  <a:lnTo>
                    <a:pt x="20" y="1163"/>
                  </a:lnTo>
                  <a:lnTo>
                    <a:pt x="1" y="1338"/>
                  </a:lnTo>
                  <a:lnTo>
                    <a:pt x="20" y="1532"/>
                  </a:lnTo>
                  <a:lnTo>
                    <a:pt x="59" y="1725"/>
                  </a:lnTo>
                  <a:lnTo>
                    <a:pt x="136" y="1900"/>
                  </a:lnTo>
                  <a:lnTo>
                    <a:pt x="214" y="2074"/>
                  </a:lnTo>
                  <a:lnTo>
                    <a:pt x="311" y="2249"/>
                  </a:lnTo>
                  <a:lnTo>
                    <a:pt x="427" y="2385"/>
                  </a:lnTo>
                  <a:lnTo>
                    <a:pt x="563" y="2520"/>
                  </a:lnTo>
                  <a:lnTo>
                    <a:pt x="718" y="2637"/>
                  </a:lnTo>
                  <a:lnTo>
                    <a:pt x="873" y="2734"/>
                  </a:lnTo>
                  <a:lnTo>
                    <a:pt x="1047" y="2811"/>
                  </a:lnTo>
                  <a:lnTo>
                    <a:pt x="1222" y="2850"/>
                  </a:lnTo>
                  <a:lnTo>
                    <a:pt x="1396" y="2889"/>
                  </a:lnTo>
                  <a:lnTo>
                    <a:pt x="1590" y="2869"/>
                  </a:lnTo>
                  <a:lnTo>
                    <a:pt x="1784" y="2850"/>
                  </a:lnTo>
                  <a:lnTo>
                    <a:pt x="1959" y="2792"/>
                  </a:lnTo>
                  <a:lnTo>
                    <a:pt x="2152" y="2695"/>
                  </a:lnTo>
                  <a:lnTo>
                    <a:pt x="2308" y="2579"/>
                  </a:lnTo>
                  <a:lnTo>
                    <a:pt x="2424" y="2423"/>
                  </a:lnTo>
                  <a:lnTo>
                    <a:pt x="2540" y="2268"/>
                  </a:lnTo>
                  <a:lnTo>
                    <a:pt x="2618" y="2113"/>
                  </a:lnTo>
                  <a:lnTo>
                    <a:pt x="2657" y="1919"/>
                  </a:lnTo>
                  <a:lnTo>
                    <a:pt x="2695" y="1745"/>
                  </a:lnTo>
                  <a:lnTo>
                    <a:pt x="2695" y="1551"/>
                  </a:lnTo>
                  <a:lnTo>
                    <a:pt x="2676" y="1357"/>
                  </a:lnTo>
                  <a:lnTo>
                    <a:pt x="2637" y="1163"/>
                  </a:lnTo>
                  <a:lnTo>
                    <a:pt x="2579" y="969"/>
                  </a:lnTo>
                  <a:lnTo>
                    <a:pt x="2501" y="795"/>
                  </a:lnTo>
                  <a:lnTo>
                    <a:pt x="2405" y="620"/>
                  </a:lnTo>
                  <a:lnTo>
                    <a:pt x="2288" y="465"/>
                  </a:lnTo>
                  <a:lnTo>
                    <a:pt x="2152" y="330"/>
                  </a:lnTo>
                  <a:lnTo>
                    <a:pt x="1997" y="213"/>
                  </a:lnTo>
                  <a:lnTo>
                    <a:pt x="1842" y="116"/>
                  </a:lnTo>
                  <a:lnTo>
                    <a:pt x="1687" y="58"/>
                  </a:lnTo>
                  <a:lnTo>
                    <a:pt x="1532" y="19"/>
                  </a:lnTo>
                  <a:lnTo>
                    <a:pt x="137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4" name="Google Shape;2414;p33"/>
            <p:cNvSpPr/>
            <p:nvPr/>
          </p:nvSpPr>
          <p:spPr>
            <a:xfrm>
              <a:off x="-1140123" y="2099161"/>
              <a:ext cx="123778" cy="133626"/>
            </a:xfrm>
            <a:custGeom>
              <a:rect b="b" l="l" r="r" t="t"/>
              <a:pathLst>
                <a:path extrusionOk="0" h="2890" w="2677">
                  <a:moveTo>
                    <a:pt x="1106" y="272"/>
                  </a:moveTo>
                  <a:lnTo>
                    <a:pt x="1145" y="757"/>
                  </a:lnTo>
                  <a:lnTo>
                    <a:pt x="1242" y="1241"/>
                  </a:lnTo>
                  <a:lnTo>
                    <a:pt x="873" y="970"/>
                  </a:lnTo>
                  <a:lnTo>
                    <a:pt x="486" y="737"/>
                  </a:lnTo>
                  <a:lnTo>
                    <a:pt x="602" y="582"/>
                  </a:lnTo>
                  <a:lnTo>
                    <a:pt x="738" y="446"/>
                  </a:lnTo>
                  <a:lnTo>
                    <a:pt x="912" y="330"/>
                  </a:lnTo>
                  <a:lnTo>
                    <a:pt x="1009" y="311"/>
                  </a:lnTo>
                  <a:lnTo>
                    <a:pt x="1106" y="272"/>
                  </a:lnTo>
                  <a:close/>
                  <a:moveTo>
                    <a:pt x="2133" y="718"/>
                  </a:moveTo>
                  <a:lnTo>
                    <a:pt x="2211" y="834"/>
                  </a:lnTo>
                  <a:lnTo>
                    <a:pt x="2288" y="970"/>
                  </a:lnTo>
                  <a:lnTo>
                    <a:pt x="2347" y="1106"/>
                  </a:lnTo>
                  <a:lnTo>
                    <a:pt x="2385" y="1241"/>
                  </a:lnTo>
                  <a:lnTo>
                    <a:pt x="2056" y="1241"/>
                  </a:lnTo>
                  <a:lnTo>
                    <a:pt x="1726" y="1261"/>
                  </a:lnTo>
                  <a:lnTo>
                    <a:pt x="1940" y="989"/>
                  </a:lnTo>
                  <a:lnTo>
                    <a:pt x="2133" y="718"/>
                  </a:lnTo>
                  <a:close/>
                  <a:moveTo>
                    <a:pt x="1416" y="272"/>
                  </a:moveTo>
                  <a:lnTo>
                    <a:pt x="1513" y="291"/>
                  </a:lnTo>
                  <a:lnTo>
                    <a:pt x="1629" y="330"/>
                  </a:lnTo>
                  <a:lnTo>
                    <a:pt x="1765" y="388"/>
                  </a:lnTo>
                  <a:lnTo>
                    <a:pt x="1881" y="466"/>
                  </a:lnTo>
                  <a:lnTo>
                    <a:pt x="1998" y="543"/>
                  </a:lnTo>
                  <a:lnTo>
                    <a:pt x="2095" y="660"/>
                  </a:lnTo>
                  <a:lnTo>
                    <a:pt x="1940" y="795"/>
                  </a:lnTo>
                  <a:lnTo>
                    <a:pt x="1784" y="951"/>
                  </a:lnTo>
                  <a:lnTo>
                    <a:pt x="1513" y="1299"/>
                  </a:lnTo>
                  <a:lnTo>
                    <a:pt x="1455" y="1299"/>
                  </a:lnTo>
                  <a:lnTo>
                    <a:pt x="1339" y="776"/>
                  </a:lnTo>
                  <a:lnTo>
                    <a:pt x="1222" y="272"/>
                  </a:lnTo>
                  <a:close/>
                  <a:moveTo>
                    <a:pt x="447" y="795"/>
                  </a:moveTo>
                  <a:lnTo>
                    <a:pt x="757" y="1086"/>
                  </a:lnTo>
                  <a:lnTo>
                    <a:pt x="1048" y="1338"/>
                  </a:lnTo>
                  <a:lnTo>
                    <a:pt x="660" y="1396"/>
                  </a:lnTo>
                  <a:lnTo>
                    <a:pt x="466" y="1455"/>
                  </a:lnTo>
                  <a:lnTo>
                    <a:pt x="292" y="1513"/>
                  </a:lnTo>
                  <a:lnTo>
                    <a:pt x="292" y="1338"/>
                  </a:lnTo>
                  <a:lnTo>
                    <a:pt x="330" y="1144"/>
                  </a:lnTo>
                  <a:lnTo>
                    <a:pt x="389" y="970"/>
                  </a:lnTo>
                  <a:lnTo>
                    <a:pt x="447" y="795"/>
                  </a:lnTo>
                  <a:close/>
                  <a:moveTo>
                    <a:pt x="2424" y="1416"/>
                  </a:moveTo>
                  <a:lnTo>
                    <a:pt x="2424" y="1610"/>
                  </a:lnTo>
                  <a:lnTo>
                    <a:pt x="2405" y="1823"/>
                  </a:lnTo>
                  <a:lnTo>
                    <a:pt x="2366" y="1997"/>
                  </a:lnTo>
                  <a:lnTo>
                    <a:pt x="2288" y="2172"/>
                  </a:lnTo>
                  <a:lnTo>
                    <a:pt x="1940" y="1842"/>
                  </a:lnTo>
                  <a:lnTo>
                    <a:pt x="1571" y="1513"/>
                  </a:lnTo>
                  <a:lnTo>
                    <a:pt x="1998" y="1474"/>
                  </a:lnTo>
                  <a:lnTo>
                    <a:pt x="2211" y="1455"/>
                  </a:lnTo>
                  <a:lnTo>
                    <a:pt x="2424" y="1416"/>
                  </a:lnTo>
                  <a:close/>
                  <a:moveTo>
                    <a:pt x="1280" y="1532"/>
                  </a:moveTo>
                  <a:lnTo>
                    <a:pt x="1300" y="1551"/>
                  </a:lnTo>
                  <a:lnTo>
                    <a:pt x="1300" y="1571"/>
                  </a:lnTo>
                  <a:lnTo>
                    <a:pt x="1009" y="1978"/>
                  </a:lnTo>
                  <a:lnTo>
                    <a:pt x="738" y="2385"/>
                  </a:lnTo>
                  <a:lnTo>
                    <a:pt x="563" y="2230"/>
                  </a:lnTo>
                  <a:lnTo>
                    <a:pt x="427" y="2036"/>
                  </a:lnTo>
                  <a:lnTo>
                    <a:pt x="389" y="1939"/>
                  </a:lnTo>
                  <a:lnTo>
                    <a:pt x="350" y="1842"/>
                  </a:lnTo>
                  <a:lnTo>
                    <a:pt x="311" y="1726"/>
                  </a:lnTo>
                  <a:lnTo>
                    <a:pt x="292" y="1610"/>
                  </a:lnTo>
                  <a:lnTo>
                    <a:pt x="544" y="1629"/>
                  </a:lnTo>
                  <a:lnTo>
                    <a:pt x="796" y="1610"/>
                  </a:lnTo>
                  <a:lnTo>
                    <a:pt x="1280" y="1532"/>
                  </a:lnTo>
                  <a:close/>
                  <a:moveTo>
                    <a:pt x="1552" y="1804"/>
                  </a:moveTo>
                  <a:lnTo>
                    <a:pt x="2133" y="2366"/>
                  </a:lnTo>
                  <a:lnTo>
                    <a:pt x="2036" y="2443"/>
                  </a:lnTo>
                  <a:lnTo>
                    <a:pt x="1940" y="2521"/>
                  </a:lnTo>
                  <a:lnTo>
                    <a:pt x="1823" y="2560"/>
                  </a:lnTo>
                  <a:lnTo>
                    <a:pt x="1687" y="2598"/>
                  </a:lnTo>
                  <a:lnTo>
                    <a:pt x="1552" y="1804"/>
                  </a:lnTo>
                  <a:close/>
                  <a:moveTo>
                    <a:pt x="1358" y="1765"/>
                  </a:moveTo>
                  <a:lnTo>
                    <a:pt x="1455" y="2191"/>
                  </a:lnTo>
                  <a:lnTo>
                    <a:pt x="1571" y="2618"/>
                  </a:lnTo>
                  <a:lnTo>
                    <a:pt x="1377" y="2618"/>
                  </a:lnTo>
                  <a:lnTo>
                    <a:pt x="1183" y="2598"/>
                  </a:lnTo>
                  <a:lnTo>
                    <a:pt x="1009" y="2540"/>
                  </a:lnTo>
                  <a:lnTo>
                    <a:pt x="854" y="2463"/>
                  </a:lnTo>
                  <a:lnTo>
                    <a:pt x="1358" y="1765"/>
                  </a:lnTo>
                  <a:close/>
                  <a:moveTo>
                    <a:pt x="1358" y="1"/>
                  </a:moveTo>
                  <a:lnTo>
                    <a:pt x="1203" y="20"/>
                  </a:lnTo>
                  <a:lnTo>
                    <a:pt x="1048" y="39"/>
                  </a:lnTo>
                  <a:lnTo>
                    <a:pt x="893" y="78"/>
                  </a:lnTo>
                  <a:lnTo>
                    <a:pt x="738" y="136"/>
                  </a:lnTo>
                  <a:lnTo>
                    <a:pt x="602" y="214"/>
                  </a:lnTo>
                  <a:lnTo>
                    <a:pt x="466" y="311"/>
                  </a:lnTo>
                  <a:lnTo>
                    <a:pt x="350" y="408"/>
                  </a:lnTo>
                  <a:lnTo>
                    <a:pt x="253" y="543"/>
                  </a:lnTo>
                  <a:lnTo>
                    <a:pt x="156" y="679"/>
                  </a:lnTo>
                  <a:lnTo>
                    <a:pt x="98" y="834"/>
                  </a:lnTo>
                  <a:lnTo>
                    <a:pt x="40" y="989"/>
                  </a:lnTo>
                  <a:lnTo>
                    <a:pt x="1" y="1164"/>
                  </a:lnTo>
                  <a:lnTo>
                    <a:pt x="1" y="1358"/>
                  </a:lnTo>
                  <a:lnTo>
                    <a:pt x="20" y="1551"/>
                  </a:lnTo>
                  <a:lnTo>
                    <a:pt x="59" y="1726"/>
                  </a:lnTo>
                  <a:lnTo>
                    <a:pt x="117" y="1920"/>
                  </a:lnTo>
                  <a:lnTo>
                    <a:pt x="195" y="2094"/>
                  </a:lnTo>
                  <a:lnTo>
                    <a:pt x="292" y="2249"/>
                  </a:lnTo>
                  <a:lnTo>
                    <a:pt x="427" y="2405"/>
                  </a:lnTo>
                  <a:lnTo>
                    <a:pt x="563" y="2521"/>
                  </a:lnTo>
                  <a:lnTo>
                    <a:pt x="699" y="2637"/>
                  </a:lnTo>
                  <a:lnTo>
                    <a:pt x="854" y="2734"/>
                  </a:lnTo>
                  <a:lnTo>
                    <a:pt x="1028" y="2812"/>
                  </a:lnTo>
                  <a:lnTo>
                    <a:pt x="1203" y="2870"/>
                  </a:lnTo>
                  <a:lnTo>
                    <a:pt x="1397" y="2889"/>
                  </a:lnTo>
                  <a:lnTo>
                    <a:pt x="1571" y="2889"/>
                  </a:lnTo>
                  <a:lnTo>
                    <a:pt x="1765" y="2850"/>
                  </a:lnTo>
                  <a:lnTo>
                    <a:pt x="1940" y="2792"/>
                  </a:lnTo>
                  <a:lnTo>
                    <a:pt x="2133" y="2695"/>
                  </a:lnTo>
                  <a:lnTo>
                    <a:pt x="2288" y="2579"/>
                  </a:lnTo>
                  <a:lnTo>
                    <a:pt x="2424" y="2443"/>
                  </a:lnTo>
                  <a:lnTo>
                    <a:pt x="2521" y="2288"/>
                  </a:lnTo>
                  <a:lnTo>
                    <a:pt x="2599" y="2114"/>
                  </a:lnTo>
                  <a:lnTo>
                    <a:pt x="2657" y="1939"/>
                  </a:lnTo>
                  <a:lnTo>
                    <a:pt x="2676" y="1745"/>
                  </a:lnTo>
                  <a:lnTo>
                    <a:pt x="2676" y="1551"/>
                  </a:lnTo>
                  <a:lnTo>
                    <a:pt x="2657" y="1358"/>
                  </a:lnTo>
                  <a:lnTo>
                    <a:pt x="2618" y="1164"/>
                  </a:lnTo>
                  <a:lnTo>
                    <a:pt x="2560" y="989"/>
                  </a:lnTo>
                  <a:lnTo>
                    <a:pt x="2482" y="795"/>
                  </a:lnTo>
                  <a:lnTo>
                    <a:pt x="2385" y="640"/>
                  </a:lnTo>
                  <a:lnTo>
                    <a:pt x="2269" y="485"/>
                  </a:lnTo>
                  <a:lnTo>
                    <a:pt x="2133" y="350"/>
                  </a:lnTo>
                  <a:lnTo>
                    <a:pt x="1998" y="214"/>
                  </a:lnTo>
                  <a:lnTo>
                    <a:pt x="1823" y="136"/>
                  </a:lnTo>
                  <a:lnTo>
                    <a:pt x="1668" y="59"/>
                  </a:lnTo>
                  <a:lnTo>
                    <a:pt x="1513" y="20"/>
                  </a:lnTo>
                  <a:lnTo>
                    <a:pt x="1358"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5" name="Google Shape;2415;p33"/>
            <p:cNvSpPr/>
            <p:nvPr/>
          </p:nvSpPr>
          <p:spPr>
            <a:xfrm>
              <a:off x="-637242" y="2217483"/>
              <a:ext cx="123778" cy="133626"/>
            </a:xfrm>
            <a:custGeom>
              <a:rect b="b" l="l" r="r" t="t"/>
              <a:pathLst>
                <a:path extrusionOk="0" h="2890" w="2677">
                  <a:moveTo>
                    <a:pt x="1106" y="272"/>
                  </a:moveTo>
                  <a:lnTo>
                    <a:pt x="1164" y="757"/>
                  </a:lnTo>
                  <a:lnTo>
                    <a:pt x="1241" y="1241"/>
                  </a:lnTo>
                  <a:lnTo>
                    <a:pt x="1241" y="1241"/>
                  </a:lnTo>
                  <a:lnTo>
                    <a:pt x="873" y="970"/>
                  </a:lnTo>
                  <a:lnTo>
                    <a:pt x="485" y="737"/>
                  </a:lnTo>
                  <a:lnTo>
                    <a:pt x="602" y="563"/>
                  </a:lnTo>
                  <a:lnTo>
                    <a:pt x="757" y="446"/>
                  </a:lnTo>
                  <a:lnTo>
                    <a:pt x="912" y="330"/>
                  </a:lnTo>
                  <a:lnTo>
                    <a:pt x="1009" y="311"/>
                  </a:lnTo>
                  <a:lnTo>
                    <a:pt x="1106" y="272"/>
                  </a:lnTo>
                  <a:close/>
                  <a:moveTo>
                    <a:pt x="2133" y="718"/>
                  </a:moveTo>
                  <a:lnTo>
                    <a:pt x="2211" y="834"/>
                  </a:lnTo>
                  <a:lnTo>
                    <a:pt x="2288" y="970"/>
                  </a:lnTo>
                  <a:lnTo>
                    <a:pt x="2346" y="1106"/>
                  </a:lnTo>
                  <a:lnTo>
                    <a:pt x="2385" y="1241"/>
                  </a:lnTo>
                  <a:lnTo>
                    <a:pt x="2056" y="1241"/>
                  </a:lnTo>
                  <a:lnTo>
                    <a:pt x="1726" y="1261"/>
                  </a:lnTo>
                  <a:lnTo>
                    <a:pt x="1939" y="989"/>
                  </a:lnTo>
                  <a:lnTo>
                    <a:pt x="2133" y="718"/>
                  </a:lnTo>
                  <a:close/>
                  <a:moveTo>
                    <a:pt x="1416" y="272"/>
                  </a:moveTo>
                  <a:lnTo>
                    <a:pt x="1532" y="291"/>
                  </a:lnTo>
                  <a:lnTo>
                    <a:pt x="1629" y="330"/>
                  </a:lnTo>
                  <a:lnTo>
                    <a:pt x="1765" y="388"/>
                  </a:lnTo>
                  <a:lnTo>
                    <a:pt x="1881" y="466"/>
                  </a:lnTo>
                  <a:lnTo>
                    <a:pt x="1998" y="543"/>
                  </a:lnTo>
                  <a:lnTo>
                    <a:pt x="2094" y="660"/>
                  </a:lnTo>
                  <a:lnTo>
                    <a:pt x="1939" y="795"/>
                  </a:lnTo>
                  <a:lnTo>
                    <a:pt x="1784" y="951"/>
                  </a:lnTo>
                  <a:lnTo>
                    <a:pt x="1513" y="1280"/>
                  </a:lnTo>
                  <a:lnTo>
                    <a:pt x="1455" y="1300"/>
                  </a:lnTo>
                  <a:lnTo>
                    <a:pt x="1338" y="776"/>
                  </a:lnTo>
                  <a:lnTo>
                    <a:pt x="1222" y="272"/>
                  </a:lnTo>
                  <a:close/>
                  <a:moveTo>
                    <a:pt x="466" y="795"/>
                  </a:moveTo>
                  <a:lnTo>
                    <a:pt x="757" y="1086"/>
                  </a:lnTo>
                  <a:lnTo>
                    <a:pt x="1067" y="1338"/>
                  </a:lnTo>
                  <a:lnTo>
                    <a:pt x="660" y="1396"/>
                  </a:lnTo>
                  <a:lnTo>
                    <a:pt x="466" y="1435"/>
                  </a:lnTo>
                  <a:lnTo>
                    <a:pt x="292" y="1513"/>
                  </a:lnTo>
                  <a:lnTo>
                    <a:pt x="292" y="1319"/>
                  </a:lnTo>
                  <a:lnTo>
                    <a:pt x="330" y="1144"/>
                  </a:lnTo>
                  <a:lnTo>
                    <a:pt x="388" y="970"/>
                  </a:lnTo>
                  <a:lnTo>
                    <a:pt x="466" y="795"/>
                  </a:lnTo>
                  <a:close/>
                  <a:moveTo>
                    <a:pt x="2424" y="1416"/>
                  </a:moveTo>
                  <a:lnTo>
                    <a:pt x="2424" y="1610"/>
                  </a:lnTo>
                  <a:lnTo>
                    <a:pt x="2424" y="1804"/>
                  </a:lnTo>
                  <a:lnTo>
                    <a:pt x="2366" y="1997"/>
                  </a:lnTo>
                  <a:lnTo>
                    <a:pt x="2288" y="2172"/>
                  </a:lnTo>
                  <a:lnTo>
                    <a:pt x="1939" y="1842"/>
                  </a:lnTo>
                  <a:lnTo>
                    <a:pt x="1571" y="1513"/>
                  </a:lnTo>
                  <a:lnTo>
                    <a:pt x="1998" y="1474"/>
                  </a:lnTo>
                  <a:lnTo>
                    <a:pt x="2211" y="1455"/>
                  </a:lnTo>
                  <a:lnTo>
                    <a:pt x="2424" y="1416"/>
                  </a:lnTo>
                  <a:close/>
                  <a:moveTo>
                    <a:pt x="1280" y="1532"/>
                  </a:moveTo>
                  <a:lnTo>
                    <a:pt x="1300" y="1552"/>
                  </a:lnTo>
                  <a:lnTo>
                    <a:pt x="1300" y="1571"/>
                  </a:lnTo>
                  <a:lnTo>
                    <a:pt x="1009" y="1978"/>
                  </a:lnTo>
                  <a:lnTo>
                    <a:pt x="737" y="2385"/>
                  </a:lnTo>
                  <a:lnTo>
                    <a:pt x="563" y="2230"/>
                  </a:lnTo>
                  <a:lnTo>
                    <a:pt x="447" y="2036"/>
                  </a:lnTo>
                  <a:lnTo>
                    <a:pt x="388" y="1939"/>
                  </a:lnTo>
                  <a:lnTo>
                    <a:pt x="350" y="1842"/>
                  </a:lnTo>
                  <a:lnTo>
                    <a:pt x="311" y="1726"/>
                  </a:lnTo>
                  <a:lnTo>
                    <a:pt x="292" y="1610"/>
                  </a:lnTo>
                  <a:lnTo>
                    <a:pt x="292" y="1610"/>
                  </a:lnTo>
                  <a:lnTo>
                    <a:pt x="544" y="1629"/>
                  </a:lnTo>
                  <a:lnTo>
                    <a:pt x="796" y="1610"/>
                  </a:lnTo>
                  <a:lnTo>
                    <a:pt x="1280" y="1532"/>
                  </a:lnTo>
                  <a:close/>
                  <a:moveTo>
                    <a:pt x="1552" y="1804"/>
                  </a:moveTo>
                  <a:lnTo>
                    <a:pt x="2133" y="2366"/>
                  </a:lnTo>
                  <a:lnTo>
                    <a:pt x="2036" y="2443"/>
                  </a:lnTo>
                  <a:lnTo>
                    <a:pt x="1939" y="2521"/>
                  </a:lnTo>
                  <a:lnTo>
                    <a:pt x="1823" y="2560"/>
                  </a:lnTo>
                  <a:lnTo>
                    <a:pt x="1687" y="2598"/>
                  </a:lnTo>
                  <a:lnTo>
                    <a:pt x="1552" y="1804"/>
                  </a:lnTo>
                  <a:close/>
                  <a:moveTo>
                    <a:pt x="1358" y="1765"/>
                  </a:moveTo>
                  <a:lnTo>
                    <a:pt x="1455" y="2191"/>
                  </a:lnTo>
                  <a:lnTo>
                    <a:pt x="1571" y="2618"/>
                  </a:lnTo>
                  <a:lnTo>
                    <a:pt x="1377" y="2618"/>
                  </a:lnTo>
                  <a:lnTo>
                    <a:pt x="1203" y="2598"/>
                  </a:lnTo>
                  <a:lnTo>
                    <a:pt x="1009" y="2540"/>
                  </a:lnTo>
                  <a:lnTo>
                    <a:pt x="854" y="2463"/>
                  </a:lnTo>
                  <a:lnTo>
                    <a:pt x="1358" y="1765"/>
                  </a:lnTo>
                  <a:close/>
                  <a:moveTo>
                    <a:pt x="1203" y="1"/>
                  </a:moveTo>
                  <a:lnTo>
                    <a:pt x="1048" y="39"/>
                  </a:lnTo>
                  <a:lnTo>
                    <a:pt x="892" y="78"/>
                  </a:lnTo>
                  <a:lnTo>
                    <a:pt x="737" y="136"/>
                  </a:lnTo>
                  <a:lnTo>
                    <a:pt x="602" y="214"/>
                  </a:lnTo>
                  <a:lnTo>
                    <a:pt x="485" y="311"/>
                  </a:lnTo>
                  <a:lnTo>
                    <a:pt x="350" y="408"/>
                  </a:lnTo>
                  <a:lnTo>
                    <a:pt x="253" y="543"/>
                  </a:lnTo>
                  <a:lnTo>
                    <a:pt x="175" y="679"/>
                  </a:lnTo>
                  <a:lnTo>
                    <a:pt x="98" y="815"/>
                  </a:lnTo>
                  <a:lnTo>
                    <a:pt x="39" y="989"/>
                  </a:lnTo>
                  <a:lnTo>
                    <a:pt x="1" y="1164"/>
                  </a:lnTo>
                  <a:lnTo>
                    <a:pt x="1" y="1358"/>
                  </a:lnTo>
                  <a:lnTo>
                    <a:pt x="20" y="1552"/>
                  </a:lnTo>
                  <a:lnTo>
                    <a:pt x="59" y="1726"/>
                  </a:lnTo>
                  <a:lnTo>
                    <a:pt x="117" y="1920"/>
                  </a:lnTo>
                  <a:lnTo>
                    <a:pt x="195" y="2094"/>
                  </a:lnTo>
                  <a:lnTo>
                    <a:pt x="311" y="2249"/>
                  </a:lnTo>
                  <a:lnTo>
                    <a:pt x="427" y="2405"/>
                  </a:lnTo>
                  <a:lnTo>
                    <a:pt x="563" y="2521"/>
                  </a:lnTo>
                  <a:lnTo>
                    <a:pt x="699" y="2637"/>
                  </a:lnTo>
                  <a:lnTo>
                    <a:pt x="873" y="2734"/>
                  </a:lnTo>
                  <a:lnTo>
                    <a:pt x="1028" y="2812"/>
                  </a:lnTo>
                  <a:lnTo>
                    <a:pt x="1203" y="2870"/>
                  </a:lnTo>
                  <a:lnTo>
                    <a:pt x="1397" y="2889"/>
                  </a:lnTo>
                  <a:lnTo>
                    <a:pt x="1571" y="2889"/>
                  </a:lnTo>
                  <a:lnTo>
                    <a:pt x="1765" y="2850"/>
                  </a:lnTo>
                  <a:lnTo>
                    <a:pt x="1959" y="2792"/>
                  </a:lnTo>
                  <a:lnTo>
                    <a:pt x="2133" y="2695"/>
                  </a:lnTo>
                  <a:lnTo>
                    <a:pt x="2288" y="2579"/>
                  </a:lnTo>
                  <a:lnTo>
                    <a:pt x="2424" y="2443"/>
                  </a:lnTo>
                  <a:lnTo>
                    <a:pt x="2521" y="2288"/>
                  </a:lnTo>
                  <a:lnTo>
                    <a:pt x="2599" y="2114"/>
                  </a:lnTo>
                  <a:lnTo>
                    <a:pt x="2657" y="1939"/>
                  </a:lnTo>
                  <a:lnTo>
                    <a:pt x="2676" y="1745"/>
                  </a:lnTo>
                  <a:lnTo>
                    <a:pt x="2676" y="1552"/>
                  </a:lnTo>
                  <a:lnTo>
                    <a:pt x="2657" y="1358"/>
                  </a:lnTo>
                  <a:lnTo>
                    <a:pt x="2618" y="1164"/>
                  </a:lnTo>
                  <a:lnTo>
                    <a:pt x="2560" y="970"/>
                  </a:lnTo>
                  <a:lnTo>
                    <a:pt x="2482" y="795"/>
                  </a:lnTo>
                  <a:lnTo>
                    <a:pt x="2385" y="621"/>
                  </a:lnTo>
                  <a:lnTo>
                    <a:pt x="2269" y="466"/>
                  </a:lnTo>
                  <a:lnTo>
                    <a:pt x="2133" y="330"/>
                  </a:lnTo>
                  <a:lnTo>
                    <a:pt x="1998" y="214"/>
                  </a:lnTo>
                  <a:lnTo>
                    <a:pt x="1842" y="136"/>
                  </a:lnTo>
                  <a:lnTo>
                    <a:pt x="1687" y="59"/>
                  </a:lnTo>
                  <a:lnTo>
                    <a:pt x="1513" y="20"/>
                  </a:lnTo>
                  <a:lnTo>
                    <a:pt x="1358"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6" name="Google Shape;2416;p33"/>
            <p:cNvSpPr/>
            <p:nvPr/>
          </p:nvSpPr>
          <p:spPr>
            <a:xfrm>
              <a:off x="-2243538" y="1012712"/>
              <a:ext cx="1346390" cy="41290"/>
            </a:xfrm>
            <a:custGeom>
              <a:rect b="b" l="l" r="r" t="t"/>
              <a:pathLst>
                <a:path extrusionOk="0" h="893" w="29119">
                  <a:moveTo>
                    <a:pt x="349" y="1"/>
                  </a:moveTo>
                  <a:lnTo>
                    <a:pt x="0" y="893"/>
                  </a:lnTo>
                  <a:lnTo>
                    <a:pt x="29119" y="893"/>
                  </a:lnTo>
                  <a:lnTo>
                    <a:pt x="28770"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7" name="Google Shape;2417;p33"/>
            <p:cNvSpPr/>
            <p:nvPr/>
          </p:nvSpPr>
          <p:spPr>
            <a:xfrm>
              <a:off x="-2279419" y="1114019"/>
              <a:ext cx="1419907" cy="41290"/>
            </a:xfrm>
            <a:custGeom>
              <a:rect b="b" l="l" r="r" t="t"/>
              <a:pathLst>
                <a:path extrusionOk="0" h="893" w="30709">
                  <a:moveTo>
                    <a:pt x="330" y="1"/>
                  </a:moveTo>
                  <a:lnTo>
                    <a:pt x="1" y="892"/>
                  </a:lnTo>
                  <a:lnTo>
                    <a:pt x="30709" y="892"/>
                  </a:lnTo>
                  <a:lnTo>
                    <a:pt x="30379"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8" name="Google Shape;2418;p33"/>
            <p:cNvSpPr/>
            <p:nvPr/>
          </p:nvSpPr>
          <p:spPr>
            <a:xfrm>
              <a:off x="-1994363" y="1268222"/>
              <a:ext cx="186476" cy="22425"/>
            </a:xfrm>
            <a:custGeom>
              <a:rect b="b" l="l" r="r" t="t"/>
              <a:pathLst>
                <a:path extrusionOk="0" h="485" w="4033">
                  <a:moveTo>
                    <a:pt x="621" y="0"/>
                  </a:moveTo>
                  <a:lnTo>
                    <a:pt x="369" y="20"/>
                  </a:lnTo>
                  <a:lnTo>
                    <a:pt x="194" y="39"/>
                  </a:lnTo>
                  <a:lnTo>
                    <a:pt x="59" y="78"/>
                  </a:lnTo>
                  <a:lnTo>
                    <a:pt x="20" y="116"/>
                  </a:lnTo>
                  <a:lnTo>
                    <a:pt x="0" y="155"/>
                  </a:lnTo>
                  <a:lnTo>
                    <a:pt x="0" y="194"/>
                  </a:lnTo>
                  <a:lnTo>
                    <a:pt x="0" y="252"/>
                  </a:lnTo>
                  <a:lnTo>
                    <a:pt x="20" y="272"/>
                  </a:lnTo>
                  <a:lnTo>
                    <a:pt x="59" y="310"/>
                  </a:lnTo>
                  <a:lnTo>
                    <a:pt x="156" y="369"/>
                  </a:lnTo>
                  <a:lnTo>
                    <a:pt x="291" y="407"/>
                  </a:lnTo>
                  <a:lnTo>
                    <a:pt x="466" y="446"/>
                  </a:lnTo>
                  <a:lnTo>
                    <a:pt x="660" y="465"/>
                  </a:lnTo>
                  <a:lnTo>
                    <a:pt x="1881" y="465"/>
                  </a:lnTo>
                  <a:lnTo>
                    <a:pt x="2850" y="485"/>
                  </a:lnTo>
                  <a:lnTo>
                    <a:pt x="3316" y="465"/>
                  </a:lnTo>
                  <a:lnTo>
                    <a:pt x="3703" y="446"/>
                  </a:lnTo>
                  <a:lnTo>
                    <a:pt x="3839" y="427"/>
                  </a:lnTo>
                  <a:lnTo>
                    <a:pt x="3955" y="407"/>
                  </a:lnTo>
                  <a:lnTo>
                    <a:pt x="4013" y="369"/>
                  </a:lnTo>
                  <a:lnTo>
                    <a:pt x="4033" y="349"/>
                  </a:lnTo>
                  <a:lnTo>
                    <a:pt x="4033" y="330"/>
                  </a:lnTo>
                  <a:lnTo>
                    <a:pt x="4013" y="272"/>
                  </a:lnTo>
                  <a:lnTo>
                    <a:pt x="3975" y="233"/>
                  </a:lnTo>
                  <a:lnTo>
                    <a:pt x="3917" y="175"/>
                  </a:lnTo>
                  <a:lnTo>
                    <a:pt x="3820" y="155"/>
                  </a:lnTo>
                  <a:lnTo>
                    <a:pt x="3587" y="97"/>
                  </a:lnTo>
                  <a:lnTo>
                    <a:pt x="3316" y="58"/>
                  </a:lnTo>
                  <a:lnTo>
                    <a:pt x="2986" y="39"/>
                  </a:lnTo>
                  <a:lnTo>
                    <a:pt x="1881" y="39"/>
                  </a:lnTo>
                  <a:lnTo>
                    <a:pt x="1202" y="20"/>
                  </a:lnTo>
                  <a:lnTo>
                    <a:pt x="62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9" name="Google Shape;2419;p33"/>
            <p:cNvSpPr/>
            <p:nvPr/>
          </p:nvSpPr>
          <p:spPr>
            <a:xfrm>
              <a:off x="-1978227" y="1165112"/>
              <a:ext cx="186476" cy="22471"/>
            </a:xfrm>
            <a:custGeom>
              <a:rect b="b" l="l" r="r" t="t"/>
              <a:pathLst>
                <a:path extrusionOk="0" h="486" w="4033">
                  <a:moveTo>
                    <a:pt x="621" y="1"/>
                  </a:moveTo>
                  <a:lnTo>
                    <a:pt x="388" y="20"/>
                  </a:lnTo>
                  <a:lnTo>
                    <a:pt x="194" y="39"/>
                  </a:lnTo>
                  <a:lnTo>
                    <a:pt x="59" y="78"/>
                  </a:lnTo>
                  <a:lnTo>
                    <a:pt x="20" y="117"/>
                  </a:lnTo>
                  <a:lnTo>
                    <a:pt x="0" y="156"/>
                  </a:lnTo>
                  <a:lnTo>
                    <a:pt x="0" y="195"/>
                  </a:lnTo>
                  <a:lnTo>
                    <a:pt x="0" y="233"/>
                  </a:lnTo>
                  <a:lnTo>
                    <a:pt x="20" y="272"/>
                  </a:lnTo>
                  <a:lnTo>
                    <a:pt x="59" y="311"/>
                  </a:lnTo>
                  <a:lnTo>
                    <a:pt x="156" y="369"/>
                  </a:lnTo>
                  <a:lnTo>
                    <a:pt x="291" y="408"/>
                  </a:lnTo>
                  <a:lnTo>
                    <a:pt x="466" y="427"/>
                  </a:lnTo>
                  <a:lnTo>
                    <a:pt x="660" y="447"/>
                  </a:lnTo>
                  <a:lnTo>
                    <a:pt x="1144" y="466"/>
                  </a:lnTo>
                  <a:lnTo>
                    <a:pt x="1881" y="466"/>
                  </a:lnTo>
                  <a:lnTo>
                    <a:pt x="2850" y="485"/>
                  </a:lnTo>
                  <a:lnTo>
                    <a:pt x="3316" y="466"/>
                  </a:lnTo>
                  <a:lnTo>
                    <a:pt x="3703" y="447"/>
                  </a:lnTo>
                  <a:lnTo>
                    <a:pt x="3839" y="427"/>
                  </a:lnTo>
                  <a:lnTo>
                    <a:pt x="3955" y="408"/>
                  </a:lnTo>
                  <a:lnTo>
                    <a:pt x="4013" y="369"/>
                  </a:lnTo>
                  <a:lnTo>
                    <a:pt x="4033" y="350"/>
                  </a:lnTo>
                  <a:lnTo>
                    <a:pt x="4033" y="330"/>
                  </a:lnTo>
                  <a:lnTo>
                    <a:pt x="4013" y="272"/>
                  </a:lnTo>
                  <a:lnTo>
                    <a:pt x="3975" y="214"/>
                  </a:lnTo>
                  <a:lnTo>
                    <a:pt x="3917" y="175"/>
                  </a:lnTo>
                  <a:lnTo>
                    <a:pt x="3820" y="136"/>
                  </a:lnTo>
                  <a:lnTo>
                    <a:pt x="3606" y="98"/>
                  </a:lnTo>
                  <a:lnTo>
                    <a:pt x="3316" y="59"/>
                  </a:lnTo>
                  <a:lnTo>
                    <a:pt x="2986" y="39"/>
                  </a:lnTo>
                  <a:lnTo>
                    <a:pt x="1881" y="39"/>
                  </a:lnTo>
                  <a:lnTo>
                    <a:pt x="1202" y="20"/>
                  </a:lnTo>
                  <a:lnTo>
                    <a:pt x="62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0" name="Google Shape;2420;p33"/>
            <p:cNvSpPr/>
            <p:nvPr/>
          </p:nvSpPr>
          <p:spPr>
            <a:xfrm>
              <a:off x="-1955801" y="1056638"/>
              <a:ext cx="186476" cy="21593"/>
            </a:xfrm>
            <a:custGeom>
              <a:rect b="b" l="l" r="r" t="t"/>
              <a:pathLst>
                <a:path extrusionOk="0" h="467" w="4033">
                  <a:moveTo>
                    <a:pt x="368" y="1"/>
                  </a:moveTo>
                  <a:lnTo>
                    <a:pt x="194" y="20"/>
                  </a:lnTo>
                  <a:lnTo>
                    <a:pt x="58" y="78"/>
                  </a:lnTo>
                  <a:lnTo>
                    <a:pt x="19" y="98"/>
                  </a:lnTo>
                  <a:lnTo>
                    <a:pt x="0" y="137"/>
                  </a:lnTo>
                  <a:lnTo>
                    <a:pt x="0" y="195"/>
                  </a:lnTo>
                  <a:lnTo>
                    <a:pt x="0" y="234"/>
                  </a:lnTo>
                  <a:lnTo>
                    <a:pt x="19" y="272"/>
                  </a:lnTo>
                  <a:lnTo>
                    <a:pt x="58" y="292"/>
                  </a:lnTo>
                  <a:lnTo>
                    <a:pt x="155" y="350"/>
                  </a:lnTo>
                  <a:lnTo>
                    <a:pt x="291" y="389"/>
                  </a:lnTo>
                  <a:lnTo>
                    <a:pt x="465" y="427"/>
                  </a:lnTo>
                  <a:lnTo>
                    <a:pt x="659" y="447"/>
                  </a:lnTo>
                  <a:lnTo>
                    <a:pt x="1881" y="447"/>
                  </a:lnTo>
                  <a:lnTo>
                    <a:pt x="2850" y="466"/>
                  </a:lnTo>
                  <a:lnTo>
                    <a:pt x="3315" y="466"/>
                  </a:lnTo>
                  <a:lnTo>
                    <a:pt x="3684" y="427"/>
                  </a:lnTo>
                  <a:lnTo>
                    <a:pt x="3839" y="408"/>
                  </a:lnTo>
                  <a:lnTo>
                    <a:pt x="3955" y="389"/>
                  </a:lnTo>
                  <a:lnTo>
                    <a:pt x="4013" y="350"/>
                  </a:lnTo>
                  <a:lnTo>
                    <a:pt x="4032" y="330"/>
                  </a:lnTo>
                  <a:lnTo>
                    <a:pt x="4032" y="311"/>
                  </a:lnTo>
                  <a:lnTo>
                    <a:pt x="4013" y="253"/>
                  </a:lnTo>
                  <a:lnTo>
                    <a:pt x="3974" y="214"/>
                  </a:lnTo>
                  <a:lnTo>
                    <a:pt x="3916" y="175"/>
                  </a:lnTo>
                  <a:lnTo>
                    <a:pt x="3819" y="137"/>
                  </a:lnTo>
                  <a:lnTo>
                    <a:pt x="3587" y="78"/>
                  </a:lnTo>
                  <a:lnTo>
                    <a:pt x="3315" y="40"/>
                  </a:lnTo>
                  <a:lnTo>
                    <a:pt x="2986" y="20"/>
                  </a:lnTo>
                  <a:lnTo>
                    <a:pt x="1881" y="20"/>
                  </a:lnTo>
                  <a:lnTo>
                    <a:pt x="120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1" name="Google Shape;2421;p33"/>
            <p:cNvSpPr/>
            <p:nvPr/>
          </p:nvSpPr>
          <p:spPr>
            <a:xfrm>
              <a:off x="-1936104" y="944604"/>
              <a:ext cx="187401" cy="21547"/>
            </a:xfrm>
            <a:custGeom>
              <a:rect b="b" l="l" r="r" t="t"/>
              <a:pathLst>
                <a:path extrusionOk="0" h="466" w="4053">
                  <a:moveTo>
                    <a:pt x="388" y="1"/>
                  </a:moveTo>
                  <a:lnTo>
                    <a:pt x="194" y="20"/>
                  </a:lnTo>
                  <a:lnTo>
                    <a:pt x="78" y="78"/>
                  </a:lnTo>
                  <a:lnTo>
                    <a:pt x="39" y="98"/>
                  </a:lnTo>
                  <a:lnTo>
                    <a:pt x="20" y="156"/>
                  </a:lnTo>
                  <a:lnTo>
                    <a:pt x="1" y="194"/>
                  </a:lnTo>
                  <a:lnTo>
                    <a:pt x="20" y="233"/>
                  </a:lnTo>
                  <a:lnTo>
                    <a:pt x="39" y="272"/>
                  </a:lnTo>
                  <a:lnTo>
                    <a:pt x="59" y="311"/>
                  </a:lnTo>
                  <a:lnTo>
                    <a:pt x="156" y="350"/>
                  </a:lnTo>
                  <a:lnTo>
                    <a:pt x="291" y="408"/>
                  </a:lnTo>
                  <a:lnTo>
                    <a:pt x="466" y="427"/>
                  </a:lnTo>
                  <a:lnTo>
                    <a:pt x="679" y="446"/>
                  </a:lnTo>
                  <a:lnTo>
                    <a:pt x="1144" y="446"/>
                  </a:lnTo>
                  <a:lnTo>
                    <a:pt x="1900" y="466"/>
                  </a:lnTo>
                  <a:lnTo>
                    <a:pt x="3316" y="466"/>
                  </a:lnTo>
                  <a:lnTo>
                    <a:pt x="3703" y="446"/>
                  </a:lnTo>
                  <a:lnTo>
                    <a:pt x="3859" y="427"/>
                  </a:lnTo>
                  <a:lnTo>
                    <a:pt x="3955" y="388"/>
                  </a:lnTo>
                  <a:lnTo>
                    <a:pt x="4033" y="369"/>
                  </a:lnTo>
                  <a:lnTo>
                    <a:pt x="4052" y="350"/>
                  </a:lnTo>
                  <a:lnTo>
                    <a:pt x="4052" y="311"/>
                  </a:lnTo>
                  <a:lnTo>
                    <a:pt x="4033" y="272"/>
                  </a:lnTo>
                  <a:lnTo>
                    <a:pt x="3975" y="214"/>
                  </a:lnTo>
                  <a:lnTo>
                    <a:pt x="3917" y="175"/>
                  </a:lnTo>
                  <a:lnTo>
                    <a:pt x="3839" y="136"/>
                  </a:lnTo>
                  <a:lnTo>
                    <a:pt x="3606" y="78"/>
                  </a:lnTo>
                  <a:lnTo>
                    <a:pt x="3316" y="59"/>
                  </a:lnTo>
                  <a:lnTo>
                    <a:pt x="2986" y="39"/>
                  </a:lnTo>
                  <a:lnTo>
                    <a:pt x="2637" y="20"/>
                  </a:lnTo>
                  <a:lnTo>
                    <a:pt x="1203" y="20"/>
                  </a:lnTo>
                  <a:lnTo>
                    <a:pt x="62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2" name="Google Shape;2422;p33"/>
            <p:cNvSpPr/>
            <p:nvPr/>
          </p:nvSpPr>
          <p:spPr>
            <a:xfrm>
              <a:off x="-1893057" y="693626"/>
              <a:ext cx="186476" cy="21547"/>
            </a:xfrm>
            <a:custGeom>
              <a:rect b="b" l="l" r="r" t="t"/>
              <a:pathLst>
                <a:path extrusionOk="0" h="466" w="4033">
                  <a:moveTo>
                    <a:pt x="368" y="0"/>
                  </a:moveTo>
                  <a:lnTo>
                    <a:pt x="194" y="39"/>
                  </a:lnTo>
                  <a:lnTo>
                    <a:pt x="58" y="78"/>
                  </a:lnTo>
                  <a:lnTo>
                    <a:pt x="20" y="117"/>
                  </a:lnTo>
                  <a:lnTo>
                    <a:pt x="0" y="155"/>
                  </a:lnTo>
                  <a:lnTo>
                    <a:pt x="0" y="194"/>
                  </a:lnTo>
                  <a:lnTo>
                    <a:pt x="0" y="233"/>
                  </a:lnTo>
                  <a:lnTo>
                    <a:pt x="20" y="272"/>
                  </a:lnTo>
                  <a:lnTo>
                    <a:pt x="58" y="311"/>
                  </a:lnTo>
                  <a:lnTo>
                    <a:pt x="155" y="369"/>
                  </a:lnTo>
                  <a:lnTo>
                    <a:pt x="291" y="407"/>
                  </a:lnTo>
                  <a:lnTo>
                    <a:pt x="465" y="427"/>
                  </a:lnTo>
                  <a:lnTo>
                    <a:pt x="659" y="446"/>
                  </a:lnTo>
                  <a:lnTo>
                    <a:pt x="1144" y="466"/>
                  </a:lnTo>
                  <a:lnTo>
                    <a:pt x="3315" y="466"/>
                  </a:lnTo>
                  <a:lnTo>
                    <a:pt x="3684" y="446"/>
                  </a:lnTo>
                  <a:lnTo>
                    <a:pt x="3839" y="427"/>
                  </a:lnTo>
                  <a:lnTo>
                    <a:pt x="3955" y="388"/>
                  </a:lnTo>
                  <a:lnTo>
                    <a:pt x="4013" y="369"/>
                  </a:lnTo>
                  <a:lnTo>
                    <a:pt x="4033" y="349"/>
                  </a:lnTo>
                  <a:lnTo>
                    <a:pt x="4033" y="330"/>
                  </a:lnTo>
                  <a:lnTo>
                    <a:pt x="4013" y="272"/>
                  </a:lnTo>
                  <a:lnTo>
                    <a:pt x="3974" y="214"/>
                  </a:lnTo>
                  <a:lnTo>
                    <a:pt x="3916" y="175"/>
                  </a:lnTo>
                  <a:lnTo>
                    <a:pt x="3819" y="136"/>
                  </a:lnTo>
                  <a:lnTo>
                    <a:pt x="3587" y="97"/>
                  </a:lnTo>
                  <a:lnTo>
                    <a:pt x="3315" y="58"/>
                  </a:lnTo>
                  <a:lnTo>
                    <a:pt x="2986" y="39"/>
                  </a:lnTo>
                  <a:lnTo>
                    <a:pt x="2617" y="20"/>
                  </a:lnTo>
                  <a:lnTo>
                    <a:pt x="1202" y="20"/>
                  </a:lnTo>
                  <a:lnTo>
                    <a:pt x="60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3" name="Google Shape;2423;p33"/>
            <p:cNvSpPr/>
            <p:nvPr/>
          </p:nvSpPr>
          <p:spPr>
            <a:xfrm>
              <a:off x="-1875163" y="599486"/>
              <a:ext cx="186522" cy="22471"/>
            </a:xfrm>
            <a:custGeom>
              <a:rect b="b" l="l" r="r" t="t"/>
              <a:pathLst>
                <a:path extrusionOk="0" h="486" w="4034">
                  <a:moveTo>
                    <a:pt x="602" y="1"/>
                  </a:moveTo>
                  <a:lnTo>
                    <a:pt x="369" y="20"/>
                  </a:lnTo>
                  <a:lnTo>
                    <a:pt x="195" y="40"/>
                  </a:lnTo>
                  <a:lnTo>
                    <a:pt x="59" y="78"/>
                  </a:lnTo>
                  <a:lnTo>
                    <a:pt x="20" y="117"/>
                  </a:lnTo>
                  <a:lnTo>
                    <a:pt x="1" y="156"/>
                  </a:lnTo>
                  <a:lnTo>
                    <a:pt x="1" y="195"/>
                  </a:lnTo>
                  <a:lnTo>
                    <a:pt x="1" y="233"/>
                  </a:lnTo>
                  <a:lnTo>
                    <a:pt x="20" y="272"/>
                  </a:lnTo>
                  <a:lnTo>
                    <a:pt x="59" y="311"/>
                  </a:lnTo>
                  <a:lnTo>
                    <a:pt x="156" y="369"/>
                  </a:lnTo>
                  <a:lnTo>
                    <a:pt x="292" y="408"/>
                  </a:lnTo>
                  <a:lnTo>
                    <a:pt x="466" y="447"/>
                  </a:lnTo>
                  <a:lnTo>
                    <a:pt x="660" y="466"/>
                  </a:lnTo>
                  <a:lnTo>
                    <a:pt x="1881" y="466"/>
                  </a:lnTo>
                  <a:lnTo>
                    <a:pt x="2851" y="485"/>
                  </a:lnTo>
                  <a:lnTo>
                    <a:pt x="3316" y="466"/>
                  </a:lnTo>
                  <a:lnTo>
                    <a:pt x="3684" y="447"/>
                  </a:lnTo>
                  <a:lnTo>
                    <a:pt x="3839" y="427"/>
                  </a:lnTo>
                  <a:lnTo>
                    <a:pt x="3956" y="408"/>
                  </a:lnTo>
                  <a:lnTo>
                    <a:pt x="4014" y="369"/>
                  </a:lnTo>
                  <a:lnTo>
                    <a:pt x="4033" y="350"/>
                  </a:lnTo>
                  <a:lnTo>
                    <a:pt x="4033" y="330"/>
                  </a:lnTo>
                  <a:lnTo>
                    <a:pt x="4014" y="272"/>
                  </a:lnTo>
                  <a:lnTo>
                    <a:pt x="3975" y="233"/>
                  </a:lnTo>
                  <a:lnTo>
                    <a:pt x="3898" y="175"/>
                  </a:lnTo>
                  <a:lnTo>
                    <a:pt x="3820" y="156"/>
                  </a:lnTo>
                  <a:lnTo>
                    <a:pt x="3587" y="98"/>
                  </a:lnTo>
                  <a:lnTo>
                    <a:pt x="3316" y="59"/>
                  </a:lnTo>
                  <a:lnTo>
                    <a:pt x="2986" y="40"/>
                  </a:lnTo>
                  <a:lnTo>
                    <a:pt x="1881" y="40"/>
                  </a:lnTo>
                  <a:lnTo>
                    <a:pt x="1183" y="20"/>
                  </a:lnTo>
                  <a:lnTo>
                    <a:pt x="60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4" name="Google Shape;2424;p33"/>
            <p:cNvSpPr/>
            <p:nvPr/>
          </p:nvSpPr>
          <p:spPr>
            <a:xfrm>
              <a:off x="-1862586" y="504467"/>
              <a:ext cx="186476" cy="21593"/>
            </a:xfrm>
            <a:custGeom>
              <a:rect b="b" l="l" r="r" t="t"/>
              <a:pathLst>
                <a:path extrusionOk="0" h="467" w="4033">
                  <a:moveTo>
                    <a:pt x="621" y="1"/>
                  </a:moveTo>
                  <a:lnTo>
                    <a:pt x="388" y="20"/>
                  </a:lnTo>
                  <a:lnTo>
                    <a:pt x="194" y="40"/>
                  </a:lnTo>
                  <a:lnTo>
                    <a:pt x="78" y="78"/>
                  </a:lnTo>
                  <a:lnTo>
                    <a:pt x="20" y="117"/>
                  </a:lnTo>
                  <a:lnTo>
                    <a:pt x="0" y="156"/>
                  </a:lnTo>
                  <a:lnTo>
                    <a:pt x="0" y="195"/>
                  </a:lnTo>
                  <a:lnTo>
                    <a:pt x="0" y="233"/>
                  </a:lnTo>
                  <a:lnTo>
                    <a:pt x="20" y="272"/>
                  </a:lnTo>
                  <a:lnTo>
                    <a:pt x="58" y="311"/>
                  </a:lnTo>
                  <a:lnTo>
                    <a:pt x="155" y="369"/>
                  </a:lnTo>
                  <a:lnTo>
                    <a:pt x="291" y="408"/>
                  </a:lnTo>
                  <a:lnTo>
                    <a:pt x="466" y="427"/>
                  </a:lnTo>
                  <a:lnTo>
                    <a:pt x="679" y="447"/>
                  </a:lnTo>
                  <a:lnTo>
                    <a:pt x="1144" y="466"/>
                  </a:lnTo>
                  <a:lnTo>
                    <a:pt x="3315" y="466"/>
                  </a:lnTo>
                  <a:lnTo>
                    <a:pt x="3703" y="447"/>
                  </a:lnTo>
                  <a:lnTo>
                    <a:pt x="3839" y="427"/>
                  </a:lnTo>
                  <a:lnTo>
                    <a:pt x="3955" y="408"/>
                  </a:lnTo>
                  <a:lnTo>
                    <a:pt x="4013" y="369"/>
                  </a:lnTo>
                  <a:lnTo>
                    <a:pt x="4033" y="350"/>
                  </a:lnTo>
                  <a:lnTo>
                    <a:pt x="4033" y="330"/>
                  </a:lnTo>
                  <a:lnTo>
                    <a:pt x="4013" y="272"/>
                  </a:lnTo>
                  <a:lnTo>
                    <a:pt x="3975" y="214"/>
                  </a:lnTo>
                  <a:lnTo>
                    <a:pt x="3916" y="175"/>
                  </a:lnTo>
                  <a:lnTo>
                    <a:pt x="3819" y="136"/>
                  </a:lnTo>
                  <a:lnTo>
                    <a:pt x="3606" y="98"/>
                  </a:lnTo>
                  <a:lnTo>
                    <a:pt x="3315" y="59"/>
                  </a:lnTo>
                  <a:lnTo>
                    <a:pt x="2986" y="40"/>
                  </a:lnTo>
                  <a:lnTo>
                    <a:pt x="1900" y="40"/>
                  </a:lnTo>
                  <a:lnTo>
                    <a:pt x="1202" y="20"/>
                  </a:lnTo>
                  <a:lnTo>
                    <a:pt x="62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5" name="Google Shape;2425;p33"/>
            <p:cNvSpPr/>
            <p:nvPr/>
          </p:nvSpPr>
          <p:spPr>
            <a:xfrm>
              <a:off x="-1838404" y="422904"/>
              <a:ext cx="157809" cy="19790"/>
            </a:xfrm>
            <a:custGeom>
              <a:rect b="b" l="l" r="r" t="t"/>
              <a:pathLst>
                <a:path extrusionOk="0" h="428" w="3413">
                  <a:moveTo>
                    <a:pt x="292" y="1"/>
                  </a:moveTo>
                  <a:lnTo>
                    <a:pt x="156" y="20"/>
                  </a:lnTo>
                  <a:lnTo>
                    <a:pt x="78" y="59"/>
                  </a:lnTo>
                  <a:lnTo>
                    <a:pt x="20" y="117"/>
                  </a:lnTo>
                  <a:lnTo>
                    <a:pt x="1" y="194"/>
                  </a:lnTo>
                  <a:lnTo>
                    <a:pt x="20" y="253"/>
                  </a:lnTo>
                  <a:lnTo>
                    <a:pt x="78" y="330"/>
                  </a:lnTo>
                  <a:lnTo>
                    <a:pt x="175" y="369"/>
                  </a:lnTo>
                  <a:lnTo>
                    <a:pt x="292" y="408"/>
                  </a:lnTo>
                  <a:lnTo>
                    <a:pt x="815" y="408"/>
                  </a:lnTo>
                  <a:lnTo>
                    <a:pt x="1649" y="427"/>
                  </a:lnTo>
                  <a:lnTo>
                    <a:pt x="2502" y="427"/>
                  </a:lnTo>
                  <a:lnTo>
                    <a:pt x="3083" y="408"/>
                  </a:lnTo>
                  <a:lnTo>
                    <a:pt x="3219" y="388"/>
                  </a:lnTo>
                  <a:lnTo>
                    <a:pt x="3335" y="330"/>
                  </a:lnTo>
                  <a:lnTo>
                    <a:pt x="3393" y="272"/>
                  </a:lnTo>
                  <a:lnTo>
                    <a:pt x="3413" y="194"/>
                  </a:lnTo>
                  <a:lnTo>
                    <a:pt x="3374" y="117"/>
                  </a:lnTo>
                  <a:lnTo>
                    <a:pt x="3316" y="59"/>
                  </a:lnTo>
                  <a:lnTo>
                    <a:pt x="3219" y="20"/>
                  </a:lnTo>
                  <a:lnTo>
                    <a:pt x="1687" y="20"/>
                  </a:lnTo>
                  <a:lnTo>
                    <a:pt x="29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6" name="Google Shape;2426;p33"/>
            <p:cNvSpPr/>
            <p:nvPr/>
          </p:nvSpPr>
          <p:spPr>
            <a:xfrm>
              <a:off x="-1823145" y="335977"/>
              <a:ext cx="147035" cy="18865"/>
            </a:xfrm>
            <a:custGeom>
              <a:rect b="b" l="l" r="r" t="t"/>
              <a:pathLst>
                <a:path extrusionOk="0" h="408" w="3180">
                  <a:moveTo>
                    <a:pt x="291" y="0"/>
                  </a:moveTo>
                  <a:lnTo>
                    <a:pt x="175" y="19"/>
                  </a:lnTo>
                  <a:lnTo>
                    <a:pt x="78" y="58"/>
                  </a:lnTo>
                  <a:lnTo>
                    <a:pt x="20" y="116"/>
                  </a:lnTo>
                  <a:lnTo>
                    <a:pt x="0" y="175"/>
                  </a:lnTo>
                  <a:lnTo>
                    <a:pt x="20" y="252"/>
                  </a:lnTo>
                  <a:lnTo>
                    <a:pt x="78" y="330"/>
                  </a:lnTo>
                  <a:lnTo>
                    <a:pt x="175" y="368"/>
                  </a:lnTo>
                  <a:lnTo>
                    <a:pt x="291" y="388"/>
                  </a:lnTo>
                  <a:lnTo>
                    <a:pt x="795" y="407"/>
                  </a:lnTo>
                  <a:lnTo>
                    <a:pt x="2327" y="407"/>
                  </a:lnTo>
                  <a:lnTo>
                    <a:pt x="2870" y="388"/>
                  </a:lnTo>
                  <a:lnTo>
                    <a:pt x="3005" y="368"/>
                  </a:lnTo>
                  <a:lnTo>
                    <a:pt x="3102" y="330"/>
                  </a:lnTo>
                  <a:lnTo>
                    <a:pt x="3180" y="252"/>
                  </a:lnTo>
                  <a:lnTo>
                    <a:pt x="3180" y="175"/>
                  </a:lnTo>
                  <a:lnTo>
                    <a:pt x="3160" y="116"/>
                  </a:lnTo>
                  <a:lnTo>
                    <a:pt x="3102" y="58"/>
                  </a:lnTo>
                  <a:lnTo>
                    <a:pt x="3005" y="19"/>
                  </a:lnTo>
                  <a:lnTo>
                    <a:pt x="2870" y="0"/>
                  </a:lnTo>
                  <a:lnTo>
                    <a:pt x="2346" y="19"/>
                  </a:lnTo>
                  <a:lnTo>
                    <a:pt x="1590" y="19"/>
                  </a:lnTo>
                  <a:lnTo>
                    <a:pt x="29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7" name="Google Shape;2427;p33"/>
            <p:cNvSpPr/>
            <p:nvPr/>
          </p:nvSpPr>
          <p:spPr>
            <a:xfrm>
              <a:off x="-1804327" y="249004"/>
              <a:ext cx="136308" cy="19790"/>
            </a:xfrm>
            <a:custGeom>
              <a:rect b="b" l="l" r="r" t="t"/>
              <a:pathLst>
                <a:path extrusionOk="0" h="428" w="2948">
                  <a:moveTo>
                    <a:pt x="156" y="1"/>
                  </a:moveTo>
                  <a:lnTo>
                    <a:pt x="59" y="59"/>
                  </a:lnTo>
                  <a:lnTo>
                    <a:pt x="0" y="117"/>
                  </a:lnTo>
                  <a:lnTo>
                    <a:pt x="0" y="175"/>
                  </a:lnTo>
                  <a:lnTo>
                    <a:pt x="20" y="253"/>
                  </a:lnTo>
                  <a:lnTo>
                    <a:pt x="78" y="311"/>
                  </a:lnTo>
                  <a:lnTo>
                    <a:pt x="156" y="369"/>
                  </a:lnTo>
                  <a:lnTo>
                    <a:pt x="272" y="388"/>
                  </a:lnTo>
                  <a:lnTo>
                    <a:pt x="1416" y="408"/>
                  </a:lnTo>
                  <a:lnTo>
                    <a:pt x="2114" y="427"/>
                  </a:lnTo>
                  <a:lnTo>
                    <a:pt x="2618" y="408"/>
                  </a:lnTo>
                  <a:lnTo>
                    <a:pt x="2773" y="388"/>
                  </a:lnTo>
                  <a:lnTo>
                    <a:pt x="2870" y="330"/>
                  </a:lnTo>
                  <a:lnTo>
                    <a:pt x="2928" y="272"/>
                  </a:lnTo>
                  <a:lnTo>
                    <a:pt x="2947" y="194"/>
                  </a:lnTo>
                  <a:lnTo>
                    <a:pt x="2928" y="117"/>
                  </a:lnTo>
                  <a:lnTo>
                    <a:pt x="2850" y="59"/>
                  </a:lnTo>
                  <a:lnTo>
                    <a:pt x="2753" y="20"/>
                  </a:lnTo>
                  <a:lnTo>
                    <a:pt x="1454" y="20"/>
                  </a:lnTo>
                  <a:lnTo>
                    <a:pt x="27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8" name="Google Shape;2428;p33"/>
            <p:cNvSpPr/>
            <p:nvPr/>
          </p:nvSpPr>
          <p:spPr>
            <a:xfrm>
              <a:off x="-1787311" y="166562"/>
              <a:ext cx="136308" cy="19743"/>
            </a:xfrm>
            <a:custGeom>
              <a:rect b="b" l="l" r="r" t="t"/>
              <a:pathLst>
                <a:path extrusionOk="0" h="427" w="2948">
                  <a:moveTo>
                    <a:pt x="292" y="0"/>
                  </a:moveTo>
                  <a:lnTo>
                    <a:pt x="156" y="19"/>
                  </a:lnTo>
                  <a:lnTo>
                    <a:pt x="59" y="58"/>
                  </a:lnTo>
                  <a:lnTo>
                    <a:pt x="20" y="116"/>
                  </a:lnTo>
                  <a:lnTo>
                    <a:pt x="1" y="194"/>
                  </a:lnTo>
                  <a:lnTo>
                    <a:pt x="20" y="271"/>
                  </a:lnTo>
                  <a:lnTo>
                    <a:pt x="78" y="330"/>
                  </a:lnTo>
                  <a:lnTo>
                    <a:pt x="156" y="368"/>
                  </a:lnTo>
                  <a:lnTo>
                    <a:pt x="292" y="407"/>
                  </a:lnTo>
                  <a:lnTo>
                    <a:pt x="1416" y="427"/>
                  </a:lnTo>
                  <a:lnTo>
                    <a:pt x="2618" y="427"/>
                  </a:lnTo>
                  <a:lnTo>
                    <a:pt x="2773" y="388"/>
                  </a:lnTo>
                  <a:lnTo>
                    <a:pt x="2870" y="349"/>
                  </a:lnTo>
                  <a:lnTo>
                    <a:pt x="2928" y="271"/>
                  </a:lnTo>
                  <a:lnTo>
                    <a:pt x="2948" y="213"/>
                  </a:lnTo>
                  <a:lnTo>
                    <a:pt x="2928" y="136"/>
                  </a:lnTo>
                  <a:lnTo>
                    <a:pt x="2870" y="78"/>
                  </a:lnTo>
                  <a:lnTo>
                    <a:pt x="2754" y="39"/>
                  </a:lnTo>
                  <a:lnTo>
                    <a:pt x="2618" y="19"/>
                  </a:lnTo>
                  <a:lnTo>
                    <a:pt x="2133" y="39"/>
                  </a:lnTo>
                  <a:lnTo>
                    <a:pt x="1455" y="39"/>
                  </a:lnTo>
                  <a:lnTo>
                    <a:pt x="29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9" name="Google Shape;2429;p33"/>
            <p:cNvSpPr/>
            <p:nvPr/>
          </p:nvSpPr>
          <p:spPr>
            <a:xfrm>
              <a:off x="-1771174" y="84952"/>
              <a:ext cx="136308" cy="19790"/>
            </a:xfrm>
            <a:custGeom>
              <a:rect b="b" l="l" r="r" t="t"/>
              <a:pathLst>
                <a:path extrusionOk="0" h="428" w="2948">
                  <a:moveTo>
                    <a:pt x="156" y="1"/>
                  </a:moveTo>
                  <a:lnTo>
                    <a:pt x="78" y="40"/>
                  </a:lnTo>
                  <a:lnTo>
                    <a:pt x="20" y="117"/>
                  </a:lnTo>
                  <a:lnTo>
                    <a:pt x="1" y="175"/>
                  </a:lnTo>
                  <a:lnTo>
                    <a:pt x="20" y="253"/>
                  </a:lnTo>
                  <a:lnTo>
                    <a:pt x="78" y="311"/>
                  </a:lnTo>
                  <a:lnTo>
                    <a:pt x="156" y="369"/>
                  </a:lnTo>
                  <a:lnTo>
                    <a:pt x="292" y="389"/>
                  </a:lnTo>
                  <a:lnTo>
                    <a:pt x="1416" y="408"/>
                  </a:lnTo>
                  <a:lnTo>
                    <a:pt x="2114" y="427"/>
                  </a:lnTo>
                  <a:lnTo>
                    <a:pt x="2618" y="408"/>
                  </a:lnTo>
                  <a:lnTo>
                    <a:pt x="2773" y="389"/>
                  </a:lnTo>
                  <a:lnTo>
                    <a:pt x="2870" y="330"/>
                  </a:lnTo>
                  <a:lnTo>
                    <a:pt x="2928" y="272"/>
                  </a:lnTo>
                  <a:lnTo>
                    <a:pt x="2947" y="195"/>
                  </a:lnTo>
                  <a:lnTo>
                    <a:pt x="2928" y="117"/>
                  </a:lnTo>
                  <a:lnTo>
                    <a:pt x="2870" y="59"/>
                  </a:lnTo>
                  <a:lnTo>
                    <a:pt x="2754" y="20"/>
                  </a:lnTo>
                  <a:lnTo>
                    <a:pt x="1455" y="20"/>
                  </a:lnTo>
                  <a:lnTo>
                    <a:pt x="29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0" name="Google Shape;2430;p33"/>
            <p:cNvSpPr/>
            <p:nvPr/>
          </p:nvSpPr>
          <p:spPr>
            <a:xfrm>
              <a:off x="-1749674" y="6070"/>
              <a:ext cx="113929" cy="19790"/>
            </a:xfrm>
            <a:custGeom>
              <a:rect b="b" l="l" r="r" t="t"/>
              <a:pathLst>
                <a:path extrusionOk="0" h="428" w="2464">
                  <a:moveTo>
                    <a:pt x="292" y="1"/>
                  </a:moveTo>
                  <a:lnTo>
                    <a:pt x="175" y="20"/>
                  </a:lnTo>
                  <a:lnTo>
                    <a:pt x="79" y="59"/>
                  </a:lnTo>
                  <a:lnTo>
                    <a:pt x="20" y="117"/>
                  </a:lnTo>
                  <a:lnTo>
                    <a:pt x="1" y="195"/>
                  </a:lnTo>
                  <a:lnTo>
                    <a:pt x="20" y="272"/>
                  </a:lnTo>
                  <a:lnTo>
                    <a:pt x="79" y="330"/>
                  </a:lnTo>
                  <a:lnTo>
                    <a:pt x="175" y="369"/>
                  </a:lnTo>
                  <a:lnTo>
                    <a:pt x="292" y="408"/>
                  </a:lnTo>
                  <a:lnTo>
                    <a:pt x="1184" y="427"/>
                  </a:lnTo>
                  <a:lnTo>
                    <a:pt x="1707" y="427"/>
                  </a:lnTo>
                  <a:lnTo>
                    <a:pt x="2134" y="408"/>
                  </a:lnTo>
                  <a:lnTo>
                    <a:pt x="2289" y="389"/>
                  </a:lnTo>
                  <a:lnTo>
                    <a:pt x="2386" y="330"/>
                  </a:lnTo>
                  <a:lnTo>
                    <a:pt x="2444" y="272"/>
                  </a:lnTo>
                  <a:lnTo>
                    <a:pt x="2463" y="195"/>
                  </a:lnTo>
                  <a:lnTo>
                    <a:pt x="2444" y="117"/>
                  </a:lnTo>
                  <a:lnTo>
                    <a:pt x="2386" y="59"/>
                  </a:lnTo>
                  <a:lnTo>
                    <a:pt x="2269" y="20"/>
                  </a:lnTo>
                  <a:lnTo>
                    <a:pt x="1222" y="20"/>
                  </a:lnTo>
                  <a:lnTo>
                    <a:pt x="29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1" name="Google Shape;2431;p33"/>
            <p:cNvSpPr/>
            <p:nvPr/>
          </p:nvSpPr>
          <p:spPr>
            <a:xfrm>
              <a:off x="-1732612" y="-71008"/>
              <a:ext cx="113883" cy="19790"/>
            </a:xfrm>
            <a:custGeom>
              <a:rect b="b" l="l" r="r" t="t"/>
              <a:pathLst>
                <a:path extrusionOk="0" h="428" w="2463">
                  <a:moveTo>
                    <a:pt x="291" y="1"/>
                  </a:moveTo>
                  <a:lnTo>
                    <a:pt x="155" y="20"/>
                  </a:lnTo>
                  <a:lnTo>
                    <a:pt x="78" y="59"/>
                  </a:lnTo>
                  <a:lnTo>
                    <a:pt x="20" y="117"/>
                  </a:lnTo>
                  <a:lnTo>
                    <a:pt x="0" y="194"/>
                  </a:lnTo>
                  <a:lnTo>
                    <a:pt x="20" y="272"/>
                  </a:lnTo>
                  <a:lnTo>
                    <a:pt x="78" y="330"/>
                  </a:lnTo>
                  <a:lnTo>
                    <a:pt x="175" y="388"/>
                  </a:lnTo>
                  <a:lnTo>
                    <a:pt x="291" y="408"/>
                  </a:lnTo>
                  <a:lnTo>
                    <a:pt x="1183" y="427"/>
                  </a:lnTo>
                  <a:lnTo>
                    <a:pt x="1706" y="427"/>
                  </a:lnTo>
                  <a:lnTo>
                    <a:pt x="2133" y="408"/>
                  </a:lnTo>
                  <a:lnTo>
                    <a:pt x="2288" y="388"/>
                  </a:lnTo>
                  <a:lnTo>
                    <a:pt x="2385" y="330"/>
                  </a:lnTo>
                  <a:lnTo>
                    <a:pt x="2443" y="272"/>
                  </a:lnTo>
                  <a:lnTo>
                    <a:pt x="2462" y="194"/>
                  </a:lnTo>
                  <a:lnTo>
                    <a:pt x="2443" y="136"/>
                  </a:lnTo>
                  <a:lnTo>
                    <a:pt x="2366" y="78"/>
                  </a:lnTo>
                  <a:lnTo>
                    <a:pt x="2269" y="20"/>
                  </a:lnTo>
                  <a:lnTo>
                    <a:pt x="1222" y="20"/>
                  </a:lnTo>
                  <a:lnTo>
                    <a:pt x="29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2" name="Google Shape;2432;p33"/>
            <p:cNvSpPr/>
            <p:nvPr/>
          </p:nvSpPr>
          <p:spPr>
            <a:xfrm>
              <a:off x="-1722764" y="-144526"/>
              <a:ext cx="113883" cy="19790"/>
            </a:xfrm>
            <a:custGeom>
              <a:rect b="b" l="l" r="r" t="t"/>
              <a:pathLst>
                <a:path extrusionOk="0" h="428" w="2463">
                  <a:moveTo>
                    <a:pt x="291" y="1"/>
                  </a:moveTo>
                  <a:lnTo>
                    <a:pt x="156" y="20"/>
                  </a:lnTo>
                  <a:lnTo>
                    <a:pt x="78" y="59"/>
                  </a:lnTo>
                  <a:lnTo>
                    <a:pt x="20" y="117"/>
                  </a:lnTo>
                  <a:lnTo>
                    <a:pt x="1" y="195"/>
                  </a:lnTo>
                  <a:lnTo>
                    <a:pt x="20" y="272"/>
                  </a:lnTo>
                  <a:lnTo>
                    <a:pt x="78" y="330"/>
                  </a:lnTo>
                  <a:lnTo>
                    <a:pt x="175" y="369"/>
                  </a:lnTo>
                  <a:lnTo>
                    <a:pt x="291" y="408"/>
                  </a:lnTo>
                  <a:lnTo>
                    <a:pt x="1183" y="427"/>
                  </a:lnTo>
                  <a:lnTo>
                    <a:pt x="1707" y="427"/>
                  </a:lnTo>
                  <a:lnTo>
                    <a:pt x="2133" y="408"/>
                  </a:lnTo>
                  <a:lnTo>
                    <a:pt x="2288" y="389"/>
                  </a:lnTo>
                  <a:lnTo>
                    <a:pt x="2385" y="330"/>
                  </a:lnTo>
                  <a:lnTo>
                    <a:pt x="2443" y="272"/>
                  </a:lnTo>
                  <a:lnTo>
                    <a:pt x="2463" y="195"/>
                  </a:lnTo>
                  <a:lnTo>
                    <a:pt x="2443" y="117"/>
                  </a:lnTo>
                  <a:lnTo>
                    <a:pt x="2366" y="59"/>
                  </a:lnTo>
                  <a:lnTo>
                    <a:pt x="2269" y="20"/>
                  </a:lnTo>
                  <a:lnTo>
                    <a:pt x="1222" y="20"/>
                  </a:lnTo>
                  <a:lnTo>
                    <a:pt x="29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3" name="Google Shape;2433;p33"/>
            <p:cNvSpPr/>
            <p:nvPr/>
          </p:nvSpPr>
          <p:spPr>
            <a:xfrm>
              <a:off x="-1707505" y="-227893"/>
              <a:ext cx="113883" cy="19790"/>
            </a:xfrm>
            <a:custGeom>
              <a:rect b="b" l="l" r="r" t="t"/>
              <a:pathLst>
                <a:path extrusionOk="0" h="428" w="2463">
                  <a:moveTo>
                    <a:pt x="291" y="1"/>
                  </a:moveTo>
                  <a:lnTo>
                    <a:pt x="155" y="20"/>
                  </a:lnTo>
                  <a:lnTo>
                    <a:pt x="58" y="59"/>
                  </a:lnTo>
                  <a:lnTo>
                    <a:pt x="20" y="117"/>
                  </a:lnTo>
                  <a:lnTo>
                    <a:pt x="0" y="195"/>
                  </a:lnTo>
                  <a:lnTo>
                    <a:pt x="20" y="272"/>
                  </a:lnTo>
                  <a:lnTo>
                    <a:pt x="78" y="330"/>
                  </a:lnTo>
                  <a:lnTo>
                    <a:pt x="155" y="389"/>
                  </a:lnTo>
                  <a:lnTo>
                    <a:pt x="291" y="408"/>
                  </a:lnTo>
                  <a:lnTo>
                    <a:pt x="1163" y="427"/>
                  </a:lnTo>
                  <a:lnTo>
                    <a:pt x="1687" y="427"/>
                  </a:lnTo>
                  <a:lnTo>
                    <a:pt x="2133" y="408"/>
                  </a:lnTo>
                  <a:lnTo>
                    <a:pt x="2268" y="389"/>
                  </a:lnTo>
                  <a:lnTo>
                    <a:pt x="2385" y="330"/>
                  </a:lnTo>
                  <a:lnTo>
                    <a:pt x="2443" y="272"/>
                  </a:lnTo>
                  <a:lnTo>
                    <a:pt x="2462" y="195"/>
                  </a:lnTo>
                  <a:lnTo>
                    <a:pt x="2423" y="137"/>
                  </a:lnTo>
                  <a:lnTo>
                    <a:pt x="2365" y="59"/>
                  </a:lnTo>
                  <a:lnTo>
                    <a:pt x="2268" y="20"/>
                  </a:lnTo>
                  <a:lnTo>
                    <a:pt x="1202" y="20"/>
                  </a:lnTo>
                  <a:lnTo>
                    <a:pt x="29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4" name="Google Shape;2434;p33"/>
            <p:cNvSpPr/>
            <p:nvPr/>
          </p:nvSpPr>
          <p:spPr>
            <a:xfrm>
              <a:off x="-1692293" y="-304046"/>
              <a:ext cx="113004" cy="18865"/>
            </a:xfrm>
            <a:custGeom>
              <a:rect b="b" l="l" r="r" t="t"/>
              <a:pathLst>
                <a:path extrusionOk="0" h="408" w="2444">
                  <a:moveTo>
                    <a:pt x="156" y="0"/>
                  </a:moveTo>
                  <a:lnTo>
                    <a:pt x="59" y="39"/>
                  </a:lnTo>
                  <a:lnTo>
                    <a:pt x="20" y="97"/>
                  </a:lnTo>
                  <a:lnTo>
                    <a:pt x="1" y="175"/>
                  </a:lnTo>
                  <a:lnTo>
                    <a:pt x="20" y="252"/>
                  </a:lnTo>
                  <a:lnTo>
                    <a:pt x="78" y="310"/>
                  </a:lnTo>
                  <a:lnTo>
                    <a:pt x="156" y="368"/>
                  </a:lnTo>
                  <a:lnTo>
                    <a:pt x="292" y="388"/>
                  </a:lnTo>
                  <a:lnTo>
                    <a:pt x="1164" y="407"/>
                  </a:lnTo>
                  <a:lnTo>
                    <a:pt x="1687" y="407"/>
                  </a:lnTo>
                  <a:lnTo>
                    <a:pt x="2133" y="388"/>
                  </a:lnTo>
                  <a:lnTo>
                    <a:pt x="2269" y="368"/>
                  </a:lnTo>
                  <a:lnTo>
                    <a:pt x="2366" y="330"/>
                  </a:lnTo>
                  <a:lnTo>
                    <a:pt x="2443" y="252"/>
                  </a:lnTo>
                  <a:lnTo>
                    <a:pt x="2443" y="175"/>
                  </a:lnTo>
                  <a:lnTo>
                    <a:pt x="2424" y="116"/>
                  </a:lnTo>
                  <a:lnTo>
                    <a:pt x="2366" y="58"/>
                  </a:lnTo>
                  <a:lnTo>
                    <a:pt x="2269" y="19"/>
                  </a:lnTo>
                  <a:lnTo>
                    <a:pt x="2133" y="0"/>
                  </a:lnTo>
                  <a:lnTo>
                    <a:pt x="1726" y="19"/>
                  </a:lnTo>
                  <a:lnTo>
                    <a:pt x="1203" y="19"/>
                  </a:lnTo>
                  <a:lnTo>
                    <a:pt x="29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5" name="Google Shape;2435;p33"/>
            <p:cNvSpPr/>
            <p:nvPr/>
          </p:nvSpPr>
          <p:spPr>
            <a:xfrm>
              <a:off x="-2031122" y="1278071"/>
              <a:ext cx="543244" cy="1181461"/>
            </a:xfrm>
            <a:custGeom>
              <a:rect b="b" l="l" r="r" t="t"/>
              <a:pathLst>
                <a:path extrusionOk="0" h="25552" w="11749">
                  <a:moveTo>
                    <a:pt x="3141" y="0"/>
                  </a:moveTo>
                  <a:lnTo>
                    <a:pt x="2967" y="815"/>
                  </a:lnTo>
                  <a:lnTo>
                    <a:pt x="2754" y="1803"/>
                  </a:lnTo>
                  <a:lnTo>
                    <a:pt x="2482" y="3160"/>
                  </a:lnTo>
                  <a:lnTo>
                    <a:pt x="2172" y="4828"/>
                  </a:lnTo>
                  <a:lnTo>
                    <a:pt x="1823" y="6805"/>
                  </a:lnTo>
                  <a:lnTo>
                    <a:pt x="1474" y="9054"/>
                  </a:lnTo>
                  <a:lnTo>
                    <a:pt x="1106" y="11574"/>
                  </a:lnTo>
                  <a:lnTo>
                    <a:pt x="912" y="13086"/>
                  </a:lnTo>
                  <a:lnTo>
                    <a:pt x="679" y="14889"/>
                  </a:lnTo>
                  <a:lnTo>
                    <a:pt x="466" y="16867"/>
                  </a:lnTo>
                  <a:lnTo>
                    <a:pt x="272" y="18922"/>
                  </a:lnTo>
                  <a:lnTo>
                    <a:pt x="117" y="20919"/>
                  </a:lnTo>
                  <a:lnTo>
                    <a:pt x="59" y="21869"/>
                  </a:lnTo>
                  <a:lnTo>
                    <a:pt x="20" y="22780"/>
                  </a:lnTo>
                  <a:lnTo>
                    <a:pt x="1" y="23613"/>
                  </a:lnTo>
                  <a:lnTo>
                    <a:pt x="1" y="24350"/>
                  </a:lnTo>
                  <a:lnTo>
                    <a:pt x="39" y="25009"/>
                  </a:lnTo>
                  <a:lnTo>
                    <a:pt x="98" y="25552"/>
                  </a:lnTo>
                  <a:lnTo>
                    <a:pt x="2986" y="25552"/>
                  </a:lnTo>
                  <a:lnTo>
                    <a:pt x="3607" y="25009"/>
                  </a:lnTo>
                  <a:lnTo>
                    <a:pt x="5041" y="23749"/>
                  </a:lnTo>
                  <a:lnTo>
                    <a:pt x="5855" y="23051"/>
                  </a:lnTo>
                  <a:lnTo>
                    <a:pt x="6670" y="22392"/>
                  </a:lnTo>
                  <a:lnTo>
                    <a:pt x="7038" y="22101"/>
                  </a:lnTo>
                  <a:lnTo>
                    <a:pt x="7368" y="21869"/>
                  </a:lnTo>
                  <a:lnTo>
                    <a:pt x="7658" y="21675"/>
                  </a:lnTo>
                  <a:lnTo>
                    <a:pt x="7910" y="21539"/>
                  </a:lnTo>
                  <a:lnTo>
                    <a:pt x="8007" y="21481"/>
                  </a:lnTo>
                  <a:lnTo>
                    <a:pt x="8085" y="21423"/>
                  </a:lnTo>
                  <a:lnTo>
                    <a:pt x="8162" y="21326"/>
                  </a:lnTo>
                  <a:lnTo>
                    <a:pt x="8221" y="21248"/>
                  </a:lnTo>
                  <a:lnTo>
                    <a:pt x="8259" y="21132"/>
                  </a:lnTo>
                  <a:lnTo>
                    <a:pt x="8317" y="21035"/>
                  </a:lnTo>
                  <a:lnTo>
                    <a:pt x="8376" y="20783"/>
                  </a:lnTo>
                  <a:lnTo>
                    <a:pt x="8395" y="20511"/>
                  </a:lnTo>
                  <a:lnTo>
                    <a:pt x="8414" y="20201"/>
                  </a:lnTo>
                  <a:lnTo>
                    <a:pt x="8395" y="19562"/>
                  </a:lnTo>
                  <a:lnTo>
                    <a:pt x="8376" y="18922"/>
                  </a:lnTo>
                  <a:lnTo>
                    <a:pt x="8376" y="18592"/>
                  </a:lnTo>
                  <a:lnTo>
                    <a:pt x="8376" y="18301"/>
                  </a:lnTo>
                  <a:lnTo>
                    <a:pt x="8414" y="18011"/>
                  </a:lnTo>
                  <a:lnTo>
                    <a:pt x="8492" y="17759"/>
                  </a:lnTo>
                  <a:lnTo>
                    <a:pt x="8531" y="17642"/>
                  </a:lnTo>
                  <a:lnTo>
                    <a:pt x="8589" y="17526"/>
                  </a:lnTo>
                  <a:lnTo>
                    <a:pt x="8647" y="17429"/>
                  </a:lnTo>
                  <a:lnTo>
                    <a:pt x="8725" y="17351"/>
                  </a:lnTo>
                  <a:lnTo>
                    <a:pt x="8802" y="17274"/>
                  </a:lnTo>
                  <a:lnTo>
                    <a:pt x="8899" y="17196"/>
                  </a:lnTo>
                  <a:lnTo>
                    <a:pt x="9112" y="17099"/>
                  </a:lnTo>
                  <a:lnTo>
                    <a:pt x="9326" y="17041"/>
                  </a:lnTo>
                  <a:lnTo>
                    <a:pt x="9558" y="17002"/>
                  </a:lnTo>
                  <a:lnTo>
                    <a:pt x="9810" y="16983"/>
                  </a:lnTo>
                  <a:lnTo>
                    <a:pt x="10062" y="16964"/>
                  </a:lnTo>
                  <a:lnTo>
                    <a:pt x="10547" y="16925"/>
                  </a:lnTo>
                  <a:lnTo>
                    <a:pt x="10780" y="16886"/>
                  </a:lnTo>
                  <a:lnTo>
                    <a:pt x="11012" y="16847"/>
                  </a:lnTo>
                  <a:lnTo>
                    <a:pt x="11206" y="16750"/>
                  </a:lnTo>
                  <a:lnTo>
                    <a:pt x="11303" y="16692"/>
                  </a:lnTo>
                  <a:lnTo>
                    <a:pt x="11381" y="16634"/>
                  </a:lnTo>
                  <a:lnTo>
                    <a:pt x="11458" y="16557"/>
                  </a:lnTo>
                  <a:lnTo>
                    <a:pt x="11536" y="16460"/>
                  </a:lnTo>
                  <a:lnTo>
                    <a:pt x="11594" y="16343"/>
                  </a:lnTo>
                  <a:lnTo>
                    <a:pt x="11633" y="16227"/>
                  </a:lnTo>
                  <a:lnTo>
                    <a:pt x="11691" y="16091"/>
                  </a:lnTo>
                  <a:lnTo>
                    <a:pt x="11710" y="15936"/>
                  </a:lnTo>
                  <a:lnTo>
                    <a:pt x="11729" y="15781"/>
                  </a:lnTo>
                  <a:lnTo>
                    <a:pt x="11749" y="15587"/>
                  </a:lnTo>
                  <a:lnTo>
                    <a:pt x="11749" y="15180"/>
                  </a:lnTo>
                  <a:lnTo>
                    <a:pt x="11710" y="14734"/>
                  </a:lnTo>
                  <a:lnTo>
                    <a:pt x="11652" y="14250"/>
                  </a:lnTo>
                  <a:lnTo>
                    <a:pt x="11555" y="13726"/>
                  </a:lnTo>
                  <a:lnTo>
                    <a:pt x="11458" y="13203"/>
                  </a:lnTo>
                  <a:lnTo>
                    <a:pt x="11322" y="12621"/>
                  </a:lnTo>
                  <a:lnTo>
                    <a:pt x="11148" y="12040"/>
                  </a:lnTo>
                  <a:lnTo>
                    <a:pt x="10973" y="11419"/>
                  </a:lnTo>
                  <a:lnTo>
                    <a:pt x="10760" y="10799"/>
                  </a:lnTo>
                  <a:lnTo>
                    <a:pt x="10547" y="10140"/>
                  </a:lnTo>
                  <a:lnTo>
                    <a:pt x="10295" y="9480"/>
                  </a:lnTo>
                  <a:lnTo>
                    <a:pt x="10023" y="8783"/>
                  </a:lnTo>
                  <a:lnTo>
                    <a:pt x="9733" y="8104"/>
                  </a:lnTo>
                  <a:lnTo>
                    <a:pt x="9403" y="7387"/>
                  </a:lnTo>
                  <a:lnTo>
                    <a:pt x="9074" y="6669"/>
                  </a:lnTo>
                  <a:lnTo>
                    <a:pt x="8725" y="5952"/>
                  </a:lnTo>
                  <a:lnTo>
                    <a:pt x="8531" y="5603"/>
                  </a:lnTo>
                  <a:lnTo>
                    <a:pt x="8337" y="5254"/>
                  </a:lnTo>
                  <a:lnTo>
                    <a:pt x="8143" y="4925"/>
                  </a:lnTo>
                  <a:lnTo>
                    <a:pt x="7930" y="4595"/>
                  </a:lnTo>
                  <a:lnTo>
                    <a:pt x="7484" y="3975"/>
                  </a:lnTo>
                  <a:lnTo>
                    <a:pt x="7038" y="3393"/>
                  </a:lnTo>
                  <a:lnTo>
                    <a:pt x="6573" y="2870"/>
                  </a:lnTo>
                  <a:lnTo>
                    <a:pt x="6107" y="2385"/>
                  </a:lnTo>
                  <a:lnTo>
                    <a:pt x="5642" y="1939"/>
                  </a:lnTo>
                  <a:lnTo>
                    <a:pt x="5216" y="1532"/>
                  </a:lnTo>
                  <a:lnTo>
                    <a:pt x="4789" y="1183"/>
                  </a:lnTo>
                  <a:lnTo>
                    <a:pt x="4401" y="873"/>
                  </a:lnTo>
                  <a:lnTo>
                    <a:pt x="4052" y="601"/>
                  </a:lnTo>
                  <a:lnTo>
                    <a:pt x="3742" y="388"/>
                  </a:lnTo>
                  <a:lnTo>
                    <a:pt x="3296" y="97"/>
                  </a:lnTo>
                  <a:lnTo>
                    <a:pt x="314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436" name="Google Shape;2436;p33"/>
          <p:cNvSpPr txBox="1"/>
          <p:nvPr>
            <p:ph type="ctrTitle"/>
          </p:nvPr>
        </p:nvSpPr>
        <p:spPr>
          <a:xfrm>
            <a:off x="2890501" y="1005950"/>
            <a:ext cx="5543400" cy="27003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t>The Metis &amp; Confederation</a:t>
            </a:r>
            <a:endParaRPr>
              <a:solidFill>
                <a:schemeClr val="lt1"/>
              </a:solidFill>
            </a:endParaRPr>
          </a:p>
        </p:txBody>
      </p:sp>
      <p:sp>
        <p:nvSpPr>
          <p:cNvPr id="2437" name="Google Shape;2437;p33"/>
          <p:cNvSpPr txBox="1"/>
          <p:nvPr>
            <p:ph idx="1" type="subTitle"/>
          </p:nvPr>
        </p:nvSpPr>
        <p:spPr>
          <a:xfrm>
            <a:off x="2888925" y="3654250"/>
            <a:ext cx="5546100" cy="3657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rPr lang="en"/>
              <a:t>Lesson 7</a:t>
            </a:r>
            <a:endParaRPr/>
          </a:p>
        </p:txBody>
      </p:sp>
      <p:grpSp>
        <p:nvGrpSpPr>
          <p:cNvPr id="2438" name="Google Shape;2438;p33"/>
          <p:cNvGrpSpPr/>
          <p:nvPr/>
        </p:nvGrpSpPr>
        <p:grpSpPr>
          <a:xfrm>
            <a:off x="1182014" y="1211045"/>
            <a:ext cx="2030596" cy="3418284"/>
            <a:chOff x="-3986500" y="-1226050"/>
            <a:chExt cx="3112025" cy="5238750"/>
          </a:xfrm>
        </p:grpSpPr>
        <p:sp>
          <p:nvSpPr>
            <p:cNvPr id="2439" name="Google Shape;2439;p33"/>
            <p:cNvSpPr/>
            <p:nvPr/>
          </p:nvSpPr>
          <p:spPr>
            <a:xfrm>
              <a:off x="-2347275" y="360625"/>
              <a:ext cx="430550" cy="764900"/>
            </a:xfrm>
            <a:custGeom>
              <a:rect b="b" l="l" r="r" t="t"/>
              <a:pathLst>
                <a:path extrusionOk="0" h="30596" w="17222">
                  <a:moveTo>
                    <a:pt x="10722" y="1"/>
                  </a:moveTo>
                  <a:lnTo>
                    <a:pt x="10643" y="119"/>
                  </a:lnTo>
                  <a:lnTo>
                    <a:pt x="10310" y="570"/>
                  </a:lnTo>
                  <a:lnTo>
                    <a:pt x="9976" y="983"/>
                  </a:lnTo>
                  <a:lnTo>
                    <a:pt x="9642" y="1356"/>
                  </a:lnTo>
                  <a:lnTo>
                    <a:pt x="9308" y="1690"/>
                  </a:lnTo>
                  <a:lnTo>
                    <a:pt x="8974" y="1984"/>
                  </a:lnTo>
                  <a:lnTo>
                    <a:pt x="8798" y="2102"/>
                  </a:lnTo>
                  <a:lnTo>
                    <a:pt x="8640" y="2200"/>
                  </a:lnTo>
                  <a:lnTo>
                    <a:pt x="8464" y="2298"/>
                  </a:lnTo>
                  <a:lnTo>
                    <a:pt x="8307" y="2357"/>
                  </a:lnTo>
                  <a:lnTo>
                    <a:pt x="8150" y="2416"/>
                  </a:lnTo>
                  <a:lnTo>
                    <a:pt x="7973" y="2456"/>
                  </a:lnTo>
                  <a:lnTo>
                    <a:pt x="7875" y="2475"/>
                  </a:lnTo>
                  <a:lnTo>
                    <a:pt x="7659" y="2495"/>
                  </a:lnTo>
                  <a:lnTo>
                    <a:pt x="7443" y="2514"/>
                  </a:lnTo>
                  <a:lnTo>
                    <a:pt x="7227" y="2514"/>
                  </a:lnTo>
                  <a:lnTo>
                    <a:pt x="7011" y="2495"/>
                  </a:lnTo>
                  <a:lnTo>
                    <a:pt x="6795" y="2475"/>
                  </a:lnTo>
                  <a:lnTo>
                    <a:pt x="6579" y="2416"/>
                  </a:lnTo>
                  <a:lnTo>
                    <a:pt x="6363" y="2357"/>
                  </a:lnTo>
                  <a:lnTo>
                    <a:pt x="6147" y="2259"/>
                  </a:lnTo>
                  <a:lnTo>
                    <a:pt x="5931" y="2161"/>
                  </a:lnTo>
                  <a:lnTo>
                    <a:pt x="5714" y="2043"/>
                  </a:lnTo>
                  <a:lnTo>
                    <a:pt x="5498" y="1886"/>
                  </a:lnTo>
                  <a:lnTo>
                    <a:pt x="5282" y="1709"/>
                  </a:lnTo>
                  <a:lnTo>
                    <a:pt x="5066" y="1513"/>
                  </a:lnTo>
                  <a:lnTo>
                    <a:pt x="4850" y="1277"/>
                  </a:lnTo>
                  <a:lnTo>
                    <a:pt x="4634" y="1022"/>
                  </a:lnTo>
                  <a:lnTo>
                    <a:pt x="4418" y="747"/>
                  </a:lnTo>
                  <a:lnTo>
                    <a:pt x="4202" y="433"/>
                  </a:lnTo>
                  <a:lnTo>
                    <a:pt x="3888" y="2514"/>
                  </a:lnTo>
                  <a:lnTo>
                    <a:pt x="5420" y="2240"/>
                  </a:lnTo>
                  <a:lnTo>
                    <a:pt x="5479" y="2318"/>
                  </a:lnTo>
                  <a:lnTo>
                    <a:pt x="5518" y="2416"/>
                  </a:lnTo>
                  <a:lnTo>
                    <a:pt x="5557" y="2554"/>
                  </a:lnTo>
                  <a:lnTo>
                    <a:pt x="5597" y="2691"/>
                  </a:lnTo>
                  <a:lnTo>
                    <a:pt x="5656" y="3064"/>
                  </a:lnTo>
                  <a:lnTo>
                    <a:pt x="5695" y="3516"/>
                  </a:lnTo>
                  <a:lnTo>
                    <a:pt x="5714" y="4262"/>
                  </a:lnTo>
                  <a:lnTo>
                    <a:pt x="5675" y="5126"/>
                  </a:lnTo>
                  <a:lnTo>
                    <a:pt x="5616" y="6128"/>
                  </a:lnTo>
                  <a:lnTo>
                    <a:pt x="5498" y="7247"/>
                  </a:lnTo>
                  <a:lnTo>
                    <a:pt x="5361" y="8445"/>
                  </a:lnTo>
                  <a:lnTo>
                    <a:pt x="5184" y="9721"/>
                  </a:lnTo>
                  <a:lnTo>
                    <a:pt x="4968" y="11076"/>
                  </a:lnTo>
                  <a:lnTo>
                    <a:pt x="4733" y="12471"/>
                  </a:lnTo>
                  <a:lnTo>
                    <a:pt x="4477" y="13924"/>
                  </a:lnTo>
                  <a:lnTo>
                    <a:pt x="4183" y="15377"/>
                  </a:lnTo>
                  <a:lnTo>
                    <a:pt x="3869" y="16850"/>
                  </a:lnTo>
                  <a:lnTo>
                    <a:pt x="3535" y="18323"/>
                  </a:lnTo>
                  <a:lnTo>
                    <a:pt x="3181" y="19776"/>
                  </a:lnTo>
                  <a:lnTo>
                    <a:pt x="2808" y="21209"/>
                  </a:lnTo>
                  <a:lnTo>
                    <a:pt x="2415" y="22584"/>
                  </a:lnTo>
                  <a:lnTo>
                    <a:pt x="2023" y="23900"/>
                  </a:lnTo>
                  <a:lnTo>
                    <a:pt x="1591" y="25215"/>
                  </a:lnTo>
                  <a:lnTo>
                    <a:pt x="1139" y="26629"/>
                  </a:lnTo>
                  <a:lnTo>
                    <a:pt x="98" y="29673"/>
                  </a:lnTo>
                  <a:lnTo>
                    <a:pt x="0" y="29948"/>
                  </a:lnTo>
                  <a:lnTo>
                    <a:pt x="432" y="30046"/>
                  </a:lnTo>
                  <a:lnTo>
                    <a:pt x="884" y="30125"/>
                  </a:lnTo>
                  <a:lnTo>
                    <a:pt x="1375" y="30203"/>
                  </a:lnTo>
                  <a:lnTo>
                    <a:pt x="1885" y="30282"/>
                  </a:lnTo>
                  <a:lnTo>
                    <a:pt x="2612" y="30360"/>
                  </a:lnTo>
                  <a:lnTo>
                    <a:pt x="3378" y="30439"/>
                  </a:lnTo>
                  <a:lnTo>
                    <a:pt x="4183" y="30498"/>
                  </a:lnTo>
                  <a:lnTo>
                    <a:pt x="5008" y="30537"/>
                  </a:lnTo>
                  <a:lnTo>
                    <a:pt x="5852" y="30576"/>
                  </a:lnTo>
                  <a:lnTo>
                    <a:pt x="6716" y="30596"/>
                  </a:lnTo>
                  <a:lnTo>
                    <a:pt x="8699" y="30596"/>
                  </a:lnTo>
                  <a:lnTo>
                    <a:pt x="9603" y="30576"/>
                  </a:lnTo>
                  <a:lnTo>
                    <a:pt x="10486" y="30537"/>
                  </a:lnTo>
                  <a:lnTo>
                    <a:pt x="11370" y="30498"/>
                  </a:lnTo>
                  <a:lnTo>
                    <a:pt x="12234" y="30439"/>
                  </a:lnTo>
                  <a:lnTo>
                    <a:pt x="13059" y="30360"/>
                  </a:lnTo>
                  <a:lnTo>
                    <a:pt x="13844" y="30282"/>
                  </a:lnTo>
                  <a:lnTo>
                    <a:pt x="14591" y="30183"/>
                  </a:lnTo>
                  <a:lnTo>
                    <a:pt x="15298" y="30085"/>
                  </a:lnTo>
                  <a:lnTo>
                    <a:pt x="15847" y="29987"/>
                  </a:lnTo>
                  <a:lnTo>
                    <a:pt x="16358" y="29889"/>
                  </a:lnTo>
                  <a:lnTo>
                    <a:pt x="16829" y="29771"/>
                  </a:lnTo>
                  <a:lnTo>
                    <a:pt x="17222" y="29653"/>
                  </a:lnTo>
                  <a:lnTo>
                    <a:pt x="11252" y="2475"/>
                  </a:lnTo>
                  <a:lnTo>
                    <a:pt x="11252" y="2456"/>
                  </a:lnTo>
                  <a:lnTo>
                    <a:pt x="10722"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0" name="Google Shape;2440;p33"/>
            <p:cNvSpPr/>
            <p:nvPr/>
          </p:nvSpPr>
          <p:spPr>
            <a:xfrm>
              <a:off x="-2155825" y="422500"/>
              <a:ext cx="26050" cy="703025"/>
            </a:xfrm>
            <a:custGeom>
              <a:rect b="b" l="l" r="r" t="t"/>
              <a:pathLst>
                <a:path extrusionOk="0" h="28121" w="1042">
                  <a:moveTo>
                    <a:pt x="217" y="0"/>
                  </a:moveTo>
                  <a:lnTo>
                    <a:pt x="1" y="20"/>
                  </a:lnTo>
                  <a:lnTo>
                    <a:pt x="60" y="3633"/>
                  </a:lnTo>
                  <a:lnTo>
                    <a:pt x="118" y="5793"/>
                  </a:lnTo>
                  <a:lnTo>
                    <a:pt x="197" y="7796"/>
                  </a:lnTo>
                  <a:lnTo>
                    <a:pt x="256" y="9308"/>
                  </a:lnTo>
                  <a:lnTo>
                    <a:pt x="315" y="11508"/>
                  </a:lnTo>
                  <a:lnTo>
                    <a:pt x="492" y="17222"/>
                  </a:lnTo>
                  <a:lnTo>
                    <a:pt x="668" y="23702"/>
                  </a:lnTo>
                  <a:lnTo>
                    <a:pt x="747" y="26314"/>
                  </a:lnTo>
                  <a:lnTo>
                    <a:pt x="806" y="28121"/>
                  </a:lnTo>
                  <a:lnTo>
                    <a:pt x="1041" y="28121"/>
                  </a:lnTo>
                  <a:lnTo>
                    <a:pt x="963" y="26314"/>
                  </a:lnTo>
                  <a:lnTo>
                    <a:pt x="884" y="23702"/>
                  </a:lnTo>
                  <a:lnTo>
                    <a:pt x="708" y="17222"/>
                  </a:lnTo>
                  <a:lnTo>
                    <a:pt x="531" y="11508"/>
                  </a:lnTo>
                  <a:lnTo>
                    <a:pt x="472" y="9289"/>
                  </a:lnTo>
                  <a:lnTo>
                    <a:pt x="413" y="7777"/>
                  </a:lnTo>
                  <a:lnTo>
                    <a:pt x="334" y="5774"/>
                  </a:lnTo>
                  <a:lnTo>
                    <a:pt x="276" y="3594"/>
                  </a:lnTo>
                  <a:lnTo>
                    <a:pt x="21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1" name="Google Shape;2441;p33"/>
            <p:cNvSpPr/>
            <p:nvPr/>
          </p:nvSpPr>
          <p:spPr>
            <a:xfrm>
              <a:off x="-1339400" y="824075"/>
              <a:ext cx="185600" cy="308825"/>
            </a:xfrm>
            <a:custGeom>
              <a:rect b="b" l="l" r="r" t="t"/>
              <a:pathLst>
                <a:path extrusionOk="0" h="12353" w="7424">
                  <a:moveTo>
                    <a:pt x="4733" y="1"/>
                  </a:moveTo>
                  <a:lnTo>
                    <a:pt x="3869" y="40"/>
                  </a:lnTo>
                  <a:lnTo>
                    <a:pt x="3025" y="99"/>
                  </a:lnTo>
                  <a:lnTo>
                    <a:pt x="2632" y="138"/>
                  </a:lnTo>
                  <a:lnTo>
                    <a:pt x="2259" y="177"/>
                  </a:lnTo>
                  <a:lnTo>
                    <a:pt x="2161" y="275"/>
                  </a:lnTo>
                  <a:lnTo>
                    <a:pt x="1905" y="590"/>
                  </a:lnTo>
                  <a:lnTo>
                    <a:pt x="1748" y="806"/>
                  </a:lnTo>
                  <a:lnTo>
                    <a:pt x="1552" y="1081"/>
                  </a:lnTo>
                  <a:lnTo>
                    <a:pt x="1355" y="1395"/>
                  </a:lnTo>
                  <a:lnTo>
                    <a:pt x="1159" y="1748"/>
                  </a:lnTo>
                  <a:lnTo>
                    <a:pt x="943" y="2161"/>
                  </a:lnTo>
                  <a:lnTo>
                    <a:pt x="747" y="2612"/>
                  </a:lnTo>
                  <a:lnTo>
                    <a:pt x="550" y="3103"/>
                  </a:lnTo>
                  <a:lnTo>
                    <a:pt x="374" y="3633"/>
                  </a:lnTo>
                  <a:lnTo>
                    <a:pt x="236" y="4223"/>
                  </a:lnTo>
                  <a:lnTo>
                    <a:pt x="118" y="4831"/>
                  </a:lnTo>
                  <a:lnTo>
                    <a:pt x="40" y="5479"/>
                  </a:lnTo>
                  <a:lnTo>
                    <a:pt x="0" y="5833"/>
                  </a:lnTo>
                  <a:lnTo>
                    <a:pt x="0" y="6186"/>
                  </a:lnTo>
                  <a:lnTo>
                    <a:pt x="0" y="7011"/>
                  </a:lnTo>
                  <a:lnTo>
                    <a:pt x="40" y="7797"/>
                  </a:lnTo>
                  <a:lnTo>
                    <a:pt x="118" y="8523"/>
                  </a:lnTo>
                  <a:lnTo>
                    <a:pt x="236" y="9191"/>
                  </a:lnTo>
                  <a:lnTo>
                    <a:pt x="374" y="9898"/>
                  </a:lnTo>
                  <a:lnTo>
                    <a:pt x="531" y="10526"/>
                  </a:lnTo>
                  <a:lnTo>
                    <a:pt x="707" y="11076"/>
                  </a:lnTo>
                  <a:lnTo>
                    <a:pt x="865" y="11528"/>
                  </a:lnTo>
                  <a:lnTo>
                    <a:pt x="1002" y="11881"/>
                  </a:lnTo>
                  <a:lnTo>
                    <a:pt x="1120" y="12156"/>
                  </a:lnTo>
                  <a:lnTo>
                    <a:pt x="1238" y="12352"/>
                  </a:lnTo>
                  <a:lnTo>
                    <a:pt x="2121" y="12176"/>
                  </a:lnTo>
                  <a:lnTo>
                    <a:pt x="2887" y="11999"/>
                  </a:lnTo>
                  <a:lnTo>
                    <a:pt x="3555" y="11803"/>
                  </a:lnTo>
                  <a:lnTo>
                    <a:pt x="4144" y="11606"/>
                  </a:lnTo>
                  <a:lnTo>
                    <a:pt x="4635" y="11410"/>
                  </a:lnTo>
                  <a:lnTo>
                    <a:pt x="5028" y="11194"/>
                  </a:lnTo>
                  <a:lnTo>
                    <a:pt x="5361" y="10997"/>
                  </a:lnTo>
                  <a:lnTo>
                    <a:pt x="5636" y="10821"/>
                  </a:lnTo>
                  <a:lnTo>
                    <a:pt x="5833" y="10644"/>
                  </a:lnTo>
                  <a:lnTo>
                    <a:pt x="5990" y="10487"/>
                  </a:lnTo>
                  <a:lnTo>
                    <a:pt x="6108" y="10330"/>
                  </a:lnTo>
                  <a:lnTo>
                    <a:pt x="6186" y="10212"/>
                  </a:lnTo>
                  <a:lnTo>
                    <a:pt x="6225" y="10094"/>
                  </a:lnTo>
                  <a:lnTo>
                    <a:pt x="6245" y="10016"/>
                  </a:lnTo>
                  <a:lnTo>
                    <a:pt x="6265" y="9957"/>
                  </a:lnTo>
                  <a:lnTo>
                    <a:pt x="6245" y="9741"/>
                  </a:lnTo>
                  <a:lnTo>
                    <a:pt x="6225" y="9152"/>
                  </a:lnTo>
                  <a:lnTo>
                    <a:pt x="6225" y="8739"/>
                  </a:lnTo>
                  <a:lnTo>
                    <a:pt x="6225" y="8248"/>
                  </a:lnTo>
                  <a:lnTo>
                    <a:pt x="6265" y="7698"/>
                  </a:lnTo>
                  <a:lnTo>
                    <a:pt x="6324" y="7070"/>
                  </a:lnTo>
                  <a:lnTo>
                    <a:pt x="6422" y="6383"/>
                  </a:lnTo>
                  <a:lnTo>
                    <a:pt x="6559" y="5656"/>
                  </a:lnTo>
                  <a:lnTo>
                    <a:pt x="6736" y="4713"/>
                  </a:lnTo>
                  <a:lnTo>
                    <a:pt x="6913" y="3751"/>
                  </a:lnTo>
                  <a:lnTo>
                    <a:pt x="7050" y="2809"/>
                  </a:lnTo>
                  <a:lnTo>
                    <a:pt x="7188" y="1945"/>
                  </a:lnTo>
                  <a:lnTo>
                    <a:pt x="7364" y="570"/>
                  </a:lnTo>
                  <a:lnTo>
                    <a:pt x="7423" y="40"/>
                  </a:lnTo>
                  <a:lnTo>
                    <a:pt x="6893" y="20"/>
                  </a:lnTo>
                  <a:lnTo>
                    <a:pt x="5558"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2" name="Google Shape;2442;p33"/>
            <p:cNvSpPr/>
            <p:nvPr/>
          </p:nvSpPr>
          <p:spPr>
            <a:xfrm>
              <a:off x="-1333500" y="1000800"/>
              <a:ext cx="152200" cy="132100"/>
            </a:xfrm>
            <a:custGeom>
              <a:rect b="b" l="l" r="r" t="t"/>
              <a:pathLst>
                <a:path extrusionOk="0" h="5284" w="6088">
                  <a:moveTo>
                    <a:pt x="6088" y="1"/>
                  </a:moveTo>
                  <a:lnTo>
                    <a:pt x="4831" y="492"/>
                  </a:lnTo>
                  <a:lnTo>
                    <a:pt x="3338" y="1061"/>
                  </a:lnTo>
                  <a:lnTo>
                    <a:pt x="2514" y="1336"/>
                  </a:lnTo>
                  <a:lnTo>
                    <a:pt x="1689" y="1611"/>
                  </a:lnTo>
                  <a:lnTo>
                    <a:pt x="845" y="1886"/>
                  </a:lnTo>
                  <a:lnTo>
                    <a:pt x="0" y="2122"/>
                  </a:lnTo>
                  <a:lnTo>
                    <a:pt x="138" y="2829"/>
                  </a:lnTo>
                  <a:lnTo>
                    <a:pt x="295" y="3457"/>
                  </a:lnTo>
                  <a:lnTo>
                    <a:pt x="471" y="4007"/>
                  </a:lnTo>
                  <a:lnTo>
                    <a:pt x="629" y="4459"/>
                  </a:lnTo>
                  <a:lnTo>
                    <a:pt x="766" y="4812"/>
                  </a:lnTo>
                  <a:lnTo>
                    <a:pt x="884" y="5087"/>
                  </a:lnTo>
                  <a:lnTo>
                    <a:pt x="1002" y="5283"/>
                  </a:lnTo>
                  <a:lnTo>
                    <a:pt x="1885" y="5107"/>
                  </a:lnTo>
                  <a:lnTo>
                    <a:pt x="2651" y="4930"/>
                  </a:lnTo>
                  <a:lnTo>
                    <a:pt x="3319" y="4734"/>
                  </a:lnTo>
                  <a:lnTo>
                    <a:pt x="3908" y="4537"/>
                  </a:lnTo>
                  <a:lnTo>
                    <a:pt x="4399" y="4341"/>
                  </a:lnTo>
                  <a:lnTo>
                    <a:pt x="4792" y="4125"/>
                  </a:lnTo>
                  <a:lnTo>
                    <a:pt x="5125" y="3928"/>
                  </a:lnTo>
                  <a:lnTo>
                    <a:pt x="5400" y="3752"/>
                  </a:lnTo>
                  <a:lnTo>
                    <a:pt x="5597" y="3575"/>
                  </a:lnTo>
                  <a:lnTo>
                    <a:pt x="5754" y="3418"/>
                  </a:lnTo>
                  <a:lnTo>
                    <a:pt x="5872" y="3261"/>
                  </a:lnTo>
                  <a:lnTo>
                    <a:pt x="5950" y="3143"/>
                  </a:lnTo>
                  <a:lnTo>
                    <a:pt x="5989" y="3025"/>
                  </a:lnTo>
                  <a:lnTo>
                    <a:pt x="6009" y="2947"/>
                  </a:lnTo>
                  <a:lnTo>
                    <a:pt x="6029" y="2888"/>
                  </a:lnTo>
                  <a:lnTo>
                    <a:pt x="6009" y="2672"/>
                  </a:lnTo>
                  <a:lnTo>
                    <a:pt x="5989" y="2083"/>
                  </a:lnTo>
                  <a:lnTo>
                    <a:pt x="5989" y="1670"/>
                  </a:lnTo>
                  <a:lnTo>
                    <a:pt x="5989" y="1179"/>
                  </a:lnTo>
                  <a:lnTo>
                    <a:pt x="6029" y="629"/>
                  </a:lnTo>
                  <a:lnTo>
                    <a:pt x="6088" y="1"/>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3" name="Google Shape;2443;p33"/>
            <p:cNvSpPr/>
            <p:nvPr/>
          </p:nvSpPr>
          <p:spPr>
            <a:xfrm>
              <a:off x="-1312900" y="1013575"/>
              <a:ext cx="49625" cy="49600"/>
            </a:xfrm>
            <a:custGeom>
              <a:rect b="b" l="l" r="r" t="t"/>
              <a:pathLst>
                <a:path extrusionOk="0" h="1984" w="1985">
                  <a:moveTo>
                    <a:pt x="885" y="1"/>
                  </a:moveTo>
                  <a:lnTo>
                    <a:pt x="688" y="40"/>
                  </a:lnTo>
                  <a:lnTo>
                    <a:pt x="492" y="118"/>
                  </a:lnTo>
                  <a:lnTo>
                    <a:pt x="335" y="236"/>
                  </a:lnTo>
                  <a:lnTo>
                    <a:pt x="197" y="374"/>
                  </a:lnTo>
                  <a:lnTo>
                    <a:pt x="99" y="531"/>
                  </a:lnTo>
                  <a:lnTo>
                    <a:pt x="21" y="707"/>
                  </a:lnTo>
                  <a:lnTo>
                    <a:pt x="1" y="904"/>
                  </a:lnTo>
                  <a:lnTo>
                    <a:pt x="1" y="1100"/>
                  </a:lnTo>
                  <a:lnTo>
                    <a:pt x="40" y="1297"/>
                  </a:lnTo>
                  <a:lnTo>
                    <a:pt x="119" y="1473"/>
                  </a:lnTo>
                  <a:lnTo>
                    <a:pt x="237" y="1650"/>
                  </a:lnTo>
                  <a:lnTo>
                    <a:pt x="374" y="1768"/>
                  </a:lnTo>
                  <a:lnTo>
                    <a:pt x="531" y="1886"/>
                  </a:lnTo>
                  <a:lnTo>
                    <a:pt x="708" y="1945"/>
                  </a:lnTo>
                  <a:lnTo>
                    <a:pt x="904" y="1984"/>
                  </a:lnTo>
                  <a:lnTo>
                    <a:pt x="1101" y="1984"/>
                  </a:lnTo>
                  <a:lnTo>
                    <a:pt x="1297" y="1945"/>
                  </a:lnTo>
                  <a:lnTo>
                    <a:pt x="1474" y="1866"/>
                  </a:lnTo>
                  <a:lnTo>
                    <a:pt x="1631" y="1748"/>
                  </a:lnTo>
                  <a:lnTo>
                    <a:pt x="1768" y="1611"/>
                  </a:lnTo>
                  <a:lnTo>
                    <a:pt x="1886" y="1454"/>
                  </a:lnTo>
                  <a:lnTo>
                    <a:pt x="1945" y="1277"/>
                  </a:lnTo>
                  <a:lnTo>
                    <a:pt x="1984" y="1081"/>
                  </a:lnTo>
                  <a:lnTo>
                    <a:pt x="1984" y="884"/>
                  </a:lnTo>
                  <a:lnTo>
                    <a:pt x="1945" y="688"/>
                  </a:lnTo>
                  <a:lnTo>
                    <a:pt x="1866" y="491"/>
                  </a:lnTo>
                  <a:lnTo>
                    <a:pt x="1749" y="334"/>
                  </a:lnTo>
                  <a:lnTo>
                    <a:pt x="1611" y="197"/>
                  </a:lnTo>
                  <a:lnTo>
                    <a:pt x="1454" y="99"/>
                  </a:lnTo>
                  <a:lnTo>
                    <a:pt x="1258" y="20"/>
                  </a:lnTo>
                  <a:lnTo>
                    <a:pt x="108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4" name="Google Shape;2444;p33"/>
            <p:cNvSpPr/>
            <p:nvPr/>
          </p:nvSpPr>
          <p:spPr>
            <a:xfrm>
              <a:off x="-1301100" y="888875"/>
              <a:ext cx="49600" cy="49625"/>
            </a:xfrm>
            <a:custGeom>
              <a:rect b="b" l="l" r="r" t="t"/>
              <a:pathLst>
                <a:path extrusionOk="0" h="1985" w="1984">
                  <a:moveTo>
                    <a:pt x="903" y="1"/>
                  </a:moveTo>
                  <a:lnTo>
                    <a:pt x="707" y="40"/>
                  </a:lnTo>
                  <a:lnTo>
                    <a:pt x="530" y="99"/>
                  </a:lnTo>
                  <a:lnTo>
                    <a:pt x="373" y="217"/>
                  </a:lnTo>
                  <a:lnTo>
                    <a:pt x="236" y="354"/>
                  </a:lnTo>
                  <a:lnTo>
                    <a:pt x="118" y="511"/>
                  </a:lnTo>
                  <a:lnTo>
                    <a:pt x="39" y="688"/>
                  </a:lnTo>
                  <a:lnTo>
                    <a:pt x="0" y="884"/>
                  </a:lnTo>
                  <a:lnTo>
                    <a:pt x="0" y="1081"/>
                  </a:lnTo>
                  <a:lnTo>
                    <a:pt x="39" y="1277"/>
                  </a:lnTo>
                  <a:lnTo>
                    <a:pt x="98" y="1454"/>
                  </a:lnTo>
                  <a:lnTo>
                    <a:pt x="216" y="1611"/>
                  </a:lnTo>
                  <a:lnTo>
                    <a:pt x="354" y="1748"/>
                  </a:lnTo>
                  <a:lnTo>
                    <a:pt x="511" y="1866"/>
                  </a:lnTo>
                  <a:lnTo>
                    <a:pt x="687" y="1945"/>
                  </a:lnTo>
                  <a:lnTo>
                    <a:pt x="884" y="1984"/>
                  </a:lnTo>
                  <a:lnTo>
                    <a:pt x="1080" y="1984"/>
                  </a:lnTo>
                  <a:lnTo>
                    <a:pt x="1277" y="1945"/>
                  </a:lnTo>
                  <a:lnTo>
                    <a:pt x="1453" y="1886"/>
                  </a:lnTo>
                  <a:lnTo>
                    <a:pt x="1610" y="1768"/>
                  </a:lnTo>
                  <a:lnTo>
                    <a:pt x="1748" y="1650"/>
                  </a:lnTo>
                  <a:lnTo>
                    <a:pt x="1866" y="1473"/>
                  </a:lnTo>
                  <a:lnTo>
                    <a:pt x="1944" y="1297"/>
                  </a:lnTo>
                  <a:lnTo>
                    <a:pt x="1984" y="1100"/>
                  </a:lnTo>
                  <a:lnTo>
                    <a:pt x="1984" y="904"/>
                  </a:lnTo>
                  <a:lnTo>
                    <a:pt x="1944" y="708"/>
                  </a:lnTo>
                  <a:lnTo>
                    <a:pt x="1885" y="531"/>
                  </a:lnTo>
                  <a:lnTo>
                    <a:pt x="1768" y="374"/>
                  </a:lnTo>
                  <a:lnTo>
                    <a:pt x="1650" y="236"/>
                  </a:lnTo>
                  <a:lnTo>
                    <a:pt x="1473" y="118"/>
                  </a:lnTo>
                  <a:lnTo>
                    <a:pt x="1296" y="40"/>
                  </a:lnTo>
                  <a:lnTo>
                    <a:pt x="1100"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5" name="Google Shape;2445;p33"/>
            <p:cNvSpPr/>
            <p:nvPr/>
          </p:nvSpPr>
          <p:spPr>
            <a:xfrm>
              <a:off x="-1183775" y="775975"/>
              <a:ext cx="309300" cy="304875"/>
            </a:xfrm>
            <a:custGeom>
              <a:rect b="b" l="l" r="r" t="t"/>
              <a:pathLst>
                <a:path extrusionOk="0" h="12195" w="12372">
                  <a:moveTo>
                    <a:pt x="7698" y="0"/>
                  </a:moveTo>
                  <a:lnTo>
                    <a:pt x="7011" y="79"/>
                  </a:lnTo>
                  <a:lnTo>
                    <a:pt x="6284" y="177"/>
                  </a:lnTo>
                  <a:lnTo>
                    <a:pt x="5538" y="314"/>
                  </a:lnTo>
                  <a:lnTo>
                    <a:pt x="4792" y="491"/>
                  </a:lnTo>
                  <a:lnTo>
                    <a:pt x="4065" y="687"/>
                  </a:lnTo>
                  <a:lnTo>
                    <a:pt x="3358" y="923"/>
                  </a:lnTo>
                  <a:lnTo>
                    <a:pt x="2710" y="1159"/>
                  </a:lnTo>
                  <a:lnTo>
                    <a:pt x="2121" y="1414"/>
                  </a:lnTo>
                  <a:lnTo>
                    <a:pt x="1866" y="1551"/>
                  </a:lnTo>
                  <a:lnTo>
                    <a:pt x="1611" y="1689"/>
                  </a:lnTo>
                  <a:lnTo>
                    <a:pt x="1395" y="1826"/>
                  </a:lnTo>
                  <a:lnTo>
                    <a:pt x="1198" y="1964"/>
                  </a:lnTo>
                  <a:lnTo>
                    <a:pt x="1139" y="2494"/>
                  </a:lnTo>
                  <a:lnTo>
                    <a:pt x="963" y="3869"/>
                  </a:lnTo>
                  <a:lnTo>
                    <a:pt x="825" y="4733"/>
                  </a:lnTo>
                  <a:lnTo>
                    <a:pt x="688" y="5675"/>
                  </a:lnTo>
                  <a:lnTo>
                    <a:pt x="511" y="6637"/>
                  </a:lnTo>
                  <a:lnTo>
                    <a:pt x="334" y="7580"/>
                  </a:lnTo>
                  <a:lnTo>
                    <a:pt x="236" y="8012"/>
                  </a:lnTo>
                  <a:lnTo>
                    <a:pt x="177" y="8464"/>
                  </a:lnTo>
                  <a:lnTo>
                    <a:pt x="79" y="9269"/>
                  </a:lnTo>
                  <a:lnTo>
                    <a:pt x="20" y="9995"/>
                  </a:lnTo>
                  <a:lnTo>
                    <a:pt x="0" y="10624"/>
                  </a:lnTo>
                  <a:lnTo>
                    <a:pt x="0" y="11154"/>
                  </a:lnTo>
                  <a:lnTo>
                    <a:pt x="20" y="11547"/>
                  </a:lnTo>
                  <a:lnTo>
                    <a:pt x="40" y="11881"/>
                  </a:lnTo>
                  <a:lnTo>
                    <a:pt x="413" y="11586"/>
                  </a:lnTo>
                  <a:lnTo>
                    <a:pt x="747" y="11370"/>
                  </a:lnTo>
                  <a:lnTo>
                    <a:pt x="1002" y="11213"/>
                  </a:lnTo>
                  <a:lnTo>
                    <a:pt x="1218" y="11115"/>
                  </a:lnTo>
                  <a:lnTo>
                    <a:pt x="1375" y="11056"/>
                  </a:lnTo>
                  <a:lnTo>
                    <a:pt x="1493" y="11017"/>
                  </a:lnTo>
                  <a:lnTo>
                    <a:pt x="1571" y="10997"/>
                  </a:lnTo>
                  <a:lnTo>
                    <a:pt x="1689" y="11056"/>
                  </a:lnTo>
                  <a:lnTo>
                    <a:pt x="2043" y="11213"/>
                  </a:lnTo>
                  <a:lnTo>
                    <a:pt x="2593" y="11429"/>
                  </a:lnTo>
                  <a:lnTo>
                    <a:pt x="3300" y="11665"/>
                  </a:lnTo>
                  <a:lnTo>
                    <a:pt x="3692" y="11782"/>
                  </a:lnTo>
                  <a:lnTo>
                    <a:pt x="4124" y="11900"/>
                  </a:lnTo>
                  <a:lnTo>
                    <a:pt x="4576" y="11998"/>
                  </a:lnTo>
                  <a:lnTo>
                    <a:pt x="5047" y="12077"/>
                  </a:lnTo>
                  <a:lnTo>
                    <a:pt x="5538" y="12136"/>
                  </a:lnTo>
                  <a:lnTo>
                    <a:pt x="6029" y="12175"/>
                  </a:lnTo>
                  <a:lnTo>
                    <a:pt x="6540" y="12195"/>
                  </a:lnTo>
                  <a:lnTo>
                    <a:pt x="7031" y="12175"/>
                  </a:lnTo>
                  <a:lnTo>
                    <a:pt x="7541" y="12116"/>
                  </a:lnTo>
                  <a:lnTo>
                    <a:pt x="8032" y="12057"/>
                  </a:lnTo>
                  <a:lnTo>
                    <a:pt x="8503" y="11979"/>
                  </a:lnTo>
                  <a:lnTo>
                    <a:pt x="8955" y="11900"/>
                  </a:lnTo>
                  <a:lnTo>
                    <a:pt x="9387" y="11802"/>
                  </a:lnTo>
                  <a:lnTo>
                    <a:pt x="9800" y="11684"/>
                  </a:lnTo>
                  <a:lnTo>
                    <a:pt x="10173" y="11566"/>
                  </a:lnTo>
                  <a:lnTo>
                    <a:pt x="10546" y="11449"/>
                  </a:lnTo>
                  <a:lnTo>
                    <a:pt x="10880" y="11311"/>
                  </a:lnTo>
                  <a:lnTo>
                    <a:pt x="11174" y="11174"/>
                  </a:lnTo>
                  <a:lnTo>
                    <a:pt x="11449" y="11017"/>
                  </a:lnTo>
                  <a:lnTo>
                    <a:pt x="11704" y="10879"/>
                  </a:lnTo>
                  <a:lnTo>
                    <a:pt x="11901" y="10722"/>
                  </a:lnTo>
                  <a:lnTo>
                    <a:pt x="12077" y="10585"/>
                  </a:lnTo>
                  <a:lnTo>
                    <a:pt x="12195" y="10427"/>
                  </a:lnTo>
                  <a:lnTo>
                    <a:pt x="12293" y="10270"/>
                  </a:lnTo>
                  <a:lnTo>
                    <a:pt x="12333" y="10133"/>
                  </a:lnTo>
                  <a:lnTo>
                    <a:pt x="12333" y="10015"/>
                  </a:lnTo>
                  <a:lnTo>
                    <a:pt x="12313" y="9897"/>
                  </a:lnTo>
                  <a:lnTo>
                    <a:pt x="12235" y="9799"/>
                  </a:lnTo>
                  <a:lnTo>
                    <a:pt x="12156" y="9721"/>
                  </a:lnTo>
                  <a:lnTo>
                    <a:pt x="12038" y="9642"/>
                  </a:lnTo>
                  <a:lnTo>
                    <a:pt x="11901" y="9583"/>
                  </a:lnTo>
                  <a:lnTo>
                    <a:pt x="11744" y="9544"/>
                  </a:lnTo>
                  <a:lnTo>
                    <a:pt x="11429" y="9465"/>
                  </a:lnTo>
                  <a:lnTo>
                    <a:pt x="11115" y="9426"/>
                  </a:lnTo>
                  <a:lnTo>
                    <a:pt x="10821" y="9406"/>
                  </a:lnTo>
                  <a:lnTo>
                    <a:pt x="10605" y="9406"/>
                  </a:lnTo>
                  <a:lnTo>
                    <a:pt x="10565" y="9387"/>
                  </a:lnTo>
                  <a:lnTo>
                    <a:pt x="10546" y="9387"/>
                  </a:lnTo>
                  <a:lnTo>
                    <a:pt x="10664" y="9347"/>
                  </a:lnTo>
                  <a:lnTo>
                    <a:pt x="11194" y="9171"/>
                  </a:lnTo>
                  <a:lnTo>
                    <a:pt x="11547" y="9053"/>
                  </a:lnTo>
                  <a:lnTo>
                    <a:pt x="11881" y="8915"/>
                  </a:lnTo>
                  <a:lnTo>
                    <a:pt x="12038" y="8817"/>
                  </a:lnTo>
                  <a:lnTo>
                    <a:pt x="12156" y="8719"/>
                  </a:lnTo>
                  <a:lnTo>
                    <a:pt x="12274" y="8621"/>
                  </a:lnTo>
                  <a:lnTo>
                    <a:pt x="12352" y="8523"/>
                  </a:lnTo>
                  <a:lnTo>
                    <a:pt x="12372" y="8464"/>
                  </a:lnTo>
                  <a:lnTo>
                    <a:pt x="12372" y="8424"/>
                  </a:lnTo>
                  <a:lnTo>
                    <a:pt x="12372" y="8366"/>
                  </a:lnTo>
                  <a:lnTo>
                    <a:pt x="12352" y="8326"/>
                  </a:lnTo>
                  <a:lnTo>
                    <a:pt x="12293" y="8248"/>
                  </a:lnTo>
                  <a:lnTo>
                    <a:pt x="12195" y="8169"/>
                  </a:lnTo>
                  <a:lnTo>
                    <a:pt x="12058" y="8110"/>
                  </a:lnTo>
                  <a:lnTo>
                    <a:pt x="11901" y="8051"/>
                  </a:lnTo>
                  <a:lnTo>
                    <a:pt x="11567" y="7973"/>
                  </a:lnTo>
                  <a:lnTo>
                    <a:pt x="11194" y="7914"/>
                  </a:lnTo>
                  <a:lnTo>
                    <a:pt x="10860" y="7894"/>
                  </a:lnTo>
                  <a:lnTo>
                    <a:pt x="10546" y="7875"/>
                  </a:lnTo>
                  <a:lnTo>
                    <a:pt x="10821" y="7835"/>
                  </a:lnTo>
                  <a:lnTo>
                    <a:pt x="11096" y="7796"/>
                  </a:lnTo>
                  <a:lnTo>
                    <a:pt x="11429" y="7718"/>
                  </a:lnTo>
                  <a:lnTo>
                    <a:pt x="11606" y="7659"/>
                  </a:lnTo>
                  <a:lnTo>
                    <a:pt x="11763" y="7600"/>
                  </a:lnTo>
                  <a:lnTo>
                    <a:pt x="11920" y="7521"/>
                  </a:lnTo>
                  <a:lnTo>
                    <a:pt x="12058" y="7443"/>
                  </a:lnTo>
                  <a:lnTo>
                    <a:pt x="12176" y="7325"/>
                  </a:lnTo>
                  <a:lnTo>
                    <a:pt x="12274" y="7207"/>
                  </a:lnTo>
                  <a:lnTo>
                    <a:pt x="12352" y="7069"/>
                  </a:lnTo>
                  <a:lnTo>
                    <a:pt x="12372" y="6912"/>
                  </a:lnTo>
                  <a:lnTo>
                    <a:pt x="12372" y="6834"/>
                  </a:lnTo>
                  <a:lnTo>
                    <a:pt x="12352" y="6775"/>
                  </a:lnTo>
                  <a:lnTo>
                    <a:pt x="12313" y="6696"/>
                  </a:lnTo>
                  <a:lnTo>
                    <a:pt x="12274" y="6637"/>
                  </a:lnTo>
                  <a:lnTo>
                    <a:pt x="12136" y="6520"/>
                  </a:lnTo>
                  <a:lnTo>
                    <a:pt x="11960" y="6421"/>
                  </a:lnTo>
                  <a:lnTo>
                    <a:pt x="11763" y="6343"/>
                  </a:lnTo>
                  <a:lnTo>
                    <a:pt x="11528" y="6284"/>
                  </a:lnTo>
                  <a:lnTo>
                    <a:pt x="11272" y="6225"/>
                  </a:lnTo>
                  <a:lnTo>
                    <a:pt x="10997" y="6186"/>
                  </a:lnTo>
                  <a:lnTo>
                    <a:pt x="10487" y="6147"/>
                  </a:lnTo>
                  <a:lnTo>
                    <a:pt x="10035" y="6127"/>
                  </a:lnTo>
                  <a:lnTo>
                    <a:pt x="9584" y="6107"/>
                  </a:lnTo>
                  <a:lnTo>
                    <a:pt x="9858" y="6088"/>
                  </a:lnTo>
                  <a:lnTo>
                    <a:pt x="10133" y="6048"/>
                  </a:lnTo>
                  <a:lnTo>
                    <a:pt x="10448" y="5970"/>
                  </a:lnTo>
                  <a:lnTo>
                    <a:pt x="10605" y="5911"/>
                  </a:lnTo>
                  <a:lnTo>
                    <a:pt x="10781" y="5832"/>
                  </a:lnTo>
                  <a:lnTo>
                    <a:pt x="10919" y="5754"/>
                  </a:lnTo>
                  <a:lnTo>
                    <a:pt x="11076" y="5656"/>
                  </a:lnTo>
                  <a:lnTo>
                    <a:pt x="11194" y="5538"/>
                  </a:lnTo>
                  <a:lnTo>
                    <a:pt x="11292" y="5420"/>
                  </a:lnTo>
                  <a:lnTo>
                    <a:pt x="11371" y="5263"/>
                  </a:lnTo>
                  <a:lnTo>
                    <a:pt x="11410" y="5086"/>
                  </a:lnTo>
                  <a:lnTo>
                    <a:pt x="11429" y="4909"/>
                  </a:lnTo>
                  <a:lnTo>
                    <a:pt x="11410" y="4713"/>
                  </a:lnTo>
                  <a:lnTo>
                    <a:pt x="11371" y="4497"/>
                  </a:lnTo>
                  <a:lnTo>
                    <a:pt x="11312" y="4261"/>
                  </a:lnTo>
                  <a:lnTo>
                    <a:pt x="11115" y="3770"/>
                  </a:lnTo>
                  <a:lnTo>
                    <a:pt x="10899" y="3240"/>
                  </a:lnTo>
                  <a:lnTo>
                    <a:pt x="10644" y="2671"/>
                  </a:lnTo>
                  <a:lnTo>
                    <a:pt x="10428" y="2062"/>
                  </a:lnTo>
                  <a:lnTo>
                    <a:pt x="10310" y="1767"/>
                  </a:lnTo>
                  <a:lnTo>
                    <a:pt x="10232" y="1434"/>
                  </a:lnTo>
                  <a:lnTo>
                    <a:pt x="10153" y="1119"/>
                  </a:lnTo>
                  <a:lnTo>
                    <a:pt x="10094" y="786"/>
                  </a:lnTo>
                  <a:lnTo>
                    <a:pt x="10055" y="648"/>
                  </a:lnTo>
                  <a:lnTo>
                    <a:pt x="9996" y="511"/>
                  </a:lnTo>
                  <a:lnTo>
                    <a:pt x="9878" y="373"/>
                  </a:lnTo>
                  <a:lnTo>
                    <a:pt x="9741" y="275"/>
                  </a:lnTo>
                  <a:lnTo>
                    <a:pt x="9564" y="196"/>
                  </a:lnTo>
                  <a:lnTo>
                    <a:pt x="9367" y="118"/>
                  </a:lnTo>
                  <a:lnTo>
                    <a:pt x="9132" y="79"/>
                  </a:lnTo>
                  <a:lnTo>
                    <a:pt x="8896" y="39"/>
                  </a:lnTo>
                  <a:lnTo>
                    <a:pt x="8621" y="0"/>
                  </a:lnTo>
                  <a:close/>
                </a:path>
              </a:pathLst>
            </a:custGeom>
            <a:solidFill>
              <a:srgbClr val="F9B8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6" name="Google Shape;2446;p33"/>
            <p:cNvSpPr/>
            <p:nvPr/>
          </p:nvSpPr>
          <p:spPr>
            <a:xfrm>
              <a:off x="-1961900" y="192725"/>
              <a:ext cx="678975" cy="1036875"/>
            </a:xfrm>
            <a:custGeom>
              <a:rect b="b" l="l" r="r" t="t"/>
              <a:pathLst>
                <a:path extrusionOk="0" h="41475" w="27159">
                  <a:moveTo>
                    <a:pt x="0" y="1"/>
                  </a:moveTo>
                  <a:lnTo>
                    <a:pt x="138" y="433"/>
                  </a:lnTo>
                  <a:lnTo>
                    <a:pt x="275" y="885"/>
                  </a:lnTo>
                  <a:lnTo>
                    <a:pt x="393" y="1376"/>
                  </a:lnTo>
                  <a:lnTo>
                    <a:pt x="491" y="1906"/>
                  </a:lnTo>
                  <a:lnTo>
                    <a:pt x="747" y="3202"/>
                  </a:lnTo>
                  <a:lnTo>
                    <a:pt x="1002" y="4616"/>
                  </a:lnTo>
                  <a:lnTo>
                    <a:pt x="1532" y="7227"/>
                  </a:lnTo>
                  <a:lnTo>
                    <a:pt x="1807" y="8563"/>
                  </a:lnTo>
                  <a:lnTo>
                    <a:pt x="1493" y="8484"/>
                  </a:lnTo>
                  <a:lnTo>
                    <a:pt x="2808" y="13668"/>
                  </a:lnTo>
                  <a:lnTo>
                    <a:pt x="4478" y="20424"/>
                  </a:lnTo>
                  <a:lnTo>
                    <a:pt x="5322" y="23880"/>
                  </a:lnTo>
                  <a:lnTo>
                    <a:pt x="6088" y="27140"/>
                  </a:lnTo>
                  <a:lnTo>
                    <a:pt x="6756" y="29967"/>
                  </a:lnTo>
                  <a:lnTo>
                    <a:pt x="7247" y="32167"/>
                  </a:lnTo>
                  <a:lnTo>
                    <a:pt x="7247" y="32226"/>
                  </a:lnTo>
                  <a:lnTo>
                    <a:pt x="8012" y="35878"/>
                  </a:lnTo>
                  <a:lnTo>
                    <a:pt x="8641" y="38824"/>
                  </a:lnTo>
                  <a:lnTo>
                    <a:pt x="9230" y="41475"/>
                  </a:lnTo>
                  <a:lnTo>
                    <a:pt x="10604" y="31048"/>
                  </a:lnTo>
                  <a:lnTo>
                    <a:pt x="10683" y="31283"/>
                  </a:lnTo>
                  <a:lnTo>
                    <a:pt x="10958" y="31931"/>
                  </a:lnTo>
                  <a:lnTo>
                    <a:pt x="11154" y="32363"/>
                  </a:lnTo>
                  <a:lnTo>
                    <a:pt x="11390" y="32854"/>
                  </a:lnTo>
                  <a:lnTo>
                    <a:pt x="11685" y="33404"/>
                  </a:lnTo>
                  <a:lnTo>
                    <a:pt x="12038" y="33973"/>
                  </a:lnTo>
                  <a:lnTo>
                    <a:pt x="12411" y="34563"/>
                  </a:lnTo>
                  <a:lnTo>
                    <a:pt x="12863" y="35152"/>
                  </a:lnTo>
                  <a:lnTo>
                    <a:pt x="13098" y="35446"/>
                  </a:lnTo>
                  <a:lnTo>
                    <a:pt x="13354" y="35721"/>
                  </a:lnTo>
                  <a:lnTo>
                    <a:pt x="13609" y="36016"/>
                  </a:lnTo>
                  <a:lnTo>
                    <a:pt x="13884" y="36271"/>
                  </a:lnTo>
                  <a:lnTo>
                    <a:pt x="14178" y="36546"/>
                  </a:lnTo>
                  <a:lnTo>
                    <a:pt x="14493" y="36801"/>
                  </a:lnTo>
                  <a:lnTo>
                    <a:pt x="14807" y="37037"/>
                  </a:lnTo>
                  <a:lnTo>
                    <a:pt x="15121" y="37253"/>
                  </a:lnTo>
                  <a:lnTo>
                    <a:pt x="15475" y="37469"/>
                  </a:lnTo>
                  <a:lnTo>
                    <a:pt x="15828" y="37665"/>
                  </a:lnTo>
                  <a:lnTo>
                    <a:pt x="16201" y="37822"/>
                  </a:lnTo>
                  <a:lnTo>
                    <a:pt x="16574" y="37980"/>
                  </a:lnTo>
                  <a:lnTo>
                    <a:pt x="16967" y="38097"/>
                  </a:lnTo>
                  <a:lnTo>
                    <a:pt x="17379" y="38215"/>
                  </a:lnTo>
                  <a:lnTo>
                    <a:pt x="17772" y="38313"/>
                  </a:lnTo>
                  <a:lnTo>
                    <a:pt x="18184" y="38372"/>
                  </a:lnTo>
                  <a:lnTo>
                    <a:pt x="18597" y="38451"/>
                  </a:lnTo>
                  <a:lnTo>
                    <a:pt x="19009" y="38490"/>
                  </a:lnTo>
                  <a:lnTo>
                    <a:pt x="19422" y="38510"/>
                  </a:lnTo>
                  <a:lnTo>
                    <a:pt x="19834" y="38529"/>
                  </a:lnTo>
                  <a:lnTo>
                    <a:pt x="20639" y="38549"/>
                  </a:lnTo>
                  <a:lnTo>
                    <a:pt x="21425" y="38510"/>
                  </a:lnTo>
                  <a:lnTo>
                    <a:pt x="22191" y="38431"/>
                  </a:lnTo>
                  <a:lnTo>
                    <a:pt x="22917" y="38353"/>
                  </a:lnTo>
                  <a:lnTo>
                    <a:pt x="23585" y="38235"/>
                  </a:lnTo>
                  <a:lnTo>
                    <a:pt x="24213" y="38117"/>
                  </a:lnTo>
                  <a:lnTo>
                    <a:pt x="24743" y="37999"/>
                  </a:lnTo>
                  <a:lnTo>
                    <a:pt x="25215" y="37881"/>
                  </a:lnTo>
                  <a:lnTo>
                    <a:pt x="25882" y="37685"/>
                  </a:lnTo>
                  <a:lnTo>
                    <a:pt x="26138" y="37606"/>
                  </a:lnTo>
                  <a:lnTo>
                    <a:pt x="26039" y="37410"/>
                  </a:lnTo>
                  <a:lnTo>
                    <a:pt x="25922" y="37155"/>
                  </a:lnTo>
                  <a:lnTo>
                    <a:pt x="25784" y="36821"/>
                  </a:lnTo>
                  <a:lnTo>
                    <a:pt x="25627" y="36389"/>
                  </a:lnTo>
                  <a:lnTo>
                    <a:pt x="25470" y="35878"/>
                  </a:lnTo>
                  <a:lnTo>
                    <a:pt x="25293" y="35270"/>
                  </a:lnTo>
                  <a:lnTo>
                    <a:pt x="25156" y="34582"/>
                  </a:lnTo>
                  <a:lnTo>
                    <a:pt x="25038" y="33895"/>
                  </a:lnTo>
                  <a:lnTo>
                    <a:pt x="24959" y="33129"/>
                  </a:lnTo>
                  <a:lnTo>
                    <a:pt x="24900" y="32304"/>
                  </a:lnTo>
                  <a:lnTo>
                    <a:pt x="24900" y="31872"/>
                  </a:lnTo>
                  <a:lnTo>
                    <a:pt x="24900" y="31440"/>
                  </a:lnTo>
                  <a:lnTo>
                    <a:pt x="24900" y="31087"/>
                  </a:lnTo>
                  <a:lnTo>
                    <a:pt x="24940" y="30733"/>
                  </a:lnTo>
                  <a:lnTo>
                    <a:pt x="25018" y="30085"/>
                  </a:lnTo>
                  <a:lnTo>
                    <a:pt x="25136" y="29477"/>
                  </a:lnTo>
                  <a:lnTo>
                    <a:pt x="25274" y="28887"/>
                  </a:lnTo>
                  <a:lnTo>
                    <a:pt x="25450" y="28357"/>
                  </a:lnTo>
                  <a:lnTo>
                    <a:pt x="25647" y="27866"/>
                  </a:lnTo>
                  <a:lnTo>
                    <a:pt x="25843" y="27415"/>
                  </a:lnTo>
                  <a:lnTo>
                    <a:pt x="26059" y="27002"/>
                  </a:lnTo>
                  <a:lnTo>
                    <a:pt x="26255" y="26649"/>
                  </a:lnTo>
                  <a:lnTo>
                    <a:pt x="26452" y="26335"/>
                  </a:lnTo>
                  <a:lnTo>
                    <a:pt x="26648" y="26060"/>
                  </a:lnTo>
                  <a:lnTo>
                    <a:pt x="26805" y="25844"/>
                  </a:lnTo>
                  <a:lnTo>
                    <a:pt x="27061" y="25529"/>
                  </a:lnTo>
                  <a:lnTo>
                    <a:pt x="27159" y="25431"/>
                  </a:lnTo>
                  <a:lnTo>
                    <a:pt x="27159" y="25431"/>
                  </a:lnTo>
                  <a:lnTo>
                    <a:pt x="26098" y="25471"/>
                  </a:lnTo>
                  <a:lnTo>
                    <a:pt x="24999" y="25510"/>
                  </a:lnTo>
                  <a:lnTo>
                    <a:pt x="22446" y="25510"/>
                  </a:lnTo>
                  <a:lnTo>
                    <a:pt x="21837" y="25490"/>
                  </a:lnTo>
                  <a:lnTo>
                    <a:pt x="21287" y="25471"/>
                  </a:lnTo>
                  <a:lnTo>
                    <a:pt x="20796" y="25431"/>
                  </a:lnTo>
                  <a:lnTo>
                    <a:pt x="20384" y="25372"/>
                  </a:lnTo>
                  <a:lnTo>
                    <a:pt x="20109" y="25313"/>
                  </a:lnTo>
                  <a:lnTo>
                    <a:pt x="19991" y="25255"/>
                  </a:lnTo>
                  <a:lnTo>
                    <a:pt x="19932" y="25215"/>
                  </a:lnTo>
                  <a:lnTo>
                    <a:pt x="19854" y="25097"/>
                  </a:lnTo>
                  <a:lnTo>
                    <a:pt x="19736" y="24842"/>
                  </a:lnTo>
                  <a:lnTo>
                    <a:pt x="19422" y="24076"/>
                  </a:lnTo>
                  <a:lnTo>
                    <a:pt x="19029" y="22996"/>
                  </a:lnTo>
                  <a:lnTo>
                    <a:pt x="18577" y="21661"/>
                  </a:lnTo>
                  <a:lnTo>
                    <a:pt x="17536" y="18597"/>
                  </a:lnTo>
                  <a:lnTo>
                    <a:pt x="16987" y="17026"/>
                  </a:lnTo>
                  <a:lnTo>
                    <a:pt x="16476" y="15554"/>
                  </a:lnTo>
                  <a:lnTo>
                    <a:pt x="16083" y="14513"/>
                  </a:lnTo>
                  <a:lnTo>
                    <a:pt x="15749" y="13610"/>
                  </a:lnTo>
                  <a:lnTo>
                    <a:pt x="15435" y="12883"/>
                  </a:lnTo>
                  <a:lnTo>
                    <a:pt x="15317" y="12608"/>
                  </a:lnTo>
                  <a:lnTo>
                    <a:pt x="15200" y="12372"/>
                  </a:lnTo>
                  <a:lnTo>
                    <a:pt x="15062" y="12196"/>
                  </a:lnTo>
                  <a:lnTo>
                    <a:pt x="14866" y="11980"/>
                  </a:lnTo>
                  <a:lnTo>
                    <a:pt x="14611" y="11705"/>
                  </a:lnTo>
                  <a:lnTo>
                    <a:pt x="14296" y="11410"/>
                  </a:lnTo>
                  <a:lnTo>
                    <a:pt x="13511" y="10684"/>
                  </a:lnTo>
                  <a:lnTo>
                    <a:pt x="12549" y="9859"/>
                  </a:lnTo>
                  <a:lnTo>
                    <a:pt x="11449" y="8936"/>
                  </a:lnTo>
                  <a:lnTo>
                    <a:pt x="10231" y="7934"/>
                  </a:lnTo>
                  <a:lnTo>
                    <a:pt x="7620" y="5872"/>
                  </a:lnTo>
                  <a:lnTo>
                    <a:pt x="5008" y="3830"/>
                  </a:lnTo>
                  <a:lnTo>
                    <a:pt x="2691" y="2043"/>
                  </a:lnTo>
                  <a:lnTo>
                    <a:pt x="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7" name="Google Shape;2447;p33"/>
            <p:cNvSpPr/>
            <p:nvPr/>
          </p:nvSpPr>
          <p:spPr>
            <a:xfrm>
              <a:off x="-1961900" y="192725"/>
              <a:ext cx="411925" cy="388850"/>
            </a:xfrm>
            <a:custGeom>
              <a:rect b="b" l="l" r="r" t="t"/>
              <a:pathLst>
                <a:path extrusionOk="0" h="15554" w="16477">
                  <a:moveTo>
                    <a:pt x="0" y="1"/>
                  </a:moveTo>
                  <a:lnTo>
                    <a:pt x="138" y="433"/>
                  </a:lnTo>
                  <a:lnTo>
                    <a:pt x="275" y="885"/>
                  </a:lnTo>
                  <a:lnTo>
                    <a:pt x="393" y="1376"/>
                  </a:lnTo>
                  <a:lnTo>
                    <a:pt x="491" y="1906"/>
                  </a:lnTo>
                  <a:lnTo>
                    <a:pt x="747" y="3202"/>
                  </a:lnTo>
                  <a:lnTo>
                    <a:pt x="1002" y="4616"/>
                  </a:lnTo>
                  <a:lnTo>
                    <a:pt x="1532" y="7227"/>
                  </a:lnTo>
                  <a:lnTo>
                    <a:pt x="2435" y="7836"/>
                  </a:lnTo>
                  <a:lnTo>
                    <a:pt x="3378" y="8445"/>
                  </a:lnTo>
                  <a:lnTo>
                    <a:pt x="4379" y="9073"/>
                  </a:lnTo>
                  <a:lnTo>
                    <a:pt x="5401" y="9682"/>
                  </a:lnTo>
                  <a:lnTo>
                    <a:pt x="6461" y="10311"/>
                  </a:lnTo>
                  <a:lnTo>
                    <a:pt x="7521" y="10900"/>
                  </a:lnTo>
                  <a:lnTo>
                    <a:pt x="9642" y="12078"/>
                  </a:lnTo>
                  <a:lnTo>
                    <a:pt x="11665" y="13158"/>
                  </a:lnTo>
                  <a:lnTo>
                    <a:pt x="13550" y="14101"/>
                  </a:lnTo>
                  <a:lnTo>
                    <a:pt x="15180" y="14925"/>
                  </a:lnTo>
                  <a:lnTo>
                    <a:pt x="16476" y="15554"/>
                  </a:lnTo>
                  <a:lnTo>
                    <a:pt x="16083" y="14513"/>
                  </a:lnTo>
                  <a:lnTo>
                    <a:pt x="15749" y="13610"/>
                  </a:lnTo>
                  <a:lnTo>
                    <a:pt x="15435" y="12883"/>
                  </a:lnTo>
                  <a:lnTo>
                    <a:pt x="15317" y="12608"/>
                  </a:lnTo>
                  <a:lnTo>
                    <a:pt x="15200" y="12372"/>
                  </a:lnTo>
                  <a:lnTo>
                    <a:pt x="15062" y="12196"/>
                  </a:lnTo>
                  <a:lnTo>
                    <a:pt x="14866" y="11980"/>
                  </a:lnTo>
                  <a:lnTo>
                    <a:pt x="14611" y="11705"/>
                  </a:lnTo>
                  <a:lnTo>
                    <a:pt x="14296" y="11410"/>
                  </a:lnTo>
                  <a:lnTo>
                    <a:pt x="13511" y="10684"/>
                  </a:lnTo>
                  <a:lnTo>
                    <a:pt x="12549" y="9859"/>
                  </a:lnTo>
                  <a:lnTo>
                    <a:pt x="11449" y="8936"/>
                  </a:lnTo>
                  <a:lnTo>
                    <a:pt x="10231" y="7934"/>
                  </a:lnTo>
                  <a:lnTo>
                    <a:pt x="7620" y="5872"/>
                  </a:lnTo>
                  <a:lnTo>
                    <a:pt x="5008" y="3830"/>
                  </a:lnTo>
                  <a:lnTo>
                    <a:pt x="2691" y="2043"/>
                  </a:lnTo>
                  <a:lnTo>
                    <a:pt x="0"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8" name="Google Shape;2448;p33"/>
            <p:cNvSpPr/>
            <p:nvPr/>
          </p:nvSpPr>
          <p:spPr>
            <a:xfrm>
              <a:off x="-3433725" y="-863275"/>
              <a:ext cx="2473350" cy="1890125"/>
            </a:xfrm>
            <a:custGeom>
              <a:rect b="b" l="l" r="r" t="t"/>
              <a:pathLst>
                <a:path extrusionOk="0" h="75605" w="98934">
                  <a:moveTo>
                    <a:pt x="2828" y="1"/>
                  </a:moveTo>
                  <a:lnTo>
                    <a:pt x="2671" y="80"/>
                  </a:lnTo>
                  <a:lnTo>
                    <a:pt x="2298" y="296"/>
                  </a:lnTo>
                  <a:lnTo>
                    <a:pt x="1788" y="649"/>
                  </a:lnTo>
                  <a:lnTo>
                    <a:pt x="1493" y="865"/>
                  </a:lnTo>
                  <a:lnTo>
                    <a:pt x="1199" y="1101"/>
                  </a:lnTo>
                  <a:lnTo>
                    <a:pt x="924" y="1376"/>
                  </a:lnTo>
                  <a:lnTo>
                    <a:pt x="668" y="1651"/>
                  </a:lnTo>
                  <a:lnTo>
                    <a:pt x="433" y="1945"/>
                  </a:lnTo>
                  <a:lnTo>
                    <a:pt x="334" y="2102"/>
                  </a:lnTo>
                  <a:lnTo>
                    <a:pt x="236" y="2259"/>
                  </a:lnTo>
                  <a:lnTo>
                    <a:pt x="158" y="2416"/>
                  </a:lnTo>
                  <a:lnTo>
                    <a:pt x="99" y="2593"/>
                  </a:lnTo>
                  <a:lnTo>
                    <a:pt x="40" y="2750"/>
                  </a:lnTo>
                  <a:lnTo>
                    <a:pt x="20" y="2927"/>
                  </a:lnTo>
                  <a:lnTo>
                    <a:pt x="1" y="3084"/>
                  </a:lnTo>
                  <a:lnTo>
                    <a:pt x="1" y="3261"/>
                  </a:lnTo>
                  <a:lnTo>
                    <a:pt x="40" y="3438"/>
                  </a:lnTo>
                  <a:lnTo>
                    <a:pt x="79" y="3614"/>
                  </a:lnTo>
                  <a:lnTo>
                    <a:pt x="77961" y="58304"/>
                  </a:lnTo>
                  <a:lnTo>
                    <a:pt x="78196" y="58972"/>
                  </a:lnTo>
                  <a:lnTo>
                    <a:pt x="78471" y="59679"/>
                  </a:lnTo>
                  <a:lnTo>
                    <a:pt x="78825" y="60563"/>
                  </a:lnTo>
                  <a:lnTo>
                    <a:pt x="79237" y="61525"/>
                  </a:lnTo>
                  <a:lnTo>
                    <a:pt x="79473" y="62016"/>
                  </a:lnTo>
                  <a:lnTo>
                    <a:pt x="79728" y="62507"/>
                  </a:lnTo>
                  <a:lnTo>
                    <a:pt x="79983" y="62978"/>
                  </a:lnTo>
                  <a:lnTo>
                    <a:pt x="80258" y="63449"/>
                  </a:lnTo>
                  <a:lnTo>
                    <a:pt x="80533" y="63862"/>
                  </a:lnTo>
                  <a:lnTo>
                    <a:pt x="80808" y="64254"/>
                  </a:lnTo>
                  <a:lnTo>
                    <a:pt x="81142" y="64647"/>
                  </a:lnTo>
                  <a:lnTo>
                    <a:pt x="81535" y="65099"/>
                  </a:lnTo>
                  <a:lnTo>
                    <a:pt x="82497" y="66179"/>
                  </a:lnTo>
                  <a:lnTo>
                    <a:pt x="83656" y="67377"/>
                  </a:lnTo>
                  <a:lnTo>
                    <a:pt x="84304" y="68025"/>
                  </a:lnTo>
                  <a:lnTo>
                    <a:pt x="84952" y="68673"/>
                  </a:lnTo>
                  <a:lnTo>
                    <a:pt x="85639" y="69321"/>
                  </a:lnTo>
                  <a:lnTo>
                    <a:pt x="86326" y="69969"/>
                  </a:lnTo>
                  <a:lnTo>
                    <a:pt x="87033" y="70578"/>
                  </a:lnTo>
                  <a:lnTo>
                    <a:pt x="87721" y="71186"/>
                  </a:lnTo>
                  <a:lnTo>
                    <a:pt x="88408" y="71756"/>
                  </a:lnTo>
                  <a:lnTo>
                    <a:pt x="89076" y="72266"/>
                  </a:lnTo>
                  <a:lnTo>
                    <a:pt x="89724" y="72738"/>
                  </a:lnTo>
                  <a:lnTo>
                    <a:pt x="90332" y="73150"/>
                  </a:lnTo>
                  <a:lnTo>
                    <a:pt x="90902" y="73504"/>
                  </a:lnTo>
                  <a:lnTo>
                    <a:pt x="91452" y="73818"/>
                  </a:lnTo>
                  <a:lnTo>
                    <a:pt x="91962" y="74112"/>
                  </a:lnTo>
                  <a:lnTo>
                    <a:pt x="92453" y="74368"/>
                  </a:lnTo>
                  <a:lnTo>
                    <a:pt x="93317" y="74800"/>
                  </a:lnTo>
                  <a:lnTo>
                    <a:pt x="94044" y="75133"/>
                  </a:lnTo>
                  <a:lnTo>
                    <a:pt x="94613" y="75349"/>
                  </a:lnTo>
                  <a:lnTo>
                    <a:pt x="95026" y="75507"/>
                  </a:lnTo>
                  <a:lnTo>
                    <a:pt x="95359" y="75605"/>
                  </a:lnTo>
                  <a:lnTo>
                    <a:pt x="95320" y="75546"/>
                  </a:lnTo>
                  <a:lnTo>
                    <a:pt x="95202" y="75389"/>
                  </a:lnTo>
                  <a:lnTo>
                    <a:pt x="95104" y="75153"/>
                  </a:lnTo>
                  <a:lnTo>
                    <a:pt x="95045" y="75016"/>
                  </a:lnTo>
                  <a:lnTo>
                    <a:pt x="95006" y="74878"/>
                  </a:lnTo>
                  <a:lnTo>
                    <a:pt x="95006" y="74741"/>
                  </a:lnTo>
                  <a:lnTo>
                    <a:pt x="95006" y="74603"/>
                  </a:lnTo>
                  <a:lnTo>
                    <a:pt x="95065" y="74466"/>
                  </a:lnTo>
                  <a:lnTo>
                    <a:pt x="95143" y="74348"/>
                  </a:lnTo>
                  <a:lnTo>
                    <a:pt x="95281" y="74230"/>
                  </a:lnTo>
                  <a:lnTo>
                    <a:pt x="95458" y="74132"/>
                  </a:lnTo>
                  <a:lnTo>
                    <a:pt x="95693" y="74073"/>
                  </a:lnTo>
                  <a:lnTo>
                    <a:pt x="95988" y="74014"/>
                  </a:lnTo>
                  <a:lnTo>
                    <a:pt x="95890" y="73916"/>
                  </a:lnTo>
                  <a:lnTo>
                    <a:pt x="95831" y="73778"/>
                  </a:lnTo>
                  <a:lnTo>
                    <a:pt x="95752" y="73641"/>
                  </a:lnTo>
                  <a:lnTo>
                    <a:pt x="95733" y="73464"/>
                  </a:lnTo>
                  <a:lnTo>
                    <a:pt x="95713" y="73386"/>
                  </a:lnTo>
                  <a:lnTo>
                    <a:pt x="95733" y="73288"/>
                  </a:lnTo>
                  <a:lnTo>
                    <a:pt x="95772" y="73209"/>
                  </a:lnTo>
                  <a:lnTo>
                    <a:pt x="95811" y="73130"/>
                  </a:lnTo>
                  <a:lnTo>
                    <a:pt x="95890" y="73072"/>
                  </a:lnTo>
                  <a:lnTo>
                    <a:pt x="95988" y="72993"/>
                  </a:lnTo>
                  <a:lnTo>
                    <a:pt x="96204" y="72895"/>
                  </a:lnTo>
                  <a:lnTo>
                    <a:pt x="96400" y="72836"/>
                  </a:lnTo>
                  <a:lnTo>
                    <a:pt x="96597" y="72777"/>
                  </a:lnTo>
                  <a:lnTo>
                    <a:pt x="96773" y="72757"/>
                  </a:lnTo>
                  <a:lnTo>
                    <a:pt x="97009" y="72777"/>
                  </a:lnTo>
                  <a:lnTo>
                    <a:pt x="97107" y="72777"/>
                  </a:lnTo>
                  <a:lnTo>
                    <a:pt x="96930" y="72738"/>
                  </a:lnTo>
                  <a:lnTo>
                    <a:pt x="96734" y="72679"/>
                  </a:lnTo>
                  <a:lnTo>
                    <a:pt x="96538" y="72581"/>
                  </a:lnTo>
                  <a:lnTo>
                    <a:pt x="96440" y="72522"/>
                  </a:lnTo>
                  <a:lnTo>
                    <a:pt x="96341" y="72443"/>
                  </a:lnTo>
                  <a:lnTo>
                    <a:pt x="96263" y="72384"/>
                  </a:lnTo>
                  <a:lnTo>
                    <a:pt x="96204" y="72286"/>
                  </a:lnTo>
                  <a:lnTo>
                    <a:pt x="96165" y="72188"/>
                  </a:lnTo>
                  <a:lnTo>
                    <a:pt x="96125" y="72090"/>
                  </a:lnTo>
                  <a:lnTo>
                    <a:pt x="96145" y="71972"/>
                  </a:lnTo>
                  <a:lnTo>
                    <a:pt x="96184" y="71834"/>
                  </a:lnTo>
                  <a:lnTo>
                    <a:pt x="96263" y="71697"/>
                  </a:lnTo>
                  <a:lnTo>
                    <a:pt x="96341" y="71599"/>
                  </a:lnTo>
                  <a:lnTo>
                    <a:pt x="96459" y="71501"/>
                  </a:lnTo>
                  <a:lnTo>
                    <a:pt x="96577" y="71422"/>
                  </a:lnTo>
                  <a:lnTo>
                    <a:pt x="96714" y="71343"/>
                  </a:lnTo>
                  <a:lnTo>
                    <a:pt x="96872" y="71285"/>
                  </a:lnTo>
                  <a:lnTo>
                    <a:pt x="97166" y="71206"/>
                  </a:lnTo>
                  <a:lnTo>
                    <a:pt x="97441" y="71167"/>
                  </a:lnTo>
                  <a:lnTo>
                    <a:pt x="97677" y="71147"/>
                  </a:lnTo>
                  <a:lnTo>
                    <a:pt x="97912" y="71147"/>
                  </a:lnTo>
                  <a:lnTo>
                    <a:pt x="98933" y="68849"/>
                  </a:lnTo>
                  <a:lnTo>
                    <a:pt x="98776" y="68575"/>
                  </a:lnTo>
                  <a:lnTo>
                    <a:pt x="98639" y="68300"/>
                  </a:lnTo>
                  <a:lnTo>
                    <a:pt x="98482" y="67966"/>
                  </a:lnTo>
                  <a:lnTo>
                    <a:pt x="98325" y="67612"/>
                  </a:lnTo>
                  <a:lnTo>
                    <a:pt x="98207" y="67298"/>
                  </a:lnTo>
                  <a:lnTo>
                    <a:pt x="98168" y="67141"/>
                  </a:lnTo>
                  <a:lnTo>
                    <a:pt x="98168" y="67023"/>
                  </a:lnTo>
                  <a:lnTo>
                    <a:pt x="98168" y="66905"/>
                  </a:lnTo>
                  <a:lnTo>
                    <a:pt x="98207" y="66846"/>
                  </a:lnTo>
                  <a:lnTo>
                    <a:pt x="96184" y="65020"/>
                  </a:lnTo>
                  <a:lnTo>
                    <a:pt x="91707" y="61034"/>
                  </a:lnTo>
                  <a:lnTo>
                    <a:pt x="89292" y="58913"/>
                  </a:lnTo>
                  <a:lnTo>
                    <a:pt x="87171" y="57047"/>
                  </a:lnTo>
                  <a:lnTo>
                    <a:pt x="85639" y="55732"/>
                  </a:lnTo>
                  <a:lnTo>
                    <a:pt x="85187" y="55378"/>
                  </a:lnTo>
                  <a:lnTo>
                    <a:pt x="85070" y="55280"/>
                  </a:lnTo>
                  <a:lnTo>
                    <a:pt x="85011" y="55241"/>
                  </a:lnTo>
                  <a:lnTo>
                    <a:pt x="80671" y="55241"/>
                  </a:lnTo>
                  <a:lnTo>
                    <a:pt x="73876" y="49919"/>
                  </a:lnTo>
                  <a:lnTo>
                    <a:pt x="66768" y="44362"/>
                  </a:lnTo>
                  <a:lnTo>
                    <a:pt x="58382" y="37862"/>
                  </a:lnTo>
                  <a:lnTo>
                    <a:pt x="49683" y="31146"/>
                  </a:lnTo>
                  <a:lnTo>
                    <a:pt x="45481" y="27925"/>
                  </a:lnTo>
                  <a:lnTo>
                    <a:pt x="41553" y="24921"/>
                  </a:lnTo>
                  <a:lnTo>
                    <a:pt x="37979" y="22230"/>
                  </a:lnTo>
                  <a:lnTo>
                    <a:pt x="34916" y="19953"/>
                  </a:lnTo>
                  <a:lnTo>
                    <a:pt x="33600" y="18990"/>
                  </a:lnTo>
                  <a:lnTo>
                    <a:pt x="32441" y="18166"/>
                  </a:lnTo>
                  <a:lnTo>
                    <a:pt x="31479" y="17478"/>
                  </a:lnTo>
                  <a:lnTo>
                    <a:pt x="30694" y="16948"/>
                  </a:lnTo>
                  <a:lnTo>
                    <a:pt x="29201" y="15986"/>
                  </a:lnTo>
                  <a:lnTo>
                    <a:pt x="27434" y="14886"/>
                  </a:lnTo>
                  <a:lnTo>
                    <a:pt x="23310" y="12333"/>
                  </a:lnTo>
                  <a:lnTo>
                    <a:pt x="18715" y="9525"/>
                  </a:lnTo>
                  <a:lnTo>
                    <a:pt x="14061" y="6717"/>
                  </a:lnTo>
                  <a:lnTo>
                    <a:pt x="6167" y="1984"/>
                  </a:lnTo>
                  <a:lnTo>
                    <a:pt x="2828"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9" name="Google Shape;2449;p33"/>
            <p:cNvSpPr/>
            <p:nvPr/>
          </p:nvSpPr>
          <p:spPr>
            <a:xfrm>
              <a:off x="-2081700" y="363575"/>
              <a:ext cx="392300" cy="1103150"/>
            </a:xfrm>
            <a:custGeom>
              <a:rect b="b" l="l" r="r" t="t"/>
              <a:pathLst>
                <a:path extrusionOk="0" h="44126" w="15692">
                  <a:moveTo>
                    <a:pt x="1" y="1"/>
                  </a:moveTo>
                  <a:lnTo>
                    <a:pt x="79" y="197"/>
                  </a:lnTo>
                  <a:lnTo>
                    <a:pt x="158" y="492"/>
                  </a:lnTo>
                  <a:lnTo>
                    <a:pt x="394" y="1395"/>
                  </a:lnTo>
                  <a:lnTo>
                    <a:pt x="688" y="2652"/>
                  </a:lnTo>
                  <a:lnTo>
                    <a:pt x="1042" y="4223"/>
                  </a:lnTo>
                  <a:lnTo>
                    <a:pt x="1906" y="8131"/>
                  </a:lnTo>
                  <a:lnTo>
                    <a:pt x="2888" y="12686"/>
                  </a:lnTo>
                  <a:lnTo>
                    <a:pt x="3909" y="17517"/>
                  </a:lnTo>
                  <a:lnTo>
                    <a:pt x="4930" y="22191"/>
                  </a:lnTo>
                  <a:lnTo>
                    <a:pt x="5853" y="26334"/>
                  </a:lnTo>
                  <a:lnTo>
                    <a:pt x="6245" y="28082"/>
                  </a:lnTo>
                  <a:lnTo>
                    <a:pt x="6599" y="29535"/>
                  </a:lnTo>
                  <a:lnTo>
                    <a:pt x="6815" y="30360"/>
                  </a:lnTo>
                  <a:lnTo>
                    <a:pt x="7168" y="31951"/>
                  </a:lnTo>
                  <a:lnTo>
                    <a:pt x="7522" y="33522"/>
                  </a:lnTo>
                  <a:lnTo>
                    <a:pt x="7836" y="35073"/>
                  </a:lnTo>
                  <a:lnTo>
                    <a:pt x="8131" y="36585"/>
                  </a:lnTo>
                  <a:lnTo>
                    <a:pt x="8190" y="36840"/>
                  </a:lnTo>
                  <a:lnTo>
                    <a:pt x="8543" y="38686"/>
                  </a:lnTo>
                  <a:lnTo>
                    <a:pt x="8955" y="40886"/>
                  </a:lnTo>
                  <a:lnTo>
                    <a:pt x="9191" y="42201"/>
                  </a:lnTo>
                  <a:lnTo>
                    <a:pt x="9387" y="43222"/>
                  </a:lnTo>
                  <a:lnTo>
                    <a:pt x="9545" y="43871"/>
                  </a:lnTo>
                  <a:lnTo>
                    <a:pt x="9584" y="44047"/>
                  </a:lnTo>
                  <a:lnTo>
                    <a:pt x="9623" y="44106"/>
                  </a:lnTo>
                  <a:lnTo>
                    <a:pt x="9623" y="44126"/>
                  </a:lnTo>
                  <a:lnTo>
                    <a:pt x="9780" y="44126"/>
                  </a:lnTo>
                  <a:lnTo>
                    <a:pt x="10075" y="44106"/>
                  </a:lnTo>
                  <a:lnTo>
                    <a:pt x="10507" y="44047"/>
                  </a:lnTo>
                  <a:lnTo>
                    <a:pt x="11076" y="43929"/>
                  </a:lnTo>
                  <a:lnTo>
                    <a:pt x="11587" y="43792"/>
                  </a:lnTo>
                  <a:lnTo>
                    <a:pt x="12392" y="43556"/>
                  </a:lnTo>
                  <a:lnTo>
                    <a:pt x="12844" y="43399"/>
                  </a:lnTo>
                  <a:lnTo>
                    <a:pt x="13315" y="43222"/>
                  </a:lnTo>
                  <a:lnTo>
                    <a:pt x="13826" y="43006"/>
                  </a:lnTo>
                  <a:lnTo>
                    <a:pt x="14375" y="42771"/>
                  </a:lnTo>
                  <a:lnTo>
                    <a:pt x="14945" y="42516"/>
                  </a:lnTo>
                  <a:lnTo>
                    <a:pt x="15534" y="42221"/>
                  </a:lnTo>
                  <a:lnTo>
                    <a:pt x="15691" y="42162"/>
                  </a:lnTo>
                  <a:lnTo>
                    <a:pt x="14159" y="35073"/>
                  </a:lnTo>
                  <a:lnTo>
                    <a:pt x="12804" y="28809"/>
                  </a:lnTo>
                  <a:lnTo>
                    <a:pt x="11528" y="23016"/>
                  </a:lnTo>
                  <a:lnTo>
                    <a:pt x="10900" y="20384"/>
                  </a:lnTo>
                  <a:lnTo>
                    <a:pt x="9682" y="15337"/>
                  </a:lnTo>
                  <a:lnTo>
                    <a:pt x="8150" y="9132"/>
                  </a:lnTo>
                  <a:lnTo>
                    <a:pt x="6285" y="1650"/>
                  </a:lnTo>
                  <a:lnTo>
                    <a:pt x="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0" name="Google Shape;2450;p33"/>
            <p:cNvSpPr/>
            <p:nvPr/>
          </p:nvSpPr>
          <p:spPr>
            <a:xfrm>
              <a:off x="-1911350" y="938950"/>
              <a:ext cx="221950" cy="527775"/>
            </a:xfrm>
            <a:custGeom>
              <a:rect b="b" l="l" r="r" t="t"/>
              <a:pathLst>
                <a:path extrusionOk="0" h="21111" w="8878">
                  <a:moveTo>
                    <a:pt x="4714" y="1"/>
                  </a:moveTo>
                  <a:lnTo>
                    <a:pt x="4341" y="767"/>
                  </a:lnTo>
                  <a:lnTo>
                    <a:pt x="3968" y="1493"/>
                  </a:lnTo>
                  <a:lnTo>
                    <a:pt x="3614" y="2161"/>
                  </a:lnTo>
                  <a:lnTo>
                    <a:pt x="3261" y="2789"/>
                  </a:lnTo>
                  <a:lnTo>
                    <a:pt x="2927" y="3378"/>
                  </a:lnTo>
                  <a:lnTo>
                    <a:pt x="2593" y="3928"/>
                  </a:lnTo>
                  <a:lnTo>
                    <a:pt x="2279" y="4419"/>
                  </a:lnTo>
                  <a:lnTo>
                    <a:pt x="1965" y="4890"/>
                  </a:lnTo>
                  <a:lnTo>
                    <a:pt x="1376" y="5715"/>
                  </a:lnTo>
                  <a:lnTo>
                    <a:pt x="865" y="6383"/>
                  </a:lnTo>
                  <a:lnTo>
                    <a:pt x="394" y="6933"/>
                  </a:lnTo>
                  <a:lnTo>
                    <a:pt x="1" y="7345"/>
                  </a:lnTo>
                  <a:lnTo>
                    <a:pt x="354" y="8936"/>
                  </a:lnTo>
                  <a:lnTo>
                    <a:pt x="708" y="10507"/>
                  </a:lnTo>
                  <a:lnTo>
                    <a:pt x="1022" y="12058"/>
                  </a:lnTo>
                  <a:lnTo>
                    <a:pt x="1317" y="13570"/>
                  </a:lnTo>
                  <a:lnTo>
                    <a:pt x="1376" y="13825"/>
                  </a:lnTo>
                  <a:lnTo>
                    <a:pt x="1729" y="15671"/>
                  </a:lnTo>
                  <a:lnTo>
                    <a:pt x="2141" y="17871"/>
                  </a:lnTo>
                  <a:lnTo>
                    <a:pt x="2377" y="19186"/>
                  </a:lnTo>
                  <a:lnTo>
                    <a:pt x="2573" y="20207"/>
                  </a:lnTo>
                  <a:lnTo>
                    <a:pt x="2731" y="20856"/>
                  </a:lnTo>
                  <a:lnTo>
                    <a:pt x="2770" y="21032"/>
                  </a:lnTo>
                  <a:lnTo>
                    <a:pt x="2809" y="21091"/>
                  </a:lnTo>
                  <a:lnTo>
                    <a:pt x="2809" y="21111"/>
                  </a:lnTo>
                  <a:lnTo>
                    <a:pt x="2966" y="21111"/>
                  </a:lnTo>
                  <a:lnTo>
                    <a:pt x="3261" y="21091"/>
                  </a:lnTo>
                  <a:lnTo>
                    <a:pt x="3693" y="21032"/>
                  </a:lnTo>
                  <a:lnTo>
                    <a:pt x="4262" y="20914"/>
                  </a:lnTo>
                  <a:lnTo>
                    <a:pt x="4773" y="20777"/>
                  </a:lnTo>
                  <a:lnTo>
                    <a:pt x="5578" y="20541"/>
                  </a:lnTo>
                  <a:lnTo>
                    <a:pt x="6030" y="20384"/>
                  </a:lnTo>
                  <a:lnTo>
                    <a:pt x="6501" y="20207"/>
                  </a:lnTo>
                  <a:lnTo>
                    <a:pt x="7012" y="19991"/>
                  </a:lnTo>
                  <a:lnTo>
                    <a:pt x="7561" y="19756"/>
                  </a:lnTo>
                  <a:lnTo>
                    <a:pt x="8131" y="19501"/>
                  </a:lnTo>
                  <a:lnTo>
                    <a:pt x="8720" y="19206"/>
                  </a:lnTo>
                  <a:lnTo>
                    <a:pt x="8877" y="19147"/>
                  </a:lnTo>
                  <a:lnTo>
                    <a:pt x="7345" y="12058"/>
                  </a:lnTo>
                  <a:lnTo>
                    <a:pt x="5990" y="5794"/>
                  </a:lnTo>
                  <a:lnTo>
                    <a:pt x="4714"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1" name="Google Shape;2451;p33"/>
            <p:cNvSpPr/>
            <p:nvPr/>
          </p:nvSpPr>
          <p:spPr>
            <a:xfrm>
              <a:off x="-2655600" y="416600"/>
              <a:ext cx="451200" cy="1126725"/>
            </a:xfrm>
            <a:custGeom>
              <a:rect b="b" l="l" r="r" t="t"/>
              <a:pathLst>
                <a:path extrusionOk="0" h="45069" w="18048">
                  <a:moveTo>
                    <a:pt x="17753" y="1"/>
                  </a:moveTo>
                  <a:lnTo>
                    <a:pt x="16221" y="275"/>
                  </a:lnTo>
                  <a:lnTo>
                    <a:pt x="12038" y="1041"/>
                  </a:lnTo>
                  <a:lnTo>
                    <a:pt x="3143" y="30438"/>
                  </a:lnTo>
                  <a:lnTo>
                    <a:pt x="295" y="39825"/>
                  </a:lnTo>
                  <a:lnTo>
                    <a:pt x="1" y="40827"/>
                  </a:lnTo>
                  <a:lnTo>
                    <a:pt x="433" y="44852"/>
                  </a:lnTo>
                  <a:lnTo>
                    <a:pt x="727" y="44891"/>
                  </a:lnTo>
                  <a:lnTo>
                    <a:pt x="1258" y="44950"/>
                  </a:lnTo>
                  <a:lnTo>
                    <a:pt x="1965" y="45009"/>
                  </a:lnTo>
                  <a:lnTo>
                    <a:pt x="2770" y="45049"/>
                  </a:lnTo>
                  <a:lnTo>
                    <a:pt x="3634" y="45068"/>
                  </a:lnTo>
                  <a:lnTo>
                    <a:pt x="4478" y="45068"/>
                  </a:lnTo>
                  <a:lnTo>
                    <a:pt x="4871" y="45049"/>
                  </a:lnTo>
                  <a:lnTo>
                    <a:pt x="5244" y="45009"/>
                  </a:lnTo>
                  <a:lnTo>
                    <a:pt x="5578" y="44950"/>
                  </a:lnTo>
                  <a:lnTo>
                    <a:pt x="5853" y="44872"/>
                  </a:lnTo>
                  <a:lnTo>
                    <a:pt x="5990" y="44833"/>
                  </a:lnTo>
                  <a:lnTo>
                    <a:pt x="6108" y="44774"/>
                  </a:lnTo>
                  <a:lnTo>
                    <a:pt x="6599" y="43478"/>
                  </a:lnTo>
                  <a:lnTo>
                    <a:pt x="7600" y="40827"/>
                  </a:lnTo>
                  <a:lnTo>
                    <a:pt x="8955" y="37154"/>
                  </a:lnTo>
                  <a:lnTo>
                    <a:pt x="9014" y="36958"/>
                  </a:lnTo>
                  <a:lnTo>
                    <a:pt x="9564" y="35466"/>
                  </a:lnTo>
                  <a:lnTo>
                    <a:pt x="10958" y="31617"/>
                  </a:lnTo>
                  <a:lnTo>
                    <a:pt x="12333" y="27709"/>
                  </a:lnTo>
                  <a:lnTo>
                    <a:pt x="12431" y="27434"/>
                  </a:lnTo>
                  <a:lnTo>
                    <a:pt x="13472" y="24390"/>
                  </a:lnTo>
                  <a:lnTo>
                    <a:pt x="13924" y="22976"/>
                  </a:lnTo>
                  <a:lnTo>
                    <a:pt x="14356" y="21661"/>
                  </a:lnTo>
                  <a:lnTo>
                    <a:pt x="14827" y="20090"/>
                  </a:lnTo>
                  <a:lnTo>
                    <a:pt x="15279" y="18460"/>
                  </a:lnTo>
                  <a:lnTo>
                    <a:pt x="15711" y="16751"/>
                  </a:lnTo>
                  <a:lnTo>
                    <a:pt x="16103" y="15023"/>
                  </a:lnTo>
                  <a:lnTo>
                    <a:pt x="16477" y="13275"/>
                  </a:lnTo>
                  <a:lnTo>
                    <a:pt x="16830" y="11547"/>
                  </a:lnTo>
                  <a:lnTo>
                    <a:pt x="17144" y="9858"/>
                  </a:lnTo>
                  <a:lnTo>
                    <a:pt x="17399" y="8229"/>
                  </a:lnTo>
                  <a:lnTo>
                    <a:pt x="17635" y="6677"/>
                  </a:lnTo>
                  <a:lnTo>
                    <a:pt x="17812" y="5224"/>
                  </a:lnTo>
                  <a:lnTo>
                    <a:pt x="17949" y="3908"/>
                  </a:lnTo>
                  <a:lnTo>
                    <a:pt x="18028" y="2730"/>
                  </a:lnTo>
                  <a:lnTo>
                    <a:pt x="18047" y="2220"/>
                  </a:lnTo>
                  <a:lnTo>
                    <a:pt x="18047" y="1748"/>
                  </a:lnTo>
                  <a:lnTo>
                    <a:pt x="18028" y="1316"/>
                  </a:lnTo>
                  <a:lnTo>
                    <a:pt x="18008" y="943"/>
                  </a:lnTo>
                  <a:lnTo>
                    <a:pt x="17969" y="609"/>
                  </a:lnTo>
                  <a:lnTo>
                    <a:pt x="17910" y="354"/>
                  </a:lnTo>
                  <a:lnTo>
                    <a:pt x="17831" y="138"/>
                  </a:lnTo>
                  <a:lnTo>
                    <a:pt x="17792" y="59"/>
                  </a:lnTo>
                  <a:lnTo>
                    <a:pt x="1775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2" name="Google Shape;2452;p33"/>
            <p:cNvSpPr/>
            <p:nvPr/>
          </p:nvSpPr>
          <p:spPr>
            <a:xfrm>
              <a:off x="-2655600" y="1177550"/>
              <a:ext cx="146325" cy="365775"/>
            </a:xfrm>
            <a:custGeom>
              <a:rect b="b" l="l" r="r" t="t"/>
              <a:pathLst>
                <a:path extrusionOk="0" h="14631" w="5853">
                  <a:moveTo>
                    <a:pt x="3143" y="0"/>
                  </a:moveTo>
                  <a:lnTo>
                    <a:pt x="295" y="9387"/>
                  </a:lnTo>
                  <a:lnTo>
                    <a:pt x="1" y="10389"/>
                  </a:lnTo>
                  <a:lnTo>
                    <a:pt x="433" y="14414"/>
                  </a:lnTo>
                  <a:lnTo>
                    <a:pt x="727" y="14453"/>
                  </a:lnTo>
                  <a:lnTo>
                    <a:pt x="1258" y="14512"/>
                  </a:lnTo>
                  <a:lnTo>
                    <a:pt x="1965" y="14571"/>
                  </a:lnTo>
                  <a:lnTo>
                    <a:pt x="2770" y="14611"/>
                  </a:lnTo>
                  <a:lnTo>
                    <a:pt x="3634" y="14630"/>
                  </a:lnTo>
                  <a:lnTo>
                    <a:pt x="4478" y="14630"/>
                  </a:lnTo>
                  <a:lnTo>
                    <a:pt x="4871" y="14611"/>
                  </a:lnTo>
                  <a:lnTo>
                    <a:pt x="5244" y="14571"/>
                  </a:lnTo>
                  <a:lnTo>
                    <a:pt x="5578" y="14512"/>
                  </a:lnTo>
                  <a:lnTo>
                    <a:pt x="5853" y="14434"/>
                  </a:lnTo>
                  <a:lnTo>
                    <a:pt x="5224" y="11370"/>
                  </a:lnTo>
                  <a:lnTo>
                    <a:pt x="4517" y="7816"/>
                  </a:lnTo>
                  <a:lnTo>
                    <a:pt x="4144" y="5911"/>
                  </a:lnTo>
                  <a:lnTo>
                    <a:pt x="3791" y="3947"/>
                  </a:lnTo>
                  <a:lnTo>
                    <a:pt x="3457" y="1984"/>
                  </a:lnTo>
                  <a:lnTo>
                    <a:pt x="3143" y="0"/>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3" name="Google Shape;2453;p33"/>
            <p:cNvSpPr/>
            <p:nvPr/>
          </p:nvSpPr>
          <p:spPr>
            <a:xfrm>
              <a:off x="-2171525" y="1948325"/>
              <a:ext cx="125200" cy="499775"/>
            </a:xfrm>
            <a:custGeom>
              <a:rect b="b" l="l" r="r" t="t"/>
              <a:pathLst>
                <a:path extrusionOk="0" h="19991" w="5008">
                  <a:moveTo>
                    <a:pt x="1591" y="0"/>
                  </a:moveTo>
                  <a:lnTo>
                    <a:pt x="1414" y="727"/>
                  </a:lnTo>
                  <a:lnTo>
                    <a:pt x="1257" y="1532"/>
                  </a:lnTo>
                  <a:lnTo>
                    <a:pt x="1080" y="2356"/>
                  </a:lnTo>
                  <a:lnTo>
                    <a:pt x="923" y="3240"/>
                  </a:lnTo>
                  <a:lnTo>
                    <a:pt x="629" y="5047"/>
                  </a:lnTo>
                  <a:lnTo>
                    <a:pt x="393" y="6834"/>
                  </a:lnTo>
                  <a:lnTo>
                    <a:pt x="177" y="8523"/>
                  </a:lnTo>
                  <a:lnTo>
                    <a:pt x="98" y="9308"/>
                  </a:lnTo>
                  <a:lnTo>
                    <a:pt x="39" y="10015"/>
                  </a:lnTo>
                  <a:lnTo>
                    <a:pt x="0" y="10643"/>
                  </a:lnTo>
                  <a:lnTo>
                    <a:pt x="0" y="11193"/>
                  </a:lnTo>
                  <a:lnTo>
                    <a:pt x="0" y="11625"/>
                  </a:lnTo>
                  <a:lnTo>
                    <a:pt x="20" y="11940"/>
                  </a:lnTo>
                  <a:lnTo>
                    <a:pt x="59" y="12097"/>
                  </a:lnTo>
                  <a:lnTo>
                    <a:pt x="118" y="12254"/>
                  </a:lnTo>
                  <a:lnTo>
                    <a:pt x="295" y="12686"/>
                  </a:lnTo>
                  <a:lnTo>
                    <a:pt x="570" y="13196"/>
                  </a:lnTo>
                  <a:lnTo>
                    <a:pt x="904" y="13785"/>
                  </a:lnTo>
                  <a:lnTo>
                    <a:pt x="1277" y="14433"/>
                  </a:lnTo>
                  <a:lnTo>
                    <a:pt x="1689" y="15101"/>
                  </a:lnTo>
                  <a:lnTo>
                    <a:pt x="2592" y="16476"/>
                  </a:lnTo>
                  <a:lnTo>
                    <a:pt x="3476" y="17811"/>
                  </a:lnTo>
                  <a:lnTo>
                    <a:pt x="4261" y="18930"/>
                  </a:lnTo>
                  <a:lnTo>
                    <a:pt x="5008" y="19991"/>
                  </a:lnTo>
                  <a:lnTo>
                    <a:pt x="159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4" name="Google Shape;2454;p33"/>
            <p:cNvSpPr/>
            <p:nvPr/>
          </p:nvSpPr>
          <p:spPr>
            <a:xfrm>
              <a:off x="-2464625" y="1962550"/>
              <a:ext cx="212125" cy="550850"/>
            </a:xfrm>
            <a:custGeom>
              <a:rect b="b" l="l" r="r" t="t"/>
              <a:pathLst>
                <a:path extrusionOk="0" h="22034" w="8485">
                  <a:moveTo>
                    <a:pt x="8484" y="0"/>
                  </a:moveTo>
                  <a:lnTo>
                    <a:pt x="1" y="22034"/>
                  </a:lnTo>
                  <a:lnTo>
                    <a:pt x="551" y="21444"/>
                  </a:lnTo>
                  <a:lnTo>
                    <a:pt x="1100" y="20796"/>
                  </a:lnTo>
                  <a:lnTo>
                    <a:pt x="2279" y="19402"/>
                  </a:lnTo>
                  <a:lnTo>
                    <a:pt x="3477" y="17910"/>
                  </a:lnTo>
                  <a:lnTo>
                    <a:pt x="4655" y="16417"/>
                  </a:lnTo>
                  <a:lnTo>
                    <a:pt x="5715" y="14984"/>
                  </a:lnTo>
                  <a:lnTo>
                    <a:pt x="6206" y="14296"/>
                  </a:lnTo>
                  <a:lnTo>
                    <a:pt x="6638" y="13668"/>
                  </a:lnTo>
                  <a:lnTo>
                    <a:pt x="7031" y="13079"/>
                  </a:lnTo>
                  <a:lnTo>
                    <a:pt x="7365" y="12568"/>
                  </a:lnTo>
                  <a:lnTo>
                    <a:pt x="7620" y="12117"/>
                  </a:lnTo>
                  <a:lnTo>
                    <a:pt x="7816" y="11744"/>
                  </a:lnTo>
                  <a:lnTo>
                    <a:pt x="7875" y="11547"/>
                  </a:lnTo>
                  <a:lnTo>
                    <a:pt x="7954" y="11331"/>
                  </a:lnTo>
                  <a:lnTo>
                    <a:pt x="8013" y="11056"/>
                  </a:lnTo>
                  <a:lnTo>
                    <a:pt x="8072" y="10742"/>
                  </a:lnTo>
                  <a:lnTo>
                    <a:pt x="8170" y="10016"/>
                  </a:lnTo>
                  <a:lnTo>
                    <a:pt x="8248" y="9171"/>
                  </a:lnTo>
                  <a:lnTo>
                    <a:pt x="8327" y="8248"/>
                  </a:lnTo>
                  <a:lnTo>
                    <a:pt x="8366" y="7266"/>
                  </a:lnTo>
                  <a:lnTo>
                    <a:pt x="8405" y="6245"/>
                  </a:lnTo>
                  <a:lnTo>
                    <a:pt x="8445" y="5224"/>
                  </a:lnTo>
                  <a:lnTo>
                    <a:pt x="8484" y="3260"/>
                  </a:lnTo>
                  <a:lnTo>
                    <a:pt x="8484" y="1591"/>
                  </a:lnTo>
                  <a:lnTo>
                    <a:pt x="848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5" name="Google Shape;2455;p33"/>
            <p:cNvSpPr/>
            <p:nvPr/>
          </p:nvSpPr>
          <p:spPr>
            <a:xfrm>
              <a:off x="-2082675" y="363575"/>
              <a:ext cx="165950" cy="749200"/>
            </a:xfrm>
            <a:custGeom>
              <a:rect b="b" l="l" r="r" t="t"/>
              <a:pathLst>
                <a:path extrusionOk="0" h="29968" w="6638">
                  <a:moveTo>
                    <a:pt x="59" y="1"/>
                  </a:moveTo>
                  <a:lnTo>
                    <a:pt x="20" y="354"/>
                  </a:lnTo>
                  <a:lnTo>
                    <a:pt x="1" y="786"/>
                  </a:lnTo>
                  <a:lnTo>
                    <a:pt x="20" y="1297"/>
                  </a:lnTo>
                  <a:lnTo>
                    <a:pt x="59" y="1886"/>
                  </a:lnTo>
                  <a:lnTo>
                    <a:pt x="118" y="2554"/>
                  </a:lnTo>
                  <a:lnTo>
                    <a:pt x="197" y="3260"/>
                  </a:lnTo>
                  <a:lnTo>
                    <a:pt x="393" y="4890"/>
                  </a:lnTo>
                  <a:lnTo>
                    <a:pt x="668" y="6717"/>
                  </a:lnTo>
                  <a:lnTo>
                    <a:pt x="982" y="8700"/>
                  </a:lnTo>
                  <a:lnTo>
                    <a:pt x="1356" y="10821"/>
                  </a:lnTo>
                  <a:lnTo>
                    <a:pt x="1748" y="13040"/>
                  </a:lnTo>
                  <a:lnTo>
                    <a:pt x="2573" y="17635"/>
                  </a:lnTo>
                  <a:lnTo>
                    <a:pt x="3398" y="22171"/>
                  </a:lnTo>
                  <a:lnTo>
                    <a:pt x="3791" y="24331"/>
                  </a:lnTo>
                  <a:lnTo>
                    <a:pt x="4144" y="26374"/>
                  </a:lnTo>
                  <a:lnTo>
                    <a:pt x="4458" y="28278"/>
                  </a:lnTo>
                  <a:lnTo>
                    <a:pt x="4714" y="29967"/>
                  </a:lnTo>
                  <a:lnTo>
                    <a:pt x="5263" y="29869"/>
                  </a:lnTo>
                  <a:lnTo>
                    <a:pt x="5774" y="29771"/>
                  </a:lnTo>
                  <a:lnTo>
                    <a:pt x="6245" y="29653"/>
                  </a:lnTo>
                  <a:lnTo>
                    <a:pt x="6638" y="29535"/>
                  </a:lnTo>
                  <a:lnTo>
                    <a:pt x="668" y="2357"/>
                  </a:lnTo>
                  <a:lnTo>
                    <a:pt x="668" y="2338"/>
                  </a:lnTo>
                  <a:lnTo>
                    <a:pt x="59"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6" name="Google Shape;2456;p33"/>
            <p:cNvSpPr/>
            <p:nvPr/>
          </p:nvSpPr>
          <p:spPr>
            <a:xfrm>
              <a:off x="-2347275" y="448500"/>
              <a:ext cx="161525" cy="669175"/>
            </a:xfrm>
            <a:custGeom>
              <a:rect b="b" l="l" r="r" t="t"/>
              <a:pathLst>
                <a:path extrusionOk="0" h="26767" w="6461">
                  <a:moveTo>
                    <a:pt x="5695" y="1"/>
                  </a:moveTo>
                  <a:lnTo>
                    <a:pt x="5714" y="747"/>
                  </a:lnTo>
                  <a:lnTo>
                    <a:pt x="5675" y="1611"/>
                  </a:lnTo>
                  <a:lnTo>
                    <a:pt x="5616" y="2613"/>
                  </a:lnTo>
                  <a:lnTo>
                    <a:pt x="5498" y="3732"/>
                  </a:lnTo>
                  <a:lnTo>
                    <a:pt x="5361" y="4930"/>
                  </a:lnTo>
                  <a:lnTo>
                    <a:pt x="5184" y="6206"/>
                  </a:lnTo>
                  <a:lnTo>
                    <a:pt x="4968" y="7561"/>
                  </a:lnTo>
                  <a:lnTo>
                    <a:pt x="4733" y="8956"/>
                  </a:lnTo>
                  <a:lnTo>
                    <a:pt x="4477" y="10409"/>
                  </a:lnTo>
                  <a:lnTo>
                    <a:pt x="4183" y="11862"/>
                  </a:lnTo>
                  <a:lnTo>
                    <a:pt x="3869" y="13335"/>
                  </a:lnTo>
                  <a:lnTo>
                    <a:pt x="3535" y="14808"/>
                  </a:lnTo>
                  <a:lnTo>
                    <a:pt x="3181" y="16261"/>
                  </a:lnTo>
                  <a:lnTo>
                    <a:pt x="2808" y="17694"/>
                  </a:lnTo>
                  <a:lnTo>
                    <a:pt x="2415" y="19069"/>
                  </a:lnTo>
                  <a:lnTo>
                    <a:pt x="2023" y="20385"/>
                  </a:lnTo>
                  <a:lnTo>
                    <a:pt x="1591" y="21700"/>
                  </a:lnTo>
                  <a:lnTo>
                    <a:pt x="1139" y="23114"/>
                  </a:lnTo>
                  <a:lnTo>
                    <a:pt x="98" y="26158"/>
                  </a:lnTo>
                  <a:lnTo>
                    <a:pt x="0" y="26433"/>
                  </a:lnTo>
                  <a:lnTo>
                    <a:pt x="432" y="26531"/>
                  </a:lnTo>
                  <a:lnTo>
                    <a:pt x="884" y="26610"/>
                  </a:lnTo>
                  <a:lnTo>
                    <a:pt x="1375" y="26688"/>
                  </a:lnTo>
                  <a:lnTo>
                    <a:pt x="1885" y="26767"/>
                  </a:lnTo>
                  <a:lnTo>
                    <a:pt x="3063" y="22761"/>
                  </a:lnTo>
                  <a:lnTo>
                    <a:pt x="3613" y="20875"/>
                  </a:lnTo>
                  <a:lnTo>
                    <a:pt x="4104" y="19108"/>
                  </a:lnTo>
                  <a:lnTo>
                    <a:pt x="4536" y="17498"/>
                  </a:lnTo>
                  <a:lnTo>
                    <a:pt x="4909" y="16064"/>
                  </a:lnTo>
                  <a:lnTo>
                    <a:pt x="5204" y="14827"/>
                  </a:lnTo>
                  <a:lnTo>
                    <a:pt x="5420" y="13826"/>
                  </a:lnTo>
                  <a:lnTo>
                    <a:pt x="5793" y="11783"/>
                  </a:lnTo>
                  <a:lnTo>
                    <a:pt x="5970" y="10860"/>
                  </a:lnTo>
                  <a:lnTo>
                    <a:pt x="6107" y="9996"/>
                  </a:lnTo>
                  <a:lnTo>
                    <a:pt x="6225" y="9172"/>
                  </a:lnTo>
                  <a:lnTo>
                    <a:pt x="6323" y="8366"/>
                  </a:lnTo>
                  <a:lnTo>
                    <a:pt x="6402" y="7601"/>
                  </a:lnTo>
                  <a:lnTo>
                    <a:pt x="6441" y="6835"/>
                  </a:lnTo>
                  <a:lnTo>
                    <a:pt x="6461" y="6089"/>
                  </a:lnTo>
                  <a:lnTo>
                    <a:pt x="6441" y="5323"/>
                  </a:lnTo>
                  <a:lnTo>
                    <a:pt x="6402" y="4537"/>
                  </a:lnTo>
                  <a:lnTo>
                    <a:pt x="6323" y="3732"/>
                  </a:lnTo>
                  <a:lnTo>
                    <a:pt x="6225" y="2868"/>
                  </a:lnTo>
                  <a:lnTo>
                    <a:pt x="6088" y="1984"/>
                  </a:lnTo>
                  <a:lnTo>
                    <a:pt x="5911" y="1022"/>
                  </a:lnTo>
                  <a:lnTo>
                    <a:pt x="5695"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7" name="Google Shape;2457;p33"/>
            <p:cNvSpPr/>
            <p:nvPr/>
          </p:nvSpPr>
          <p:spPr>
            <a:xfrm>
              <a:off x="-3005625" y="1771075"/>
              <a:ext cx="270025" cy="847875"/>
            </a:xfrm>
            <a:custGeom>
              <a:rect b="b" l="l" r="r" t="t"/>
              <a:pathLst>
                <a:path extrusionOk="0" h="33915" w="10801">
                  <a:moveTo>
                    <a:pt x="7207" y="1"/>
                  </a:moveTo>
                  <a:lnTo>
                    <a:pt x="7031" y="295"/>
                  </a:lnTo>
                  <a:lnTo>
                    <a:pt x="6854" y="629"/>
                  </a:lnTo>
                  <a:lnTo>
                    <a:pt x="6481" y="1415"/>
                  </a:lnTo>
                  <a:lnTo>
                    <a:pt x="6068" y="2357"/>
                  </a:lnTo>
                  <a:lnTo>
                    <a:pt x="5636" y="3398"/>
                  </a:lnTo>
                  <a:lnTo>
                    <a:pt x="5224" y="4478"/>
                  </a:lnTo>
                  <a:lnTo>
                    <a:pt x="4792" y="5617"/>
                  </a:lnTo>
                  <a:lnTo>
                    <a:pt x="4380" y="6835"/>
                  </a:lnTo>
                  <a:lnTo>
                    <a:pt x="3947" y="8092"/>
                  </a:lnTo>
                  <a:lnTo>
                    <a:pt x="3515" y="9388"/>
                  </a:lnTo>
                  <a:lnTo>
                    <a:pt x="3083" y="10723"/>
                  </a:lnTo>
                  <a:lnTo>
                    <a:pt x="2671" y="12058"/>
                  </a:lnTo>
                  <a:lnTo>
                    <a:pt x="2278" y="13394"/>
                  </a:lnTo>
                  <a:lnTo>
                    <a:pt x="1905" y="14709"/>
                  </a:lnTo>
                  <a:lnTo>
                    <a:pt x="1532" y="16005"/>
                  </a:lnTo>
                  <a:lnTo>
                    <a:pt x="1198" y="17262"/>
                  </a:lnTo>
                  <a:lnTo>
                    <a:pt x="884" y="18460"/>
                  </a:lnTo>
                  <a:lnTo>
                    <a:pt x="609" y="19599"/>
                  </a:lnTo>
                  <a:lnTo>
                    <a:pt x="354" y="20659"/>
                  </a:lnTo>
                  <a:lnTo>
                    <a:pt x="157" y="21602"/>
                  </a:lnTo>
                  <a:lnTo>
                    <a:pt x="0" y="22466"/>
                  </a:lnTo>
                  <a:lnTo>
                    <a:pt x="197" y="22918"/>
                  </a:lnTo>
                  <a:lnTo>
                    <a:pt x="452" y="23428"/>
                  </a:lnTo>
                  <a:lnTo>
                    <a:pt x="806" y="24096"/>
                  </a:lnTo>
                  <a:lnTo>
                    <a:pt x="1277" y="24921"/>
                  </a:lnTo>
                  <a:lnTo>
                    <a:pt x="1846" y="25844"/>
                  </a:lnTo>
                  <a:lnTo>
                    <a:pt x="2160" y="26354"/>
                  </a:lnTo>
                  <a:lnTo>
                    <a:pt x="2494" y="26865"/>
                  </a:lnTo>
                  <a:lnTo>
                    <a:pt x="2867" y="27395"/>
                  </a:lnTo>
                  <a:lnTo>
                    <a:pt x="3280" y="27925"/>
                  </a:lnTo>
                  <a:lnTo>
                    <a:pt x="3967" y="28829"/>
                  </a:lnTo>
                  <a:lnTo>
                    <a:pt x="4694" y="29693"/>
                  </a:lnTo>
                  <a:lnTo>
                    <a:pt x="5420" y="30537"/>
                  </a:lnTo>
                  <a:lnTo>
                    <a:pt x="6147" y="31342"/>
                  </a:lnTo>
                  <a:lnTo>
                    <a:pt x="6834" y="32049"/>
                  </a:lnTo>
                  <a:lnTo>
                    <a:pt x="7443" y="32697"/>
                  </a:lnTo>
                  <a:lnTo>
                    <a:pt x="8346" y="33600"/>
                  </a:lnTo>
                  <a:lnTo>
                    <a:pt x="8660" y="33915"/>
                  </a:lnTo>
                  <a:lnTo>
                    <a:pt x="10801" y="7561"/>
                  </a:lnTo>
                  <a:lnTo>
                    <a:pt x="10526" y="7345"/>
                  </a:lnTo>
                  <a:lnTo>
                    <a:pt x="10271" y="7090"/>
                  </a:lnTo>
                  <a:lnTo>
                    <a:pt x="10271" y="7090"/>
                  </a:lnTo>
                  <a:lnTo>
                    <a:pt x="10349" y="7247"/>
                  </a:lnTo>
                  <a:lnTo>
                    <a:pt x="10389" y="7404"/>
                  </a:lnTo>
                  <a:lnTo>
                    <a:pt x="10428" y="7542"/>
                  </a:lnTo>
                  <a:lnTo>
                    <a:pt x="10428" y="7679"/>
                  </a:lnTo>
                  <a:lnTo>
                    <a:pt x="10408" y="7718"/>
                  </a:lnTo>
                  <a:lnTo>
                    <a:pt x="10389" y="7758"/>
                  </a:lnTo>
                  <a:lnTo>
                    <a:pt x="10349" y="7797"/>
                  </a:lnTo>
                  <a:lnTo>
                    <a:pt x="10310" y="7817"/>
                  </a:lnTo>
                  <a:lnTo>
                    <a:pt x="10251" y="7836"/>
                  </a:lnTo>
                  <a:lnTo>
                    <a:pt x="10173" y="7836"/>
                  </a:lnTo>
                  <a:lnTo>
                    <a:pt x="9976" y="7817"/>
                  </a:lnTo>
                  <a:lnTo>
                    <a:pt x="9780" y="7738"/>
                  </a:lnTo>
                  <a:lnTo>
                    <a:pt x="9583" y="7659"/>
                  </a:lnTo>
                  <a:lnTo>
                    <a:pt x="9367" y="7561"/>
                  </a:lnTo>
                  <a:lnTo>
                    <a:pt x="9151" y="7443"/>
                  </a:lnTo>
                  <a:lnTo>
                    <a:pt x="8935" y="7306"/>
                  </a:lnTo>
                  <a:lnTo>
                    <a:pt x="8719" y="7149"/>
                  </a:lnTo>
                  <a:lnTo>
                    <a:pt x="8503" y="6972"/>
                  </a:lnTo>
                  <a:lnTo>
                    <a:pt x="8287" y="6795"/>
                  </a:lnTo>
                  <a:lnTo>
                    <a:pt x="8091" y="6599"/>
                  </a:lnTo>
                  <a:lnTo>
                    <a:pt x="7914" y="6363"/>
                  </a:lnTo>
                  <a:lnTo>
                    <a:pt x="7737" y="6147"/>
                  </a:lnTo>
                  <a:lnTo>
                    <a:pt x="7600" y="5892"/>
                  </a:lnTo>
                  <a:lnTo>
                    <a:pt x="7463" y="5617"/>
                  </a:lnTo>
                  <a:lnTo>
                    <a:pt x="7345" y="5342"/>
                  </a:lnTo>
                  <a:lnTo>
                    <a:pt x="7266" y="5048"/>
                  </a:lnTo>
                  <a:lnTo>
                    <a:pt x="7207" y="4753"/>
                  </a:lnTo>
                  <a:lnTo>
                    <a:pt x="7168" y="4419"/>
                  </a:lnTo>
                  <a:lnTo>
                    <a:pt x="7148" y="4066"/>
                  </a:lnTo>
                  <a:lnTo>
                    <a:pt x="7109" y="3300"/>
                  </a:lnTo>
                  <a:lnTo>
                    <a:pt x="7109" y="2515"/>
                  </a:lnTo>
                  <a:lnTo>
                    <a:pt x="7129" y="1749"/>
                  </a:lnTo>
                  <a:lnTo>
                    <a:pt x="7188" y="512"/>
                  </a:lnTo>
                  <a:lnTo>
                    <a:pt x="7207"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8" name="Google Shape;2458;p33"/>
            <p:cNvSpPr/>
            <p:nvPr/>
          </p:nvSpPr>
          <p:spPr>
            <a:xfrm>
              <a:off x="-2864725" y="1771075"/>
              <a:ext cx="129125" cy="847875"/>
            </a:xfrm>
            <a:custGeom>
              <a:rect b="b" l="l" r="r" t="t"/>
              <a:pathLst>
                <a:path extrusionOk="0" h="33915" w="5165">
                  <a:moveTo>
                    <a:pt x="1571" y="1"/>
                  </a:moveTo>
                  <a:lnTo>
                    <a:pt x="1395" y="295"/>
                  </a:lnTo>
                  <a:lnTo>
                    <a:pt x="1218" y="629"/>
                  </a:lnTo>
                  <a:lnTo>
                    <a:pt x="845" y="1415"/>
                  </a:lnTo>
                  <a:lnTo>
                    <a:pt x="432" y="2357"/>
                  </a:lnTo>
                  <a:lnTo>
                    <a:pt x="0" y="3398"/>
                  </a:lnTo>
                  <a:lnTo>
                    <a:pt x="118" y="4302"/>
                  </a:lnTo>
                  <a:lnTo>
                    <a:pt x="236" y="5166"/>
                  </a:lnTo>
                  <a:lnTo>
                    <a:pt x="373" y="5990"/>
                  </a:lnTo>
                  <a:lnTo>
                    <a:pt x="531" y="6795"/>
                  </a:lnTo>
                  <a:lnTo>
                    <a:pt x="688" y="7561"/>
                  </a:lnTo>
                  <a:lnTo>
                    <a:pt x="845" y="8288"/>
                  </a:lnTo>
                  <a:lnTo>
                    <a:pt x="1179" y="9564"/>
                  </a:lnTo>
                  <a:lnTo>
                    <a:pt x="1453" y="10644"/>
                  </a:lnTo>
                  <a:lnTo>
                    <a:pt x="1709" y="11450"/>
                  </a:lnTo>
                  <a:lnTo>
                    <a:pt x="1925" y="12137"/>
                  </a:lnTo>
                  <a:lnTo>
                    <a:pt x="2710" y="33600"/>
                  </a:lnTo>
                  <a:lnTo>
                    <a:pt x="3024" y="33915"/>
                  </a:lnTo>
                  <a:lnTo>
                    <a:pt x="5165" y="7561"/>
                  </a:lnTo>
                  <a:lnTo>
                    <a:pt x="4890" y="7345"/>
                  </a:lnTo>
                  <a:lnTo>
                    <a:pt x="4635" y="7090"/>
                  </a:lnTo>
                  <a:lnTo>
                    <a:pt x="4635" y="7090"/>
                  </a:lnTo>
                  <a:lnTo>
                    <a:pt x="4713" y="7247"/>
                  </a:lnTo>
                  <a:lnTo>
                    <a:pt x="4753" y="7404"/>
                  </a:lnTo>
                  <a:lnTo>
                    <a:pt x="4792" y="7542"/>
                  </a:lnTo>
                  <a:lnTo>
                    <a:pt x="4792" y="7679"/>
                  </a:lnTo>
                  <a:lnTo>
                    <a:pt x="4772" y="7718"/>
                  </a:lnTo>
                  <a:lnTo>
                    <a:pt x="4753" y="7758"/>
                  </a:lnTo>
                  <a:lnTo>
                    <a:pt x="4713" y="7797"/>
                  </a:lnTo>
                  <a:lnTo>
                    <a:pt x="4674" y="7817"/>
                  </a:lnTo>
                  <a:lnTo>
                    <a:pt x="4615" y="7836"/>
                  </a:lnTo>
                  <a:lnTo>
                    <a:pt x="4537" y="7836"/>
                  </a:lnTo>
                  <a:lnTo>
                    <a:pt x="4340" y="7817"/>
                  </a:lnTo>
                  <a:lnTo>
                    <a:pt x="4144" y="7738"/>
                  </a:lnTo>
                  <a:lnTo>
                    <a:pt x="3947" y="7659"/>
                  </a:lnTo>
                  <a:lnTo>
                    <a:pt x="3731" y="7561"/>
                  </a:lnTo>
                  <a:lnTo>
                    <a:pt x="3515" y="7443"/>
                  </a:lnTo>
                  <a:lnTo>
                    <a:pt x="3299" y="7306"/>
                  </a:lnTo>
                  <a:lnTo>
                    <a:pt x="3083" y="7149"/>
                  </a:lnTo>
                  <a:lnTo>
                    <a:pt x="2867" y="6972"/>
                  </a:lnTo>
                  <a:lnTo>
                    <a:pt x="2651" y="6795"/>
                  </a:lnTo>
                  <a:lnTo>
                    <a:pt x="2455" y="6599"/>
                  </a:lnTo>
                  <a:lnTo>
                    <a:pt x="2278" y="6363"/>
                  </a:lnTo>
                  <a:lnTo>
                    <a:pt x="2101" y="6147"/>
                  </a:lnTo>
                  <a:lnTo>
                    <a:pt x="1964" y="5892"/>
                  </a:lnTo>
                  <a:lnTo>
                    <a:pt x="1827" y="5617"/>
                  </a:lnTo>
                  <a:lnTo>
                    <a:pt x="1709" y="5342"/>
                  </a:lnTo>
                  <a:lnTo>
                    <a:pt x="1630" y="5048"/>
                  </a:lnTo>
                  <a:lnTo>
                    <a:pt x="1571" y="4753"/>
                  </a:lnTo>
                  <a:lnTo>
                    <a:pt x="1532" y="4419"/>
                  </a:lnTo>
                  <a:lnTo>
                    <a:pt x="1512" y="4066"/>
                  </a:lnTo>
                  <a:lnTo>
                    <a:pt x="1473" y="3300"/>
                  </a:lnTo>
                  <a:lnTo>
                    <a:pt x="1473" y="2515"/>
                  </a:lnTo>
                  <a:lnTo>
                    <a:pt x="1493" y="1749"/>
                  </a:lnTo>
                  <a:lnTo>
                    <a:pt x="1552" y="512"/>
                  </a:lnTo>
                  <a:lnTo>
                    <a:pt x="1571" y="1"/>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9" name="Google Shape;2459;p33"/>
            <p:cNvSpPr/>
            <p:nvPr/>
          </p:nvSpPr>
          <p:spPr>
            <a:xfrm>
              <a:off x="-2816625" y="1325325"/>
              <a:ext cx="1191025" cy="1498350"/>
            </a:xfrm>
            <a:custGeom>
              <a:rect b="b" l="l" r="r" t="t"/>
              <a:pathLst>
                <a:path extrusionOk="0" h="59934" w="47641">
                  <a:moveTo>
                    <a:pt x="34209" y="0"/>
                  </a:moveTo>
                  <a:lnTo>
                    <a:pt x="33639" y="177"/>
                  </a:lnTo>
                  <a:lnTo>
                    <a:pt x="33031" y="373"/>
                  </a:lnTo>
                  <a:lnTo>
                    <a:pt x="32383" y="550"/>
                  </a:lnTo>
                  <a:lnTo>
                    <a:pt x="31676" y="727"/>
                  </a:lnTo>
                  <a:lnTo>
                    <a:pt x="30910" y="884"/>
                  </a:lnTo>
                  <a:lnTo>
                    <a:pt x="30105" y="1021"/>
                  </a:lnTo>
                  <a:lnTo>
                    <a:pt x="29260" y="1159"/>
                  </a:lnTo>
                  <a:lnTo>
                    <a:pt x="28337" y="1277"/>
                  </a:lnTo>
                  <a:lnTo>
                    <a:pt x="27552" y="1355"/>
                  </a:lnTo>
                  <a:lnTo>
                    <a:pt x="26708" y="1434"/>
                  </a:lnTo>
                  <a:lnTo>
                    <a:pt x="25549" y="1493"/>
                  </a:lnTo>
                  <a:lnTo>
                    <a:pt x="24449" y="1532"/>
                  </a:lnTo>
                  <a:lnTo>
                    <a:pt x="23408" y="1571"/>
                  </a:lnTo>
                  <a:lnTo>
                    <a:pt x="22446" y="1571"/>
                  </a:lnTo>
                  <a:lnTo>
                    <a:pt x="21563" y="1552"/>
                  </a:lnTo>
                  <a:lnTo>
                    <a:pt x="20718" y="1512"/>
                  </a:lnTo>
                  <a:lnTo>
                    <a:pt x="19972" y="1453"/>
                  </a:lnTo>
                  <a:lnTo>
                    <a:pt x="19285" y="1394"/>
                  </a:lnTo>
                  <a:lnTo>
                    <a:pt x="18637" y="1336"/>
                  </a:lnTo>
                  <a:lnTo>
                    <a:pt x="18087" y="1257"/>
                  </a:lnTo>
                  <a:lnTo>
                    <a:pt x="17576" y="1178"/>
                  </a:lnTo>
                  <a:lnTo>
                    <a:pt x="17124" y="1080"/>
                  </a:lnTo>
                  <a:lnTo>
                    <a:pt x="16732" y="1002"/>
                  </a:lnTo>
                  <a:lnTo>
                    <a:pt x="16123" y="845"/>
                  </a:lnTo>
                  <a:lnTo>
                    <a:pt x="15711" y="707"/>
                  </a:lnTo>
                  <a:lnTo>
                    <a:pt x="15396" y="805"/>
                  </a:lnTo>
                  <a:lnTo>
                    <a:pt x="14041" y="4478"/>
                  </a:lnTo>
                  <a:lnTo>
                    <a:pt x="13040" y="7129"/>
                  </a:lnTo>
                  <a:lnTo>
                    <a:pt x="12549" y="8425"/>
                  </a:lnTo>
                  <a:lnTo>
                    <a:pt x="12431" y="8484"/>
                  </a:lnTo>
                  <a:lnTo>
                    <a:pt x="12294" y="8523"/>
                  </a:lnTo>
                  <a:lnTo>
                    <a:pt x="11980" y="8601"/>
                  </a:lnTo>
                  <a:lnTo>
                    <a:pt x="11606" y="8641"/>
                  </a:lnTo>
                  <a:lnTo>
                    <a:pt x="11174" y="8680"/>
                  </a:lnTo>
                  <a:lnTo>
                    <a:pt x="10703" y="8700"/>
                  </a:lnTo>
                  <a:lnTo>
                    <a:pt x="10232" y="8700"/>
                  </a:lnTo>
                  <a:lnTo>
                    <a:pt x="9230" y="8680"/>
                  </a:lnTo>
                  <a:lnTo>
                    <a:pt x="8248" y="8621"/>
                  </a:lnTo>
                  <a:lnTo>
                    <a:pt x="7404" y="8542"/>
                  </a:lnTo>
                  <a:lnTo>
                    <a:pt x="6776" y="8464"/>
                  </a:lnTo>
                  <a:lnTo>
                    <a:pt x="6442" y="8425"/>
                  </a:lnTo>
                  <a:lnTo>
                    <a:pt x="6442" y="4478"/>
                  </a:lnTo>
                  <a:lnTo>
                    <a:pt x="6736" y="3476"/>
                  </a:lnTo>
                  <a:lnTo>
                    <a:pt x="5696" y="3790"/>
                  </a:lnTo>
                  <a:lnTo>
                    <a:pt x="3378" y="18361"/>
                  </a:lnTo>
                  <a:lnTo>
                    <a:pt x="3810" y="18420"/>
                  </a:lnTo>
                  <a:lnTo>
                    <a:pt x="1100" y="51745"/>
                  </a:lnTo>
                  <a:lnTo>
                    <a:pt x="610" y="53021"/>
                  </a:lnTo>
                  <a:lnTo>
                    <a:pt x="236" y="53964"/>
                  </a:lnTo>
                  <a:lnTo>
                    <a:pt x="20" y="54553"/>
                  </a:lnTo>
                  <a:lnTo>
                    <a:pt x="1" y="54612"/>
                  </a:lnTo>
                  <a:lnTo>
                    <a:pt x="1" y="54690"/>
                  </a:lnTo>
                  <a:lnTo>
                    <a:pt x="20" y="54769"/>
                  </a:lnTo>
                  <a:lnTo>
                    <a:pt x="40" y="54867"/>
                  </a:lnTo>
                  <a:lnTo>
                    <a:pt x="158" y="55122"/>
                  </a:lnTo>
                  <a:lnTo>
                    <a:pt x="354" y="55436"/>
                  </a:lnTo>
                  <a:lnTo>
                    <a:pt x="551" y="55711"/>
                  </a:lnTo>
                  <a:lnTo>
                    <a:pt x="806" y="56006"/>
                  </a:lnTo>
                  <a:lnTo>
                    <a:pt x="1120" y="56320"/>
                  </a:lnTo>
                  <a:lnTo>
                    <a:pt x="1513" y="56654"/>
                  </a:lnTo>
                  <a:lnTo>
                    <a:pt x="1964" y="57027"/>
                  </a:lnTo>
                  <a:lnTo>
                    <a:pt x="2495" y="57420"/>
                  </a:lnTo>
                  <a:lnTo>
                    <a:pt x="3103" y="57832"/>
                  </a:lnTo>
                  <a:lnTo>
                    <a:pt x="3810" y="58264"/>
                  </a:lnTo>
                  <a:lnTo>
                    <a:pt x="4380" y="58578"/>
                  </a:lnTo>
                  <a:lnTo>
                    <a:pt x="4930" y="58853"/>
                  </a:lnTo>
                  <a:lnTo>
                    <a:pt x="5480" y="59089"/>
                  </a:lnTo>
                  <a:lnTo>
                    <a:pt x="6029" y="59285"/>
                  </a:lnTo>
                  <a:lnTo>
                    <a:pt x="6540" y="59462"/>
                  </a:lnTo>
                  <a:lnTo>
                    <a:pt x="7051" y="59600"/>
                  </a:lnTo>
                  <a:lnTo>
                    <a:pt x="7522" y="59698"/>
                  </a:lnTo>
                  <a:lnTo>
                    <a:pt x="7974" y="59776"/>
                  </a:lnTo>
                  <a:lnTo>
                    <a:pt x="8406" y="59835"/>
                  </a:lnTo>
                  <a:lnTo>
                    <a:pt x="8779" y="59894"/>
                  </a:lnTo>
                  <a:lnTo>
                    <a:pt x="9446" y="59933"/>
                  </a:lnTo>
                  <a:lnTo>
                    <a:pt x="9937" y="59933"/>
                  </a:lnTo>
                  <a:lnTo>
                    <a:pt x="10212" y="59914"/>
                  </a:lnTo>
                  <a:lnTo>
                    <a:pt x="10291" y="59914"/>
                  </a:lnTo>
                  <a:lnTo>
                    <a:pt x="10939" y="57871"/>
                  </a:lnTo>
                  <a:lnTo>
                    <a:pt x="11646" y="55692"/>
                  </a:lnTo>
                  <a:lnTo>
                    <a:pt x="12510" y="53041"/>
                  </a:lnTo>
                  <a:lnTo>
                    <a:pt x="13452" y="50174"/>
                  </a:lnTo>
                  <a:lnTo>
                    <a:pt x="14415" y="47346"/>
                  </a:lnTo>
                  <a:lnTo>
                    <a:pt x="14886" y="46030"/>
                  </a:lnTo>
                  <a:lnTo>
                    <a:pt x="15338" y="44793"/>
                  </a:lnTo>
                  <a:lnTo>
                    <a:pt x="15750" y="43693"/>
                  </a:lnTo>
                  <a:lnTo>
                    <a:pt x="16123" y="42751"/>
                  </a:lnTo>
                  <a:lnTo>
                    <a:pt x="16516" y="41769"/>
                  </a:lnTo>
                  <a:lnTo>
                    <a:pt x="16987" y="40591"/>
                  </a:lnTo>
                  <a:lnTo>
                    <a:pt x="18067" y="37743"/>
                  </a:lnTo>
                  <a:lnTo>
                    <a:pt x="19285" y="34444"/>
                  </a:lnTo>
                  <a:lnTo>
                    <a:pt x="20541" y="31008"/>
                  </a:lnTo>
                  <a:lnTo>
                    <a:pt x="22819" y="24743"/>
                  </a:lnTo>
                  <a:lnTo>
                    <a:pt x="24155" y="21110"/>
                  </a:lnTo>
                  <a:lnTo>
                    <a:pt x="24430" y="20403"/>
                  </a:lnTo>
                  <a:lnTo>
                    <a:pt x="24685" y="19854"/>
                  </a:lnTo>
                  <a:lnTo>
                    <a:pt x="24921" y="19461"/>
                  </a:lnTo>
                  <a:lnTo>
                    <a:pt x="25019" y="19304"/>
                  </a:lnTo>
                  <a:lnTo>
                    <a:pt x="25137" y="19186"/>
                  </a:lnTo>
                  <a:lnTo>
                    <a:pt x="25215" y="19088"/>
                  </a:lnTo>
                  <a:lnTo>
                    <a:pt x="25313" y="19009"/>
                  </a:lnTo>
                  <a:lnTo>
                    <a:pt x="25411" y="18970"/>
                  </a:lnTo>
                  <a:lnTo>
                    <a:pt x="25490" y="18950"/>
                  </a:lnTo>
                  <a:lnTo>
                    <a:pt x="25588" y="18931"/>
                  </a:lnTo>
                  <a:lnTo>
                    <a:pt x="25667" y="18950"/>
                  </a:lnTo>
                  <a:lnTo>
                    <a:pt x="25745" y="18970"/>
                  </a:lnTo>
                  <a:lnTo>
                    <a:pt x="25824" y="19009"/>
                  </a:lnTo>
                  <a:lnTo>
                    <a:pt x="25922" y="19068"/>
                  </a:lnTo>
                  <a:lnTo>
                    <a:pt x="26001" y="19147"/>
                  </a:lnTo>
                  <a:lnTo>
                    <a:pt x="26099" y="19304"/>
                  </a:lnTo>
                  <a:lnTo>
                    <a:pt x="26217" y="19480"/>
                  </a:lnTo>
                  <a:lnTo>
                    <a:pt x="26315" y="19716"/>
                  </a:lnTo>
                  <a:lnTo>
                    <a:pt x="26433" y="20011"/>
                  </a:lnTo>
                  <a:lnTo>
                    <a:pt x="26550" y="20345"/>
                  </a:lnTo>
                  <a:lnTo>
                    <a:pt x="26668" y="20757"/>
                  </a:lnTo>
                  <a:lnTo>
                    <a:pt x="26786" y="21228"/>
                  </a:lnTo>
                  <a:lnTo>
                    <a:pt x="26924" y="21778"/>
                  </a:lnTo>
                  <a:lnTo>
                    <a:pt x="27041" y="22387"/>
                  </a:lnTo>
                  <a:lnTo>
                    <a:pt x="27179" y="23094"/>
                  </a:lnTo>
                  <a:lnTo>
                    <a:pt x="27316" y="23860"/>
                  </a:lnTo>
                  <a:lnTo>
                    <a:pt x="27454" y="24724"/>
                  </a:lnTo>
                  <a:lnTo>
                    <a:pt x="27591" y="25686"/>
                  </a:lnTo>
                  <a:lnTo>
                    <a:pt x="27729" y="26727"/>
                  </a:lnTo>
                  <a:lnTo>
                    <a:pt x="27886" y="27925"/>
                  </a:lnTo>
                  <a:lnTo>
                    <a:pt x="28082" y="29299"/>
                  </a:lnTo>
                  <a:lnTo>
                    <a:pt x="28573" y="32500"/>
                  </a:lnTo>
                  <a:lnTo>
                    <a:pt x="29182" y="36094"/>
                  </a:lnTo>
                  <a:lnTo>
                    <a:pt x="29830" y="39844"/>
                  </a:lnTo>
                  <a:lnTo>
                    <a:pt x="30537" y="43517"/>
                  </a:lnTo>
                  <a:lnTo>
                    <a:pt x="30871" y="45245"/>
                  </a:lnTo>
                  <a:lnTo>
                    <a:pt x="31204" y="46875"/>
                  </a:lnTo>
                  <a:lnTo>
                    <a:pt x="31538" y="48367"/>
                  </a:lnTo>
                  <a:lnTo>
                    <a:pt x="31852" y="49702"/>
                  </a:lnTo>
                  <a:lnTo>
                    <a:pt x="32127" y="50822"/>
                  </a:lnTo>
                  <a:lnTo>
                    <a:pt x="32383" y="51745"/>
                  </a:lnTo>
                  <a:lnTo>
                    <a:pt x="32717" y="52746"/>
                  </a:lnTo>
                  <a:lnTo>
                    <a:pt x="33031" y="53669"/>
                  </a:lnTo>
                  <a:lnTo>
                    <a:pt x="33365" y="54553"/>
                  </a:lnTo>
                  <a:lnTo>
                    <a:pt x="33718" y="55358"/>
                  </a:lnTo>
                  <a:lnTo>
                    <a:pt x="33895" y="55751"/>
                  </a:lnTo>
                  <a:lnTo>
                    <a:pt x="34091" y="56104"/>
                  </a:lnTo>
                  <a:lnTo>
                    <a:pt x="34268" y="56458"/>
                  </a:lnTo>
                  <a:lnTo>
                    <a:pt x="34484" y="56791"/>
                  </a:lnTo>
                  <a:lnTo>
                    <a:pt x="34680" y="57106"/>
                  </a:lnTo>
                  <a:lnTo>
                    <a:pt x="34896" y="57400"/>
                  </a:lnTo>
                  <a:lnTo>
                    <a:pt x="35112" y="57675"/>
                  </a:lnTo>
                  <a:lnTo>
                    <a:pt x="35348" y="57930"/>
                  </a:lnTo>
                  <a:lnTo>
                    <a:pt x="35623" y="58186"/>
                  </a:lnTo>
                  <a:lnTo>
                    <a:pt x="35898" y="58441"/>
                  </a:lnTo>
                  <a:lnTo>
                    <a:pt x="36192" y="58657"/>
                  </a:lnTo>
                  <a:lnTo>
                    <a:pt x="36487" y="58853"/>
                  </a:lnTo>
                  <a:lnTo>
                    <a:pt x="36801" y="59030"/>
                  </a:lnTo>
                  <a:lnTo>
                    <a:pt x="37135" y="59168"/>
                  </a:lnTo>
                  <a:lnTo>
                    <a:pt x="37488" y="59305"/>
                  </a:lnTo>
                  <a:lnTo>
                    <a:pt x="37862" y="59403"/>
                  </a:lnTo>
                  <a:lnTo>
                    <a:pt x="38176" y="59462"/>
                  </a:lnTo>
                  <a:lnTo>
                    <a:pt x="38510" y="59501"/>
                  </a:lnTo>
                  <a:lnTo>
                    <a:pt x="39059" y="59541"/>
                  </a:lnTo>
                  <a:lnTo>
                    <a:pt x="39649" y="59541"/>
                  </a:lnTo>
                  <a:lnTo>
                    <a:pt x="40257" y="59501"/>
                  </a:lnTo>
                  <a:lnTo>
                    <a:pt x="40905" y="59403"/>
                  </a:lnTo>
                  <a:lnTo>
                    <a:pt x="41553" y="59305"/>
                  </a:lnTo>
                  <a:lnTo>
                    <a:pt x="42201" y="59148"/>
                  </a:lnTo>
                  <a:lnTo>
                    <a:pt x="42849" y="58971"/>
                  </a:lnTo>
                  <a:lnTo>
                    <a:pt x="43497" y="58775"/>
                  </a:lnTo>
                  <a:lnTo>
                    <a:pt x="44126" y="58539"/>
                  </a:lnTo>
                  <a:lnTo>
                    <a:pt x="44735" y="58284"/>
                  </a:lnTo>
                  <a:lnTo>
                    <a:pt x="45304" y="58029"/>
                  </a:lnTo>
                  <a:lnTo>
                    <a:pt x="45854" y="57734"/>
                  </a:lnTo>
                  <a:lnTo>
                    <a:pt x="46364" y="57420"/>
                  </a:lnTo>
                  <a:lnTo>
                    <a:pt x="46836" y="57106"/>
                  </a:lnTo>
                  <a:lnTo>
                    <a:pt x="47248" y="56772"/>
                  </a:lnTo>
                  <a:lnTo>
                    <a:pt x="47425" y="56615"/>
                  </a:lnTo>
                  <a:lnTo>
                    <a:pt x="47602" y="56438"/>
                  </a:lnTo>
                  <a:lnTo>
                    <a:pt x="47641" y="56418"/>
                  </a:lnTo>
                  <a:lnTo>
                    <a:pt x="46895" y="48563"/>
                  </a:lnTo>
                  <a:lnTo>
                    <a:pt x="45520" y="34169"/>
                  </a:lnTo>
                  <a:lnTo>
                    <a:pt x="40984" y="5322"/>
                  </a:lnTo>
                  <a:lnTo>
                    <a:pt x="40571" y="5440"/>
                  </a:lnTo>
                  <a:lnTo>
                    <a:pt x="40218" y="5518"/>
                  </a:lnTo>
                  <a:lnTo>
                    <a:pt x="39609" y="5617"/>
                  </a:lnTo>
                  <a:lnTo>
                    <a:pt x="39216" y="5656"/>
                  </a:lnTo>
                  <a:lnTo>
                    <a:pt x="39020" y="5656"/>
                  </a:lnTo>
                  <a:lnTo>
                    <a:pt x="39020" y="5636"/>
                  </a:lnTo>
                  <a:lnTo>
                    <a:pt x="38981" y="5577"/>
                  </a:lnTo>
                  <a:lnTo>
                    <a:pt x="38942" y="5401"/>
                  </a:lnTo>
                  <a:lnTo>
                    <a:pt x="38784" y="4752"/>
                  </a:lnTo>
                  <a:lnTo>
                    <a:pt x="38588" y="3731"/>
                  </a:lnTo>
                  <a:lnTo>
                    <a:pt x="38352" y="2416"/>
                  </a:lnTo>
                  <a:lnTo>
                    <a:pt x="37940" y="216"/>
                  </a:lnTo>
                  <a:lnTo>
                    <a:pt x="34209"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0" name="Google Shape;2460;p33"/>
            <p:cNvSpPr/>
            <p:nvPr/>
          </p:nvSpPr>
          <p:spPr>
            <a:xfrm>
              <a:off x="-2816625" y="1343000"/>
              <a:ext cx="667700" cy="1368250"/>
            </a:xfrm>
            <a:custGeom>
              <a:rect b="b" l="l" r="r" t="t"/>
              <a:pathLst>
                <a:path extrusionOk="0" h="54730" w="26708">
                  <a:moveTo>
                    <a:pt x="15711" y="0"/>
                  </a:moveTo>
                  <a:lnTo>
                    <a:pt x="15396" y="98"/>
                  </a:lnTo>
                  <a:lnTo>
                    <a:pt x="14041" y="3771"/>
                  </a:lnTo>
                  <a:lnTo>
                    <a:pt x="13040" y="6422"/>
                  </a:lnTo>
                  <a:lnTo>
                    <a:pt x="12549" y="7718"/>
                  </a:lnTo>
                  <a:lnTo>
                    <a:pt x="12431" y="7777"/>
                  </a:lnTo>
                  <a:lnTo>
                    <a:pt x="12294" y="7816"/>
                  </a:lnTo>
                  <a:lnTo>
                    <a:pt x="11980" y="7894"/>
                  </a:lnTo>
                  <a:lnTo>
                    <a:pt x="11606" y="7934"/>
                  </a:lnTo>
                  <a:lnTo>
                    <a:pt x="11174" y="7973"/>
                  </a:lnTo>
                  <a:lnTo>
                    <a:pt x="10703" y="7993"/>
                  </a:lnTo>
                  <a:lnTo>
                    <a:pt x="10232" y="7993"/>
                  </a:lnTo>
                  <a:lnTo>
                    <a:pt x="9230" y="7973"/>
                  </a:lnTo>
                  <a:lnTo>
                    <a:pt x="8248" y="7914"/>
                  </a:lnTo>
                  <a:lnTo>
                    <a:pt x="7404" y="7835"/>
                  </a:lnTo>
                  <a:lnTo>
                    <a:pt x="6776" y="7757"/>
                  </a:lnTo>
                  <a:lnTo>
                    <a:pt x="6442" y="7718"/>
                  </a:lnTo>
                  <a:lnTo>
                    <a:pt x="6442" y="3771"/>
                  </a:lnTo>
                  <a:lnTo>
                    <a:pt x="6736" y="2769"/>
                  </a:lnTo>
                  <a:lnTo>
                    <a:pt x="5696" y="3083"/>
                  </a:lnTo>
                  <a:lnTo>
                    <a:pt x="3378" y="17654"/>
                  </a:lnTo>
                  <a:lnTo>
                    <a:pt x="3810" y="17713"/>
                  </a:lnTo>
                  <a:lnTo>
                    <a:pt x="1100" y="51038"/>
                  </a:lnTo>
                  <a:lnTo>
                    <a:pt x="610" y="52314"/>
                  </a:lnTo>
                  <a:lnTo>
                    <a:pt x="236" y="53257"/>
                  </a:lnTo>
                  <a:lnTo>
                    <a:pt x="20" y="53846"/>
                  </a:lnTo>
                  <a:lnTo>
                    <a:pt x="1" y="53905"/>
                  </a:lnTo>
                  <a:lnTo>
                    <a:pt x="1" y="53983"/>
                  </a:lnTo>
                  <a:lnTo>
                    <a:pt x="20" y="54062"/>
                  </a:lnTo>
                  <a:lnTo>
                    <a:pt x="40" y="54160"/>
                  </a:lnTo>
                  <a:lnTo>
                    <a:pt x="158" y="54415"/>
                  </a:lnTo>
                  <a:lnTo>
                    <a:pt x="354" y="54729"/>
                  </a:lnTo>
                  <a:lnTo>
                    <a:pt x="845" y="53964"/>
                  </a:lnTo>
                  <a:lnTo>
                    <a:pt x="1356" y="53158"/>
                  </a:lnTo>
                  <a:lnTo>
                    <a:pt x="1847" y="52334"/>
                  </a:lnTo>
                  <a:lnTo>
                    <a:pt x="2298" y="51548"/>
                  </a:lnTo>
                  <a:lnTo>
                    <a:pt x="2986" y="50331"/>
                  </a:lnTo>
                  <a:lnTo>
                    <a:pt x="3241" y="49840"/>
                  </a:lnTo>
                  <a:lnTo>
                    <a:pt x="5322" y="37665"/>
                  </a:lnTo>
                  <a:lnTo>
                    <a:pt x="7051" y="27767"/>
                  </a:lnTo>
                  <a:lnTo>
                    <a:pt x="8406" y="20050"/>
                  </a:lnTo>
                  <a:lnTo>
                    <a:pt x="9741" y="12509"/>
                  </a:lnTo>
                  <a:lnTo>
                    <a:pt x="10094" y="10447"/>
                  </a:lnTo>
                  <a:lnTo>
                    <a:pt x="12254" y="10192"/>
                  </a:lnTo>
                  <a:lnTo>
                    <a:pt x="15455" y="9838"/>
                  </a:lnTo>
                  <a:lnTo>
                    <a:pt x="16044" y="9760"/>
                  </a:lnTo>
                  <a:lnTo>
                    <a:pt x="16712" y="9662"/>
                  </a:lnTo>
                  <a:lnTo>
                    <a:pt x="18126" y="9406"/>
                  </a:lnTo>
                  <a:lnTo>
                    <a:pt x="19736" y="9112"/>
                  </a:lnTo>
                  <a:lnTo>
                    <a:pt x="26708" y="727"/>
                  </a:lnTo>
                  <a:lnTo>
                    <a:pt x="25549" y="786"/>
                  </a:lnTo>
                  <a:lnTo>
                    <a:pt x="24449" y="825"/>
                  </a:lnTo>
                  <a:lnTo>
                    <a:pt x="23408" y="864"/>
                  </a:lnTo>
                  <a:lnTo>
                    <a:pt x="22446" y="864"/>
                  </a:lnTo>
                  <a:lnTo>
                    <a:pt x="21563" y="845"/>
                  </a:lnTo>
                  <a:lnTo>
                    <a:pt x="20718" y="805"/>
                  </a:lnTo>
                  <a:lnTo>
                    <a:pt x="19972" y="746"/>
                  </a:lnTo>
                  <a:lnTo>
                    <a:pt x="19285" y="687"/>
                  </a:lnTo>
                  <a:lnTo>
                    <a:pt x="18637" y="629"/>
                  </a:lnTo>
                  <a:lnTo>
                    <a:pt x="18087" y="550"/>
                  </a:lnTo>
                  <a:lnTo>
                    <a:pt x="17576" y="471"/>
                  </a:lnTo>
                  <a:lnTo>
                    <a:pt x="17124" y="373"/>
                  </a:lnTo>
                  <a:lnTo>
                    <a:pt x="16732" y="295"/>
                  </a:lnTo>
                  <a:lnTo>
                    <a:pt x="16123" y="138"/>
                  </a:lnTo>
                  <a:lnTo>
                    <a:pt x="15711" y="0"/>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1" name="Google Shape;2461;p33"/>
            <p:cNvSpPr/>
            <p:nvPr/>
          </p:nvSpPr>
          <p:spPr>
            <a:xfrm>
              <a:off x="-2148950" y="1325325"/>
              <a:ext cx="504700" cy="1214100"/>
            </a:xfrm>
            <a:custGeom>
              <a:rect b="b" l="l" r="r" t="t"/>
              <a:pathLst>
                <a:path extrusionOk="0" h="48564" w="20188">
                  <a:moveTo>
                    <a:pt x="7502" y="0"/>
                  </a:moveTo>
                  <a:lnTo>
                    <a:pt x="6932" y="177"/>
                  </a:lnTo>
                  <a:lnTo>
                    <a:pt x="6324" y="373"/>
                  </a:lnTo>
                  <a:lnTo>
                    <a:pt x="5676" y="550"/>
                  </a:lnTo>
                  <a:lnTo>
                    <a:pt x="4969" y="727"/>
                  </a:lnTo>
                  <a:lnTo>
                    <a:pt x="4203" y="884"/>
                  </a:lnTo>
                  <a:lnTo>
                    <a:pt x="3398" y="1021"/>
                  </a:lnTo>
                  <a:lnTo>
                    <a:pt x="2553" y="1159"/>
                  </a:lnTo>
                  <a:lnTo>
                    <a:pt x="1630" y="1277"/>
                  </a:lnTo>
                  <a:lnTo>
                    <a:pt x="845" y="1355"/>
                  </a:lnTo>
                  <a:lnTo>
                    <a:pt x="1" y="1434"/>
                  </a:lnTo>
                  <a:lnTo>
                    <a:pt x="5990" y="9819"/>
                  </a:lnTo>
                  <a:lnTo>
                    <a:pt x="10526" y="6598"/>
                  </a:lnTo>
                  <a:lnTo>
                    <a:pt x="10605" y="6775"/>
                  </a:lnTo>
                  <a:lnTo>
                    <a:pt x="10821" y="7266"/>
                  </a:lnTo>
                  <a:lnTo>
                    <a:pt x="10939" y="7639"/>
                  </a:lnTo>
                  <a:lnTo>
                    <a:pt x="11096" y="8110"/>
                  </a:lnTo>
                  <a:lnTo>
                    <a:pt x="11233" y="8660"/>
                  </a:lnTo>
                  <a:lnTo>
                    <a:pt x="11371" y="9289"/>
                  </a:lnTo>
                  <a:lnTo>
                    <a:pt x="11508" y="10015"/>
                  </a:lnTo>
                  <a:lnTo>
                    <a:pt x="11626" y="10840"/>
                  </a:lnTo>
                  <a:lnTo>
                    <a:pt x="11724" y="11743"/>
                  </a:lnTo>
                  <a:lnTo>
                    <a:pt x="11803" y="12745"/>
                  </a:lnTo>
                  <a:lnTo>
                    <a:pt x="11822" y="13845"/>
                  </a:lnTo>
                  <a:lnTo>
                    <a:pt x="11822" y="15023"/>
                  </a:lnTo>
                  <a:lnTo>
                    <a:pt x="11783" y="15651"/>
                  </a:lnTo>
                  <a:lnTo>
                    <a:pt x="11763" y="16299"/>
                  </a:lnTo>
                  <a:lnTo>
                    <a:pt x="11704" y="16987"/>
                  </a:lnTo>
                  <a:lnTo>
                    <a:pt x="11645" y="17674"/>
                  </a:lnTo>
                  <a:lnTo>
                    <a:pt x="11528" y="19068"/>
                  </a:lnTo>
                  <a:lnTo>
                    <a:pt x="11449" y="20403"/>
                  </a:lnTo>
                  <a:lnTo>
                    <a:pt x="11410" y="21660"/>
                  </a:lnTo>
                  <a:lnTo>
                    <a:pt x="11429" y="22838"/>
                  </a:lnTo>
                  <a:lnTo>
                    <a:pt x="11469" y="23958"/>
                  </a:lnTo>
                  <a:lnTo>
                    <a:pt x="11567" y="25018"/>
                  </a:lnTo>
                  <a:lnTo>
                    <a:pt x="11685" y="26000"/>
                  </a:lnTo>
                  <a:lnTo>
                    <a:pt x="11822" y="26903"/>
                  </a:lnTo>
                  <a:lnTo>
                    <a:pt x="11999" y="27748"/>
                  </a:lnTo>
                  <a:lnTo>
                    <a:pt x="12195" y="28533"/>
                  </a:lnTo>
                  <a:lnTo>
                    <a:pt x="12411" y="29221"/>
                  </a:lnTo>
                  <a:lnTo>
                    <a:pt x="12647" y="29849"/>
                  </a:lnTo>
                  <a:lnTo>
                    <a:pt x="12883" y="30399"/>
                  </a:lnTo>
                  <a:lnTo>
                    <a:pt x="13138" y="30870"/>
                  </a:lnTo>
                  <a:lnTo>
                    <a:pt x="13275" y="31086"/>
                  </a:lnTo>
                  <a:lnTo>
                    <a:pt x="13413" y="31263"/>
                  </a:lnTo>
                  <a:lnTo>
                    <a:pt x="13550" y="31440"/>
                  </a:lnTo>
                  <a:lnTo>
                    <a:pt x="13688" y="31597"/>
                  </a:lnTo>
                  <a:lnTo>
                    <a:pt x="13648" y="31891"/>
                  </a:lnTo>
                  <a:lnTo>
                    <a:pt x="13609" y="32677"/>
                  </a:lnTo>
                  <a:lnTo>
                    <a:pt x="13590" y="33875"/>
                  </a:lnTo>
                  <a:lnTo>
                    <a:pt x="13590" y="34601"/>
                  </a:lnTo>
                  <a:lnTo>
                    <a:pt x="13590" y="35367"/>
                  </a:lnTo>
                  <a:lnTo>
                    <a:pt x="13629" y="36211"/>
                  </a:lnTo>
                  <a:lnTo>
                    <a:pt x="13688" y="37056"/>
                  </a:lnTo>
                  <a:lnTo>
                    <a:pt x="13766" y="37940"/>
                  </a:lnTo>
                  <a:lnTo>
                    <a:pt x="13884" y="38843"/>
                  </a:lnTo>
                  <a:lnTo>
                    <a:pt x="14041" y="39727"/>
                  </a:lnTo>
                  <a:lnTo>
                    <a:pt x="14139" y="40159"/>
                  </a:lnTo>
                  <a:lnTo>
                    <a:pt x="14238" y="40591"/>
                  </a:lnTo>
                  <a:lnTo>
                    <a:pt x="14355" y="41003"/>
                  </a:lnTo>
                  <a:lnTo>
                    <a:pt x="14473" y="41415"/>
                  </a:lnTo>
                  <a:lnTo>
                    <a:pt x="14611" y="41828"/>
                  </a:lnTo>
                  <a:lnTo>
                    <a:pt x="14748" y="42201"/>
                  </a:lnTo>
                  <a:lnTo>
                    <a:pt x="14984" y="42711"/>
                  </a:lnTo>
                  <a:lnTo>
                    <a:pt x="15239" y="43202"/>
                  </a:lnTo>
                  <a:lnTo>
                    <a:pt x="15514" y="43674"/>
                  </a:lnTo>
                  <a:lnTo>
                    <a:pt x="15828" y="44145"/>
                  </a:lnTo>
                  <a:lnTo>
                    <a:pt x="16162" y="44616"/>
                  </a:lnTo>
                  <a:lnTo>
                    <a:pt x="16516" y="45048"/>
                  </a:lnTo>
                  <a:lnTo>
                    <a:pt x="16869" y="45480"/>
                  </a:lnTo>
                  <a:lnTo>
                    <a:pt x="17242" y="45912"/>
                  </a:lnTo>
                  <a:lnTo>
                    <a:pt x="17635" y="46305"/>
                  </a:lnTo>
                  <a:lnTo>
                    <a:pt x="18008" y="46678"/>
                  </a:lnTo>
                  <a:lnTo>
                    <a:pt x="18401" y="47051"/>
                  </a:lnTo>
                  <a:lnTo>
                    <a:pt x="18774" y="47405"/>
                  </a:lnTo>
                  <a:lnTo>
                    <a:pt x="19500" y="48033"/>
                  </a:lnTo>
                  <a:lnTo>
                    <a:pt x="20188" y="48563"/>
                  </a:lnTo>
                  <a:lnTo>
                    <a:pt x="18813" y="34169"/>
                  </a:lnTo>
                  <a:lnTo>
                    <a:pt x="14277" y="5322"/>
                  </a:lnTo>
                  <a:lnTo>
                    <a:pt x="13864" y="5440"/>
                  </a:lnTo>
                  <a:lnTo>
                    <a:pt x="13511" y="5518"/>
                  </a:lnTo>
                  <a:lnTo>
                    <a:pt x="12902" y="5617"/>
                  </a:lnTo>
                  <a:lnTo>
                    <a:pt x="12509" y="5656"/>
                  </a:lnTo>
                  <a:lnTo>
                    <a:pt x="12313" y="5656"/>
                  </a:lnTo>
                  <a:lnTo>
                    <a:pt x="12313" y="5636"/>
                  </a:lnTo>
                  <a:lnTo>
                    <a:pt x="12274" y="5577"/>
                  </a:lnTo>
                  <a:lnTo>
                    <a:pt x="12235" y="5401"/>
                  </a:lnTo>
                  <a:lnTo>
                    <a:pt x="12077" y="4752"/>
                  </a:lnTo>
                  <a:lnTo>
                    <a:pt x="11881" y="3731"/>
                  </a:lnTo>
                  <a:lnTo>
                    <a:pt x="11645" y="2416"/>
                  </a:lnTo>
                  <a:lnTo>
                    <a:pt x="11233" y="216"/>
                  </a:lnTo>
                  <a:lnTo>
                    <a:pt x="7502" y="0"/>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2" name="Google Shape;2462;p33"/>
            <p:cNvSpPr/>
            <p:nvPr/>
          </p:nvSpPr>
          <p:spPr>
            <a:xfrm>
              <a:off x="-2950650" y="168200"/>
              <a:ext cx="600925" cy="1346150"/>
            </a:xfrm>
            <a:custGeom>
              <a:rect b="b" l="l" r="r" t="t"/>
              <a:pathLst>
                <a:path extrusionOk="0" h="53846" w="24037">
                  <a:moveTo>
                    <a:pt x="22152" y="0"/>
                  </a:moveTo>
                  <a:lnTo>
                    <a:pt x="19245" y="844"/>
                  </a:lnTo>
                  <a:lnTo>
                    <a:pt x="15848" y="1807"/>
                  </a:lnTo>
                  <a:lnTo>
                    <a:pt x="14199" y="2298"/>
                  </a:lnTo>
                  <a:lnTo>
                    <a:pt x="12686" y="2769"/>
                  </a:lnTo>
                  <a:lnTo>
                    <a:pt x="11410" y="3181"/>
                  </a:lnTo>
                  <a:lnTo>
                    <a:pt x="10899" y="3378"/>
                  </a:lnTo>
                  <a:lnTo>
                    <a:pt x="10487" y="3535"/>
                  </a:lnTo>
                  <a:lnTo>
                    <a:pt x="10291" y="3633"/>
                  </a:lnTo>
                  <a:lnTo>
                    <a:pt x="10094" y="3770"/>
                  </a:lnTo>
                  <a:lnTo>
                    <a:pt x="9878" y="3947"/>
                  </a:lnTo>
                  <a:lnTo>
                    <a:pt x="9682" y="4144"/>
                  </a:lnTo>
                  <a:lnTo>
                    <a:pt x="9446" y="4360"/>
                  </a:lnTo>
                  <a:lnTo>
                    <a:pt x="9230" y="4634"/>
                  </a:lnTo>
                  <a:lnTo>
                    <a:pt x="8995" y="4909"/>
                  </a:lnTo>
                  <a:lnTo>
                    <a:pt x="8759" y="5224"/>
                  </a:lnTo>
                  <a:lnTo>
                    <a:pt x="8406" y="5754"/>
                  </a:lnTo>
                  <a:lnTo>
                    <a:pt x="8032" y="6323"/>
                  </a:lnTo>
                  <a:lnTo>
                    <a:pt x="7659" y="6952"/>
                  </a:lnTo>
                  <a:lnTo>
                    <a:pt x="7286" y="7619"/>
                  </a:lnTo>
                  <a:lnTo>
                    <a:pt x="6913" y="8326"/>
                  </a:lnTo>
                  <a:lnTo>
                    <a:pt x="6560" y="9072"/>
                  </a:lnTo>
                  <a:lnTo>
                    <a:pt x="6187" y="9858"/>
                  </a:lnTo>
                  <a:lnTo>
                    <a:pt x="5833" y="10663"/>
                  </a:lnTo>
                  <a:lnTo>
                    <a:pt x="5480" y="11508"/>
                  </a:lnTo>
                  <a:lnTo>
                    <a:pt x="5126" y="12352"/>
                  </a:lnTo>
                  <a:lnTo>
                    <a:pt x="4812" y="13236"/>
                  </a:lnTo>
                  <a:lnTo>
                    <a:pt x="4498" y="14100"/>
                  </a:lnTo>
                  <a:lnTo>
                    <a:pt x="4203" y="15003"/>
                  </a:lnTo>
                  <a:lnTo>
                    <a:pt x="3928" y="15887"/>
                  </a:lnTo>
                  <a:lnTo>
                    <a:pt x="3673" y="16790"/>
                  </a:lnTo>
                  <a:lnTo>
                    <a:pt x="3437" y="17674"/>
                  </a:lnTo>
                  <a:lnTo>
                    <a:pt x="3123" y="18989"/>
                  </a:lnTo>
                  <a:lnTo>
                    <a:pt x="2770" y="20600"/>
                  </a:lnTo>
                  <a:lnTo>
                    <a:pt x="2397" y="22465"/>
                  </a:lnTo>
                  <a:lnTo>
                    <a:pt x="2023" y="24566"/>
                  </a:lnTo>
                  <a:lnTo>
                    <a:pt x="1650" y="26844"/>
                  </a:lnTo>
                  <a:lnTo>
                    <a:pt x="1277" y="29260"/>
                  </a:lnTo>
                  <a:lnTo>
                    <a:pt x="924" y="31793"/>
                  </a:lnTo>
                  <a:lnTo>
                    <a:pt x="767" y="33109"/>
                  </a:lnTo>
                  <a:lnTo>
                    <a:pt x="629" y="34424"/>
                  </a:lnTo>
                  <a:lnTo>
                    <a:pt x="492" y="35740"/>
                  </a:lnTo>
                  <a:lnTo>
                    <a:pt x="354" y="37075"/>
                  </a:lnTo>
                  <a:lnTo>
                    <a:pt x="256" y="38411"/>
                  </a:lnTo>
                  <a:lnTo>
                    <a:pt x="158" y="39746"/>
                  </a:lnTo>
                  <a:lnTo>
                    <a:pt x="99" y="41062"/>
                  </a:lnTo>
                  <a:lnTo>
                    <a:pt x="40" y="42377"/>
                  </a:lnTo>
                  <a:lnTo>
                    <a:pt x="1" y="43673"/>
                  </a:lnTo>
                  <a:lnTo>
                    <a:pt x="1" y="44950"/>
                  </a:lnTo>
                  <a:lnTo>
                    <a:pt x="1" y="46187"/>
                  </a:lnTo>
                  <a:lnTo>
                    <a:pt x="40" y="47405"/>
                  </a:lnTo>
                  <a:lnTo>
                    <a:pt x="119" y="48583"/>
                  </a:lnTo>
                  <a:lnTo>
                    <a:pt x="217" y="49741"/>
                  </a:lnTo>
                  <a:lnTo>
                    <a:pt x="335" y="50841"/>
                  </a:lnTo>
                  <a:lnTo>
                    <a:pt x="492" y="51902"/>
                  </a:lnTo>
                  <a:lnTo>
                    <a:pt x="688" y="52903"/>
                  </a:lnTo>
                  <a:lnTo>
                    <a:pt x="786" y="53374"/>
                  </a:lnTo>
                  <a:lnTo>
                    <a:pt x="904" y="53846"/>
                  </a:lnTo>
                  <a:lnTo>
                    <a:pt x="11803" y="50763"/>
                  </a:lnTo>
                  <a:lnTo>
                    <a:pt x="12058" y="49938"/>
                  </a:lnTo>
                  <a:lnTo>
                    <a:pt x="13433" y="45441"/>
                  </a:lnTo>
                  <a:lnTo>
                    <a:pt x="15298" y="39294"/>
                  </a:lnTo>
                  <a:lnTo>
                    <a:pt x="16202" y="36251"/>
                  </a:lnTo>
                  <a:lnTo>
                    <a:pt x="16889" y="33855"/>
                  </a:lnTo>
                  <a:lnTo>
                    <a:pt x="17517" y="31734"/>
                  </a:lnTo>
                  <a:lnTo>
                    <a:pt x="18362" y="28945"/>
                  </a:lnTo>
                  <a:lnTo>
                    <a:pt x="19344" y="25764"/>
                  </a:lnTo>
                  <a:lnTo>
                    <a:pt x="20404" y="22347"/>
                  </a:lnTo>
                  <a:lnTo>
                    <a:pt x="22485" y="15769"/>
                  </a:lnTo>
                  <a:lnTo>
                    <a:pt x="24037" y="10958"/>
                  </a:lnTo>
                  <a:lnTo>
                    <a:pt x="23134" y="11056"/>
                  </a:lnTo>
                  <a:lnTo>
                    <a:pt x="22407" y="11095"/>
                  </a:lnTo>
                  <a:lnTo>
                    <a:pt x="22112" y="11115"/>
                  </a:lnTo>
                  <a:lnTo>
                    <a:pt x="21877" y="11095"/>
                  </a:lnTo>
                  <a:lnTo>
                    <a:pt x="21700" y="11075"/>
                  </a:lnTo>
                  <a:lnTo>
                    <a:pt x="21661" y="11056"/>
                  </a:lnTo>
                  <a:lnTo>
                    <a:pt x="21621" y="11036"/>
                  </a:lnTo>
                  <a:lnTo>
                    <a:pt x="21582" y="10977"/>
                  </a:lnTo>
                  <a:lnTo>
                    <a:pt x="21563" y="10899"/>
                  </a:lnTo>
                  <a:lnTo>
                    <a:pt x="21523" y="10643"/>
                  </a:lnTo>
                  <a:lnTo>
                    <a:pt x="21504" y="10290"/>
                  </a:lnTo>
                  <a:lnTo>
                    <a:pt x="21484" y="9819"/>
                  </a:lnTo>
                  <a:lnTo>
                    <a:pt x="21464" y="8640"/>
                  </a:lnTo>
                  <a:lnTo>
                    <a:pt x="21484" y="7227"/>
                  </a:lnTo>
                  <a:lnTo>
                    <a:pt x="21543" y="5695"/>
                  </a:lnTo>
                  <a:lnTo>
                    <a:pt x="21621" y="4144"/>
                  </a:lnTo>
                  <a:lnTo>
                    <a:pt x="21720" y="2690"/>
                  </a:lnTo>
                  <a:lnTo>
                    <a:pt x="21837" y="1453"/>
                  </a:lnTo>
                  <a:lnTo>
                    <a:pt x="21916" y="903"/>
                  </a:lnTo>
                  <a:lnTo>
                    <a:pt x="21975" y="471"/>
                  </a:lnTo>
                  <a:lnTo>
                    <a:pt x="22073" y="157"/>
                  </a:lnTo>
                  <a:lnTo>
                    <a:pt x="22112" y="59"/>
                  </a:lnTo>
                  <a:lnTo>
                    <a:pt x="2215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3" name="Google Shape;2463;p33"/>
            <p:cNvSpPr/>
            <p:nvPr/>
          </p:nvSpPr>
          <p:spPr>
            <a:xfrm>
              <a:off x="-2731675" y="168200"/>
              <a:ext cx="334825" cy="135025"/>
            </a:xfrm>
            <a:custGeom>
              <a:rect b="b" l="l" r="r" t="t"/>
              <a:pathLst>
                <a:path extrusionOk="0" h="5401" w="13393">
                  <a:moveTo>
                    <a:pt x="13393" y="0"/>
                  </a:moveTo>
                  <a:lnTo>
                    <a:pt x="10486" y="844"/>
                  </a:lnTo>
                  <a:lnTo>
                    <a:pt x="7089" y="1807"/>
                  </a:lnTo>
                  <a:lnTo>
                    <a:pt x="5440" y="2298"/>
                  </a:lnTo>
                  <a:lnTo>
                    <a:pt x="3927" y="2769"/>
                  </a:lnTo>
                  <a:lnTo>
                    <a:pt x="2651" y="3181"/>
                  </a:lnTo>
                  <a:lnTo>
                    <a:pt x="2140" y="3378"/>
                  </a:lnTo>
                  <a:lnTo>
                    <a:pt x="1728" y="3535"/>
                  </a:lnTo>
                  <a:lnTo>
                    <a:pt x="1532" y="3633"/>
                  </a:lnTo>
                  <a:lnTo>
                    <a:pt x="1335" y="3770"/>
                  </a:lnTo>
                  <a:lnTo>
                    <a:pt x="1119" y="3947"/>
                  </a:lnTo>
                  <a:lnTo>
                    <a:pt x="923" y="4144"/>
                  </a:lnTo>
                  <a:lnTo>
                    <a:pt x="687" y="4360"/>
                  </a:lnTo>
                  <a:lnTo>
                    <a:pt x="471" y="4634"/>
                  </a:lnTo>
                  <a:lnTo>
                    <a:pt x="236" y="4909"/>
                  </a:lnTo>
                  <a:lnTo>
                    <a:pt x="0" y="5224"/>
                  </a:lnTo>
                  <a:lnTo>
                    <a:pt x="1159" y="5400"/>
                  </a:lnTo>
                  <a:lnTo>
                    <a:pt x="1708" y="5027"/>
                  </a:lnTo>
                  <a:lnTo>
                    <a:pt x="2160" y="4733"/>
                  </a:lnTo>
                  <a:lnTo>
                    <a:pt x="2592" y="4477"/>
                  </a:lnTo>
                  <a:lnTo>
                    <a:pt x="2828" y="4360"/>
                  </a:lnTo>
                  <a:lnTo>
                    <a:pt x="3083" y="4261"/>
                  </a:lnTo>
                  <a:lnTo>
                    <a:pt x="3731" y="4006"/>
                  </a:lnTo>
                  <a:lnTo>
                    <a:pt x="4595" y="3751"/>
                  </a:lnTo>
                  <a:lnTo>
                    <a:pt x="5754" y="3417"/>
                  </a:lnTo>
                  <a:lnTo>
                    <a:pt x="7285" y="2985"/>
                  </a:lnTo>
                  <a:lnTo>
                    <a:pt x="10604" y="2101"/>
                  </a:lnTo>
                  <a:lnTo>
                    <a:pt x="13078" y="1453"/>
                  </a:lnTo>
                  <a:lnTo>
                    <a:pt x="13157" y="903"/>
                  </a:lnTo>
                  <a:lnTo>
                    <a:pt x="13216" y="471"/>
                  </a:lnTo>
                  <a:lnTo>
                    <a:pt x="13314" y="157"/>
                  </a:lnTo>
                  <a:lnTo>
                    <a:pt x="13353" y="59"/>
                  </a:lnTo>
                  <a:lnTo>
                    <a:pt x="13393"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4" name="Google Shape;2464;p33"/>
            <p:cNvSpPr/>
            <p:nvPr/>
          </p:nvSpPr>
          <p:spPr>
            <a:xfrm>
              <a:off x="-1988900" y="-309500"/>
              <a:ext cx="113425" cy="299025"/>
            </a:xfrm>
            <a:custGeom>
              <a:rect b="b" l="l" r="r" t="t"/>
              <a:pathLst>
                <a:path extrusionOk="0" h="11961" w="4537">
                  <a:moveTo>
                    <a:pt x="2337" y="1"/>
                  </a:moveTo>
                  <a:lnTo>
                    <a:pt x="0" y="610"/>
                  </a:lnTo>
                  <a:lnTo>
                    <a:pt x="0" y="1042"/>
                  </a:lnTo>
                  <a:lnTo>
                    <a:pt x="491" y="963"/>
                  </a:lnTo>
                  <a:lnTo>
                    <a:pt x="609" y="1454"/>
                  </a:lnTo>
                  <a:lnTo>
                    <a:pt x="786" y="2259"/>
                  </a:lnTo>
                  <a:lnTo>
                    <a:pt x="904" y="2868"/>
                  </a:lnTo>
                  <a:lnTo>
                    <a:pt x="1021" y="3555"/>
                  </a:lnTo>
                  <a:lnTo>
                    <a:pt x="1139" y="4301"/>
                  </a:lnTo>
                  <a:lnTo>
                    <a:pt x="1218" y="5087"/>
                  </a:lnTo>
                  <a:lnTo>
                    <a:pt x="1296" y="5892"/>
                  </a:lnTo>
                  <a:lnTo>
                    <a:pt x="1316" y="6717"/>
                  </a:lnTo>
                  <a:lnTo>
                    <a:pt x="1316" y="7129"/>
                  </a:lnTo>
                  <a:lnTo>
                    <a:pt x="1316" y="7542"/>
                  </a:lnTo>
                  <a:lnTo>
                    <a:pt x="1296" y="7934"/>
                  </a:lnTo>
                  <a:lnTo>
                    <a:pt x="1257" y="8327"/>
                  </a:lnTo>
                  <a:lnTo>
                    <a:pt x="1198" y="8779"/>
                  </a:lnTo>
                  <a:lnTo>
                    <a:pt x="1100" y="9211"/>
                  </a:lnTo>
                  <a:lnTo>
                    <a:pt x="1002" y="9662"/>
                  </a:lnTo>
                  <a:lnTo>
                    <a:pt x="864" y="10094"/>
                  </a:lnTo>
                  <a:lnTo>
                    <a:pt x="727" y="10546"/>
                  </a:lnTo>
                  <a:lnTo>
                    <a:pt x="570" y="10978"/>
                  </a:lnTo>
                  <a:lnTo>
                    <a:pt x="393" y="11410"/>
                  </a:lnTo>
                  <a:lnTo>
                    <a:pt x="197" y="11842"/>
                  </a:lnTo>
                  <a:lnTo>
                    <a:pt x="432" y="11901"/>
                  </a:lnTo>
                  <a:lnTo>
                    <a:pt x="668" y="11940"/>
                  </a:lnTo>
                  <a:lnTo>
                    <a:pt x="884" y="11960"/>
                  </a:lnTo>
                  <a:lnTo>
                    <a:pt x="1100" y="11940"/>
                  </a:lnTo>
                  <a:lnTo>
                    <a:pt x="1296" y="11921"/>
                  </a:lnTo>
                  <a:lnTo>
                    <a:pt x="1473" y="11862"/>
                  </a:lnTo>
                  <a:lnTo>
                    <a:pt x="1650" y="11783"/>
                  </a:lnTo>
                  <a:lnTo>
                    <a:pt x="1827" y="11685"/>
                  </a:lnTo>
                  <a:lnTo>
                    <a:pt x="1984" y="11567"/>
                  </a:lnTo>
                  <a:lnTo>
                    <a:pt x="2121" y="11430"/>
                  </a:lnTo>
                  <a:lnTo>
                    <a:pt x="2259" y="11292"/>
                  </a:lnTo>
                  <a:lnTo>
                    <a:pt x="2376" y="11135"/>
                  </a:lnTo>
                  <a:lnTo>
                    <a:pt x="2494" y="10978"/>
                  </a:lnTo>
                  <a:lnTo>
                    <a:pt x="2612" y="10801"/>
                  </a:lnTo>
                  <a:lnTo>
                    <a:pt x="2808" y="10448"/>
                  </a:lnTo>
                  <a:lnTo>
                    <a:pt x="2966" y="10075"/>
                  </a:lnTo>
                  <a:lnTo>
                    <a:pt x="3103" y="9702"/>
                  </a:lnTo>
                  <a:lnTo>
                    <a:pt x="3201" y="9348"/>
                  </a:lnTo>
                  <a:lnTo>
                    <a:pt x="3280" y="9034"/>
                  </a:lnTo>
                  <a:lnTo>
                    <a:pt x="3378" y="8563"/>
                  </a:lnTo>
                  <a:lnTo>
                    <a:pt x="3417" y="8366"/>
                  </a:lnTo>
                  <a:lnTo>
                    <a:pt x="3535" y="8307"/>
                  </a:lnTo>
                  <a:lnTo>
                    <a:pt x="3672" y="8249"/>
                  </a:lnTo>
                  <a:lnTo>
                    <a:pt x="3790" y="8150"/>
                  </a:lnTo>
                  <a:lnTo>
                    <a:pt x="3908" y="8052"/>
                  </a:lnTo>
                  <a:lnTo>
                    <a:pt x="4026" y="7954"/>
                  </a:lnTo>
                  <a:lnTo>
                    <a:pt x="4124" y="7817"/>
                  </a:lnTo>
                  <a:lnTo>
                    <a:pt x="4222" y="7679"/>
                  </a:lnTo>
                  <a:lnTo>
                    <a:pt x="4301" y="7542"/>
                  </a:lnTo>
                  <a:lnTo>
                    <a:pt x="4379" y="7385"/>
                  </a:lnTo>
                  <a:lnTo>
                    <a:pt x="4438" y="7227"/>
                  </a:lnTo>
                  <a:lnTo>
                    <a:pt x="4497" y="7051"/>
                  </a:lnTo>
                  <a:lnTo>
                    <a:pt x="4517" y="6854"/>
                  </a:lnTo>
                  <a:lnTo>
                    <a:pt x="4537" y="6658"/>
                  </a:lnTo>
                  <a:lnTo>
                    <a:pt x="4537" y="6462"/>
                  </a:lnTo>
                  <a:lnTo>
                    <a:pt x="4517" y="6246"/>
                  </a:lnTo>
                  <a:lnTo>
                    <a:pt x="4478" y="6030"/>
                  </a:lnTo>
                  <a:lnTo>
                    <a:pt x="4419" y="5814"/>
                  </a:lnTo>
                  <a:lnTo>
                    <a:pt x="4340" y="5617"/>
                  </a:lnTo>
                  <a:lnTo>
                    <a:pt x="4242" y="5480"/>
                  </a:lnTo>
                  <a:lnTo>
                    <a:pt x="4124" y="5342"/>
                  </a:lnTo>
                  <a:lnTo>
                    <a:pt x="4006" y="5224"/>
                  </a:lnTo>
                  <a:lnTo>
                    <a:pt x="3888" y="5146"/>
                  </a:lnTo>
                  <a:lnTo>
                    <a:pt x="3771" y="5067"/>
                  </a:lnTo>
                  <a:lnTo>
                    <a:pt x="3633" y="5028"/>
                  </a:lnTo>
                  <a:lnTo>
                    <a:pt x="3398" y="4950"/>
                  </a:lnTo>
                  <a:lnTo>
                    <a:pt x="3201" y="4930"/>
                  </a:lnTo>
                  <a:lnTo>
                    <a:pt x="3005" y="4930"/>
                  </a:lnTo>
                  <a:lnTo>
                    <a:pt x="3005" y="4655"/>
                  </a:lnTo>
                  <a:lnTo>
                    <a:pt x="3005" y="3968"/>
                  </a:lnTo>
                  <a:lnTo>
                    <a:pt x="3005" y="3496"/>
                  </a:lnTo>
                  <a:lnTo>
                    <a:pt x="2985" y="3005"/>
                  </a:lnTo>
                  <a:lnTo>
                    <a:pt x="2946" y="2475"/>
                  </a:lnTo>
                  <a:lnTo>
                    <a:pt x="2887" y="1925"/>
                  </a:lnTo>
                  <a:lnTo>
                    <a:pt x="2808" y="1356"/>
                  </a:lnTo>
                  <a:lnTo>
                    <a:pt x="2691" y="845"/>
                  </a:lnTo>
                  <a:lnTo>
                    <a:pt x="2612" y="610"/>
                  </a:lnTo>
                  <a:lnTo>
                    <a:pt x="2533" y="374"/>
                  </a:lnTo>
                  <a:lnTo>
                    <a:pt x="2455" y="178"/>
                  </a:lnTo>
                  <a:lnTo>
                    <a:pt x="2337" y="1"/>
                  </a:lnTo>
                  <a:close/>
                </a:path>
              </a:pathLst>
            </a:custGeom>
            <a:solidFill>
              <a:srgbClr val="303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5" name="Google Shape;2465;p33"/>
            <p:cNvSpPr/>
            <p:nvPr/>
          </p:nvSpPr>
          <p:spPr>
            <a:xfrm>
              <a:off x="-1988900" y="-309500"/>
              <a:ext cx="72175" cy="56500"/>
            </a:xfrm>
            <a:custGeom>
              <a:rect b="b" l="l" r="r" t="t"/>
              <a:pathLst>
                <a:path extrusionOk="0" h="2260" w="2887">
                  <a:moveTo>
                    <a:pt x="2337" y="1"/>
                  </a:moveTo>
                  <a:lnTo>
                    <a:pt x="0" y="610"/>
                  </a:lnTo>
                  <a:lnTo>
                    <a:pt x="0" y="1042"/>
                  </a:lnTo>
                  <a:lnTo>
                    <a:pt x="491" y="963"/>
                  </a:lnTo>
                  <a:lnTo>
                    <a:pt x="609" y="1454"/>
                  </a:lnTo>
                  <a:lnTo>
                    <a:pt x="786" y="2259"/>
                  </a:lnTo>
                  <a:lnTo>
                    <a:pt x="1375" y="2200"/>
                  </a:lnTo>
                  <a:lnTo>
                    <a:pt x="1944" y="2122"/>
                  </a:lnTo>
                  <a:lnTo>
                    <a:pt x="2435" y="2024"/>
                  </a:lnTo>
                  <a:lnTo>
                    <a:pt x="2887" y="1925"/>
                  </a:lnTo>
                  <a:lnTo>
                    <a:pt x="2808" y="1356"/>
                  </a:lnTo>
                  <a:lnTo>
                    <a:pt x="2691" y="845"/>
                  </a:lnTo>
                  <a:lnTo>
                    <a:pt x="2612" y="610"/>
                  </a:lnTo>
                  <a:lnTo>
                    <a:pt x="2533" y="374"/>
                  </a:lnTo>
                  <a:lnTo>
                    <a:pt x="2455" y="178"/>
                  </a:lnTo>
                  <a:lnTo>
                    <a:pt x="2337" y="1"/>
                  </a:lnTo>
                  <a:close/>
                </a:path>
              </a:pathLst>
            </a:custGeom>
            <a:solidFill>
              <a:srgbClr val="23293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6" name="Google Shape;2466;p33"/>
            <p:cNvSpPr/>
            <p:nvPr/>
          </p:nvSpPr>
          <p:spPr>
            <a:xfrm>
              <a:off x="-2486225" y="-276100"/>
              <a:ext cx="166450" cy="310300"/>
            </a:xfrm>
            <a:custGeom>
              <a:rect b="b" l="l" r="r" t="t"/>
              <a:pathLst>
                <a:path extrusionOk="0" h="12412" w="6658">
                  <a:moveTo>
                    <a:pt x="845" y="0"/>
                  </a:moveTo>
                  <a:lnTo>
                    <a:pt x="590" y="275"/>
                  </a:lnTo>
                  <a:lnTo>
                    <a:pt x="393" y="570"/>
                  </a:lnTo>
                  <a:lnTo>
                    <a:pt x="217" y="864"/>
                  </a:lnTo>
                  <a:lnTo>
                    <a:pt x="99" y="1159"/>
                  </a:lnTo>
                  <a:lnTo>
                    <a:pt x="20" y="1473"/>
                  </a:lnTo>
                  <a:lnTo>
                    <a:pt x="1" y="1611"/>
                  </a:lnTo>
                  <a:lnTo>
                    <a:pt x="1" y="1768"/>
                  </a:lnTo>
                  <a:lnTo>
                    <a:pt x="1" y="1905"/>
                  </a:lnTo>
                  <a:lnTo>
                    <a:pt x="20" y="2062"/>
                  </a:lnTo>
                  <a:lnTo>
                    <a:pt x="60" y="2200"/>
                  </a:lnTo>
                  <a:lnTo>
                    <a:pt x="99" y="2337"/>
                  </a:lnTo>
                  <a:lnTo>
                    <a:pt x="177" y="2514"/>
                  </a:lnTo>
                  <a:lnTo>
                    <a:pt x="276" y="2691"/>
                  </a:lnTo>
                  <a:lnTo>
                    <a:pt x="374" y="2848"/>
                  </a:lnTo>
                  <a:lnTo>
                    <a:pt x="511" y="3005"/>
                  </a:lnTo>
                  <a:lnTo>
                    <a:pt x="668" y="3142"/>
                  </a:lnTo>
                  <a:lnTo>
                    <a:pt x="865" y="3280"/>
                  </a:lnTo>
                  <a:lnTo>
                    <a:pt x="1061" y="3417"/>
                  </a:lnTo>
                  <a:lnTo>
                    <a:pt x="1297" y="3535"/>
                  </a:lnTo>
                  <a:lnTo>
                    <a:pt x="1257" y="3555"/>
                  </a:lnTo>
                  <a:lnTo>
                    <a:pt x="1140" y="3653"/>
                  </a:lnTo>
                  <a:lnTo>
                    <a:pt x="1002" y="3790"/>
                  </a:lnTo>
                  <a:lnTo>
                    <a:pt x="845" y="4006"/>
                  </a:lnTo>
                  <a:lnTo>
                    <a:pt x="767" y="4124"/>
                  </a:lnTo>
                  <a:lnTo>
                    <a:pt x="708" y="4281"/>
                  </a:lnTo>
                  <a:lnTo>
                    <a:pt x="649" y="4438"/>
                  </a:lnTo>
                  <a:lnTo>
                    <a:pt x="609" y="4615"/>
                  </a:lnTo>
                  <a:lnTo>
                    <a:pt x="590" y="4811"/>
                  </a:lnTo>
                  <a:lnTo>
                    <a:pt x="590" y="5027"/>
                  </a:lnTo>
                  <a:lnTo>
                    <a:pt x="609" y="5263"/>
                  </a:lnTo>
                  <a:lnTo>
                    <a:pt x="649" y="5499"/>
                  </a:lnTo>
                  <a:lnTo>
                    <a:pt x="727" y="5734"/>
                  </a:lnTo>
                  <a:lnTo>
                    <a:pt x="825" y="5950"/>
                  </a:lnTo>
                  <a:lnTo>
                    <a:pt x="963" y="6127"/>
                  </a:lnTo>
                  <a:lnTo>
                    <a:pt x="1120" y="6284"/>
                  </a:lnTo>
                  <a:lnTo>
                    <a:pt x="1297" y="6422"/>
                  </a:lnTo>
                  <a:lnTo>
                    <a:pt x="1473" y="6520"/>
                  </a:lnTo>
                  <a:lnTo>
                    <a:pt x="1650" y="6598"/>
                  </a:lnTo>
                  <a:lnTo>
                    <a:pt x="1847" y="6677"/>
                  </a:lnTo>
                  <a:lnTo>
                    <a:pt x="2023" y="6716"/>
                  </a:lnTo>
                  <a:lnTo>
                    <a:pt x="2200" y="6755"/>
                  </a:lnTo>
                  <a:lnTo>
                    <a:pt x="2514" y="6795"/>
                  </a:lnTo>
                  <a:lnTo>
                    <a:pt x="2730" y="6814"/>
                  </a:lnTo>
                  <a:lnTo>
                    <a:pt x="2809" y="6814"/>
                  </a:lnTo>
                  <a:lnTo>
                    <a:pt x="2593" y="6893"/>
                  </a:lnTo>
                  <a:lnTo>
                    <a:pt x="2357" y="7011"/>
                  </a:lnTo>
                  <a:lnTo>
                    <a:pt x="2102" y="7168"/>
                  </a:lnTo>
                  <a:lnTo>
                    <a:pt x="1964" y="7266"/>
                  </a:lnTo>
                  <a:lnTo>
                    <a:pt x="1807" y="7404"/>
                  </a:lnTo>
                  <a:lnTo>
                    <a:pt x="1689" y="7541"/>
                  </a:lnTo>
                  <a:lnTo>
                    <a:pt x="1552" y="7698"/>
                  </a:lnTo>
                  <a:lnTo>
                    <a:pt x="1434" y="7855"/>
                  </a:lnTo>
                  <a:lnTo>
                    <a:pt x="1336" y="8052"/>
                  </a:lnTo>
                  <a:lnTo>
                    <a:pt x="1238" y="8268"/>
                  </a:lnTo>
                  <a:lnTo>
                    <a:pt x="1179" y="8503"/>
                  </a:lnTo>
                  <a:lnTo>
                    <a:pt x="1159" y="8621"/>
                  </a:lnTo>
                  <a:lnTo>
                    <a:pt x="1159" y="8739"/>
                  </a:lnTo>
                  <a:lnTo>
                    <a:pt x="1159" y="8857"/>
                  </a:lnTo>
                  <a:lnTo>
                    <a:pt x="1199" y="8955"/>
                  </a:lnTo>
                  <a:lnTo>
                    <a:pt x="1218" y="9053"/>
                  </a:lnTo>
                  <a:lnTo>
                    <a:pt x="1257" y="9132"/>
                  </a:lnTo>
                  <a:lnTo>
                    <a:pt x="1375" y="9289"/>
                  </a:lnTo>
                  <a:lnTo>
                    <a:pt x="1513" y="9426"/>
                  </a:lnTo>
                  <a:lnTo>
                    <a:pt x="1689" y="9544"/>
                  </a:lnTo>
                  <a:lnTo>
                    <a:pt x="1866" y="9662"/>
                  </a:lnTo>
                  <a:lnTo>
                    <a:pt x="2063" y="9740"/>
                  </a:lnTo>
                  <a:lnTo>
                    <a:pt x="2259" y="9819"/>
                  </a:lnTo>
                  <a:lnTo>
                    <a:pt x="2455" y="9858"/>
                  </a:lnTo>
                  <a:lnTo>
                    <a:pt x="2809" y="9937"/>
                  </a:lnTo>
                  <a:lnTo>
                    <a:pt x="3064" y="9976"/>
                  </a:lnTo>
                  <a:lnTo>
                    <a:pt x="3162" y="9996"/>
                  </a:lnTo>
                  <a:lnTo>
                    <a:pt x="3123" y="10055"/>
                  </a:lnTo>
                  <a:lnTo>
                    <a:pt x="3044" y="10231"/>
                  </a:lnTo>
                  <a:lnTo>
                    <a:pt x="2946" y="10487"/>
                  </a:lnTo>
                  <a:lnTo>
                    <a:pt x="2927" y="10624"/>
                  </a:lnTo>
                  <a:lnTo>
                    <a:pt x="2907" y="10801"/>
                  </a:lnTo>
                  <a:lnTo>
                    <a:pt x="2907" y="10958"/>
                  </a:lnTo>
                  <a:lnTo>
                    <a:pt x="2946" y="11154"/>
                  </a:lnTo>
                  <a:lnTo>
                    <a:pt x="3005" y="11331"/>
                  </a:lnTo>
                  <a:lnTo>
                    <a:pt x="3103" y="11508"/>
                  </a:lnTo>
                  <a:lnTo>
                    <a:pt x="3241" y="11684"/>
                  </a:lnTo>
                  <a:lnTo>
                    <a:pt x="3437" y="11861"/>
                  </a:lnTo>
                  <a:lnTo>
                    <a:pt x="3673" y="12018"/>
                  </a:lnTo>
                  <a:lnTo>
                    <a:pt x="3967" y="12175"/>
                  </a:lnTo>
                  <a:lnTo>
                    <a:pt x="4183" y="12254"/>
                  </a:lnTo>
                  <a:lnTo>
                    <a:pt x="4380" y="12313"/>
                  </a:lnTo>
                  <a:lnTo>
                    <a:pt x="4596" y="12372"/>
                  </a:lnTo>
                  <a:lnTo>
                    <a:pt x="4792" y="12391"/>
                  </a:lnTo>
                  <a:lnTo>
                    <a:pt x="4969" y="12411"/>
                  </a:lnTo>
                  <a:lnTo>
                    <a:pt x="5165" y="12411"/>
                  </a:lnTo>
                  <a:lnTo>
                    <a:pt x="5342" y="12391"/>
                  </a:lnTo>
                  <a:lnTo>
                    <a:pt x="5519" y="12372"/>
                  </a:lnTo>
                  <a:lnTo>
                    <a:pt x="5853" y="12293"/>
                  </a:lnTo>
                  <a:lnTo>
                    <a:pt x="6147" y="12195"/>
                  </a:lnTo>
                  <a:lnTo>
                    <a:pt x="6422" y="12058"/>
                  </a:lnTo>
                  <a:lnTo>
                    <a:pt x="6658" y="11940"/>
                  </a:lnTo>
                  <a:lnTo>
                    <a:pt x="6481" y="11665"/>
                  </a:lnTo>
                  <a:lnTo>
                    <a:pt x="6324" y="11370"/>
                  </a:lnTo>
                  <a:lnTo>
                    <a:pt x="6010" y="10781"/>
                  </a:lnTo>
                  <a:lnTo>
                    <a:pt x="5754" y="10153"/>
                  </a:lnTo>
                  <a:lnTo>
                    <a:pt x="5519" y="9505"/>
                  </a:lnTo>
                  <a:lnTo>
                    <a:pt x="5322" y="8837"/>
                  </a:lnTo>
                  <a:lnTo>
                    <a:pt x="5146" y="8150"/>
                  </a:lnTo>
                  <a:lnTo>
                    <a:pt x="4989" y="7462"/>
                  </a:lnTo>
                  <a:lnTo>
                    <a:pt x="4871" y="6775"/>
                  </a:lnTo>
                  <a:lnTo>
                    <a:pt x="4792" y="6088"/>
                  </a:lnTo>
                  <a:lnTo>
                    <a:pt x="4714" y="5401"/>
                  </a:lnTo>
                  <a:lnTo>
                    <a:pt x="4674" y="4733"/>
                  </a:lnTo>
                  <a:lnTo>
                    <a:pt x="4635" y="4085"/>
                  </a:lnTo>
                  <a:lnTo>
                    <a:pt x="4635" y="3476"/>
                  </a:lnTo>
                  <a:lnTo>
                    <a:pt x="4635" y="2887"/>
                  </a:lnTo>
                  <a:lnTo>
                    <a:pt x="4655" y="2337"/>
                  </a:lnTo>
                  <a:lnTo>
                    <a:pt x="4694" y="1827"/>
                  </a:lnTo>
                  <a:lnTo>
                    <a:pt x="4753" y="1414"/>
                  </a:lnTo>
                  <a:lnTo>
                    <a:pt x="4792" y="1041"/>
                  </a:lnTo>
                  <a:lnTo>
                    <a:pt x="4851" y="727"/>
                  </a:lnTo>
                  <a:lnTo>
                    <a:pt x="4930" y="452"/>
                  </a:lnTo>
                  <a:lnTo>
                    <a:pt x="6010" y="472"/>
                  </a:lnTo>
                  <a:lnTo>
                    <a:pt x="6285" y="491"/>
                  </a:lnTo>
                  <a:lnTo>
                    <a:pt x="6265" y="295"/>
                  </a:lnTo>
                  <a:lnTo>
                    <a:pt x="6088" y="275"/>
                  </a:lnTo>
                  <a:lnTo>
                    <a:pt x="845" y="0"/>
                  </a:lnTo>
                  <a:close/>
                </a:path>
              </a:pathLst>
            </a:custGeom>
            <a:solidFill>
              <a:srgbClr val="303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7" name="Google Shape;2467;p33"/>
            <p:cNvSpPr/>
            <p:nvPr/>
          </p:nvSpPr>
          <p:spPr>
            <a:xfrm>
              <a:off x="-2486225" y="-276100"/>
              <a:ext cx="152225" cy="62850"/>
            </a:xfrm>
            <a:custGeom>
              <a:rect b="b" l="l" r="r" t="t"/>
              <a:pathLst>
                <a:path extrusionOk="0" h="2514" w="6089">
                  <a:moveTo>
                    <a:pt x="845" y="0"/>
                  </a:moveTo>
                  <a:lnTo>
                    <a:pt x="590" y="275"/>
                  </a:lnTo>
                  <a:lnTo>
                    <a:pt x="393" y="570"/>
                  </a:lnTo>
                  <a:lnTo>
                    <a:pt x="217" y="864"/>
                  </a:lnTo>
                  <a:lnTo>
                    <a:pt x="99" y="1159"/>
                  </a:lnTo>
                  <a:lnTo>
                    <a:pt x="20" y="1473"/>
                  </a:lnTo>
                  <a:lnTo>
                    <a:pt x="1" y="1611"/>
                  </a:lnTo>
                  <a:lnTo>
                    <a:pt x="1" y="1768"/>
                  </a:lnTo>
                  <a:lnTo>
                    <a:pt x="1" y="1905"/>
                  </a:lnTo>
                  <a:lnTo>
                    <a:pt x="20" y="2062"/>
                  </a:lnTo>
                  <a:lnTo>
                    <a:pt x="60" y="2200"/>
                  </a:lnTo>
                  <a:lnTo>
                    <a:pt x="99" y="2337"/>
                  </a:lnTo>
                  <a:lnTo>
                    <a:pt x="413" y="2416"/>
                  </a:lnTo>
                  <a:lnTo>
                    <a:pt x="727" y="2475"/>
                  </a:lnTo>
                  <a:lnTo>
                    <a:pt x="1041" y="2494"/>
                  </a:lnTo>
                  <a:lnTo>
                    <a:pt x="1356" y="2514"/>
                  </a:lnTo>
                  <a:lnTo>
                    <a:pt x="1670" y="2514"/>
                  </a:lnTo>
                  <a:lnTo>
                    <a:pt x="1984" y="2494"/>
                  </a:lnTo>
                  <a:lnTo>
                    <a:pt x="2298" y="2455"/>
                  </a:lnTo>
                  <a:lnTo>
                    <a:pt x="2593" y="2416"/>
                  </a:lnTo>
                  <a:lnTo>
                    <a:pt x="3182" y="2298"/>
                  </a:lnTo>
                  <a:lnTo>
                    <a:pt x="3751" y="2160"/>
                  </a:lnTo>
                  <a:lnTo>
                    <a:pt x="4262" y="2003"/>
                  </a:lnTo>
                  <a:lnTo>
                    <a:pt x="4694" y="1827"/>
                  </a:lnTo>
                  <a:lnTo>
                    <a:pt x="4753" y="1414"/>
                  </a:lnTo>
                  <a:lnTo>
                    <a:pt x="4792" y="1041"/>
                  </a:lnTo>
                  <a:lnTo>
                    <a:pt x="4851" y="727"/>
                  </a:lnTo>
                  <a:lnTo>
                    <a:pt x="4930" y="452"/>
                  </a:lnTo>
                  <a:lnTo>
                    <a:pt x="6010" y="472"/>
                  </a:lnTo>
                  <a:lnTo>
                    <a:pt x="6088" y="275"/>
                  </a:lnTo>
                  <a:lnTo>
                    <a:pt x="845" y="0"/>
                  </a:lnTo>
                  <a:close/>
                </a:path>
              </a:pathLst>
            </a:custGeom>
            <a:solidFill>
              <a:srgbClr val="23293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8" name="Google Shape;2468;p33"/>
            <p:cNvSpPr/>
            <p:nvPr/>
          </p:nvSpPr>
          <p:spPr>
            <a:xfrm>
              <a:off x="-2370350" y="-285425"/>
              <a:ext cx="414350" cy="389325"/>
            </a:xfrm>
            <a:custGeom>
              <a:rect b="b" l="l" r="r" t="t"/>
              <a:pathLst>
                <a:path extrusionOk="0" h="15573" w="16574">
                  <a:moveTo>
                    <a:pt x="15749" y="0"/>
                  </a:moveTo>
                  <a:lnTo>
                    <a:pt x="15258" y="79"/>
                  </a:lnTo>
                  <a:lnTo>
                    <a:pt x="14001" y="255"/>
                  </a:lnTo>
                  <a:lnTo>
                    <a:pt x="12686" y="413"/>
                  </a:lnTo>
                  <a:lnTo>
                    <a:pt x="11252" y="570"/>
                  </a:lnTo>
                  <a:lnTo>
                    <a:pt x="9721" y="687"/>
                  </a:lnTo>
                  <a:lnTo>
                    <a:pt x="8680" y="746"/>
                  </a:lnTo>
                  <a:lnTo>
                    <a:pt x="7639" y="786"/>
                  </a:lnTo>
                  <a:lnTo>
                    <a:pt x="5597" y="864"/>
                  </a:lnTo>
                  <a:lnTo>
                    <a:pt x="3594" y="884"/>
                  </a:lnTo>
                  <a:lnTo>
                    <a:pt x="1650" y="864"/>
                  </a:lnTo>
                  <a:lnTo>
                    <a:pt x="295" y="825"/>
                  </a:lnTo>
                  <a:lnTo>
                    <a:pt x="196" y="1218"/>
                  </a:lnTo>
                  <a:lnTo>
                    <a:pt x="118" y="1689"/>
                  </a:lnTo>
                  <a:lnTo>
                    <a:pt x="59" y="2180"/>
                  </a:lnTo>
                  <a:lnTo>
                    <a:pt x="20" y="2730"/>
                  </a:lnTo>
                  <a:lnTo>
                    <a:pt x="0" y="3319"/>
                  </a:lnTo>
                  <a:lnTo>
                    <a:pt x="0" y="3947"/>
                  </a:lnTo>
                  <a:lnTo>
                    <a:pt x="0" y="4615"/>
                  </a:lnTo>
                  <a:lnTo>
                    <a:pt x="39" y="5302"/>
                  </a:lnTo>
                  <a:lnTo>
                    <a:pt x="98" y="6029"/>
                  </a:lnTo>
                  <a:lnTo>
                    <a:pt x="196" y="6755"/>
                  </a:lnTo>
                  <a:lnTo>
                    <a:pt x="295" y="7502"/>
                  </a:lnTo>
                  <a:lnTo>
                    <a:pt x="452" y="8228"/>
                  </a:lnTo>
                  <a:lnTo>
                    <a:pt x="609" y="8974"/>
                  </a:lnTo>
                  <a:lnTo>
                    <a:pt x="825" y="9681"/>
                  </a:lnTo>
                  <a:lnTo>
                    <a:pt x="1060" y="10388"/>
                  </a:lnTo>
                  <a:lnTo>
                    <a:pt x="1335" y="11076"/>
                  </a:lnTo>
                  <a:lnTo>
                    <a:pt x="1493" y="11390"/>
                  </a:lnTo>
                  <a:lnTo>
                    <a:pt x="1650" y="11704"/>
                  </a:lnTo>
                  <a:lnTo>
                    <a:pt x="1826" y="12018"/>
                  </a:lnTo>
                  <a:lnTo>
                    <a:pt x="2023" y="12313"/>
                  </a:lnTo>
                  <a:lnTo>
                    <a:pt x="2258" y="12666"/>
                  </a:lnTo>
                  <a:lnTo>
                    <a:pt x="2514" y="12980"/>
                  </a:lnTo>
                  <a:lnTo>
                    <a:pt x="2690" y="13196"/>
                  </a:lnTo>
                  <a:lnTo>
                    <a:pt x="2887" y="13412"/>
                  </a:lnTo>
                  <a:lnTo>
                    <a:pt x="3299" y="13786"/>
                  </a:lnTo>
                  <a:lnTo>
                    <a:pt x="3574" y="14002"/>
                  </a:lnTo>
                  <a:lnTo>
                    <a:pt x="3849" y="14218"/>
                  </a:lnTo>
                  <a:lnTo>
                    <a:pt x="4144" y="14394"/>
                  </a:lnTo>
                  <a:lnTo>
                    <a:pt x="4438" y="14571"/>
                  </a:lnTo>
                  <a:lnTo>
                    <a:pt x="4733" y="14728"/>
                  </a:lnTo>
                  <a:lnTo>
                    <a:pt x="5047" y="14866"/>
                  </a:lnTo>
                  <a:lnTo>
                    <a:pt x="5341" y="15003"/>
                  </a:lnTo>
                  <a:lnTo>
                    <a:pt x="5656" y="15121"/>
                  </a:lnTo>
                  <a:lnTo>
                    <a:pt x="5970" y="15219"/>
                  </a:lnTo>
                  <a:lnTo>
                    <a:pt x="6284" y="15298"/>
                  </a:lnTo>
                  <a:lnTo>
                    <a:pt x="6598" y="15376"/>
                  </a:lnTo>
                  <a:lnTo>
                    <a:pt x="6912" y="15435"/>
                  </a:lnTo>
                  <a:lnTo>
                    <a:pt x="7541" y="15514"/>
                  </a:lnTo>
                  <a:lnTo>
                    <a:pt x="8150" y="15573"/>
                  </a:lnTo>
                  <a:lnTo>
                    <a:pt x="8758" y="15573"/>
                  </a:lnTo>
                  <a:lnTo>
                    <a:pt x="9328" y="15553"/>
                  </a:lnTo>
                  <a:lnTo>
                    <a:pt x="9878" y="15514"/>
                  </a:lnTo>
                  <a:lnTo>
                    <a:pt x="10388" y="15435"/>
                  </a:lnTo>
                  <a:lnTo>
                    <a:pt x="10860" y="15357"/>
                  </a:lnTo>
                  <a:lnTo>
                    <a:pt x="11292" y="15258"/>
                  </a:lnTo>
                  <a:lnTo>
                    <a:pt x="11665" y="15141"/>
                  </a:lnTo>
                  <a:lnTo>
                    <a:pt x="11998" y="15023"/>
                  </a:lnTo>
                  <a:lnTo>
                    <a:pt x="12234" y="14905"/>
                  </a:lnTo>
                  <a:lnTo>
                    <a:pt x="12489" y="14767"/>
                  </a:lnTo>
                  <a:lnTo>
                    <a:pt x="12666" y="14630"/>
                  </a:lnTo>
                  <a:lnTo>
                    <a:pt x="12863" y="14473"/>
                  </a:lnTo>
                  <a:lnTo>
                    <a:pt x="13255" y="14119"/>
                  </a:lnTo>
                  <a:lnTo>
                    <a:pt x="13648" y="13687"/>
                  </a:lnTo>
                  <a:lnTo>
                    <a:pt x="14041" y="13216"/>
                  </a:lnTo>
                  <a:lnTo>
                    <a:pt x="14414" y="12686"/>
                  </a:lnTo>
                  <a:lnTo>
                    <a:pt x="14787" y="12116"/>
                  </a:lnTo>
                  <a:lnTo>
                    <a:pt x="15121" y="11508"/>
                  </a:lnTo>
                  <a:lnTo>
                    <a:pt x="15455" y="10879"/>
                  </a:lnTo>
                  <a:lnTo>
                    <a:pt x="15710" y="10310"/>
                  </a:lnTo>
                  <a:lnTo>
                    <a:pt x="15926" y="9721"/>
                  </a:lnTo>
                  <a:lnTo>
                    <a:pt x="16122" y="9131"/>
                  </a:lnTo>
                  <a:lnTo>
                    <a:pt x="16299" y="8542"/>
                  </a:lnTo>
                  <a:lnTo>
                    <a:pt x="16417" y="7953"/>
                  </a:lnTo>
                  <a:lnTo>
                    <a:pt x="16515" y="7364"/>
                  </a:lnTo>
                  <a:lnTo>
                    <a:pt x="16554" y="6971"/>
                  </a:lnTo>
                  <a:lnTo>
                    <a:pt x="16574" y="6579"/>
                  </a:lnTo>
                  <a:lnTo>
                    <a:pt x="16574" y="6186"/>
                  </a:lnTo>
                  <a:lnTo>
                    <a:pt x="16574" y="5400"/>
                  </a:lnTo>
                  <a:lnTo>
                    <a:pt x="16515" y="4595"/>
                  </a:lnTo>
                  <a:lnTo>
                    <a:pt x="16456" y="3829"/>
                  </a:lnTo>
                  <a:lnTo>
                    <a:pt x="16358" y="3083"/>
                  </a:lnTo>
                  <a:lnTo>
                    <a:pt x="16240" y="2396"/>
                  </a:lnTo>
                  <a:lnTo>
                    <a:pt x="16142" y="1748"/>
                  </a:lnTo>
                  <a:lnTo>
                    <a:pt x="16024" y="1178"/>
                  </a:lnTo>
                  <a:lnTo>
                    <a:pt x="15867" y="452"/>
                  </a:lnTo>
                  <a:lnTo>
                    <a:pt x="15749" y="0"/>
                  </a:lnTo>
                  <a:close/>
                </a:path>
              </a:pathLst>
            </a:custGeom>
            <a:solidFill>
              <a:srgbClr val="F9B8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9" name="Google Shape;2469;p33"/>
            <p:cNvSpPr/>
            <p:nvPr/>
          </p:nvSpPr>
          <p:spPr>
            <a:xfrm>
              <a:off x="-2367425" y="-285425"/>
              <a:ext cx="397700" cy="52550"/>
            </a:xfrm>
            <a:custGeom>
              <a:rect b="b" l="l" r="r" t="t"/>
              <a:pathLst>
                <a:path extrusionOk="0" h="2102" w="15908">
                  <a:moveTo>
                    <a:pt x="15632" y="0"/>
                  </a:moveTo>
                  <a:lnTo>
                    <a:pt x="15141" y="79"/>
                  </a:lnTo>
                  <a:lnTo>
                    <a:pt x="13884" y="255"/>
                  </a:lnTo>
                  <a:lnTo>
                    <a:pt x="12569" y="413"/>
                  </a:lnTo>
                  <a:lnTo>
                    <a:pt x="11135" y="570"/>
                  </a:lnTo>
                  <a:lnTo>
                    <a:pt x="9604" y="687"/>
                  </a:lnTo>
                  <a:lnTo>
                    <a:pt x="8563" y="746"/>
                  </a:lnTo>
                  <a:lnTo>
                    <a:pt x="7522" y="786"/>
                  </a:lnTo>
                  <a:lnTo>
                    <a:pt x="5480" y="864"/>
                  </a:lnTo>
                  <a:lnTo>
                    <a:pt x="3477" y="884"/>
                  </a:lnTo>
                  <a:lnTo>
                    <a:pt x="1533" y="864"/>
                  </a:lnTo>
                  <a:lnTo>
                    <a:pt x="178" y="825"/>
                  </a:lnTo>
                  <a:lnTo>
                    <a:pt x="79" y="1218"/>
                  </a:lnTo>
                  <a:lnTo>
                    <a:pt x="1" y="1689"/>
                  </a:lnTo>
                  <a:lnTo>
                    <a:pt x="1002" y="1787"/>
                  </a:lnTo>
                  <a:lnTo>
                    <a:pt x="2024" y="1885"/>
                  </a:lnTo>
                  <a:lnTo>
                    <a:pt x="3064" y="1964"/>
                  </a:lnTo>
                  <a:lnTo>
                    <a:pt x="4105" y="2023"/>
                  </a:lnTo>
                  <a:lnTo>
                    <a:pt x="5166" y="2062"/>
                  </a:lnTo>
                  <a:lnTo>
                    <a:pt x="6226" y="2082"/>
                  </a:lnTo>
                  <a:lnTo>
                    <a:pt x="7286" y="2101"/>
                  </a:lnTo>
                  <a:lnTo>
                    <a:pt x="8347" y="2082"/>
                  </a:lnTo>
                  <a:lnTo>
                    <a:pt x="9388" y="2062"/>
                  </a:lnTo>
                  <a:lnTo>
                    <a:pt x="10409" y="2003"/>
                  </a:lnTo>
                  <a:lnTo>
                    <a:pt x="11410" y="1925"/>
                  </a:lnTo>
                  <a:lnTo>
                    <a:pt x="12372" y="1826"/>
                  </a:lnTo>
                  <a:lnTo>
                    <a:pt x="13315" y="1709"/>
                  </a:lnTo>
                  <a:lnTo>
                    <a:pt x="14218" y="1551"/>
                  </a:lnTo>
                  <a:lnTo>
                    <a:pt x="15082" y="1375"/>
                  </a:lnTo>
                  <a:lnTo>
                    <a:pt x="15907" y="1178"/>
                  </a:lnTo>
                  <a:lnTo>
                    <a:pt x="15750" y="452"/>
                  </a:lnTo>
                  <a:lnTo>
                    <a:pt x="15632" y="0"/>
                  </a:lnTo>
                  <a:close/>
                </a:path>
              </a:pathLst>
            </a:custGeom>
            <a:solidFill>
              <a:srgbClr val="F2A4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0" name="Google Shape;2470;p33"/>
            <p:cNvSpPr/>
            <p:nvPr/>
          </p:nvSpPr>
          <p:spPr>
            <a:xfrm>
              <a:off x="-2971750" y="2689125"/>
              <a:ext cx="410450" cy="1323575"/>
            </a:xfrm>
            <a:custGeom>
              <a:rect b="b" l="l" r="r" t="t"/>
              <a:pathLst>
                <a:path extrusionOk="0" h="52943" w="16418">
                  <a:moveTo>
                    <a:pt x="6225" y="1"/>
                  </a:moveTo>
                  <a:lnTo>
                    <a:pt x="5302" y="924"/>
                  </a:lnTo>
                  <a:lnTo>
                    <a:pt x="4812" y="1454"/>
                  </a:lnTo>
                  <a:lnTo>
                    <a:pt x="4281" y="2043"/>
                  </a:lnTo>
                  <a:lnTo>
                    <a:pt x="3751" y="2691"/>
                  </a:lnTo>
                  <a:lnTo>
                    <a:pt x="3476" y="3025"/>
                  </a:lnTo>
                  <a:lnTo>
                    <a:pt x="3201" y="3398"/>
                  </a:lnTo>
                  <a:lnTo>
                    <a:pt x="2946" y="3771"/>
                  </a:lnTo>
                  <a:lnTo>
                    <a:pt x="2691" y="4184"/>
                  </a:lnTo>
                  <a:lnTo>
                    <a:pt x="2435" y="4596"/>
                  </a:lnTo>
                  <a:lnTo>
                    <a:pt x="2180" y="5048"/>
                  </a:lnTo>
                  <a:lnTo>
                    <a:pt x="1944" y="5519"/>
                  </a:lnTo>
                  <a:lnTo>
                    <a:pt x="1709" y="5990"/>
                  </a:lnTo>
                  <a:lnTo>
                    <a:pt x="1493" y="6501"/>
                  </a:lnTo>
                  <a:lnTo>
                    <a:pt x="1296" y="7051"/>
                  </a:lnTo>
                  <a:lnTo>
                    <a:pt x="1100" y="7600"/>
                  </a:lnTo>
                  <a:lnTo>
                    <a:pt x="923" y="8190"/>
                  </a:lnTo>
                  <a:lnTo>
                    <a:pt x="747" y="8818"/>
                  </a:lnTo>
                  <a:lnTo>
                    <a:pt x="609" y="9466"/>
                  </a:lnTo>
                  <a:lnTo>
                    <a:pt x="472" y="10134"/>
                  </a:lnTo>
                  <a:lnTo>
                    <a:pt x="373" y="10841"/>
                  </a:lnTo>
                  <a:lnTo>
                    <a:pt x="275" y="11567"/>
                  </a:lnTo>
                  <a:lnTo>
                    <a:pt x="216" y="12333"/>
                  </a:lnTo>
                  <a:lnTo>
                    <a:pt x="177" y="13138"/>
                  </a:lnTo>
                  <a:lnTo>
                    <a:pt x="157" y="13983"/>
                  </a:lnTo>
                  <a:lnTo>
                    <a:pt x="157" y="14847"/>
                  </a:lnTo>
                  <a:lnTo>
                    <a:pt x="197" y="15750"/>
                  </a:lnTo>
                  <a:lnTo>
                    <a:pt x="609" y="23408"/>
                  </a:lnTo>
                  <a:lnTo>
                    <a:pt x="805" y="27238"/>
                  </a:lnTo>
                  <a:lnTo>
                    <a:pt x="963" y="30812"/>
                  </a:lnTo>
                  <a:lnTo>
                    <a:pt x="1080" y="34032"/>
                  </a:lnTo>
                  <a:lnTo>
                    <a:pt x="1159" y="36703"/>
                  </a:lnTo>
                  <a:lnTo>
                    <a:pt x="1159" y="37783"/>
                  </a:lnTo>
                  <a:lnTo>
                    <a:pt x="1159" y="38686"/>
                  </a:lnTo>
                  <a:lnTo>
                    <a:pt x="1120" y="39374"/>
                  </a:lnTo>
                  <a:lnTo>
                    <a:pt x="1100" y="39629"/>
                  </a:lnTo>
                  <a:lnTo>
                    <a:pt x="1080" y="39806"/>
                  </a:lnTo>
                  <a:lnTo>
                    <a:pt x="923" y="40552"/>
                  </a:lnTo>
                  <a:lnTo>
                    <a:pt x="707" y="41396"/>
                  </a:lnTo>
                  <a:lnTo>
                    <a:pt x="491" y="42339"/>
                  </a:lnTo>
                  <a:lnTo>
                    <a:pt x="275" y="43360"/>
                  </a:lnTo>
                  <a:lnTo>
                    <a:pt x="177" y="43871"/>
                  </a:lnTo>
                  <a:lnTo>
                    <a:pt x="99" y="44401"/>
                  </a:lnTo>
                  <a:lnTo>
                    <a:pt x="40" y="44931"/>
                  </a:lnTo>
                  <a:lnTo>
                    <a:pt x="0" y="45461"/>
                  </a:lnTo>
                  <a:lnTo>
                    <a:pt x="0" y="45972"/>
                  </a:lnTo>
                  <a:lnTo>
                    <a:pt x="20" y="46502"/>
                  </a:lnTo>
                  <a:lnTo>
                    <a:pt x="59" y="46993"/>
                  </a:lnTo>
                  <a:lnTo>
                    <a:pt x="157" y="47464"/>
                  </a:lnTo>
                  <a:lnTo>
                    <a:pt x="275" y="47955"/>
                  </a:lnTo>
                  <a:lnTo>
                    <a:pt x="432" y="48426"/>
                  </a:lnTo>
                  <a:lnTo>
                    <a:pt x="609" y="48917"/>
                  </a:lnTo>
                  <a:lnTo>
                    <a:pt x="825" y="49389"/>
                  </a:lnTo>
                  <a:lnTo>
                    <a:pt x="1041" y="49860"/>
                  </a:lnTo>
                  <a:lnTo>
                    <a:pt x="1277" y="50312"/>
                  </a:lnTo>
                  <a:lnTo>
                    <a:pt x="1512" y="50744"/>
                  </a:lnTo>
                  <a:lnTo>
                    <a:pt x="1768" y="51156"/>
                  </a:lnTo>
                  <a:lnTo>
                    <a:pt x="2023" y="51529"/>
                  </a:lnTo>
                  <a:lnTo>
                    <a:pt x="2278" y="51883"/>
                  </a:lnTo>
                  <a:lnTo>
                    <a:pt x="2534" y="52177"/>
                  </a:lnTo>
                  <a:lnTo>
                    <a:pt x="2769" y="52432"/>
                  </a:lnTo>
                  <a:lnTo>
                    <a:pt x="3005" y="52648"/>
                  </a:lnTo>
                  <a:lnTo>
                    <a:pt x="3221" y="52806"/>
                  </a:lnTo>
                  <a:lnTo>
                    <a:pt x="3417" y="52904"/>
                  </a:lnTo>
                  <a:lnTo>
                    <a:pt x="3515" y="52923"/>
                  </a:lnTo>
                  <a:lnTo>
                    <a:pt x="3594" y="52943"/>
                  </a:lnTo>
                  <a:lnTo>
                    <a:pt x="3771" y="52923"/>
                  </a:lnTo>
                  <a:lnTo>
                    <a:pt x="3987" y="52845"/>
                  </a:lnTo>
                  <a:lnTo>
                    <a:pt x="4222" y="52707"/>
                  </a:lnTo>
                  <a:lnTo>
                    <a:pt x="4497" y="52531"/>
                  </a:lnTo>
                  <a:lnTo>
                    <a:pt x="4772" y="52295"/>
                  </a:lnTo>
                  <a:lnTo>
                    <a:pt x="5067" y="52000"/>
                  </a:lnTo>
                  <a:lnTo>
                    <a:pt x="5361" y="51667"/>
                  </a:lnTo>
                  <a:lnTo>
                    <a:pt x="5656" y="51274"/>
                  </a:lnTo>
                  <a:lnTo>
                    <a:pt x="5950" y="50822"/>
                  </a:lnTo>
                  <a:lnTo>
                    <a:pt x="6245" y="50331"/>
                  </a:lnTo>
                  <a:lnTo>
                    <a:pt x="6520" y="49762"/>
                  </a:lnTo>
                  <a:lnTo>
                    <a:pt x="6795" y="49153"/>
                  </a:lnTo>
                  <a:lnTo>
                    <a:pt x="7031" y="48485"/>
                  </a:lnTo>
                  <a:lnTo>
                    <a:pt x="7247" y="47778"/>
                  </a:lnTo>
                  <a:lnTo>
                    <a:pt x="7443" y="46993"/>
                  </a:lnTo>
                  <a:lnTo>
                    <a:pt x="7521" y="46581"/>
                  </a:lnTo>
                  <a:lnTo>
                    <a:pt x="7600" y="46168"/>
                  </a:lnTo>
                  <a:lnTo>
                    <a:pt x="7718" y="45324"/>
                  </a:lnTo>
                  <a:lnTo>
                    <a:pt x="7796" y="44538"/>
                  </a:lnTo>
                  <a:lnTo>
                    <a:pt x="7855" y="43792"/>
                  </a:lnTo>
                  <a:lnTo>
                    <a:pt x="7895" y="43085"/>
                  </a:lnTo>
                  <a:lnTo>
                    <a:pt x="7914" y="42457"/>
                  </a:lnTo>
                  <a:lnTo>
                    <a:pt x="7895" y="41848"/>
                  </a:lnTo>
                  <a:lnTo>
                    <a:pt x="7895" y="41318"/>
                  </a:lnTo>
                  <a:lnTo>
                    <a:pt x="7855" y="40827"/>
                  </a:lnTo>
                  <a:lnTo>
                    <a:pt x="7777" y="40022"/>
                  </a:lnTo>
                  <a:lnTo>
                    <a:pt x="7698" y="39413"/>
                  </a:lnTo>
                  <a:lnTo>
                    <a:pt x="7620" y="39059"/>
                  </a:lnTo>
                  <a:lnTo>
                    <a:pt x="7600" y="38942"/>
                  </a:lnTo>
                  <a:lnTo>
                    <a:pt x="8189" y="35976"/>
                  </a:lnTo>
                  <a:lnTo>
                    <a:pt x="8857" y="32795"/>
                  </a:lnTo>
                  <a:lnTo>
                    <a:pt x="9701" y="28946"/>
                  </a:lnTo>
                  <a:lnTo>
                    <a:pt x="10624" y="24763"/>
                  </a:lnTo>
                  <a:lnTo>
                    <a:pt x="11115" y="22662"/>
                  </a:lnTo>
                  <a:lnTo>
                    <a:pt x="11606" y="20620"/>
                  </a:lnTo>
                  <a:lnTo>
                    <a:pt x="12077" y="18656"/>
                  </a:lnTo>
                  <a:lnTo>
                    <a:pt x="12568" y="16850"/>
                  </a:lnTo>
                  <a:lnTo>
                    <a:pt x="13020" y="15200"/>
                  </a:lnTo>
                  <a:lnTo>
                    <a:pt x="13432" y="13786"/>
                  </a:lnTo>
                  <a:lnTo>
                    <a:pt x="14002" y="12019"/>
                  </a:lnTo>
                  <a:lnTo>
                    <a:pt x="14512" y="10487"/>
                  </a:lnTo>
                  <a:lnTo>
                    <a:pt x="14984" y="9152"/>
                  </a:lnTo>
                  <a:lnTo>
                    <a:pt x="15376" y="8052"/>
                  </a:lnTo>
                  <a:lnTo>
                    <a:pt x="15730" y="7129"/>
                  </a:lnTo>
                  <a:lnTo>
                    <a:pt x="16005" y="6383"/>
                  </a:lnTo>
                  <a:lnTo>
                    <a:pt x="16417" y="5362"/>
                  </a:lnTo>
                  <a:lnTo>
                    <a:pt x="16142" y="5381"/>
                  </a:lnTo>
                  <a:lnTo>
                    <a:pt x="15651" y="5381"/>
                  </a:lnTo>
                  <a:lnTo>
                    <a:pt x="14984" y="5342"/>
                  </a:lnTo>
                  <a:lnTo>
                    <a:pt x="14611" y="5283"/>
                  </a:lnTo>
                  <a:lnTo>
                    <a:pt x="14179" y="5224"/>
                  </a:lnTo>
                  <a:lnTo>
                    <a:pt x="13727" y="5146"/>
                  </a:lnTo>
                  <a:lnTo>
                    <a:pt x="13256" y="5048"/>
                  </a:lnTo>
                  <a:lnTo>
                    <a:pt x="12745" y="4910"/>
                  </a:lnTo>
                  <a:lnTo>
                    <a:pt x="12234" y="4733"/>
                  </a:lnTo>
                  <a:lnTo>
                    <a:pt x="11685" y="4537"/>
                  </a:lnTo>
                  <a:lnTo>
                    <a:pt x="11135" y="4301"/>
                  </a:lnTo>
                  <a:lnTo>
                    <a:pt x="10585" y="4026"/>
                  </a:lnTo>
                  <a:lnTo>
                    <a:pt x="10015" y="3712"/>
                  </a:lnTo>
                  <a:lnTo>
                    <a:pt x="9466" y="3378"/>
                  </a:lnTo>
                  <a:lnTo>
                    <a:pt x="8955" y="3045"/>
                  </a:lnTo>
                  <a:lnTo>
                    <a:pt x="8503" y="2730"/>
                  </a:lnTo>
                  <a:lnTo>
                    <a:pt x="8111" y="2436"/>
                  </a:lnTo>
                  <a:lnTo>
                    <a:pt x="7757" y="2141"/>
                  </a:lnTo>
                  <a:lnTo>
                    <a:pt x="7443" y="1866"/>
                  </a:lnTo>
                  <a:lnTo>
                    <a:pt x="7188" y="1611"/>
                  </a:lnTo>
                  <a:lnTo>
                    <a:pt x="6952" y="1375"/>
                  </a:lnTo>
                  <a:lnTo>
                    <a:pt x="6736" y="1120"/>
                  </a:lnTo>
                  <a:lnTo>
                    <a:pt x="6559" y="884"/>
                  </a:lnTo>
                  <a:lnTo>
                    <a:pt x="6422" y="668"/>
                  </a:lnTo>
                  <a:lnTo>
                    <a:pt x="6324" y="492"/>
                  </a:lnTo>
                  <a:lnTo>
                    <a:pt x="6245" y="315"/>
                  </a:lnTo>
                  <a:lnTo>
                    <a:pt x="6225" y="177"/>
                  </a:lnTo>
                  <a:lnTo>
                    <a:pt x="6206" y="79"/>
                  </a:lnTo>
                  <a:lnTo>
                    <a:pt x="6225"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1" name="Google Shape;2471;p33"/>
            <p:cNvSpPr/>
            <p:nvPr/>
          </p:nvSpPr>
          <p:spPr>
            <a:xfrm>
              <a:off x="-1962875" y="2736250"/>
              <a:ext cx="587650" cy="1177775"/>
            </a:xfrm>
            <a:custGeom>
              <a:rect b="b" l="l" r="r" t="t"/>
              <a:pathLst>
                <a:path extrusionOk="0" h="47111" w="23506">
                  <a:moveTo>
                    <a:pt x="13452" y="1"/>
                  </a:moveTo>
                  <a:lnTo>
                    <a:pt x="13275" y="178"/>
                  </a:lnTo>
                  <a:lnTo>
                    <a:pt x="13098" y="335"/>
                  </a:lnTo>
                  <a:lnTo>
                    <a:pt x="12686" y="669"/>
                  </a:lnTo>
                  <a:lnTo>
                    <a:pt x="12234" y="983"/>
                  </a:lnTo>
                  <a:lnTo>
                    <a:pt x="11724" y="1277"/>
                  </a:lnTo>
                  <a:lnTo>
                    <a:pt x="11193" y="1572"/>
                  </a:lnTo>
                  <a:lnTo>
                    <a:pt x="10604" y="1847"/>
                  </a:lnTo>
                  <a:lnTo>
                    <a:pt x="10015" y="2082"/>
                  </a:lnTo>
                  <a:lnTo>
                    <a:pt x="9387" y="2318"/>
                  </a:lnTo>
                  <a:lnTo>
                    <a:pt x="8758" y="2515"/>
                  </a:lnTo>
                  <a:lnTo>
                    <a:pt x="8110" y="2691"/>
                  </a:lnTo>
                  <a:lnTo>
                    <a:pt x="7462" y="2848"/>
                  </a:lnTo>
                  <a:lnTo>
                    <a:pt x="6814" y="2966"/>
                  </a:lnTo>
                  <a:lnTo>
                    <a:pt x="6186" y="3045"/>
                  </a:lnTo>
                  <a:lnTo>
                    <a:pt x="5577" y="3104"/>
                  </a:lnTo>
                  <a:lnTo>
                    <a:pt x="4988" y="3104"/>
                  </a:lnTo>
                  <a:lnTo>
                    <a:pt x="4438" y="3084"/>
                  </a:lnTo>
                  <a:lnTo>
                    <a:pt x="4065" y="3025"/>
                  </a:lnTo>
                  <a:lnTo>
                    <a:pt x="3712" y="2966"/>
                  </a:lnTo>
                  <a:lnTo>
                    <a:pt x="3338" y="2868"/>
                  </a:lnTo>
                  <a:lnTo>
                    <a:pt x="2985" y="2731"/>
                  </a:lnTo>
                  <a:lnTo>
                    <a:pt x="2651" y="2593"/>
                  </a:lnTo>
                  <a:lnTo>
                    <a:pt x="2337" y="2416"/>
                  </a:lnTo>
                  <a:lnTo>
                    <a:pt x="2042" y="2220"/>
                  </a:lnTo>
                  <a:lnTo>
                    <a:pt x="1748" y="2004"/>
                  </a:lnTo>
                  <a:lnTo>
                    <a:pt x="1473" y="1749"/>
                  </a:lnTo>
                  <a:lnTo>
                    <a:pt x="1198" y="1493"/>
                  </a:lnTo>
                  <a:lnTo>
                    <a:pt x="1080" y="1729"/>
                  </a:lnTo>
                  <a:lnTo>
                    <a:pt x="962" y="2004"/>
                  </a:lnTo>
                  <a:lnTo>
                    <a:pt x="746" y="2632"/>
                  </a:lnTo>
                  <a:lnTo>
                    <a:pt x="550" y="3339"/>
                  </a:lnTo>
                  <a:lnTo>
                    <a:pt x="452" y="3752"/>
                  </a:lnTo>
                  <a:lnTo>
                    <a:pt x="373" y="4164"/>
                  </a:lnTo>
                  <a:lnTo>
                    <a:pt x="275" y="4616"/>
                  </a:lnTo>
                  <a:lnTo>
                    <a:pt x="216" y="5087"/>
                  </a:lnTo>
                  <a:lnTo>
                    <a:pt x="157" y="5578"/>
                  </a:lnTo>
                  <a:lnTo>
                    <a:pt x="98" y="6108"/>
                  </a:lnTo>
                  <a:lnTo>
                    <a:pt x="59" y="6658"/>
                  </a:lnTo>
                  <a:lnTo>
                    <a:pt x="20" y="7227"/>
                  </a:lnTo>
                  <a:lnTo>
                    <a:pt x="0" y="7836"/>
                  </a:lnTo>
                  <a:lnTo>
                    <a:pt x="0" y="8445"/>
                  </a:lnTo>
                  <a:lnTo>
                    <a:pt x="0" y="9073"/>
                  </a:lnTo>
                  <a:lnTo>
                    <a:pt x="20" y="9702"/>
                  </a:lnTo>
                  <a:lnTo>
                    <a:pt x="59" y="10369"/>
                  </a:lnTo>
                  <a:lnTo>
                    <a:pt x="98" y="11057"/>
                  </a:lnTo>
                  <a:lnTo>
                    <a:pt x="157" y="11744"/>
                  </a:lnTo>
                  <a:lnTo>
                    <a:pt x="236" y="12471"/>
                  </a:lnTo>
                  <a:lnTo>
                    <a:pt x="334" y="13237"/>
                  </a:lnTo>
                  <a:lnTo>
                    <a:pt x="452" y="14002"/>
                  </a:lnTo>
                  <a:lnTo>
                    <a:pt x="589" y="14788"/>
                  </a:lnTo>
                  <a:lnTo>
                    <a:pt x="727" y="15613"/>
                  </a:lnTo>
                  <a:lnTo>
                    <a:pt x="903" y="16457"/>
                  </a:lnTo>
                  <a:lnTo>
                    <a:pt x="1100" y="17321"/>
                  </a:lnTo>
                  <a:lnTo>
                    <a:pt x="1296" y="18185"/>
                  </a:lnTo>
                  <a:lnTo>
                    <a:pt x="1532" y="19108"/>
                  </a:lnTo>
                  <a:lnTo>
                    <a:pt x="1787" y="20031"/>
                  </a:lnTo>
                  <a:lnTo>
                    <a:pt x="2062" y="20974"/>
                  </a:lnTo>
                  <a:lnTo>
                    <a:pt x="2671" y="22878"/>
                  </a:lnTo>
                  <a:lnTo>
                    <a:pt x="3260" y="24665"/>
                  </a:lnTo>
                  <a:lnTo>
                    <a:pt x="3869" y="26354"/>
                  </a:lnTo>
                  <a:lnTo>
                    <a:pt x="4458" y="27906"/>
                  </a:lnTo>
                  <a:lnTo>
                    <a:pt x="5027" y="29359"/>
                  </a:lnTo>
                  <a:lnTo>
                    <a:pt x="5577" y="30694"/>
                  </a:lnTo>
                  <a:lnTo>
                    <a:pt x="6107" y="31931"/>
                  </a:lnTo>
                  <a:lnTo>
                    <a:pt x="6618" y="33070"/>
                  </a:lnTo>
                  <a:lnTo>
                    <a:pt x="7502" y="35014"/>
                  </a:lnTo>
                  <a:lnTo>
                    <a:pt x="8189" y="36566"/>
                  </a:lnTo>
                  <a:lnTo>
                    <a:pt x="8464" y="37214"/>
                  </a:lnTo>
                  <a:lnTo>
                    <a:pt x="8660" y="37764"/>
                  </a:lnTo>
                  <a:lnTo>
                    <a:pt x="8798" y="38215"/>
                  </a:lnTo>
                  <a:lnTo>
                    <a:pt x="8837" y="38412"/>
                  </a:lnTo>
                  <a:lnTo>
                    <a:pt x="8856" y="38588"/>
                  </a:lnTo>
                  <a:lnTo>
                    <a:pt x="8896" y="39295"/>
                  </a:lnTo>
                  <a:lnTo>
                    <a:pt x="8974" y="40061"/>
                  </a:lnTo>
                  <a:lnTo>
                    <a:pt x="9073" y="40886"/>
                  </a:lnTo>
                  <a:lnTo>
                    <a:pt x="9190" y="41671"/>
                  </a:lnTo>
                  <a:lnTo>
                    <a:pt x="9269" y="42064"/>
                  </a:lnTo>
                  <a:lnTo>
                    <a:pt x="9367" y="42418"/>
                  </a:lnTo>
                  <a:lnTo>
                    <a:pt x="9465" y="42771"/>
                  </a:lnTo>
                  <a:lnTo>
                    <a:pt x="9583" y="43085"/>
                  </a:lnTo>
                  <a:lnTo>
                    <a:pt x="9721" y="43360"/>
                  </a:lnTo>
                  <a:lnTo>
                    <a:pt x="9878" y="43596"/>
                  </a:lnTo>
                  <a:lnTo>
                    <a:pt x="10035" y="43792"/>
                  </a:lnTo>
                  <a:lnTo>
                    <a:pt x="10133" y="43871"/>
                  </a:lnTo>
                  <a:lnTo>
                    <a:pt x="10231" y="43949"/>
                  </a:lnTo>
                  <a:lnTo>
                    <a:pt x="10349" y="44008"/>
                  </a:lnTo>
                  <a:lnTo>
                    <a:pt x="10526" y="44087"/>
                  </a:lnTo>
                  <a:lnTo>
                    <a:pt x="10977" y="44263"/>
                  </a:lnTo>
                  <a:lnTo>
                    <a:pt x="11606" y="44480"/>
                  </a:lnTo>
                  <a:lnTo>
                    <a:pt x="12372" y="44696"/>
                  </a:lnTo>
                  <a:lnTo>
                    <a:pt x="13236" y="44951"/>
                  </a:lnTo>
                  <a:lnTo>
                    <a:pt x="14198" y="45206"/>
                  </a:lnTo>
                  <a:lnTo>
                    <a:pt x="16279" y="45736"/>
                  </a:lnTo>
                  <a:lnTo>
                    <a:pt x="18420" y="46247"/>
                  </a:lnTo>
                  <a:lnTo>
                    <a:pt x="19480" y="46463"/>
                  </a:lnTo>
                  <a:lnTo>
                    <a:pt x="20482" y="46679"/>
                  </a:lnTo>
                  <a:lnTo>
                    <a:pt x="21405" y="46836"/>
                  </a:lnTo>
                  <a:lnTo>
                    <a:pt x="22230" y="46973"/>
                  </a:lnTo>
                  <a:lnTo>
                    <a:pt x="22936" y="47072"/>
                  </a:lnTo>
                  <a:lnTo>
                    <a:pt x="23506" y="47111"/>
                  </a:lnTo>
                  <a:lnTo>
                    <a:pt x="23231" y="46777"/>
                  </a:lnTo>
                  <a:lnTo>
                    <a:pt x="18223" y="40729"/>
                  </a:lnTo>
                  <a:lnTo>
                    <a:pt x="15494" y="37430"/>
                  </a:lnTo>
                  <a:lnTo>
                    <a:pt x="14217" y="35859"/>
                  </a:lnTo>
                  <a:lnTo>
                    <a:pt x="14198" y="35741"/>
                  </a:lnTo>
                  <a:lnTo>
                    <a:pt x="14178" y="35486"/>
                  </a:lnTo>
                  <a:lnTo>
                    <a:pt x="14159" y="34563"/>
                  </a:lnTo>
                  <a:lnTo>
                    <a:pt x="14119" y="31283"/>
                  </a:lnTo>
                  <a:lnTo>
                    <a:pt x="14100" y="26531"/>
                  </a:lnTo>
                  <a:lnTo>
                    <a:pt x="14060" y="20895"/>
                  </a:lnTo>
                  <a:lnTo>
                    <a:pt x="13982" y="14866"/>
                  </a:lnTo>
                  <a:lnTo>
                    <a:pt x="13943" y="11882"/>
                  </a:lnTo>
                  <a:lnTo>
                    <a:pt x="13884" y="9014"/>
                  </a:lnTo>
                  <a:lnTo>
                    <a:pt x="13805" y="6324"/>
                  </a:lnTo>
                  <a:lnTo>
                    <a:pt x="13707" y="3889"/>
                  </a:lnTo>
                  <a:lnTo>
                    <a:pt x="13589" y="1749"/>
                  </a:lnTo>
                  <a:lnTo>
                    <a:pt x="13511" y="826"/>
                  </a:lnTo>
                  <a:lnTo>
                    <a:pt x="13452"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2" name="Google Shape;2472;p33"/>
            <p:cNvSpPr/>
            <p:nvPr/>
          </p:nvSpPr>
          <p:spPr>
            <a:xfrm>
              <a:off x="-2712550" y="1918850"/>
              <a:ext cx="5425" cy="12300"/>
            </a:xfrm>
            <a:custGeom>
              <a:rect b="b" l="l" r="r" t="t"/>
              <a:pathLst>
                <a:path extrusionOk="0" h="492" w="217">
                  <a:moveTo>
                    <a:pt x="1" y="1"/>
                  </a:moveTo>
                  <a:lnTo>
                    <a:pt x="79" y="217"/>
                  </a:lnTo>
                  <a:lnTo>
                    <a:pt x="217" y="492"/>
                  </a:lnTo>
                  <a:lnTo>
                    <a:pt x="1" y="1"/>
                  </a:lnTo>
                  <a:close/>
                </a:path>
              </a:pathLst>
            </a:custGeom>
            <a:solidFill>
              <a:srgbClr val="F2B5A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3" name="Google Shape;2473;p33"/>
            <p:cNvSpPr/>
            <p:nvPr/>
          </p:nvSpPr>
          <p:spPr>
            <a:xfrm>
              <a:off x="-2756225" y="1935050"/>
              <a:ext cx="7375" cy="13275"/>
            </a:xfrm>
            <a:custGeom>
              <a:rect b="b" l="l" r="r" t="t"/>
              <a:pathLst>
                <a:path extrusionOk="0" h="531" w="295">
                  <a:moveTo>
                    <a:pt x="0" y="1"/>
                  </a:moveTo>
                  <a:lnTo>
                    <a:pt x="39" y="138"/>
                  </a:lnTo>
                  <a:lnTo>
                    <a:pt x="118" y="276"/>
                  </a:lnTo>
                  <a:lnTo>
                    <a:pt x="197" y="413"/>
                  </a:lnTo>
                  <a:lnTo>
                    <a:pt x="295" y="531"/>
                  </a:lnTo>
                  <a:lnTo>
                    <a:pt x="197" y="335"/>
                  </a:lnTo>
                  <a:lnTo>
                    <a:pt x="98" y="178"/>
                  </a:lnTo>
                  <a:lnTo>
                    <a:pt x="0" y="1"/>
                  </a:lnTo>
                  <a:close/>
                </a:path>
              </a:pathLst>
            </a:custGeom>
            <a:solidFill>
              <a:srgbClr val="F2B5A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4" name="Google Shape;2474;p33"/>
            <p:cNvSpPr/>
            <p:nvPr/>
          </p:nvSpPr>
          <p:spPr>
            <a:xfrm>
              <a:off x="-2351225" y="-647250"/>
              <a:ext cx="351550" cy="262675"/>
            </a:xfrm>
            <a:custGeom>
              <a:rect b="b" l="l" r="r" t="t"/>
              <a:pathLst>
                <a:path extrusionOk="0" h="10507" w="14062">
                  <a:moveTo>
                    <a:pt x="7915" y="0"/>
                  </a:moveTo>
                  <a:lnTo>
                    <a:pt x="7345" y="40"/>
                  </a:lnTo>
                  <a:lnTo>
                    <a:pt x="6795" y="99"/>
                  </a:lnTo>
                  <a:lnTo>
                    <a:pt x="6265" y="177"/>
                  </a:lnTo>
                  <a:lnTo>
                    <a:pt x="5774" y="256"/>
                  </a:lnTo>
                  <a:lnTo>
                    <a:pt x="5323" y="354"/>
                  </a:lnTo>
                  <a:lnTo>
                    <a:pt x="4891" y="472"/>
                  </a:lnTo>
                  <a:lnTo>
                    <a:pt x="4478" y="590"/>
                  </a:lnTo>
                  <a:lnTo>
                    <a:pt x="4085" y="727"/>
                  </a:lnTo>
                  <a:lnTo>
                    <a:pt x="3732" y="884"/>
                  </a:lnTo>
                  <a:lnTo>
                    <a:pt x="3398" y="1041"/>
                  </a:lnTo>
                  <a:lnTo>
                    <a:pt x="3084" y="1198"/>
                  </a:lnTo>
                  <a:lnTo>
                    <a:pt x="2809" y="1375"/>
                  </a:lnTo>
                  <a:lnTo>
                    <a:pt x="2534" y="1571"/>
                  </a:lnTo>
                  <a:lnTo>
                    <a:pt x="2299" y="1748"/>
                  </a:lnTo>
                  <a:lnTo>
                    <a:pt x="2063" y="1945"/>
                  </a:lnTo>
                  <a:lnTo>
                    <a:pt x="1847" y="2141"/>
                  </a:lnTo>
                  <a:lnTo>
                    <a:pt x="1650" y="2337"/>
                  </a:lnTo>
                  <a:lnTo>
                    <a:pt x="1474" y="2534"/>
                  </a:lnTo>
                  <a:lnTo>
                    <a:pt x="1160" y="2946"/>
                  </a:lnTo>
                  <a:lnTo>
                    <a:pt x="885" y="3339"/>
                  </a:lnTo>
                  <a:lnTo>
                    <a:pt x="669" y="3732"/>
                  </a:lnTo>
                  <a:lnTo>
                    <a:pt x="472" y="4124"/>
                  </a:lnTo>
                  <a:lnTo>
                    <a:pt x="295" y="4478"/>
                  </a:lnTo>
                  <a:lnTo>
                    <a:pt x="158" y="4792"/>
                  </a:lnTo>
                  <a:lnTo>
                    <a:pt x="1" y="5086"/>
                  </a:lnTo>
                  <a:lnTo>
                    <a:pt x="21" y="5086"/>
                  </a:lnTo>
                  <a:lnTo>
                    <a:pt x="531" y="4910"/>
                  </a:lnTo>
                  <a:lnTo>
                    <a:pt x="1081" y="4772"/>
                  </a:lnTo>
                  <a:lnTo>
                    <a:pt x="1356" y="4733"/>
                  </a:lnTo>
                  <a:lnTo>
                    <a:pt x="1631" y="4674"/>
                  </a:lnTo>
                  <a:lnTo>
                    <a:pt x="1925" y="4654"/>
                  </a:lnTo>
                  <a:lnTo>
                    <a:pt x="2220" y="4635"/>
                  </a:lnTo>
                  <a:lnTo>
                    <a:pt x="2829" y="4635"/>
                  </a:lnTo>
                  <a:lnTo>
                    <a:pt x="3163" y="4654"/>
                  </a:lnTo>
                  <a:lnTo>
                    <a:pt x="3477" y="4674"/>
                  </a:lnTo>
                  <a:lnTo>
                    <a:pt x="4184" y="4772"/>
                  </a:lnTo>
                  <a:lnTo>
                    <a:pt x="4910" y="4929"/>
                  </a:lnTo>
                  <a:lnTo>
                    <a:pt x="5303" y="5028"/>
                  </a:lnTo>
                  <a:lnTo>
                    <a:pt x="5656" y="5145"/>
                  </a:lnTo>
                  <a:lnTo>
                    <a:pt x="5990" y="5283"/>
                  </a:lnTo>
                  <a:lnTo>
                    <a:pt x="6305" y="5440"/>
                  </a:lnTo>
                  <a:lnTo>
                    <a:pt x="6599" y="5617"/>
                  </a:lnTo>
                  <a:lnTo>
                    <a:pt x="6874" y="5813"/>
                  </a:lnTo>
                  <a:lnTo>
                    <a:pt x="7110" y="6009"/>
                  </a:lnTo>
                  <a:lnTo>
                    <a:pt x="7345" y="6206"/>
                  </a:lnTo>
                  <a:lnTo>
                    <a:pt x="7561" y="6422"/>
                  </a:lnTo>
                  <a:lnTo>
                    <a:pt x="7758" y="6657"/>
                  </a:lnTo>
                  <a:lnTo>
                    <a:pt x="7934" y="6893"/>
                  </a:lnTo>
                  <a:lnTo>
                    <a:pt x="8092" y="7129"/>
                  </a:lnTo>
                  <a:lnTo>
                    <a:pt x="8249" y="7364"/>
                  </a:lnTo>
                  <a:lnTo>
                    <a:pt x="8386" y="7600"/>
                  </a:lnTo>
                  <a:lnTo>
                    <a:pt x="8602" y="8091"/>
                  </a:lnTo>
                  <a:lnTo>
                    <a:pt x="8779" y="8562"/>
                  </a:lnTo>
                  <a:lnTo>
                    <a:pt x="8897" y="8994"/>
                  </a:lnTo>
                  <a:lnTo>
                    <a:pt x="8995" y="9407"/>
                  </a:lnTo>
                  <a:lnTo>
                    <a:pt x="9054" y="9780"/>
                  </a:lnTo>
                  <a:lnTo>
                    <a:pt x="9093" y="10074"/>
                  </a:lnTo>
                  <a:lnTo>
                    <a:pt x="9113" y="10310"/>
                  </a:lnTo>
                  <a:lnTo>
                    <a:pt x="9132" y="10506"/>
                  </a:lnTo>
                  <a:lnTo>
                    <a:pt x="9505" y="9505"/>
                  </a:lnTo>
                  <a:lnTo>
                    <a:pt x="9918" y="8484"/>
                  </a:lnTo>
                  <a:lnTo>
                    <a:pt x="10153" y="7914"/>
                  </a:lnTo>
                  <a:lnTo>
                    <a:pt x="10428" y="7306"/>
                  </a:lnTo>
                  <a:lnTo>
                    <a:pt x="10703" y="6697"/>
                  </a:lnTo>
                  <a:lnTo>
                    <a:pt x="10998" y="6108"/>
                  </a:lnTo>
                  <a:lnTo>
                    <a:pt x="11312" y="5558"/>
                  </a:lnTo>
                  <a:lnTo>
                    <a:pt x="11626" y="5067"/>
                  </a:lnTo>
                  <a:lnTo>
                    <a:pt x="11921" y="4635"/>
                  </a:lnTo>
                  <a:lnTo>
                    <a:pt x="12078" y="4438"/>
                  </a:lnTo>
                  <a:lnTo>
                    <a:pt x="12235" y="4281"/>
                  </a:lnTo>
                  <a:lnTo>
                    <a:pt x="12372" y="4144"/>
                  </a:lnTo>
                  <a:lnTo>
                    <a:pt x="12510" y="4046"/>
                  </a:lnTo>
                  <a:lnTo>
                    <a:pt x="12647" y="3987"/>
                  </a:lnTo>
                  <a:lnTo>
                    <a:pt x="12785" y="3948"/>
                  </a:lnTo>
                  <a:lnTo>
                    <a:pt x="13079" y="3908"/>
                  </a:lnTo>
                  <a:lnTo>
                    <a:pt x="13394" y="3869"/>
                  </a:lnTo>
                  <a:lnTo>
                    <a:pt x="14061" y="3869"/>
                  </a:lnTo>
                  <a:lnTo>
                    <a:pt x="13943" y="3535"/>
                  </a:lnTo>
                  <a:lnTo>
                    <a:pt x="13786" y="3182"/>
                  </a:lnTo>
                  <a:lnTo>
                    <a:pt x="13610" y="2828"/>
                  </a:lnTo>
                  <a:lnTo>
                    <a:pt x="13394" y="2475"/>
                  </a:lnTo>
                  <a:lnTo>
                    <a:pt x="13158" y="2141"/>
                  </a:lnTo>
                  <a:lnTo>
                    <a:pt x="12883" y="1807"/>
                  </a:lnTo>
                  <a:lnTo>
                    <a:pt x="12569" y="1493"/>
                  </a:lnTo>
                  <a:lnTo>
                    <a:pt x="12235" y="1198"/>
                  </a:lnTo>
                  <a:lnTo>
                    <a:pt x="11862" y="923"/>
                  </a:lnTo>
                  <a:lnTo>
                    <a:pt x="11646" y="786"/>
                  </a:lnTo>
                  <a:lnTo>
                    <a:pt x="11430" y="668"/>
                  </a:lnTo>
                  <a:lnTo>
                    <a:pt x="11194" y="550"/>
                  </a:lnTo>
                  <a:lnTo>
                    <a:pt x="10959" y="452"/>
                  </a:lnTo>
                  <a:lnTo>
                    <a:pt x="10723" y="354"/>
                  </a:lnTo>
                  <a:lnTo>
                    <a:pt x="10448" y="275"/>
                  </a:lnTo>
                  <a:lnTo>
                    <a:pt x="10173" y="197"/>
                  </a:lnTo>
                  <a:lnTo>
                    <a:pt x="9898" y="138"/>
                  </a:lnTo>
                  <a:lnTo>
                    <a:pt x="9604" y="79"/>
                  </a:lnTo>
                  <a:lnTo>
                    <a:pt x="9289" y="40"/>
                  </a:lnTo>
                  <a:lnTo>
                    <a:pt x="8975"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5" name="Google Shape;2475;p33"/>
            <p:cNvSpPr/>
            <p:nvPr/>
          </p:nvSpPr>
          <p:spPr>
            <a:xfrm>
              <a:off x="-2329625" y="171625"/>
              <a:ext cx="6425" cy="20150"/>
            </a:xfrm>
            <a:custGeom>
              <a:rect b="b" l="l" r="r" t="t"/>
              <a:pathLst>
                <a:path extrusionOk="0" h="806" w="257">
                  <a:moveTo>
                    <a:pt x="138" y="0"/>
                  </a:moveTo>
                  <a:lnTo>
                    <a:pt x="119" y="20"/>
                  </a:lnTo>
                  <a:lnTo>
                    <a:pt x="1" y="452"/>
                  </a:lnTo>
                  <a:lnTo>
                    <a:pt x="99" y="590"/>
                  </a:lnTo>
                  <a:lnTo>
                    <a:pt x="256" y="806"/>
                  </a:lnTo>
                  <a:lnTo>
                    <a:pt x="217" y="727"/>
                  </a:lnTo>
                  <a:lnTo>
                    <a:pt x="178" y="629"/>
                  </a:lnTo>
                  <a:lnTo>
                    <a:pt x="158" y="452"/>
                  </a:lnTo>
                  <a:lnTo>
                    <a:pt x="138" y="256"/>
                  </a:lnTo>
                  <a:lnTo>
                    <a:pt x="138" y="99"/>
                  </a:lnTo>
                  <a:lnTo>
                    <a:pt x="138" y="0"/>
                  </a:lnTo>
                  <a:close/>
                </a:path>
              </a:pathLst>
            </a:custGeom>
            <a:solidFill>
              <a:srgbClr val="58C9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6" name="Google Shape;2476;p33"/>
            <p:cNvSpPr/>
            <p:nvPr/>
          </p:nvSpPr>
          <p:spPr>
            <a:xfrm>
              <a:off x="-2330100" y="59200"/>
              <a:ext cx="295075" cy="197375"/>
            </a:xfrm>
            <a:custGeom>
              <a:rect b="b" l="l" r="r" t="t"/>
              <a:pathLst>
                <a:path extrusionOk="0" h="7895" w="11803">
                  <a:moveTo>
                    <a:pt x="1689" y="1"/>
                  </a:moveTo>
                  <a:lnTo>
                    <a:pt x="1434" y="727"/>
                  </a:lnTo>
                  <a:lnTo>
                    <a:pt x="1139" y="1493"/>
                  </a:lnTo>
                  <a:lnTo>
                    <a:pt x="550" y="3025"/>
                  </a:lnTo>
                  <a:lnTo>
                    <a:pt x="315" y="3692"/>
                  </a:lnTo>
                  <a:lnTo>
                    <a:pt x="118" y="4262"/>
                  </a:lnTo>
                  <a:lnTo>
                    <a:pt x="59" y="4497"/>
                  </a:lnTo>
                  <a:lnTo>
                    <a:pt x="20" y="4694"/>
                  </a:lnTo>
                  <a:lnTo>
                    <a:pt x="0" y="4851"/>
                  </a:lnTo>
                  <a:lnTo>
                    <a:pt x="20" y="4949"/>
                  </a:lnTo>
                  <a:lnTo>
                    <a:pt x="138" y="4517"/>
                  </a:lnTo>
                  <a:lnTo>
                    <a:pt x="157" y="4497"/>
                  </a:lnTo>
                  <a:lnTo>
                    <a:pt x="157" y="4596"/>
                  </a:lnTo>
                  <a:lnTo>
                    <a:pt x="157" y="4753"/>
                  </a:lnTo>
                  <a:lnTo>
                    <a:pt x="177" y="4949"/>
                  </a:lnTo>
                  <a:lnTo>
                    <a:pt x="197" y="5126"/>
                  </a:lnTo>
                  <a:lnTo>
                    <a:pt x="236" y="5224"/>
                  </a:lnTo>
                  <a:lnTo>
                    <a:pt x="275" y="5303"/>
                  </a:lnTo>
                  <a:lnTo>
                    <a:pt x="570" y="5617"/>
                  </a:lnTo>
                  <a:lnTo>
                    <a:pt x="982" y="5990"/>
                  </a:lnTo>
                  <a:lnTo>
                    <a:pt x="1218" y="6186"/>
                  </a:lnTo>
                  <a:lnTo>
                    <a:pt x="1493" y="6383"/>
                  </a:lnTo>
                  <a:lnTo>
                    <a:pt x="1768" y="6579"/>
                  </a:lnTo>
                  <a:lnTo>
                    <a:pt x="2082" y="6775"/>
                  </a:lnTo>
                  <a:lnTo>
                    <a:pt x="2435" y="6972"/>
                  </a:lnTo>
                  <a:lnTo>
                    <a:pt x="2789" y="7149"/>
                  </a:lnTo>
                  <a:lnTo>
                    <a:pt x="3182" y="7306"/>
                  </a:lnTo>
                  <a:lnTo>
                    <a:pt x="3594" y="7463"/>
                  </a:lnTo>
                  <a:lnTo>
                    <a:pt x="4026" y="7581"/>
                  </a:lnTo>
                  <a:lnTo>
                    <a:pt x="4497" y="7698"/>
                  </a:lnTo>
                  <a:lnTo>
                    <a:pt x="4988" y="7777"/>
                  </a:lnTo>
                  <a:lnTo>
                    <a:pt x="5499" y="7836"/>
                  </a:lnTo>
                  <a:lnTo>
                    <a:pt x="6108" y="7875"/>
                  </a:lnTo>
                  <a:lnTo>
                    <a:pt x="6677" y="7895"/>
                  </a:lnTo>
                  <a:lnTo>
                    <a:pt x="7207" y="7895"/>
                  </a:lnTo>
                  <a:lnTo>
                    <a:pt x="7718" y="7875"/>
                  </a:lnTo>
                  <a:lnTo>
                    <a:pt x="8189" y="7836"/>
                  </a:lnTo>
                  <a:lnTo>
                    <a:pt x="8621" y="7757"/>
                  </a:lnTo>
                  <a:lnTo>
                    <a:pt x="9034" y="7679"/>
                  </a:lnTo>
                  <a:lnTo>
                    <a:pt x="9426" y="7561"/>
                  </a:lnTo>
                  <a:lnTo>
                    <a:pt x="9780" y="7423"/>
                  </a:lnTo>
                  <a:lnTo>
                    <a:pt x="10114" y="7286"/>
                  </a:lnTo>
                  <a:lnTo>
                    <a:pt x="10408" y="7109"/>
                  </a:lnTo>
                  <a:lnTo>
                    <a:pt x="10683" y="6913"/>
                  </a:lnTo>
                  <a:lnTo>
                    <a:pt x="10938" y="6697"/>
                  </a:lnTo>
                  <a:lnTo>
                    <a:pt x="11174" y="6461"/>
                  </a:lnTo>
                  <a:lnTo>
                    <a:pt x="11390" y="6206"/>
                  </a:lnTo>
                  <a:lnTo>
                    <a:pt x="11586" y="5931"/>
                  </a:lnTo>
                  <a:lnTo>
                    <a:pt x="11645" y="5813"/>
                  </a:lnTo>
                  <a:lnTo>
                    <a:pt x="11704" y="5676"/>
                  </a:lnTo>
                  <a:lnTo>
                    <a:pt x="11743" y="5538"/>
                  </a:lnTo>
                  <a:lnTo>
                    <a:pt x="11783" y="5381"/>
                  </a:lnTo>
                  <a:lnTo>
                    <a:pt x="11802" y="5047"/>
                  </a:lnTo>
                  <a:lnTo>
                    <a:pt x="11802" y="4694"/>
                  </a:lnTo>
                  <a:lnTo>
                    <a:pt x="11763" y="4242"/>
                  </a:lnTo>
                  <a:lnTo>
                    <a:pt x="11704" y="3791"/>
                  </a:lnTo>
                  <a:lnTo>
                    <a:pt x="11606" y="3319"/>
                  </a:lnTo>
                  <a:lnTo>
                    <a:pt x="11488" y="2828"/>
                  </a:lnTo>
                  <a:lnTo>
                    <a:pt x="11351" y="2337"/>
                  </a:lnTo>
                  <a:lnTo>
                    <a:pt x="11194" y="1866"/>
                  </a:lnTo>
                  <a:lnTo>
                    <a:pt x="10879" y="963"/>
                  </a:lnTo>
                  <a:lnTo>
                    <a:pt x="10624" y="1120"/>
                  </a:lnTo>
                  <a:lnTo>
                    <a:pt x="10369" y="1238"/>
                  </a:lnTo>
                  <a:lnTo>
                    <a:pt x="10055" y="1356"/>
                  </a:lnTo>
                  <a:lnTo>
                    <a:pt x="9682" y="1454"/>
                  </a:lnTo>
                  <a:lnTo>
                    <a:pt x="9250" y="1572"/>
                  </a:lnTo>
                  <a:lnTo>
                    <a:pt x="8778" y="1650"/>
                  </a:lnTo>
                  <a:lnTo>
                    <a:pt x="8268" y="1729"/>
                  </a:lnTo>
                  <a:lnTo>
                    <a:pt x="7718" y="1768"/>
                  </a:lnTo>
                  <a:lnTo>
                    <a:pt x="7148" y="1788"/>
                  </a:lnTo>
                  <a:lnTo>
                    <a:pt x="6540" y="1788"/>
                  </a:lnTo>
                  <a:lnTo>
                    <a:pt x="5931" y="1729"/>
                  </a:lnTo>
                  <a:lnTo>
                    <a:pt x="5302" y="1650"/>
                  </a:lnTo>
                  <a:lnTo>
                    <a:pt x="4988" y="1591"/>
                  </a:lnTo>
                  <a:lnTo>
                    <a:pt x="4674" y="1513"/>
                  </a:lnTo>
                  <a:lnTo>
                    <a:pt x="4360" y="1434"/>
                  </a:lnTo>
                  <a:lnTo>
                    <a:pt x="4046" y="1316"/>
                  </a:lnTo>
                  <a:lnTo>
                    <a:pt x="3731" y="1218"/>
                  </a:lnTo>
                  <a:lnTo>
                    <a:pt x="3437" y="1081"/>
                  </a:lnTo>
                  <a:lnTo>
                    <a:pt x="3123" y="943"/>
                  </a:lnTo>
                  <a:lnTo>
                    <a:pt x="2828" y="786"/>
                  </a:lnTo>
                  <a:lnTo>
                    <a:pt x="2534" y="609"/>
                  </a:lnTo>
                  <a:lnTo>
                    <a:pt x="2239" y="433"/>
                  </a:lnTo>
                  <a:lnTo>
                    <a:pt x="1964" y="217"/>
                  </a:lnTo>
                  <a:lnTo>
                    <a:pt x="1689"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7" name="Google Shape;2477;p33"/>
            <p:cNvSpPr/>
            <p:nvPr/>
          </p:nvSpPr>
          <p:spPr>
            <a:xfrm>
              <a:off x="-2866200" y="287975"/>
              <a:ext cx="199825" cy="334850"/>
            </a:xfrm>
            <a:custGeom>
              <a:rect b="b" l="l" r="r" t="t"/>
              <a:pathLst>
                <a:path extrusionOk="0" h="13394" w="7993">
                  <a:moveTo>
                    <a:pt x="5244" y="1"/>
                  </a:moveTo>
                  <a:lnTo>
                    <a:pt x="5008" y="20"/>
                  </a:lnTo>
                  <a:lnTo>
                    <a:pt x="4772" y="79"/>
                  </a:lnTo>
                  <a:lnTo>
                    <a:pt x="4537" y="158"/>
                  </a:lnTo>
                  <a:lnTo>
                    <a:pt x="4301" y="256"/>
                  </a:lnTo>
                  <a:lnTo>
                    <a:pt x="4065" y="393"/>
                  </a:lnTo>
                  <a:lnTo>
                    <a:pt x="3849" y="550"/>
                  </a:lnTo>
                  <a:lnTo>
                    <a:pt x="3614" y="727"/>
                  </a:lnTo>
                  <a:lnTo>
                    <a:pt x="3398" y="923"/>
                  </a:lnTo>
                  <a:lnTo>
                    <a:pt x="3182" y="1140"/>
                  </a:lnTo>
                  <a:lnTo>
                    <a:pt x="2966" y="1375"/>
                  </a:lnTo>
                  <a:lnTo>
                    <a:pt x="2769" y="1630"/>
                  </a:lnTo>
                  <a:lnTo>
                    <a:pt x="2553" y="1886"/>
                  </a:lnTo>
                  <a:lnTo>
                    <a:pt x="2357" y="2180"/>
                  </a:lnTo>
                  <a:lnTo>
                    <a:pt x="2180" y="2475"/>
                  </a:lnTo>
                  <a:lnTo>
                    <a:pt x="1984" y="2789"/>
                  </a:lnTo>
                  <a:lnTo>
                    <a:pt x="1630" y="3457"/>
                  </a:lnTo>
                  <a:lnTo>
                    <a:pt x="1316" y="4164"/>
                  </a:lnTo>
                  <a:lnTo>
                    <a:pt x="1022" y="4910"/>
                  </a:lnTo>
                  <a:lnTo>
                    <a:pt x="766" y="5676"/>
                  </a:lnTo>
                  <a:lnTo>
                    <a:pt x="531" y="6442"/>
                  </a:lnTo>
                  <a:lnTo>
                    <a:pt x="334" y="7227"/>
                  </a:lnTo>
                  <a:lnTo>
                    <a:pt x="177" y="7993"/>
                  </a:lnTo>
                  <a:lnTo>
                    <a:pt x="59" y="8759"/>
                  </a:lnTo>
                  <a:lnTo>
                    <a:pt x="0" y="9289"/>
                  </a:lnTo>
                  <a:lnTo>
                    <a:pt x="0" y="9800"/>
                  </a:lnTo>
                  <a:lnTo>
                    <a:pt x="40" y="10291"/>
                  </a:lnTo>
                  <a:lnTo>
                    <a:pt x="118" y="10742"/>
                  </a:lnTo>
                  <a:lnTo>
                    <a:pt x="236" y="11174"/>
                  </a:lnTo>
                  <a:lnTo>
                    <a:pt x="393" y="11567"/>
                  </a:lnTo>
                  <a:lnTo>
                    <a:pt x="590" y="11920"/>
                  </a:lnTo>
                  <a:lnTo>
                    <a:pt x="688" y="12097"/>
                  </a:lnTo>
                  <a:lnTo>
                    <a:pt x="806" y="12254"/>
                  </a:lnTo>
                  <a:lnTo>
                    <a:pt x="943" y="12392"/>
                  </a:lnTo>
                  <a:lnTo>
                    <a:pt x="1061" y="12549"/>
                  </a:lnTo>
                  <a:lnTo>
                    <a:pt x="1198" y="12667"/>
                  </a:lnTo>
                  <a:lnTo>
                    <a:pt x="1355" y="12784"/>
                  </a:lnTo>
                  <a:lnTo>
                    <a:pt x="1512" y="12902"/>
                  </a:lnTo>
                  <a:lnTo>
                    <a:pt x="1670" y="13000"/>
                  </a:lnTo>
                  <a:lnTo>
                    <a:pt x="1827" y="13079"/>
                  </a:lnTo>
                  <a:lnTo>
                    <a:pt x="2003" y="13158"/>
                  </a:lnTo>
                  <a:lnTo>
                    <a:pt x="2180" y="13236"/>
                  </a:lnTo>
                  <a:lnTo>
                    <a:pt x="2376" y="13295"/>
                  </a:lnTo>
                  <a:lnTo>
                    <a:pt x="2573" y="13334"/>
                  </a:lnTo>
                  <a:lnTo>
                    <a:pt x="2769" y="13374"/>
                  </a:lnTo>
                  <a:lnTo>
                    <a:pt x="2966" y="13393"/>
                  </a:lnTo>
                  <a:lnTo>
                    <a:pt x="3594" y="13393"/>
                  </a:lnTo>
                  <a:lnTo>
                    <a:pt x="3810" y="13354"/>
                  </a:lnTo>
                  <a:lnTo>
                    <a:pt x="4026" y="13295"/>
                  </a:lnTo>
                  <a:lnTo>
                    <a:pt x="4242" y="13216"/>
                  </a:lnTo>
                  <a:lnTo>
                    <a:pt x="4438" y="13138"/>
                  </a:lnTo>
                  <a:lnTo>
                    <a:pt x="4635" y="13020"/>
                  </a:lnTo>
                  <a:lnTo>
                    <a:pt x="4812" y="12883"/>
                  </a:lnTo>
                  <a:lnTo>
                    <a:pt x="5008" y="12726"/>
                  </a:lnTo>
                  <a:lnTo>
                    <a:pt x="5185" y="12568"/>
                  </a:lnTo>
                  <a:lnTo>
                    <a:pt x="5361" y="12372"/>
                  </a:lnTo>
                  <a:lnTo>
                    <a:pt x="5538" y="12176"/>
                  </a:lnTo>
                  <a:lnTo>
                    <a:pt x="5695" y="11960"/>
                  </a:lnTo>
                  <a:lnTo>
                    <a:pt x="5852" y="11744"/>
                  </a:lnTo>
                  <a:lnTo>
                    <a:pt x="6147" y="11253"/>
                  </a:lnTo>
                  <a:lnTo>
                    <a:pt x="6441" y="10742"/>
                  </a:lnTo>
                  <a:lnTo>
                    <a:pt x="6697" y="10173"/>
                  </a:lnTo>
                  <a:lnTo>
                    <a:pt x="6932" y="9584"/>
                  </a:lnTo>
                  <a:lnTo>
                    <a:pt x="7148" y="8994"/>
                  </a:lnTo>
                  <a:lnTo>
                    <a:pt x="7345" y="8366"/>
                  </a:lnTo>
                  <a:lnTo>
                    <a:pt x="7521" y="7757"/>
                  </a:lnTo>
                  <a:lnTo>
                    <a:pt x="7659" y="7129"/>
                  </a:lnTo>
                  <a:lnTo>
                    <a:pt x="7796" y="6540"/>
                  </a:lnTo>
                  <a:lnTo>
                    <a:pt x="7895" y="5951"/>
                  </a:lnTo>
                  <a:lnTo>
                    <a:pt x="7973" y="5381"/>
                  </a:lnTo>
                  <a:lnTo>
                    <a:pt x="7993" y="4812"/>
                  </a:lnTo>
                  <a:lnTo>
                    <a:pt x="7993" y="4281"/>
                  </a:lnTo>
                  <a:lnTo>
                    <a:pt x="7934" y="3751"/>
                  </a:lnTo>
                  <a:lnTo>
                    <a:pt x="7836" y="3241"/>
                  </a:lnTo>
                  <a:lnTo>
                    <a:pt x="7718" y="2750"/>
                  </a:lnTo>
                  <a:lnTo>
                    <a:pt x="7561" y="2298"/>
                  </a:lnTo>
                  <a:lnTo>
                    <a:pt x="7384" y="1886"/>
                  </a:lnTo>
                  <a:lnTo>
                    <a:pt x="7188" y="1493"/>
                  </a:lnTo>
                  <a:lnTo>
                    <a:pt x="6972" y="1140"/>
                  </a:lnTo>
                  <a:lnTo>
                    <a:pt x="6736" y="825"/>
                  </a:lnTo>
                  <a:lnTo>
                    <a:pt x="6500" y="570"/>
                  </a:lnTo>
                  <a:lnTo>
                    <a:pt x="6245" y="334"/>
                  </a:lnTo>
                  <a:lnTo>
                    <a:pt x="5990" y="177"/>
                  </a:lnTo>
                  <a:lnTo>
                    <a:pt x="5872" y="118"/>
                  </a:lnTo>
                  <a:lnTo>
                    <a:pt x="5754" y="59"/>
                  </a:lnTo>
                  <a:lnTo>
                    <a:pt x="5617" y="40"/>
                  </a:lnTo>
                  <a:lnTo>
                    <a:pt x="5499" y="20"/>
                  </a:lnTo>
                  <a:lnTo>
                    <a:pt x="5244"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8" name="Google Shape;2478;p33"/>
            <p:cNvSpPr/>
            <p:nvPr/>
          </p:nvSpPr>
          <p:spPr>
            <a:xfrm>
              <a:off x="-2416500" y="1303225"/>
              <a:ext cx="25" cy="25"/>
            </a:xfrm>
            <a:custGeom>
              <a:rect b="b" l="l" r="r" t="t"/>
              <a:pathLst>
                <a:path extrusionOk="0" h="1" w="1">
                  <a:moveTo>
                    <a:pt x="0" y="1"/>
                  </a:moveTo>
                  <a:lnTo>
                    <a:pt x="0" y="1"/>
                  </a:lnTo>
                  <a:lnTo>
                    <a:pt x="0" y="1"/>
                  </a:lnTo>
                  <a:lnTo>
                    <a:pt x="0" y="1"/>
                  </a:lnTo>
                  <a:lnTo>
                    <a:pt x="0" y="1"/>
                  </a:lnTo>
                  <a:lnTo>
                    <a:pt x="0" y="1"/>
                  </a:lnTo>
                  <a:lnTo>
                    <a:pt x="0" y="1"/>
                  </a:lnTo>
                  <a:close/>
                </a:path>
              </a:pathLst>
            </a:custGeom>
            <a:solidFill>
              <a:srgbClr val="F9ADA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9" name="Google Shape;2479;p33"/>
            <p:cNvSpPr/>
            <p:nvPr/>
          </p:nvSpPr>
          <p:spPr>
            <a:xfrm>
              <a:off x="-2490650" y="1340525"/>
              <a:ext cx="312750" cy="202300"/>
            </a:xfrm>
            <a:custGeom>
              <a:rect b="b" l="l" r="r" t="t"/>
              <a:pathLst>
                <a:path extrusionOk="0" h="8092" w="12510">
                  <a:moveTo>
                    <a:pt x="2416" y="1"/>
                  </a:moveTo>
                  <a:lnTo>
                    <a:pt x="1022" y="3791"/>
                  </a:lnTo>
                  <a:lnTo>
                    <a:pt x="1" y="6521"/>
                  </a:lnTo>
                  <a:lnTo>
                    <a:pt x="610" y="6717"/>
                  </a:lnTo>
                  <a:lnTo>
                    <a:pt x="1277" y="6913"/>
                  </a:lnTo>
                  <a:lnTo>
                    <a:pt x="1965" y="7110"/>
                  </a:lnTo>
                  <a:lnTo>
                    <a:pt x="2672" y="7286"/>
                  </a:lnTo>
                  <a:lnTo>
                    <a:pt x="4066" y="7601"/>
                  </a:lnTo>
                  <a:lnTo>
                    <a:pt x="5264" y="7856"/>
                  </a:lnTo>
                  <a:lnTo>
                    <a:pt x="6422" y="8092"/>
                  </a:lnTo>
                  <a:lnTo>
                    <a:pt x="12510" y="885"/>
                  </a:lnTo>
                  <a:lnTo>
                    <a:pt x="12510" y="885"/>
                  </a:lnTo>
                  <a:lnTo>
                    <a:pt x="11194" y="944"/>
                  </a:lnTo>
                  <a:lnTo>
                    <a:pt x="9977" y="963"/>
                  </a:lnTo>
                  <a:lnTo>
                    <a:pt x="8877" y="944"/>
                  </a:lnTo>
                  <a:lnTo>
                    <a:pt x="7856" y="904"/>
                  </a:lnTo>
                  <a:lnTo>
                    <a:pt x="6953" y="865"/>
                  </a:lnTo>
                  <a:lnTo>
                    <a:pt x="6128" y="786"/>
                  </a:lnTo>
                  <a:lnTo>
                    <a:pt x="5382" y="688"/>
                  </a:lnTo>
                  <a:lnTo>
                    <a:pt x="4734" y="590"/>
                  </a:lnTo>
                  <a:lnTo>
                    <a:pt x="4184" y="492"/>
                  </a:lnTo>
                  <a:lnTo>
                    <a:pt x="3693" y="394"/>
                  </a:lnTo>
                  <a:lnTo>
                    <a:pt x="3300" y="296"/>
                  </a:lnTo>
                  <a:lnTo>
                    <a:pt x="2966" y="197"/>
                  </a:lnTo>
                  <a:lnTo>
                    <a:pt x="2554" y="60"/>
                  </a:lnTo>
                  <a:lnTo>
                    <a:pt x="2416"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0" name="Google Shape;2480;p33"/>
            <p:cNvSpPr/>
            <p:nvPr/>
          </p:nvSpPr>
          <p:spPr>
            <a:xfrm>
              <a:off x="-2430250" y="1303225"/>
              <a:ext cx="13775" cy="37325"/>
            </a:xfrm>
            <a:custGeom>
              <a:rect b="b" l="l" r="r" t="t"/>
              <a:pathLst>
                <a:path extrusionOk="0" h="1493" w="551">
                  <a:moveTo>
                    <a:pt x="550" y="1"/>
                  </a:moveTo>
                  <a:lnTo>
                    <a:pt x="550" y="1"/>
                  </a:lnTo>
                  <a:lnTo>
                    <a:pt x="0" y="1493"/>
                  </a:lnTo>
                  <a:lnTo>
                    <a:pt x="0" y="1493"/>
                  </a:lnTo>
                  <a:lnTo>
                    <a:pt x="550" y="1"/>
                  </a:lnTo>
                  <a:lnTo>
                    <a:pt x="550" y="1"/>
                  </a:lnTo>
                  <a:close/>
                </a:path>
              </a:pathLst>
            </a:custGeom>
            <a:solidFill>
              <a:srgbClr val="303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1" name="Google Shape;2481;p33"/>
            <p:cNvSpPr/>
            <p:nvPr/>
          </p:nvSpPr>
          <p:spPr>
            <a:xfrm>
              <a:off x="-2108200" y="1284575"/>
              <a:ext cx="250400" cy="227825"/>
            </a:xfrm>
            <a:custGeom>
              <a:rect b="b" l="l" r="r" t="t"/>
              <a:pathLst>
                <a:path extrusionOk="0" h="9113" w="10016">
                  <a:moveTo>
                    <a:pt x="9250" y="0"/>
                  </a:moveTo>
                  <a:lnTo>
                    <a:pt x="8896" y="236"/>
                  </a:lnTo>
                  <a:lnTo>
                    <a:pt x="8386" y="531"/>
                  </a:lnTo>
                  <a:lnTo>
                    <a:pt x="7738" y="864"/>
                  </a:lnTo>
                  <a:lnTo>
                    <a:pt x="7364" y="1041"/>
                  </a:lnTo>
                  <a:lnTo>
                    <a:pt x="6952" y="1237"/>
                  </a:lnTo>
                  <a:lnTo>
                    <a:pt x="6343" y="1473"/>
                  </a:lnTo>
                  <a:lnTo>
                    <a:pt x="5656" y="1709"/>
                  </a:lnTo>
                  <a:lnTo>
                    <a:pt x="4910" y="1944"/>
                  </a:lnTo>
                  <a:lnTo>
                    <a:pt x="4085" y="2160"/>
                  </a:lnTo>
                  <a:lnTo>
                    <a:pt x="3182" y="2376"/>
                  </a:lnTo>
                  <a:lnTo>
                    <a:pt x="2200" y="2573"/>
                  </a:lnTo>
                  <a:lnTo>
                    <a:pt x="1139" y="2750"/>
                  </a:lnTo>
                  <a:lnTo>
                    <a:pt x="0" y="2907"/>
                  </a:lnTo>
                  <a:lnTo>
                    <a:pt x="845" y="3967"/>
                  </a:lnTo>
                  <a:lnTo>
                    <a:pt x="1650" y="5067"/>
                  </a:lnTo>
                  <a:lnTo>
                    <a:pt x="2396" y="6108"/>
                  </a:lnTo>
                  <a:lnTo>
                    <a:pt x="3044" y="7070"/>
                  </a:lnTo>
                  <a:lnTo>
                    <a:pt x="3594" y="7895"/>
                  </a:lnTo>
                  <a:lnTo>
                    <a:pt x="4006" y="8543"/>
                  </a:lnTo>
                  <a:lnTo>
                    <a:pt x="4360" y="9112"/>
                  </a:lnTo>
                  <a:lnTo>
                    <a:pt x="7816" y="6009"/>
                  </a:lnTo>
                  <a:lnTo>
                    <a:pt x="10015" y="4046"/>
                  </a:lnTo>
                  <a:lnTo>
                    <a:pt x="9662" y="2160"/>
                  </a:lnTo>
                  <a:lnTo>
                    <a:pt x="9250"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2" name="Google Shape;2482;p33"/>
            <p:cNvSpPr/>
            <p:nvPr/>
          </p:nvSpPr>
          <p:spPr>
            <a:xfrm>
              <a:off x="-1878450" y="1278200"/>
              <a:ext cx="1500" cy="6400"/>
            </a:xfrm>
            <a:custGeom>
              <a:rect b="b" l="l" r="r" t="t"/>
              <a:pathLst>
                <a:path extrusionOk="0" h="256" w="60">
                  <a:moveTo>
                    <a:pt x="1" y="0"/>
                  </a:moveTo>
                  <a:lnTo>
                    <a:pt x="1" y="0"/>
                  </a:lnTo>
                  <a:lnTo>
                    <a:pt x="60" y="255"/>
                  </a:lnTo>
                  <a:lnTo>
                    <a:pt x="60" y="255"/>
                  </a:lnTo>
                  <a:lnTo>
                    <a:pt x="1" y="0"/>
                  </a:lnTo>
                  <a:lnTo>
                    <a:pt x="1" y="0"/>
                  </a:lnTo>
                  <a:close/>
                </a:path>
              </a:pathLst>
            </a:custGeom>
            <a:solidFill>
              <a:srgbClr val="F9ADA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3" name="Google Shape;2483;p33"/>
            <p:cNvSpPr/>
            <p:nvPr/>
          </p:nvSpPr>
          <p:spPr>
            <a:xfrm>
              <a:off x="-1780250" y="2067125"/>
              <a:ext cx="292600" cy="372625"/>
            </a:xfrm>
            <a:custGeom>
              <a:rect b="b" l="l" r="r" t="t"/>
              <a:pathLst>
                <a:path extrusionOk="0" h="14905" w="11704">
                  <a:moveTo>
                    <a:pt x="6363" y="0"/>
                  </a:moveTo>
                  <a:lnTo>
                    <a:pt x="6206" y="216"/>
                  </a:lnTo>
                  <a:lnTo>
                    <a:pt x="6048" y="432"/>
                  </a:lnTo>
                  <a:lnTo>
                    <a:pt x="5891" y="609"/>
                  </a:lnTo>
                  <a:lnTo>
                    <a:pt x="5715" y="786"/>
                  </a:lnTo>
                  <a:lnTo>
                    <a:pt x="5538" y="943"/>
                  </a:lnTo>
                  <a:lnTo>
                    <a:pt x="5381" y="1100"/>
                  </a:lnTo>
                  <a:lnTo>
                    <a:pt x="5204" y="1237"/>
                  </a:lnTo>
                  <a:lnTo>
                    <a:pt x="5027" y="1355"/>
                  </a:lnTo>
                  <a:lnTo>
                    <a:pt x="4654" y="1552"/>
                  </a:lnTo>
                  <a:lnTo>
                    <a:pt x="4281" y="1709"/>
                  </a:lnTo>
                  <a:lnTo>
                    <a:pt x="3928" y="1827"/>
                  </a:lnTo>
                  <a:lnTo>
                    <a:pt x="3554" y="1885"/>
                  </a:lnTo>
                  <a:lnTo>
                    <a:pt x="3181" y="1925"/>
                  </a:lnTo>
                  <a:lnTo>
                    <a:pt x="2828" y="1925"/>
                  </a:lnTo>
                  <a:lnTo>
                    <a:pt x="2494" y="1885"/>
                  </a:lnTo>
                  <a:lnTo>
                    <a:pt x="2160" y="1807"/>
                  </a:lnTo>
                  <a:lnTo>
                    <a:pt x="1866" y="1709"/>
                  </a:lnTo>
                  <a:lnTo>
                    <a:pt x="1571" y="1591"/>
                  </a:lnTo>
                  <a:lnTo>
                    <a:pt x="1316" y="1453"/>
                  </a:lnTo>
                  <a:lnTo>
                    <a:pt x="1080" y="1296"/>
                  </a:lnTo>
                  <a:lnTo>
                    <a:pt x="903" y="1709"/>
                  </a:lnTo>
                  <a:lnTo>
                    <a:pt x="746" y="2160"/>
                  </a:lnTo>
                  <a:lnTo>
                    <a:pt x="589" y="2632"/>
                  </a:lnTo>
                  <a:lnTo>
                    <a:pt x="452" y="3103"/>
                  </a:lnTo>
                  <a:lnTo>
                    <a:pt x="334" y="3614"/>
                  </a:lnTo>
                  <a:lnTo>
                    <a:pt x="216" y="4124"/>
                  </a:lnTo>
                  <a:lnTo>
                    <a:pt x="138" y="4654"/>
                  </a:lnTo>
                  <a:lnTo>
                    <a:pt x="79" y="5185"/>
                  </a:lnTo>
                  <a:lnTo>
                    <a:pt x="20" y="5734"/>
                  </a:lnTo>
                  <a:lnTo>
                    <a:pt x="0" y="6284"/>
                  </a:lnTo>
                  <a:lnTo>
                    <a:pt x="20" y="6834"/>
                  </a:lnTo>
                  <a:lnTo>
                    <a:pt x="39" y="7384"/>
                  </a:lnTo>
                  <a:lnTo>
                    <a:pt x="118" y="7934"/>
                  </a:lnTo>
                  <a:lnTo>
                    <a:pt x="197" y="8464"/>
                  </a:lnTo>
                  <a:lnTo>
                    <a:pt x="334" y="8994"/>
                  </a:lnTo>
                  <a:lnTo>
                    <a:pt x="491" y="9524"/>
                  </a:lnTo>
                  <a:lnTo>
                    <a:pt x="845" y="10526"/>
                  </a:lnTo>
                  <a:lnTo>
                    <a:pt x="1198" y="11429"/>
                  </a:lnTo>
                  <a:lnTo>
                    <a:pt x="1532" y="12254"/>
                  </a:lnTo>
                  <a:lnTo>
                    <a:pt x="1826" y="12941"/>
                  </a:lnTo>
                  <a:lnTo>
                    <a:pt x="2278" y="13923"/>
                  </a:lnTo>
                  <a:lnTo>
                    <a:pt x="2455" y="14277"/>
                  </a:lnTo>
                  <a:lnTo>
                    <a:pt x="2514" y="14237"/>
                  </a:lnTo>
                  <a:lnTo>
                    <a:pt x="2651" y="14139"/>
                  </a:lnTo>
                  <a:lnTo>
                    <a:pt x="2906" y="14041"/>
                  </a:lnTo>
                  <a:lnTo>
                    <a:pt x="3064" y="13982"/>
                  </a:lnTo>
                  <a:lnTo>
                    <a:pt x="3240" y="13943"/>
                  </a:lnTo>
                  <a:lnTo>
                    <a:pt x="3437" y="13903"/>
                  </a:lnTo>
                  <a:lnTo>
                    <a:pt x="3653" y="13884"/>
                  </a:lnTo>
                  <a:lnTo>
                    <a:pt x="3888" y="13884"/>
                  </a:lnTo>
                  <a:lnTo>
                    <a:pt x="4144" y="13903"/>
                  </a:lnTo>
                  <a:lnTo>
                    <a:pt x="4438" y="13943"/>
                  </a:lnTo>
                  <a:lnTo>
                    <a:pt x="4733" y="14021"/>
                  </a:lnTo>
                  <a:lnTo>
                    <a:pt x="5047" y="14119"/>
                  </a:lnTo>
                  <a:lnTo>
                    <a:pt x="5381" y="14277"/>
                  </a:lnTo>
                  <a:lnTo>
                    <a:pt x="5715" y="14414"/>
                  </a:lnTo>
                  <a:lnTo>
                    <a:pt x="6068" y="14552"/>
                  </a:lnTo>
                  <a:lnTo>
                    <a:pt x="6402" y="14669"/>
                  </a:lnTo>
                  <a:lnTo>
                    <a:pt x="6736" y="14748"/>
                  </a:lnTo>
                  <a:lnTo>
                    <a:pt x="7070" y="14826"/>
                  </a:lnTo>
                  <a:lnTo>
                    <a:pt x="7423" y="14866"/>
                  </a:lnTo>
                  <a:lnTo>
                    <a:pt x="7757" y="14885"/>
                  </a:lnTo>
                  <a:lnTo>
                    <a:pt x="8091" y="14905"/>
                  </a:lnTo>
                  <a:lnTo>
                    <a:pt x="8405" y="14885"/>
                  </a:lnTo>
                  <a:lnTo>
                    <a:pt x="8739" y="14846"/>
                  </a:lnTo>
                  <a:lnTo>
                    <a:pt x="9073" y="14807"/>
                  </a:lnTo>
                  <a:lnTo>
                    <a:pt x="9387" y="14728"/>
                  </a:lnTo>
                  <a:lnTo>
                    <a:pt x="9701" y="14650"/>
                  </a:lnTo>
                  <a:lnTo>
                    <a:pt x="10015" y="14532"/>
                  </a:lnTo>
                  <a:lnTo>
                    <a:pt x="10329" y="14414"/>
                  </a:lnTo>
                  <a:lnTo>
                    <a:pt x="10624" y="14277"/>
                  </a:lnTo>
                  <a:lnTo>
                    <a:pt x="11135" y="14002"/>
                  </a:lnTo>
                  <a:lnTo>
                    <a:pt x="11449" y="13786"/>
                  </a:lnTo>
                  <a:lnTo>
                    <a:pt x="11567" y="13707"/>
                  </a:lnTo>
                  <a:lnTo>
                    <a:pt x="11625" y="13648"/>
                  </a:lnTo>
                  <a:lnTo>
                    <a:pt x="11684" y="13570"/>
                  </a:lnTo>
                  <a:lnTo>
                    <a:pt x="11704" y="13530"/>
                  </a:lnTo>
                  <a:lnTo>
                    <a:pt x="11704" y="13491"/>
                  </a:lnTo>
                  <a:lnTo>
                    <a:pt x="11704" y="13452"/>
                  </a:lnTo>
                  <a:lnTo>
                    <a:pt x="11645" y="13413"/>
                  </a:lnTo>
                  <a:lnTo>
                    <a:pt x="11567" y="13393"/>
                  </a:lnTo>
                  <a:lnTo>
                    <a:pt x="11468" y="12922"/>
                  </a:lnTo>
                  <a:lnTo>
                    <a:pt x="11331" y="12372"/>
                  </a:lnTo>
                  <a:lnTo>
                    <a:pt x="11135" y="11684"/>
                  </a:lnTo>
                  <a:lnTo>
                    <a:pt x="10879" y="10860"/>
                  </a:lnTo>
                  <a:lnTo>
                    <a:pt x="10565" y="9976"/>
                  </a:lnTo>
                  <a:lnTo>
                    <a:pt x="10388" y="9505"/>
                  </a:lnTo>
                  <a:lnTo>
                    <a:pt x="10192" y="9033"/>
                  </a:lnTo>
                  <a:lnTo>
                    <a:pt x="9976" y="8562"/>
                  </a:lnTo>
                  <a:lnTo>
                    <a:pt x="9760" y="8091"/>
                  </a:lnTo>
                  <a:lnTo>
                    <a:pt x="9328" y="7207"/>
                  </a:lnTo>
                  <a:lnTo>
                    <a:pt x="8876" y="6166"/>
                  </a:lnTo>
                  <a:lnTo>
                    <a:pt x="8385" y="5008"/>
                  </a:lnTo>
                  <a:lnTo>
                    <a:pt x="7875" y="3830"/>
                  </a:lnTo>
                  <a:lnTo>
                    <a:pt x="6991" y="1591"/>
                  </a:lnTo>
                  <a:lnTo>
                    <a:pt x="6363"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4" name="Google Shape;2484;p33"/>
            <p:cNvSpPr/>
            <p:nvPr/>
          </p:nvSpPr>
          <p:spPr>
            <a:xfrm>
              <a:off x="-1806775" y="1419075"/>
              <a:ext cx="199350" cy="696175"/>
            </a:xfrm>
            <a:custGeom>
              <a:rect b="b" l="l" r="r" t="t"/>
              <a:pathLst>
                <a:path extrusionOk="0" h="27847" w="7974">
                  <a:moveTo>
                    <a:pt x="4537" y="1"/>
                  </a:moveTo>
                  <a:lnTo>
                    <a:pt x="3948" y="296"/>
                  </a:lnTo>
                  <a:lnTo>
                    <a:pt x="3378" y="551"/>
                  </a:lnTo>
                  <a:lnTo>
                    <a:pt x="2829" y="786"/>
                  </a:lnTo>
                  <a:lnTo>
                    <a:pt x="2318" y="1002"/>
                  </a:lnTo>
                  <a:lnTo>
                    <a:pt x="1847" y="1179"/>
                  </a:lnTo>
                  <a:lnTo>
                    <a:pt x="1395" y="1336"/>
                  </a:lnTo>
                  <a:lnTo>
                    <a:pt x="590" y="1572"/>
                  </a:lnTo>
                  <a:lnTo>
                    <a:pt x="79" y="1709"/>
                  </a:lnTo>
                  <a:lnTo>
                    <a:pt x="158" y="2495"/>
                  </a:lnTo>
                  <a:lnTo>
                    <a:pt x="217" y="3516"/>
                  </a:lnTo>
                  <a:lnTo>
                    <a:pt x="276" y="4576"/>
                  </a:lnTo>
                  <a:lnTo>
                    <a:pt x="315" y="5735"/>
                  </a:lnTo>
                  <a:lnTo>
                    <a:pt x="335" y="6992"/>
                  </a:lnTo>
                  <a:lnTo>
                    <a:pt x="335" y="8288"/>
                  </a:lnTo>
                  <a:lnTo>
                    <a:pt x="315" y="9604"/>
                  </a:lnTo>
                  <a:lnTo>
                    <a:pt x="256" y="10919"/>
                  </a:lnTo>
                  <a:lnTo>
                    <a:pt x="177" y="12215"/>
                  </a:lnTo>
                  <a:lnTo>
                    <a:pt x="79" y="13433"/>
                  </a:lnTo>
                  <a:lnTo>
                    <a:pt x="20" y="14238"/>
                  </a:lnTo>
                  <a:lnTo>
                    <a:pt x="1" y="15122"/>
                  </a:lnTo>
                  <a:lnTo>
                    <a:pt x="1" y="16104"/>
                  </a:lnTo>
                  <a:lnTo>
                    <a:pt x="40" y="17125"/>
                  </a:lnTo>
                  <a:lnTo>
                    <a:pt x="99" y="18185"/>
                  </a:lnTo>
                  <a:lnTo>
                    <a:pt x="197" y="19285"/>
                  </a:lnTo>
                  <a:lnTo>
                    <a:pt x="315" y="20365"/>
                  </a:lnTo>
                  <a:lnTo>
                    <a:pt x="452" y="21445"/>
                  </a:lnTo>
                  <a:lnTo>
                    <a:pt x="609" y="22466"/>
                  </a:lnTo>
                  <a:lnTo>
                    <a:pt x="806" y="23448"/>
                  </a:lnTo>
                  <a:lnTo>
                    <a:pt x="983" y="24371"/>
                  </a:lnTo>
                  <a:lnTo>
                    <a:pt x="1199" y="25196"/>
                  </a:lnTo>
                  <a:lnTo>
                    <a:pt x="1415" y="25903"/>
                  </a:lnTo>
                  <a:lnTo>
                    <a:pt x="1532" y="26217"/>
                  </a:lnTo>
                  <a:lnTo>
                    <a:pt x="1650" y="26492"/>
                  </a:lnTo>
                  <a:lnTo>
                    <a:pt x="1768" y="26727"/>
                  </a:lnTo>
                  <a:lnTo>
                    <a:pt x="1886" y="26924"/>
                  </a:lnTo>
                  <a:lnTo>
                    <a:pt x="2004" y="27081"/>
                  </a:lnTo>
                  <a:lnTo>
                    <a:pt x="2141" y="27199"/>
                  </a:lnTo>
                  <a:lnTo>
                    <a:pt x="2377" y="27375"/>
                  </a:lnTo>
                  <a:lnTo>
                    <a:pt x="2632" y="27513"/>
                  </a:lnTo>
                  <a:lnTo>
                    <a:pt x="2927" y="27631"/>
                  </a:lnTo>
                  <a:lnTo>
                    <a:pt x="3221" y="27729"/>
                  </a:lnTo>
                  <a:lnTo>
                    <a:pt x="3555" y="27807"/>
                  </a:lnTo>
                  <a:lnTo>
                    <a:pt x="3889" y="27827"/>
                  </a:lnTo>
                  <a:lnTo>
                    <a:pt x="4242" y="27847"/>
                  </a:lnTo>
                  <a:lnTo>
                    <a:pt x="4615" y="27807"/>
                  </a:lnTo>
                  <a:lnTo>
                    <a:pt x="4969" y="27749"/>
                  </a:lnTo>
                  <a:lnTo>
                    <a:pt x="5342" y="27631"/>
                  </a:lnTo>
                  <a:lnTo>
                    <a:pt x="5715" y="27474"/>
                  </a:lnTo>
                  <a:lnTo>
                    <a:pt x="6069" y="27277"/>
                  </a:lnTo>
                  <a:lnTo>
                    <a:pt x="6265" y="27159"/>
                  </a:lnTo>
                  <a:lnTo>
                    <a:pt x="6442" y="27022"/>
                  </a:lnTo>
                  <a:lnTo>
                    <a:pt x="6599" y="26865"/>
                  </a:lnTo>
                  <a:lnTo>
                    <a:pt x="6776" y="26708"/>
                  </a:lnTo>
                  <a:lnTo>
                    <a:pt x="6952" y="26531"/>
                  </a:lnTo>
                  <a:lnTo>
                    <a:pt x="7109" y="26354"/>
                  </a:lnTo>
                  <a:lnTo>
                    <a:pt x="7267" y="26138"/>
                  </a:lnTo>
                  <a:lnTo>
                    <a:pt x="7424" y="25922"/>
                  </a:lnTo>
                  <a:lnTo>
                    <a:pt x="7561" y="25706"/>
                  </a:lnTo>
                  <a:lnTo>
                    <a:pt x="7699" y="25471"/>
                  </a:lnTo>
                  <a:lnTo>
                    <a:pt x="7836" y="25215"/>
                  </a:lnTo>
                  <a:lnTo>
                    <a:pt x="7973" y="24960"/>
                  </a:lnTo>
                  <a:lnTo>
                    <a:pt x="7973" y="24430"/>
                  </a:lnTo>
                  <a:lnTo>
                    <a:pt x="7954" y="22820"/>
                  </a:lnTo>
                  <a:lnTo>
                    <a:pt x="7934" y="21602"/>
                  </a:lnTo>
                  <a:lnTo>
                    <a:pt x="7875" y="20090"/>
                  </a:lnTo>
                  <a:lnTo>
                    <a:pt x="7797" y="18283"/>
                  </a:lnTo>
                  <a:lnTo>
                    <a:pt x="7679" y="16202"/>
                  </a:lnTo>
                  <a:lnTo>
                    <a:pt x="7600" y="15082"/>
                  </a:lnTo>
                  <a:lnTo>
                    <a:pt x="7483" y="13963"/>
                  </a:lnTo>
                  <a:lnTo>
                    <a:pt x="7365" y="12883"/>
                  </a:lnTo>
                  <a:lnTo>
                    <a:pt x="7227" y="11803"/>
                  </a:lnTo>
                  <a:lnTo>
                    <a:pt x="7090" y="10762"/>
                  </a:lnTo>
                  <a:lnTo>
                    <a:pt x="6933" y="9761"/>
                  </a:lnTo>
                  <a:lnTo>
                    <a:pt x="6599" y="7856"/>
                  </a:lnTo>
                  <a:lnTo>
                    <a:pt x="6285" y="6167"/>
                  </a:lnTo>
                  <a:lnTo>
                    <a:pt x="5990" y="4753"/>
                  </a:lnTo>
                  <a:lnTo>
                    <a:pt x="5774" y="3614"/>
                  </a:lnTo>
                  <a:lnTo>
                    <a:pt x="5637" y="2848"/>
                  </a:lnTo>
                  <a:lnTo>
                    <a:pt x="5578" y="2534"/>
                  </a:lnTo>
                  <a:lnTo>
                    <a:pt x="5480" y="2200"/>
                  </a:lnTo>
                  <a:lnTo>
                    <a:pt x="5362" y="1847"/>
                  </a:lnTo>
                  <a:lnTo>
                    <a:pt x="5244" y="1493"/>
                  </a:lnTo>
                  <a:lnTo>
                    <a:pt x="5067" y="1101"/>
                  </a:lnTo>
                  <a:lnTo>
                    <a:pt x="4890" y="708"/>
                  </a:lnTo>
                  <a:lnTo>
                    <a:pt x="453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5" name="Google Shape;2485;p33"/>
            <p:cNvSpPr/>
            <p:nvPr/>
          </p:nvSpPr>
          <p:spPr>
            <a:xfrm>
              <a:off x="-2329625" y="182925"/>
              <a:ext cx="291650" cy="240575"/>
            </a:xfrm>
            <a:custGeom>
              <a:rect b="b" l="l" r="r" t="t"/>
              <a:pathLst>
                <a:path extrusionOk="0" h="9623" w="11666">
                  <a:moveTo>
                    <a:pt x="1" y="0"/>
                  </a:moveTo>
                  <a:lnTo>
                    <a:pt x="60" y="157"/>
                  </a:lnTo>
                  <a:lnTo>
                    <a:pt x="178" y="432"/>
                  </a:lnTo>
                  <a:lnTo>
                    <a:pt x="610" y="1296"/>
                  </a:lnTo>
                  <a:lnTo>
                    <a:pt x="1925" y="3810"/>
                  </a:lnTo>
                  <a:lnTo>
                    <a:pt x="3418" y="6598"/>
                  </a:lnTo>
                  <a:lnTo>
                    <a:pt x="4027" y="7796"/>
                  </a:lnTo>
                  <a:lnTo>
                    <a:pt x="4478" y="8739"/>
                  </a:lnTo>
                  <a:lnTo>
                    <a:pt x="4655" y="8876"/>
                  </a:lnTo>
                  <a:lnTo>
                    <a:pt x="4832" y="9014"/>
                  </a:lnTo>
                  <a:lnTo>
                    <a:pt x="5008" y="9132"/>
                  </a:lnTo>
                  <a:lnTo>
                    <a:pt x="5185" y="9249"/>
                  </a:lnTo>
                  <a:lnTo>
                    <a:pt x="5362" y="9328"/>
                  </a:lnTo>
                  <a:lnTo>
                    <a:pt x="5539" y="9406"/>
                  </a:lnTo>
                  <a:lnTo>
                    <a:pt x="5715" y="9485"/>
                  </a:lnTo>
                  <a:lnTo>
                    <a:pt x="5892" y="9524"/>
                  </a:lnTo>
                  <a:lnTo>
                    <a:pt x="6226" y="9603"/>
                  </a:lnTo>
                  <a:lnTo>
                    <a:pt x="6579" y="9622"/>
                  </a:lnTo>
                  <a:lnTo>
                    <a:pt x="6933" y="9603"/>
                  </a:lnTo>
                  <a:lnTo>
                    <a:pt x="7286" y="9564"/>
                  </a:lnTo>
                  <a:lnTo>
                    <a:pt x="7444" y="9524"/>
                  </a:lnTo>
                  <a:lnTo>
                    <a:pt x="7601" y="9465"/>
                  </a:lnTo>
                  <a:lnTo>
                    <a:pt x="7758" y="9406"/>
                  </a:lnTo>
                  <a:lnTo>
                    <a:pt x="7934" y="9308"/>
                  </a:lnTo>
                  <a:lnTo>
                    <a:pt x="8092" y="9210"/>
                  </a:lnTo>
                  <a:lnTo>
                    <a:pt x="8268" y="9092"/>
                  </a:lnTo>
                  <a:lnTo>
                    <a:pt x="8602" y="8798"/>
                  </a:lnTo>
                  <a:lnTo>
                    <a:pt x="8936" y="8464"/>
                  </a:lnTo>
                  <a:lnTo>
                    <a:pt x="9270" y="8091"/>
                  </a:lnTo>
                  <a:lnTo>
                    <a:pt x="9604" y="7678"/>
                  </a:lnTo>
                  <a:lnTo>
                    <a:pt x="9918" y="7227"/>
                  </a:lnTo>
                  <a:lnTo>
                    <a:pt x="10153" y="6579"/>
                  </a:lnTo>
                  <a:lnTo>
                    <a:pt x="10644" y="5165"/>
                  </a:lnTo>
                  <a:lnTo>
                    <a:pt x="10919" y="4301"/>
                  </a:lnTo>
                  <a:lnTo>
                    <a:pt x="11175" y="3437"/>
                  </a:lnTo>
                  <a:lnTo>
                    <a:pt x="11410" y="2592"/>
                  </a:lnTo>
                  <a:lnTo>
                    <a:pt x="11489" y="2200"/>
                  </a:lnTo>
                  <a:lnTo>
                    <a:pt x="11567" y="1846"/>
                  </a:lnTo>
                  <a:lnTo>
                    <a:pt x="11626" y="1296"/>
                  </a:lnTo>
                  <a:lnTo>
                    <a:pt x="11666" y="746"/>
                  </a:lnTo>
                  <a:lnTo>
                    <a:pt x="11626" y="864"/>
                  </a:lnTo>
                  <a:lnTo>
                    <a:pt x="11567" y="982"/>
                  </a:lnTo>
                  <a:lnTo>
                    <a:pt x="11371" y="1257"/>
                  </a:lnTo>
                  <a:lnTo>
                    <a:pt x="11155" y="1512"/>
                  </a:lnTo>
                  <a:lnTo>
                    <a:pt x="10919" y="1748"/>
                  </a:lnTo>
                  <a:lnTo>
                    <a:pt x="10664" y="1964"/>
                  </a:lnTo>
                  <a:lnTo>
                    <a:pt x="10389" y="2160"/>
                  </a:lnTo>
                  <a:lnTo>
                    <a:pt x="10095" y="2337"/>
                  </a:lnTo>
                  <a:lnTo>
                    <a:pt x="9761" y="2474"/>
                  </a:lnTo>
                  <a:lnTo>
                    <a:pt x="9407" y="2612"/>
                  </a:lnTo>
                  <a:lnTo>
                    <a:pt x="9015" y="2730"/>
                  </a:lnTo>
                  <a:lnTo>
                    <a:pt x="8602" y="2808"/>
                  </a:lnTo>
                  <a:lnTo>
                    <a:pt x="8170" y="2887"/>
                  </a:lnTo>
                  <a:lnTo>
                    <a:pt x="7699" y="2926"/>
                  </a:lnTo>
                  <a:lnTo>
                    <a:pt x="7188" y="2946"/>
                  </a:lnTo>
                  <a:lnTo>
                    <a:pt x="6658" y="2946"/>
                  </a:lnTo>
                  <a:lnTo>
                    <a:pt x="6089" y="2926"/>
                  </a:lnTo>
                  <a:lnTo>
                    <a:pt x="5480" y="2887"/>
                  </a:lnTo>
                  <a:lnTo>
                    <a:pt x="4969" y="2828"/>
                  </a:lnTo>
                  <a:lnTo>
                    <a:pt x="4478" y="2749"/>
                  </a:lnTo>
                  <a:lnTo>
                    <a:pt x="4007" y="2632"/>
                  </a:lnTo>
                  <a:lnTo>
                    <a:pt x="3575" y="2514"/>
                  </a:lnTo>
                  <a:lnTo>
                    <a:pt x="3163" y="2357"/>
                  </a:lnTo>
                  <a:lnTo>
                    <a:pt x="2770" y="2200"/>
                  </a:lnTo>
                  <a:lnTo>
                    <a:pt x="2416" y="2023"/>
                  </a:lnTo>
                  <a:lnTo>
                    <a:pt x="2063" y="1826"/>
                  </a:lnTo>
                  <a:lnTo>
                    <a:pt x="1749" y="1630"/>
                  </a:lnTo>
                  <a:lnTo>
                    <a:pt x="1474" y="1434"/>
                  </a:lnTo>
                  <a:lnTo>
                    <a:pt x="1199" y="1237"/>
                  </a:lnTo>
                  <a:lnTo>
                    <a:pt x="963" y="1041"/>
                  </a:lnTo>
                  <a:lnTo>
                    <a:pt x="551" y="668"/>
                  </a:lnTo>
                  <a:lnTo>
                    <a:pt x="256" y="354"/>
                  </a:lnTo>
                  <a:lnTo>
                    <a:pt x="99" y="138"/>
                  </a:lnTo>
                  <a:lnTo>
                    <a:pt x="1"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6" name="Google Shape;2486;p33"/>
            <p:cNvSpPr/>
            <p:nvPr/>
          </p:nvSpPr>
          <p:spPr>
            <a:xfrm>
              <a:off x="-2414050" y="130875"/>
              <a:ext cx="202275" cy="315200"/>
            </a:xfrm>
            <a:custGeom>
              <a:rect b="b" l="l" r="r" t="t"/>
              <a:pathLst>
                <a:path extrusionOk="0" h="12608" w="8091">
                  <a:moveTo>
                    <a:pt x="3987" y="1"/>
                  </a:moveTo>
                  <a:lnTo>
                    <a:pt x="3280" y="334"/>
                  </a:lnTo>
                  <a:lnTo>
                    <a:pt x="2691" y="609"/>
                  </a:lnTo>
                  <a:lnTo>
                    <a:pt x="2180" y="806"/>
                  </a:lnTo>
                  <a:lnTo>
                    <a:pt x="1768" y="963"/>
                  </a:lnTo>
                  <a:lnTo>
                    <a:pt x="1434" y="1100"/>
                  </a:lnTo>
                  <a:lnTo>
                    <a:pt x="1139" y="1218"/>
                  </a:lnTo>
                  <a:lnTo>
                    <a:pt x="904" y="1336"/>
                  </a:lnTo>
                  <a:lnTo>
                    <a:pt x="688" y="1493"/>
                  </a:lnTo>
                  <a:lnTo>
                    <a:pt x="629" y="1572"/>
                  </a:lnTo>
                  <a:lnTo>
                    <a:pt x="589" y="1689"/>
                  </a:lnTo>
                  <a:lnTo>
                    <a:pt x="531" y="1866"/>
                  </a:lnTo>
                  <a:lnTo>
                    <a:pt x="491" y="2102"/>
                  </a:lnTo>
                  <a:lnTo>
                    <a:pt x="413" y="2652"/>
                  </a:lnTo>
                  <a:lnTo>
                    <a:pt x="315" y="3359"/>
                  </a:lnTo>
                  <a:lnTo>
                    <a:pt x="256" y="4183"/>
                  </a:lnTo>
                  <a:lnTo>
                    <a:pt x="177" y="5087"/>
                  </a:lnTo>
                  <a:lnTo>
                    <a:pt x="79" y="7050"/>
                  </a:lnTo>
                  <a:lnTo>
                    <a:pt x="20" y="8994"/>
                  </a:lnTo>
                  <a:lnTo>
                    <a:pt x="0" y="9898"/>
                  </a:lnTo>
                  <a:lnTo>
                    <a:pt x="0" y="10703"/>
                  </a:lnTo>
                  <a:lnTo>
                    <a:pt x="20" y="11410"/>
                  </a:lnTo>
                  <a:lnTo>
                    <a:pt x="40" y="11960"/>
                  </a:lnTo>
                  <a:lnTo>
                    <a:pt x="99" y="12333"/>
                  </a:lnTo>
                  <a:lnTo>
                    <a:pt x="118" y="12451"/>
                  </a:lnTo>
                  <a:lnTo>
                    <a:pt x="157" y="12529"/>
                  </a:lnTo>
                  <a:lnTo>
                    <a:pt x="197" y="12549"/>
                  </a:lnTo>
                  <a:lnTo>
                    <a:pt x="236" y="12568"/>
                  </a:lnTo>
                  <a:lnTo>
                    <a:pt x="413" y="12588"/>
                  </a:lnTo>
                  <a:lnTo>
                    <a:pt x="648" y="12608"/>
                  </a:lnTo>
                  <a:lnTo>
                    <a:pt x="943" y="12588"/>
                  </a:lnTo>
                  <a:lnTo>
                    <a:pt x="1670" y="12549"/>
                  </a:lnTo>
                  <a:lnTo>
                    <a:pt x="2573" y="12451"/>
                  </a:lnTo>
                  <a:lnTo>
                    <a:pt x="3457" y="12333"/>
                  </a:lnTo>
                  <a:lnTo>
                    <a:pt x="4379" y="12215"/>
                  </a:lnTo>
                  <a:lnTo>
                    <a:pt x="5302" y="12058"/>
                  </a:lnTo>
                  <a:lnTo>
                    <a:pt x="6147" y="11920"/>
                  </a:lnTo>
                  <a:lnTo>
                    <a:pt x="6893" y="11763"/>
                  </a:lnTo>
                  <a:lnTo>
                    <a:pt x="7502" y="11626"/>
                  </a:lnTo>
                  <a:lnTo>
                    <a:pt x="7914" y="11528"/>
                  </a:lnTo>
                  <a:lnTo>
                    <a:pt x="8032" y="11469"/>
                  </a:lnTo>
                  <a:lnTo>
                    <a:pt x="8091" y="11430"/>
                  </a:lnTo>
                  <a:lnTo>
                    <a:pt x="8091" y="11371"/>
                  </a:lnTo>
                  <a:lnTo>
                    <a:pt x="8052" y="11233"/>
                  </a:lnTo>
                  <a:lnTo>
                    <a:pt x="7855" y="10821"/>
                  </a:lnTo>
                  <a:lnTo>
                    <a:pt x="7404" y="9878"/>
                  </a:lnTo>
                  <a:lnTo>
                    <a:pt x="6795" y="8680"/>
                  </a:lnTo>
                  <a:lnTo>
                    <a:pt x="5302" y="5892"/>
                  </a:lnTo>
                  <a:lnTo>
                    <a:pt x="3987" y="3378"/>
                  </a:lnTo>
                  <a:lnTo>
                    <a:pt x="3555" y="2514"/>
                  </a:lnTo>
                  <a:lnTo>
                    <a:pt x="3437" y="2239"/>
                  </a:lnTo>
                  <a:lnTo>
                    <a:pt x="3378" y="2082"/>
                  </a:lnTo>
                  <a:lnTo>
                    <a:pt x="3378" y="1945"/>
                  </a:lnTo>
                  <a:lnTo>
                    <a:pt x="3378" y="1807"/>
                  </a:lnTo>
                  <a:lnTo>
                    <a:pt x="3437" y="1493"/>
                  </a:lnTo>
                  <a:lnTo>
                    <a:pt x="3515" y="1159"/>
                  </a:lnTo>
                  <a:lnTo>
                    <a:pt x="3633" y="806"/>
                  </a:lnTo>
                  <a:lnTo>
                    <a:pt x="3869" y="236"/>
                  </a:lnTo>
                  <a:lnTo>
                    <a:pt x="3987" y="1"/>
                  </a:lnTo>
                  <a:close/>
                </a:path>
              </a:pathLst>
            </a:custGeom>
            <a:solidFill>
              <a:srgbClr val="23293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7" name="Google Shape;2487;p33"/>
            <p:cNvSpPr/>
            <p:nvPr/>
          </p:nvSpPr>
          <p:spPr>
            <a:xfrm>
              <a:off x="-2081700" y="130875"/>
              <a:ext cx="164975" cy="275925"/>
            </a:xfrm>
            <a:custGeom>
              <a:rect b="b" l="l" r="r" t="t"/>
              <a:pathLst>
                <a:path extrusionOk="0" h="11037" w="6599">
                  <a:moveTo>
                    <a:pt x="1552" y="1"/>
                  </a:moveTo>
                  <a:lnTo>
                    <a:pt x="1591" y="236"/>
                  </a:lnTo>
                  <a:lnTo>
                    <a:pt x="1670" y="865"/>
                  </a:lnTo>
                  <a:lnTo>
                    <a:pt x="1709" y="1297"/>
                  </a:lnTo>
                  <a:lnTo>
                    <a:pt x="1749" y="1768"/>
                  </a:lnTo>
                  <a:lnTo>
                    <a:pt x="1768" y="2279"/>
                  </a:lnTo>
                  <a:lnTo>
                    <a:pt x="1749" y="2828"/>
                  </a:lnTo>
                  <a:lnTo>
                    <a:pt x="1709" y="3378"/>
                  </a:lnTo>
                  <a:lnTo>
                    <a:pt x="1650" y="3928"/>
                  </a:lnTo>
                  <a:lnTo>
                    <a:pt x="1572" y="4282"/>
                  </a:lnTo>
                  <a:lnTo>
                    <a:pt x="1493" y="4674"/>
                  </a:lnTo>
                  <a:lnTo>
                    <a:pt x="1258" y="5519"/>
                  </a:lnTo>
                  <a:lnTo>
                    <a:pt x="1002" y="6383"/>
                  </a:lnTo>
                  <a:lnTo>
                    <a:pt x="727" y="7247"/>
                  </a:lnTo>
                  <a:lnTo>
                    <a:pt x="236" y="8661"/>
                  </a:lnTo>
                  <a:lnTo>
                    <a:pt x="1" y="9309"/>
                  </a:lnTo>
                  <a:lnTo>
                    <a:pt x="6285" y="10958"/>
                  </a:lnTo>
                  <a:lnTo>
                    <a:pt x="6599" y="11037"/>
                  </a:lnTo>
                  <a:lnTo>
                    <a:pt x="6108" y="8641"/>
                  </a:lnTo>
                  <a:lnTo>
                    <a:pt x="5676" y="6461"/>
                  </a:lnTo>
                  <a:lnTo>
                    <a:pt x="5283" y="4380"/>
                  </a:lnTo>
                  <a:lnTo>
                    <a:pt x="5185" y="3850"/>
                  </a:lnTo>
                  <a:lnTo>
                    <a:pt x="5067" y="3359"/>
                  </a:lnTo>
                  <a:lnTo>
                    <a:pt x="4930" y="2907"/>
                  </a:lnTo>
                  <a:lnTo>
                    <a:pt x="4792" y="2475"/>
                  </a:lnTo>
                  <a:lnTo>
                    <a:pt x="4675" y="2220"/>
                  </a:lnTo>
                  <a:lnTo>
                    <a:pt x="4557" y="2004"/>
                  </a:lnTo>
                  <a:lnTo>
                    <a:pt x="4439" y="1768"/>
                  </a:lnTo>
                  <a:lnTo>
                    <a:pt x="4301" y="1572"/>
                  </a:lnTo>
                  <a:lnTo>
                    <a:pt x="4164" y="1375"/>
                  </a:lnTo>
                  <a:lnTo>
                    <a:pt x="3987" y="1179"/>
                  </a:lnTo>
                  <a:lnTo>
                    <a:pt x="3830" y="1022"/>
                  </a:lnTo>
                  <a:lnTo>
                    <a:pt x="3634" y="845"/>
                  </a:lnTo>
                  <a:lnTo>
                    <a:pt x="3437" y="708"/>
                  </a:lnTo>
                  <a:lnTo>
                    <a:pt x="3221" y="570"/>
                  </a:lnTo>
                  <a:lnTo>
                    <a:pt x="2986" y="433"/>
                  </a:lnTo>
                  <a:lnTo>
                    <a:pt x="2730" y="334"/>
                  </a:lnTo>
                  <a:lnTo>
                    <a:pt x="2475" y="217"/>
                  </a:lnTo>
                  <a:lnTo>
                    <a:pt x="2181" y="138"/>
                  </a:lnTo>
                  <a:lnTo>
                    <a:pt x="1886" y="60"/>
                  </a:lnTo>
                  <a:lnTo>
                    <a:pt x="1552" y="1"/>
                  </a:lnTo>
                  <a:close/>
                </a:path>
              </a:pathLst>
            </a:custGeom>
            <a:solidFill>
              <a:srgbClr val="23293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8" name="Google Shape;2488;p33"/>
            <p:cNvSpPr/>
            <p:nvPr/>
          </p:nvSpPr>
          <p:spPr>
            <a:xfrm>
              <a:off x="-2593250" y="-550550"/>
              <a:ext cx="822825" cy="287225"/>
            </a:xfrm>
            <a:custGeom>
              <a:rect b="b" l="l" r="r" t="t"/>
              <a:pathLst>
                <a:path extrusionOk="0" h="11489" w="32913">
                  <a:moveTo>
                    <a:pt x="23075" y="1"/>
                  </a:moveTo>
                  <a:lnTo>
                    <a:pt x="22760" y="40"/>
                  </a:lnTo>
                  <a:lnTo>
                    <a:pt x="22466" y="80"/>
                  </a:lnTo>
                  <a:lnTo>
                    <a:pt x="22328" y="119"/>
                  </a:lnTo>
                  <a:lnTo>
                    <a:pt x="22191" y="178"/>
                  </a:lnTo>
                  <a:lnTo>
                    <a:pt x="22053" y="276"/>
                  </a:lnTo>
                  <a:lnTo>
                    <a:pt x="21916" y="413"/>
                  </a:lnTo>
                  <a:lnTo>
                    <a:pt x="21759" y="570"/>
                  </a:lnTo>
                  <a:lnTo>
                    <a:pt x="21602" y="767"/>
                  </a:lnTo>
                  <a:lnTo>
                    <a:pt x="21307" y="1199"/>
                  </a:lnTo>
                  <a:lnTo>
                    <a:pt x="20993" y="1690"/>
                  </a:lnTo>
                  <a:lnTo>
                    <a:pt x="20698" y="2240"/>
                  </a:lnTo>
                  <a:lnTo>
                    <a:pt x="20384" y="2829"/>
                  </a:lnTo>
                  <a:lnTo>
                    <a:pt x="20109" y="3438"/>
                  </a:lnTo>
                  <a:lnTo>
                    <a:pt x="19834" y="4046"/>
                  </a:lnTo>
                  <a:lnTo>
                    <a:pt x="19599" y="4616"/>
                  </a:lnTo>
                  <a:lnTo>
                    <a:pt x="19186" y="5637"/>
                  </a:lnTo>
                  <a:lnTo>
                    <a:pt x="18813" y="6638"/>
                  </a:lnTo>
                  <a:lnTo>
                    <a:pt x="18794" y="6442"/>
                  </a:lnTo>
                  <a:lnTo>
                    <a:pt x="18774" y="6206"/>
                  </a:lnTo>
                  <a:lnTo>
                    <a:pt x="18735" y="5912"/>
                  </a:lnTo>
                  <a:lnTo>
                    <a:pt x="18676" y="5539"/>
                  </a:lnTo>
                  <a:lnTo>
                    <a:pt x="18597" y="5126"/>
                  </a:lnTo>
                  <a:lnTo>
                    <a:pt x="18460" y="4694"/>
                  </a:lnTo>
                  <a:lnTo>
                    <a:pt x="18283" y="4223"/>
                  </a:lnTo>
                  <a:lnTo>
                    <a:pt x="18067" y="3732"/>
                  </a:lnTo>
                  <a:lnTo>
                    <a:pt x="17930" y="3496"/>
                  </a:lnTo>
                  <a:lnTo>
                    <a:pt x="17773" y="3261"/>
                  </a:lnTo>
                  <a:lnTo>
                    <a:pt x="17615" y="3025"/>
                  </a:lnTo>
                  <a:lnTo>
                    <a:pt x="17439" y="2789"/>
                  </a:lnTo>
                  <a:lnTo>
                    <a:pt x="17242" y="2554"/>
                  </a:lnTo>
                  <a:lnTo>
                    <a:pt x="17026" y="2338"/>
                  </a:lnTo>
                  <a:lnTo>
                    <a:pt x="16810" y="2141"/>
                  </a:lnTo>
                  <a:lnTo>
                    <a:pt x="16555" y="1945"/>
                  </a:lnTo>
                  <a:lnTo>
                    <a:pt x="16280" y="1749"/>
                  </a:lnTo>
                  <a:lnTo>
                    <a:pt x="15986" y="1572"/>
                  </a:lnTo>
                  <a:lnTo>
                    <a:pt x="15671" y="1415"/>
                  </a:lnTo>
                  <a:lnTo>
                    <a:pt x="15337" y="1277"/>
                  </a:lnTo>
                  <a:lnTo>
                    <a:pt x="14984" y="1160"/>
                  </a:lnTo>
                  <a:lnTo>
                    <a:pt x="14591" y="1061"/>
                  </a:lnTo>
                  <a:lnTo>
                    <a:pt x="13865" y="904"/>
                  </a:lnTo>
                  <a:lnTo>
                    <a:pt x="13177" y="806"/>
                  </a:lnTo>
                  <a:lnTo>
                    <a:pt x="12844" y="786"/>
                  </a:lnTo>
                  <a:lnTo>
                    <a:pt x="12510" y="767"/>
                  </a:lnTo>
                  <a:lnTo>
                    <a:pt x="11901" y="767"/>
                  </a:lnTo>
                  <a:lnTo>
                    <a:pt x="11606" y="786"/>
                  </a:lnTo>
                  <a:lnTo>
                    <a:pt x="11312" y="806"/>
                  </a:lnTo>
                  <a:lnTo>
                    <a:pt x="11037" y="865"/>
                  </a:lnTo>
                  <a:lnTo>
                    <a:pt x="10762" y="904"/>
                  </a:lnTo>
                  <a:lnTo>
                    <a:pt x="10212" y="1042"/>
                  </a:lnTo>
                  <a:lnTo>
                    <a:pt x="9702" y="1218"/>
                  </a:lnTo>
                  <a:lnTo>
                    <a:pt x="9152" y="1454"/>
                  </a:lnTo>
                  <a:lnTo>
                    <a:pt x="8622" y="1729"/>
                  </a:lnTo>
                  <a:lnTo>
                    <a:pt x="8091" y="2063"/>
                  </a:lnTo>
                  <a:lnTo>
                    <a:pt x="7561" y="2416"/>
                  </a:lnTo>
                  <a:lnTo>
                    <a:pt x="7011" y="2809"/>
                  </a:lnTo>
                  <a:lnTo>
                    <a:pt x="6461" y="3221"/>
                  </a:lnTo>
                  <a:lnTo>
                    <a:pt x="5303" y="4164"/>
                  </a:lnTo>
                  <a:lnTo>
                    <a:pt x="4674" y="4714"/>
                  </a:lnTo>
                  <a:lnTo>
                    <a:pt x="4066" y="5264"/>
                  </a:lnTo>
                  <a:lnTo>
                    <a:pt x="3496" y="5814"/>
                  </a:lnTo>
                  <a:lnTo>
                    <a:pt x="2946" y="6363"/>
                  </a:lnTo>
                  <a:lnTo>
                    <a:pt x="2298" y="7051"/>
                  </a:lnTo>
                  <a:lnTo>
                    <a:pt x="1729" y="7718"/>
                  </a:lnTo>
                  <a:lnTo>
                    <a:pt x="1218" y="8327"/>
                  </a:lnTo>
                  <a:lnTo>
                    <a:pt x="786" y="8857"/>
                  </a:lnTo>
                  <a:lnTo>
                    <a:pt x="197" y="9623"/>
                  </a:lnTo>
                  <a:lnTo>
                    <a:pt x="1" y="9918"/>
                  </a:lnTo>
                  <a:lnTo>
                    <a:pt x="60" y="9977"/>
                  </a:lnTo>
                  <a:lnTo>
                    <a:pt x="138" y="10055"/>
                  </a:lnTo>
                  <a:lnTo>
                    <a:pt x="374" y="10173"/>
                  </a:lnTo>
                  <a:lnTo>
                    <a:pt x="649" y="10311"/>
                  </a:lnTo>
                  <a:lnTo>
                    <a:pt x="1002" y="10428"/>
                  </a:lnTo>
                  <a:lnTo>
                    <a:pt x="1415" y="10546"/>
                  </a:lnTo>
                  <a:lnTo>
                    <a:pt x="1886" y="10664"/>
                  </a:lnTo>
                  <a:lnTo>
                    <a:pt x="2416" y="10762"/>
                  </a:lnTo>
                  <a:lnTo>
                    <a:pt x="3005" y="10860"/>
                  </a:lnTo>
                  <a:lnTo>
                    <a:pt x="3634" y="10959"/>
                  </a:lnTo>
                  <a:lnTo>
                    <a:pt x="4301" y="11057"/>
                  </a:lnTo>
                  <a:lnTo>
                    <a:pt x="5028" y="11135"/>
                  </a:lnTo>
                  <a:lnTo>
                    <a:pt x="5794" y="11214"/>
                  </a:lnTo>
                  <a:lnTo>
                    <a:pt x="7443" y="11332"/>
                  </a:lnTo>
                  <a:lnTo>
                    <a:pt x="9211" y="11430"/>
                  </a:lnTo>
                  <a:lnTo>
                    <a:pt x="10310" y="11450"/>
                  </a:lnTo>
                  <a:lnTo>
                    <a:pt x="11430" y="11489"/>
                  </a:lnTo>
                  <a:lnTo>
                    <a:pt x="13766" y="11489"/>
                  </a:lnTo>
                  <a:lnTo>
                    <a:pt x="14964" y="11450"/>
                  </a:lnTo>
                  <a:lnTo>
                    <a:pt x="16182" y="11410"/>
                  </a:lnTo>
                  <a:lnTo>
                    <a:pt x="17419" y="11351"/>
                  </a:lnTo>
                  <a:lnTo>
                    <a:pt x="18637" y="11292"/>
                  </a:lnTo>
                  <a:lnTo>
                    <a:pt x="20325" y="11155"/>
                  </a:lnTo>
                  <a:lnTo>
                    <a:pt x="21877" y="10998"/>
                  </a:lnTo>
                  <a:lnTo>
                    <a:pt x="23330" y="10802"/>
                  </a:lnTo>
                  <a:lnTo>
                    <a:pt x="24665" y="10605"/>
                  </a:lnTo>
                  <a:lnTo>
                    <a:pt x="25549" y="10448"/>
                  </a:lnTo>
                  <a:lnTo>
                    <a:pt x="26374" y="10291"/>
                  </a:lnTo>
                  <a:lnTo>
                    <a:pt x="27159" y="10114"/>
                  </a:lnTo>
                  <a:lnTo>
                    <a:pt x="27866" y="9937"/>
                  </a:lnTo>
                  <a:lnTo>
                    <a:pt x="28553" y="9761"/>
                  </a:lnTo>
                  <a:lnTo>
                    <a:pt x="29182" y="9584"/>
                  </a:lnTo>
                  <a:lnTo>
                    <a:pt x="29751" y="9388"/>
                  </a:lnTo>
                  <a:lnTo>
                    <a:pt x="30281" y="9211"/>
                  </a:lnTo>
                  <a:lnTo>
                    <a:pt x="30753" y="9015"/>
                  </a:lnTo>
                  <a:lnTo>
                    <a:pt x="31185" y="8838"/>
                  </a:lnTo>
                  <a:lnTo>
                    <a:pt x="31578" y="8661"/>
                  </a:lnTo>
                  <a:lnTo>
                    <a:pt x="31931" y="8484"/>
                  </a:lnTo>
                  <a:lnTo>
                    <a:pt x="32245" y="8308"/>
                  </a:lnTo>
                  <a:lnTo>
                    <a:pt x="32501" y="8150"/>
                  </a:lnTo>
                  <a:lnTo>
                    <a:pt x="32736" y="7993"/>
                  </a:lnTo>
                  <a:lnTo>
                    <a:pt x="32913" y="7836"/>
                  </a:lnTo>
                  <a:lnTo>
                    <a:pt x="32226" y="7070"/>
                  </a:lnTo>
                  <a:lnTo>
                    <a:pt x="31283" y="6010"/>
                  </a:lnTo>
                  <a:lnTo>
                    <a:pt x="30164" y="4714"/>
                  </a:lnTo>
                  <a:lnTo>
                    <a:pt x="29005" y="3359"/>
                  </a:lnTo>
                  <a:lnTo>
                    <a:pt x="28475" y="2691"/>
                  </a:lnTo>
                  <a:lnTo>
                    <a:pt x="28004" y="2102"/>
                  </a:lnTo>
                  <a:lnTo>
                    <a:pt x="27768" y="1808"/>
                  </a:lnTo>
                  <a:lnTo>
                    <a:pt x="27513" y="1552"/>
                  </a:lnTo>
                  <a:lnTo>
                    <a:pt x="27277" y="1317"/>
                  </a:lnTo>
                  <a:lnTo>
                    <a:pt x="27002" y="1101"/>
                  </a:lnTo>
                  <a:lnTo>
                    <a:pt x="26747" y="924"/>
                  </a:lnTo>
                  <a:lnTo>
                    <a:pt x="26472" y="747"/>
                  </a:lnTo>
                  <a:lnTo>
                    <a:pt x="26197" y="610"/>
                  </a:lnTo>
                  <a:lnTo>
                    <a:pt x="25922" y="472"/>
                  </a:lnTo>
                  <a:lnTo>
                    <a:pt x="25647" y="354"/>
                  </a:lnTo>
                  <a:lnTo>
                    <a:pt x="25372" y="276"/>
                  </a:lnTo>
                  <a:lnTo>
                    <a:pt x="25097" y="197"/>
                  </a:lnTo>
                  <a:lnTo>
                    <a:pt x="24803" y="119"/>
                  </a:lnTo>
                  <a:lnTo>
                    <a:pt x="24547" y="80"/>
                  </a:lnTo>
                  <a:lnTo>
                    <a:pt x="24272" y="40"/>
                  </a:lnTo>
                  <a:lnTo>
                    <a:pt x="23742"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9" name="Google Shape;2489;p33"/>
            <p:cNvSpPr/>
            <p:nvPr/>
          </p:nvSpPr>
          <p:spPr>
            <a:xfrm>
              <a:off x="-2593250" y="-391475"/>
              <a:ext cx="822825" cy="128150"/>
            </a:xfrm>
            <a:custGeom>
              <a:rect b="b" l="l" r="r" t="t"/>
              <a:pathLst>
                <a:path extrusionOk="0" h="5126" w="32913">
                  <a:moveTo>
                    <a:pt x="2946" y="0"/>
                  </a:moveTo>
                  <a:lnTo>
                    <a:pt x="2298" y="688"/>
                  </a:lnTo>
                  <a:lnTo>
                    <a:pt x="1729" y="1355"/>
                  </a:lnTo>
                  <a:lnTo>
                    <a:pt x="1218" y="1964"/>
                  </a:lnTo>
                  <a:lnTo>
                    <a:pt x="786" y="2494"/>
                  </a:lnTo>
                  <a:lnTo>
                    <a:pt x="197" y="3260"/>
                  </a:lnTo>
                  <a:lnTo>
                    <a:pt x="1" y="3555"/>
                  </a:lnTo>
                  <a:lnTo>
                    <a:pt x="60" y="3614"/>
                  </a:lnTo>
                  <a:lnTo>
                    <a:pt x="138" y="3692"/>
                  </a:lnTo>
                  <a:lnTo>
                    <a:pt x="374" y="3810"/>
                  </a:lnTo>
                  <a:lnTo>
                    <a:pt x="649" y="3948"/>
                  </a:lnTo>
                  <a:lnTo>
                    <a:pt x="1002" y="4065"/>
                  </a:lnTo>
                  <a:lnTo>
                    <a:pt x="1415" y="4183"/>
                  </a:lnTo>
                  <a:lnTo>
                    <a:pt x="1886" y="4301"/>
                  </a:lnTo>
                  <a:lnTo>
                    <a:pt x="2416" y="4399"/>
                  </a:lnTo>
                  <a:lnTo>
                    <a:pt x="3005" y="4497"/>
                  </a:lnTo>
                  <a:lnTo>
                    <a:pt x="3634" y="4596"/>
                  </a:lnTo>
                  <a:lnTo>
                    <a:pt x="4301" y="4694"/>
                  </a:lnTo>
                  <a:lnTo>
                    <a:pt x="5028" y="4772"/>
                  </a:lnTo>
                  <a:lnTo>
                    <a:pt x="5794" y="4851"/>
                  </a:lnTo>
                  <a:lnTo>
                    <a:pt x="7443" y="4969"/>
                  </a:lnTo>
                  <a:lnTo>
                    <a:pt x="9211" y="5067"/>
                  </a:lnTo>
                  <a:lnTo>
                    <a:pt x="10310" y="5087"/>
                  </a:lnTo>
                  <a:lnTo>
                    <a:pt x="11430" y="5126"/>
                  </a:lnTo>
                  <a:lnTo>
                    <a:pt x="13766" y="5126"/>
                  </a:lnTo>
                  <a:lnTo>
                    <a:pt x="14964" y="5087"/>
                  </a:lnTo>
                  <a:lnTo>
                    <a:pt x="16182" y="5047"/>
                  </a:lnTo>
                  <a:lnTo>
                    <a:pt x="17419" y="4988"/>
                  </a:lnTo>
                  <a:lnTo>
                    <a:pt x="18637" y="4929"/>
                  </a:lnTo>
                  <a:lnTo>
                    <a:pt x="20325" y="4792"/>
                  </a:lnTo>
                  <a:lnTo>
                    <a:pt x="21877" y="4635"/>
                  </a:lnTo>
                  <a:lnTo>
                    <a:pt x="23330" y="4439"/>
                  </a:lnTo>
                  <a:lnTo>
                    <a:pt x="24665" y="4242"/>
                  </a:lnTo>
                  <a:lnTo>
                    <a:pt x="25549" y="4085"/>
                  </a:lnTo>
                  <a:lnTo>
                    <a:pt x="26374" y="3928"/>
                  </a:lnTo>
                  <a:lnTo>
                    <a:pt x="27159" y="3751"/>
                  </a:lnTo>
                  <a:lnTo>
                    <a:pt x="27866" y="3574"/>
                  </a:lnTo>
                  <a:lnTo>
                    <a:pt x="28553" y="3398"/>
                  </a:lnTo>
                  <a:lnTo>
                    <a:pt x="29182" y="3221"/>
                  </a:lnTo>
                  <a:lnTo>
                    <a:pt x="29751" y="3025"/>
                  </a:lnTo>
                  <a:lnTo>
                    <a:pt x="30281" y="2848"/>
                  </a:lnTo>
                  <a:lnTo>
                    <a:pt x="30753" y="2652"/>
                  </a:lnTo>
                  <a:lnTo>
                    <a:pt x="31185" y="2475"/>
                  </a:lnTo>
                  <a:lnTo>
                    <a:pt x="31578" y="2298"/>
                  </a:lnTo>
                  <a:lnTo>
                    <a:pt x="31931" y="2121"/>
                  </a:lnTo>
                  <a:lnTo>
                    <a:pt x="32245" y="1945"/>
                  </a:lnTo>
                  <a:lnTo>
                    <a:pt x="32501" y="1787"/>
                  </a:lnTo>
                  <a:lnTo>
                    <a:pt x="32736" y="1630"/>
                  </a:lnTo>
                  <a:lnTo>
                    <a:pt x="32913" y="1473"/>
                  </a:lnTo>
                  <a:lnTo>
                    <a:pt x="32226" y="707"/>
                  </a:lnTo>
                  <a:lnTo>
                    <a:pt x="31008" y="1120"/>
                  </a:lnTo>
                  <a:lnTo>
                    <a:pt x="29810" y="1493"/>
                  </a:lnTo>
                  <a:lnTo>
                    <a:pt x="28612" y="1846"/>
                  </a:lnTo>
                  <a:lnTo>
                    <a:pt x="27434" y="2141"/>
                  </a:lnTo>
                  <a:lnTo>
                    <a:pt x="26256" y="2416"/>
                  </a:lnTo>
                  <a:lnTo>
                    <a:pt x="25117" y="2652"/>
                  </a:lnTo>
                  <a:lnTo>
                    <a:pt x="23978" y="2848"/>
                  </a:lnTo>
                  <a:lnTo>
                    <a:pt x="22859" y="3005"/>
                  </a:lnTo>
                  <a:lnTo>
                    <a:pt x="21739" y="3142"/>
                  </a:lnTo>
                  <a:lnTo>
                    <a:pt x="20659" y="3241"/>
                  </a:lnTo>
                  <a:lnTo>
                    <a:pt x="19599" y="3319"/>
                  </a:lnTo>
                  <a:lnTo>
                    <a:pt x="18538" y="3358"/>
                  </a:lnTo>
                  <a:lnTo>
                    <a:pt x="17517" y="3378"/>
                  </a:lnTo>
                  <a:lnTo>
                    <a:pt x="16496" y="3378"/>
                  </a:lnTo>
                  <a:lnTo>
                    <a:pt x="15514" y="3339"/>
                  </a:lnTo>
                  <a:lnTo>
                    <a:pt x="14552" y="3280"/>
                  </a:lnTo>
                  <a:lnTo>
                    <a:pt x="13609" y="3201"/>
                  </a:lnTo>
                  <a:lnTo>
                    <a:pt x="12686" y="3103"/>
                  </a:lnTo>
                  <a:lnTo>
                    <a:pt x="11803" y="2985"/>
                  </a:lnTo>
                  <a:lnTo>
                    <a:pt x="10939" y="2848"/>
                  </a:lnTo>
                  <a:lnTo>
                    <a:pt x="10094" y="2671"/>
                  </a:lnTo>
                  <a:lnTo>
                    <a:pt x="9289" y="2494"/>
                  </a:lnTo>
                  <a:lnTo>
                    <a:pt x="8523" y="2298"/>
                  </a:lnTo>
                  <a:lnTo>
                    <a:pt x="7757" y="2102"/>
                  </a:lnTo>
                  <a:lnTo>
                    <a:pt x="7051" y="1866"/>
                  </a:lnTo>
                  <a:lnTo>
                    <a:pt x="6363" y="1630"/>
                  </a:lnTo>
                  <a:lnTo>
                    <a:pt x="5715" y="1395"/>
                  </a:lnTo>
                  <a:lnTo>
                    <a:pt x="5087" y="1120"/>
                  </a:lnTo>
                  <a:lnTo>
                    <a:pt x="4498" y="865"/>
                  </a:lnTo>
                  <a:lnTo>
                    <a:pt x="3948" y="570"/>
                  </a:lnTo>
                  <a:lnTo>
                    <a:pt x="3437" y="295"/>
                  </a:lnTo>
                  <a:lnTo>
                    <a:pt x="294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0" name="Google Shape;2490;p33"/>
            <p:cNvSpPr/>
            <p:nvPr/>
          </p:nvSpPr>
          <p:spPr>
            <a:xfrm>
              <a:off x="-2685050" y="556025"/>
              <a:ext cx="116875" cy="860625"/>
            </a:xfrm>
            <a:custGeom>
              <a:rect b="b" l="l" r="r" t="t"/>
              <a:pathLst>
                <a:path extrusionOk="0" h="34425" w="4675">
                  <a:moveTo>
                    <a:pt x="1" y="1"/>
                  </a:moveTo>
                  <a:lnTo>
                    <a:pt x="158" y="452"/>
                  </a:lnTo>
                  <a:lnTo>
                    <a:pt x="275" y="982"/>
                  </a:lnTo>
                  <a:lnTo>
                    <a:pt x="413" y="1630"/>
                  </a:lnTo>
                  <a:lnTo>
                    <a:pt x="531" y="2337"/>
                  </a:lnTo>
                  <a:lnTo>
                    <a:pt x="629" y="3143"/>
                  </a:lnTo>
                  <a:lnTo>
                    <a:pt x="727" y="4026"/>
                  </a:lnTo>
                  <a:lnTo>
                    <a:pt x="825" y="4969"/>
                  </a:lnTo>
                  <a:lnTo>
                    <a:pt x="904" y="5990"/>
                  </a:lnTo>
                  <a:lnTo>
                    <a:pt x="1061" y="8189"/>
                  </a:lnTo>
                  <a:lnTo>
                    <a:pt x="1179" y="10565"/>
                  </a:lnTo>
                  <a:lnTo>
                    <a:pt x="1277" y="13079"/>
                  </a:lnTo>
                  <a:lnTo>
                    <a:pt x="1336" y="15691"/>
                  </a:lnTo>
                  <a:lnTo>
                    <a:pt x="1395" y="18361"/>
                  </a:lnTo>
                  <a:lnTo>
                    <a:pt x="1434" y="21012"/>
                  </a:lnTo>
                  <a:lnTo>
                    <a:pt x="1454" y="23644"/>
                  </a:lnTo>
                  <a:lnTo>
                    <a:pt x="1473" y="26157"/>
                  </a:lnTo>
                  <a:lnTo>
                    <a:pt x="1454" y="30753"/>
                  </a:lnTo>
                  <a:lnTo>
                    <a:pt x="1434" y="34425"/>
                  </a:lnTo>
                  <a:lnTo>
                    <a:pt x="2809" y="29928"/>
                  </a:lnTo>
                  <a:lnTo>
                    <a:pt x="4674" y="23781"/>
                  </a:lnTo>
                  <a:lnTo>
                    <a:pt x="4576" y="21916"/>
                  </a:lnTo>
                  <a:lnTo>
                    <a:pt x="4439" y="19795"/>
                  </a:lnTo>
                  <a:lnTo>
                    <a:pt x="4281" y="17517"/>
                  </a:lnTo>
                  <a:lnTo>
                    <a:pt x="4085" y="15161"/>
                  </a:lnTo>
                  <a:lnTo>
                    <a:pt x="3869" y="12824"/>
                  </a:lnTo>
                  <a:lnTo>
                    <a:pt x="3633" y="10585"/>
                  </a:lnTo>
                  <a:lnTo>
                    <a:pt x="3496" y="9544"/>
                  </a:lnTo>
                  <a:lnTo>
                    <a:pt x="3359" y="8543"/>
                  </a:lnTo>
                  <a:lnTo>
                    <a:pt x="3221" y="7620"/>
                  </a:lnTo>
                  <a:lnTo>
                    <a:pt x="3064" y="6775"/>
                  </a:lnTo>
                  <a:lnTo>
                    <a:pt x="2848" y="5735"/>
                  </a:lnTo>
                  <a:lnTo>
                    <a:pt x="2612" y="4792"/>
                  </a:lnTo>
                  <a:lnTo>
                    <a:pt x="2357" y="3967"/>
                  </a:lnTo>
                  <a:lnTo>
                    <a:pt x="2102" y="3221"/>
                  </a:lnTo>
                  <a:lnTo>
                    <a:pt x="1866" y="2593"/>
                  </a:lnTo>
                  <a:lnTo>
                    <a:pt x="1611" y="2043"/>
                  </a:lnTo>
                  <a:lnTo>
                    <a:pt x="1375" y="1572"/>
                  </a:lnTo>
                  <a:lnTo>
                    <a:pt x="1140" y="1179"/>
                  </a:lnTo>
                  <a:lnTo>
                    <a:pt x="924" y="865"/>
                  </a:lnTo>
                  <a:lnTo>
                    <a:pt x="707" y="609"/>
                  </a:lnTo>
                  <a:lnTo>
                    <a:pt x="531" y="393"/>
                  </a:lnTo>
                  <a:lnTo>
                    <a:pt x="374" y="256"/>
                  </a:lnTo>
                  <a:lnTo>
                    <a:pt x="236" y="138"/>
                  </a:lnTo>
                  <a:lnTo>
                    <a:pt x="118" y="59"/>
                  </a:lnTo>
                  <a:lnTo>
                    <a:pt x="1"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1" name="Google Shape;2491;p33"/>
            <p:cNvSpPr/>
            <p:nvPr/>
          </p:nvSpPr>
          <p:spPr>
            <a:xfrm>
              <a:off x="-1780750" y="635550"/>
              <a:ext cx="472300" cy="594050"/>
            </a:xfrm>
            <a:custGeom>
              <a:rect b="b" l="l" r="r" t="t"/>
              <a:pathLst>
                <a:path extrusionOk="0" h="23762" w="18892">
                  <a:moveTo>
                    <a:pt x="2121" y="1"/>
                  </a:moveTo>
                  <a:lnTo>
                    <a:pt x="1768" y="3005"/>
                  </a:lnTo>
                  <a:lnTo>
                    <a:pt x="1414" y="5892"/>
                  </a:lnTo>
                  <a:lnTo>
                    <a:pt x="1022" y="8955"/>
                  </a:lnTo>
                  <a:lnTo>
                    <a:pt x="845" y="10094"/>
                  </a:lnTo>
                  <a:lnTo>
                    <a:pt x="609" y="11449"/>
                  </a:lnTo>
                  <a:lnTo>
                    <a:pt x="315" y="12922"/>
                  </a:lnTo>
                  <a:lnTo>
                    <a:pt x="1" y="14454"/>
                  </a:lnTo>
                  <a:lnTo>
                    <a:pt x="1" y="14513"/>
                  </a:lnTo>
                  <a:lnTo>
                    <a:pt x="766" y="18165"/>
                  </a:lnTo>
                  <a:lnTo>
                    <a:pt x="1395" y="21111"/>
                  </a:lnTo>
                  <a:lnTo>
                    <a:pt x="1984" y="23762"/>
                  </a:lnTo>
                  <a:lnTo>
                    <a:pt x="3358" y="13335"/>
                  </a:lnTo>
                  <a:lnTo>
                    <a:pt x="3437" y="13570"/>
                  </a:lnTo>
                  <a:lnTo>
                    <a:pt x="3712" y="14218"/>
                  </a:lnTo>
                  <a:lnTo>
                    <a:pt x="3908" y="14650"/>
                  </a:lnTo>
                  <a:lnTo>
                    <a:pt x="4144" y="15141"/>
                  </a:lnTo>
                  <a:lnTo>
                    <a:pt x="4439" y="15691"/>
                  </a:lnTo>
                  <a:lnTo>
                    <a:pt x="4792" y="16260"/>
                  </a:lnTo>
                  <a:lnTo>
                    <a:pt x="5165" y="16850"/>
                  </a:lnTo>
                  <a:lnTo>
                    <a:pt x="5617" y="17439"/>
                  </a:lnTo>
                  <a:lnTo>
                    <a:pt x="5852" y="17733"/>
                  </a:lnTo>
                  <a:lnTo>
                    <a:pt x="6108" y="18008"/>
                  </a:lnTo>
                  <a:lnTo>
                    <a:pt x="6363" y="18303"/>
                  </a:lnTo>
                  <a:lnTo>
                    <a:pt x="6638" y="18558"/>
                  </a:lnTo>
                  <a:lnTo>
                    <a:pt x="6932" y="18833"/>
                  </a:lnTo>
                  <a:lnTo>
                    <a:pt x="7247" y="19088"/>
                  </a:lnTo>
                  <a:lnTo>
                    <a:pt x="7561" y="19324"/>
                  </a:lnTo>
                  <a:lnTo>
                    <a:pt x="7875" y="19540"/>
                  </a:lnTo>
                  <a:lnTo>
                    <a:pt x="8229" y="19756"/>
                  </a:lnTo>
                  <a:lnTo>
                    <a:pt x="8582" y="19952"/>
                  </a:lnTo>
                  <a:lnTo>
                    <a:pt x="8955" y="20109"/>
                  </a:lnTo>
                  <a:lnTo>
                    <a:pt x="9328" y="20267"/>
                  </a:lnTo>
                  <a:lnTo>
                    <a:pt x="9721" y="20384"/>
                  </a:lnTo>
                  <a:lnTo>
                    <a:pt x="10133" y="20502"/>
                  </a:lnTo>
                  <a:lnTo>
                    <a:pt x="10526" y="20600"/>
                  </a:lnTo>
                  <a:lnTo>
                    <a:pt x="10938" y="20659"/>
                  </a:lnTo>
                  <a:lnTo>
                    <a:pt x="11351" y="20738"/>
                  </a:lnTo>
                  <a:lnTo>
                    <a:pt x="11763" y="20777"/>
                  </a:lnTo>
                  <a:lnTo>
                    <a:pt x="12176" y="20797"/>
                  </a:lnTo>
                  <a:lnTo>
                    <a:pt x="12588" y="20816"/>
                  </a:lnTo>
                  <a:lnTo>
                    <a:pt x="13393" y="20836"/>
                  </a:lnTo>
                  <a:lnTo>
                    <a:pt x="14179" y="20797"/>
                  </a:lnTo>
                  <a:lnTo>
                    <a:pt x="14945" y="20718"/>
                  </a:lnTo>
                  <a:lnTo>
                    <a:pt x="15671" y="20640"/>
                  </a:lnTo>
                  <a:lnTo>
                    <a:pt x="16339" y="20522"/>
                  </a:lnTo>
                  <a:lnTo>
                    <a:pt x="16967" y="20404"/>
                  </a:lnTo>
                  <a:lnTo>
                    <a:pt x="17497" y="20286"/>
                  </a:lnTo>
                  <a:lnTo>
                    <a:pt x="17969" y="20168"/>
                  </a:lnTo>
                  <a:lnTo>
                    <a:pt x="18636" y="19972"/>
                  </a:lnTo>
                  <a:lnTo>
                    <a:pt x="18892" y="19893"/>
                  </a:lnTo>
                  <a:lnTo>
                    <a:pt x="18793" y="19697"/>
                  </a:lnTo>
                  <a:lnTo>
                    <a:pt x="18676" y="19442"/>
                  </a:lnTo>
                  <a:lnTo>
                    <a:pt x="18538" y="19108"/>
                  </a:lnTo>
                  <a:lnTo>
                    <a:pt x="18381" y="18676"/>
                  </a:lnTo>
                  <a:lnTo>
                    <a:pt x="18224" y="18165"/>
                  </a:lnTo>
                  <a:lnTo>
                    <a:pt x="18047" y="17557"/>
                  </a:lnTo>
                  <a:lnTo>
                    <a:pt x="17910" y="16869"/>
                  </a:lnTo>
                  <a:lnTo>
                    <a:pt x="17301" y="16948"/>
                  </a:lnTo>
                  <a:lnTo>
                    <a:pt x="16692" y="17007"/>
                  </a:lnTo>
                  <a:lnTo>
                    <a:pt x="15475" y="17105"/>
                  </a:lnTo>
                  <a:lnTo>
                    <a:pt x="14277" y="17164"/>
                  </a:lnTo>
                  <a:lnTo>
                    <a:pt x="12156" y="17164"/>
                  </a:lnTo>
                  <a:lnTo>
                    <a:pt x="11312" y="17105"/>
                  </a:lnTo>
                  <a:lnTo>
                    <a:pt x="10978" y="17085"/>
                  </a:lnTo>
                  <a:lnTo>
                    <a:pt x="10683" y="17046"/>
                  </a:lnTo>
                  <a:lnTo>
                    <a:pt x="10467" y="16987"/>
                  </a:lnTo>
                  <a:lnTo>
                    <a:pt x="10310" y="16948"/>
                  </a:lnTo>
                  <a:lnTo>
                    <a:pt x="9878" y="16732"/>
                  </a:lnTo>
                  <a:lnTo>
                    <a:pt x="9348" y="16437"/>
                  </a:lnTo>
                  <a:lnTo>
                    <a:pt x="9034" y="16260"/>
                  </a:lnTo>
                  <a:lnTo>
                    <a:pt x="8719" y="16044"/>
                  </a:lnTo>
                  <a:lnTo>
                    <a:pt x="8405" y="15789"/>
                  </a:lnTo>
                  <a:lnTo>
                    <a:pt x="8071" y="15534"/>
                  </a:lnTo>
                  <a:lnTo>
                    <a:pt x="7757" y="15220"/>
                  </a:lnTo>
                  <a:lnTo>
                    <a:pt x="7443" y="14886"/>
                  </a:lnTo>
                  <a:lnTo>
                    <a:pt x="7129" y="14513"/>
                  </a:lnTo>
                  <a:lnTo>
                    <a:pt x="6834" y="14120"/>
                  </a:lnTo>
                  <a:lnTo>
                    <a:pt x="6559" y="13688"/>
                  </a:lnTo>
                  <a:lnTo>
                    <a:pt x="6304" y="13197"/>
                  </a:lnTo>
                  <a:lnTo>
                    <a:pt x="6068" y="12686"/>
                  </a:lnTo>
                  <a:lnTo>
                    <a:pt x="5872" y="12137"/>
                  </a:lnTo>
                  <a:lnTo>
                    <a:pt x="5479" y="10860"/>
                  </a:lnTo>
                  <a:lnTo>
                    <a:pt x="4988" y="9368"/>
                  </a:lnTo>
                  <a:lnTo>
                    <a:pt x="3889" y="6029"/>
                  </a:lnTo>
                  <a:lnTo>
                    <a:pt x="3339" y="4321"/>
                  </a:lnTo>
                  <a:lnTo>
                    <a:pt x="2848" y="2711"/>
                  </a:lnTo>
                  <a:lnTo>
                    <a:pt x="2416" y="1238"/>
                  </a:lnTo>
                  <a:lnTo>
                    <a:pt x="2259" y="590"/>
                  </a:lnTo>
                  <a:lnTo>
                    <a:pt x="2121" y="1"/>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2" name="Google Shape;2492;p33"/>
            <p:cNvSpPr/>
            <p:nvPr/>
          </p:nvSpPr>
          <p:spPr>
            <a:xfrm>
              <a:off x="-2928050" y="1437250"/>
              <a:ext cx="292125" cy="333850"/>
            </a:xfrm>
            <a:custGeom>
              <a:rect b="b" l="l" r="r" t="t"/>
              <a:pathLst>
                <a:path extrusionOk="0" h="13354" w="11685">
                  <a:moveTo>
                    <a:pt x="10899" y="1"/>
                  </a:moveTo>
                  <a:lnTo>
                    <a:pt x="8641" y="649"/>
                  </a:lnTo>
                  <a:lnTo>
                    <a:pt x="0" y="3084"/>
                  </a:lnTo>
                  <a:lnTo>
                    <a:pt x="59" y="3869"/>
                  </a:lnTo>
                  <a:lnTo>
                    <a:pt x="118" y="4380"/>
                  </a:lnTo>
                  <a:lnTo>
                    <a:pt x="196" y="4949"/>
                  </a:lnTo>
                  <a:lnTo>
                    <a:pt x="295" y="5578"/>
                  </a:lnTo>
                  <a:lnTo>
                    <a:pt x="432" y="6245"/>
                  </a:lnTo>
                  <a:lnTo>
                    <a:pt x="609" y="6933"/>
                  </a:lnTo>
                  <a:lnTo>
                    <a:pt x="805" y="7679"/>
                  </a:lnTo>
                  <a:lnTo>
                    <a:pt x="1041" y="8425"/>
                  </a:lnTo>
                  <a:lnTo>
                    <a:pt x="1316" y="9171"/>
                  </a:lnTo>
                  <a:lnTo>
                    <a:pt x="1650" y="9917"/>
                  </a:lnTo>
                  <a:lnTo>
                    <a:pt x="1846" y="10291"/>
                  </a:lnTo>
                  <a:lnTo>
                    <a:pt x="2023" y="10664"/>
                  </a:lnTo>
                  <a:lnTo>
                    <a:pt x="2239" y="11037"/>
                  </a:lnTo>
                  <a:lnTo>
                    <a:pt x="2455" y="11390"/>
                  </a:lnTo>
                  <a:lnTo>
                    <a:pt x="2690" y="11744"/>
                  </a:lnTo>
                  <a:lnTo>
                    <a:pt x="2946" y="12078"/>
                  </a:lnTo>
                  <a:lnTo>
                    <a:pt x="3221" y="12411"/>
                  </a:lnTo>
                  <a:lnTo>
                    <a:pt x="3496" y="12745"/>
                  </a:lnTo>
                  <a:lnTo>
                    <a:pt x="3790" y="13059"/>
                  </a:lnTo>
                  <a:lnTo>
                    <a:pt x="4104" y="13354"/>
                  </a:lnTo>
                  <a:lnTo>
                    <a:pt x="4438" y="13177"/>
                  </a:lnTo>
                  <a:lnTo>
                    <a:pt x="5341" y="12726"/>
                  </a:lnTo>
                  <a:lnTo>
                    <a:pt x="6657" y="12097"/>
                  </a:lnTo>
                  <a:lnTo>
                    <a:pt x="7443" y="11744"/>
                  </a:lnTo>
                  <a:lnTo>
                    <a:pt x="8267" y="11390"/>
                  </a:lnTo>
                  <a:lnTo>
                    <a:pt x="8778" y="11155"/>
                  </a:lnTo>
                  <a:lnTo>
                    <a:pt x="9249" y="10939"/>
                  </a:lnTo>
                  <a:lnTo>
                    <a:pt x="9701" y="10703"/>
                  </a:lnTo>
                  <a:lnTo>
                    <a:pt x="10094" y="10507"/>
                  </a:lnTo>
                  <a:lnTo>
                    <a:pt x="10467" y="10271"/>
                  </a:lnTo>
                  <a:lnTo>
                    <a:pt x="10781" y="10074"/>
                  </a:lnTo>
                  <a:lnTo>
                    <a:pt x="11292" y="9741"/>
                  </a:lnTo>
                  <a:lnTo>
                    <a:pt x="11586" y="9505"/>
                  </a:lnTo>
                  <a:lnTo>
                    <a:pt x="11684" y="9426"/>
                  </a:lnTo>
                  <a:lnTo>
                    <a:pt x="11331" y="4026"/>
                  </a:lnTo>
                  <a:lnTo>
                    <a:pt x="11233" y="2848"/>
                  </a:lnTo>
                  <a:lnTo>
                    <a:pt x="11134" y="1827"/>
                  </a:lnTo>
                  <a:lnTo>
                    <a:pt x="11036" y="1022"/>
                  </a:lnTo>
                  <a:lnTo>
                    <a:pt x="10958" y="433"/>
                  </a:lnTo>
                  <a:lnTo>
                    <a:pt x="10899"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3" name="Google Shape;2493;p33"/>
            <p:cNvSpPr/>
            <p:nvPr/>
          </p:nvSpPr>
          <p:spPr>
            <a:xfrm>
              <a:off x="-2712050" y="1437250"/>
              <a:ext cx="76125" cy="262675"/>
            </a:xfrm>
            <a:custGeom>
              <a:rect b="b" l="l" r="r" t="t"/>
              <a:pathLst>
                <a:path extrusionOk="0" h="10507" w="3045">
                  <a:moveTo>
                    <a:pt x="2259" y="1"/>
                  </a:moveTo>
                  <a:lnTo>
                    <a:pt x="1" y="649"/>
                  </a:lnTo>
                  <a:lnTo>
                    <a:pt x="806" y="6088"/>
                  </a:lnTo>
                  <a:lnTo>
                    <a:pt x="1454" y="10507"/>
                  </a:lnTo>
                  <a:lnTo>
                    <a:pt x="1827" y="10271"/>
                  </a:lnTo>
                  <a:lnTo>
                    <a:pt x="2141" y="10074"/>
                  </a:lnTo>
                  <a:lnTo>
                    <a:pt x="2652" y="9741"/>
                  </a:lnTo>
                  <a:lnTo>
                    <a:pt x="2946" y="9505"/>
                  </a:lnTo>
                  <a:lnTo>
                    <a:pt x="3044" y="9426"/>
                  </a:lnTo>
                  <a:lnTo>
                    <a:pt x="2691" y="4026"/>
                  </a:lnTo>
                  <a:lnTo>
                    <a:pt x="2593" y="2848"/>
                  </a:lnTo>
                  <a:lnTo>
                    <a:pt x="2494" y="1827"/>
                  </a:lnTo>
                  <a:lnTo>
                    <a:pt x="2396" y="1022"/>
                  </a:lnTo>
                  <a:lnTo>
                    <a:pt x="2318" y="433"/>
                  </a:lnTo>
                  <a:lnTo>
                    <a:pt x="2259" y="1"/>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4" name="Google Shape;2494;p33"/>
            <p:cNvSpPr/>
            <p:nvPr/>
          </p:nvSpPr>
          <p:spPr>
            <a:xfrm>
              <a:off x="-1804800" y="1419075"/>
              <a:ext cx="129125" cy="87925"/>
            </a:xfrm>
            <a:custGeom>
              <a:rect b="b" l="l" r="r" t="t"/>
              <a:pathLst>
                <a:path extrusionOk="0" h="3517" w="5165">
                  <a:moveTo>
                    <a:pt x="4458" y="1"/>
                  </a:moveTo>
                  <a:lnTo>
                    <a:pt x="3869" y="296"/>
                  </a:lnTo>
                  <a:lnTo>
                    <a:pt x="3299" y="551"/>
                  </a:lnTo>
                  <a:lnTo>
                    <a:pt x="2750" y="786"/>
                  </a:lnTo>
                  <a:lnTo>
                    <a:pt x="2239" y="1002"/>
                  </a:lnTo>
                  <a:lnTo>
                    <a:pt x="1768" y="1179"/>
                  </a:lnTo>
                  <a:lnTo>
                    <a:pt x="1316" y="1336"/>
                  </a:lnTo>
                  <a:lnTo>
                    <a:pt x="511" y="1572"/>
                  </a:lnTo>
                  <a:lnTo>
                    <a:pt x="0" y="1709"/>
                  </a:lnTo>
                  <a:lnTo>
                    <a:pt x="79" y="2495"/>
                  </a:lnTo>
                  <a:lnTo>
                    <a:pt x="138" y="3516"/>
                  </a:lnTo>
                  <a:lnTo>
                    <a:pt x="884" y="3339"/>
                  </a:lnTo>
                  <a:lnTo>
                    <a:pt x="1591" y="3104"/>
                  </a:lnTo>
                  <a:lnTo>
                    <a:pt x="2278" y="2868"/>
                  </a:lnTo>
                  <a:lnTo>
                    <a:pt x="2946" y="2593"/>
                  </a:lnTo>
                  <a:lnTo>
                    <a:pt x="3574" y="2318"/>
                  </a:lnTo>
                  <a:lnTo>
                    <a:pt x="4163" y="2043"/>
                  </a:lnTo>
                  <a:lnTo>
                    <a:pt x="4694" y="1768"/>
                  </a:lnTo>
                  <a:lnTo>
                    <a:pt x="5165" y="1493"/>
                  </a:lnTo>
                  <a:lnTo>
                    <a:pt x="4988" y="1101"/>
                  </a:lnTo>
                  <a:lnTo>
                    <a:pt x="4811" y="708"/>
                  </a:lnTo>
                  <a:lnTo>
                    <a:pt x="4458"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5" name="Google Shape;2495;p33"/>
            <p:cNvSpPr/>
            <p:nvPr/>
          </p:nvSpPr>
          <p:spPr>
            <a:xfrm>
              <a:off x="-2430250" y="1101950"/>
              <a:ext cx="553300" cy="262675"/>
            </a:xfrm>
            <a:custGeom>
              <a:rect b="b" l="l" r="r" t="t"/>
              <a:pathLst>
                <a:path extrusionOk="0" h="10507" w="22132">
                  <a:moveTo>
                    <a:pt x="20541" y="0"/>
                  </a:moveTo>
                  <a:lnTo>
                    <a:pt x="20148" y="118"/>
                  </a:lnTo>
                  <a:lnTo>
                    <a:pt x="19716" y="197"/>
                  </a:lnTo>
                  <a:lnTo>
                    <a:pt x="19029" y="334"/>
                  </a:lnTo>
                  <a:lnTo>
                    <a:pt x="18243" y="452"/>
                  </a:lnTo>
                  <a:lnTo>
                    <a:pt x="17419" y="550"/>
                  </a:lnTo>
                  <a:lnTo>
                    <a:pt x="16535" y="629"/>
                  </a:lnTo>
                  <a:lnTo>
                    <a:pt x="15612" y="707"/>
                  </a:lnTo>
                  <a:lnTo>
                    <a:pt x="14630" y="766"/>
                  </a:lnTo>
                  <a:lnTo>
                    <a:pt x="13648" y="805"/>
                  </a:lnTo>
                  <a:lnTo>
                    <a:pt x="12647" y="845"/>
                  </a:lnTo>
                  <a:lnTo>
                    <a:pt x="10624" y="845"/>
                  </a:lnTo>
                  <a:lnTo>
                    <a:pt x="9642" y="805"/>
                  </a:lnTo>
                  <a:lnTo>
                    <a:pt x="8660" y="766"/>
                  </a:lnTo>
                  <a:lnTo>
                    <a:pt x="7718" y="707"/>
                  </a:lnTo>
                  <a:lnTo>
                    <a:pt x="6814" y="629"/>
                  </a:lnTo>
                  <a:lnTo>
                    <a:pt x="5950" y="530"/>
                  </a:lnTo>
                  <a:lnTo>
                    <a:pt x="5145" y="413"/>
                  </a:lnTo>
                  <a:lnTo>
                    <a:pt x="4674" y="334"/>
                  </a:lnTo>
                  <a:lnTo>
                    <a:pt x="4222" y="236"/>
                  </a:lnTo>
                  <a:lnTo>
                    <a:pt x="3790" y="138"/>
                  </a:lnTo>
                  <a:lnTo>
                    <a:pt x="3417" y="20"/>
                  </a:lnTo>
                  <a:lnTo>
                    <a:pt x="1984" y="4065"/>
                  </a:lnTo>
                  <a:lnTo>
                    <a:pt x="550" y="8052"/>
                  </a:lnTo>
                  <a:lnTo>
                    <a:pt x="0" y="9544"/>
                  </a:lnTo>
                  <a:lnTo>
                    <a:pt x="256" y="9642"/>
                  </a:lnTo>
                  <a:lnTo>
                    <a:pt x="531" y="9740"/>
                  </a:lnTo>
                  <a:lnTo>
                    <a:pt x="943" y="9858"/>
                  </a:lnTo>
                  <a:lnTo>
                    <a:pt x="1453" y="9976"/>
                  </a:lnTo>
                  <a:lnTo>
                    <a:pt x="2102" y="10113"/>
                  </a:lnTo>
                  <a:lnTo>
                    <a:pt x="2750" y="10212"/>
                  </a:lnTo>
                  <a:lnTo>
                    <a:pt x="3476" y="10310"/>
                  </a:lnTo>
                  <a:lnTo>
                    <a:pt x="4321" y="10388"/>
                  </a:lnTo>
                  <a:lnTo>
                    <a:pt x="5263" y="10447"/>
                  </a:lnTo>
                  <a:lnTo>
                    <a:pt x="6304" y="10487"/>
                  </a:lnTo>
                  <a:lnTo>
                    <a:pt x="7463" y="10506"/>
                  </a:lnTo>
                  <a:lnTo>
                    <a:pt x="8719" y="10487"/>
                  </a:lnTo>
                  <a:lnTo>
                    <a:pt x="10094" y="10428"/>
                  </a:lnTo>
                  <a:lnTo>
                    <a:pt x="11253" y="10369"/>
                  </a:lnTo>
                  <a:lnTo>
                    <a:pt x="12097" y="10290"/>
                  </a:lnTo>
                  <a:lnTo>
                    <a:pt x="12882" y="10212"/>
                  </a:lnTo>
                  <a:lnTo>
                    <a:pt x="13805" y="10094"/>
                  </a:lnTo>
                  <a:lnTo>
                    <a:pt x="14650" y="9956"/>
                  </a:lnTo>
                  <a:lnTo>
                    <a:pt x="15455" y="9819"/>
                  </a:lnTo>
                  <a:lnTo>
                    <a:pt x="16221" y="9662"/>
                  </a:lnTo>
                  <a:lnTo>
                    <a:pt x="16928" y="9485"/>
                  </a:lnTo>
                  <a:lnTo>
                    <a:pt x="17576" y="9308"/>
                  </a:lnTo>
                  <a:lnTo>
                    <a:pt x="18184" y="9112"/>
                  </a:lnTo>
                  <a:lnTo>
                    <a:pt x="18754" y="8935"/>
                  </a:lnTo>
                  <a:lnTo>
                    <a:pt x="19618" y="8621"/>
                  </a:lnTo>
                  <a:lnTo>
                    <a:pt x="20364" y="8307"/>
                  </a:lnTo>
                  <a:lnTo>
                    <a:pt x="20953" y="8012"/>
                  </a:lnTo>
                  <a:lnTo>
                    <a:pt x="21444" y="7737"/>
                  </a:lnTo>
                  <a:lnTo>
                    <a:pt x="21837" y="7502"/>
                  </a:lnTo>
                  <a:lnTo>
                    <a:pt x="22132" y="7305"/>
                  </a:lnTo>
                  <a:lnTo>
                    <a:pt x="22073" y="7050"/>
                  </a:lnTo>
                  <a:lnTo>
                    <a:pt x="21739" y="5342"/>
                  </a:lnTo>
                  <a:lnTo>
                    <a:pt x="21366" y="3594"/>
                  </a:lnTo>
                  <a:lnTo>
                    <a:pt x="20973" y="1807"/>
                  </a:lnTo>
                  <a:lnTo>
                    <a:pt x="2054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6" name="Google Shape;2496;p33"/>
            <p:cNvSpPr/>
            <p:nvPr/>
          </p:nvSpPr>
          <p:spPr>
            <a:xfrm>
              <a:off x="-2430250" y="1102425"/>
              <a:ext cx="128650" cy="252375"/>
            </a:xfrm>
            <a:custGeom>
              <a:rect b="b" l="l" r="r" t="t"/>
              <a:pathLst>
                <a:path extrusionOk="0" h="10095" w="5146">
                  <a:moveTo>
                    <a:pt x="3417" y="1"/>
                  </a:moveTo>
                  <a:lnTo>
                    <a:pt x="1984" y="4046"/>
                  </a:lnTo>
                  <a:lnTo>
                    <a:pt x="550" y="8033"/>
                  </a:lnTo>
                  <a:lnTo>
                    <a:pt x="0" y="9525"/>
                  </a:lnTo>
                  <a:lnTo>
                    <a:pt x="256" y="9623"/>
                  </a:lnTo>
                  <a:lnTo>
                    <a:pt x="531" y="9721"/>
                  </a:lnTo>
                  <a:lnTo>
                    <a:pt x="943" y="9839"/>
                  </a:lnTo>
                  <a:lnTo>
                    <a:pt x="1453" y="9957"/>
                  </a:lnTo>
                  <a:lnTo>
                    <a:pt x="2102" y="10094"/>
                  </a:lnTo>
                  <a:lnTo>
                    <a:pt x="2730" y="7974"/>
                  </a:lnTo>
                  <a:lnTo>
                    <a:pt x="3496" y="5519"/>
                  </a:lnTo>
                  <a:lnTo>
                    <a:pt x="4321" y="2927"/>
                  </a:lnTo>
                  <a:lnTo>
                    <a:pt x="5145" y="394"/>
                  </a:lnTo>
                  <a:lnTo>
                    <a:pt x="4674" y="315"/>
                  </a:lnTo>
                  <a:lnTo>
                    <a:pt x="4222" y="217"/>
                  </a:lnTo>
                  <a:lnTo>
                    <a:pt x="3790" y="119"/>
                  </a:lnTo>
                  <a:lnTo>
                    <a:pt x="3417"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7" name="Google Shape;2497;p33"/>
            <p:cNvSpPr/>
            <p:nvPr/>
          </p:nvSpPr>
          <p:spPr>
            <a:xfrm>
              <a:off x="-1937350" y="1101950"/>
              <a:ext cx="60400" cy="207675"/>
            </a:xfrm>
            <a:custGeom>
              <a:rect b="b" l="l" r="r" t="t"/>
              <a:pathLst>
                <a:path extrusionOk="0" h="8307" w="2416">
                  <a:moveTo>
                    <a:pt x="825" y="0"/>
                  </a:moveTo>
                  <a:lnTo>
                    <a:pt x="432" y="118"/>
                  </a:lnTo>
                  <a:lnTo>
                    <a:pt x="0" y="197"/>
                  </a:lnTo>
                  <a:lnTo>
                    <a:pt x="98" y="1080"/>
                  </a:lnTo>
                  <a:lnTo>
                    <a:pt x="197" y="2043"/>
                  </a:lnTo>
                  <a:lnTo>
                    <a:pt x="373" y="4124"/>
                  </a:lnTo>
                  <a:lnTo>
                    <a:pt x="530" y="6265"/>
                  </a:lnTo>
                  <a:lnTo>
                    <a:pt x="648" y="8307"/>
                  </a:lnTo>
                  <a:lnTo>
                    <a:pt x="1237" y="8012"/>
                  </a:lnTo>
                  <a:lnTo>
                    <a:pt x="1728" y="7737"/>
                  </a:lnTo>
                  <a:lnTo>
                    <a:pt x="2121" y="7502"/>
                  </a:lnTo>
                  <a:lnTo>
                    <a:pt x="2416" y="7305"/>
                  </a:lnTo>
                  <a:lnTo>
                    <a:pt x="2357" y="7050"/>
                  </a:lnTo>
                  <a:lnTo>
                    <a:pt x="2023" y="5342"/>
                  </a:lnTo>
                  <a:lnTo>
                    <a:pt x="1650" y="3594"/>
                  </a:lnTo>
                  <a:lnTo>
                    <a:pt x="1257" y="1807"/>
                  </a:lnTo>
                  <a:lnTo>
                    <a:pt x="825"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8" name="Google Shape;2498;p33"/>
            <p:cNvSpPr/>
            <p:nvPr/>
          </p:nvSpPr>
          <p:spPr>
            <a:xfrm>
              <a:off x="-2490650" y="1340525"/>
              <a:ext cx="118350" cy="182175"/>
            </a:xfrm>
            <a:custGeom>
              <a:rect b="b" l="l" r="r" t="t"/>
              <a:pathLst>
                <a:path extrusionOk="0" h="7287" w="4734">
                  <a:moveTo>
                    <a:pt x="2416" y="1"/>
                  </a:moveTo>
                  <a:lnTo>
                    <a:pt x="1022" y="3791"/>
                  </a:lnTo>
                  <a:lnTo>
                    <a:pt x="1" y="6521"/>
                  </a:lnTo>
                  <a:lnTo>
                    <a:pt x="610" y="6717"/>
                  </a:lnTo>
                  <a:lnTo>
                    <a:pt x="1277" y="6913"/>
                  </a:lnTo>
                  <a:lnTo>
                    <a:pt x="1965" y="7110"/>
                  </a:lnTo>
                  <a:lnTo>
                    <a:pt x="2672" y="7286"/>
                  </a:lnTo>
                  <a:lnTo>
                    <a:pt x="4734" y="590"/>
                  </a:lnTo>
                  <a:lnTo>
                    <a:pt x="4184" y="492"/>
                  </a:lnTo>
                  <a:lnTo>
                    <a:pt x="3693" y="394"/>
                  </a:lnTo>
                  <a:lnTo>
                    <a:pt x="3300" y="296"/>
                  </a:lnTo>
                  <a:lnTo>
                    <a:pt x="2966" y="197"/>
                  </a:lnTo>
                  <a:lnTo>
                    <a:pt x="2554" y="60"/>
                  </a:lnTo>
                  <a:lnTo>
                    <a:pt x="2416"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9" name="Google Shape;2499;p33"/>
            <p:cNvSpPr/>
            <p:nvPr/>
          </p:nvSpPr>
          <p:spPr>
            <a:xfrm>
              <a:off x="-1934400" y="1284575"/>
              <a:ext cx="76600" cy="150250"/>
            </a:xfrm>
            <a:custGeom>
              <a:rect b="b" l="l" r="r" t="t"/>
              <a:pathLst>
                <a:path extrusionOk="0" h="6010" w="3064">
                  <a:moveTo>
                    <a:pt x="2298" y="0"/>
                  </a:moveTo>
                  <a:lnTo>
                    <a:pt x="1944" y="236"/>
                  </a:lnTo>
                  <a:lnTo>
                    <a:pt x="1434" y="531"/>
                  </a:lnTo>
                  <a:lnTo>
                    <a:pt x="786" y="864"/>
                  </a:lnTo>
                  <a:lnTo>
                    <a:pt x="412" y="1041"/>
                  </a:lnTo>
                  <a:lnTo>
                    <a:pt x="0" y="1237"/>
                  </a:lnTo>
                  <a:lnTo>
                    <a:pt x="452" y="3830"/>
                  </a:lnTo>
                  <a:lnTo>
                    <a:pt x="864" y="6009"/>
                  </a:lnTo>
                  <a:lnTo>
                    <a:pt x="3063" y="4046"/>
                  </a:lnTo>
                  <a:lnTo>
                    <a:pt x="2710" y="2160"/>
                  </a:lnTo>
                  <a:lnTo>
                    <a:pt x="2298"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0" name="Google Shape;2500;p33"/>
            <p:cNvSpPr/>
            <p:nvPr/>
          </p:nvSpPr>
          <p:spPr>
            <a:xfrm>
              <a:off x="-2171050" y="1800550"/>
              <a:ext cx="317175" cy="1012325"/>
            </a:xfrm>
            <a:custGeom>
              <a:rect b="b" l="l" r="r" t="t"/>
              <a:pathLst>
                <a:path extrusionOk="0" h="40493" w="12687">
                  <a:moveTo>
                    <a:pt x="1" y="0"/>
                  </a:moveTo>
                  <a:lnTo>
                    <a:pt x="99" y="59"/>
                  </a:lnTo>
                  <a:lnTo>
                    <a:pt x="178" y="138"/>
                  </a:lnTo>
                  <a:lnTo>
                    <a:pt x="276" y="295"/>
                  </a:lnTo>
                  <a:lnTo>
                    <a:pt x="394" y="471"/>
                  </a:lnTo>
                  <a:lnTo>
                    <a:pt x="492" y="707"/>
                  </a:lnTo>
                  <a:lnTo>
                    <a:pt x="610" y="1002"/>
                  </a:lnTo>
                  <a:lnTo>
                    <a:pt x="727" y="1336"/>
                  </a:lnTo>
                  <a:lnTo>
                    <a:pt x="845" y="1748"/>
                  </a:lnTo>
                  <a:lnTo>
                    <a:pt x="963" y="2219"/>
                  </a:lnTo>
                  <a:lnTo>
                    <a:pt x="1101" y="2769"/>
                  </a:lnTo>
                  <a:lnTo>
                    <a:pt x="1218" y="3378"/>
                  </a:lnTo>
                  <a:lnTo>
                    <a:pt x="1356" y="4085"/>
                  </a:lnTo>
                  <a:lnTo>
                    <a:pt x="1493" y="4851"/>
                  </a:lnTo>
                  <a:lnTo>
                    <a:pt x="1631" y="5715"/>
                  </a:lnTo>
                  <a:lnTo>
                    <a:pt x="1768" y="6677"/>
                  </a:lnTo>
                  <a:lnTo>
                    <a:pt x="1906" y="7718"/>
                  </a:lnTo>
                  <a:lnTo>
                    <a:pt x="2063" y="8916"/>
                  </a:lnTo>
                  <a:lnTo>
                    <a:pt x="2259" y="10290"/>
                  </a:lnTo>
                  <a:lnTo>
                    <a:pt x="2750" y="13491"/>
                  </a:lnTo>
                  <a:lnTo>
                    <a:pt x="3359" y="17085"/>
                  </a:lnTo>
                  <a:lnTo>
                    <a:pt x="4007" y="20835"/>
                  </a:lnTo>
                  <a:lnTo>
                    <a:pt x="4714" y="24508"/>
                  </a:lnTo>
                  <a:lnTo>
                    <a:pt x="5048" y="26236"/>
                  </a:lnTo>
                  <a:lnTo>
                    <a:pt x="5381" y="27866"/>
                  </a:lnTo>
                  <a:lnTo>
                    <a:pt x="5715" y="29358"/>
                  </a:lnTo>
                  <a:lnTo>
                    <a:pt x="6029" y="30693"/>
                  </a:lnTo>
                  <a:lnTo>
                    <a:pt x="6304" y="31813"/>
                  </a:lnTo>
                  <a:lnTo>
                    <a:pt x="6560" y="32736"/>
                  </a:lnTo>
                  <a:lnTo>
                    <a:pt x="6894" y="33737"/>
                  </a:lnTo>
                  <a:lnTo>
                    <a:pt x="7208" y="34660"/>
                  </a:lnTo>
                  <a:lnTo>
                    <a:pt x="7542" y="35544"/>
                  </a:lnTo>
                  <a:lnTo>
                    <a:pt x="7895" y="36349"/>
                  </a:lnTo>
                  <a:lnTo>
                    <a:pt x="8072" y="36742"/>
                  </a:lnTo>
                  <a:lnTo>
                    <a:pt x="8268" y="37095"/>
                  </a:lnTo>
                  <a:lnTo>
                    <a:pt x="8445" y="37449"/>
                  </a:lnTo>
                  <a:lnTo>
                    <a:pt x="8661" y="37782"/>
                  </a:lnTo>
                  <a:lnTo>
                    <a:pt x="8857" y="38097"/>
                  </a:lnTo>
                  <a:lnTo>
                    <a:pt x="9073" y="38391"/>
                  </a:lnTo>
                  <a:lnTo>
                    <a:pt x="9289" y="38666"/>
                  </a:lnTo>
                  <a:lnTo>
                    <a:pt x="9525" y="38921"/>
                  </a:lnTo>
                  <a:lnTo>
                    <a:pt x="9800" y="39177"/>
                  </a:lnTo>
                  <a:lnTo>
                    <a:pt x="10075" y="39432"/>
                  </a:lnTo>
                  <a:lnTo>
                    <a:pt x="10369" y="39648"/>
                  </a:lnTo>
                  <a:lnTo>
                    <a:pt x="10664" y="39844"/>
                  </a:lnTo>
                  <a:lnTo>
                    <a:pt x="10978" y="40021"/>
                  </a:lnTo>
                  <a:lnTo>
                    <a:pt x="11312" y="40159"/>
                  </a:lnTo>
                  <a:lnTo>
                    <a:pt x="11665" y="40296"/>
                  </a:lnTo>
                  <a:lnTo>
                    <a:pt x="12039" y="40394"/>
                  </a:lnTo>
                  <a:lnTo>
                    <a:pt x="12353" y="40453"/>
                  </a:lnTo>
                  <a:lnTo>
                    <a:pt x="12687" y="40492"/>
                  </a:lnTo>
                  <a:lnTo>
                    <a:pt x="11980" y="38666"/>
                  </a:lnTo>
                  <a:lnTo>
                    <a:pt x="10939" y="35819"/>
                  </a:lnTo>
                  <a:lnTo>
                    <a:pt x="9466" y="31754"/>
                  </a:lnTo>
                  <a:lnTo>
                    <a:pt x="7522" y="26314"/>
                  </a:lnTo>
                  <a:lnTo>
                    <a:pt x="7110" y="25116"/>
                  </a:lnTo>
                  <a:lnTo>
                    <a:pt x="6717" y="23918"/>
                  </a:lnTo>
                  <a:lnTo>
                    <a:pt x="6344" y="22701"/>
                  </a:lnTo>
                  <a:lnTo>
                    <a:pt x="5990" y="21523"/>
                  </a:lnTo>
                  <a:lnTo>
                    <a:pt x="5637" y="20325"/>
                  </a:lnTo>
                  <a:lnTo>
                    <a:pt x="5323" y="19147"/>
                  </a:lnTo>
                  <a:lnTo>
                    <a:pt x="4714" y="16810"/>
                  </a:lnTo>
                  <a:lnTo>
                    <a:pt x="4184" y="14551"/>
                  </a:lnTo>
                  <a:lnTo>
                    <a:pt x="3673" y="12372"/>
                  </a:lnTo>
                  <a:lnTo>
                    <a:pt x="3221" y="10310"/>
                  </a:lnTo>
                  <a:lnTo>
                    <a:pt x="2809" y="8366"/>
                  </a:lnTo>
                  <a:lnTo>
                    <a:pt x="2416" y="6579"/>
                  </a:lnTo>
                  <a:lnTo>
                    <a:pt x="2063" y="4949"/>
                  </a:lnTo>
                  <a:lnTo>
                    <a:pt x="1709" y="3515"/>
                  </a:lnTo>
                  <a:lnTo>
                    <a:pt x="1552" y="2887"/>
                  </a:lnTo>
                  <a:lnTo>
                    <a:pt x="1375" y="2317"/>
                  </a:lnTo>
                  <a:lnTo>
                    <a:pt x="1218" y="1787"/>
                  </a:lnTo>
                  <a:lnTo>
                    <a:pt x="1042" y="1336"/>
                  </a:lnTo>
                  <a:lnTo>
                    <a:pt x="885" y="923"/>
                  </a:lnTo>
                  <a:lnTo>
                    <a:pt x="708" y="589"/>
                  </a:lnTo>
                  <a:lnTo>
                    <a:pt x="531" y="334"/>
                  </a:lnTo>
                  <a:lnTo>
                    <a:pt x="452" y="236"/>
                  </a:lnTo>
                  <a:lnTo>
                    <a:pt x="374" y="138"/>
                  </a:lnTo>
                  <a:lnTo>
                    <a:pt x="276" y="79"/>
                  </a:lnTo>
                  <a:lnTo>
                    <a:pt x="197" y="39"/>
                  </a:lnTo>
                  <a:lnTo>
                    <a:pt x="99" y="0"/>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1" name="Google Shape;2501;p33"/>
            <p:cNvSpPr/>
            <p:nvPr/>
          </p:nvSpPr>
          <p:spPr>
            <a:xfrm>
              <a:off x="-2971750" y="2689125"/>
              <a:ext cx="173800" cy="1323575"/>
            </a:xfrm>
            <a:custGeom>
              <a:rect b="b" l="l" r="r" t="t"/>
              <a:pathLst>
                <a:path extrusionOk="0" h="52943" w="6952">
                  <a:moveTo>
                    <a:pt x="6225" y="1"/>
                  </a:moveTo>
                  <a:lnTo>
                    <a:pt x="5302" y="924"/>
                  </a:lnTo>
                  <a:lnTo>
                    <a:pt x="4812" y="1454"/>
                  </a:lnTo>
                  <a:lnTo>
                    <a:pt x="4281" y="2043"/>
                  </a:lnTo>
                  <a:lnTo>
                    <a:pt x="3751" y="2691"/>
                  </a:lnTo>
                  <a:lnTo>
                    <a:pt x="3476" y="3025"/>
                  </a:lnTo>
                  <a:lnTo>
                    <a:pt x="3201" y="3398"/>
                  </a:lnTo>
                  <a:lnTo>
                    <a:pt x="2946" y="3771"/>
                  </a:lnTo>
                  <a:lnTo>
                    <a:pt x="2691" y="4184"/>
                  </a:lnTo>
                  <a:lnTo>
                    <a:pt x="2435" y="4596"/>
                  </a:lnTo>
                  <a:lnTo>
                    <a:pt x="2180" y="5048"/>
                  </a:lnTo>
                  <a:lnTo>
                    <a:pt x="1944" y="5519"/>
                  </a:lnTo>
                  <a:lnTo>
                    <a:pt x="1709" y="5990"/>
                  </a:lnTo>
                  <a:lnTo>
                    <a:pt x="1493" y="6501"/>
                  </a:lnTo>
                  <a:lnTo>
                    <a:pt x="1296" y="7051"/>
                  </a:lnTo>
                  <a:lnTo>
                    <a:pt x="1100" y="7600"/>
                  </a:lnTo>
                  <a:lnTo>
                    <a:pt x="923" y="8190"/>
                  </a:lnTo>
                  <a:lnTo>
                    <a:pt x="747" y="8818"/>
                  </a:lnTo>
                  <a:lnTo>
                    <a:pt x="609" y="9466"/>
                  </a:lnTo>
                  <a:lnTo>
                    <a:pt x="472" y="10134"/>
                  </a:lnTo>
                  <a:lnTo>
                    <a:pt x="373" y="10841"/>
                  </a:lnTo>
                  <a:lnTo>
                    <a:pt x="275" y="11567"/>
                  </a:lnTo>
                  <a:lnTo>
                    <a:pt x="216" y="12333"/>
                  </a:lnTo>
                  <a:lnTo>
                    <a:pt x="177" y="13138"/>
                  </a:lnTo>
                  <a:lnTo>
                    <a:pt x="157" y="13983"/>
                  </a:lnTo>
                  <a:lnTo>
                    <a:pt x="157" y="14847"/>
                  </a:lnTo>
                  <a:lnTo>
                    <a:pt x="197" y="15750"/>
                  </a:lnTo>
                  <a:lnTo>
                    <a:pt x="609" y="23408"/>
                  </a:lnTo>
                  <a:lnTo>
                    <a:pt x="805" y="27238"/>
                  </a:lnTo>
                  <a:lnTo>
                    <a:pt x="963" y="30812"/>
                  </a:lnTo>
                  <a:lnTo>
                    <a:pt x="1080" y="34032"/>
                  </a:lnTo>
                  <a:lnTo>
                    <a:pt x="1159" y="36703"/>
                  </a:lnTo>
                  <a:lnTo>
                    <a:pt x="1159" y="37783"/>
                  </a:lnTo>
                  <a:lnTo>
                    <a:pt x="1159" y="38686"/>
                  </a:lnTo>
                  <a:lnTo>
                    <a:pt x="1120" y="39374"/>
                  </a:lnTo>
                  <a:lnTo>
                    <a:pt x="1100" y="39629"/>
                  </a:lnTo>
                  <a:lnTo>
                    <a:pt x="1080" y="39806"/>
                  </a:lnTo>
                  <a:lnTo>
                    <a:pt x="923" y="40552"/>
                  </a:lnTo>
                  <a:lnTo>
                    <a:pt x="707" y="41396"/>
                  </a:lnTo>
                  <a:lnTo>
                    <a:pt x="491" y="42339"/>
                  </a:lnTo>
                  <a:lnTo>
                    <a:pt x="275" y="43360"/>
                  </a:lnTo>
                  <a:lnTo>
                    <a:pt x="177" y="43871"/>
                  </a:lnTo>
                  <a:lnTo>
                    <a:pt x="99" y="44401"/>
                  </a:lnTo>
                  <a:lnTo>
                    <a:pt x="40" y="44931"/>
                  </a:lnTo>
                  <a:lnTo>
                    <a:pt x="0" y="45461"/>
                  </a:lnTo>
                  <a:lnTo>
                    <a:pt x="0" y="45972"/>
                  </a:lnTo>
                  <a:lnTo>
                    <a:pt x="20" y="46502"/>
                  </a:lnTo>
                  <a:lnTo>
                    <a:pt x="59" y="46993"/>
                  </a:lnTo>
                  <a:lnTo>
                    <a:pt x="157" y="47464"/>
                  </a:lnTo>
                  <a:lnTo>
                    <a:pt x="275" y="47955"/>
                  </a:lnTo>
                  <a:lnTo>
                    <a:pt x="432" y="48426"/>
                  </a:lnTo>
                  <a:lnTo>
                    <a:pt x="609" y="48917"/>
                  </a:lnTo>
                  <a:lnTo>
                    <a:pt x="825" y="49389"/>
                  </a:lnTo>
                  <a:lnTo>
                    <a:pt x="1041" y="49860"/>
                  </a:lnTo>
                  <a:lnTo>
                    <a:pt x="1277" y="50312"/>
                  </a:lnTo>
                  <a:lnTo>
                    <a:pt x="1512" y="50744"/>
                  </a:lnTo>
                  <a:lnTo>
                    <a:pt x="1768" y="51156"/>
                  </a:lnTo>
                  <a:lnTo>
                    <a:pt x="2023" y="51529"/>
                  </a:lnTo>
                  <a:lnTo>
                    <a:pt x="2278" y="51883"/>
                  </a:lnTo>
                  <a:lnTo>
                    <a:pt x="2534" y="52177"/>
                  </a:lnTo>
                  <a:lnTo>
                    <a:pt x="2769" y="52432"/>
                  </a:lnTo>
                  <a:lnTo>
                    <a:pt x="3005" y="52648"/>
                  </a:lnTo>
                  <a:lnTo>
                    <a:pt x="3221" y="52806"/>
                  </a:lnTo>
                  <a:lnTo>
                    <a:pt x="3417" y="52904"/>
                  </a:lnTo>
                  <a:lnTo>
                    <a:pt x="3515" y="52923"/>
                  </a:lnTo>
                  <a:lnTo>
                    <a:pt x="3594" y="52943"/>
                  </a:lnTo>
                  <a:lnTo>
                    <a:pt x="3594" y="52943"/>
                  </a:lnTo>
                  <a:lnTo>
                    <a:pt x="3319" y="52550"/>
                  </a:lnTo>
                  <a:lnTo>
                    <a:pt x="3083" y="52138"/>
                  </a:lnTo>
                  <a:lnTo>
                    <a:pt x="2848" y="51725"/>
                  </a:lnTo>
                  <a:lnTo>
                    <a:pt x="2651" y="51274"/>
                  </a:lnTo>
                  <a:lnTo>
                    <a:pt x="2475" y="50803"/>
                  </a:lnTo>
                  <a:lnTo>
                    <a:pt x="2318" y="50312"/>
                  </a:lnTo>
                  <a:lnTo>
                    <a:pt x="2160" y="49821"/>
                  </a:lnTo>
                  <a:lnTo>
                    <a:pt x="2043" y="49330"/>
                  </a:lnTo>
                  <a:lnTo>
                    <a:pt x="1944" y="48819"/>
                  </a:lnTo>
                  <a:lnTo>
                    <a:pt x="1846" y="48289"/>
                  </a:lnTo>
                  <a:lnTo>
                    <a:pt x="1768" y="47778"/>
                  </a:lnTo>
                  <a:lnTo>
                    <a:pt x="1689" y="47268"/>
                  </a:lnTo>
                  <a:lnTo>
                    <a:pt x="1611" y="46227"/>
                  </a:lnTo>
                  <a:lnTo>
                    <a:pt x="1552" y="45226"/>
                  </a:lnTo>
                  <a:lnTo>
                    <a:pt x="1532" y="44283"/>
                  </a:lnTo>
                  <a:lnTo>
                    <a:pt x="1552" y="43399"/>
                  </a:lnTo>
                  <a:lnTo>
                    <a:pt x="1571" y="42594"/>
                  </a:lnTo>
                  <a:lnTo>
                    <a:pt x="1611" y="41887"/>
                  </a:lnTo>
                  <a:lnTo>
                    <a:pt x="1709" y="40866"/>
                  </a:lnTo>
                  <a:lnTo>
                    <a:pt x="1748" y="40493"/>
                  </a:lnTo>
                  <a:lnTo>
                    <a:pt x="1846" y="39354"/>
                  </a:lnTo>
                  <a:lnTo>
                    <a:pt x="1964" y="37999"/>
                  </a:lnTo>
                  <a:lnTo>
                    <a:pt x="2082" y="36192"/>
                  </a:lnTo>
                  <a:lnTo>
                    <a:pt x="2239" y="33973"/>
                  </a:lnTo>
                  <a:lnTo>
                    <a:pt x="2376" y="31420"/>
                  </a:lnTo>
                  <a:lnTo>
                    <a:pt x="2514" y="28553"/>
                  </a:lnTo>
                  <a:lnTo>
                    <a:pt x="2651" y="25451"/>
                  </a:lnTo>
                  <a:lnTo>
                    <a:pt x="2710" y="23939"/>
                  </a:lnTo>
                  <a:lnTo>
                    <a:pt x="2789" y="22387"/>
                  </a:lnTo>
                  <a:lnTo>
                    <a:pt x="2907" y="20816"/>
                  </a:lnTo>
                  <a:lnTo>
                    <a:pt x="3044" y="19226"/>
                  </a:lnTo>
                  <a:lnTo>
                    <a:pt x="3201" y="17615"/>
                  </a:lnTo>
                  <a:lnTo>
                    <a:pt x="3398" y="16005"/>
                  </a:lnTo>
                  <a:lnTo>
                    <a:pt x="3614" y="14415"/>
                  </a:lnTo>
                  <a:lnTo>
                    <a:pt x="3869" y="12824"/>
                  </a:lnTo>
                  <a:lnTo>
                    <a:pt x="4144" y="11253"/>
                  </a:lnTo>
                  <a:lnTo>
                    <a:pt x="4458" y="9702"/>
                  </a:lnTo>
                  <a:lnTo>
                    <a:pt x="4792" y="8190"/>
                  </a:lnTo>
                  <a:lnTo>
                    <a:pt x="5145" y="6717"/>
                  </a:lnTo>
                  <a:lnTo>
                    <a:pt x="5558" y="5283"/>
                  </a:lnTo>
                  <a:lnTo>
                    <a:pt x="5774" y="4596"/>
                  </a:lnTo>
                  <a:lnTo>
                    <a:pt x="5990" y="3928"/>
                  </a:lnTo>
                  <a:lnTo>
                    <a:pt x="6206" y="3261"/>
                  </a:lnTo>
                  <a:lnTo>
                    <a:pt x="6441" y="2613"/>
                  </a:lnTo>
                  <a:lnTo>
                    <a:pt x="6697" y="1984"/>
                  </a:lnTo>
                  <a:lnTo>
                    <a:pt x="6952" y="1375"/>
                  </a:lnTo>
                  <a:lnTo>
                    <a:pt x="6736" y="1120"/>
                  </a:lnTo>
                  <a:lnTo>
                    <a:pt x="6559" y="884"/>
                  </a:lnTo>
                  <a:lnTo>
                    <a:pt x="6422" y="668"/>
                  </a:lnTo>
                  <a:lnTo>
                    <a:pt x="6324" y="492"/>
                  </a:lnTo>
                  <a:lnTo>
                    <a:pt x="6245" y="315"/>
                  </a:lnTo>
                  <a:lnTo>
                    <a:pt x="6225" y="177"/>
                  </a:lnTo>
                  <a:lnTo>
                    <a:pt x="6206" y="79"/>
                  </a:lnTo>
                  <a:lnTo>
                    <a:pt x="6225" y="1"/>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2" name="Google Shape;2502;p33"/>
            <p:cNvSpPr/>
            <p:nvPr/>
          </p:nvSpPr>
          <p:spPr>
            <a:xfrm>
              <a:off x="-1962875" y="2773575"/>
              <a:ext cx="587650" cy="1140450"/>
            </a:xfrm>
            <a:custGeom>
              <a:rect b="b" l="l" r="r" t="t"/>
              <a:pathLst>
                <a:path extrusionOk="0" h="45618" w="23506">
                  <a:moveTo>
                    <a:pt x="1198" y="0"/>
                  </a:moveTo>
                  <a:lnTo>
                    <a:pt x="1080" y="236"/>
                  </a:lnTo>
                  <a:lnTo>
                    <a:pt x="962" y="511"/>
                  </a:lnTo>
                  <a:lnTo>
                    <a:pt x="746" y="1139"/>
                  </a:lnTo>
                  <a:lnTo>
                    <a:pt x="550" y="1846"/>
                  </a:lnTo>
                  <a:lnTo>
                    <a:pt x="452" y="2259"/>
                  </a:lnTo>
                  <a:lnTo>
                    <a:pt x="373" y="2671"/>
                  </a:lnTo>
                  <a:lnTo>
                    <a:pt x="275" y="3123"/>
                  </a:lnTo>
                  <a:lnTo>
                    <a:pt x="216" y="3594"/>
                  </a:lnTo>
                  <a:lnTo>
                    <a:pt x="157" y="4085"/>
                  </a:lnTo>
                  <a:lnTo>
                    <a:pt x="98" y="4615"/>
                  </a:lnTo>
                  <a:lnTo>
                    <a:pt x="59" y="5165"/>
                  </a:lnTo>
                  <a:lnTo>
                    <a:pt x="20" y="5734"/>
                  </a:lnTo>
                  <a:lnTo>
                    <a:pt x="0" y="6343"/>
                  </a:lnTo>
                  <a:lnTo>
                    <a:pt x="0" y="6952"/>
                  </a:lnTo>
                  <a:lnTo>
                    <a:pt x="0" y="7580"/>
                  </a:lnTo>
                  <a:lnTo>
                    <a:pt x="20" y="8209"/>
                  </a:lnTo>
                  <a:lnTo>
                    <a:pt x="59" y="8876"/>
                  </a:lnTo>
                  <a:lnTo>
                    <a:pt x="98" y="9564"/>
                  </a:lnTo>
                  <a:lnTo>
                    <a:pt x="157" y="10251"/>
                  </a:lnTo>
                  <a:lnTo>
                    <a:pt x="236" y="10978"/>
                  </a:lnTo>
                  <a:lnTo>
                    <a:pt x="334" y="11744"/>
                  </a:lnTo>
                  <a:lnTo>
                    <a:pt x="452" y="12509"/>
                  </a:lnTo>
                  <a:lnTo>
                    <a:pt x="589" y="13295"/>
                  </a:lnTo>
                  <a:lnTo>
                    <a:pt x="727" y="14120"/>
                  </a:lnTo>
                  <a:lnTo>
                    <a:pt x="903" y="14964"/>
                  </a:lnTo>
                  <a:lnTo>
                    <a:pt x="1100" y="15828"/>
                  </a:lnTo>
                  <a:lnTo>
                    <a:pt x="1296" y="16692"/>
                  </a:lnTo>
                  <a:lnTo>
                    <a:pt x="1532" y="17615"/>
                  </a:lnTo>
                  <a:lnTo>
                    <a:pt x="1787" y="18538"/>
                  </a:lnTo>
                  <a:lnTo>
                    <a:pt x="2062" y="19481"/>
                  </a:lnTo>
                  <a:lnTo>
                    <a:pt x="2671" y="21385"/>
                  </a:lnTo>
                  <a:lnTo>
                    <a:pt x="3260" y="23172"/>
                  </a:lnTo>
                  <a:lnTo>
                    <a:pt x="3869" y="24861"/>
                  </a:lnTo>
                  <a:lnTo>
                    <a:pt x="4458" y="26413"/>
                  </a:lnTo>
                  <a:lnTo>
                    <a:pt x="5027" y="27866"/>
                  </a:lnTo>
                  <a:lnTo>
                    <a:pt x="5577" y="29201"/>
                  </a:lnTo>
                  <a:lnTo>
                    <a:pt x="6107" y="30438"/>
                  </a:lnTo>
                  <a:lnTo>
                    <a:pt x="6618" y="31577"/>
                  </a:lnTo>
                  <a:lnTo>
                    <a:pt x="7502" y="33521"/>
                  </a:lnTo>
                  <a:lnTo>
                    <a:pt x="8189" y="35073"/>
                  </a:lnTo>
                  <a:lnTo>
                    <a:pt x="8464" y="35721"/>
                  </a:lnTo>
                  <a:lnTo>
                    <a:pt x="8660" y="36271"/>
                  </a:lnTo>
                  <a:lnTo>
                    <a:pt x="8798" y="36722"/>
                  </a:lnTo>
                  <a:lnTo>
                    <a:pt x="8837" y="36919"/>
                  </a:lnTo>
                  <a:lnTo>
                    <a:pt x="8856" y="37095"/>
                  </a:lnTo>
                  <a:lnTo>
                    <a:pt x="8896" y="37802"/>
                  </a:lnTo>
                  <a:lnTo>
                    <a:pt x="8974" y="38568"/>
                  </a:lnTo>
                  <a:lnTo>
                    <a:pt x="9073" y="39393"/>
                  </a:lnTo>
                  <a:lnTo>
                    <a:pt x="9190" y="40178"/>
                  </a:lnTo>
                  <a:lnTo>
                    <a:pt x="9269" y="40571"/>
                  </a:lnTo>
                  <a:lnTo>
                    <a:pt x="9367" y="40925"/>
                  </a:lnTo>
                  <a:lnTo>
                    <a:pt x="9465" y="41278"/>
                  </a:lnTo>
                  <a:lnTo>
                    <a:pt x="9583" y="41592"/>
                  </a:lnTo>
                  <a:lnTo>
                    <a:pt x="9721" y="41867"/>
                  </a:lnTo>
                  <a:lnTo>
                    <a:pt x="9878" y="42103"/>
                  </a:lnTo>
                  <a:lnTo>
                    <a:pt x="10035" y="42299"/>
                  </a:lnTo>
                  <a:lnTo>
                    <a:pt x="10133" y="42378"/>
                  </a:lnTo>
                  <a:lnTo>
                    <a:pt x="10231" y="42456"/>
                  </a:lnTo>
                  <a:lnTo>
                    <a:pt x="10349" y="42515"/>
                  </a:lnTo>
                  <a:lnTo>
                    <a:pt x="10526" y="42594"/>
                  </a:lnTo>
                  <a:lnTo>
                    <a:pt x="10977" y="42770"/>
                  </a:lnTo>
                  <a:lnTo>
                    <a:pt x="11606" y="42987"/>
                  </a:lnTo>
                  <a:lnTo>
                    <a:pt x="12372" y="43203"/>
                  </a:lnTo>
                  <a:lnTo>
                    <a:pt x="13236" y="43458"/>
                  </a:lnTo>
                  <a:lnTo>
                    <a:pt x="14198" y="43713"/>
                  </a:lnTo>
                  <a:lnTo>
                    <a:pt x="16279" y="44243"/>
                  </a:lnTo>
                  <a:lnTo>
                    <a:pt x="18420" y="44754"/>
                  </a:lnTo>
                  <a:lnTo>
                    <a:pt x="19480" y="44970"/>
                  </a:lnTo>
                  <a:lnTo>
                    <a:pt x="20482" y="45186"/>
                  </a:lnTo>
                  <a:lnTo>
                    <a:pt x="21405" y="45343"/>
                  </a:lnTo>
                  <a:lnTo>
                    <a:pt x="22230" y="45480"/>
                  </a:lnTo>
                  <a:lnTo>
                    <a:pt x="22936" y="45579"/>
                  </a:lnTo>
                  <a:lnTo>
                    <a:pt x="23506" y="45618"/>
                  </a:lnTo>
                  <a:lnTo>
                    <a:pt x="23231" y="45284"/>
                  </a:lnTo>
                  <a:lnTo>
                    <a:pt x="22662" y="45147"/>
                  </a:lnTo>
                  <a:lnTo>
                    <a:pt x="22112" y="45009"/>
                  </a:lnTo>
                  <a:lnTo>
                    <a:pt x="21542" y="44832"/>
                  </a:lnTo>
                  <a:lnTo>
                    <a:pt x="20992" y="44675"/>
                  </a:lnTo>
                  <a:lnTo>
                    <a:pt x="19893" y="44302"/>
                  </a:lnTo>
                  <a:lnTo>
                    <a:pt x="18793" y="43890"/>
                  </a:lnTo>
                  <a:lnTo>
                    <a:pt x="17752" y="43458"/>
                  </a:lnTo>
                  <a:lnTo>
                    <a:pt x="16731" y="43006"/>
                  </a:lnTo>
                  <a:lnTo>
                    <a:pt x="15749" y="42554"/>
                  </a:lnTo>
                  <a:lnTo>
                    <a:pt x="14846" y="42122"/>
                  </a:lnTo>
                  <a:lnTo>
                    <a:pt x="14021" y="41690"/>
                  </a:lnTo>
                  <a:lnTo>
                    <a:pt x="13255" y="41298"/>
                  </a:lnTo>
                  <a:lnTo>
                    <a:pt x="12018" y="40610"/>
                  </a:lnTo>
                  <a:lnTo>
                    <a:pt x="11213" y="40139"/>
                  </a:lnTo>
                  <a:lnTo>
                    <a:pt x="10938" y="39982"/>
                  </a:lnTo>
                  <a:lnTo>
                    <a:pt x="10742" y="39059"/>
                  </a:lnTo>
                  <a:lnTo>
                    <a:pt x="10486" y="37940"/>
                  </a:lnTo>
                  <a:lnTo>
                    <a:pt x="10113" y="36369"/>
                  </a:lnTo>
                  <a:lnTo>
                    <a:pt x="9622" y="34385"/>
                  </a:lnTo>
                  <a:lnTo>
                    <a:pt x="8994" y="32009"/>
                  </a:lnTo>
                  <a:lnTo>
                    <a:pt x="8228" y="29221"/>
                  </a:lnTo>
                  <a:lnTo>
                    <a:pt x="7305" y="26039"/>
                  </a:lnTo>
                  <a:lnTo>
                    <a:pt x="7089" y="25254"/>
                  </a:lnTo>
                  <a:lnTo>
                    <a:pt x="6873" y="24468"/>
                  </a:lnTo>
                  <a:lnTo>
                    <a:pt x="6677" y="23663"/>
                  </a:lnTo>
                  <a:lnTo>
                    <a:pt x="6500" y="22858"/>
                  </a:lnTo>
                  <a:lnTo>
                    <a:pt x="6323" y="22033"/>
                  </a:lnTo>
                  <a:lnTo>
                    <a:pt x="6166" y="21209"/>
                  </a:lnTo>
                  <a:lnTo>
                    <a:pt x="5872" y="19559"/>
                  </a:lnTo>
                  <a:lnTo>
                    <a:pt x="5616" y="17890"/>
                  </a:lnTo>
                  <a:lnTo>
                    <a:pt x="5400" y="16240"/>
                  </a:lnTo>
                  <a:lnTo>
                    <a:pt x="5224" y="14591"/>
                  </a:lnTo>
                  <a:lnTo>
                    <a:pt x="5066" y="12941"/>
                  </a:lnTo>
                  <a:lnTo>
                    <a:pt x="4929" y="11331"/>
                  </a:lnTo>
                  <a:lnTo>
                    <a:pt x="4831" y="9760"/>
                  </a:lnTo>
                  <a:lnTo>
                    <a:pt x="4733" y="8228"/>
                  </a:lnTo>
                  <a:lnTo>
                    <a:pt x="4654" y="6756"/>
                  </a:lnTo>
                  <a:lnTo>
                    <a:pt x="4536" y="4006"/>
                  </a:lnTo>
                  <a:lnTo>
                    <a:pt x="4438" y="1591"/>
                  </a:lnTo>
                  <a:lnTo>
                    <a:pt x="4065" y="1532"/>
                  </a:lnTo>
                  <a:lnTo>
                    <a:pt x="3712" y="1473"/>
                  </a:lnTo>
                  <a:lnTo>
                    <a:pt x="3338" y="1375"/>
                  </a:lnTo>
                  <a:lnTo>
                    <a:pt x="2985" y="1238"/>
                  </a:lnTo>
                  <a:lnTo>
                    <a:pt x="2651" y="1100"/>
                  </a:lnTo>
                  <a:lnTo>
                    <a:pt x="2337" y="923"/>
                  </a:lnTo>
                  <a:lnTo>
                    <a:pt x="2042" y="727"/>
                  </a:lnTo>
                  <a:lnTo>
                    <a:pt x="1748" y="511"/>
                  </a:lnTo>
                  <a:lnTo>
                    <a:pt x="1473" y="256"/>
                  </a:lnTo>
                  <a:lnTo>
                    <a:pt x="1198" y="0"/>
                  </a:lnTo>
                  <a:close/>
                </a:path>
              </a:pathLst>
            </a:custGeom>
            <a:solidFill>
              <a:srgbClr val="000000">
                <a:alpha val="56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3" name="Google Shape;2503;p33"/>
            <p:cNvSpPr/>
            <p:nvPr/>
          </p:nvSpPr>
          <p:spPr>
            <a:xfrm>
              <a:off x="-2885850" y="1543775"/>
              <a:ext cx="52075" cy="56500"/>
            </a:xfrm>
            <a:custGeom>
              <a:rect b="b" l="l" r="r" t="t"/>
              <a:pathLst>
                <a:path extrusionOk="0" h="2260" w="2083">
                  <a:moveTo>
                    <a:pt x="845" y="1"/>
                  </a:moveTo>
                  <a:lnTo>
                    <a:pt x="649" y="40"/>
                  </a:lnTo>
                  <a:lnTo>
                    <a:pt x="551" y="79"/>
                  </a:lnTo>
                  <a:lnTo>
                    <a:pt x="472" y="119"/>
                  </a:lnTo>
                  <a:lnTo>
                    <a:pt x="374" y="178"/>
                  </a:lnTo>
                  <a:lnTo>
                    <a:pt x="295" y="236"/>
                  </a:lnTo>
                  <a:lnTo>
                    <a:pt x="178" y="394"/>
                  </a:lnTo>
                  <a:lnTo>
                    <a:pt x="79" y="570"/>
                  </a:lnTo>
                  <a:lnTo>
                    <a:pt x="21" y="767"/>
                  </a:lnTo>
                  <a:lnTo>
                    <a:pt x="1" y="983"/>
                  </a:lnTo>
                  <a:lnTo>
                    <a:pt x="21" y="1199"/>
                  </a:lnTo>
                  <a:lnTo>
                    <a:pt x="79" y="1415"/>
                  </a:lnTo>
                  <a:lnTo>
                    <a:pt x="178" y="1631"/>
                  </a:lnTo>
                  <a:lnTo>
                    <a:pt x="315" y="1827"/>
                  </a:lnTo>
                  <a:lnTo>
                    <a:pt x="472" y="1984"/>
                  </a:lnTo>
                  <a:lnTo>
                    <a:pt x="649" y="2102"/>
                  </a:lnTo>
                  <a:lnTo>
                    <a:pt x="845" y="2200"/>
                  </a:lnTo>
                  <a:lnTo>
                    <a:pt x="1042" y="2240"/>
                  </a:lnTo>
                  <a:lnTo>
                    <a:pt x="1238" y="2259"/>
                  </a:lnTo>
                  <a:lnTo>
                    <a:pt x="1434" y="2220"/>
                  </a:lnTo>
                  <a:lnTo>
                    <a:pt x="1533" y="2181"/>
                  </a:lnTo>
                  <a:lnTo>
                    <a:pt x="1631" y="2141"/>
                  </a:lnTo>
                  <a:lnTo>
                    <a:pt x="1709" y="2082"/>
                  </a:lnTo>
                  <a:lnTo>
                    <a:pt x="1788" y="2004"/>
                  </a:lnTo>
                  <a:lnTo>
                    <a:pt x="1925" y="1866"/>
                  </a:lnTo>
                  <a:lnTo>
                    <a:pt x="2024" y="1690"/>
                  </a:lnTo>
                  <a:lnTo>
                    <a:pt x="2063" y="1493"/>
                  </a:lnTo>
                  <a:lnTo>
                    <a:pt x="2082" y="1277"/>
                  </a:lnTo>
                  <a:lnTo>
                    <a:pt x="2063" y="1061"/>
                  </a:lnTo>
                  <a:lnTo>
                    <a:pt x="2004" y="845"/>
                  </a:lnTo>
                  <a:lnTo>
                    <a:pt x="1906" y="629"/>
                  </a:lnTo>
                  <a:lnTo>
                    <a:pt x="1788" y="433"/>
                  </a:lnTo>
                  <a:lnTo>
                    <a:pt x="1611" y="276"/>
                  </a:lnTo>
                  <a:lnTo>
                    <a:pt x="1434" y="158"/>
                  </a:lnTo>
                  <a:lnTo>
                    <a:pt x="1258" y="60"/>
                  </a:lnTo>
                  <a:lnTo>
                    <a:pt x="1042" y="20"/>
                  </a:lnTo>
                  <a:lnTo>
                    <a:pt x="84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4" name="Google Shape;2504;p33"/>
            <p:cNvSpPr/>
            <p:nvPr/>
          </p:nvSpPr>
          <p:spPr>
            <a:xfrm>
              <a:off x="-2728250" y="1499100"/>
              <a:ext cx="49600" cy="57975"/>
            </a:xfrm>
            <a:custGeom>
              <a:rect b="b" l="l" r="r" t="t"/>
              <a:pathLst>
                <a:path extrusionOk="0" h="2319" w="1984">
                  <a:moveTo>
                    <a:pt x="884" y="1"/>
                  </a:moveTo>
                  <a:lnTo>
                    <a:pt x="786" y="20"/>
                  </a:lnTo>
                  <a:lnTo>
                    <a:pt x="609" y="99"/>
                  </a:lnTo>
                  <a:lnTo>
                    <a:pt x="432" y="197"/>
                  </a:lnTo>
                  <a:lnTo>
                    <a:pt x="275" y="335"/>
                  </a:lnTo>
                  <a:lnTo>
                    <a:pt x="158" y="511"/>
                  </a:lnTo>
                  <a:lnTo>
                    <a:pt x="79" y="708"/>
                  </a:lnTo>
                  <a:lnTo>
                    <a:pt x="20" y="924"/>
                  </a:lnTo>
                  <a:lnTo>
                    <a:pt x="0" y="1159"/>
                  </a:lnTo>
                  <a:lnTo>
                    <a:pt x="20" y="1395"/>
                  </a:lnTo>
                  <a:lnTo>
                    <a:pt x="79" y="1611"/>
                  </a:lnTo>
                  <a:lnTo>
                    <a:pt x="158" y="1807"/>
                  </a:lnTo>
                  <a:lnTo>
                    <a:pt x="275" y="1965"/>
                  </a:lnTo>
                  <a:lnTo>
                    <a:pt x="432" y="2122"/>
                  </a:lnTo>
                  <a:lnTo>
                    <a:pt x="609" y="2220"/>
                  </a:lnTo>
                  <a:lnTo>
                    <a:pt x="786" y="2279"/>
                  </a:lnTo>
                  <a:lnTo>
                    <a:pt x="884" y="2298"/>
                  </a:lnTo>
                  <a:lnTo>
                    <a:pt x="982" y="2318"/>
                  </a:lnTo>
                  <a:lnTo>
                    <a:pt x="1100" y="2298"/>
                  </a:lnTo>
                  <a:lnTo>
                    <a:pt x="1198" y="2279"/>
                  </a:lnTo>
                  <a:lnTo>
                    <a:pt x="1375" y="2220"/>
                  </a:lnTo>
                  <a:lnTo>
                    <a:pt x="1552" y="2122"/>
                  </a:lnTo>
                  <a:lnTo>
                    <a:pt x="1689" y="1965"/>
                  </a:lnTo>
                  <a:lnTo>
                    <a:pt x="1827" y="1807"/>
                  </a:lnTo>
                  <a:lnTo>
                    <a:pt x="1905" y="1611"/>
                  </a:lnTo>
                  <a:lnTo>
                    <a:pt x="1964" y="1395"/>
                  </a:lnTo>
                  <a:lnTo>
                    <a:pt x="1984" y="1159"/>
                  </a:lnTo>
                  <a:lnTo>
                    <a:pt x="1964" y="924"/>
                  </a:lnTo>
                  <a:lnTo>
                    <a:pt x="1905" y="708"/>
                  </a:lnTo>
                  <a:lnTo>
                    <a:pt x="1827" y="511"/>
                  </a:lnTo>
                  <a:lnTo>
                    <a:pt x="1689" y="335"/>
                  </a:lnTo>
                  <a:lnTo>
                    <a:pt x="1552" y="197"/>
                  </a:lnTo>
                  <a:lnTo>
                    <a:pt x="1375" y="99"/>
                  </a:lnTo>
                  <a:lnTo>
                    <a:pt x="1198" y="20"/>
                  </a:lnTo>
                  <a:lnTo>
                    <a:pt x="1100"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5" name="Google Shape;2505;p33"/>
            <p:cNvSpPr/>
            <p:nvPr/>
          </p:nvSpPr>
          <p:spPr>
            <a:xfrm>
              <a:off x="-2595700" y="1400925"/>
              <a:ext cx="50100" cy="57450"/>
            </a:xfrm>
            <a:custGeom>
              <a:rect b="b" l="l" r="r" t="t"/>
              <a:pathLst>
                <a:path extrusionOk="0" h="2298" w="2004">
                  <a:moveTo>
                    <a:pt x="1002" y="0"/>
                  </a:moveTo>
                  <a:lnTo>
                    <a:pt x="904" y="20"/>
                  </a:lnTo>
                  <a:lnTo>
                    <a:pt x="806" y="20"/>
                  </a:lnTo>
                  <a:lnTo>
                    <a:pt x="609" y="99"/>
                  </a:lnTo>
                  <a:lnTo>
                    <a:pt x="433" y="197"/>
                  </a:lnTo>
                  <a:lnTo>
                    <a:pt x="295" y="334"/>
                  </a:lnTo>
                  <a:lnTo>
                    <a:pt x="177" y="511"/>
                  </a:lnTo>
                  <a:lnTo>
                    <a:pt x="79" y="707"/>
                  </a:lnTo>
                  <a:lnTo>
                    <a:pt x="20" y="923"/>
                  </a:lnTo>
                  <a:lnTo>
                    <a:pt x="1" y="1159"/>
                  </a:lnTo>
                  <a:lnTo>
                    <a:pt x="20" y="1375"/>
                  </a:lnTo>
                  <a:lnTo>
                    <a:pt x="79" y="1591"/>
                  </a:lnTo>
                  <a:lnTo>
                    <a:pt x="177" y="1787"/>
                  </a:lnTo>
                  <a:lnTo>
                    <a:pt x="295" y="1964"/>
                  </a:lnTo>
                  <a:lnTo>
                    <a:pt x="433" y="2102"/>
                  </a:lnTo>
                  <a:lnTo>
                    <a:pt x="609" y="2200"/>
                  </a:lnTo>
                  <a:lnTo>
                    <a:pt x="806" y="2278"/>
                  </a:lnTo>
                  <a:lnTo>
                    <a:pt x="904" y="2298"/>
                  </a:lnTo>
                  <a:lnTo>
                    <a:pt x="1100" y="2298"/>
                  </a:lnTo>
                  <a:lnTo>
                    <a:pt x="1198" y="2278"/>
                  </a:lnTo>
                  <a:lnTo>
                    <a:pt x="1395" y="2200"/>
                  </a:lnTo>
                  <a:lnTo>
                    <a:pt x="1552" y="2102"/>
                  </a:lnTo>
                  <a:lnTo>
                    <a:pt x="1709" y="1964"/>
                  </a:lnTo>
                  <a:lnTo>
                    <a:pt x="1827" y="1787"/>
                  </a:lnTo>
                  <a:lnTo>
                    <a:pt x="1925" y="1591"/>
                  </a:lnTo>
                  <a:lnTo>
                    <a:pt x="1984" y="1375"/>
                  </a:lnTo>
                  <a:lnTo>
                    <a:pt x="2004" y="1159"/>
                  </a:lnTo>
                  <a:lnTo>
                    <a:pt x="1984" y="923"/>
                  </a:lnTo>
                  <a:lnTo>
                    <a:pt x="1925" y="707"/>
                  </a:lnTo>
                  <a:lnTo>
                    <a:pt x="1827" y="511"/>
                  </a:lnTo>
                  <a:lnTo>
                    <a:pt x="1709" y="334"/>
                  </a:lnTo>
                  <a:lnTo>
                    <a:pt x="1552" y="197"/>
                  </a:lnTo>
                  <a:lnTo>
                    <a:pt x="1395" y="99"/>
                  </a:lnTo>
                  <a:lnTo>
                    <a:pt x="1198" y="20"/>
                  </a:lnTo>
                  <a:lnTo>
                    <a:pt x="1100" y="20"/>
                  </a:lnTo>
                  <a:lnTo>
                    <a:pt x="1002"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6" name="Google Shape;2506;p33"/>
            <p:cNvSpPr/>
            <p:nvPr/>
          </p:nvSpPr>
          <p:spPr>
            <a:xfrm>
              <a:off x="-2527950" y="1216825"/>
              <a:ext cx="49600" cy="56000"/>
            </a:xfrm>
            <a:custGeom>
              <a:rect b="b" l="l" r="r" t="t"/>
              <a:pathLst>
                <a:path extrusionOk="0" h="2240" w="1984">
                  <a:moveTo>
                    <a:pt x="1002" y="0"/>
                  </a:moveTo>
                  <a:lnTo>
                    <a:pt x="786" y="20"/>
                  </a:lnTo>
                  <a:lnTo>
                    <a:pt x="609" y="99"/>
                  </a:lnTo>
                  <a:lnTo>
                    <a:pt x="433" y="197"/>
                  </a:lnTo>
                  <a:lnTo>
                    <a:pt x="295" y="334"/>
                  </a:lnTo>
                  <a:lnTo>
                    <a:pt x="158" y="491"/>
                  </a:lnTo>
                  <a:lnTo>
                    <a:pt x="79" y="688"/>
                  </a:lnTo>
                  <a:lnTo>
                    <a:pt x="20" y="904"/>
                  </a:lnTo>
                  <a:lnTo>
                    <a:pt x="0" y="1120"/>
                  </a:lnTo>
                  <a:lnTo>
                    <a:pt x="20" y="1336"/>
                  </a:lnTo>
                  <a:lnTo>
                    <a:pt x="79" y="1552"/>
                  </a:lnTo>
                  <a:lnTo>
                    <a:pt x="158" y="1748"/>
                  </a:lnTo>
                  <a:lnTo>
                    <a:pt x="295" y="1905"/>
                  </a:lnTo>
                  <a:lnTo>
                    <a:pt x="433" y="2043"/>
                  </a:lnTo>
                  <a:lnTo>
                    <a:pt x="609" y="2141"/>
                  </a:lnTo>
                  <a:lnTo>
                    <a:pt x="786" y="2219"/>
                  </a:lnTo>
                  <a:lnTo>
                    <a:pt x="1002" y="2239"/>
                  </a:lnTo>
                  <a:lnTo>
                    <a:pt x="1198" y="2219"/>
                  </a:lnTo>
                  <a:lnTo>
                    <a:pt x="1375" y="2141"/>
                  </a:lnTo>
                  <a:lnTo>
                    <a:pt x="1552" y="2043"/>
                  </a:lnTo>
                  <a:lnTo>
                    <a:pt x="1709" y="1905"/>
                  </a:lnTo>
                  <a:lnTo>
                    <a:pt x="1827" y="1748"/>
                  </a:lnTo>
                  <a:lnTo>
                    <a:pt x="1905" y="1552"/>
                  </a:lnTo>
                  <a:lnTo>
                    <a:pt x="1964" y="1336"/>
                  </a:lnTo>
                  <a:lnTo>
                    <a:pt x="1984" y="1120"/>
                  </a:lnTo>
                  <a:lnTo>
                    <a:pt x="1964" y="904"/>
                  </a:lnTo>
                  <a:lnTo>
                    <a:pt x="1905" y="688"/>
                  </a:lnTo>
                  <a:lnTo>
                    <a:pt x="1827" y="491"/>
                  </a:lnTo>
                  <a:lnTo>
                    <a:pt x="1709" y="334"/>
                  </a:lnTo>
                  <a:lnTo>
                    <a:pt x="1552" y="197"/>
                  </a:lnTo>
                  <a:lnTo>
                    <a:pt x="1375" y="99"/>
                  </a:lnTo>
                  <a:lnTo>
                    <a:pt x="1198" y="20"/>
                  </a:lnTo>
                  <a:lnTo>
                    <a:pt x="1002"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7" name="Google Shape;2507;p33"/>
            <p:cNvSpPr/>
            <p:nvPr/>
          </p:nvSpPr>
          <p:spPr>
            <a:xfrm>
              <a:off x="-2478375" y="1043025"/>
              <a:ext cx="50100" cy="56000"/>
            </a:xfrm>
            <a:custGeom>
              <a:rect b="b" l="l" r="r" t="t"/>
              <a:pathLst>
                <a:path extrusionOk="0" h="2240" w="2004">
                  <a:moveTo>
                    <a:pt x="1002" y="1"/>
                  </a:moveTo>
                  <a:lnTo>
                    <a:pt x="806" y="40"/>
                  </a:lnTo>
                  <a:lnTo>
                    <a:pt x="629" y="99"/>
                  </a:lnTo>
                  <a:lnTo>
                    <a:pt x="453" y="197"/>
                  </a:lnTo>
                  <a:lnTo>
                    <a:pt x="295" y="335"/>
                  </a:lnTo>
                  <a:lnTo>
                    <a:pt x="178" y="492"/>
                  </a:lnTo>
                  <a:lnTo>
                    <a:pt x="79" y="688"/>
                  </a:lnTo>
                  <a:lnTo>
                    <a:pt x="40" y="904"/>
                  </a:lnTo>
                  <a:lnTo>
                    <a:pt x="1" y="1120"/>
                  </a:lnTo>
                  <a:lnTo>
                    <a:pt x="40" y="1356"/>
                  </a:lnTo>
                  <a:lnTo>
                    <a:pt x="79" y="1552"/>
                  </a:lnTo>
                  <a:lnTo>
                    <a:pt x="178" y="1748"/>
                  </a:lnTo>
                  <a:lnTo>
                    <a:pt x="295" y="1906"/>
                  </a:lnTo>
                  <a:lnTo>
                    <a:pt x="453" y="2043"/>
                  </a:lnTo>
                  <a:lnTo>
                    <a:pt x="629" y="2141"/>
                  </a:lnTo>
                  <a:lnTo>
                    <a:pt x="806" y="2220"/>
                  </a:lnTo>
                  <a:lnTo>
                    <a:pt x="1002" y="2239"/>
                  </a:lnTo>
                  <a:lnTo>
                    <a:pt x="1218" y="2220"/>
                  </a:lnTo>
                  <a:lnTo>
                    <a:pt x="1395" y="2141"/>
                  </a:lnTo>
                  <a:lnTo>
                    <a:pt x="1572" y="2043"/>
                  </a:lnTo>
                  <a:lnTo>
                    <a:pt x="1709" y="1906"/>
                  </a:lnTo>
                  <a:lnTo>
                    <a:pt x="1847" y="1748"/>
                  </a:lnTo>
                  <a:lnTo>
                    <a:pt x="1925" y="1552"/>
                  </a:lnTo>
                  <a:lnTo>
                    <a:pt x="1984" y="1356"/>
                  </a:lnTo>
                  <a:lnTo>
                    <a:pt x="2004" y="1120"/>
                  </a:lnTo>
                  <a:lnTo>
                    <a:pt x="1984" y="904"/>
                  </a:lnTo>
                  <a:lnTo>
                    <a:pt x="1925" y="688"/>
                  </a:lnTo>
                  <a:lnTo>
                    <a:pt x="1847" y="492"/>
                  </a:lnTo>
                  <a:lnTo>
                    <a:pt x="1709" y="335"/>
                  </a:lnTo>
                  <a:lnTo>
                    <a:pt x="1572" y="197"/>
                  </a:lnTo>
                  <a:lnTo>
                    <a:pt x="1395" y="99"/>
                  </a:lnTo>
                  <a:lnTo>
                    <a:pt x="1218" y="40"/>
                  </a:lnTo>
                  <a:lnTo>
                    <a:pt x="1002"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8" name="Google Shape;2508;p33"/>
            <p:cNvSpPr/>
            <p:nvPr/>
          </p:nvSpPr>
          <p:spPr>
            <a:xfrm>
              <a:off x="-2418975" y="873650"/>
              <a:ext cx="50100" cy="54525"/>
            </a:xfrm>
            <a:custGeom>
              <a:rect b="b" l="l" r="r" t="t"/>
              <a:pathLst>
                <a:path extrusionOk="0" h="2181" w="2004">
                  <a:moveTo>
                    <a:pt x="1002" y="1"/>
                  </a:moveTo>
                  <a:lnTo>
                    <a:pt x="806" y="21"/>
                  </a:lnTo>
                  <a:lnTo>
                    <a:pt x="610" y="99"/>
                  </a:lnTo>
                  <a:lnTo>
                    <a:pt x="433" y="197"/>
                  </a:lnTo>
                  <a:lnTo>
                    <a:pt x="296" y="315"/>
                  </a:lnTo>
                  <a:lnTo>
                    <a:pt x="178" y="492"/>
                  </a:lnTo>
                  <a:lnTo>
                    <a:pt x="80" y="669"/>
                  </a:lnTo>
                  <a:lnTo>
                    <a:pt x="21" y="885"/>
                  </a:lnTo>
                  <a:lnTo>
                    <a:pt x="1" y="1101"/>
                  </a:lnTo>
                  <a:lnTo>
                    <a:pt x="21" y="1317"/>
                  </a:lnTo>
                  <a:lnTo>
                    <a:pt x="80" y="1513"/>
                  </a:lnTo>
                  <a:lnTo>
                    <a:pt x="178" y="1709"/>
                  </a:lnTo>
                  <a:lnTo>
                    <a:pt x="296" y="1866"/>
                  </a:lnTo>
                  <a:lnTo>
                    <a:pt x="433" y="2004"/>
                  </a:lnTo>
                  <a:lnTo>
                    <a:pt x="610" y="2102"/>
                  </a:lnTo>
                  <a:lnTo>
                    <a:pt x="806" y="2161"/>
                  </a:lnTo>
                  <a:lnTo>
                    <a:pt x="1002" y="2181"/>
                  </a:lnTo>
                  <a:lnTo>
                    <a:pt x="1199" y="2161"/>
                  </a:lnTo>
                  <a:lnTo>
                    <a:pt x="1395" y="2102"/>
                  </a:lnTo>
                  <a:lnTo>
                    <a:pt x="1552" y="2004"/>
                  </a:lnTo>
                  <a:lnTo>
                    <a:pt x="1709" y="1866"/>
                  </a:lnTo>
                  <a:lnTo>
                    <a:pt x="1827" y="1709"/>
                  </a:lnTo>
                  <a:lnTo>
                    <a:pt x="1925" y="1513"/>
                  </a:lnTo>
                  <a:lnTo>
                    <a:pt x="1984" y="1317"/>
                  </a:lnTo>
                  <a:lnTo>
                    <a:pt x="2004" y="1101"/>
                  </a:lnTo>
                  <a:lnTo>
                    <a:pt x="1984" y="885"/>
                  </a:lnTo>
                  <a:lnTo>
                    <a:pt x="1925" y="669"/>
                  </a:lnTo>
                  <a:lnTo>
                    <a:pt x="1827" y="492"/>
                  </a:lnTo>
                  <a:lnTo>
                    <a:pt x="1709" y="315"/>
                  </a:lnTo>
                  <a:lnTo>
                    <a:pt x="1552" y="197"/>
                  </a:lnTo>
                  <a:lnTo>
                    <a:pt x="1395" y="99"/>
                  </a:lnTo>
                  <a:lnTo>
                    <a:pt x="1199" y="21"/>
                  </a:lnTo>
                  <a:lnTo>
                    <a:pt x="1002"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9" name="Google Shape;2509;p33"/>
            <p:cNvSpPr/>
            <p:nvPr/>
          </p:nvSpPr>
          <p:spPr>
            <a:xfrm>
              <a:off x="-2360550" y="693000"/>
              <a:ext cx="50100" cy="55000"/>
            </a:xfrm>
            <a:custGeom>
              <a:rect b="b" l="l" r="r" t="t"/>
              <a:pathLst>
                <a:path extrusionOk="0" h="2200" w="2004">
                  <a:moveTo>
                    <a:pt x="1002" y="0"/>
                  </a:moveTo>
                  <a:lnTo>
                    <a:pt x="806" y="40"/>
                  </a:lnTo>
                  <a:lnTo>
                    <a:pt x="629" y="99"/>
                  </a:lnTo>
                  <a:lnTo>
                    <a:pt x="452" y="197"/>
                  </a:lnTo>
                  <a:lnTo>
                    <a:pt x="295" y="334"/>
                  </a:lnTo>
                  <a:lnTo>
                    <a:pt x="178" y="491"/>
                  </a:lnTo>
                  <a:lnTo>
                    <a:pt x="79" y="668"/>
                  </a:lnTo>
                  <a:lnTo>
                    <a:pt x="20" y="884"/>
                  </a:lnTo>
                  <a:lnTo>
                    <a:pt x="1" y="1100"/>
                  </a:lnTo>
                  <a:lnTo>
                    <a:pt x="20" y="1316"/>
                  </a:lnTo>
                  <a:lnTo>
                    <a:pt x="79" y="1532"/>
                  </a:lnTo>
                  <a:lnTo>
                    <a:pt x="178" y="1709"/>
                  </a:lnTo>
                  <a:lnTo>
                    <a:pt x="295" y="1866"/>
                  </a:lnTo>
                  <a:lnTo>
                    <a:pt x="452" y="2003"/>
                  </a:lnTo>
                  <a:lnTo>
                    <a:pt x="629" y="2102"/>
                  </a:lnTo>
                  <a:lnTo>
                    <a:pt x="806" y="2180"/>
                  </a:lnTo>
                  <a:lnTo>
                    <a:pt x="1002" y="2200"/>
                  </a:lnTo>
                  <a:lnTo>
                    <a:pt x="1218" y="2180"/>
                  </a:lnTo>
                  <a:lnTo>
                    <a:pt x="1395" y="2102"/>
                  </a:lnTo>
                  <a:lnTo>
                    <a:pt x="1572" y="2003"/>
                  </a:lnTo>
                  <a:lnTo>
                    <a:pt x="1709" y="1866"/>
                  </a:lnTo>
                  <a:lnTo>
                    <a:pt x="1847" y="1709"/>
                  </a:lnTo>
                  <a:lnTo>
                    <a:pt x="1925" y="1532"/>
                  </a:lnTo>
                  <a:lnTo>
                    <a:pt x="1984" y="1316"/>
                  </a:lnTo>
                  <a:lnTo>
                    <a:pt x="2004" y="1100"/>
                  </a:lnTo>
                  <a:lnTo>
                    <a:pt x="1984" y="884"/>
                  </a:lnTo>
                  <a:lnTo>
                    <a:pt x="1925" y="668"/>
                  </a:lnTo>
                  <a:lnTo>
                    <a:pt x="1847" y="491"/>
                  </a:lnTo>
                  <a:lnTo>
                    <a:pt x="1709" y="334"/>
                  </a:lnTo>
                  <a:lnTo>
                    <a:pt x="1572" y="197"/>
                  </a:lnTo>
                  <a:lnTo>
                    <a:pt x="1395" y="99"/>
                  </a:lnTo>
                  <a:lnTo>
                    <a:pt x="1218" y="40"/>
                  </a:lnTo>
                  <a:lnTo>
                    <a:pt x="1002"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0" name="Google Shape;2510;p33"/>
            <p:cNvSpPr/>
            <p:nvPr/>
          </p:nvSpPr>
          <p:spPr>
            <a:xfrm>
              <a:off x="-2321750" y="517725"/>
              <a:ext cx="50100" cy="56000"/>
            </a:xfrm>
            <a:custGeom>
              <a:rect b="b" l="l" r="r" t="t"/>
              <a:pathLst>
                <a:path extrusionOk="0" h="2240" w="2004">
                  <a:moveTo>
                    <a:pt x="1002" y="1"/>
                  </a:moveTo>
                  <a:lnTo>
                    <a:pt x="805" y="20"/>
                  </a:lnTo>
                  <a:lnTo>
                    <a:pt x="629" y="99"/>
                  </a:lnTo>
                  <a:lnTo>
                    <a:pt x="452" y="197"/>
                  </a:lnTo>
                  <a:lnTo>
                    <a:pt x="295" y="335"/>
                  </a:lnTo>
                  <a:lnTo>
                    <a:pt x="177" y="492"/>
                  </a:lnTo>
                  <a:lnTo>
                    <a:pt x="79" y="688"/>
                  </a:lnTo>
                  <a:lnTo>
                    <a:pt x="20" y="904"/>
                  </a:lnTo>
                  <a:lnTo>
                    <a:pt x="0" y="1120"/>
                  </a:lnTo>
                  <a:lnTo>
                    <a:pt x="20" y="1356"/>
                  </a:lnTo>
                  <a:lnTo>
                    <a:pt x="79" y="1552"/>
                  </a:lnTo>
                  <a:lnTo>
                    <a:pt x="177" y="1749"/>
                  </a:lnTo>
                  <a:lnTo>
                    <a:pt x="295" y="1906"/>
                  </a:lnTo>
                  <a:lnTo>
                    <a:pt x="452" y="2043"/>
                  </a:lnTo>
                  <a:lnTo>
                    <a:pt x="629" y="2161"/>
                  </a:lnTo>
                  <a:lnTo>
                    <a:pt x="805" y="2220"/>
                  </a:lnTo>
                  <a:lnTo>
                    <a:pt x="1002" y="2239"/>
                  </a:lnTo>
                  <a:lnTo>
                    <a:pt x="1218" y="2220"/>
                  </a:lnTo>
                  <a:lnTo>
                    <a:pt x="1394" y="2161"/>
                  </a:lnTo>
                  <a:lnTo>
                    <a:pt x="1571" y="2043"/>
                  </a:lnTo>
                  <a:lnTo>
                    <a:pt x="1709" y="1906"/>
                  </a:lnTo>
                  <a:lnTo>
                    <a:pt x="1846" y="1749"/>
                  </a:lnTo>
                  <a:lnTo>
                    <a:pt x="1925" y="1552"/>
                  </a:lnTo>
                  <a:lnTo>
                    <a:pt x="1984" y="1356"/>
                  </a:lnTo>
                  <a:lnTo>
                    <a:pt x="2003" y="1120"/>
                  </a:lnTo>
                  <a:lnTo>
                    <a:pt x="1984" y="904"/>
                  </a:lnTo>
                  <a:lnTo>
                    <a:pt x="1925" y="688"/>
                  </a:lnTo>
                  <a:lnTo>
                    <a:pt x="1846" y="492"/>
                  </a:lnTo>
                  <a:lnTo>
                    <a:pt x="1709" y="335"/>
                  </a:lnTo>
                  <a:lnTo>
                    <a:pt x="1571" y="197"/>
                  </a:lnTo>
                  <a:lnTo>
                    <a:pt x="1394" y="99"/>
                  </a:lnTo>
                  <a:lnTo>
                    <a:pt x="1218" y="20"/>
                  </a:lnTo>
                  <a:lnTo>
                    <a:pt x="1002"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1" name="Google Shape;2511;p33"/>
            <p:cNvSpPr/>
            <p:nvPr/>
          </p:nvSpPr>
          <p:spPr>
            <a:xfrm>
              <a:off x="-1981050" y="452450"/>
              <a:ext cx="50100" cy="56475"/>
            </a:xfrm>
            <a:custGeom>
              <a:rect b="b" l="l" r="r" t="t"/>
              <a:pathLst>
                <a:path extrusionOk="0" h="2259" w="2004">
                  <a:moveTo>
                    <a:pt x="1002" y="0"/>
                  </a:moveTo>
                  <a:lnTo>
                    <a:pt x="806" y="20"/>
                  </a:lnTo>
                  <a:lnTo>
                    <a:pt x="629" y="98"/>
                  </a:lnTo>
                  <a:lnTo>
                    <a:pt x="452" y="196"/>
                  </a:lnTo>
                  <a:lnTo>
                    <a:pt x="295" y="334"/>
                  </a:lnTo>
                  <a:lnTo>
                    <a:pt x="177" y="511"/>
                  </a:lnTo>
                  <a:lnTo>
                    <a:pt x="79" y="687"/>
                  </a:lnTo>
                  <a:lnTo>
                    <a:pt x="40" y="903"/>
                  </a:lnTo>
                  <a:lnTo>
                    <a:pt x="0" y="1139"/>
                  </a:lnTo>
                  <a:lnTo>
                    <a:pt x="40" y="1355"/>
                  </a:lnTo>
                  <a:lnTo>
                    <a:pt x="79" y="1571"/>
                  </a:lnTo>
                  <a:lnTo>
                    <a:pt x="177" y="1767"/>
                  </a:lnTo>
                  <a:lnTo>
                    <a:pt x="295" y="1944"/>
                  </a:lnTo>
                  <a:lnTo>
                    <a:pt x="452" y="2082"/>
                  </a:lnTo>
                  <a:lnTo>
                    <a:pt x="629" y="2180"/>
                  </a:lnTo>
                  <a:lnTo>
                    <a:pt x="806" y="2239"/>
                  </a:lnTo>
                  <a:lnTo>
                    <a:pt x="1002" y="2258"/>
                  </a:lnTo>
                  <a:lnTo>
                    <a:pt x="1218" y="2239"/>
                  </a:lnTo>
                  <a:lnTo>
                    <a:pt x="1395" y="2180"/>
                  </a:lnTo>
                  <a:lnTo>
                    <a:pt x="1571" y="2082"/>
                  </a:lnTo>
                  <a:lnTo>
                    <a:pt x="1709" y="1944"/>
                  </a:lnTo>
                  <a:lnTo>
                    <a:pt x="1846" y="1767"/>
                  </a:lnTo>
                  <a:lnTo>
                    <a:pt x="1925" y="1571"/>
                  </a:lnTo>
                  <a:lnTo>
                    <a:pt x="1984" y="1355"/>
                  </a:lnTo>
                  <a:lnTo>
                    <a:pt x="2003" y="1139"/>
                  </a:lnTo>
                  <a:lnTo>
                    <a:pt x="1984" y="903"/>
                  </a:lnTo>
                  <a:lnTo>
                    <a:pt x="1925" y="687"/>
                  </a:lnTo>
                  <a:lnTo>
                    <a:pt x="1846" y="511"/>
                  </a:lnTo>
                  <a:lnTo>
                    <a:pt x="1709" y="334"/>
                  </a:lnTo>
                  <a:lnTo>
                    <a:pt x="1571" y="196"/>
                  </a:lnTo>
                  <a:lnTo>
                    <a:pt x="1395" y="98"/>
                  </a:lnTo>
                  <a:lnTo>
                    <a:pt x="1218" y="20"/>
                  </a:lnTo>
                  <a:lnTo>
                    <a:pt x="1002"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2" name="Google Shape;2512;p33"/>
            <p:cNvSpPr/>
            <p:nvPr/>
          </p:nvSpPr>
          <p:spPr>
            <a:xfrm>
              <a:off x="-1956025" y="674350"/>
              <a:ext cx="50100" cy="55500"/>
            </a:xfrm>
            <a:custGeom>
              <a:rect b="b" l="l" r="r" t="t"/>
              <a:pathLst>
                <a:path extrusionOk="0" h="2220" w="2004">
                  <a:moveTo>
                    <a:pt x="1002" y="0"/>
                  </a:moveTo>
                  <a:lnTo>
                    <a:pt x="806" y="20"/>
                  </a:lnTo>
                  <a:lnTo>
                    <a:pt x="610" y="79"/>
                  </a:lnTo>
                  <a:lnTo>
                    <a:pt x="453" y="177"/>
                  </a:lnTo>
                  <a:lnTo>
                    <a:pt x="296" y="314"/>
                  </a:lnTo>
                  <a:lnTo>
                    <a:pt x="178" y="491"/>
                  </a:lnTo>
                  <a:lnTo>
                    <a:pt x="80" y="668"/>
                  </a:lnTo>
                  <a:lnTo>
                    <a:pt x="21" y="884"/>
                  </a:lnTo>
                  <a:lnTo>
                    <a:pt x="1" y="1100"/>
                  </a:lnTo>
                  <a:lnTo>
                    <a:pt x="21" y="1335"/>
                  </a:lnTo>
                  <a:lnTo>
                    <a:pt x="80" y="1551"/>
                  </a:lnTo>
                  <a:lnTo>
                    <a:pt x="178" y="1728"/>
                  </a:lnTo>
                  <a:lnTo>
                    <a:pt x="296" y="1905"/>
                  </a:lnTo>
                  <a:lnTo>
                    <a:pt x="453" y="2042"/>
                  </a:lnTo>
                  <a:lnTo>
                    <a:pt x="610" y="2141"/>
                  </a:lnTo>
                  <a:lnTo>
                    <a:pt x="806" y="2200"/>
                  </a:lnTo>
                  <a:lnTo>
                    <a:pt x="1002" y="2219"/>
                  </a:lnTo>
                  <a:lnTo>
                    <a:pt x="1218" y="2200"/>
                  </a:lnTo>
                  <a:lnTo>
                    <a:pt x="1395" y="2141"/>
                  </a:lnTo>
                  <a:lnTo>
                    <a:pt x="1572" y="2042"/>
                  </a:lnTo>
                  <a:lnTo>
                    <a:pt x="1709" y="1905"/>
                  </a:lnTo>
                  <a:lnTo>
                    <a:pt x="1827" y="1728"/>
                  </a:lnTo>
                  <a:lnTo>
                    <a:pt x="1925" y="1551"/>
                  </a:lnTo>
                  <a:lnTo>
                    <a:pt x="1984" y="1335"/>
                  </a:lnTo>
                  <a:lnTo>
                    <a:pt x="2004" y="1100"/>
                  </a:lnTo>
                  <a:lnTo>
                    <a:pt x="1984" y="884"/>
                  </a:lnTo>
                  <a:lnTo>
                    <a:pt x="1925" y="668"/>
                  </a:lnTo>
                  <a:lnTo>
                    <a:pt x="1827" y="491"/>
                  </a:lnTo>
                  <a:lnTo>
                    <a:pt x="1709" y="314"/>
                  </a:lnTo>
                  <a:lnTo>
                    <a:pt x="1572" y="177"/>
                  </a:lnTo>
                  <a:lnTo>
                    <a:pt x="1395" y="79"/>
                  </a:lnTo>
                  <a:lnTo>
                    <a:pt x="1218" y="20"/>
                  </a:lnTo>
                  <a:lnTo>
                    <a:pt x="1002"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3" name="Google Shape;2513;p33"/>
            <p:cNvSpPr/>
            <p:nvPr/>
          </p:nvSpPr>
          <p:spPr>
            <a:xfrm>
              <a:off x="-1906925" y="853525"/>
              <a:ext cx="50100" cy="55500"/>
            </a:xfrm>
            <a:custGeom>
              <a:rect b="b" l="l" r="r" t="t"/>
              <a:pathLst>
                <a:path extrusionOk="0" h="2220" w="2004">
                  <a:moveTo>
                    <a:pt x="1002" y="1"/>
                  </a:moveTo>
                  <a:lnTo>
                    <a:pt x="806" y="20"/>
                  </a:lnTo>
                  <a:lnTo>
                    <a:pt x="609" y="99"/>
                  </a:lnTo>
                  <a:lnTo>
                    <a:pt x="433" y="197"/>
                  </a:lnTo>
                  <a:lnTo>
                    <a:pt x="295" y="335"/>
                  </a:lnTo>
                  <a:lnTo>
                    <a:pt x="177" y="492"/>
                  </a:lnTo>
                  <a:lnTo>
                    <a:pt x="79" y="688"/>
                  </a:lnTo>
                  <a:lnTo>
                    <a:pt x="20" y="884"/>
                  </a:lnTo>
                  <a:lnTo>
                    <a:pt x="1" y="1100"/>
                  </a:lnTo>
                  <a:lnTo>
                    <a:pt x="20" y="1336"/>
                  </a:lnTo>
                  <a:lnTo>
                    <a:pt x="79" y="1532"/>
                  </a:lnTo>
                  <a:lnTo>
                    <a:pt x="177" y="1729"/>
                  </a:lnTo>
                  <a:lnTo>
                    <a:pt x="295" y="1886"/>
                  </a:lnTo>
                  <a:lnTo>
                    <a:pt x="433" y="2023"/>
                  </a:lnTo>
                  <a:lnTo>
                    <a:pt x="609" y="2122"/>
                  </a:lnTo>
                  <a:lnTo>
                    <a:pt x="806" y="2200"/>
                  </a:lnTo>
                  <a:lnTo>
                    <a:pt x="1002" y="2220"/>
                  </a:lnTo>
                  <a:lnTo>
                    <a:pt x="1199" y="2200"/>
                  </a:lnTo>
                  <a:lnTo>
                    <a:pt x="1395" y="2122"/>
                  </a:lnTo>
                  <a:lnTo>
                    <a:pt x="1552" y="2023"/>
                  </a:lnTo>
                  <a:lnTo>
                    <a:pt x="1709" y="1886"/>
                  </a:lnTo>
                  <a:lnTo>
                    <a:pt x="1827" y="1729"/>
                  </a:lnTo>
                  <a:lnTo>
                    <a:pt x="1925" y="1532"/>
                  </a:lnTo>
                  <a:lnTo>
                    <a:pt x="1984" y="1336"/>
                  </a:lnTo>
                  <a:lnTo>
                    <a:pt x="2004" y="1100"/>
                  </a:lnTo>
                  <a:lnTo>
                    <a:pt x="1984" y="884"/>
                  </a:lnTo>
                  <a:lnTo>
                    <a:pt x="1925" y="688"/>
                  </a:lnTo>
                  <a:lnTo>
                    <a:pt x="1827" y="492"/>
                  </a:lnTo>
                  <a:lnTo>
                    <a:pt x="1709" y="335"/>
                  </a:lnTo>
                  <a:lnTo>
                    <a:pt x="1552" y="197"/>
                  </a:lnTo>
                  <a:lnTo>
                    <a:pt x="1395" y="99"/>
                  </a:lnTo>
                  <a:lnTo>
                    <a:pt x="1199" y="20"/>
                  </a:lnTo>
                  <a:lnTo>
                    <a:pt x="1002"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4" name="Google Shape;2514;p33"/>
            <p:cNvSpPr/>
            <p:nvPr/>
          </p:nvSpPr>
          <p:spPr>
            <a:xfrm>
              <a:off x="-1868125" y="1026825"/>
              <a:ext cx="49600" cy="54025"/>
            </a:xfrm>
            <a:custGeom>
              <a:rect b="b" l="l" r="r" t="t"/>
              <a:pathLst>
                <a:path extrusionOk="0" h="2161" w="1984">
                  <a:moveTo>
                    <a:pt x="982" y="1"/>
                  </a:moveTo>
                  <a:lnTo>
                    <a:pt x="786" y="20"/>
                  </a:lnTo>
                  <a:lnTo>
                    <a:pt x="609" y="79"/>
                  </a:lnTo>
                  <a:lnTo>
                    <a:pt x="432" y="197"/>
                  </a:lnTo>
                  <a:lnTo>
                    <a:pt x="275" y="315"/>
                  </a:lnTo>
                  <a:lnTo>
                    <a:pt x="157" y="472"/>
                  </a:lnTo>
                  <a:lnTo>
                    <a:pt x="79" y="668"/>
                  </a:lnTo>
                  <a:lnTo>
                    <a:pt x="20" y="865"/>
                  </a:lnTo>
                  <a:lnTo>
                    <a:pt x="0" y="1081"/>
                  </a:lnTo>
                  <a:lnTo>
                    <a:pt x="20" y="1297"/>
                  </a:lnTo>
                  <a:lnTo>
                    <a:pt x="79" y="1513"/>
                  </a:lnTo>
                  <a:lnTo>
                    <a:pt x="157" y="1690"/>
                  </a:lnTo>
                  <a:lnTo>
                    <a:pt x="275" y="1847"/>
                  </a:lnTo>
                  <a:lnTo>
                    <a:pt x="432" y="1984"/>
                  </a:lnTo>
                  <a:lnTo>
                    <a:pt x="609" y="2082"/>
                  </a:lnTo>
                  <a:lnTo>
                    <a:pt x="786" y="2141"/>
                  </a:lnTo>
                  <a:lnTo>
                    <a:pt x="982" y="2161"/>
                  </a:lnTo>
                  <a:lnTo>
                    <a:pt x="1198" y="2141"/>
                  </a:lnTo>
                  <a:lnTo>
                    <a:pt x="1375" y="2082"/>
                  </a:lnTo>
                  <a:lnTo>
                    <a:pt x="1551" y="1984"/>
                  </a:lnTo>
                  <a:lnTo>
                    <a:pt x="1689" y="1847"/>
                  </a:lnTo>
                  <a:lnTo>
                    <a:pt x="1826" y="1690"/>
                  </a:lnTo>
                  <a:lnTo>
                    <a:pt x="1905" y="1513"/>
                  </a:lnTo>
                  <a:lnTo>
                    <a:pt x="1964" y="1297"/>
                  </a:lnTo>
                  <a:lnTo>
                    <a:pt x="1983" y="1081"/>
                  </a:lnTo>
                  <a:lnTo>
                    <a:pt x="1964" y="865"/>
                  </a:lnTo>
                  <a:lnTo>
                    <a:pt x="1905" y="668"/>
                  </a:lnTo>
                  <a:lnTo>
                    <a:pt x="1826" y="472"/>
                  </a:lnTo>
                  <a:lnTo>
                    <a:pt x="1689" y="315"/>
                  </a:lnTo>
                  <a:lnTo>
                    <a:pt x="1551" y="197"/>
                  </a:lnTo>
                  <a:lnTo>
                    <a:pt x="1375" y="79"/>
                  </a:lnTo>
                  <a:lnTo>
                    <a:pt x="1198" y="20"/>
                  </a:lnTo>
                  <a:lnTo>
                    <a:pt x="982"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5" name="Google Shape;2515;p33"/>
            <p:cNvSpPr/>
            <p:nvPr/>
          </p:nvSpPr>
          <p:spPr>
            <a:xfrm>
              <a:off x="-1836225" y="1185900"/>
              <a:ext cx="50100" cy="52050"/>
            </a:xfrm>
            <a:custGeom>
              <a:rect b="b" l="l" r="r" t="t"/>
              <a:pathLst>
                <a:path extrusionOk="0" h="2082" w="2004">
                  <a:moveTo>
                    <a:pt x="1002" y="0"/>
                  </a:moveTo>
                  <a:lnTo>
                    <a:pt x="806" y="20"/>
                  </a:lnTo>
                  <a:lnTo>
                    <a:pt x="609" y="79"/>
                  </a:lnTo>
                  <a:lnTo>
                    <a:pt x="452" y="177"/>
                  </a:lnTo>
                  <a:lnTo>
                    <a:pt x="295" y="314"/>
                  </a:lnTo>
                  <a:lnTo>
                    <a:pt x="177" y="452"/>
                  </a:lnTo>
                  <a:lnTo>
                    <a:pt x="79" y="629"/>
                  </a:lnTo>
                  <a:lnTo>
                    <a:pt x="20" y="825"/>
                  </a:lnTo>
                  <a:lnTo>
                    <a:pt x="0" y="1041"/>
                  </a:lnTo>
                  <a:lnTo>
                    <a:pt x="20" y="1257"/>
                  </a:lnTo>
                  <a:lnTo>
                    <a:pt x="79" y="1453"/>
                  </a:lnTo>
                  <a:lnTo>
                    <a:pt x="177" y="1610"/>
                  </a:lnTo>
                  <a:lnTo>
                    <a:pt x="295" y="1768"/>
                  </a:lnTo>
                  <a:lnTo>
                    <a:pt x="452" y="1905"/>
                  </a:lnTo>
                  <a:lnTo>
                    <a:pt x="609" y="2003"/>
                  </a:lnTo>
                  <a:lnTo>
                    <a:pt x="806" y="2062"/>
                  </a:lnTo>
                  <a:lnTo>
                    <a:pt x="1002" y="2082"/>
                  </a:lnTo>
                  <a:lnTo>
                    <a:pt x="1198" y="2062"/>
                  </a:lnTo>
                  <a:lnTo>
                    <a:pt x="1395" y="2003"/>
                  </a:lnTo>
                  <a:lnTo>
                    <a:pt x="1571" y="1905"/>
                  </a:lnTo>
                  <a:lnTo>
                    <a:pt x="1709" y="1768"/>
                  </a:lnTo>
                  <a:lnTo>
                    <a:pt x="1827" y="1610"/>
                  </a:lnTo>
                  <a:lnTo>
                    <a:pt x="1925" y="1453"/>
                  </a:lnTo>
                  <a:lnTo>
                    <a:pt x="1984" y="1257"/>
                  </a:lnTo>
                  <a:lnTo>
                    <a:pt x="2003" y="1041"/>
                  </a:lnTo>
                  <a:lnTo>
                    <a:pt x="1984" y="825"/>
                  </a:lnTo>
                  <a:lnTo>
                    <a:pt x="1925" y="629"/>
                  </a:lnTo>
                  <a:lnTo>
                    <a:pt x="1827" y="452"/>
                  </a:lnTo>
                  <a:lnTo>
                    <a:pt x="1709" y="314"/>
                  </a:lnTo>
                  <a:lnTo>
                    <a:pt x="1571" y="177"/>
                  </a:lnTo>
                  <a:lnTo>
                    <a:pt x="1395" y="79"/>
                  </a:lnTo>
                  <a:lnTo>
                    <a:pt x="1198" y="20"/>
                  </a:lnTo>
                  <a:lnTo>
                    <a:pt x="1002"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6" name="Google Shape;2516;p33"/>
            <p:cNvSpPr/>
            <p:nvPr/>
          </p:nvSpPr>
          <p:spPr>
            <a:xfrm>
              <a:off x="-1805775" y="1344950"/>
              <a:ext cx="49600" cy="50100"/>
            </a:xfrm>
            <a:custGeom>
              <a:rect b="b" l="l" r="r" t="t"/>
              <a:pathLst>
                <a:path extrusionOk="0" h="2004" w="1984">
                  <a:moveTo>
                    <a:pt x="1002" y="1"/>
                  </a:moveTo>
                  <a:lnTo>
                    <a:pt x="785" y="20"/>
                  </a:lnTo>
                  <a:lnTo>
                    <a:pt x="609" y="79"/>
                  </a:lnTo>
                  <a:lnTo>
                    <a:pt x="432" y="177"/>
                  </a:lnTo>
                  <a:lnTo>
                    <a:pt x="295" y="295"/>
                  </a:lnTo>
                  <a:lnTo>
                    <a:pt x="157" y="433"/>
                  </a:lnTo>
                  <a:lnTo>
                    <a:pt x="79" y="609"/>
                  </a:lnTo>
                  <a:lnTo>
                    <a:pt x="20" y="806"/>
                  </a:lnTo>
                  <a:lnTo>
                    <a:pt x="0" y="1002"/>
                  </a:lnTo>
                  <a:lnTo>
                    <a:pt x="20" y="1199"/>
                  </a:lnTo>
                  <a:lnTo>
                    <a:pt x="79" y="1395"/>
                  </a:lnTo>
                  <a:lnTo>
                    <a:pt x="157" y="1552"/>
                  </a:lnTo>
                  <a:lnTo>
                    <a:pt x="295" y="1709"/>
                  </a:lnTo>
                  <a:lnTo>
                    <a:pt x="432" y="1827"/>
                  </a:lnTo>
                  <a:lnTo>
                    <a:pt x="609" y="1925"/>
                  </a:lnTo>
                  <a:lnTo>
                    <a:pt x="785" y="1984"/>
                  </a:lnTo>
                  <a:lnTo>
                    <a:pt x="1002" y="2004"/>
                  </a:lnTo>
                  <a:lnTo>
                    <a:pt x="1198" y="1984"/>
                  </a:lnTo>
                  <a:lnTo>
                    <a:pt x="1375" y="1925"/>
                  </a:lnTo>
                  <a:lnTo>
                    <a:pt x="1551" y="1827"/>
                  </a:lnTo>
                  <a:lnTo>
                    <a:pt x="1708" y="1709"/>
                  </a:lnTo>
                  <a:lnTo>
                    <a:pt x="1826" y="1552"/>
                  </a:lnTo>
                  <a:lnTo>
                    <a:pt x="1905" y="1395"/>
                  </a:lnTo>
                  <a:lnTo>
                    <a:pt x="1964" y="1199"/>
                  </a:lnTo>
                  <a:lnTo>
                    <a:pt x="1983" y="1002"/>
                  </a:lnTo>
                  <a:lnTo>
                    <a:pt x="1964" y="806"/>
                  </a:lnTo>
                  <a:lnTo>
                    <a:pt x="1905" y="609"/>
                  </a:lnTo>
                  <a:lnTo>
                    <a:pt x="1826" y="433"/>
                  </a:lnTo>
                  <a:lnTo>
                    <a:pt x="1708" y="295"/>
                  </a:lnTo>
                  <a:lnTo>
                    <a:pt x="1551" y="177"/>
                  </a:lnTo>
                  <a:lnTo>
                    <a:pt x="1375" y="79"/>
                  </a:lnTo>
                  <a:lnTo>
                    <a:pt x="1198" y="20"/>
                  </a:lnTo>
                  <a:lnTo>
                    <a:pt x="1002"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7" name="Google Shape;2517;p33"/>
            <p:cNvSpPr/>
            <p:nvPr/>
          </p:nvSpPr>
          <p:spPr>
            <a:xfrm>
              <a:off x="-2676700" y="571250"/>
              <a:ext cx="35375" cy="847850"/>
            </a:xfrm>
            <a:custGeom>
              <a:rect b="b" l="l" r="r" t="t"/>
              <a:pathLst>
                <a:path extrusionOk="0" h="33914" w="1415">
                  <a:moveTo>
                    <a:pt x="40" y="0"/>
                  </a:moveTo>
                  <a:lnTo>
                    <a:pt x="20" y="40"/>
                  </a:lnTo>
                  <a:lnTo>
                    <a:pt x="0" y="79"/>
                  </a:lnTo>
                  <a:lnTo>
                    <a:pt x="0" y="118"/>
                  </a:lnTo>
                  <a:lnTo>
                    <a:pt x="197" y="1041"/>
                  </a:lnTo>
                  <a:lnTo>
                    <a:pt x="354" y="2023"/>
                  </a:lnTo>
                  <a:lnTo>
                    <a:pt x="511" y="3064"/>
                  </a:lnTo>
                  <a:lnTo>
                    <a:pt x="648" y="4124"/>
                  </a:lnTo>
                  <a:lnTo>
                    <a:pt x="766" y="5204"/>
                  </a:lnTo>
                  <a:lnTo>
                    <a:pt x="845" y="6304"/>
                  </a:lnTo>
                  <a:lnTo>
                    <a:pt x="943" y="7404"/>
                  </a:lnTo>
                  <a:lnTo>
                    <a:pt x="1002" y="8484"/>
                  </a:lnTo>
                  <a:lnTo>
                    <a:pt x="1100" y="10585"/>
                  </a:lnTo>
                  <a:lnTo>
                    <a:pt x="1159" y="12529"/>
                  </a:lnTo>
                  <a:lnTo>
                    <a:pt x="1198" y="14198"/>
                  </a:lnTo>
                  <a:lnTo>
                    <a:pt x="1198" y="15553"/>
                  </a:lnTo>
                  <a:lnTo>
                    <a:pt x="1198" y="17635"/>
                  </a:lnTo>
                  <a:lnTo>
                    <a:pt x="1159" y="20305"/>
                  </a:lnTo>
                  <a:lnTo>
                    <a:pt x="1100" y="26334"/>
                  </a:lnTo>
                  <a:lnTo>
                    <a:pt x="982" y="33816"/>
                  </a:lnTo>
                  <a:lnTo>
                    <a:pt x="982" y="33855"/>
                  </a:lnTo>
                  <a:lnTo>
                    <a:pt x="1022" y="33894"/>
                  </a:lnTo>
                  <a:lnTo>
                    <a:pt x="1041" y="33914"/>
                  </a:lnTo>
                  <a:lnTo>
                    <a:pt x="1139" y="33914"/>
                  </a:lnTo>
                  <a:lnTo>
                    <a:pt x="1179" y="33894"/>
                  </a:lnTo>
                  <a:lnTo>
                    <a:pt x="1198" y="33855"/>
                  </a:lnTo>
                  <a:lnTo>
                    <a:pt x="1198" y="33816"/>
                  </a:lnTo>
                  <a:lnTo>
                    <a:pt x="1316" y="26354"/>
                  </a:lnTo>
                  <a:lnTo>
                    <a:pt x="1375" y="20305"/>
                  </a:lnTo>
                  <a:lnTo>
                    <a:pt x="1414" y="17635"/>
                  </a:lnTo>
                  <a:lnTo>
                    <a:pt x="1414" y="15553"/>
                  </a:lnTo>
                  <a:lnTo>
                    <a:pt x="1414" y="14198"/>
                  </a:lnTo>
                  <a:lnTo>
                    <a:pt x="1375" y="12509"/>
                  </a:lnTo>
                  <a:lnTo>
                    <a:pt x="1316" y="10565"/>
                  </a:lnTo>
                  <a:lnTo>
                    <a:pt x="1218" y="8464"/>
                  </a:lnTo>
                  <a:lnTo>
                    <a:pt x="1159" y="7364"/>
                  </a:lnTo>
                  <a:lnTo>
                    <a:pt x="1080" y="6265"/>
                  </a:lnTo>
                  <a:lnTo>
                    <a:pt x="982" y="5165"/>
                  </a:lnTo>
                  <a:lnTo>
                    <a:pt x="864" y="4085"/>
                  </a:lnTo>
                  <a:lnTo>
                    <a:pt x="727" y="3024"/>
                  </a:lnTo>
                  <a:lnTo>
                    <a:pt x="570" y="1984"/>
                  </a:lnTo>
                  <a:lnTo>
                    <a:pt x="413" y="1002"/>
                  </a:lnTo>
                  <a:lnTo>
                    <a:pt x="216" y="79"/>
                  </a:lnTo>
                  <a:lnTo>
                    <a:pt x="197" y="40"/>
                  </a:lnTo>
                  <a:lnTo>
                    <a:pt x="15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8" name="Google Shape;2518;p33"/>
            <p:cNvSpPr/>
            <p:nvPr/>
          </p:nvSpPr>
          <p:spPr>
            <a:xfrm>
              <a:off x="-2274150" y="1209450"/>
              <a:ext cx="183650" cy="19175"/>
            </a:xfrm>
            <a:custGeom>
              <a:rect b="b" l="l" r="r" t="t"/>
              <a:pathLst>
                <a:path extrusionOk="0" h="767" w="7346">
                  <a:moveTo>
                    <a:pt x="40" y="1"/>
                  </a:moveTo>
                  <a:lnTo>
                    <a:pt x="21" y="40"/>
                  </a:lnTo>
                  <a:lnTo>
                    <a:pt x="1" y="79"/>
                  </a:lnTo>
                  <a:lnTo>
                    <a:pt x="1" y="119"/>
                  </a:lnTo>
                  <a:lnTo>
                    <a:pt x="21" y="158"/>
                  </a:lnTo>
                  <a:lnTo>
                    <a:pt x="40" y="197"/>
                  </a:lnTo>
                  <a:lnTo>
                    <a:pt x="80" y="197"/>
                  </a:lnTo>
                  <a:lnTo>
                    <a:pt x="845" y="354"/>
                  </a:lnTo>
                  <a:lnTo>
                    <a:pt x="1552" y="472"/>
                  </a:lnTo>
                  <a:lnTo>
                    <a:pt x="2200" y="570"/>
                  </a:lnTo>
                  <a:lnTo>
                    <a:pt x="2809" y="649"/>
                  </a:lnTo>
                  <a:lnTo>
                    <a:pt x="3379" y="708"/>
                  </a:lnTo>
                  <a:lnTo>
                    <a:pt x="3909" y="747"/>
                  </a:lnTo>
                  <a:lnTo>
                    <a:pt x="4400" y="767"/>
                  </a:lnTo>
                  <a:lnTo>
                    <a:pt x="5264" y="767"/>
                  </a:lnTo>
                  <a:lnTo>
                    <a:pt x="5657" y="747"/>
                  </a:lnTo>
                  <a:lnTo>
                    <a:pt x="6010" y="708"/>
                  </a:lnTo>
                  <a:lnTo>
                    <a:pt x="6324" y="649"/>
                  </a:lnTo>
                  <a:lnTo>
                    <a:pt x="6619" y="610"/>
                  </a:lnTo>
                  <a:lnTo>
                    <a:pt x="6874" y="551"/>
                  </a:lnTo>
                  <a:lnTo>
                    <a:pt x="7090" y="472"/>
                  </a:lnTo>
                  <a:lnTo>
                    <a:pt x="7267" y="394"/>
                  </a:lnTo>
                  <a:lnTo>
                    <a:pt x="7306" y="374"/>
                  </a:lnTo>
                  <a:lnTo>
                    <a:pt x="7326" y="335"/>
                  </a:lnTo>
                  <a:lnTo>
                    <a:pt x="7345" y="295"/>
                  </a:lnTo>
                  <a:lnTo>
                    <a:pt x="7326" y="256"/>
                  </a:lnTo>
                  <a:lnTo>
                    <a:pt x="7306" y="217"/>
                  </a:lnTo>
                  <a:lnTo>
                    <a:pt x="7267" y="197"/>
                  </a:lnTo>
                  <a:lnTo>
                    <a:pt x="7188" y="197"/>
                  </a:lnTo>
                  <a:lnTo>
                    <a:pt x="7012" y="276"/>
                  </a:lnTo>
                  <a:lnTo>
                    <a:pt x="6815" y="335"/>
                  </a:lnTo>
                  <a:lnTo>
                    <a:pt x="6579" y="394"/>
                  </a:lnTo>
                  <a:lnTo>
                    <a:pt x="6305" y="433"/>
                  </a:lnTo>
                  <a:lnTo>
                    <a:pt x="6010" y="492"/>
                  </a:lnTo>
                  <a:lnTo>
                    <a:pt x="5696" y="511"/>
                  </a:lnTo>
                  <a:lnTo>
                    <a:pt x="5323" y="531"/>
                  </a:lnTo>
                  <a:lnTo>
                    <a:pt x="4930" y="551"/>
                  </a:lnTo>
                  <a:lnTo>
                    <a:pt x="4478" y="551"/>
                  </a:lnTo>
                  <a:lnTo>
                    <a:pt x="3987" y="531"/>
                  </a:lnTo>
                  <a:lnTo>
                    <a:pt x="3477" y="492"/>
                  </a:lnTo>
                  <a:lnTo>
                    <a:pt x="2907" y="433"/>
                  </a:lnTo>
                  <a:lnTo>
                    <a:pt x="2279" y="354"/>
                  </a:lnTo>
                  <a:lnTo>
                    <a:pt x="1611" y="256"/>
                  </a:lnTo>
                  <a:lnTo>
                    <a:pt x="904" y="138"/>
                  </a:lnTo>
                  <a:lnTo>
                    <a:pt x="119" y="1"/>
                  </a:lnTo>
                  <a:close/>
                </a:path>
              </a:pathLst>
            </a:custGeom>
            <a:solidFill>
              <a:srgbClr val="303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9" name="Google Shape;2519;p33"/>
            <p:cNvSpPr/>
            <p:nvPr/>
          </p:nvSpPr>
          <p:spPr>
            <a:xfrm>
              <a:off x="-2255000" y="1241850"/>
              <a:ext cx="267100" cy="32425"/>
            </a:xfrm>
            <a:custGeom>
              <a:rect b="b" l="l" r="r" t="t"/>
              <a:pathLst>
                <a:path extrusionOk="0" h="1297" w="10684">
                  <a:moveTo>
                    <a:pt x="10585" y="1"/>
                  </a:moveTo>
                  <a:lnTo>
                    <a:pt x="10546" y="21"/>
                  </a:lnTo>
                  <a:lnTo>
                    <a:pt x="10291" y="119"/>
                  </a:lnTo>
                  <a:lnTo>
                    <a:pt x="9977" y="217"/>
                  </a:lnTo>
                  <a:lnTo>
                    <a:pt x="9604" y="335"/>
                  </a:lnTo>
                  <a:lnTo>
                    <a:pt x="9171" y="453"/>
                  </a:lnTo>
                  <a:lnTo>
                    <a:pt x="8681" y="551"/>
                  </a:lnTo>
                  <a:lnTo>
                    <a:pt x="8131" y="669"/>
                  </a:lnTo>
                  <a:lnTo>
                    <a:pt x="7522" y="767"/>
                  </a:lnTo>
                  <a:lnTo>
                    <a:pt x="6874" y="845"/>
                  </a:lnTo>
                  <a:lnTo>
                    <a:pt x="6167" y="924"/>
                  </a:lnTo>
                  <a:lnTo>
                    <a:pt x="5421" y="1002"/>
                  </a:lnTo>
                  <a:lnTo>
                    <a:pt x="4635" y="1042"/>
                  </a:lnTo>
                  <a:lnTo>
                    <a:pt x="3791" y="1081"/>
                  </a:lnTo>
                  <a:lnTo>
                    <a:pt x="2927" y="1081"/>
                  </a:lnTo>
                  <a:lnTo>
                    <a:pt x="2023" y="1061"/>
                  </a:lnTo>
                  <a:lnTo>
                    <a:pt x="1101" y="1022"/>
                  </a:lnTo>
                  <a:lnTo>
                    <a:pt x="138" y="943"/>
                  </a:lnTo>
                  <a:lnTo>
                    <a:pt x="79" y="943"/>
                  </a:lnTo>
                  <a:lnTo>
                    <a:pt x="40" y="963"/>
                  </a:lnTo>
                  <a:lnTo>
                    <a:pt x="20" y="1002"/>
                  </a:lnTo>
                  <a:lnTo>
                    <a:pt x="1" y="1042"/>
                  </a:lnTo>
                  <a:lnTo>
                    <a:pt x="20" y="1081"/>
                  </a:lnTo>
                  <a:lnTo>
                    <a:pt x="40" y="1120"/>
                  </a:lnTo>
                  <a:lnTo>
                    <a:pt x="60" y="1140"/>
                  </a:lnTo>
                  <a:lnTo>
                    <a:pt x="99" y="1159"/>
                  </a:lnTo>
                  <a:lnTo>
                    <a:pt x="904" y="1218"/>
                  </a:lnTo>
                  <a:lnTo>
                    <a:pt x="1670" y="1258"/>
                  </a:lnTo>
                  <a:lnTo>
                    <a:pt x="2416" y="1297"/>
                  </a:lnTo>
                  <a:lnTo>
                    <a:pt x="3830" y="1297"/>
                  </a:lnTo>
                  <a:lnTo>
                    <a:pt x="4498" y="1277"/>
                  </a:lnTo>
                  <a:lnTo>
                    <a:pt x="5146" y="1238"/>
                  </a:lnTo>
                  <a:lnTo>
                    <a:pt x="5774" y="1179"/>
                  </a:lnTo>
                  <a:lnTo>
                    <a:pt x="6363" y="1140"/>
                  </a:lnTo>
                  <a:lnTo>
                    <a:pt x="6913" y="1061"/>
                  </a:lnTo>
                  <a:lnTo>
                    <a:pt x="7954" y="904"/>
                  </a:lnTo>
                  <a:lnTo>
                    <a:pt x="8838" y="747"/>
                  </a:lnTo>
                  <a:lnTo>
                    <a:pt x="9604" y="570"/>
                  </a:lnTo>
                  <a:lnTo>
                    <a:pt x="10193" y="374"/>
                  </a:lnTo>
                  <a:lnTo>
                    <a:pt x="10625" y="217"/>
                  </a:lnTo>
                  <a:lnTo>
                    <a:pt x="10664" y="197"/>
                  </a:lnTo>
                  <a:lnTo>
                    <a:pt x="10684" y="158"/>
                  </a:lnTo>
                  <a:lnTo>
                    <a:pt x="10684" y="119"/>
                  </a:lnTo>
                  <a:lnTo>
                    <a:pt x="10684" y="79"/>
                  </a:lnTo>
                  <a:lnTo>
                    <a:pt x="10664" y="40"/>
                  </a:lnTo>
                  <a:lnTo>
                    <a:pt x="10625" y="21"/>
                  </a:lnTo>
                  <a:lnTo>
                    <a:pt x="10585" y="1"/>
                  </a:lnTo>
                  <a:close/>
                </a:path>
              </a:pathLst>
            </a:custGeom>
            <a:solidFill>
              <a:srgbClr val="303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0" name="Google Shape;2520;p33"/>
            <p:cNvSpPr/>
            <p:nvPr/>
          </p:nvSpPr>
          <p:spPr>
            <a:xfrm>
              <a:off x="-2096425" y="1151525"/>
              <a:ext cx="108525" cy="15250"/>
            </a:xfrm>
            <a:custGeom>
              <a:rect b="b" l="l" r="r" t="t"/>
              <a:pathLst>
                <a:path extrusionOk="0" h="610" w="4341">
                  <a:moveTo>
                    <a:pt x="4223" y="1"/>
                  </a:moveTo>
                  <a:lnTo>
                    <a:pt x="3850" y="60"/>
                  </a:lnTo>
                  <a:lnTo>
                    <a:pt x="3457" y="138"/>
                  </a:lnTo>
                  <a:lnTo>
                    <a:pt x="2946" y="217"/>
                  </a:lnTo>
                  <a:lnTo>
                    <a:pt x="2318" y="295"/>
                  </a:lnTo>
                  <a:lnTo>
                    <a:pt x="1631" y="354"/>
                  </a:lnTo>
                  <a:lnTo>
                    <a:pt x="884" y="393"/>
                  </a:lnTo>
                  <a:lnTo>
                    <a:pt x="79" y="393"/>
                  </a:lnTo>
                  <a:lnTo>
                    <a:pt x="40" y="413"/>
                  </a:lnTo>
                  <a:lnTo>
                    <a:pt x="20" y="452"/>
                  </a:lnTo>
                  <a:lnTo>
                    <a:pt x="1" y="492"/>
                  </a:lnTo>
                  <a:lnTo>
                    <a:pt x="20" y="550"/>
                  </a:lnTo>
                  <a:lnTo>
                    <a:pt x="40" y="570"/>
                  </a:lnTo>
                  <a:lnTo>
                    <a:pt x="79" y="609"/>
                  </a:lnTo>
                  <a:lnTo>
                    <a:pt x="1277" y="609"/>
                  </a:lnTo>
                  <a:lnTo>
                    <a:pt x="1964" y="550"/>
                  </a:lnTo>
                  <a:lnTo>
                    <a:pt x="2573" y="492"/>
                  </a:lnTo>
                  <a:lnTo>
                    <a:pt x="3143" y="413"/>
                  </a:lnTo>
                  <a:lnTo>
                    <a:pt x="3948" y="276"/>
                  </a:lnTo>
                  <a:lnTo>
                    <a:pt x="4262" y="217"/>
                  </a:lnTo>
                  <a:lnTo>
                    <a:pt x="4301" y="197"/>
                  </a:lnTo>
                  <a:lnTo>
                    <a:pt x="4341" y="158"/>
                  </a:lnTo>
                  <a:lnTo>
                    <a:pt x="4341" y="118"/>
                  </a:lnTo>
                  <a:lnTo>
                    <a:pt x="4341" y="79"/>
                  </a:lnTo>
                  <a:lnTo>
                    <a:pt x="4321" y="40"/>
                  </a:lnTo>
                  <a:lnTo>
                    <a:pt x="4301" y="1"/>
                  </a:lnTo>
                  <a:close/>
                </a:path>
              </a:pathLst>
            </a:custGeom>
            <a:solidFill>
              <a:srgbClr val="303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1" name="Google Shape;2521;p33"/>
            <p:cNvSpPr/>
            <p:nvPr/>
          </p:nvSpPr>
          <p:spPr>
            <a:xfrm>
              <a:off x="-1731650" y="642425"/>
              <a:ext cx="187075" cy="502250"/>
            </a:xfrm>
            <a:custGeom>
              <a:rect b="b" l="l" r="r" t="t"/>
              <a:pathLst>
                <a:path extrusionOk="0" h="20090" w="7483">
                  <a:moveTo>
                    <a:pt x="59" y="1"/>
                  </a:moveTo>
                  <a:lnTo>
                    <a:pt x="20" y="40"/>
                  </a:lnTo>
                  <a:lnTo>
                    <a:pt x="0" y="79"/>
                  </a:lnTo>
                  <a:lnTo>
                    <a:pt x="0" y="119"/>
                  </a:lnTo>
                  <a:lnTo>
                    <a:pt x="79" y="1375"/>
                  </a:lnTo>
                  <a:lnTo>
                    <a:pt x="197" y="2966"/>
                  </a:lnTo>
                  <a:lnTo>
                    <a:pt x="354" y="4792"/>
                  </a:lnTo>
                  <a:lnTo>
                    <a:pt x="530" y="6697"/>
                  </a:lnTo>
                  <a:lnTo>
                    <a:pt x="727" y="8602"/>
                  </a:lnTo>
                  <a:lnTo>
                    <a:pt x="923" y="10389"/>
                  </a:lnTo>
                  <a:lnTo>
                    <a:pt x="1100" y="11921"/>
                  </a:lnTo>
                  <a:lnTo>
                    <a:pt x="1198" y="12569"/>
                  </a:lnTo>
                  <a:lnTo>
                    <a:pt x="1277" y="13099"/>
                  </a:lnTo>
                  <a:lnTo>
                    <a:pt x="1394" y="13374"/>
                  </a:lnTo>
                  <a:lnTo>
                    <a:pt x="1689" y="14041"/>
                  </a:lnTo>
                  <a:lnTo>
                    <a:pt x="1925" y="14493"/>
                  </a:lnTo>
                  <a:lnTo>
                    <a:pt x="2180" y="15004"/>
                  </a:lnTo>
                  <a:lnTo>
                    <a:pt x="2494" y="15553"/>
                  </a:lnTo>
                  <a:lnTo>
                    <a:pt x="2867" y="16143"/>
                  </a:lnTo>
                  <a:lnTo>
                    <a:pt x="3260" y="16732"/>
                  </a:lnTo>
                  <a:lnTo>
                    <a:pt x="3712" y="17340"/>
                  </a:lnTo>
                  <a:lnTo>
                    <a:pt x="3967" y="17635"/>
                  </a:lnTo>
                  <a:lnTo>
                    <a:pt x="4222" y="17910"/>
                  </a:lnTo>
                  <a:lnTo>
                    <a:pt x="4478" y="18205"/>
                  </a:lnTo>
                  <a:lnTo>
                    <a:pt x="4752" y="18460"/>
                  </a:lnTo>
                  <a:lnTo>
                    <a:pt x="5047" y="18735"/>
                  </a:lnTo>
                  <a:lnTo>
                    <a:pt x="5342" y="18970"/>
                  </a:lnTo>
                  <a:lnTo>
                    <a:pt x="5636" y="19206"/>
                  </a:lnTo>
                  <a:lnTo>
                    <a:pt x="5950" y="19422"/>
                  </a:lnTo>
                  <a:lnTo>
                    <a:pt x="6284" y="19618"/>
                  </a:lnTo>
                  <a:lnTo>
                    <a:pt x="6618" y="19795"/>
                  </a:lnTo>
                  <a:lnTo>
                    <a:pt x="6971" y="19952"/>
                  </a:lnTo>
                  <a:lnTo>
                    <a:pt x="7345" y="20090"/>
                  </a:lnTo>
                  <a:lnTo>
                    <a:pt x="7364" y="20090"/>
                  </a:lnTo>
                  <a:lnTo>
                    <a:pt x="7443" y="20070"/>
                  </a:lnTo>
                  <a:lnTo>
                    <a:pt x="7482" y="20031"/>
                  </a:lnTo>
                  <a:lnTo>
                    <a:pt x="7482" y="19972"/>
                  </a:lnTo>
                  <a:lnTo>
                    <a:pt x="7462" y="19933"/>
                  </a:lnTo>
                  <a:lnTo>
                    <a:pt x="7443" y="19913"/>
                  </a:lnTo>
                  <a:lnTo>
                    <a:pt x="7404" y="19893"/>
                  </a:lnTo>
                  <a:lnTo>
                    <a:pt x="7050" y="19756"/>
                  </a:lnTo>
                  <a:lnTo>
                    <a:pt x="6716" y="19599"/>
                  </a:lnTo>
                  <a:lnTo>
                    <a:pt x="6382" y="19422"/>
                  </a:lnTo>
                  <a:lnTo>
                    <a:pt x="6068" y="19226"/>
                  </a:lnTo>
                  <a:lnTo>
                    <a:pt x="5754" y="19029"/>
                  </a:lnTo>
                  <a:lnTo>
                    <a:pt x="5459" y="18794"/>
                  </a:lnTo>
                  <a:lnTo>
                    <a:pt x="5165" y="18558"/>
                  </a:lnTo>
                  <a:lnTo>
                    <a:pt x="4890" y="18303"/>
                  </a:lnTo>
                  <a:lnTo>
                    <a:pt x="4615" y="18028"/>
                  </a:lnTo>
                  <a:lnTo>
                    <a:pt x="4360" y="17753"/>
                  </a:lnTo>
                  <a:lnTo>
                    <a:pt x="4104" y="17478"/>
                  </a:lnTo>
                  <a:lnTo>
                    <a:pt x="3869" y="17183"/>
                  </a:lnTo>
                  <a:lnTo>
                    <a:pt x="3437" y="16594"/>
                  </a:lnTo>
                  <a:lnTo>
                    <a:pt x="3044" y="16005"/>
                  </a:lnTo>
                  <a:lnTo>
                    <a:pt x="2691" y="15436"/>
                  </a:lnTo>
                  <a:lnTo>
                    <a:pt x="2376" y="14905"/>
                  </a:lnTo>
                  <a:lnTo>
                    <a:pt x="2101" y="14395"/>
                  </a:lnTo>
                  <a:lnTo>
                    <a:pt x="1885" y="13963"/>
                  </a:lnTo>
                  <a:lnTo>
                    <a:pt x="1591" y="13295"/>
                  </a:lnTo>
                  <a:lnTo>
                    <a:pt x="1493" y="13040"/>
                  </a:lnTo>
                  <a:lnTo>
                    <a:pt x="1414" y="12490"/>
                  </a:lnTo>
                  <a:lnTo>
                    <a:pt x="1316" y="11842"/>
                  </a:lnTo>
                  <a:lnTo>
                    <a:pt x="1120" y="10291"/>
                  </a:lnTo>
                  <a:lnTo>
                    <a:pt x="923" y="8484"/>
                  </a:lnTo>
                  <a:lnTo>
                    <a:pt x="746" y="6540"/>
                  </a:lnTo>
                  <a:lnTo>
                    <a:pt x="570" y="4615"/>
                  </a:lnTo>
                  <a:lnTo>
                    <a:pt x="413" y="2828"/>
                  </a:lnTo>
                  <a:lnTo>
                    <a:pt x="295" y="1277"/>
                  </a:lnTo>
                  <a:lnTo>
                    <a:pt x="216" y="99"/>
                  </a:lnTo>
                  <a:lnTo>
                    <a:pt x="197" y="60"/>
                  </a:lnTo>
                  <a:lnTo>
                    <a:pt x="177" y="20"/>
                  </a:lnTo>
                  <a:lnTo>
                    <a:pt x="138"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2" name="Google Shape;2522;p33"/>
            <p:cNvSpPr/>
            <p:nvPr/>
          </p:nvSpPr>
          <p:spPr>
            <a:xfrm>
              <a:off x="-1783700" y="1416625"/>
              <a:ext cx="195425" cy="1038850"/>
            </a:xfrm>
            <a:custGeom>
              <a:rect b="b" l="l" r="r" t="t"/>
              <a:pathLst>
                <a:path extrusionOk="0" h="41554" w="7817">
                  <a:moveTo>
                    <a:pt x="79" y="1"/>
                  </a:moveTo>
                  <a:lnTo>
                    <a:pt x="40" y="40"/>
                  </a:lnTo>
                  <a:lnTo>
                    <a:pt x="1" y="60"/>
                  </a:lnTo>
                  <a:lnTo>
                    <a:pt x="1" y="99"/>
                  </a:lnTo>
                  <a:lnTo>
                    <a:pt x="1" y="158"/>
                  </a:lnTo>
                  <a:lnTo>
                    <a:pt x="138" y="492"/>
                  </a:lnTo>
                  <a:lnTo>
                    <a:pt x="256" y="865"/>
                  </a:lnTo>
                  <a:lnTo>
                    <a:pt x="374" y="1258"/>
                  </a:lnTo>
                  <a:lnTo>
                    <a:pt x="472" y="1670"/>
                  </a:lnTo>
                  <a:lnTo>
                    <a:pt x="649" y="2534"/>
                  </a:lnTo>
                  <a:lnTo>
                    <a:pt x="806" y="3437"/>
                  </a:lnTo>
                  <a:lnTo>
                    <a:pt x="943" y="4400"/>
                  </a:lnTo>
                  <a:lnTo>
                    <a:pt x="1081" y="5381"/>
                  </a:lnTo>
                  <a:lnTo>
                    <a:pt x="1297" y="7365"/>
                  </a:lnTo>
                  <a:lnTo>
                    <a:pt x="1473" y="9014"/>
                  </a:lnTo>
                  <a:lnTo>
                    <a:pt x="1670" y="10625"/>
                  </a:lnTo>
                  <a:lnTo>
                    <a:pt x="1788" y="11390"/>
                  </a:lnTo>
                  <a:lnTo>
                    <a:pt x="1925" y="12137"/>
                  </a:lnTo>
                  <a:lnTo>
                    <a:pt x="2063" y="12844"/>
                  </a:lnTo>
                  <a:lnTo>
                    <a:pt x="2239" y="13511"/>
                  </a:lnTo>
                  <a:lnTo>
                    <a:pt x="2436" y="14297"/>
                  </a:lnTo>
                  <a:lnTo>
                    <a:pt x="2652" y="15180"/>
                  </a:lnTo>
                  <a:lnTo>
                    <a:pt x="2848" y="16162"/>
                  </a:lnTo>
                  <a:lnTo>
                    <a:pt x="3064" y="17203"/>
                  </a:lnTo>
                  <a:lnTo>
                    <a:pt x="3496" y="19442"/>
                  </a:lnTo>
                  <a:lnTo>
                    <a:pt x="3889" y="21720"/>
                  </a:lnTo>
                  <a:lnTo>
                    <a:pt x="4223" y="23841"/>
                  </a:lnTo>
                  <a:lnTo>
                    <a:pt x="4478" y="25647"/>
                  </a:lnTo>
                  <a:lnTo>
                    <a:pt x="4557" y="26393"/>
                  </a:lnTo>
                  <a:lnTo>
                    <a:pt x="4615" y="26982"/>
                  </a:lnTo>
                  <a:lnTo>
                    <a:pt x="4655" y="27395"/>
                  </a:lnTo>
                  <a:lnTo>
                    <a:pt x="4635" y="27631"/>
                  </a:lnTo>
                  <a:lnTo>
                    <a:pt x="4615" y="27768"/>
                  </a:lnTo>
                  <a:lnTo>
                    <a:pt x="4615" y="27886"/>
                  </a:lnTo>
                  <a:lnTo>
                    <a:pt x="4635" y="28004"/>
                  </a:lnTo>
                  <a:lnTo>
                    <a:pt x="4674" y="28102"/>
                  </a:lnTo>
                  <a:lnTo>
                    <a:pt x="4773" y="28298"/>
                  </a:lnTo>
                  <a:lnTo>
                    <a:pt x="4910" y="28495"/>
                  </a:lnTo>
                  <a:lnTo>
                    <a:pt x="5106" y="28789"/>
                  </a:lnTo>
                  <a:lnTo>
                    <a:pt x="5185" y="28946"/>
                  </a:lnTo>
                  <a:lnTo>
                    <a:pt x="5283" y="29143"/>
                  </a:lnTo>
                  <a:lnTo>
                    <a:pt x="5362" y="29359"/>
                  </a:lnTo>
                  <a:lnTo>
                    <a:pt x="5401" y="29634"/>
                  </a:lnTo>
                  <a:lnTo>
                    <a:pt x="5440" y="29928"/>
                  </a:lnTo>
                  <a:lnTo>
                    <a:pt x="5460" y="30282"/>
                  </a:lnTo>
                  <a:lnTo>
                    <a:pt x="5479" y="30655"/>
                  </a:lnTo>
                  <a:lnTo>
                    <a:pt x="5538" y="31126"/>
                  </a:lnTo>
                  <a:lnTo>
                    <a:pt x="5637" y="31676"/>
                  </a:lnTo>
                  <a:lnTo>
                    <a:pt x="5774" y="32304"/>
                  </a:lnTo>
                  <a:lnTo>
                    <a:pt x="6088" y="33738"/>
                  </a:lnTo>
                  <a:lnTo>
                    <a:pt x="6442" y="35309"/>
                  </a:lnTo>
                  <a:lnTo>
                    <a:pt x="6893" y="37174"/>
                  </a:lnTo>
                  <a:lnTo>
                    <a:pt x="7090" y="38078"/>
                  </a:lnTo>
                  <a:lnTo>
                    <a:pt x="7266" y="38922"/>
                  </a:lnTo>
                  <a:lnTo>
                    <a:pt x="7404" y="39688"/>
                  </a:lnTo>
                  <a:lnTo>
                    <a:pt x="7522" y="40395"/>
                  </a:lnTo>
                  <a:lnTo>
                    <a:pt x="7581" y="40964"/>
                  </a:lnTo>
                  <a:lnTo>
                    <a:pt x="7600" y="41220"/>
                  </a:lnTo>
                  <a:lnTo>
                    <a:pt x="7600" y="41436"/>
                  </a:lnTo>
                  <a:lnTo>
                    <a:pt x="7600" y="41475"/>
                  </a:lnTo>
                  <a:lnTo>
                    <a:pt x="7620" y="41514"/>
                  </a:lnTo>
                  <a:lnTo>
                    <a:pt x="7659" y="41534"/>
                  </a:lnTo>
                  <a:lnTo>
                    <a:pt x="7699" y="41553"/>
                  </a:lnTo>
                  <a:lnTo>
                    <a:pt x="7738" y="41534"/>
                  </a:lnTo>
                  <a:lnTo>
                    <a:pt x="7777" y="41514"/>
                  </a:lnTo>
                  <a:lnTo>
                    <a:pt x="7797" y="41475"/>
                  </a:lnTo>
                  <a:lnTo>
                    <a:pt x="7816" y="41436"/>
                  </a:lnTo>
                  <a:lnTo>
                    <a:pt x="7816" y="41220"/>
                  </a:lnTo>
                  <a:lnTo>
                    <a:pt x="7797" y="40964"/>
                  </a:lnTo>
                  <a:lnTo>
                    <a:pt x="7738" y="40375"/>
                  </a:lnTo>
                  <a:lnTo>
                    <a:pt x="7640" y="39688"/>
                  </a:lnTo>
                  <a:lnTo>
                    <a:pt x="7483" y="38902"/>
                  </a:lnTo>
                  <a:lnTo>
                    <a:pt x="7306" y="38038"/>
                  </a:lnTo>
                  <a:lnTo>
                    <a:pt x="7109" y="37135"/>
                  </a:lnTo>
                  <a:lnTo>
                    <a:pt x="6658" y="35269"/>
                  </a:lnTo>
                  <a:lnTo>
                    <a:pt x="6304" y="33698"/>
                  </a:lnTo>
                  <a:lnTo>
                    <a:pt x="5990" y="32285"/>
                  </a:lnTo>
                  <a:lnTo>
                    <a:pt x="5853" y="31656"/>
                  </a:lnTo>
                  <a:lnTo>
                    <a:pt x="5754" y="31106"/>
                  </a:lnTo>
                  <a:lnTo>
                    <a:pt x="5696" y="30635"/>
                  </a:lnTo>
                  <a:lnTo>
                    <a:pt x="5676" y="30282"/>
                  </a:lnTo>
                  <a:lnTo>
                    <a:pt x="5656" y="29908"/>
                  </a:lnTo>
                  <a:lnTo>
                    <a:pt x="5617" y="29575"/>
                  </a:lnTo>
                  <a:lnTo>
                    <a:pt x="5558" y="29300"/>
                  </a:lnTo>
                  <a:lnTo>
                    <a:pt x="5479" y="29064"/>
                  </a:lnTo>
                  <a:lnTo>
                    <a:pt x="5381" y="28848"/>
                  </a:lnTo>
                  <a:lnTo>
                    <a:pt x="5283" y="28671"/>
                  </a:lnTo>
                  <a:lnTo>
                    <a:pt x="5087" y="28377"/>
                  </a:lnTo>
                  <a:lnTo>
                    <a:pt x="4969" y="28200"/>
                  </a:lnTo>
                  <a:lnTo>
                    <a:pt x="4890" y="28043"/>
                  </a:lnTo>
                  <a:lnTo>
                    <a:pt x="4851" y="27945"/>
                  </a:lnTo>
                  <a:lnTo>
                    <a:pt x="4851" y="27866"/>
                  </a:lnTo>
                  <a:lnTo>
                    <a:pt x="4831" y="27768"/>
                  </a:lnTo>
                  <a:lnTo>
                    <a:pt x="4851" y="27670"/>
                  </a:lnTo>
                  <a:lnTo>
                    <a:pt x="4871" y="27572"/>
                  </a:lnTo>
                  <a:lnTo>
                    <a:pt x="4871" y="27415"/>
                  </a:lnTo>
                  <a:lnTo>
                    <a:pt x="4851" y="26982"/>
                  </a:lnTo>
                  <a:lnTo>
                    <a:pt x="4792" y="26374"/>
                  </a:lnTo>
                  <a:lnTo>
                    <a:pt x="4694" y="25608"/>
                  </a:lnTo>
                  <a:lnTo>
                    <a:pt x="4439" y="23762"/>
                  </a:lnTo>
                  <a:lnTo>
                    <a:pt x="4085" y="21621"/>
                  </a:lnTo>
                  <a:lnTo>
                    <a:pt x="3692" y="19324"/>
                  </a:lnTo>
                  <a:lnTo>
                    <a:pt x="3260" y="17085"/>
                  </a:lnTo>
                  <a:lnTo>
                    <a:pt x="3064" y="16044"/>
                  </a:lnTo>
                  <a:lnTo>
                    <a:pt x="2848" y="15082"/>
                  </a:lnTo>
                  <a:lnTo>
                    <a:pt x="2632" y="14199"/>
                  </a:lnTo>
                  <a:lnTo>
                    <a:pt x="2455" y="13452"/>
                  </a:lnTo>
                  <a:lnTo>
                    <a:pt x="2279" y="12804"/>
                  </a:lnTo>
                  <a:lnTo>
                    <a:pt x="2141" y="12097"/>
                  </a:lnTo>
                  <a:lnTo>
                    <a:pt x="2004" y="11351"/>
                  </a:lnTo>
                  <a:lnTo>
                    <a:pt x="1886" y="10585"/>
                  </a:lnTo>
                  <a:lnTo>
                    <a:pt x="1689" y="8975"/>
                  </a:lnTo>
                  <a:lnTo>
                    <a:pt x="1513" y="7345"/>
                  </a:lnTo>
                  <a:lnTo>
                    <a:pt x="1297" y="5342"/>
                  </a:lnTo>
                  <a:lnTo>
                    <a:pt x="1159" y="4360"/>
                  </a:lnTo>
                  <a:lnTo>
                    <a:pt x="1022" y="3398"/>
                  </a:lnTo>
                  <a:lnTo>
                    <a:pt x="865" y="2475"/>
                  </a:lnTo>
                  <a:lnTo>
                    <a:pt x="688" y="1611"/>
                  </a:lnTo>
                  <a:lnTo>
                    <a:pt x="570" y="1199"/>
                  </a:lnTo>
                  <a:lnTo>
                    <a:pt x="472" y="806"/>
                  </a:lnTo>
                  <a:lnTo>
                    <a:pt x="335" y="433"/>
                  </a:lnTo>
                  <a:lnTo>
                    <a:pt x="217" y="60"/>
                  </a:lnTo>
                  <a:lnTo>
                    <a:pt x="197" y="40"/>
                  </a:lnTo>
                  <a:lnTo>
                    <a:pt x="158" y="1"/>
                  </a:lnTo>
                  <a:close/>
                </a:path>
              </a:pathLst>
            </a:custGeom>
            <a:solidFill>
              <a:srgbClr val="303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3" name="Google Shape;2523;p33"/>
            <p:cNvSpPr/>
            <p:nvPr/>
          </p:nvSpPr>
          <p:spPr>
            <a:xfrm>
              <a:off x="-1710050" y="2235025"/>
              <a:ext cx="27025" cy="131600"/>
            </a:xfrm>
            <a:custGeom>
              <a:rect b="b" l="l" r="r" t="t"/>
              <a:pathLst>
                <a:path extrusionOk="0" h="5264" w="1081">
                  <a:moveTo>
                    <a:pt x="98" y="0"/>
                  </a:moveTo>
                  <a:lnTo>
                    <a:pt x="59" y="20"/>
                  </a:lnTo>
                  <a:lnTo>
                    <a:pt x="40" y="39"/>
                  </a:lnTo>
                  <a:lnTo>
                    <a:pt x="0" y="79"/>
                  </a:lnTo>
                  <a:lnTo>
                    <a:pt x="0" y="118"/>
                  </a:lnTo>
                  <a:lnTo>
                    <a:pt x="118" y="1257"/>
                  </a:lnTo>
                  <a:lnTo>
                    <a:pt x="256" y="2259"/>
                  </a:lnTo>
                  <a:lnTo>
                    <a:pt x="393" y="3123"/>
                  </a:lnTo>
                  <a:lnTo>
                    <a:pt x="530" y="3849"/>
                  </a:lnTo>
                  <a:lnTo>
                    <a:pt x="648" y="4419"/>
                  </a:lnTo>
                  <a:lnTo>
                    <a:pt x="766" y="4831"/>
                  </a:lnTo>
                  <a:lnTo>
                    <a:pt x="864" y="5184"/>
                  </a:lnTo>
                  <a:lnTo>
                    <a:pt x="904" y="5243"/>
                  </a:lnTo>
                  <a:lnTo>
                    <a:pt x="963" y="5263"/>
                  </a:lnTo>
                  <a:lnTo>
                    <a:pt x="1002" y="5243"/>
                  </a:lnTo>
                  <a:lnTo>
                    <a:pt x="1041" y="5224"/>
                  </a:lnTo>
                  <a:lnTo>
                    <a:pt x="1061" y="5204"/>
                  </a:lnTo>
                  <a:lnTo>
                    <a:pt x="1080" y="5165"/>
                  </a:lnTo>
                  <a:lnTo>
                    <a:pt x="1061" y="5106"/>
                  </a:lnTo>
                  <a:lnTo>
                    <a:pt x="963" y="4772"/>
                  </a:lnTo>
                  <a:lnTo>
                    <a:pt x="864" y="4360"/>
                  </a:lnTo>
                  <a:lnTo>
                    <a:pt x="746" y="3790"/>
                  </a:lnTo>
                  <a:lnTo>
                    <a:pt x="609" y="3083"/>
                  </a:lnTo>
                  <a:lnTo>
                    <a:pt x="472" y="2219"/>
                  </a:lnTo>
                  <a:lnTo>
                    <a:pt x="334" y="1237"/>
                  </a:lnTo>
                  <a:lnTo>
                    <a:pt x="216" y="98"/>
                  </a:lnTo>
                  <a:lnTo>
                    <a:pt x="216" y="59"/>
                  </a:lnTo>
                  <a:lnTo>
                    <a:pt x="177" y="39"/>
                  </a:lnTo>
                  <a:lnTo>
                    <a:pt x="138" y="20"/>
                  </a:lnTo>
                  <a:lnTo>
                    <a:pt x="98" y="0"/>
                  </a:lnTo>
                  <a:close/>
                </a:path>
              </a:pathLst>
            </a:custGeom>
            <a:solidFill>
              <a:srgbClr val="303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4" name="Google Shape;2524;p33"/>
            <p:cNvSpPr/>
            <p:nvPr/>
          </p:nvSpPr>
          <p:spPr>
            <a:xfrm>
              <a:off x="-1737050" y="2192300"/>
              <a:ext cx="11800" cy="99200"/>
            </a:xfrm>
            <a:custGeom>
              <a:rect b="b" l="l" r="r" t="t"/>
              <a:pathLst>
                <a:path extrusionOk="0" h="3968" w="472">
                  <a:moveTo>
                    <a:pt x="295" y="1"/>
                  </a:moveTo>
                  <a:lnTo>
                    <a:pt x="256" y="20"/>
                  </a:lnTo>
                  <a:lnTo>
                    <a:pt x="216" y="40"/>
                  </a:lnTo>
                  <a:lnTo>
                    <a:pt x="197" y="79"/>
                  </a:lnTo>
                  <a:lnTo>
                    <a:pt x="138" y="394"/>
                  </a:lnTo>
                  <a:lnTo>
                    <a:pt x="98" y="688"/>
                  </a:lnTo>
                  <a:lnTo>
                    <a:pt x="20" y="1238"/>
                  </a:lnTo>
                  <a:lnTo>
                    <a:pt x="0" y="1768"/>
                  </a:lnTo>
                  <a:lnTo>
                    <a:pt x="20" y="2220"/>
                  </a:lnTo>
                  <a:lnTo>
                    <a:pt x="59" y="2632"/>
                  </a:lnTo>
                  <a:lnTo>
                    <a:pt x="98" y="2986"/>
                  </a:lnTo>
                  <a:lnTo>
                    <a:pt x="216" y="3535"/>
                  </a:lnTo>
                  <a:lnTo>
                    <a:pt x="256" y="3752"/>
                  </a:lnTo>
                  <a:lnTo>
                    <a:pt x="216" y="3791"/>
                  </a:lnTo>
                  <a:lnTo>
                    <a:pt x="197" y="3830"/>
                  </a:lnTo>
                  <a:lnTo>
                    <a:pt x="197" y="3869"/>
                  </a:lnTo>
                  <a:lnTo>
                    <a:pt x="216" y="3909"/>
                  </a:lnTo>
                  <a:lnTo>
                    <a:pt x="256" y="3948"/>
                  </a:lnTo>
                  <a:lnTo>
                    <a:pt x="295" y="3968"/>
                  </a:lnTo>
                  <a:lnTo>
                    <a:pt x="393" y="3968"/>
                  </a:lnTo>
                  <a:lnTo>
                    <a:pt x="413" y="3948"/>
                  </a:lnTo>
                  <a:lnTo>
                    <a:pt x="472" y="3889"/>
                  </a:lnTo>
                  <a:lnTo>
                    <a:pt x="472" y="3810"/>
                  </a:lnTo>
                  <a:lnTo>
                    <a:pt x="472" y="3673"/>
                  </a:lnTo>
                  <a:lnTo>
                    <a:pt x="432" y="3496"/>
                  </a:lnTo>
                  <a:lnTo>
                    <a:pt x="314" y="2966"/>
                  </a:lnTo>
                  <a:lnTo>
                    <a:pt x="275" y="2613"/>
                  </a:lnTo>
                  <a:lnTo>
                    <a:pt x="236" y="2220"/>
                  </a:lnTo>
                  <a:lnTo>
                    <a:pt x="236" y="1768"/>
                  </a:lnTo>
                  <a:lnTo>
                    <a:pt x="256" y="1258"/>
                  </a:lnTo>
                  <a:lnTo>
                    <a:pt x="314" y="727"/>
                  </a:lnTo>
                  <a:lnTo>
                    <a:pt x="413" y="138"/>
                  </a:lnTo>
                  <a:lnTo>
                    <a:pt x="413" y="79"/>
                  </a:lnTo>
                  <a:lnTo>
                    <a:pt x="413" y="40"/>
                  </a:lnTo>
                  <a:lnTo>
                    <a:pt x="373" y="20"/>
                  </a:lnTo>
                  <a:lnTo>
                    <a:pt x="334" y="1"/>
                  </a:lnTo>
                  <a:close/>
                </a:path>
              </a:pathLst>
            </a:custGeom>
            <a:solidFill>
              <a:srgbClr val="303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5" name="Google Shape;2525;p33"/>
            <p:cNvSpPr/>
            <p:nvPr/>
          </p:nvSpPr>
          <p:spPr>
            <a:xfrm>
              <a:off x="-1678625" y="2224225"/>
              <a:ext cx="36825" cy="147800"/>
            </a:xfrm>
            <a:custGeom>
              <a:rect b="b" l="l" r="r" t="t"/>
              <a:pathLst>
                <a:path extrusionOk="0" h="5912" w="1473">
                  <a:moveTo>
                    <a:pt x="98" y="0"/>
                  </a:moveTo>
                  <a:lnTo>
                    <a:pt x="59" y="20"/>
                  </a:lnTo>
                  <a:lnTo>
                    <a:pt x="20" y="39"/>
                  </a:lnTo>
                  <a:lnTo>
                    <a:pt x="0" y="79"/>
                  </a:lnTo>
                  <a:lnTo>
                    <a:pt x="0" y="138"/>
                  </a:lnTo>
                  <a:lnTo>
                    <a:pt x="275" y="1532"/>
                  </a:lnTo>
                  <a:lnTo>
                    <a:pt x="511" y="2710"/>
                  </a:lnTo>
                  <a:lnTo>
                    <a:pt x="727" y="3692"/>
                  </a:lnTo>
                  <a:lnTo>
                    <a:pt x="923" y="4478"/>
                  </a:lnTo>
                  <a:lnTo>
                    <a:pt x="1178" y="5499"/>
                  </a:lnTo>
                  <a:lnTo>
                    <a:pt x="1257" y="5832"/>
                  </a:lnTo>
                  <a:lnTo>
                    <a:pt x="1276" y="5852"/>
                  </a:lnTo>
                  <a:lnTo>
                    <a:pt x="1296" y="5891"/>
                  </a:lnTo>
                  <a:lnTo>
                    <a:pt x="1375" y="5911"/>
                  </a:lnTo>
                  <a:lnTo>
                    <a:pt x="1394" y="5891"/>
                  </a:lnTo>
                  <a:lnTo>
                    <a:pt x="1434" y="5872"/>
                  </a:lnTo>
                  <a:lnTo>
                    <a:pt x="1473" y="5852"/>
                  </a:lnTo>
                  <a:lnTo>
                    <a:pt x="1473" y="5813"/>
                  </a:lnTo>
                  <a:lnTo>
                    <a:pt x="1473" y="5774"/>
                  </a:lnTo>
                  <a:lnTo>
                    <a:pt x="1375" y="5440"/>
                  </a:lnTo>
                  <a:lnTo>
                    <a:pt x="1119" y="4419"/>
                  </a:lnTo>
                  <a:lnTo>
                    <a:pt x="943" y="3633"/>
                  </a:lnTo>
                  <a:lnTo>
                    <a:pt x="727" y="2651"/>
                  </a:lnTo>
                  <a:lnTo>
                    <a:pt x="491" y="1473"/>
                  </a:lnTo>
                  <a:lnTo>
                    <a:pt x="216" y="79"/>
                  </a:lnTo>
                  <a:lnTo>
                    <a:pt x="196" y="39"/>
                  </a:lnTo>
                  <a:lnTo>
                    <a:pt x="177" y="20"/>
                  </a:lnTo>
                  <a:lnTo>
                    <a:pt x="138" y="0"/>
                  </a:lnTo>
                  <a:close/>
                </a:path>
              </a:pathLst>
            </a:custGeom>
            <a:solidFill>
              <a:srgbClr val="303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6" name="Google Shape;2526;p33"/>
            <p:cNvSpPr/>
            <p:nvPr/>
          </p:nvSpPr>
          <p:spPr>
            <a:xfrm>
              <a:off x="-1605000" y="2224225"/>
              <a:ext cx="48150" cy="131100"/>
            </a:xfrm>
            <a:custGeom>
              <a:rect b="b" l="l" r="r" t="t"/>
              <a:pathLst>
                <a:path extrusionOk="0" h="5244" w="1926">
                  <a:moveTo>
                    <a:pt x="99" y="0"/>
                  </a:moveTo>
                  <a:lnTo>
                    <a:pt x="60" y="20"/>
                  </a:lnTo>
                  <a:lnTo>
                    <a:pt x="20" y="39"/>
                  </a:lnTo>
                  <a:lnTo>
                    <a:pt x="1" y="79"/>
                  </a:lnTo>
                  <a:lnTo>
                    <a:pt x="1" y="138"/>
                  </a:lnTo>
                  <a:lnTo>
                    <a:pt x="118" y="668"/>
                  </a:lnTo>
                  <a:lnTo>
                    <a:pt x="236" y="1198"/>
                  </a:lnTo>
                  <a:lnTo>
                    <a:pt x="374" y="1689"/>
                  </a:lnTo>
                  <a:lnTo>
                    <a:pt x="511" y="2160"/>
                  </a:lnTo>
                  <a:lnTo>
                    <a:pt x="786" y="3024"/>
                  </a:lnTo>
                  <a:lnTo>
                    <a:pt x="1061" y="3751"/>
                  </a:lnTo>
                  <a:lnTo>
                    <a:pt x="1316" y="4360"/>
                  </a:lnTo>
                  <a:lnTo>
                    <a:pt x="1513" y="4811"/>
                  </a:lnTo>
                  <a:lnTo>
                    <a:pt x="1709" y="5184"/>
                  </a:lnTo>
                  <a:lnTo>
                    <a:pt x="1748" y="5243"/>
                  </a:lnTo>
                  <a:lnTo>
                    <a:pt x="1866" y="5243"/>
                  </a:lnTo>
                  <a:lnTo>
                    <a:pt x="1905" y="5204"/>
                  </a:lnTo>
                  <a:lnTo>
                    <a:pt x="1925" y="5165"/>
                  </a:lnTo>
                  <a:lnTo>
                    <a:pt x="1925" y="5126"/>
                  </a:lnTo>
                  <a:lnTo>
                    <a:pt x="1905" y="5086"/>
                  </a:lnTo>
                  <a:lnTo>
                    <a:pt x="1709" y="4713"/>
                  </a:lnTo>
                  <a:lnTo>
                    <a:pt x="1513" y="4261"/>
                  </a:lnTo>
                  <a:lnTo>
                    <a:pt x="1257" y="3672"/>
                  </a:lnTo>
                  <a:lnTo>
                    <a:pt x="983" y="2946"/>
                  </a:lnTo>
                  <a:lnTo>
                    <a:pt x="708" y="2082"/>
                  </a:lnTo>
                  <a:lnTo>
                    <a:pt x="570" y="1630"/>
                  </a:lnTo>
                  <a:lnTo>
                    <a:pt x="452" y="1139"/>
                  </a:lnTo>
                  <a:lnTo>
                    <a:pt x="335" y="629"/>
                  </a:lnTo>
                  <a:lnTo>
                    <a:pt x="217" y="79"/>
                  </a:lnTo>
                  <a:lnTo>
                    <a:pt x="217" y="39"/>
                  </a:lnTo>
                  <a:lnTo>
                    <a:pt x="177" y="20"/>
                  </a:lnTo>
                  <a:lnTo>
                    <a:pt x="138" y="0"/>
                  </a:lnTo>
                  <a:close/>
                </a:path>
              </a:pathLst>
            </a:custGeom>
            <a:solidFill>
              <a:srgbClr val="303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7" name="Google Shape;2527;p33"/>
            <p:cNvSpPr/>
            <p:nvPr/>
          </p:nvSpPr>
          <p:spPr>
            <a:xfrm>
              <a:off x="-2724825" y="2669975"/>
              <a:ext cx="102650" cy="22125"/>
            </a:xfrm>
            <a:custGeom>
              <a:rect b="b" l="l" r="r" t="t"/>
              <a:pathLst>
                <a:path extrusionOk="0" h="885" w="4106">
                  <a:moveTo>
                    <a:pt x="99" y="1"/>
                  </a:moveTo>
                  <a:lnTo>
                    <a:pt x="60" y="21"/>
                  </a:lnTo>
                  <a:lnTo>
                    <a:pt x="21" y="40"/>
                  </a:lnTo>
                  <a:lnTo>
                    <a:pt x="1" y="79"/>
                  </a:lnTo>
                  <a:lnTo>
                    <a:pt x="1" y="119"/>
                  </a:lnTo>
                  <a:lnTo>
                    <a:pt x="21" y="158"/>
                  </a:lnTo>
                  <a:lnTo>
                    <a:pt x="60" y="197"/>
                  </a:lnTo>
                  <a:lnTo>
                    <a:pt x="295" y="374"/>
                  </a:lnTo>
                  <a:lnTo>
                    <a:pt x="551" y="511"/>
                  </a:lnTo>
                  <a:lnTo>
                    <a:pt x="806" y="629"/>
                  </a:lnTo>
                  <a:lnTo>
                    <a:pt x="1042" y="727"/>
                  </a:lnTo>
                  <a:lnTo>
                    <a:pt x="1277" y="786"/>
                  </a:lnTo>
                  <a:lnTo>
                    <a:pt x="1493" y="845"/>
                  </a:lnTo>
                  <a:lnTo>
                    <a:pt x="1709" y="865"/>
                  </a:lnTo>
                  <a:lnTo>
                    <a:pt x="1925" y="885"/>
                  </a:lnTo>
                  <a:lnTo>
                    <a:pt x="2200" y="865"/>
                  </a:lnTo>
                  <a:lnTo>
                    <a:pt x="2456" y="826"/>
                  </a:lnTo>
                  <a:lnTo>
                    <a:pt x="2691" y="767"/>
                  </a:lnTo>
                  <a:lnTo>
                    <a:pt x="2907" y="708"/>
                  </a:lnTo>
                  <a:lnTo>
                    <a:pt x="3123" y="629"/>
                  </a:lnTo>
                  <a:lnTo>
                    <a:pt x="3320" y="531"/>
                  </a:lnTo>
                  <a:lnTo>
                    <a:pt x="3653" y="374"/>
                  </a:lnTo>
                  <a:lnTo>
                    <a:pt x="3869" y="276"/>
                  </a:lnTo>
                  <a:lnTo>
                    <a:pt x="4027" y="217"/>
                  </a:lnTo>
                  <a:lnTo>
                    <a:pt x="4066" y="197"/>
                  </a:lnTo>
                  <a:lnTo>
                    <a:pt x="4085" y="158"/>
                  </a:lnTo>
                  <a:lnTo>
                    <a:pt x="4105" y="119"/>
                  </a:lnTo>
                  <a:lnTo>
                    <a:pt x="4105" y="79"/>
                  </a:lnTo>
                  <a:lnTo>
                    <a:pt x="4085" y="40"/>
                  </a:lnTo>
                  <a:lnTo>
                    <a:pt x="4066" y="21"/>
                  </a:lnTo>
                  <a:lnTo>
                    <a:pt x="4027" y="1"/>
                  </a:lnTo>
                  <a:lnTo>
                    <a:pt x="3968" y="1"/>
                  </a:lnTo>
                  <a:lnTo>
                    <a:pt x="3791" y="60"/>
                  </a:lnTo>
                  <a:lnTo>
                    <a:pt x="3555" y="178"/>
                  </a:lnTo>
                  <a:lnTo>
                    <a:pt x="3261" y="315"/>
                  </a:lnTo>
                  <a:lnTo>
                    <a:pt x="2947" y="453"/>
                  </a:lnTo>
                  <a:lnTo>
                    <a:pt x="2770" y="531"/>
                  </a:lnTo>
                  <a:lnTo>
                    <a:pt x="2573" y="570"/>
                  </a:lnTo>
                  <a:lnTo>
                    <a:pt x="2377" y="629"/>
                  </a:lnTo>
                  <a:lnTo>
                    <a:pt x="2161" y="649"/>
                  </a:lnTo>
                  <a:lnTo>
                    <a:pt x="1945" y="669"/>
                  </a:lnTo>
                  <a:lnTo>
                    <a:pt x="1709" y="649"/>
                  </a:lnTo>
                  <a:lnTo>
                    <a:pt x="1474" y="610"/>
                  </a:lnTo>
                  <a:lnTo>
                    <a:pt x="1238" y="570"/>
                  </a:lnTo>
                  <a:lnTo>
                    <a:pt x="983" y="472"/>
                  </a:lnTo>
                  <a:lnTo>
                    <a:pt x="728" y="354"/>
                  </a:lnTo>
                  <a:lnTo>
                    <a:pt x="453" y="217"/>
                  </a:lnTo>
                  <a:lnTo>
                    <a:pt x="178" y="21"/>
                  </a:lnTo>
                  <a:lnTo>
                    <a:pt x="138" y="1"/>
                  </a:lnTo>
                  <a:close/>
                </a:path>
              </a:pathLst>
            </a:custGeom>
            <a:solidFill>
              <a:srgbClr val="303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8" name="Google Shape;2528;p33"/>
            <p:cNvSpPr/>
            <p:nvPr/>
          </p:nvSpPr>
          <p:spPr>
            <a:xfrm>
              <a:off x="-1819525" y="2638575"/>
              <a:ext cx="82000" cy="53025"/>
            </a:xfrm>
            <a:custGeom>
              <a:rect b="b" l="l" r="r" t="t"/>
              <a:pathLst>
                <a:path extrusionOk="0" h="2121" w="3280">
                  <a:moveTo>
                    <a:pt x="3142" y="0"/>
                  </a:moveTo>
                  <a:lnTo>
                    <a:pt x="3103" y="20"/>
                  </a:lnTo>
                  <a:lnTo>
                    <a:pt x="3083" y="39"/>
                  </a:lnTo>
                  <a:lnTo>
                    <a:pt x="3024" y="118"/>
                  </a:lnTo>
                  <a:lnTo>
                    <a:pt x="2867" y="314"/>
                  </a:lnTo>
                  <a:lnTo>
                    <a:pt x="2612" y="609"/>
                  </a:lnTo>
                  <a:lnTo>
                    <a:pt x="2278" y="923"/>
                  </a:lnTo>
                  <a:lnTo>
                    <a:pt x="2062" y="1100"/>
                  </a:lnTo>
                  <a:lnTo>
                    <a:pt x="1846" y="1257"/>
                  </a:lnTo>
                  <a:lnTo>
                    <a:pt x="1610" y="1414"/>
                  </a:lnTo>
                  <a:lnTo>
                    <a:pt x="1335" y="1551"/>
                  </a:lnTo>
                  <a:lnTo>
                    <a:pt x="1061" y="1689"/>
                  </a:lnTo>
                  <a:lnTo>
                    <a:pt x="746" y="1787"/>
                  </a:lnTo>
                  <a:lnTo>
                    <a:pt x="432" y="1866"/>
                  </a:lnTo>
                  <a:lnTo>
                    <a:pt x="98" y="1905"/>
                  </a:lnTo>
                  <a:lnTo>
                    <a:pt x="59" y="1925"/>
                  </a:lnTo>
                  <a:lnTo>
                    <a:pt x="20" y="1944"/>
                  </a:lnTo>
                  <a:lnTo>
                    <a:pt x="0" y="1983"/>
                  </a:lnTo>
                  <a:lnTo>
                    <a:pt x="0" y="2023"/>
                  </a:lnTo>
                  <a:lnTo>
                    <a:pt x="20" y="2062"/>
                  </a:lnTo>
                  <a:lnTo>
                    <a:pt x="39" y="2101"/>
                  </a:lnTo>
                  <a:lnTo>
                    <a:pt x="79" y="2121"/>
                  </a:lnTo>
                  <a:lnTo>
                    <a:pt x="118" y="2121"/>
                  </a:lnTo>
                  <a:lnTo>
                    <a:pt x="471" y="2082"/>
                  </a:lnTo>
                  <a:lnTo>
                    <a:pt x="805" y="2003"/>
                  </a:lnTo>
                  <a:lnTo>
                    <a:pt x="1119" y="1885"/>
                  </a:lnTo>
                  <a:lnTo>
                    <a:pt x="1434" y="1767"/>
                  </a:lnTo>
                  <a:lnTo>
                    <a:pt x="1709" y="1610"/>
                  </a:lnTo>
                  <a:lnTo>
                    <a:pt x="1964" y="1453"/>
                  </a:lnTo>
                  <a:lnTo>
                    <a:pt x="2180" y="1277"/>
                  </a:lnTo>
                  <a:lnTo>
                    <a:pt x="2396" y="1119"/>
                  </a:lnTo>
                  <a:lnTo>
                    <a:pt x="2592" y="943"/>
                  </a:lnTo>
                  <a:lnTo>
                    <a:pt x="2749" y="786"/>
                  </a:lnTo>
                  <a:lnTo>
                    <a:pt x="3024" y="471"/>
                  </a:lnTo>
                  <a:lnTo>
                    <a:pt x="3181" y="255"/>
                  </a:lnTo>
                  <a:lnTo>
                    <a:pt x="3260" y="157"/>
                  </a:lnTo>
                  <a:lnTo>
                    <a:pt x="3280" y="118"/>
                  </a:lnTo>
                  <a:lnTo>
                    <a:pt x="3280" y="79"/>
                  </a:lnTo>
                  <a:lnTo>
                    <a:pt x="3260" y="39"/>
                  </a:lnTo>
                  <a:lnTo>
                    <a:pt x="3221" y="20"/>
                  </a:lnTo>
                  <a:lnTo>
                    <a:pt x="3181" y="0"/>
                  </a:lnTo>
                  <a:close/>
                </a:path>
              </a:pathLst>
            </a:custGeom>
            <a:solidFill>
              <a:srgbClr val="303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9" name="Google Shape;2529;p33"/>
            <p:cNvSpPr/>
            <p:nvPr/>
          </p:nvSpPr>
          <p:spPr>
            <a:xfrm>
              <a:off x="-1778300" y="2109350"/>
              <a:ext cx="190025" cy="76100"/>
            </a:xfrm>
            <a:custGeom>
              <a:rect b="b" l="l" r="r" t="t"/>
              <a:pathLst>
                <a:path extrusionOk="0" h="3044" w="7601">
                  <a:moveTo>
                    <a:pt x="7463" y="0"/>
                  </a:moveTo>
                  <a:lnTo>
                    <a:pt x="7424" y="20"/>
                  </a:lnTo>
                  <a:lnTo>
                    <a:pt x="7404" y="39"/>
                  </a:lnTo>
                  <a:lnTo>
                    <a:pt x="7384" y="79"/>
                  </a:lnTo>
                  <a:lnTo>
                    <a:pt x="7345" y="216"/>
                  </a:lnTo>
                  <a:lnTo>
                    <a:pt x="7286" y="354"/>
                  </a:lnTo>
                  <a:lnTo>
                    <a:pt x="7208" y="550"/>
                  </a:lnTo>
                  <a:lnTo>
                    <a:pt x="7090" y="746"/>
                  </a:lnTo>
                  <a:lnTo>
                    <a:pt x="6933" y="982"/>
                  </a:lnTo>
                  <a:lnTo>
                    <a:pt x="6756" y="1237"/>
                  </a:lnTo>
                  <a:lnTo>
                    <a:pt x="6540" y="1473"/>
                  </a:lnTo>
                  <a:lnTo>
                    <a:pt x="6285" y="1709"/>
                  </a:lnTo>
                  <a:lnTo>
                    <a:pt x="6029" y="1944"/>
                  </a:lnTo>
                  <a:lnTo>
                    <a:pt x="5735" y="2180"/>
                  </a:lnTo>
                  <a:lnTo>
                    <a:pt x="5440" y="2376"/>
                  </a:lnTo>
                  <a:lnTo>
                    <a:pt x="5126" y="2553"/>
                  </a:lnTo>
                  <a:lnTo>
                    <a:pt x="4792" y="2690"/>
                  </a:lnTo>
                  <a:lnTo>
                    <a:pt x="4635" y="2749"/>
                  </a:lnTo>
                  <a:lnTo>
                    <a:pt x="4458" y="2789"/>
                  </a:lnTo>
                  <a:lnTo>
                    <a:pt x="4282" y="2808"/>
                  </a:lnTo>
                  <a:lnTo>
                    <a:pt x="3909" y="2808"/>
                  </a:lnTo>
                  <a:lnTo>
                    <a:pt x="3712" y="2789"/>
                  </a:lnTo>
                  <a:lnTo>
                    <a:pt x="3221" y="2690"/>
                  </a:lnTo>
                  <a:lnTo>
                    <a:pt x="2691" y="2553"/>
                  </a:lnTo>
                  <a:lnTo>
                    <a:pt x="2122" y="2357"/>
                  </a:lnTo>
                  <a:lnTo>
                    <a:pt x="1827" y="2239"/>
                  </a:lnTo>
                  <a:lnTo>
                    <a:pt x="1552" y="2101"/>
                  </a:lnTo>
                  <a:lnTo>
                    <a:pt x="1277" y="1964"/>
                  </a:lnTo>
                  <a:lnTo>
                    <a:pt x="1022" y="1807"/>
                  </a:lnTo>
                  <a:lnTo>
                    <a:pt x="786" y="1650"/>
                  </a:lnTo>
                  <a:lnTo>
                    <a:pt x="551" y="1473"/>
                  </a:lnTo>
                  <a:lnTo>
                    <a:pt x="354" y="1276"/>
                  </a:lnTo>
                  <a:lnTo>
                    <a:pt x="197" y="1080"/>
                  </a:lnTo>
                  <a:lnTo>
                    <a:pt x="158" y="1060"/>
                  </a:lnTo>
                  <a:lnTo>
                    <a:pt x="119" y="1041"/>
                  </a:lnTo>
                  <a:lnTo>
                    <a:pt x="79" y="1041"/>
                  </a:lnTo>
                  <a:lnTo>
                    <a:pt x="40" y="1060"/>
                  </a:lnTo>
                  <a:lnTo>
                    <a:pt x="1" y="1100"/>
                  </a:lnTo>
                  <a:lnTo>
                    <a:pt x="1" y="1139"/>
                  </a:lnTo>
                  <a:lnTo>
                    <a:pt x="1" y="1178"/>
                  </a:lnTo>
                  <a:lnTo>
                    <a:pt x="20" y="1218"/>
                  </a:lnTo>
                  <a:lnTo>
                    <a:pt x="197" y="1414"/>
                  </a:lnTo>
                  <a:lnTo>
                    <a:pt x="393" y="1610"/>
                  </a:lnTo>
                  <a:lnTo>
                    <a:pt x="609" y="1787"/>
                  </a:lnTo>
                  <a:lnTo>
                    <a:pt x="865" y="1964"/>
                  </a:lnTo>
                  <a:lnTo>
                    <a:pt x="1120" y="2121"/>
                  </a:lnTo>
                  <a:lnTo>
                    <a:pt x="1395" y="2278"/>
                  </a:lnTo>
                  <a:lnTo>
                    <a:pt x="1690" y="2415"/>
                  </a:lnTo>
                  <a:lnTo>
                    <a:pt x="1984" y="2533"/>
                  </a:lnTo>
                  <a:lnTo>
                    <a:pt x="2279" y="2651"/>
                  </a:lnTo>
                  <a:lnTo>
                    <a:pt x="2554" y="2749"/>
                  </a:lnTo>
                  <a:lnTo>
                    <a:pt x="2848" y="2828"/>
                  </a:lnTo>
                  <a:lnTo>
                    <a:pt x="3123" y="2906"/>
                  </a:lnTo>
                  <a:lnTo>
                    <a:pt x="3398" y="2965"/>
                  </a:lnTo>
                  <a:lnTo>
                    <a:pt x="3653" y="3005"/>
                  </a:lnTo>
                  <a:lnTo>
                    <a:pt x="3889" y="3024"/>
                  </a:lnTo>
                  <a:lnTo>
                    <a:pt x="4105" y="3044"/>
                  </a:lnTo>
                  <a:lnTo>
                    <a:pt x="4301" y="3024"/>
                  </a:lnTo>
                  <a:lnTo>
                    <a:pt x="4478" y="3005"/>
                  </a:lnTo>
                  <a:lnTo>
                    <a:pt x="4674" y="2965"/>
                  </a:lnTo>
                  <a:lnTo>
                    <a:pt x="4851" y="2906"/>
                  </a:lnTo>
                  <a:lnTo>
                    <a:pt x="5028" y="2847"/>
                  </a:lnTo>
                  <a:lnTo>
                    <a:pt x="5205" y="2769"/>
                  </a:lnTo>
                  <a:lnTo>
                    <a:pt x="5538" y="2573"/>
                  </a:lnTo>
                  <a:lnTo>
                    <a:pt x="5853" y="2357"/>
                  </a:lnTo>
                  <a:lnTo>
                    <a:pt x="6147" y="2121"/>
                  </a:lnTo>
                  <a:lnTo>
                    <a:pt x="6422" y="1885"/>
                  </a:lnTo>
                  <a:lnTo>
                    <a:pt x="6697" y="1630"/>
                  </a:lnTo>
                  <a:lnTo>
                    <a:pt x="6933" y="1375"/>
                  </a:lnTo>
                  <a:lnTo>
                    <a:pt x="7129" y="1119"/>
                  </a:lnTo>
                  <a:lnTo>
                    <a:pt x="7286" y="864"/>
                  </a:lnTo>
                  <a:lnTo>
                    <a:pt x="7404" y="648"/>
                  </a:lnTo>
                  <a:lnTo>
                    <a:pt x="7483" y="452"/>
                  </a:lnTo>
                  <a:lnTo>
                    <a:pt x="7541" y="295"/>
                  </a:lnTo>
                  <a:lnTo>
                    <a:pt x="7600" y="138"/>
                  </a:lnTo>
                  <a:lnTo>
                    <a:pt x="7600" y="98"/>
                  </a:lnTo>
                  <a:lnTo>
                    <a:pt x="7581" y="59"/>
                  </a:lnTo>
                  <a:lnTo>
                    <a:pt x="7561" y="20"/>
                  </a:lnTo>
                  <a:lnTo>
                    <a:pt x="7522" y="0"/>
                  </a:lnTo>
                  <a:close/>
                </a:path>
              </a:pathLst>
            </a:custGeom>
            <a:solidFill>
              <a:srgbClr val="303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0" name="Google Shape;2530;p33"/>
            <p:cNvSpPr/>
            <p:nvPr/>
          </p:nvSpPr>
          <p:spPr>
            <a:xfrm>
              <a:off x="-2827900" y="1672900"/>
              <a:ext cx="242050" cy="302450"/>
            </a:xfrm>
            <a:custGeom>
              <a:rect b="b" l="l" r="r" t="t"/>
              <a:pathLst>
                <a:path extrusionOk="0" h="12098" w="9682">
                  <a:moveTo>
                    <a:pt x="4635" y="9858"/>
                  </a:moveTo>
                  <a:lnTo>
                    <a:pt x="4831" y="10330"/>
                  </a:lnTo>
                  <a:lnTo>
                    <a:pt x="4713" y="10074"/>
                  </a:lnTo>
                  <a:lnTo>
                    <a:pt x="4635" y="9858"/>
                  </a:lnTo>
                  <a:close/>
                  <a:moveTo>
                    <a:pt x="7678" y="0"/>
                  </a:moveTo>
                  <a:lnTo>
                    <a:pt x="7462" y="158"/>
                  </a:lnTo>
                  <a:lnTo>
                    <a:pt x="7187" y="374"/>
                  </a:lnTo>
                  <a:lnTo>
                    <a:pt x="6814" y="629"/>
                  </a:lnTo>
                  <a:lnTo>
                    <a:pt x="6343" y="923"/>
                  </a:lnTo>
                  <a:lnTo>
                    <a:pt x="5754" y="1257"/>
                  </a:lnTo>
                  <a:lnTo>
                    <a:pt x="5047" y="1611"/>
                  </a:lnTo>
                  <a:lnTo>
                    <a:pt x="4261" y="1964"/>
                  </a:lnTo>
                  <a:lnTo>
                    <a:pt x="3437" y="2318"/>
                  </a:lnTo>
                  <a:lnTo>
                    <a:pt x="2651" y="2671"/>
                  </a:lnTo>
                  <a:lnTo>
                    <a:pt x="1335" y="3300"/>
                  </a:lnTo>
                  <a:lnTo>
                    <a:pt x="432" y="3751"/>
                  </a:lnTo>
                  <a:lnTo>
                    <a:pt x="98" y="3928"/>
                  </a:lnTo>
                  <a:lnTo>
                    <a:pt x="79" y="4439"/>
                  </a:lnTo>
                  <a:lnTo>
                    <a:pt x="20" y="5676"/>
                  </a:lnTo>
                  <a:lnTo>
                    <a:pt x="0" y="6442"/>
                  </a:lnTo>
                  <a:lnTo>
                    <a:pt x="0" y="7227"/>
                  </a:lnTo>
                  <a:lnTo>
                    <a:pt x="39" y="7993"/>
                  </a:lnTo>
                  <a:lnTo>
                    <a:pt x="59" y="8346"/>
                  </a:lnTo>
                  <a:lnTo>
                    <a:pt x="98" y="8680"/>
                  </a:lnTo>
                  <a:lnTo>
                    <a:pt x="157" y="8975"/>
                  </a:lnTo>
                  <a:lnTo>
                    <a:pt x="236" y="9269"/>
                  </a:lnTo>
                  <a:lnTo>
                    <a:pt x="354" y="9544"/>
                  </a:lnTo>
                  <a:lnTo>
                    <a:pt x="491" y="9819"/>
                  </a:lnTo>
                  <a:lnTo>
                    <a:pt x="628" y="10074"/>
                  </a:lnTo>
                  <a:lnTo>
                    <a:pt x="805" y="10290"/>
                  </a:lnTo>
                  <a:lnTo>
                    <a:pt x="982" y="10526"/>
                  </a:lnTo>
                  <a:lnTo>
                    <a:pt x="1178" y="10722"/>
                  </a:lnTo>
                  <a:lnTo>
                    <a:pt x="1394" y="10899"/>
                  </a:lnTo>
                  <a:lnTo>
                    <a:pt x="1610" y="11076"/>
                  </a:lnTo>
                  <a:lnTo>
                    <a:pt x="1826" y="11233"/>
                  </a:lnTo>
                  <a:lnTo>
                    <a:pt x="2042" y="11370"/>
                  </a:lnTo>
                  <a:lnTo>
                    <a:pt x="2258" y="11488"/>
                  </a:lnTo>
                  <a:lnTo>
                    <a:pt x="2474" y="11586"/>
                  </a:lnTo>
                  <a:lnTo>
                    <a:pt x="2671" y="11665"/>
                  </a:lnTo>
                  <a:lnTo>
                    <a:pt x="2867" y="11744"/>
                  </a:lnTo>
                  <a:lnTo>
                    <a:pt x="3064" y="11763"/>
                  </a:lnTo>
                  <a:lnTo>
                    <a:pt x="3142" y="11763"/>
                  </a:lnTo>
                  <a:lnTo>
                    <a:pt x="3201" y="11744"/>
                  </a:lnTo>
                  <a:lnTo>
                    <a:pt x="3240" y="11724"/>
                  </a:lnTo>
                  <a:lnTo>
                    <a:pt x="3280" y="11685"/>
                  </a:lnTo>
                  <a:lnTo>
                    <a:pt x="3299" y="11645"/>
                  </a:lnTo>
                  <a:lnTo>
                    <a:pt x="3319" y="11606"/>
                  </a:lnTo>
                  <a:lnTo>
                    <a:pt x="3319" y="11469"/>
                  </a:lnTo>
                  <a:lnTo>
                    <a:pt x="3280" y="11331"/>
                  </a:lnTo>
                  <a:lnTo>
                    <a:pt x="3240" y="11174"/>
                  </a:lnTo>
                  <a:lnTo>
                    <a:pt x="3162" y="11017"/>
                  </a:lnTo>
                  <a:lnTo>
                    <a:pt x="3064" y="10899"/>
                  </a:lnTo>
                  <a:lnTo>
                    <a:pt x="2985" y="10762"/>
                  </a:lnTo>
                  <a:lnTo>
                    <a:pt x="2906" y="10624"/>
                  </a:lnTo>
                  <a:lnTo>
                    <a:pt x="2867" y="10487"/>
                  </a:lnTo>
                  <a:lnTo>
                    <a:pt x="2867" y="10487"/>
                  </a:lnTo>
                  <a:lnTo>
                    <a:pt x="2965" y="10664"/>
                  </a:lnTo>
                  <a:lnTo>
                    <a:pt x="3122" y="10919"/>
                  </a:lnTo>
                  <a:lnTo>
                    <a:pt x="3162" y="11017"/>
                  </a:lnTo>
                  <a:lnTo>
                    <a:pt x="3181" y="11037"/>
                  </a:lnTo>
                  <a:lnTo>
                    <a:pt x="3201" y="11056"/>
                  </a:lnTo>
                  <a:lnTo>
                    <a:pt x="3417" y="11272"/>
                  </a:lnTo>
                  <a:lnTo>
                    <a:pt x="3692" y="11488"/>
                  </a:lnTo>
                  <a:lnTo>
                    <a:pt x="3770" y="11528"/>
                  </a:lnTo>
                  <a:lnTo>
                    <a:pt x="3770" y="11547"/>
                  </a:lnTo>
                  <a:lnTo>
                    <a:pt x="4124" y="11763"/>
                  </a:lnTo>
                  <a:lnTo>
                    <a:pt x="4477" y="11940"/>
                  </a:lnTo>
                  <a:lnTo>
                    <a:pt x="4635" y="11999"/>
                  </a:lnTo>
                  <a:lnTo>
                    <a:pt x="4792" y="12058"/>
                  </a:lnTo>
                  <a:lnTo>
                    <a:pt x="4929" y="12097"/>
                  </a:lnTo>
                  <a:lnTo>
                    <a:pt x="5106" y="12097"/>
                  </a:lnTo>
                  <a:lnTo>
                    <a:pt x="5145" y="12077"/>
                  </a:lnTo>
                  <a:lnTo>
                    <a:pt x="5184" y="12038"/>
                  </a:lnTo>
                  <a:lnTo>
                    <a:pt x="5204" y="11999"/>
                  </a:lnTo>
                  <a:lnTo>
                    <a:pt x="5243" y="11901"/>
                  </a:lnTo>
                  <a:lnTo>
                    <a:pt x="5243" y="11744"/>
                  </a:lnTo>
                  <a:lnTo>
                    <a:pt x="5224" y="11586"/>
                  </a:lnTo>
                  <a:lnTo>
                    <a:pt x="5184" y="11390"/>
                  </a:lnTo>
                  <a:lnTo>
                    <a:pt x="5067" y="10978"/>
                  </a:lnTo>
                  <a:lnTo>
                    <a:pt x="4949" y="10644"/>
                  </a:lnTo>
                  <a:lnTo>
                    <a:pt x="4831" y="10330"/>
                  </a:lnTo>
                  <a:lnTo>
                    <a:pt x="5027" y="10683"/>
                  </a:lnTo>
                  <a:lnTo>
                    <a:pt x="5283" y="11037"/>
                  </a:lnTo>
                  <a:lnTo>
                    <a:pt x="5557" y="11390"/>
                  </a:lnTo>
                  <a:lnTo>
                    <a:pt x="5715" y="11567"/>
                  </a:lnTo>
                  <a:lnTo>
                    <a:pt x="5872" y="11704"/>
                  </a:lnTo>
                  <a:lnTo>
                    <a:pt x="6088" y="11881"/>
                  </a:lnTo>
                  <a:lnTo>
                    <a:pt x="6304" y="11999"/>
                  </a:lnTo>
                  <a:lnTo>
                    <a:pt x="6402" y="12058"/>
                  </a:lnTo>
                  <a:lnTo>
                    <a:pt x="6520" y="12077"/>
                  </a:lnTo>
                  <a:lnTo>
                    <a:pt x="6618" y="12097"/>
                  </a:lnTo>
                  <a:lnTo>
                    <a:pt x="6736" y="12097"/>
                  </a:lnTo>
                  <a:lnTo>
                    <a:pt x="6873" y="12077"/>
                  </a:lnTo>
                  <a:lnTo>
                    <a:pt x="6991" y="12019"/>
                  </a:lnTo>
                  <a:lnTo>
                    <a:pt x="7050" y="11940"/>
                  </a:lnTo>
                  <a:lnTo>
                    <a:pt x="7109" y="11822"/>
                  </a:lnTo>
                  <a:lnTo>
                    <a:pt x="7128" y="11704"/>
                  </a:lnTo>
                  <a:lnTo>
                    <a:pt x="7128" y="11567"/>
                  </a:lnTo>
                  <a:lnTo>
                    <a:pt x="7109" y="11390"/>
                  </a:lnTo>
                  <a:lnTo>
                    <a:pt x="7089" y="11213"/>
                  </a:lnTo>
                  <a:lnTo>
                    <a:pt x="6991" y="10801"/>
                  </a:lnTo>
                  <a:lnTo>
                    <a:pt x="6893" y="10369"/>
                  </a:lnTo>
                  <a:lnTo>
                    <a:pt x="6795" y="9898"/>
                  </a:lnTo>
                  <a:lnTo>
                    <a:pt x="6755" y="9642"/>
                  </a:lnTo>
                  <a:lnTo>
                    <a:pt x="6736" y="9407"/>
                  </a:lnTo>
                  <a:lnTo>
                    <a:pt x="6736" y="8916"/>
                  </a:lnTo>
                  <a:lnTo>
                    <a:pt x="6775" y="8445"/>
                  </a:lnTo>
                  <a:lnTo>
                    <a:pt x="6854" y="8032"/>
                  </a:lnTo>
                  <a:lnTo>
                    <a:pt x="6912" y="7836"/>
                  </a:lnTo>
                  <a:lnTo>
                    <a:pt x="6971" y="7659"/>
                  </a:lnTo>
                  <a:lnTo>
                    <a:pt x="7030" y="7502"/>
                  </a:lnTo>
                  <a:lnTo>
                    <a:pt x="7109" y="7364"/>
                  </a:lnTo>
                  <a:lnTo>
                    <a:pt x="7187" y="7247"/>
                  </a:lnTo>
                  <a:lnTo>
                    <a:pt x="7286" y="7148"/>
                  </a:lnTo>
                  <a:lnTo>
                    <a:pt x="7384" y="7090"/>
                  </a:lnTo>
                  <a:lnTo>
                    <a:pt x="7482" y="7050"/>
                  </a:lnTo>
                  <a:lnTo>
                    <a:pt x="7580" y="7050"/>
                  </a:lnTo>
                  <a:lnTo>
                    <a:pt x="7678" y="7070"/>
                  </a:lnTo>
                  <a:lnTo>
                    <a:pt x="7737" y="7090"/>
                  </a:lnTo>
                  <a:lnTo>
                    <a:pt x="7776" y="7129"/>
                  </a:lnTo>
                  <a:lnTo>
                    <a:pt x="7855" y="7227"/>
                  </a:lnTo>
                  <a:lnTo>
                    <a:pt x="7934" y="7364"/>
                  </a:lnTo>
                  <a:lnTo>
                    <a:pt x="7973" y="7541"/>
                  </a:lnTo>
                  <a:lnTo>
                    <a:pt x="8051" y="7914"/>
                  </a:lnTo>
                  <a:lnTo>
                    <a:pt x="8110" y="8346"/>
                  </a:lnTo>
                  <a:lnTo>
                    <a:pt x="8169" y="8759"/>
                  </a:lnTo>
                  <a:lnTo>
                    <a:pt x="8228" y="8935"/>
                  </a:lnTo>
                  <a:lnTo>
                    <a:pt x="8287" y="9093"/>
                  </a:lnTo>
                  <a:lnTo>
                    <a:pt x="8346" y="9230"/>
                  </a:lnTo>
                  <a:lnTo>
                    <a:pt x="8444" y="9328"/>
                  </a:lnTo>
                  <a:lnTo>
                    <a:pt x="8483" y="9367"/>
                  </a:lnTo>
                  <a:lnTo>
                    <a:pt x="8542" y="9387"/>
                  </a:lnTo>
                  <a:lnTo>
                    <a:pt x="8621" y="9407"/>
                  </a:lnTo>
                  <a:lnTo>
                    <a:pt x="8680" y="9407"/>
                  </a:lnTo>
                  <a:lnTo>
                    <a:pt x="8817" y="9367"/>
                  </a:lnTo>
                  <a:lnTo>
                    <a:pt x="8935" y="9309"/>
                  </a:lnTo>
                  <a:lnTo>
                    <a:pt x="9033" y="9210"/>
                  </a:lnTo>
                  <a:lnTo>
                    <a:pt x="9131" y="9073"/>
                  </a:lnTo>
                  <a:lnTo>
                    <a:pt x="9210" y="8916"/>
                  </a:lnTo>
                  <a:lnTo>
                    <a:pt x="9269" y="8739"/>
                  </a:lnTo>
                  <a:lnTo>
                    <a:pt x="9328" y="8523"/>
                  </a:lnTo>
                  <a:lnTo>
                    <a:pt x="9387" y="8307"/>
                  </a:lnTo>
                  <a:lnTo>
                    <a:pt x="9446" y="7816"/>
                  </a:lnTo>
                  <a:lnTo>
                    <a:pt x="9524" y="7266"/>
                  </a:lnTo>
                  <a:lnTo>
                    <a:pt x="9583" y="6697"/>
                  </a:lnTo>
                  <a:lnTo>
                    <a:pt x="9662" y="6108"/>
                  </a:lnTo>
                  <a:lnTo>
                    <a:pt x="9681" y="5813"/>
                  </a:lnTo>
                  <a:lnTo>
                    <a:pt x="9681" y="5460"/>
                  </a:lnTo>
                  <a:lnTo>
                    <a:pt x="9642" y="5087"/>
                  </a:lnTo>
                  <a:lnTo>
                    <a:pt x="9583" y="4674"/>
                  </a:lnTo>
                  <a:lnTo>
                    <a:pt x="9505" y="4262"/>
                  </a:lnTo>
                  <a:lnTo>
                    <a:pt x="9406" y="3810"/>
                  </a:lnTo>
                  <a:lnTo>
                    <a:pt x="9289" y="3358"/>
                  </a:lnTo>
                  <a:lnTo>
                    <a:pt x="9151" y="2926"/>
                  </a:lnTo>
                  <a:lnTo>
                    <a:pt x="9014" y="2475"/>
                  </a:lnTo>
                  <a:lnTo>
                    <a:pt x="8837" y="2043"/>
                  </a:lnTo>
                  <a:lnTo>
                    <a:pt x="8660" y="1630"/>
                  </a:lnTo>
                  <a:lnTo>
                    <a:pt x="8483" y="1218"/>
                  </a:lnTo>
                  <a:lnTo>
                    <a:pt x="8287" y="865"/>
                  </a:lnTo>
                  <a:lnTo>
                    <a:pt x="8091" y="531"/>
                  </a:lnTo>
                  <a:lnTo>
                    <a:pt x="7894" y="236"/>
                  </a:lnTo>
                  <a:lnTo>
                    <a:pt x="7678" y="0"/>
                  </a:lnTo>
                  <a:close/>
                </a:path>
              </a:pathLst>
            </a:custGeom>
            <a:solidFill>
              <a:srgbClr val="F9B8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1" name="Google Shape;2531;p33"/>
            <p:cNvSpPr/>
            <p:nvPr/>
          </p:nvSpPr>
          <p:spPr>
            <a:xfrm>
              <a:off x="-2725300" y="1854050"/>
              <a:ext cx="44200" cy="111475"/>
            </a:xfrm>
            <a:custGeom>
              <a:rect b="b" l="l" r="r" t="t"/>
              <a:pathLst>
                <a:path extrusionOk="0" h="4459" w="1768">
                  <a:moveTo>
                    <a:pt x="98" y="1"/>
                  </a:moveTo>
                  <a:lnTo>
                    <a:pt x="79" y="20"/>
                  </a:lnTo>
                  <a:lnTo>
                    <a:pt x="40" y="60"/>
                  </a:lnTo>
                  <a:lnTo>
                    <a:pt x="20" y="99"/>
                  </a:lnTo>
                  <a:lnTo>
                    <a:pt x="0" y="492"/>
                  </a:lnTo>
                  <a:lnTo>
                    <a:pt x="0" y="924"/>
                  </a:lnTo>
                  <a:lnTo>
                    <a:pt x="59" y="1375"/>
                  </a:lnTo>
                  <a:lnTo>
                    <a:pt x="157" y="1847"/>
                  </a:lnTo>
                  <a:lnTo>
                    <a:pt x="295" y="2318"/>
                  </a:lnTo>
                  <a:lnTo>
                    <a:pt x="472" y="2789"/>
                  </a:lnTo>
                  <a:lnTo>
                    <a:pt x="688" y="3260"/>
                  </a:lnTo>
                  <a:lnTo>
                    <a:pt x="963" y="3732"/>
                  </a:lnTo>
                  <a:lnTo>
                    <a:pt x="845" y="3398"/>
                  </a:lnTo>
                  <a:lnTo>
                    <a:pt x="727" y="3084"/>
                  </a:lnTo>
                  <a:lnTo>
                    <a:pt x="923" y="3437"/>
                  </a:lnTo>
                  <a:lnTo>
                    <a:pt x="1179" y="3791"/>
                  </a:lnTo>
                  <a:lnTo>
                    <a:pt x="1453" y="4144"/>
                  </a:lnTo>
                  <a:lnTo>
                    <a:pt x="1611" y="4321"/>
                  </a:lnTo>
                  <a:lnTo>
                    <a:pt x="1768" y="4458"/>
                  </a:lnTo>
                  <a:lnTo>
                    <a:pt x="1552" y="4203"/>
                  </a:lnTo>
                  <a:lnTo>
                    <a:pt x="1355" y="3928"/>
                  </a:lnTo>
                  <a:lnTo>
                    <a:pt x="1159" y="3673"/>
                  </a:lnTo>
                  <a:lnTo>
                    <a:pt x="1002" y="3378"/>
                  </a:lnTo>
                  <a:lnTo>
                    <a:pt x="845" y="3103"/>
                  </a:lnTo>
                  <a:lnTo>
                    <a:pt x="707" y="2828"/>
                  </a:lnTo>
                  <a:lnTo>
                    <a:pt x="589" y="2534"/>
                  </a:lnTo>
                  <a:lnTo>
                    <a:pt x="491" y="2239"/>
                  </a:lnTo>
                  <a:lnTo>
                    <a:pt x="413" y="1964"/>
                  </a:lnTo>
                  <a:lnTo>
                    <a:pt x="334" y="1689"/>
                  </a:lnTo>
                  <a:lnTo>
                    <a:pt x="275" y="1415"/>
                  </a:lnTo>
                  <a:lnTo>
                    <a:pt x="236" y="1140"/>
                  </a:lnTo>
                  <a:lnTo>
                    <a:pt x="216" y="865"/>
                  </a:lnTo>
                  <a:lnTo>
                    <a:pt x="216" y="609"/>
                  </a:lnTo>
                  <a:lnTo>
                    <a:pt x="216" y="374"/>
                  </a:lnTo>
                  <a:lnTo>
                    <a:pt x="236" y="118"/>
                  </a:lnTo>
                  <a:lnTo>
                    <a:pt x="236" y="79"/>
                  </a:lnTo>
                  <a:lnTo>
                    <a:pt x="216" y="40"/>
                  </a:lnTo>
                  <a:lnTo>
                    <a:pt x="197" y="20"/>
                  </a:lnTo>
                  <a:lnTo>
                    <a:pt x="157" y="1"/>
                  </a:lnTo>
                  <a:close/>
                  <a:moveTo>
                    <a:pt x="1768" y="4458"/>
                  </a:moveTo>
                  <a:lnTo>
                    <a:pt x="1768" y="4458"/>
                  </a:lnTo>
                  <a:lnTo>
                    <a:pt x="1768" y="4458"/>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2" name="Google Shape;2532;p33"/>
            <p:cNvSpPr/>
            <p:nvPr/>
          </p:nvSpPr>
          <p:spPr>
            <a:xfrm>
              <a:off x="-2770950" y="1864850"/>
              <a:ext cx="37325" cy="96250"/>
            </a:xfrm>
            <a:custGeom>
              <a:rect b="b" l="l" r="r" t="t"/>
              <a:pathLst>
                <a:path extrusionOk="0" h="3850" w="1493">
                  <a:moveTo>
                    <a:pt x="177" y="1"/>
                  </a:moveTo>
                  <a:lnTo>
                    <a:pt x="137" y="20"/>
                  </a:lnTo>
                  <a:lnTo>
                    <a:pt x="98" y="40"/>
                  </a:lnTo>
                  <a:lnTo>
                    <a:pt x="79" y="79"/>
                  </a:lnTo>
                  <a:lnTo>
                    <a:pt x="39" y="217"/>
                  </a:lnTo>
                  <a:lnTo>
                    <a:pt x="0" y="374"/>
                  </a:lnTo>
                  <a:lnTo>
                    <a:pt x="0" y="531"/>
                  </a:lnTo>
                  <a:lnTo>
                    <a:pt x="0" y="688"/>
                  </a:lnTo>
                  <a:lnTo>
                    <a:pt x="20" y="1041"/>
                  </a:lnTo>
                  <a:lnTo>
                    <a:pt x="79" y="1395"/>
                  </a:lnTo>
                  <a:lnTo>
                    <a:pt x="196" y="1788"/>
                  </a:lnTo>
                  <a:lnTo>
                    <a:pt x="334" y="2180"/>
                  </a:lnTo>
                  <a:lnTo>
                    <a:pt x="491" y="2573"/>
                  </a:lnTo>
                  <a:lnTo>
                    <a:pt x="687" y="2986"/>
                  </a:lnTo>
                  <a:lnTo>
                    <a:pt x="844" y="3241"/>
                  </a:lnTo>
                  <a:lnTo>
                    <a:pt x="903" y="3359"/>
                  </a:lnTo>
                  <a:lnTo>
                    <a:pt x="923" y="3378"/>
                  </a:lnTo>
                  <a:lnTo>
                    <a:pt x="1139" y="3594"/>
                  </a:lnTo>
                  <a:lnTo>
                    <a:pt x="1414" y="3810"/>
                  </a:lnTo>
                  <a:lnTo>
                    <a:pt x="1492" y="3850"/>
                  </a:lnTo>
                  <a:lnTo>
                    <a:pt x="1492" y="3850"/>
                  </a:lnTo>
                  <a:lnTo>
                    <a:pt x="1159" y="3359"/>
                  </a:lnTo>
                  <a:lnTo>
                    <a:pt x="884" y="2848"/>
                  </a:lnTo>
                  <a:lnTo>
                    <a:pt x="628" y="2338"/>
                  </a:lnTo>
                  <a:lnTo>
                    <a:pt x="452" y="1827"/>
                  </a:lnTo>
                  <a:lnTo>
                    <a:pt x="373" y="1591"/>
                  </a:lnTo>
                  <a:lnTo>
                    <a:pt x="314" y="1356"/>
                  </a:lnTo>
                  <a:lnTo>
                    <a:pt x="255" y="1120"/>
                  </a:lnTo>
                  <a:lnTo>
                    <a:pt x="236" y="904"/>
                  </a:lnTo>
                  <a:lnTo>
                    <a:pt x="216" y="688"/>
                  </a:lnTo>
                  <a:lnTo>
                    <a:pt x="216" y="492"/>
                  </a:lnTo>
                  <a:lnTo>
                    <a:pt x="236" y="315"/>
                  </a:lnTo>
                  <a:lnTo>
                    <a:pt x="275" y="158"/>
                  </a:lnTo>
                  <a:lnTo>
                    <a:pt x="295" y="99"/>
                  </a:lnTo>
                  <a:lnTo>
                    <a:pt x="275" y="60"/>
                  </a:lnTo>
                  <a:lnTo>
                    <a:pt x="255" y="40"/>
                  </a:lnTo>
                  <a:lnTo>
                    <a:pt x="216" y="20"/>
                  </a:lnTo>
                  <a:lnTo>
                    <a:pt x="177"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3" name="Google Shape;2533;p33"/>
            <p:cNvSpPr/>
            <p:nvPr/>
          </p:nvSpPr>
          <p:spPr>
            <a:xfrm>
              <a:off x="-2425825" y="-553475"/>
              <a:ext cx="499775" cy="171350"/>
            </a:xfrm>
            <a:custGeom>
              <a:rect b="b" l="l" r="r" t="t"/>
              <a:pathLst>
                <a:path extrusionOk="0" h="6854" w="19991">
                  <a:moveTo>
                    <a:pt x="16613" y="0"/>
                  </a:moveTo>
                  <a:lnTo>
                    <a:pt x="16201" y="39"/>
                  </a:lnTo>
                  <a:lnTo>
                    <a:pt x="15867" y="79"/>
                  </a:lnTo>
                  <a:lnTo>
                    <a:pt x="15769" y="79"/>
                  </a:lnTo>
                  <a:lnTo>
                    <a:pt x="15631" y="98"/>
                  </a:lnTo>
                  <a:lnTo>
                    <a:pt x="15494" y="157"/>
                  </a:lnTo>
                  <a:lnTo>
                    <a:pt x="15356" y="216"/>
                  </a:lnTo>
                  <a:lnTo>
                    <a:pt x="15239" y="314"/>
                  </a:lnTo>
                  <a:lnTo>
                    <a:pt x="15101" y="413"/>
                  </a:lnTo>
                  <a:lnTo>
                    <a:pt x="14964" y="530"/>
                  </a:lnTo>
                  <a:lnTo>
                    <a:pt x="14708" y="805"/>
                  </a:lnTo>
                  <a:lnTo>
                    <a:pt x="14453" y="1139"/>
                  </a:lnTo>
                  <a:lnTo>
                    <a:pt x="14237" y="1493"/>
                  </a:lnTo>
                  <a:lnTo>
                    <a:pt x="14021" y="1846"/>
                  </a:lnTo>
                  <a:lnTo>
                    <a:pt x="13844" y="2219"/>
                  </a:lnTo>
                  <a:lnTo>
                    <a:pt x="13511" y="3044"/>
                  </a:lnTo>
                  <a:lnTo>
                    <a:pt x="13039" y="4183"/>
                  </a:lnTo>
                  <a:lnTo>
                    <a:pt x="12175" y="6323"/>
                  </a:lnTo>
                  <a:lnTo>
                    <a:pt x="12057" y="5597"/>
                  </a:lnTo>
                  <a:lnTo>
                    <a:pt x="11979" y="5204"/>
                  </a:lnTo>
                  <a:lnTo>
                    <a:pt x="11881" y="4811"/>
                  </a:lnTo>
                  <a:lnTo>
                    <a:pt x="11743" y="4419"/>
                  </a:lnTo>
                  <a:lnTo>
                    <a:pt x="11606" y="4026"/>
                  </a:lnTo>
                  <a:lnTo>
                    <a:pt x="11409" y="3633"/>
                  </a:lnTo>
                  <a:lnTo>
                    <a:pt x="11174" y="3240"/>
                  </a:lnTo>
                  <a:lnTo>
                    <a:pt x="10899" y="2867"/>
                  </a:lnTo>
                  <a:lnTo>
                    <a:pt x="10742" y="2671"/>
                  </a:lnTo>
                  <a:lnTo>
                    <a:pt x="10585" y="2494"/>
                  </a:lnTo>
                  <a:lnTo>
                    <a:pt x="10408" y="2337"/>
                  </a:lnTo>
                  <a:lnTo>
                    <a:pt x="10211" y="2160"/>
                  </a:lnTo>
                  <a:lnTo>
                    <a:pt x="9995" y="2003"/>
                  </a:lnTo>
                  <a:lnTo>
                    <a:pt x="9779" y="1846"/>
                  </a:lnTo>
                  <a:lnTo>
                    <a:pt x="9544" y="1709"/>
                  </a:lnTo>
                  <a:lnTo>
                    <a:pt x="9269" y="1571"/>
                  </a:lnTo>
                  <a:lnTo>
                    <a:pt x="9014" y="1453"/>
                  </a:lnTo>
                  <a:lnTo>
                    <a:pt x="8719" y="1335"/>
                  </a:lnTo>
                  <a:lnTo>
                    <a:pt x="8405" y="1218"/>
                  </a:lnTo>
                  <a:lnTo>
                    <a:pt x="8091" y="1119"/>
                  </a:lnTo>
                  <a:lnTo>
                    <a:pt x="7737" y="1021"/>
                  </a:lnTo>
                  <a:lnTo>
                    <a:pt x="7364" y="943"/>
                  </a:lnTo>
                  <a:lnTo>
                    <a:pt x="7011" y="884"/>
                  </a:lnTo>
                  <a:lnTo>
                    <a:pt x="6677" y="845"/>
                  </a:lnTo>
                  <a:lnTo>
                    <a:pt x="6323" y="805"/>
                  </a:lnTo>
                  <a:lnTo>
                    <a:pt x="6009" y="786"/>
                  </a:lnTo>
                  <a:lnTo>
                    <a:pt x="5381" y="786"/>
                  </a:lnTo>
                  <a:lnTo>
                    <a:pt x="4772" y="825"/>
                  </a:lnTo>
                  <a:lnTo>
                    <a:pt x="4222" y="903"/>
                  </a:lnTo>
                  <a:lnTo>
                    <a:pt x="3692" y="1002"/>
                  </a:lnTo>
                  <a:lnTo>
                    <a:pt x="3201" y="1139"/>
                  </a:lnTo>
                  <a:lnTo>
                    <a:pt x="2749" y="1296"/>
                  </a:lnTo>
                  <a:lnTo>
                    <a:pt x="2337" y="1473"/>
                  </a:lnTo>
                  <a:lnTo>
                    <a:pt x="1944" y="1669"/>
                  </a:lnTo>
                  <a:lnTo>
                    <a:pt x="1591" y="1866"/>
                  </a:lnTo>
                  <a:lnTo>
                    <a:pt x="1276" y="2062"/>
                  </a:lnTo>
                  <a:lnTo>
                    <a:pt x="982" y="2258"/>
                  </a:lnTo>
                  <a:lnTo>
                    <a:pt x="727" y="2455"/>
                  </a:lnTo>
                  <a:lnTo>
                    <a:pt x="314" y="2789"/>
                  </a:lnTo>
                  <a:lnTo>
                    <a:pt x="39" y="3005"/>
                  </a:lnTo>
                  <a:lnTo>
                    <a:pt x="0" y="3024"/>
                  </a:lnTo>
                  <a:lnTo>
                    <a:pt x="0" y="3064"/>
                  </a:lnTo>
                  <a:lnTo>
                    <a:pt x="0" y="3103"/>
                  </a:lnTo>
                  <a:lnTo>
                    <a:pt x="20" y="3142"/>
                  </a:lnTo>
                  <a:lnTo>
                    <a:pt x="39" y="3181"/>
                  </a:lnTo>
                  <a:lnTo>
                    <a:pt x="79" y="3201"/>
                  </a:lnTo>
                  <a:lnTo>
                    <a:pt x="118" y="3201"/>
                  </a:lnTo>
                  <a:lnTo>
                    <a:pt x="157" y="3181"/>
                  </a:lnTo>
                  <a:lnTo>
                    <a:pt x="452" y="2946"/>
                  </a:lnTo>
                  <a:lnTo>
                    <a:pt x="864" y="2632"/>
                  </a:lnTo>
                  <a:lnTo>
                    <a:pt x="1119" y="2455"/>
                  </a:lnTo>
                  <a:lnTo>
                    <a:pt x="1394" y="2258"/>
                  </a:lnTo>
                  <a:lnTo>
                    <a:pt x="1709" y="2062"/>
                  </a:lnTo>
                  <a:lnTo>
                    <a:pt x="2042" y="1866"/>
                  </a:lnTo>
                  <a:lnTo>
                    <a:pt x="2415" y="1689"/>
                  </a:lnTo>
                  <a:lnTo>
                    <a:pt x="2828" y="1512"/>
                  </a:lnTo>
                  <a:lnTo>
                    <a:pt x="3279" y="1355"/>
                  </a:lnTo>
                  <a:lnTo>
                    <a:pt x="3751" y="1218"/>
                  </a:lnTo>
                  <a:lnTo>
                    <a:pt x="4261" y="1119"/>
                  </a:lnTo>
                  <a:lnTo>
                    <a:pt x="4811" y="1041"/>
                  </a:lnTo>
                  <a:lnTo>
                    <a:pt x="5381" y="1002"/>
                  </a:lnTo>
                  <a:lnTo>
                    <a:pt x="5989" y="1002"/>
                  </a:lnTo>
                  <a:lnTo>
                    <a:pt x="6323" y="1021"/>
                  </a:lnTo>
                  <a:lnTo>
                    <a:pt x="6637" y="1061"/>
                  </a:lnTo>
                  <a:lnTo>
                    <a:pt x="6991" y="1100"/>
                  </a:lnTo>
                  <a:lnTo>
                    <a:pt x="7325" y="1159"/>
                  </a:lnTo>
                  <a:lnTo>
                    <a:pt x="7698" y="1237"/>
                  </a:lnTo>
                  <a:lnTo>
                    <a:pt x="8051" y="1335"/>
                  </a:lnTo>
                  <a:lnTo>
                    <a:pt x="8385" y="1434"/>
                  </a:lnTo>
                  <a:lnTo>
                    <a:pt x="8680" y="1552"/>
                  </a:lnTo>
                  <a:lnTo>
                    <a:pt x="8974" y="1669"/>
                  </a:lnTo>
                  <a:lnTo>
                    <a:pt x="9249" y="1807"/>
                  </a:lnTo>
                  <a:lnTo>
                    <a:pt x="9505" y="1944"/>
                  </a:lnTo>
                  <a:lnTo>
                    <a:pt x="9740" y="2082"/>
                  </a:lnTo>
                  <a:lnTo>
                    <a:pt x="9956" y="2239"/>
                  </a:lnTo>
                  <a:lnTo>
                    <a:pt x="10153" y="2396"/>
                  </a:lnTo>
                  <a:lnTo>
                    <a:pt x="10349" y="2573"/>
                  </a:lnTo>
                  <a:lnTo>
                    <a:pt x="10526" y="2749"/>
                  </a:lnTo>
                  <a:lnTo>
                    <a:pt x="10683" y="2926"/>
                  </a:lnTo>
                  <a:lnTo>
                    <a:pt x="10840" y="3103"/>
                  </a:lnTo>
                  <a:lnTo>
                    <a:pt x="10977" y="3299"/>
                  </a:lnTo>
                  <a:lnTo>
                    <a:pt x="11095" y="3496"/>
                  </a:lnTo>
                  <a:lnTo>
                    <a:pt x="11311" y="3888"/>
                  </a:lnTo>
                  <a:lnTo>
                    <a:pt x="11488" y="4301"/>
                  </a:lnTo>
                  <a:lnTo>
                    <a:pt x="11625" y="4693"/>
                  </a:lnTo>
                  <a:lnTo>
                    <a:pt x="11724" y="5106"/>
                  </a:lnTo>
                  <a:lnTo>
                    <a:pt x="11822" y="5499"/>
                  </a:lnTo>
                  <a:lnTo>
                    <a:pt x="11881" y="5911"/>
                  </a:lnTo>
                  <a:lnTo>
                    <a:pt x="11998" y="6638"/>
                  </a:lnTo>
                  <a:lnTo>
                    <a:pt x="11998" y="6775"/>
                  </a:lnTo>
                  <a:lnTo>
                    <a:pt x="12018" y="6795"/>
                  </a:lnTo>
                  <a:lnTo>
                    <a:pt x="12038" y="6834"/>
                  </a:lnTo>
                  <a:lnTo>
                    <a:pt x="12057" y="6854"/>
                  </a:lnTo>
                  <a:lnTo>
                    <a:pt x="12116" y="6854"/>
                  </a:lnTo>
                  <a:lnTo>
                    <a:pt x="12175" y="6834"/>
                  </a:lnTo>
                  <a:lnTo>
                    <a:pt x="12214" y="6795"/>
                  </a:lnTo>
                  <a:lnTo>
                    <a:pt x="13000" y="4870"/>
                  </a:lnTo>
                  <a:lnTo>
                    <a:pt x="13609" y="3378"/>
                  </a:lnTo>
                  <a:lnTo>
                    <a:pt x="14060" y="2317"/>
                  </a:lnTo>
                  <a:lnTo>
                    <a:pt x="14217" y="1964"/>
                  </a:lnTo>
                  <a:lnTo>
                    <a:pt x="14414" y="1610"/>
                  </a:lnTo>
                  <a:lnTo>
                    <a:pt x="14630" y="1277"/>
                  </a:lnTo>
                  <a:lnTo>
                    <a:pt x="14866" y="982"/>
                  </a:lnTo>
                  <a:lnTo>
                    <a:pt x="15101" y="707"/>
                  </a:lnTo>
                  <a:lnTo>
                    <a:pt x="15337" y="511"/>
                  </a:lnTo>
                  <a:lnTo>
                    <a:pt x="15455" y="432"/>
                  </a:lnTo>
                  <a:lnTo>
                    <a:pt x="15572" y="373"/>
                  </a:lnTo>
                  <a:lnTo>
                    <a:pt x="15671" y="314"/>
                  </a:lnTo>
                  <a:lnTo>
                    <a:pt x="15788" y="295"/>
                  </a:lnTo>
                  <a:lnTo>
                    <a:pt x="15906" y="295"/>
                  </a:lnTo>
                  <a:lnTo>
                    <a:pt x="16220" y="255"/>
                  </a:lnTo>
                  <a:lnTo>
                    <a:pt x="16613" y="216"/>
                  </a:lnTo>
                  <a:lnTo>
                    <a:pt x="17085" y="216"/>
                  </a:lnTo>
                  <a:lnTo>
                    <a:pt x="17595" y="255"/>
                  </a:lnTo>
                  <a:lnTo>
                    <a:pt x="17870" y="275"/>
                  </a:lnTo>
                  <a:lnTo>
                    <a:pt x="18145" y="334"/>
                  </a:lnTo>
                  <a:lnTo>
                    <a:pt x="18420" y="393"/>
                  </a:lnTo>
                  <a:lnTo>
                    <a:pt x="18695" y="471"/>
                  </a:lnTo>
                  <a:lnTo>
                    <a:pt x="18989" y="570"/>
                  </a:lnTo>
                  <a:lnTo>
                    <a:pt x="19264" y="687"/>
                  </a:lnTo>
                  <a:lnTo>
                    <a:pt x="19539" y="845"/>
                  </a:lnTo>
                  <a:lnTo>
                    <a:pt x="19814" y="1021"/>
                  </a:lnTo>
                  <a:lnTo>
                    <a:pt x="19853" y="1041"/>
                  </a:lnTo>
                  <a:lnTo>
                    <a:pt x="19893" y="1041"/>
                  </a:lnTo>
                  <a:lnTo>
                    <a:pt x="19932" y="1021"/>
                  </a:lnTo>
                  <a:lnTo>
                    <a:pt x="19971" y="1002"/>
                  </a:lnTo>
                  <a:lnTo>
                    <a:pt x="19991" y="962"/>
                  </a:lnTo>
                  <a:lnTo>
                    <a:pt x="19991" y="903"/>
                  </a:lnTo>
                  <a:lnTo>
                    <a:pt x="19971" y="864"/>
                  </a:lnTo>
                  <a:lnTo>
                    <a:pt x="19952" y="845"/>
                  </a:lnTo>
                  <a:lnTo>
                    <a:pt x="19657" y="648"/>
                  </a:lnTo>
                  <a:lnTo>
                    <a:pt x="19362" y="511"/>
                  </a:lnTo>
                  <a:lnTo>
                    <a:pt x="19068" y="373"/>
                  </a:lnTo>
                  <a:lnTo>
                    <a:pt x="18773" y="255"/>
                  </a:lnTo>
                  <a:lnTo>
                    <a:pt x="18479" y="177"/>
                  </a:lnTo>
                  <a:lnTo>
                    <a:pt x="18204" y="118"/>
                  </a:lnTo>
                  <a:lnTo>
                    <a:pt x="17909" y="59"/>
                  </a:lnTo>
                  <a:lnTo>
                    <a:pt x="17634" y="20"/>
                  </a:lnTo>
                  <a:lnTo>
                    <a:pt x="1710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4" name="Google Shape;2534;p33"/>
            <p:cNvSpPr/>
            <p:nvPr/>
          </p:nvSpPr>
          <p:spPr>
            <a:xfrm>
              <a:off x="-2213750" y="-585400"/>
              <a:ext cx="53525" cy="37350"/>
            </a:xfrm>
            <a:custGeom>
              <a:rect b="b" l="l" r="r" t="t"/>
              <a:pathLst>
                <a:path extrusionOk="0" h="1494" w="2141">
                  <a:moveTo>
                    <a:pt x="118" y="1"/>
                  </a:moveTo>
                  <a:lnTo>
                    <a:pt x="79" y="20"/>
                  </a:lnTo>
                  <a:lnTo>
                    <a:pt x="40" y="40"/>
                  </a:lnTo>
                  <a:lnTo>
                    <a:pt x="0" y="79"/>
                  </a:lnTo>
                  <a:lnTo>
                    <a:pt x="0" y="119"/>
                  </a:lnTo>
                  <a:lnTo>
                    <a:pt x="0" y="158"/>
                  </a:lnTo>
                  <a:lnTo>
                    <a:pt x="20" y="197"/>
                  </a:lnTo>
                  <a:lnTo>
                    <a:pt x="59" y="217"/>
                  </a:lnTo>
                  <a:lnTo>
                    <a:pt x="432" y="393"/>
                  </a:lnTo>
                  <a:lnTo>
                    <a:pt x="786" y="609"/>
                  </a:lnTo>
                  <a:lnTo>
                    <a:pt x="1100" y="806"/>
                  </a:lnTo>
                  <a:lnTo>
                    <a:pt x="1375" y="1022"/>
                  </a:lnTo>
                  <a:lnTo>
                    <a:pt x="1787" y="1336"/>
                  </a:lnTo>
                  <a:lnTo>
                    <a:pt x="1944" y="1474"/>
                  </a:lnTo>
                  <a:lnTo>
                    <a:pt x="1984" y="1493"/>
                  </a:lnTo>
                  <a:lnTo>
                    <a:pt x="2062" y="1493"/>
                  </a:lnTo>
                  <a:lnTo>
                    <a:pt x="2102" y="1454"/>
                  </a:lnTo>
                  <a:lnTo>
                    <a:pt x="2121" y="1415"/>
                  </a:lnTo>
                  <a:lnTo>
                    <a:pt x="2141" y="1375"/>
                  </a:lnTo>
                  <a:lnTo>
                    <a:pt x="2121" y="1336"/>
                  </a:lnTo>
                  <a:lnTo>
                    <a:pt x="2102" y="1297"/>
                  </a:lnTo>
                  <a:lnTo>
                    <a:pt x="1925" y="1159"/>
                  </a:lnTo>
                  <a:lnTo>
                    <a:pt x="1493" y="825"/>
                  </a:lnTo>
                  <a:lnTo>
                    <a:pt x="1218" y="629"/>
                  </a:lnTo>
                  <a:lnTo>
                    <a:pt x="884" y="413"/>
                  </a:lnTo>
                  <a:lnTo>
                    <a:pt x="531" y="217"/>
                  </a:lnTo>
                  <a:lnTo>
                    <a:pt x="157" y="20"/>
                  </a:lnTo>
                  <a:lnTo>
                    <a:pt x="118"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5" name="Google Shape;2535;p33"/>
            <p:cNvSpPr/>
            <p:nvPr/>
          </p:nvSpPr>
          <p:spPr>
            <a:xfrm>
              <a:off x="-2836750" y="322350"/>
              <a:ext cx="133550" cy="258750"/>
            </a:xfrm>
            <a:custGeom>
              <a:rect b="b" l="l" r="r" t="t"/>
              <a:pathLst>
                <a:path extrusionOk="0" h="10350" w="5342">
                  <a:moveTo>
                    <a:pt x="3712" y="216"/>
                  </a:moveTo>
                  <a:lnTo>
                    <a:pt x="3869" y="236"/>
                  </a:lnTo>
                  <a:lnTo>
                    <a:pt x="4026" y="275"/>
                  </a:lnTo>
                  <a:lnTo>
                    <a:pt x="4144" y="314"/>
                  </a:lnTo>
                  <a:lnTo>
                    <a:pt x="4262" y="373"/>
                  </a:lnTo>
                  <a:lnTo>
                    <a:pt x="4360" y="452"/>
                  </a:lnTo>
                  <a:lnTo>
                    <a:pt x="4478" y="550"/>
                  </a:lnTo>
                  <a:lnTo>
                    <a:pt x="4576" y="668"/>
                  </a:lnTo>
                  <a:lnTo>
                    <a:pt x="4655" y="805"/>
                  </a:lnTo>
                  <a:lnTo>
                    <a:pt x="4733" y="962"/>
                  </a:lnTo>
                  <a:lnTo>
                    <a:pt x="4812" y="1119"/>
                  </a:lnTo>
                  <a:lnTo>
                    <a:pt x="4930" y="1512"/>
                  </a:lnTo>
                  <a:lnTo>
                    <a:pt x="5028" y="1925"/>
                  </a:lnTo>
                  <a:lnTo>
                    <a:pt x="5087" y="2396"/>
                  </a:lnTo>
                  <a:lnTo>
                    <a:pt x="5126" y="2887"/>
                  </a:lnTo>
                  <a:lnTo>
                    <a:pt x="5126" y="3397"/>
                  </a:lnTo>
                  <a:lnTo>
                    <a:pt x="5106" y="3928"/>
                  </a:lnTo>
                  <a:lnTo>
                    <a:pt x="5047" y="4477"/>
                  </a:lnTo>
                  <a:lnTo>
                    <a:pt x="4989" y="5027"/>
                  </a:lnTo>
                  <a:lnTo>
                    <a:pt x="4890" y="5577"/>
                  </a:lnTo>
                  <a:lnTo>
                    <a:pt x="4772" y="6127"/>
                  </a:lnTo>
                  <a:lnTo>
                    <a:pt x="4635" y="6657"/>
                  </a:lnTo>
                  <a:lnTo>
                    <a:pt x="4498" y="7168"/>
                  </a:lnTo>
                  <a:lnTo>
                    <a:pt x="4321" y="7639"/>
                  </a:lnTo>
                  <a:lnTo>
                    <a:pt x="4144" y="8091"/>
                  </a:lnTo>
                  <a:lnTo>
                    <a:pt x="3967" y="8503"/>
                  </a:lnTo>
                  <a:lnTo>
                    <a:pt x="3751" y="8876"/>
                  </a:lnTo>
                  <a:lnTo>
                    <a:pt x="3535" y="9210"/>
                  </a:lnTo>
                  <a:lnTo>
                    <a:pt x="3300" y="9505"/>
                  </a:lnTo>
                  <a:lnTo>
                    <a:pt x="3162" y="9622"/>
                  </a:lnTo>
                  <a:lnTo>
                    <a:pt x="3044" y="9740"/>
                  </a:lnTo>
                  <a:lnTo>
                    <a:pt x="2907" y="9838"/>
                  </a:lnTo>
                  <a:lnTo>
                    <a:pt x="2769" y="9917"/>
                  </a:lnTo>
                  <a:lnTo>
                    <a:pt x="2632" y="9996"/>
                  </a:lnTo>
                  <a:lnTo>
                    <a:pt x="2495" y="10054"/>
                  </a:lnTo>
                  <a:lnTo>
                    <a:pt x="2357" y="10094"/>
                  </a:lnTo>
                  <a:lnTo>
                    <a:pt x="2220" y="10113"/>
                  </a:lnTo>
                  <a:lnTo>
                    <a:pt x="2082" y="10133"/>
                  </a:lnTo>
                  <a:lnTo>
                    <a:pt x="1925" y="10133"/>
                  </a:lnTo>
                  <a:lnTo>
                    <a:pt x="1788" y="10113"/>
                  </a:lnTo>
                  <a:lnTo>
                    <a:pt x="1650" y="10074"/>
                  </a:lnTo>
                  <a:lnTo>
                    <a:pt x="1493" y="10015"/>
                  </a:lnTo>
                  <a:lnTo>
                    <a:pt x="1336" y="9937"/>
                  </a:lnTo>
                  <a:lnTo>
                    <a:pt x="1198" y="9858"/>
                  </a:lnTo>
                  <a:lnTo>
                    <a:pt x="1061" y="9740"/>
                  </a:lnTo>
                  <a:lnTo>
                    <a:pt x="924" y="9622"/>
                  </a:lnTo>
                  <a:lnTo>
                    <a:pt x="806" y="9485"/>
                  </a:lnTo>
                  <a:lnTo>
                    <a:pt x="688" y="9328"/>
                  </a:lnTo>
                  <a:lnTo>
                    <a:pt x="590" y="9171"/>
                  </a:lnTo>
                  <a:lnTo>
                    <a:pt x="511" y="8994"/>
                  </a:lnTo>
                  <a:lnTo>
                    <a:pt x="433" y="8798"/>
                  </a:lnTo>
                  <a:lnTo>
                    <a:pt x="354" y="8601"/>
                  </a:lnTo>
                  <a:lnTo>
                    <a:pt x="295" y="8385"/>
                  </a:lnTo>
                  <a:lnTo>
                    <a:pt x="256" y="8169"/>
                  </a:lnTo>
                  <a:lnTo>
                    <a:pt x="236" y="7953"/>
                  </a:lnTo>
                  <a:lnTo>
                    <a:pt x="217" y="7718"/>
                  </a:lnTo>
                  <a:lnTo>
                    <a:pt x="217" y="7482"/>
                  </a:lnTo>
                  <a:lnTo>
                    <a:pt x="236" y="7070"/>
                  </a:lnTo>
                  <a:lnTo>
                    <a:pt x="276" y="6638"/>
                  </a:lnTo>
                  <a:lnTo>
                    <a:pt x="334" y="6186"/>
                  </a:lnTo>
                  <a:lnTo>
                    <a:pt x="433" y="5695"/>
                  </a:lnTo>
                  <a:lnTo>
                    <a:pt x="531" y="5204"/>
                  </a:lnTo>
                  <a:lnTo>
                    <a:pt x="668" y="4693"/>
                  </a:lnTo>
                  <a:lnTo>
                    <a:pt x="806" y="4183"/>
                  </a:lnTo>
                  <a:lnTo>
                    <a:pt x="982" y="3672"/>
                  </a:lnTo>
                  <a:lnTo>
                    <a:pt x="1159" y="3181"/>
                  </a:lnTo>
                  <a:lnTo>
                    <a:pt x="1356" y="2710"/>
                  </a:lnTo>
                  <a:lnTo>
                    <a:pt x="1572" y="2239"/>
                  </a:lnTo>
                  <a:lnTo>
                    <a:pt x="1807" y="1826"/>
                  </a:lnTo>
                  <a:lnTo>
                    <a:pt x="2043" y="1434"/>
                  </a:lnTo>
                  <a:lnTo>
                    <a:pt x="2318" y="1080"/>
                  </a:lnTo>
                  <a:lnTo>
                    <a:pt x="2573" y="786"/>
                  </a:lnTo>
                  <a:lnTo>
                    <a:pt x="2730" y="648"/>
                  </a:lnTo>
                  <a:lnTo>
                    <a:pt x="2868" y="530"/>
                  </a:lnTo>
                  <a:lnTo>
                    <a:pt x="3084" y="393"/>
                  </a:lnTo>
                  <a:lnTo>
                    <a:pt x="3280" y="295"/>
                  </a:lnTo>
                  <a:lnTo>
                    <a:pt x="3496" y="236"/>
                  </a:lnTo>
                  <a:lnTo>
                    <a:pt x="3712" y="216"/>
                  </a:lnTo>
                  <a:close/>
                  <a:moveTo>
                    <a:pt x="3575" y="0"/>
                  </a:moveTo>
                  <a:lnTo>
                    <a:pt x="3398" y="39"/>
                  </a:lnTo>
                  <a:lnTo>
                    <a:pt x="3241" y="79"/>
                  </a:lnTo>
                  <a:lnTo>
                    <a:pt x="3064" y="157"/>
                  </a:lnTo>
                  <a:lnTo>
                    <a:pt x="2907" y="255"/>
                  </a:lnTo>
                  <a:lnTo>
                    <a:pt x="2730" y="354"/>
                  </a:lnTo>
                  <a:lnTo>
                    <a:pt x="2593" y="471"/>
                  </a:lnTo>
                  <a:lnTo>
                    <a:pt x="2436" y="609"/>
                  </a:lnTo>
                  <a:lnTo>
                    <a:pt x="2161" y="923"/>
                  </a:lnTo>
                  <a:lnTo>
                    <a:pt x="1886" y="1277"/>
                  </a:lnTo>
                  <a:lnTo>
                    <a:pt x="1631" y="1689"/>
                  </a:lnTo>
                  <a:lnTo>
                    <a:pt x="1395" y="2121"/>
                  </a:lnTo>
                  <a:lnTo>
                    <a:pt x="1179" y="2592"/>
                  </a:lnTo>
                  <a:lnTo>
                    <a:pt x="963" y="3083"/>
                  </a:lnTo>
                  <a:lnTo>
                    <a:pt x="786" y="3594"/>
                  </a:lnTo>
                  <a:lnTo>
                    <a:pt x="609" y="4104"/>
                  </a:lnTo>
                  <a:lnTo>
                    <a:pt x="452" y="4635"/>
                  </a:lnTo>
                  <a:lnTo>
                    <a:pt x="315" y="5145"/>
                  </a:lnTo>
                  <a:lnTo>
                    <a:pt x="217" y="5656"/>
                  </a:lnTo>
                  <a:lnTo>
                    <a:pt x="118" y="6147"/>
                  </a:lnTo>
                  <a:lnTo>
                    <a:pt x="60" y="6618"/>
                  </a:lnTo>
                  <a:lnTo>
                    <a:pt x="20" y="7070"/>
                  </a:lnTo>
                  <a:lnTo>
                    <a:pt x="1" y="7462"/>
                  </a:lnTo>
                  <a:lnTo>
                    <a:pt x="1" y="7737"/>
                  </a:lnTo>
                  <a:lnTo>
                    <a:pt x="20" y="7973"/>
                  </a:lnTo>
                  <a:lnTo>
                    <a:pt x="40" y="8228"/>
                  </a:lnTo>
                  <a:lnTo>
                    <a:pt x="99" y="8464"/>
                  </a:lnTo>
                  <a:lnTo>
                    <a:pt x="158" y="8680"/>
                  </a:lnTo>
                  <a:lnTo>
                    <a:pt x="236" y="8896"/>
                  </a:lnTo>
                  <a:lnTo>
                    <a:pt x="315" y="9112"/>
                  </a:lnTo>
                  <a:lnTo>
                    <a:pt x="413" y="9308"/>
                  </a:lnTo>
                  <a:lnTo>
                    <a:pt x="531" y="9485"/>
                  </a:lnTo>
                  <a:lnTo>
                    <a:pt x="649" y="9642"/>
                  </a:lnTo>
                  <a:lnTo>
                    <a:pt x="786" y="9799"/>
                  </a:lnTo>
                  <a:lnTo>
                    <a:pt x="924" y="9917"/>
                  </a:lnTo>
                  <a:lnTo>
                    <a:pt x="1081" y="10035"/>
                  </a:lnTo>
                  <a:lnTo>
                    <a:pt x="1238" y="10133"/>
                  </a:lnTo>
                  <a:lnTo>
                    <a:pt x="1415" y="10231"/>
                  </a:lnTo>
                  <a:lnTo>
                    <a:pt x="1591" y="10290"/>
                  </a:lnTo>
                  <a:lnTo>
                    <a:pt x="1807" y="10329"/>
                  </a:lnTo>
                  <a:lnTo>
                    <a:pt x="2023" y="10349"/>
                  </a:lnTo>
                  <a:lnTo>
                    <a:pt x="2298" y="10329"/>
                  </a:lnTo>
                  <a:lnTo>
                    <a:pt x="2553" y="10251"/>
                  </a:lnTo>
                  <a:lnTo>
                    <a:pt x="2809" y="10153"/>
                  </a:lnTo>
                  <a:lnTo>
                    <a:pt x="3064" y="9996"/>
                  </a:lnTo>
                  <a:lnTo>
                    <a:pt x="3300" y="9799"/>
                  </a:lnTo>
                  <a:lnTo>
                    <a:pt x="3535" y="9564"/>
                  </a:lnTo>
                  <a:lnTo>
                    <a:pt x="3751" y="9308"/>
                  </a:lnTo>
                  <a:lnTo>
                    <a:pt x="3948" y="8994"/>
                  </a:lnTo>
                  <a:lnTo>
                    <a:pt x="4144" y="8621"/>
                  </a:lnTo>
                  <a:lnTo>
                    <a:pt x="4340" y="8189"/>
                  </a:lnTo>
                  <a:lnTo>
                    <a:pt x="4537" y="7737"/>
                  </a:lnTo>
                  <a:lnTo>
                    <a:pt x="4694" y="7227"/>
                  </a:lnTo>
                  <a:lnTo>
                    <a:pt x="4851" y="6716"/>
                  </a:lnTo>
                  <a:lnTo>
                    <a:pt x="4989" y="6166"/>
                  </a:lnTo>
                  <a:lnTo>
                    <a:pt x="5106" y="5616"/>
                  </a:lnTo>
                  <a:lnTo>
                    <a:pt x="5185" y="5047"/>
                  </a:lnTo>
                  <a:lnTo>
                    <a:pt x="5263" y="4477"/>
                  </a:lnTo>
                  <a:lnTo>
                    <a:pt x="5322" y="3928"/>
                  </a:lnTo>
                  <a:lnTo>
                    <a:pt x="5342" y="3378"/>
                  </a:lnTo>
                  <a:lnTo>
                    <a:pt x="5342" y="2848"/>
                  </a:lnTo>
                  <a:lnTo>
                    <a:pt x="5303" y="2337"/>
                  </a:lnTo>
                  <a:lnTo>
                    <a:pt x="5244" y="1866"/>
                  </a:lnTo>
                  <a:lnTo>
                    <a:pt x="5146" y="1434"/>
                  </a:lnTo>
                  <a:lnTo>
                    <a:pt x="5087" y="1237"/>
                  </a:lnTo>
                  <a:lnTo>
                    <a:pt x="5008" y="1041"/>
                  </a:lnTo>
                  <a:lnTo>
                    <a:pt x="4930" y="845"/>
                  </a:lnTo>
                  <a:lnTo>
                    <a:pt x="4831" y="687"/>
                  </a:lnTo>
                  <a:lnTo>
                    <a:pt x="4733" y="530"/>
                  </a:lnTo>
                  <a:lnTo>
                    <a:pt x="4615" y="393"/>
                  </a:lnTo>
                  <a:lnTo>
                    <a:pt x="4498" y="275"/>
                  </a:lnTo>
                  <a:lnTo>
                    <a:pt x="4360" y="177"/>
                  </a:lnTo>
                  <a:lnTo>
                    <a:pt x="4223" y="118"/>
                  </a:lnTo>
                  <a:lnTo>
                    <a:pt x="4085" y="59"/>
                  </a:lnTo>
                  <a:lnTo>
                    <a:pt x="3908" y="20"/>
                  </a:lnTo>
                  <a:lnTo>
                    <a:pt x="373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6" name="Google Shape;2536;p33"/>
            <p:cNvSpPr/>
            <p:nvPr/>
          </p:nvSpPr>
          <p:spPr>
            <a:xfrm>
              <a:off x="-2493100" y="1360175"/>
              <a:ext cx="318150" cy="185600"/>
            </a:xfrm>
            <a:custGeom>
              <a:rect b="b" l="l" r="r" t="t"/>
              <a:pathLst>
                <a:path extrusionOk="0" h="7424" w="12726">
                  <a:moveTo>
                    <a:pt x="12569" y="0"/>
                  </a:moveTo>
                  <a:lnTo>
                    <a:pt x="12529" y="20"/>
                  </a:lnTo>
                  <a:lnTo>
                    <a:pt x="6481" y="7188"/>
                  </a:lnTo>
                  <a:lnTo>
                    <a:pt x="6069" y="7168"/>
                  </a:lnTo>
                  <a:lnTo>
                    <a:pt x="5617" y="7109"/>
                  </a:lnTo>
                  <a:lnTo>
                    <a:pt x="5146" y="7031"/>
                  </a:lnTo>
                  <a:lnTo>
                    <a:pt x="4635" y="6932"/>
                  </a:lnTo>
                  <a:lnTo>
                    <a:pt x="4125" y="6815"/>
                  </a:lnTo>
                  <a:lnTo>
                    <a:pt x="3594" y="6677"/>
                  </a:lnTo>
                  <a:lnTo>
                    <a:pt x="2573" y="6402"/>
                  </a:lnTo>
                  <a:lnTo>
                    <a:pt x="1631" y="6127"/>
                  </a:lnTo>
                  <a:lnTo>
                    <a:pt x="865" y="5872"/>
                  </a:lnTo>
                  <a:lnTo>
                    <a:pt x="138" y="5636"/>
                  </a:lnTo>
                  <a:lnTo>
                    <a:pt x="99" y="5617"/>
                  </a:lnTo>
                  <a:lnTo>
                    <a:pt x="60" y="5636"/>
                  </a:lnTo>
                  <a:lnTo>
                    <a:pt x="20" y="5656"/>
                  </a:lnTo>
                  <a:lnTo>
                    <a:pt x="1" y="5695"/>
                  </a:lnTo>
                  <a:lnTo>
                    <a:pt x="1" y="5735"/>
                  </a:lnTo>
                  <a:lnTo>
                    <a:pt x="1" y="5774"/>
                  </a:lnTo>
                  <a:lnTo>
                    <a:pt x="40" y="5813"/>
                  </a:lnTo>
                  <a:lnTo>
                    <a:pt x="79" y="5833"/>
                  </a:lnTo>
                  <a:lnTo>
                    <a:pt x="865" y="6108"/>
                  </a:lnTo>
                  <a:lnTo>
                    <a:pt x="1650" y="6363"/>
                  </a:lnTo>
                  <a:lnTo>
                    <a:pt x="2593" y="6638"/>
                  </a:lnTo>
                  <a:lnTo>
                    <a:pt x="3634" y="6932"/>
                  </a:lnTo>
                  <a:lnTo>
                    <a:pt x="4164" y="7050"/>
                  </a:lnTo>
                  <a:lnTo>
                    <a:pt x="4674" y="7168"/>
                  </a:lnTo>
                  <a:lnTo>
                    <a:pt x="5185" y="7266"/>
                  </a:lnTo>
                  <a:lnTo>
                    <a:pt x="5656" y="7345"/>
                  </a:lnTo>
                  <a:lnTo>
                    <a:pt x="6108" y="7404"/>
                  </a:lnTo>
                  <a:lnTo>
                    <a:pt x="6520" y="7423"/>
                  </a:lnTo>
                  <a:lnTo>
                    <a:pt x="6560" y="7404"/>
                  </a:lnTo>
                  <a:lnTo>
                    <a:pt x="6599" y="7384"/>
                  </a:lnTo>
                  <a:lnTo>
                    <a:pt x="12706" y="177"/>
                  </a:lnTo>
                  <a:lnTo>
                    <a:pt x="12726" y="138"/>
                  </a:lnTo>
                  <a:lnTo>
                    <a:pt x="12726" y="99"/>
                  </a:lnTo>
                  <a:lnTo>
                    <a:pt x="12706" y="59"/>
                  </a:lnTo>
                  <a:lnTo>
                    <a:pt x="12686" y="20"/>
                  </a:lnTo>
                  <a:lnTo>
                    <a:pt x="12647" y="0"/>
                  </a:lnTo>
                  <a:close/>
                </a:path>
              </a:pathLst>
            </a:custGeom>
            <a:solidFill>
              <a:srgbClr val="303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7" name="Google Shape;2537;p33"/>
            <p:cNvSpPr/>
            <p:nvPr/>
          </p:nvSpPr>
          <p:spPr>
            <a:xfrm>
              <a:off x="-2404725" y="1322375"/>
              <a:ext cx="446275" cy="45200"/>
            </a:xfrm>
            <a:custGeom>
              <a:rect b="b" l="l" r="r" t="t"/>
              <a:pathLst>
                <a:path extrusionOk="0" h="1808" w="17851">
                  <a:moveTo>
                    <a:pt x="17753" y="0"/>
                  </a:moveTo>
                  <a:lnTo>
                    <a:pt x="17713" y="20"/>
                  </a:lnTo>
                  <a:lnTo>
                    <a:pt x="16908" y="256"/>
                  </a:lnTo>
                  <a:lnTo>
                    <a:pt x="16103" y="491"/>
                  </a:lnTo>
                  <a:lnTo>
                    <a:pt x="15298" y="688"/>
                  </a:lnTo>
                  <a:lnTo>
                    <a:pt x="14493" y="864"/>
                  </a:lnTo>
                  <a:lnTo>
                    <a:pt x="13707" y="1022"/>
                  </a:lnTo>
                  <a:lnTo>
                    <a:pt x="12922" y="1159"/>
                  </a:lnTo>
                  <a:lnTo>
                    <a:pt x="12136" y="1257"/>
                  </a:lnTo>
                  <a:lnTo>
                    <a:pt x="11370" y="1355"/>
                  </a:lnTo>
                  <a:lnTo>
                    <a:pt x="10605" y="1434"/>
                  </a:lnTo>
                  <a:lnTo>
                    <a:pt x="9858" y="1493"/>
                  </a:lnTo>
                  <a:lnTo>
                    <a:pt x="9132" y="1532"/>
                  </a:lnTo>
                  <a:lnTo>
                    <a:pt x="8405" y="1571"/>
                  </a:lnTo>
                  <a:lnTo>
                    <a:pt x="7031" y="1571"/>
                  </a:lnTo>
                  <a:lnTo>
                    <a:pt x="5754" y="1552"/>
                  </a:lnTo>
                  <a:lnTo>
                    <a:pt x="4556" y="1493"/>
                  </a:lnTo>
                  <a:lnTo>
                    <a:pt x="3476" y="1414"/>
                  </a:lnTo>
                  <a:lnTo>
                    <a:pt x="2534" y="1316"/>
                  </a:lnTo>
                  <a:lnTo>
                    <a:pt x="1709" y="1218"/>
                  </a:lnTo>
                  <a:lnTo>
                    <a:pt x="1061" y="1120"/>
                  </a:lnTo>
                  <a:lnTo>
                    <a:pt x="570" y="1041"/>
                  </a:lnTo>
                  <a:lnTo>
                    <a:pt x="138" y="963"/>
                  </a:lnTo>
                  <a:lnTo>
                    <a:pt x="79" y="963"/>
                  </a:lnTo>
                  <a:lnTo>
                    <a:pt x="59" y="982"/>
                  </a:lnTo>
                  <a:lnTo>
                    <a:pt x="20" y="1002"/>
                  </a:lnTo>
                  <a:lnTo>
                    <a:pt x="0" y="1041"/>
                  </a:lnTo>
                  <a:lnTo>
                    <a:pt x="0" y="1080"/>
                  </a:lnTo>
                  <a:lnTo>
                    <a:pt x="20" y="1120"/>
                  </a:lnTo>
                  <a:lnTo>
                    <a:pt x="40" y="1159"/>
                  </a:lnTo>
                  <a:lnTo>
                    <a:pt x="79" y="1179"/>
                  </a:lnTo>
                  <a:lnTo>
                    <a:pt x="629" y="1277"/>
                  </a:lnTo>
                  <a:lnTo>
                    <a:pt x="1277" y="1375"/>
                  </a:lnTo>
                  <a:lnTo>
                    <a:pt x="2102" y="1493"/>
                  </a:lnTo>
                  <a:lnTo>
                    <a:pt x="3142" y="1611"/>
                  </a:lnTo>
                  <a:lnTo>
                    <a:pt x="4340" y="1709"/>
                  </a:lnTo>
                  <a:lnTo>
                    <a:pt x="5695" y="1768"/>
                  </a:lnTo>
                  <a:lnTo>
                    <a:pt x="6422" y="1787"/>
                  </a:lnTo>
                  <a:lnTo>
                    <a:pt x="7168" y="1807"/>
                  </a:lnTo>
                  <a:lnTo>
                    <a:pt x="8366" y="1787"/>
                  </a:lnTo>
                  <a:lnTo>
                    <a:pt x="9623" y="1728"/>
                  </a:lnTo>
                  <a:lnTo>
                    <a:pt x="10919" y="1630"/>
                  </a:lnTo>
                  <a:lnTo>
                    <a:pt x="11586" y="1552"/>
                  </a:lnTo>
                  <a:lnTo>
                    <a:pt x="12254" y="1473"/>
                  </a:lnTo>
                  <a:lnTo>
                    <a:pt x="12922" y="1375"/>
                  </a:lnTo>
                  <a:lnTo>
                    <a:pt x="13609" y="1257"/>
                  </a:lnTo>
                  <a:lnTo>
                    <a:pt x="14296" y="1139"/>
                  </a:lnTo>
                  <a:lnTo>
                    <a:pt x="14984" y="982"/>
                  </a:lnTo>
                  <a:lnTo>
                    <a:pt x="15691" y="825"/>
                  </a:lnTo>
                  <a:lnTo>
                    <a:pt x="16378" y="648"/>
                  </a:lnTo>
                  <a:lnTo>
                    <a:pt x="17085" y="432"/>
                  </a:lnTo>
                  <a:lnTo>
                    <a:pt x="17772" y="216"/>
                  </a:lnTo>
                  <a:lnTo>
                    <a:pt x="17812" y="197"/>
                  </a:lnTo>
                  <a:lnTo>
                    <a:pt x="17831" y="158"/>
                  </a:lnTo>
                  <a:lnTo>
                    <a:pt x="17851" y="118"/>
                  </a:lnTo>
                  <a:lnTo>
                    <a:pt x="17851" y="79"/>
                  </a:lnTo>
                  <a:lnTo>
                    <a:pt x="17831" y="40"/>
                  </a:lnTo>
                  <a:lnTo>
                    <a:pt x="17792" y="20"/>
                  </a:lnTo>
                  <a:lnTo>
                    <a:pt x="17753" y="0"/>
                  </a:lnTo>
                  <a:close/>
                </a:path>
              </a:pathLst>
            </a:custGeom>
            <a:solidFill>
              <a:srgbClr val="303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8" name="Google Shape;2538;p33"/>
            <p:cNvSpPr/>
            <p:nvPr/>
          </p:nvSpPr>
          <p:spPr>
            <a:xfrm>
              <a:off x="-2106250" y="1360175"/>
              <a:ext cx="250900" cy="154675"/>
            </a:xfrm>
            <a:custGeom>
              <a:rect b="b" l="l" r="r" t="t"/>
              <a:pathLst>
                <a:path extrusionOk="0" h="6187" w="10036">
                  <a:moveTo>
                    <a:pt x="80" y="0"/>
                  </a:moveTo>
                  <a:lnTo>
                    <a:pt x="40" y="20"/>
                  </a:lnTo>
                  <a:lnTo>
                    <a:pt x="21" y="40"/>
                  </a:lnTo>
                  <a:lnTo>
                    <a:pt x="1" y="79"/>
                  </a:lnTo>
                  <a:lnTo>
                    <a:pt x="1" y="118"/>
                  </a:lnTo>
                  <a:lnTo>
                    <a:pt x="21" y="158"/>
                  </a:lnTo>
                  <a:lnTo>
                    <a:pt x="610" y="943"/>
                  </a:lnTo>
                  <a:lnTo>
                    <a:pt x="1906" y="2691"/>
                  </a:lnTo>
                  <a:lnTo>
                    <a:pt x="2632" y="3692"/>
                  </a:lnTo>
                  <a:lnTo>
                    <a:pt x="3300" y="4674"/>
                  </a:lnTo>
                  <a:lnTo>
                    <a:pt x="3595" y="5106"/>
                  </a:lnTo>
                  <a:lnTo>
                    <a:pt x="3850" y="5519"/>
                  </a:lnTo>
                  <a:lnTo>
                    <a:pt x="4046" y="5852"/>
                  </a:lnTo>
                  <a:lnTo>
                    <a:pt x="4184" y="6127"/>
                  </a:lnTo>
                  <a:lnTo>
                    <a:pt x="4223" y="6167"/>
                  </a:lnTo>
                  <a:lnTo>
                    <a:pt x="4262" y="6186"/>
                  </a:lnTo>
                  <a:lnTo>
                    <a:pt x="4321" y="6186"/>
                  </a:lnTo>
                  <a:lnTo>
                    <a:pt x="4360" y="6167"/>
                  </a:lnTo>
                  <a:lnTo>
                    <a:pt x="9996" y="1100"/>
                  </a:lnTo>
                  <a:lnTo>
                    <a:pt x="10036" y="1061"/>
                  </a:lnTo>
                  <a:lnTo>
                    <a:pt x="10036" y="1022"/>
                  </a:lnTo>
                  <a:lnTo>
                    <a:pt x="10036" y="982"/>
                  </a:lnTo>
                  <a:lnTo>
                    <a:pt x="10016" y="943"/>
                  </a:lnTo>
                  <a:lnTo>
                    <a:pt x="9977" y="923"/>
                  </a:lnTo>
                  <a:lnTo>
                    <a:pt x="9937" y="904"/>
                  </a:lnTo>
                  <a:lnTo>
                    <a:pt x="9898" y="904"/>
                  </a:lnTo>
                  <a:lnTo>
                    <a:pt x="9859" y="923"/>
                  </a:lnTo>
                  <a:lnTo>
                    <a:pt x="4321" y="5911"/>
                  </a:lnTo>
                  <a:lnTo>
                    <a:pt x="4164" y="5597"/>
                  </a:lnTo>
                  <a:lnTo>
                    <a:pt x="3948" y="5244"/>
                  </a:lnTo>
                  <a:lnTo>
                    <a:pt x="3398" y="4399"/>
                  </a:lnTo>
                  <a:lnTo>
                    <a:pt x="2731" y="3457"/>
                  </a:lnTo>
                  <a:lnTo>
                    <a:pt x="2043" y="2494"/>
                  </a:lnTo>
                  <a:lnTo>
                    <a:pt x="806" y="825"/>
                  </a:lnTo>
                  <a:lnTo>
                    <a:pt x="197" y="40"/>
                  </a:lnTo>
                  <a:lnTo>
                    <a:pt x="158" y="0"/>
                  </a:lnTo>
                  <a:close/>
                </a:path>
              </a:pathLst>
            </a:custGeom>
            <a:solidFill>
              <a:srgbClr val="303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9" name="Google Shape;2539;p33"/>
            <p:cNvSpPr/>
            <p:nvPr/>
          </p:nvSpPr>
          <p:spPr>
            <a:xfrm>
              <a:off x="-2563800" y="1796125"/>
              <a:ext cx="395725" cy="1030000"/>
            </a:xfrm>
            <a:custGeom>
              <a:rect b="b" l="l" r="r" t="t"/>
              <a:pathLst>
                <a:path extrusionOk="0" h="41200" w="15829">
                  <a:moveTo>
                    <a:pt x="15534" y="0"/>
                  </a:moveTo>
                  <a:lnTo>
                    <a:pt x="15456" y="20"/>
                  </a:lnTo>
                  <a:lnTo>
                    <a:pt x="15318" y="59"/>
                  </a:lnTo>
                  <a:lnTo>
                    <a:pt x="15200" y="158"/>
                  </a:lnTo>
                  <a:lnTo>
                    <a:pt x="15063" y="295"/>
                  </a:lnTo>
                  <a:lnTo>
                    <a:pt x="14925" y="452"/>
                  </a:lnTo>
                  <a:lnTo>
                    <a:pt x="14788" y="668"/>
                  </a:lnTo>
                  <a:lnTo>
                    <a:pt x="14650" y="904"/>
                  </a:lnTo>
                  <a:lnTo>
                    <a:pt x="14336" y="1493"/>
                  </a:lnTo>
                  <a:lnTo>
                    <a:pt x="14002" y="2219"/>
                  </a:lnTo>
                  <a:lnTo>
                    <a:pt x="13669" y="3064"/>
                  </a:lnTo>
                  <a:lnTo>
                    <a:pt x="13295" y="4046"/>
                  </a:lnTo>
                  <a:lnTo>
                    <a:pt x="12883" y="5106"/>
                  </a:lnTo>
                  <a:lnTo>
                    <a:pt x="11940" y="7639"/>
                  </a:lnTo>
                  <a:lnTo>
                    <a:pt x="10468" y="11508"/>
                  </a:lnTo>
                  <a:lnTo>
                    <a:pt x="7247" y="19893"/>
                  </a:lnTo>
                  <a:lnTo>
                    <a:pt x="6363" y="22151"/>
                  </a:lnTo>
                  <a:lnTo>
                    <a:pt x="5951" y="23251"/>
                  </a:lnTo>
                  <a:lnTo>
                    <a:pt x="5460" y="24704"/>
                  </a:lnTo>
                  <a:lnTo>
                    <a:pt x="4243" y="28278"/>
                  </a:lnTo>
                  <a:lnTo>
                    <a:pt x="2888" y="32304"/>
                  </a:lnTo>
                  <a:lnTo>
                    <a:pt x="1592" y="36231"/>
                  </a:lnTo>
                  <a:lnTo>
                    <a:pt x="669" y="39059"/>
                  </a:lnTo>
                  <a:lnTo>
                    <a:pt x="1" y="41042"/>
                  </a:lnTo>
                  <a:lnTo>
                    <a:pt x="1" y="41082"/>
                  </a:lnTo>
                  <a:lnTo>
                    <a:pt x="1" y="41141"/>
                  </a:lnTo>
                  <a:lnTo>
                    <a:pt x="40" y="41160"/>
                  </a:lnTo>
                  <a:lnTo>
                    <a:pt x="80" y="41180"/>
                  </a:lnTo>
                  <a:lnTo>
                    <a:pt x="99" y="41200"/>
                  </a:lnTo>
                  <a:lnTo>
                    <a:pt x="178" y="41180"/>
                  </a:lnTo>
                  <a:lnTo>
                    <a:pt x="217" y="41121"/>
                  </a:lnTo>
                  <a:lnTo>
                    <a:pt x="865" y="39138"/>
                  </a:lnTo>
                  <a:lnTo>
                    <a:pt x="1808" y="36310"/>
                  </a:lnTo>
                  <a:lnTo>
                    <a:pt x="3104" y="32382"/>
                  </a:lnTo>
                  <a:lnTo>
                    <a:pt x="4439" y="28337"/>
                  </a:lnTo>
                  <a:lnTo>
                    <a:pt x="5657" y="24763"/>
                  </a:lnTo>
                  <a:lnTo>
                    <a:pt x="6167" y="23330"/>
                  </a:lnTo>
                  <a:lnTo>
                    <a:pt x="6579" y="22230"/>
                  </a:lnTo>
                  <a:lnTo>
                    <a:pt x="7444" y="19972"/>
                  </a:lnTo>
                  <a:lnTo>
                    <a:pt x="10664" y="11586"/>
                  </a:lnTo>
                  <a:lnTo>
                    <a:pt x="12137" y="7718"/>
                  </a:lnTo>
                  <a:lnTo>
                    <a:pt x="13099" y="5185"/>
                  </a:lnTo>
                  <a:lnTo>
                    <a:pt x="13610" y="3790"/>
                  </a:lnTo>
                  <a:lnTo>
                    <a:pt x="13924" y="2985"/>
                  </a:lnTo>
                  <a:lnTo>
                    <a:pt x="14258" y="2200"/>
                  </a:lnTo>
                  <a:lnTo>
                    <a:pt x="14592" y="1473"/>
                  </a:lnTo>
                  <a:lnTo>
                    <a:pt x="14768" y="1139"/>
                  </a:lnTo>
                  <a:lnTo>
                    <a:pt x="14925" y="864"/>
                  </a:lnTo>
                  <a:lnTo>
                    <a:pt x="15082" y="609"/>
                  </a:lnTo>
                  <a:lnTo>
                    <a:pt x="15240" y="432"/>
                  </a:lnTo>
                  <a:lnTo>
                    <a:pt x="15377" y="295"/>
                  </a:lnTo>
                  <a:lnTo>
                    <a:pt x="15436" y="256"/>
                  </a:lnTo>
                  <a:lnTo>
                    <a:pt x="15514" y="216"/>
                  </a:lnTo>
                  <a:lnTo>
                    <a:pt x="15573" y="216"/>
                  </a:lnTo>
                  <a:lnTo>
                    <a:pt x="15652" y="256"/>
                  </a:lnTo>
                  <a:lnTo>
                    <a:pt x="15691" y="275"/>
                  </a:lnTo>
                  <a:lnTo>
                    <a:pt x="15730" y="275"/>
                  </a:lnTo>
                  <a:lnTo>
                    <a:pt x="15770" y="256"/>
                  </a:lnTo>
                  <a:lnTo>
                    <a:pt x="15809" y="236"/>
                  </a:lnTo>
                  <a:lnTo>
                    <a:pt x="15829" y="197"/>
                  </a:lnTo>
                  <a:lnTo>
                    <a:pt x="15829" y="158"/>
                  </a:lnTo>
                  <a:lnTo>
                    <a:pt x="15809" y="118"/>
                  </a:lnTo>
                  <a:lnTo>
                    <a:pt x="15789" y="79"/>
                  </a:lnTo>
                  <a:lnTo>
                    <a:pt x="15711" y="40"/>
                  </a:lnTo>
                  <a:lnTo>
                    <a:pt x="1563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0" name="Google Shape;2540;p33"/>
            <p:cNvSpPr/>
            <p:nvPr/>
          </p:nvSpPr>
          <p:spPr>
            <a:xfrm>
              <a:off x="-2819075" y="2017050"/>
              <a:ext cx="81525" cy="674550"/>
            </a:xfrm>
            <a:custGeom>
              <a:rect b="b" l="l" r="r" t="t"/>
              <a:pathLst>
                <a:path extrusionOk="0" h="26982" w="3261">
                  <a:moveTo>
                    <a:pt x="3123" y="0"/>
                  </a:moveTo>
                  <a:lnTo>
                    <a:pt x="3084" y="20"/>
                  </a:lnTo>
                  <a:lnTo>
                    <a:pt x="3044" y="59"/>
                  </a:lnTo>
                  <a:lnTo>
                    <a:pt x="3044" y="98"/>
                  </a:lnTo>
                  <a:lnTo>
                    <a:pt x="1100" y="24056"/>
                  </a:lnTo>
                  <a:lnTo>
                    <a:pt x="1" y="26844"/>
                  </a:lnTo>
                  <a:lnTo>
                    <a:pt x="1" y="26884"/>
                  </a:lnTo>
                  <a:lnTo>
                    <a:pt x="20" y="26923"/>
                  </a:lnTo>
                  <a:lnTo>
                    <a:pt x="40" y="26962"/>
                  </a:lnTo>
                  <a:lnTo>
                    <a:pt x="79" y="26982"/>
                  </a:lnTo>
                  <a:lnTo>
                    <a:pt x="177" y="26982"/>
                  </a:lnTo>
                  <a:lnTo>
                    <a:pt x="217" y="26923"/>
                  </a:lnTo>
                  <a:lnTo>
                    <a:pt x="1316" y="24115"/>
                  </a:lnTo>
                  <a:lnTo>
                    <a:pt x="1316" y="24076"/>
                  </a:lnTo>
                  <a:lnTo>
                    <a:pt x="3260" y="118"/>
                  </a:lnTo>
                  <a:lnTo>
                    <a:pt x="3260" y="79"/>
                  </a:lnTo>
                  <a:lnTo>
                    <a:pt x="3241" y="40"/>
                  </a:lnTo>
                  <a:lnTo>
                    <a:pt x="320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1" name="Google Shape;2541;p33"/>
            <p:cNvSpPr/>
            <p:nvPr/>
          </p:nvSpPr>
          <p:spPr>
            <a:xfrm>
              <a:off x="-2106250" y="2127025"/>
              <a:ext cx="200825" cy="670125"/>
            </a:xfrm>
            <a:custGeom>
              <a:rect b="b" l="l" r="r" t="t"/>
              <a:pathLst>
                <a:path extrusionOk="0" h="26805" w="8033">
                  <a:moveTo>
                    <a:pt x="99" y="0"/>
                  </a:moveTo>
                  <a:lnTo>
                    <a:pt x="60" y="20"/>
                  </a:lnTo>
                  <a:lnTo>
                    <a:pt x="21" y="39"/>
                  </a:lnTo>
                  <a:lnTo>
                    <a:pt x="1" y="79"/>
                  </a:lnTo>
                  <a:lnTo>
                    <a:pt x="1" y="118"/>
                  </a:lnTo>
                  <a:lnTo>
                    <a:pt x="590" y="3437"/>
                  </a:lnTo>
                  <a:lnTo>
                    <a:pt x="1670" y="9249"/>
                  </a:lnTo>
                  <a:lnTo>
                    <a:pt x="2829" y="15278"/>
                  </a:lnTo>
                  <a:lnTo>
                    <a:pt x="3300" y="17674"/>
                  </a:lnTo>
                  <a:lnTo>
                    <a:pt x="3634" y="19264"/>
                  </a:lnTo>
                  <a:lnTo>
                    <a:pt x="3771" y="19814"/>
                  </a:lnTo>
                  <a:lnTo>
                    <a:pt x="3948" y="20364"/>
                  </a:lnTo>
                  <a:lnTo>
                    <a:pt x="4144" y="20933"/>
                  </a:lnTo>
                  <a:lnTo>
                    <a:pt x="4360" y="21483"/>
                  </a:lnTo>
                  <a:lnTo>
                    <a:pt x="4596" y="22053"/>
                  </a:lnTo>
                  <a:lnTo>
                    <a:pt x="4851" y="22603"/>
                  </a:lnTo>
                  <a:lnTo>
                    <a:pt x="5107" y="23152"/>
                  </a:lnTo>
                  <a:lnTo>
                    <a:pt x="5401" y="23663"/>
                  </a:lnTo>
                  <a:lnTo>
                    <a:pt x="5696" y="24174"/>
                  </a:lnTo>
                  <a:lnTo>
                    <a:pt x="5990" y="24664"/>
                  </a:lnTo>
                  <a:lnTo>
                    <a:pt x="6305" y="25116"/>
                  </a:lnTo>
                  <a:lnTo>
                    <a:pt x="6619" y="25529"/>
                  </a:lnTo>
                  <a:lnTo>
                    <a:pt x="6933" y="25902"/>
                  </a:lnTo>
                  <a:lnTo>
                    <a:pt x="7247" y="26255"/>
                  </a:lnTo>
                  <a:lnTo>
                    <a:pt x="7561" y="26530"/>
                  </a:lnTo>
                  <a:lnTo>
                    <a:pt x="7856" y="26766"/>
                  </a:lnTo>
                  <a:lnTo>
                    <a:pt x="7915" y="26805"/>
                  </a:lnTo>
                  <a:lnTo>
                    <a:pt x="7974" y="26785"/>
                  </a:lnTo>
                  <a:lnTo>
                    <a:pt x="8013" y="26746"/>
                  </a:lnTo>
                  <a:lnTo>
                    <a:pt x="8033" y="26707"/>
                  </a:lnTo>
                  <a:lnTo>
                    <a:pt x="8033" y="26668"/>
                  </a:lnTo>
                  <a:lnTo>
                    <a:pt x="8013" y="26628"/>
                  </a:lnTo>
                  <a:lnTo>
                    <a:pt x="7974" y="26589"/>
                  </a:lnTo>
                  <a:lnTo>
                    <a:pt x="7679" y="26353"/>
                  </a:lnTo>
                  <a:lnTo>
                    <a:pt x="7385" y="26078"/>
                  </a:lnTo>
                  <a:lnTo>
                    <a:pt x="7090" y="25745"/>
                  </a:lnTo>
                  <a:lnTo>
                    <a:pt x="6776" y="25371"/>
                  </a:lnTo>
                  <a:lnTo>
                    <a:pt x="6462" y="24959"/>
                  </a:lnTo>
                  <a:lnTo>
                    <a:pt x="6167" y="24527"/>
                  </a:lnTo>
                  <a:lnTo>
                    <a:pt x="5873" y="24056"/>
                  </a:lnTo>
                  <a:lnTo>
                    <a:pt x="5578" y="23545"/>
                  </a:lnTo>
                  <a:lnTo>
                    <a:pt x="5303" y="23035"/>
                  </a:lnTo>
                  <a:lnTo>
                    <a:pt x="5028" y="22504"/>
                  </a:lnTo>
                  <a:lnTo>
                    <a:pt x="4792" y="21955"/>
                  </a:lnTo>
                  <a:lnTo>
                    <a:pt x="4557" y="21405"/>
                  </a:lnTo>
                  <a:lnTo>
                    <a:pt x="4341" y="20855"/>
                  </a:lnTo>
                  <a:lnTo>
                    <a:pt x="4164" y="20305"/>
                  </a:lnTo>
                  <a:lnTo>
                    <a:pt x="3987" y="19755"/>
                  </a:lnTo>
                  <a:lnTo>
                    <a:pt x="3850" y="19205"/>
                  </a:lnTo>
                  <a:lnTo>
                    <a:pt x="3516" y="17615"/>
                  </a:lnTo>
                  <a:lnTo>
                    <a:pt x="3045" y="15239"/>
                  </a:lnTo>
                  <a:lnTo>
                    <a:pt x="1886" y="9210"/>
                  </a:lnTo>
                  <a:lnTo>
                    <a:pt x="806" y="3397"/>
                  </a:lnTo>
                  <a:lnTo>
                    <a:pt x="217" y="98"/>
                  </a:lnTo>
                  <a:lnTo>
                    <a:pt x="197" y="59"/>
                  </a:lnTo>
                  <a:lnTo>
                    <a:pt x="178" y="20"/>
                  </a:lnTo>
                  <a:lnTo>
                    <a:pt x="138"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2" name="Google Shape;2542;p33"/>
            <p:cNvSpPr/>
            <p:nvPr/>
          </p:nvSpPr>
          <p:spPr>
            <a:xfrm>
              <a:off x="-1810200" y="1639025"/>
              <a:ext cx="205225" cy="480150"/>
            </a:xfrm>
            <a:custGeom>
              <a:rect b="b" l="l" r="r" t="t"/>
              <a:pathLst>
                <a:path extrusionOk="0" h="19206" w="8209">
                  <a:moveTo>
                    <a:pt x="413" y="0"/>
                  </a:moveTo>
                  <a:lnTo>
                    <a:pt x="373" y="20"/>
                  </a:lnTo>
                  <a:lnTo>
                    <a:pt x="354" y="59"/>
                  </a:lnTo>
                  <a:lnTo>
                    <a:pt x="354" y="99"/>
                  </a:lnTo>
                  <a:lnTo>
                    <a:pt x="314" y="825"/>
                  </a:lnTo>
                  <a:lnTo>
                    <a:pt x="236" y="1768"/>
                  </a:lnTo>
                  <a:lnTo>
                    <a:pt x="138" y="2966"/>
                  </a:lnTo>
                  <a:lnTo>
                    <a:pt x="40" y="4301"/>
                  </a:lnTo>
                  <a:lnTo>
                    <a:pt x="20" y="4988"/>
                  </a:lnTo>
                  <a:lnTo>
                    <a:pt x="0" y="5676"/>
                  </a:lnTo>
                  <a:lnTo>
                    <a:pt x="0" y="6343"/>
                  </a:lnTo>
                  <a:lnTo>
                    <a:pt x="20" y="7011"/>
                  </a:lnTo>
                  <a:lnTo>
                    <a:pt x="40" y="7384"/>
                  </a:lnTo>
                  <a:lnTo>
                    <a:pt x="98" y="8602"/>
                  </a:lnTo>
                  <a:lnTo>
                    <a:pt x="177" y="10035"/>
                  </a:lnTo>
                  <a:lnTo>
                    <a:pt x="314" y="11587"/>
                  </a:lnTo>
                  <a:lnTo>
                    <a:pt x="393" y="12372"/>
                  </a:lnTo>
                  <a:lnTo>
                    <a:pt x="491" y="13177"/>
                  </a:lnTo>
                  <a:lnTo>
                    <a:pt x="609" y="13963"/>
                  </a:lnTo>
                  <a:lnTo>
                    <a:pt x="727" y="14728"/>
                  </a:lnTo>
                  <a:lnTo>
                    <a:pt x="884" y="15455"/>
                  </a:lnTo>
                  <a:lnTo>
                    <a:pt x="1061" y="16142"/>
                  </a:lnTo>
                  <a:lnTo>
                    <a:pt x="1257" y="16790"/>
                  </a:lnTo>
                  <a:lnTo>
                    <a:pt x="1355" y="17085"/>
                  </a:lnTo>
                  <a:lnTo>
                    <a:pt x="1473" y="17360"/>
                  </a:lnTo>
                  <a:lnTo>
                    <a:pt x="1591" y="17615"/>
                  </a:lnTo>
                  <a:lnTo>
                    <a:pt x="1728" y="17851"/>
                  </a:lnTo>
                  <a:lnTo>
                    <a:pt x="1846" y="18067"/>
                  </a:lnTo>
                  <a:lnTo>
                    <a:pt x="2003" y="18263"/>
                  </a:lnTo>
                  <a:lnTo>
                    <a:pt x="2101" y="18381"/>
                  </a:lnTo>
                  <a:lnTo>
                    <a:pt x="2298" y="18538"/>
                  </a:lnTo>
                  <a:lnTo>
                    <a:pt x="2533" y="18695"/>
                  </a:lnTo>
                  <a:lnTo>
                    <a:pt x="2808" y="18833"/>
                  </a:lnTo>
                  <a:lnTo>
                    <a:pt x="3162" y="18990"/>
                  </a:lnTo>
                  <a:lnTo>
                    <a:pt x="3535" y="19088"/>
                  </a:lnTo>
                  <a:lnTo>
                    <a:pt x="3731" y="19147"/>
                  </a:lnTo>
                  <a:lnTo>
                    <a:pt x="3947" y="19167"/>
                  </a:lnTo>
                  <a:lnTo>
                    <a:pt x="4163" y="19206"/>
                  </a:lnTo>
                  <a:lnTo>
                    <a:pt x="4379" y="19206"/>
                  </a:lnTo>
                  <a:lnTo>
                    <a:pt x="4733" y="19186"/>
                  </a:lnTo>
                  <a:lnTo>
                    <a:pt x="5106" y="19127"/>
                  </a:lnTo>
                  <a:lnTo>
                    <a:pt x="5479" y="19009"/>
                  </a:lnTo>
                  <a:lnTo>
                    <a:pt x="5656" y="18951"/>
                  </a:lnTo>
                  <a:lnTo>
                    <a:pt x="5852" y="18852"/>
                  </a:lnTo>
                  <a:lnTo>
                    <a:pt x="5950" y="18813"/>
                  </a:lnTo>
                  <a:lnTo>
                    <a:pt x="6147" y="18715"/>
                  </a:lnTo>
                  <a:lnTo>
                    <a:pt x="6441" y="18519"/>
                  </a:lnTo>
                  <a:lnTo>
                    <a:pt x="6775" y="18244"/>
                  </a:lnTo>
                  <a:lnTo>
                    <a:pt x="6972" y="18086"/>
                  </a:lnTo>
                  <a:lnTo>
                    <a:pt x="7168" y="17890"/>
                  </a:lnTo>
                  <a:lnTo>
                    <a:pt x="7364" y="17674"/>
                  </a:lnTo>
                  <a:lnTo>
                    <a:pt x="7541" y="17419"/>
                  </a:lnTo>
                  <a:lnTo>
                    <a:pt x="7737" y="17164"/>
                  </a:lnTo>
                  <a:lnTo>
                    <a:pt x="7894" y="16869"/>
                  </a:lnTo>
                  <a:lnTo>
                    <a:pt x="8071" y="16535"/>
                  </a:lnTo>
                  <a:lnTo>
                    <a:pt x="8209" y="16182"/>
                  </a:lnTo>
                  <a:lnTo>
                    <a:pt x="8209" y="16142"/>
                  </a:lnTo>
                  <a:lnTo>
                    <a:pt x="8052" y="9898"/>
                  </a:lnTo>
                  <a:lnTo>
                    <a:pt x="8052" y="9858"/>
                  </a:lnTo>
                  <a:lnTo>
                    <a:pt x="8032" y="9819"/>
                  </a:lnTo>
                  <a:lnTo>
                    <a:pt x="7993" y="9800"/>
                  </a:lnTo>
                  <a:lnTo>
                    <a:pt x="7953" y="9780"/>
                  </a:lnTo>
                  <a:lnTo>
                    <a:pt x="7914" y="9800"/>
                  </a:lnTo>
                  <a:lnTo>
                    <a:pt x="7875" y="9819"/>
                  </a:lnTo>
                  <a:lnTo>
                    <a:pt x="7855" y="9858"/>
                  </a:lnTo>
                  <a:lnTo>
                    <a:pt x="7836" y="9898"/>
                  </a:lnTo>
                  <a:lnTo>
                    <a:pt x="7993" y="16142"/>
                  </a:lnTo>
                  <a:lnTo>
                    <a:pt x="7855" y="16476"/>
                  </a:lnTo>
                  <a:lnTo>
                    <a:pt x="7698" y="16771"/>
                  </a:lnTo>
                  <a:lnTo>
                    <a:pt x="7541" y="17046"/>
                  </a:lnTo>
                  <a:lnTo>
                    <a:pt x="7364" y="17301"/>
                  </a:lnTo>
                  <a:lnTo>
                    <a:pt x="7168" y="17537"/>
                  </a:lnTo>
                  <a:lnTo>
                    <a:pt x="6991" y="17753"/>
                  </a:lnTo>
                  <a:lnTo>
                    <a:pt x="6814" y="17929"/>
                  </a:lnTo>
                  <a:lnTo>
                    <a:pt x="6618" y="18086"/>
                  </a:lnTo>
                  <a:lnTo>
                    <a:pt x="6304" y="18342"/>
                  </a:lnTo>
                  <a:lnTo>
                    <a:pt x="6029" y="18519"/>
                  </a:lnTo>
                  <a:lnTo>
                    <a:pt x="5833" y="18617"/>
                  </a:lnTo>
                  <a:lnTo>
                    <a:pt x="5754" y="18656"/>
                  </a:lnTo>
                  <a:lnTo>
                    <a:pt x="5420" y="18793"/>
                  </a:lnTo>
                  <a:lnTo>
                    <a:pt x="5086" y="18911"/>
                  </a:lnTo>
                  <a:lnTo>
                    <a:pt x="4772" y="18951"/>
                  </a:lnTo>
                  <a:lnTo>
                    <a:pt x="4458" y="18990"/>
                  </a:lnTo>
                  <a:lnTo>
                    <a:pt x="4163" y="18970"/>
                  </a:lnTo>
                  <a:lnTo>
                    <a:pt x="3869" y="18931"/>
                  </a:lnTo>
                  <a:lnTo>
                    <a:pt x="3594" y="18872"/>
                  </a:lnTo>
                  <a:lnTo>
                    <a:pt x="3339" y="18813"/>
                  </a:lnTo>
                  <a:lnTo>
                    <a:pt x="3103" y="18715"/>
                  </a:lnTo>
                  <a:lnTo>
                    <a:pt x="2887" y="18617"/>
                  </a:lnTo>
                  <a:lnTo>
                    <a:pt x="2710" y="18519"/>
                  </a:lnTo>
                  <a:lnTo>
                    <a:pt x="2533" y="18420"/>
                  </a:lnTo>
                  <a:lnTo>
                    <a:pt x="2298" y="18244"/>
                  </a:lnTo>
                  <a:lnTo>
                    <a:pt x="2160" y="18126"/>
                  </a:lnTo>
                  <a:lnTo>
                    <a:pt x="2023" y="17949"/>
                  </a:lnTo>
                  <a:lnTo>
                    <a:pt x="1905" y="17733"/>
                  </a:lnTo>
                  <a:lnTo>
                    <a:pt x="1787" y="17497"/>
                  </a:lnTo>
                  <a:lnTo>
                    <a:pt x="1669" y="17242"/>
                  </a:lnTo>
                  <a:lnTo>
                    <a:pt x="1552" y="16948"/>
                  </a:lnTo>
                  <a:lnTo>
                    <a:pt x="1453" y="16653"/>
                  </a:lnTo>
                  <a:lnTo>
                    <a:pt x="1257" y="16025"/>
                  </a:lnTo>
                  <a:lnTo>
                    <a:pt x="1080" y="15337"/>
                  </a:lnTo>
                  <a:lnTo>
                    <a:pt x="943" y="14591"/>
                  </a:lnTo>
                  <a:lnTo>
                    <a:pt x="805" y="13825"/>
                  </a:lnTo>
                  <a:lnTo>
                    <a:pt x="688" y="13040"/>
                  </a:lnTo>
                  <a:lnTo>
                    <a:pt x="609" y="12235"/>
                  </a:lnTo>
                  <a:lnTo>
                    <a:pt x="511" y="11449"/>
                  </a:lnTo>
                  <a:lnTo>
                    <a:pt x="393" y="9898"/>
                  </a:lnTo>
                  <a:lnTo>
                    <a:pt x="314" y="8523"/>
                  </a:lnTo>
                  <a:lnTo>
                    <a:pt x="256" y="7384"/>
                  </a:lnTo>
                  <a:lnTo>
                    <a:pt x="236" y="6991"/>
                  </a:lnTo>
                  <a:lnTo>
                    <a:pt x="216" y="6343"/>
                  </a:lnTo>
                  <a:lnTo>
                    <a:pt x="216" y="5676"/>
                  </a:lnTo>
                  <a:lnTo>
                    <a:pt x="236" y="4988"/>
                  </a:lnTo>
                  <a:lnTo>
                    <a:pt x="275" y="4301"/>
                  </a:lnTo>
                  <a:lnTo>
                    <a:pt x="354" y="2985"/>
                  </a:lnTo>
                  <a:lnTo>
                    <a:pt x="452" y="1787"/>
                  </a:lnTo>
                  <a:lnTo>
                    <a:pt x="530" y="825"/>
                  </a:lnTo>
                  <a:lnTo>
                    <a:pt x="570" y="118"/>
                  </a:lnTo>
                  <a:lnTo>
                    <a:pt x="570" y="59"/>
                  </a:lnTo>
                  <a:lnTo>
                    <a:pt x="530" y="40"/>
                  </a:lnTo>
                  <a:lnTo>
                    <a:pt x="511" y="0"/>
                  </a:lnTo>
                  <a:close/>
                </a:path>
              </a:pathLst>
            </a:custGeom>
            <a:solidFill>
              <a:srgbClr val="303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3" name="Google Shape;2543;p33"/>
            <p:cNvSpPr/>
            <p:nvPr/>
          </p:nvSpPr>
          <p:spPr>
            <a:xfrm>
              <a:off x="-2954075" y="799050"/>
              <a:ext cx="53525" cy="604850"/>
            </a:xfrm>
            <a:custGeom>
              <a:rect b="b" l="l" r="r" t="t"/>
              <a:pathLst>
                <a:path extrusionOk="0" h="24194" w="2141">
                  <a:moveTo>
                    <a:pt x="2003" y="0"/>
                  </a:moveTo>
                  <a:lnTo>
                    <a:pt x="1964" y="20"/>
                  </a:lnTo>
                  <a:lnTo>
                    <a:pt x="1925" y="59"/>
                  </a:lnTo>
                  <a:lnTo>
                    <a:pt x="1925" y="98"/>
                  </a:lnTo>
                  <a:lnTo>
                    <a:pt x="1689" y="1708"/>
                  </a:lnTo>
                  <a:lnTo>
                    <a:pt x="1336" y="4242"/>
                  </a:lnTo>
                  <a:lnTo>
                    <a:pt x="963" y="7443"/>
                  </a:lnTo>
                  <a:lnTo>
                    <a:pt x="766" y="9190"/>
                  </a:lnTo>
                  <a:lnTo>
                    <a:pt x="570" y="11036"/>
                  </a:lnTo>
                  <a:lnTo>
                    <a:pt x="413" y="12902"/>
                  </a:lnTo>
                  <a:lnTo>
                    <a:pt x="256" y="14748"/>
                  </a:lnTo>
                  <a:lnTo>
                    <a:pt x="138" y="16594"/>
                  </a:lnTo>
                  <a:lnTo>
                    <a:pt x="59" y="18361"/>
                  </a:lnTo>
                  <a:lnTo>
                    <a:pt x="20" y="20030"/>
                  </a:lnTo>
                  <a:lnTo>
                    <a:pt x="0" y="20816"/>
                  </a:lnTo>
                  <a:lnTo>
                    <a:pt x="20" y="21562"/>
                  </a:lnTo>
                  <a:lnTo>
                    <a:pt x="40" y="22269"/>
                  </a:lnTo>
                  <a:lnTo>
                    <a:pt x="79" y="22917"/>
                  </a:lnTo>
                  <a:lnTo>
                    <a:pt x="138" y="23545"/>
                  </a:lnTo>
                  <a:lnTo>
                    <a:pt x="197" y="24095"/>
                  </a:lnTo>
                  <a:lnTo>
                    <a:pt x="216" y="24134"/>
                  </a:lnTo>
                  <a:lnTo>
                    <a:pt x="236" y="24174"/>
                  </a:lnTo>
                  <a:lnTo>
                    <a:pt x="275" y="24174"/>
                  </a:lnTo>
                  <a:lnTo>
                    <a:pt x="314" y="24193"/>
                  </a:lnTo>
                  <a:lnTo>
                    <a:pt x="334" y="24193"/>
                  </a:lnTo>
                  <a:lnTo>
                    <a:pt x="373" y="24174"/>
                  </a:lnTo>
                  <a:lnTo>
                    <a:pt x="393" y="24154"/>
                  </a:lnTo>
                  <a:lnTo>
                    <a:pt x="413" y="24115"/>
                  </a:lnTo>
                  <a:lnTo>
                    <a:pt x="413" y="24056"/>
                  </a:lnTo>
                  <a:lnTo>
                    <a:pt x="354" y="23506"/>
                  </a:lnTo>
                  <a:lnTo>
                    <a:pt x="295" y="22897"/>
                  </a:lnTo>
                  <a:lnTo>
                    <a:pt x="256" y="22229"/>
                  </a:lnTo>
                  <a:lnTo>
                    <a:pt x="236" y="21542"/>
                  </a:lnTo>
                  <a:lnTo>
                    <a:pt x="216" y="20796"/>
                  </a:lnTo>
                  <a:lnTo>
                    <a:pt x="236" y="20010"/>
                  </a:lnTo>
                  <a:lnTo>
                    <a:pt x="275" y="18341"/>
                  </a:lnTo>
                  <a:lnTo>
                    <a:pt x="354" y="16574"/>
                  </a:lnTo>
                  <a:lnTo>
                    <a:pt x="472" y="14748"/>
                  </a:lnTo>
                  <a:lnTo>
                    <a:pt x="629" y="12902"/>
                  </a:lnTo>
                  <a:lnTo>
                    <a:pt x="805" y="11036"/>
                  </a:lnTo>
                  <a:lnTo>
                    <a:pt x="982" y="9210"/>
                  </a:lnTo>
                  <a:lnTo>
                    <a:pt x="1179" y="7462"/>
                  </a:lnTo>
                  <a:lnTo>
                    <a:pt x="1552" y="4261"/>
                  </a:lnTo>
                  <a:lnTo>
                    <a:pt x="1905" y="1728"/>
                  </a:lnTo>
                  <a:lnTo>
                    <a:pt x="2141" y="118"/>
                  </a:lnTo>
                  <a:lnTo>
                    <a:pt x="2141" y="79"/>
                  </a:lnTo>
                  <a:lnTo>
                    <a:pt x="2121" y="39"/>
                  </a:lnTo>
                  <a:lnTo>
                    <a:pt x="2082" y="20"/>
                  </a:lnTo>
                  <a:lnTo>
                    <a:pt x="2043"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4" name="Google Shape;2544;p33"/>
            <p:cNvSpPr/>
            <p:nvPr/>
          </p:nvSpPr>
          <p:spPr>
            <a:xfrm>
              <a:off x="-3986500" y="-1226050"/>
              <a:ext cx="604350" cy="434000"/>
            </a:xfrm>
            <a:custGeom>
              <a:rect b="b" l="l" r="r" t="t"/>
              <a:pathLst>
                <a:path extrusionOk="0" h="17360" w="24174">
                  <a:moveTo>
                    <a:pt x="0" y="0"/>
                  </a:moveTo>
                  <a:lnTo>
                    <a:pt x="22308" y="17359"/>
                  </a:lnTo>
                  <a:lnTo>
                    <a:pt x="24174" y="14944"/>
                  </a:lnTo>
                  <a:lnTo>
                    <a:pt x="23349" y="14316"/>
                  </a:lnTo>
                  <a:lnTo>
                    <a:pt x="22485" y="13668"/>
                  </a:lnTo>
                  <a:lnTo>
                    <a:pt x="21601" y="13020"/>
                  </a:lnTo>
                  <a:lnTo>
                    <a:pt x="20678" y="12352"/>
                  </a:lnTo>
                  <a:lnTo>
                    <a:pt x="19736" y="11704"/>
                  </a:lnTo>
                  <a:lnTo>
                    <a:pt x="18773" y="11056"/>
                  </a:lnTo>
                  <a:lnTo>
                    <a:pt x="16790" y="9760"/>
                  </a:lnTo>
                  <a:lnTo>
                    <a:pt x="14787" y="8483"/>
                  </a:lnTo>
                  <a:lnTo>
                    <a:pt x="12764" y="7246"/>
                  </a:lnTo>
                  <a:lnTo>
                    <a:pt x="10801" y="6048"/>
                  </a:lnTo>
                  <a:lnTo>
                    <a:pt x="8876" y="4929"/>
                  </a:lnTo>
                  <a:lnTo>
                    <a:pt x="7069" y="3888"/>
                  </a:lnTo>
                  <a:lnTo>
                    <a:pt x="5400" y="2946"/>
                  </a:lnTo>
                  <a:lnTo>
                    <a:pt x="2572" y="1375"/>
                  </a:lnTo>
                  <a:lnTo>
                    <a:pt x="687" y="373"/>
                  </a:lnTo>
                  <a:lnTo>
                    <a:pt x="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5" name="Google Shape;2545;p33"/>
            <p:cNvSpPr/>
            <p:nvPr/>
          </p:nvSpPr>
          <p:spPr>
            <a:xfrm>
              <a:off x="-1710550" y="214325"/>
              <a:ext cx="104600" cy="114425"/>
            </a:xfrm>
            <a:custGeom>
              <a:rect b="b" l="l" r="r" t="t"/>
              <a:pathLst>
                <a:path extrusionOk="0" h="4577" w="4184">
                  <a:moveTo>
                    <a:pt x="3182" y="1"/>
                  </a:moveTo>
                  <a:lnTo>
                    <a:pt x="1" y="2947"/>
                  </a:lnTo>
                  <a:lnTo>
                    <a:pt x="2082" y="4576"/>
                  </a:lnTo>
                  <a:lnTo>
                    <a:pt x="4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6" name="Google Shape;2546;p33"/>
            <p:cNvSpPr/>
            <p:nvPr/>
          </p:nvSpPr>
          <p:spPr>
            <a:xfrm>
              <a:off x="-1627575" y="247725"/>
              <a:ext cx="110000" cy="143875"/>
            </a:xfrm>
            <a:custGeom>
              <a:rect b="b" l="l" r="r" t="t"/>
              <a:pathLst>
                <a:path extrusionOk="0" h="5755" w="4400">
                  <a:moveTo>
                    <a:pt x="3889" y="0"/>
                  </a:moveTo>
                  <a:lnTo>
                    <a:pt x="3810" y="40"/>
                  </a:lnTo>
                  <a:lnTo>
                    <a:pt x="3712" y="98"/>
                  </a:lnTo>
                  <a:lnTo>
                    <a:pt x="3633" y="177"/>
                  </a:lnTo>
                  <a:lnTo>
                    <a:pt x="3535" y="295"/>
                  </a:lnTo>
                  <a:lnTo>
                    <a:pt x="3457" y="432"/>
                  </a:lnTo>
                  <a:lnTo>
                    <a:pt x="3280" y="747"/>
                  </a:lnTo>
                  <a:lnTo>
                    <a:pt x="3142" y="1061"/>
                  </a:lnTo>
                  <a:lnTo>
                    <a:pt x="3025" y="1336"/>
                  </a:lnTo>
                  <a:lnTo>
                    <a:pt x="2926" y="1611"/>
                  </a:lnTo>
                  <a:lnTo>
                    <a:pt x="2160" y="1237"/>
                  </a:lnTo>
                  <a:lnTo>
                    <a:pt x="1159" y="354"/>
                  </a:lnTo>
                  <a:lnTo>
                    <a:pt x="0" y="963"/>
                  </a:lnTo>
                  <a:lnTo>
                    <a:pt x="138" y="1080"/>
                  </a:lnTo>
                  <a:lnTo>
                    <a:pt x="491" y="1414"/>
                  </a:lnTo>
                  <a:lnTo>
                    <a:pt x="668" y="1630"/>
                  </a:lnTo>
                  <a:lnTo>
                    <a:pt x="864" y="1827"/>
                  </a:lnTo>
                  <a:lnTo>
                    <a:pt x="1021" y="2043"/>
                  </a:lnTo>
                  <a:lnTo>
                    <a:pt x="1120" y="2219"/>
                  </a:lnTo>
                  <a:lnTo>
                    <a:pt x="1159" y="2317"/>
                  </a:lnTo>
                  <a:lnTo>
                    <a:pt x="1139" y="2435"/>
                  </a:lnTo>
                  <a:lnTo>
                    <a:pt x="1100" y="2573"/>
                  </a:lnTo>
                  <a:lnTo>
                    <a:pt x="1041" y="2710"/>
                  </a:lnTo>
                  <a:lnTo>
                    <a:pt x="864" y="3044"/>
                  </a:lnTo>
                  <a:lnTo>
                    <a:pt x="648" y="3378"/>
                  </a:lnTo>
                  <a:lnTo>
                    <a:pt x="413" y="3692"/>
                  </a:lnTo>
                  <a:lnTo>
                    <a:pt x="216" y="3967"/>
                  </a:lnTo>
                  <a:lnTo>
                    <a:pt x="0" y="4203"/>
                  </a:lnTo>
                  <a:lnTo>
                    <a:pt x="1964" y="5754"/>
                  </a:lnTo>
                  <a:lnTo>
                    <a:pt x="3083" y="4340"/>
                  </a:lnTo>
                  <a:lnTo>
                    <a:pt x="3889" y="3280"/>
                  </a:lnTo>
                  <a:lnTo>
                    <a:pt x="4183" y="2867"/>
                  </a:lnTo>
                  <a:lnTo>
                    <a:pt x="4360" y="2592"/>
                  </a:lnTo>
                  <a:lnTo>
                    <a:pt x="4379" y="2514"/>
                  </a:lnTo>
                  <a:lnTo>
                    <a:pt x="4399" y="2435"/>
                  </a:lnTo>
                  <a:lnTo>
                    <a:pt x="4379" y="2337"/>
                  </a:lnTo>
                  <a:lnTo>
                    <a:pt x="4360" y="2259"/>
                  </a:lnTo>
                  <a:lnTo>
                    <a:pt x="4262" y="2101"/>
                  </a:lnTo>
                  <a:lnTo>
                    <a:pt x="4144" y="1944"/>
                  </a:lnTo>
                  <a:lnTo>
                    <a:pt x="4006" y="1807"/>
                  </a:lnTo>
                  <a:lnTo>
                    <a:pt x="3869" y="1709"/>
                  </a:lnTo>
                  <a:lnTo>
                    <a:pt x="3751" y="1630"/>
                  </a:lnTo>
                  <a:lnTo>
                    <a:pt x="3849" y="1414"/>
                  </a:lnTo>
                  <a:lnTo>
                    <a:pt x="3947" y="1179"/>
                  </a:lnTo>
                  <a:lnTo>
                    <a:pt x="4026" y="904"/>
                  </a:lnTo>
                  <a:lnTo>
                    <a:pt x="4105" y="629"/>
                  </a:lnTo>
                  <a:lnTo>
                    <a:pt x="4124" y="491"/>
                  </a:lnTo>
                  <a:lnTo>
                    <a:pt x="4124" y="373"/>
                  </a:lnTo>
                  <a:lnTo>
                    <a:pt x="4124" y="256"/>
                  </a:lnTo>
                  <a:lnTo>
                    <a:pt x="4085" y="157"/>
                  </a:lnTo>
                  <a:lnTo>
                    <a:pt x="4046" y="79"/>
                  </a:lnTo>
                  <a:lnTo>
                    <a:pt x="3967" y="20"/>
                  </a:lnTo>
                  <a:lnTo>
                    <a:pt x="3889"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7" name="Google Shape;2547;p33"/>
            <p:cNvSpPr/>
            <p:nvPr/>
          </p:nvSpPr>
          <p:spPr>
            <a:xfrm>
              <a:off x="-1032075" y="929625"/>
              <a:ext cx="103600" cy="47650"/>
            </a:xfrm>
            <a:custGeom>
              <a:rect b="b" l="l" r="r" t="t"/>
              <a:pathLst>
                <a:path extrusionOk="0" h="1906" w="4144">
                  <a:moveTo>
                    <a:pt x="99" y="1"/>
                  </a:moveTo>
                  <a:lnTo>
                    <a:pt x="59" y="20"/>
                  </a:lnTo>
                  <a:lnTo>
                    <a:pt x="20" y="59"/>
                  </a:lnTo>
                  <a:lnTo>
                    <a:pt x="20" y="99"/>
                  </a:lnTo>
                  <a:lnTo>
                    <a:pt x="0" y="236"/>
                  </a:lnTo>
                  <a:lnTo>
                    <a:pt x="0" y="354"/>
                  </a:lnTo>
                  <a:lnTo>
                    <a:pt x="40" y="491"/>
                  </a:lnTo>
                  <a:lnTo>
                    <a:pt x="99" y="609"/>
                  </a:lnTo>
                  <a:lnTo>
                    <a:pt x="158" y="688"/>
                  </a:lnTo>
                  <a:lnTo>
                    <a:pt x="256" y="786"/>
                  </a:lnTo>
                  <a:lnTo>
                    <a:pt x="374" y="865"/>
                  </a:lnTo>
                  <a:lnTo>
                    <a:pt x="491" y="943"/>
                  </a:lnTo>
                  <a:lnTo>
                    <a:pt x="825" y="1100"/>
                  </a:lnTo>
                  <a:lnTo>
                    <a:pt x="1257" y="1257"/>
                  </a:lnTo>
                  <a:lnTo>
                    <a:pt x="1787" y="1414"/>
                  </a:lnTo>
                  <a:lnTo>
                    <a:pt x="2416" y="1572"/>
                  </a:lnTo>
                  <a:lnTo>
                    <a:pt x="3162" y="1729"/>
                  </a:lnTo>
                  <a:lnTo>
                    <a:pt x="4006" y="1905"/>
                  </a:lnTo>
                  <a:lnTo>
                    <a:pt x="4065" y="1905"/>
                  </a:lnTo>
                  <a:lnTo>
                    <a:pt x="4105" y="1886"/>
                  </a:lnTo>
                  <a:lnTo>
                    <a:pt x="4124" y="1846"/>
                  </a:lnTo>
                  <a:lnTo>
                    <a:pt x="4144" y="1807"/>
                  </a:lnTo>
                  <a:lnTo>
                    <a:pt x="4144" y="1768"/>
                  </a:lnTo>
                  <a:lnTo>
                    <a:pt x="4124" y="1729"/>
                  </a:lnTo>
                  <a:lnTo>
                    <a:pt x="4105" y="1709"/>
                  </a:lnTo>
                  <a:lnTo>
                    <a:pt x="4065" y="1689"/>
                  </a:lnTo>
                  <a:lnTo>
                    <a:pt x="2534" y="1375"/>
                  </a:lnTo>
                  <a:lnTo>
                    <a:pt x="1925" y="1218"/>
                  </a:lnTo>
                  <a:lnTo>
                    <a:pt x="1414" y="1081"/>
                  </a:lnTo>
                  <a:lnTo>
                    <a:pt x="982" y="943"/>
                  </a:lnTo>
                  <a:lnTo>
                    <a:pt x="668" y="786"/>
                  </a:lnTo>
                  <a:lnTo>
                    <a:pt x="531" y="707"/>
                  </a:lnTo>
                  <a:lnTo>
                    <a:pt x="432" y="649"/>
                  </a:lnTo>
                  <a:lnTo>
                    <a:pt x="334" y="570"/>
                  </a:lnTo>
                  <a:lnTo>
                    <a:pt x="275" y="491"/>
                  </a:lnTo>
                  <a:lnTo>
                    <a:pt x="236" y="413"/>
                  </a:lnTo>
                  <a:lnTo>
                    <a:pt x="216" y="315"/>
                  </a:lnTo>
                  <a:lnTo>
                    <a:pt x="216" y="236"/>
                  </a:lnTo>
                  <a:lnTo>
                    <a:pt x="216" y="138"/>
                  </a:lnTo>
                  <a:lnTo>
                    <a:pt x="216" y="99"/>
                  </a:lnTo>
                  <a:lnTo>
                    <a:pt x="216" y="59"/>
                  </a:lnTo>
                  <a:lnTo>
                    <a:pt x="177" y="20"/>
                  </a:lnTo>
                  <a:lnTo>
                    <a:pt x="138"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8" name="Google Shape;2548;p33"/>
            <p:cNvSpPr/>
            <p:nvPr/>
          </p:nvSpPr>
          <p:spPr>
            <a:xfrm>
              <a:off x="-1043375" y="964000"/>
              <a:ext cx="127675" cy="50100"/>
            </a:xfrm>
            <a:custGeom>
              <a:rect b="b" l="l" r="r" t="t"/>
              <a:pathLst>
                <a:path extrusionOk="0" h="2004" w="5107">
                  <a:moveTo>
                    <a:pt x="138" y="0"/>
                  </a:moveTo>
                  <a:lnTo>
                    <a:pt x="99" y="20"/>
                  </a:lnTo>
                  <a:lnTo>
                    <a:pt x="79" y="39"/>
                  </a:lnTo>
                  <a:lnTo>
                    <a:pt x="40" y="98"/>
                  </a:lnTo>
                  <a:lnTo>
                    <a:pt x="20" y="157"/>
                  </a:lnTo>
                  <a:lnTo>
                    <a:pt x="1" y="295"/>
                  </a:lnTo>
                  <a:lnTo>
                    <a:pt x="20" y="452"/>
                  </a:lnTo>
                  <a:lnTo>
                    <a:pt x="79" y="609"/>
                  </a:lnTo>
                  <a:lnTo>
                    <a:pt x="158" y="727"/>
                  </a:lnTo>
                  <a:lnTo>
                    <a:pt x="256" y="864"/>
                  </a:lnTo>
                  <a:lnTo>
                    <a:pt x="374" y="1002"/>
                  </a:lnTo>
                  <a:lnTo>
                    <a:pt x="531" y="1119"/>
                  </a:lnTo>
                  <a:lnTo>
                    <a:pt x="708" y="1237"/>
                  </a:lnTo>
                  <a:lnTo>
                    <a:pt x="904" y="1355"/>
                  </a:lnTo>
                  <a:lnTo>
                    <a:pt x="1120" y="1453"/>
                  </a:lnTo>
                  <a:lnTo>
                    <a:pt x="1375" y="1571"/>
                  </a:lnTo>
                  <a:lnTo>
                    <a:pt x="1631" y="1650"/>
                  </a:lnTo>
                  <a:lnTo>
                    <a:pt x="1945" y="1748"/>
                  </a:lnTo>
                  <a:lnTo>
                    <a:pt x="2259" y="1826"/>
                  </a:lnTo>
                  <a:lnTo>
                    <a:pt x="2632" y="1885"/>
                  </a:lnTo>
                  <a:lnTo>
                    <a:pt x="3005" y="1925"/>
                  </a:lnTo>
                  <a:lnTo>
                    <a:pt x="3418" y="1964"/>
                  </a:lnTo>
                  <a:lnTo>
                    <a:pt x="3869" y="1984"/>
                  </a:lnTo>
                  <a:lnTo>
                    <a:pt x="4341" y="2003"/>
                  </a:lnTo>
                  <a:lnTo>
                    <a:pt x="5008" y="1984"/>
                  </a:lnTo>
                  <a:lnTo>
                    <a:pt x="5048" y="1984"/>
                  </a:lnTo>
                  <a:lnTo>
                    <a:pt x="5087" y="1944"/>
                  </a:lnTo>
                  <a:lnTo>
                    <a:pt x="5106" y="1925"/>
                  </a:lnTo>
                  <a:lnTo>
                    <a:pt x="5106" y="1866"/>
                  </a:lnTo>
                  <a:lnTo>
                    <a:pt x="5106" y="1826"/>
                  </a:lnTo>
                  <a:lnTo>
                    <a:pt x="5067" y="1807"/>
                  </a:lnTo>
                  <a:lnTo>
                    <a:pt x="5048" y="1768"/>
                  </a:lnTo>
                  <a:lnTo>
                    <a:pt x="4989" y="1768"/>
                  </a:lnTo>
                  <a:lnTo>
                    <a:pt x="4458" y="1787"/>
                  </a:lnTo>
                  <a:lnTo>
                    <a:pt x="3968" y="1768"/>
                  </a:lnTo>
                  <a:lnTo>
                    <a:pt x="3496" y="1748"/>
                  </a:lnTo>
                  <a:lnTo>
                    <a:pt x="3064" y="1709"/>
                  </a:lnTo>
                  <a:lnTo>
                    <a:pt x="2671" y="1669"/>
                  </a:lnTo>
                  <a:lnTo>
                    <a:pt x="2298" y="1591"/>
                  </a:lnTo>
                  <a:lnTo>
                    <a:pt x="1965" y="1512"/>
                  </a:lnTo>
                  <a:lnTo>
                    <a:pt x="1650" y="1434"/>
                  </a:lnTo>
                  <a:lnTo>
                    <a:pt x="1375" y="1335"/>
                  </a:lnTo>
                  <a:lnTo>
                    <a:pt x="1140" y="1237"/>
                  </a:lnTo>
                  <a:lnTo>
                    <a:pt x="924" y="1119"/>
                  </a:lnTo>
                  <a:lnTo>
                    <a:pt x="747" y="1002"/>
                  </a:lnTo>
                  <a:lnTo>
                    <a:pt x="590" y="884"/>
                  </a:lnTo>
                  <a:lnTo>
                    <a:pt x="452" y="746"/>
                  </a:lnTo>
                  <a:lnTo>
                    <a:pt x="354" y="629"/>
                  </a:lnTo>
                  <a:lnTo>
                    <a:pt x="276" y="511"/>
                  </a:lnTo>
                  <a:lnTo>
                    <a:pt x="236" y="393"/>
                  </a:lnTo>
                  <a:lnTo>
                    <a:pt x="217" y="295"/>
                  </a:lnTo>
                  <a:lnTo>
                    <a:pt x="217" y="236"/>
                  </a:lnTo>
                  <a:lnTo>
                    <a:pt x="236" y="177"/>
                  </a:lnTo>
                  <a:lnTo>
                    <a:pt x="256" y="138"/>
                  </a:lnTo>
                  <a:lnTo>
                    <a:pt x="276" y="98"/>
                  </a:lnTo>
                  <a:lnTo>
                    <a:pt x="256" y="59"/>
                  </a:lnTo>
                  <a:lnTo>
                    <a:pt x="236" y="20"/>
                  </a:lnTo>
                  <a:lnTo>
                    <a:pt x="19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9" name="Google Shape;2549;p33"/>
            <p:cNvSpPr/>
            <p:nvPr/>
          </p:nvSpPr>
          <p:spPr>
            <a:xfrm>
              <a:off x="-1062025" y="994425"/>
              <a:ext cx="167425" cy="71225"/>
            </a:xfrm>
            <a:custGeom>
              <a:rect b="b" l="l" r="r" t="t"/>
              <a:pathLst>
                <a:path extrusionOk="0" h="2849" w="6697">
                  <a:moveTo>
                    <a:pt x="217" y="1"/>
                  </a:moveTo>
                  <a:lnTo>
                    <a:pt x="177" y="20"/>
                  </a:lnTo>
                  <a:lnTo>
                    <a:pt x="138" y="40"/>
                  </a:lnTo>
                  <a:lnTo>
                    <a:pt x="59" y="177"/>
                  </a:lnTo>
                  <a:lnTo>
                    <a:pt x="20" y="335"/>
                  </a:lnTo>
                  <a:lnTo>
                    <a:pt x="1" y="492"/>
                  </a:lnTo>
                  <a:lnTo>
                    <a:pt x="40" y="668"/>
                  </a:lnTo>
                  <a:lnTo>
                    <a:pt x="138" y="884"/>
                  </a:lnTo>
                  <a:lnTo>
                    <a:pt x="295" y="1120"/>
                  </a:lnTo>
                  <a:lnTo>
                    <a:pt x="511" y="1356"/>
                  </a:lnTo>
                  <a:lnTo>
                    <a:pt x="786" y="1591"/>
                  </a:lnTo>
                  <a:lnTo>
                    <a:pt x="1140" y="1847"/>
                  </a:lnTo>
                  <a:lnTo>
                    <a:pt x="1336" y="1964"/>
                  </a:lnTo>
                  <a:lnTo>
                    <a:pt x="1572" y="2082"/>
                  </a:lnTo>
                  <a:lnTo>
                    <a:pt x="1807" y="2180"/>
                  </a:lnTo>
                  <a:lnTo>
                    <a:pt x="2062" y="2298"/>
                  </a:lnTo>
                  <a:lnTo>
                    <a:pt x="2357" y="2396"/>
                  </a:lnTo>
                  <a:lnTo>
                    <a:pt x="2652" y="2495"/>
                  </a:lnTo>
                  <a:lnTo>
                    <a:pt x="3300" y="2652"/>
                  </a:lnTo>
                  <a:lnTo>
                    <a:pt x="3869" y="2770"/>
                  </a:lnTo>
                  <a:lnTo>
                    <a:pt x="4399" y="2828"/>
                  </a:lnTo>
                  <a:lnTo>
                    <a:pt x="4851" y="2848"/>
                  </a:lnTo>
                  <a:lnTo>
                    <a:pt x="5204" y="2828"/>
                  </a:lnTo>
                  <a:lnTo>
                    <a:pt x="5499" y="2809"/>
                  </a:lnTo>
                  <a:lnTo>
                    <a:pt x="5774" y="2750"/>
                  </a:lnTo>
                  <a:lnTo>
                    <a:pt x="6010" y="2691"/>
                  </a:lnTo>
                  <a:lnTo>
                    <a:pt x="6206" y="2612"/>
                  </a:lnTo>
                  <a:lnTo>
                    <a:pt x="6383" y="2534"/>
                  </a:lnTo>
                  <a:lnTo>
                    <a:pt x="6540" y="2455"/>
                  </a:lnTo>
                  <a:lnTo>
                    <a:pt x="6658" y="2377"/>
                  </a:lnTo>
                  <a:lnTo>
                    <a:pt x="6677" y="2338"/>
                  </a:lnTo>
                  <a:lnTo>
                    <a:pt x="6697" y="2298"/>
                  </a:lnTo>
                  <a:lnTo>
                    <a:pt x="6697" y="2259"/>
                  </a:lnTo>
                  <a:lnTo>
                    <a:pt x="6677" y="2220"/>
                  </a:lnTo>
                  <a:lnTo>
                    <a:pt x="6658" y="2180"/>
                  </a:lnTo>
                  <a:lnTo>
                    <a:pt x="6559" y="2180"/>
                  </a:lnTo>
                  <a:lnTo>
                    <a:pt x="6520" y="2200"/>
                  </a:lnTo>
                  <a:lnTo>
                    <a:pt x="6324" y="2318"/>
                  </a:lnTo>
                  <a:lnTo>
                    <a:pt x="6068" y="2436"/>
                  </a:lnTo>
                  <a:lnTo>
                    <a:pt x="5911" y="2495"/>
                  </a:lnTo>
                  <a:lnTo>
                    <a:pt x="5735" y="2534"/>
                  </a:lnTo>
                  <a:lnTo>
                    <a:pt x="5538" y="2573"/>
                  </a:lnTo>
                  <a:lnTo>
                    <a:pt x="5322" y="2612"/>
                  </a:lnTo>
                  <a:lnTo>
                    <a:pt x="5087" y="2632"/>
                  </a:lnTo>
                  <a:lnTo>
                    <a:pt x="4812" y="2632"/>
                  </a:lnTo>
                  <a:lnTo>
                    <a:pt x="4537" y="2612"/>
                  </a:lnTo>
                  <a:lnTo>
                    <a:pt x="4223" y="2593"/>
                  </a:lnTo>
                  <a:lnTo>
                    <a:pt x="3889" y="2554"/>
                  </a:lnTo>
                  <a:lnTo>
                    <a:pt x="3516" y="2475"/>
                  </a:lnTo>
                  <a:lnTo>
                    <a:pt x="3123" y="2396"/>
                  </a:lnTo>
                  <a:lnTo>
                    <a:pt x="2711" y="2279"/>
                  </a:lnTo>
                  <a:lnTo>
                    <a:pt x="2180" y="2102"/>
                  </a:lnTo>
                  <a:lnTo>
                    <a:pt x="1729" y="1905"/>
                  </a:lnTo>
                  <a:lnTo>
                    <a:pt x="1336" y="1689"/>
                  </a:lnTo>
                  <a:lnTo>
                    <a:pt x="982" y="1473"/>
                  </a:lnTo>
                  <a:lnTo>
                    <a:pt x="707" y="1257"/>
                  </a:lnTo>
                  <a:lnTo>
                    <a:pt x="491" y="1022"/>
                  </a:lnTo>
                  <a:lnTo>
                    <a:pt x="334" y="806"/>
                  </a:lnTo>
                  <a:lnTo>
                    <a:pt x="295" y="708"/>
                  </a:lnTo>
                  <a:lnTo>
                    <a:pt x="256" y="609"/>
                  </a:lnTo>
                  <a:lnTo>
                    <a:pt x="236" y="511"/>
                  </a:lnTo>
                  <a:lnTo>
                    <a:pt x="217" y="393"/>
                  </a:lnTo>
                  <a:lnTo>
                    <a:pt x="256" y="295"/>
                  </a:lnTo>
                  <a:lnTo>
                    <a:pt x="315" y="177"/>
                  </a:lnTo>
                  <a:lnTo>
                    <a:pt x="334" y="138"/>
                  </a:lnTo>
                  <a:lnTo>
                    <a:pt x="334" y="99"/>
                  </a:lnTo>
                  <a:lnTo>
                    <a:pt x="315" y="60"/>
                  </a:lnTo>
                  <a:lnTo>
                    <a:pt x="295" y="20"/>
                  </a:lnTo>
                  <a:lnTo>
                    <a:pt x="25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0" name="Google Shape;2550;p33"/>
            <p:cNvSpPr/>
            <p:nvPr/>
          </p:nvSpPr>
          <p:spPr>
            <a:xfrm>
              <a:off x="-981500" y="804925"/>
              <a:ext cx="59900" cy="123250"/>
            </a:xfrm>
            <a:custGeom>
              <a:rect b="b" l="l" r="r" t="t"/>
              <a:pathLst>
                <a:path extrusionOk="0" h="4930" w="2396">
                  <a:moveTo>
                    <a:pt x="79" y="1"/>
                  </a:moveTo>
                  <a:lnTo>
                    <a:pt x="39" y="20"/>
                  </a:lnTo>
                  <a:lnTo>
                    <a:pt x="20" y="60"/>
                  </a:lnTo>
                  <a:lnTo>
                    <a:pt x="0" y="99"/>
                  </a:lnTo>
                  <a:lnTo>
                    <a:pt x="0" y="334"/>
                  </a:lnTo>
                  <a:lnTo>
                    <a:pt x="20" y="531"/>
                  </a:lnTo>
                  <a:lnTo>
                    <a:pt x="39" y="727"/>
                  </a:lnTo>
                  <a:lnTo>
                    <a:pt x="59" y="924"/>
                  </a:lnTo>
                  <a:lnTo>
                    <a:pt x="157" y="1257"/>
                  </a:lnTo>
                  <a:lnTo>
                    <a:pt x="275" y="1532"/>
                  </a:lnTo>
                  <a:lnTo>
                    <a:pt x="393" y="1748"/>
                  </a:lnTo>
                  <a:lnTo>
                    <a:pt x="530" y="1945"/>
                  </a:lnTo>
                  <a:lnTo>
                    <a:pt x="628" y="2063"/>
                  </a:lnTo>
                  <a:lnTo>
                    <a:pt x="727" y="2161"/>
                  </a:lnTo>
                  <a:lnTo>
                    <a:pt x="668" y="2495"/>
                  </a:lnTo>
                  <a:lnTo>
                    <a:pt x="668" y="2730"/>
                  </a:lnTo>
                  <a:lnTo>
                    <a:pt x="668" y="3005"/>
                  </a:lnTo>
                  <a:lnTo>
                    <a:pt x="687" y="3300"/>
                  </a:lnTo>
                  <a:lnTo>
                    <a:pt x="746" y="3614"/>
                  </a:lnTo>
                  <a:lnTo>
                    <a:pt x="805" y="3771"/>
                  </a:lnTo>
                  <a:lnTo>
                    <a:pt x="864" y="3928"/>
                  </a:lnTo>
                  <a:lnTo>
                    <a:pt x="943" y="4066"/>
                  </a:lnTo>
                  <a:lnTo>
                    <a:pt x="1021" y="4203"/>
                  </a:lnTo>
                  <a:lnTo>
                    <a:pt x="1139" y="4360"/>
                  </a:lnTo>
                  <a:lnTo>
                    <a:pt x="1257" y="4478"/>
                  </a:lnTo>
                  <a:lnTo>
                    <a:pt x="1394" y="4596"/>
                  </a:lnTo>
                  <a:lnTo>
                    <a:pt x="1551" y="4694"/>
                  </a:lnTo>
                  <a:lnTo>
                    <a:pt x="1709" y="4773"/>
                  </a:lnTo>
                  <a:lnTo>
                    <a:pt x="1885" y="4851"/>
                  </a:lnTo>
                  <a:lnTo>
                    <a:pt x="2082" y="4890"/>
                  </a:lnTo>
                  <a:lnTo>
                    <a:pt x="2278" y="4930"/>
                  </a:lnTo>
                  <a:lnTo>
                    <a:pt x="2337" y="4930"/>
                  </a:lnTo>
                  <a:lnTo>
                    <a:pt x="2357" y="4910"/>
                  </a:lnTo>
                  <a:lnTo>
                    <a:pt x="2396" y="4871"/>
                  </a:lnTo>
                  <a:lnTo>
                    <a:pt x="2396" y="4831"/>
                  </a:lnTo>
                  <a:lnTo>
                    <a:pt x="2396" y="4792"/>
                  </a:lnTo>
                  <a:lnTo>
                    <a:pt x="2376" y="4753"/>
                  </a:lnTo>
                  <a:lnTo>
                    <a:pt x="2357" y="4733"/>
                  </a:lnTo>
                  <a:lnTo>
                    <a:pt x="2298" y="4714"/>
                  </a:lnTo>
                  <a:lnTo>
                    <a:pt x="2121" y="4674"/>
                  </a:lnTo>
                  <a:lnTo>
                    <a:pt x="1964" y="4635"/>
                  </a:lnTo>
                  <a:lnTo>
                    <a:pt x="1807" y="4576"/>
                  </a:lnTo>
                  <a:lnTo>
                    <a:pt x="1650" y="4498"/>
                  </a:lnTo>
                  <a:lnTo>
                    <a:pt x="1532" y="4419"/>
                  </a:lnTo>
                  <a:lnTo>
                    <a:pt x="1414" y="4321"/>
                  </a:lnTo>
                  <a:lnTo>
                    <a:pt x="1296" y="4203"/>
                  </a:lnTo>
                  <a:lnTo>
                    <a:pt x="1198" y="4085"/>
                  </a:lnTo>
                  <a:lnTo>
                    <a:pt x="1119" y="3948"/>
                  </a:lnTo>
                  <a:lnTo>
                    <a:pt x="1041" y="3791"/>
                  </a:lnTo>
                  <a:lnTo>
                    <a:pt x="982" y="3634"/>
                  </a:lnTo>
                  <a:lnTo>
                    <a:pt x="943" y="3457"/>
                  </a:lnTo>
                  <a:lnTo>
                    <a:pt x="884" y="3143"/>
                  </a:lnTo>
                  <a:lnTo>
                    <a:pt x="884" y="2828"/>
                  </a:lnTo>
                  <a:lnTo>
                    <a:pt x="884" y="2554"/>
                  </a:lnTo>
                  <a:lnTo>
                    <a:pt x="923" y="2338"/>
                  </a:lnTo>
                  <a:lnTo>
                    <a:pt x="943" y="2141"/>
                  </a:lnTo>
                  <a:lnTo>
                    <a:pt x="943" y="2082"/>
                  </a:lnTo>
                  <a:lnTo>
                    <a:pt x="903" y="2023"/>
                  </a:lnTo>
                  <a:lnTo>
                    <a:pt x="786" y="1905"/>
                  </a:lnTo>
                  <a:lnTo>
                    <a:pt x="668" y="1768"/>
                  </a:lnTo>
                  <a:lnTo>
                    <a:pt x="530" y="1552"/>
                  </a:lnTo>
                  <a:lnTo>
                    <a:pt x="412" y="1297"/>
                  </a:lnTo>
                  <a:lnTo>
                    <a:pt x="354" y="1140"/>
                  </a:lnTo>
                  <a:lnTo>
                    <a:pt x="295" y="963"/>
                  </a:lnTo>
                  <a:lnTo>
                    <a:pt x="255" y="786"/>
                  </a:lnTo>
                  <a:lnTo>
                    <a:pt x="236" y="570"/>
                  </a:lnTo>
                  <a:lnTo>
                    <a:pt x="216" y="354"/>
                  </a:lnTo>
                  <a:lnTo>
                    <a:pt x="216" y="118"/>
                  </a:lnTo>
                  <a:lnTo>
                    <a:pt x="216" y="79"/>
                  </a:lnTo>
                  <a:lnTo>
                    <a:pt x="196" y="40"/>
                  </a:lnTo>
                  <a:lnTo>
                    <a:pt x="157" y="20"/>
                  </a:lnTo>
                  <a:lnTo>
                    <a:pt x="118"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551" name="Google Shape;2551;p33"/>
          <p:cNvSpPr txBox="1"/>
          <p:nvPr>
            <p:ph type="ctrTitle"/>
          </p:nvPr>
        </p:nvSpPr>
        <p:spPr>
          <a:xfrm>
            <a:off x="6572193" y="515700"/>
            <a:ext cx="1861800" cy="365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b="1" lang="en" sz="1500">
                <a:solidFill>
                  <a:schemeClr val="lt1"/>
                </a:solidFill>
                <a:latin typeface="Arvo"/>
                <a:ea typeface="Arvo"/>
                <a:cs typeface="Arvo"/>
                <a:sym typeface="Arvo"/>
              </a:rPr>
              <a:t>8th grade</a:t>
            </a:r>
            <a:endParaRPr b="1" sz="1500">
              <a:solidFill>
                <a:schemeClr val="lt1"/>
              </a:solidFill>
              <a:latin typeface="Arvo"/>
              <a:ea typeface="Arvo"/>
              <a:cs typeface="Arvo"/>
              <a:sym typeface="Arvo"/>
            </a:endParaRPr>
          </a:p>
          <a:p>
            <a:pPr indent="0" lvl="0" marL="0" rtl="0" algn="r">
              <a:spcBef>
                <a:spcPts val="0"/>
              </a:spcBef>
              <a:spcAft>
                <a:spcPts val="0"/>
              </a:spcAft>
              <a:buNone/>
            </a:pPr>
            <a:r>
              <a:t/>
            </a:r>
            <a:endParaRPr b="1" sz="2500">
              <a:solidFill>
                <a:schemeClr val="lt1"/>
              </a:solidFill>
              <a:latin typeface="Arvo"/>
              <a:ea typeface="Arvo"/>
              <a:cs typeface="Arvo"/>
              <a:sym typeface="Arvo"/>
            </a:endParaRPr>
          </a:p>
        </p:txBody>
      </p:sp>
      <p:cxnSp>
        <p:nvCxnSpPr>
          <p:cNvPr id="2552" name="Google Shape;2552;p33"/>
          <p:cNvCxnSpPr/>
          <p:nvPr/>
        </p:nvCxnSpPr>
        <p:spPr>
          <a:xfrm flipH="1">
            <a:off x="6866050" y="1124350"/>
            <a:ext cx="204300" cy="86700"/>
          </a:xfrm>
          <a:prstGeom prst="straightConnector1">
            <a:avLst/>
          </a:prstGeom>
          <a:noFill/>
          <a:ln cap="flat" cmpd="sng" w="28575">
            <a:solidFill>
              <a:schemeClr val="dk1"/>
            </a:solidFill>
            <a:prstDash val="solid"/>
            <a:round/>
            <a:headEnd len="med" w="med" type="none"/>
            <a:tailEnd len="med" w="med" type="none"/>
          </a:ln>
        </p:spPr>
      </p:cxn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6" name="Shape 2556"/>
        <p:cNvGrpSpPr/>
        <p:nvPr/>
      </p:nvGrpSpPr>
      <p:grpSpPr>
        <a:xfrm>
          <a:off x="0" y="0"/>
          <a:ext cx="0" cy="0"/>
          <a:chOff x="0" y="0"/>
          <a:chExt cx="0" cy="0"/>
        </a:xfrm>
      </p:grpSpPr>
      <p:sp>
        <p:nvSpPr>
          <p:cNvPr id="2557" name="Google Shape;2557;p34"/>
          <p:cNvSpPr txBox="1"/>
          <p:nvPr>
            <p:ph type="title"/>
          </p:nvPr>
        </p:nvSpPr>
        <p:spPr>
          <a:xfrm>
            <a:off x="1778550" y="2097060"/>
            <a:ext cx="5586900" cy="9144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Clr>
                <a:schemeClr val="lt1"/>
              </a:buClr>
              <a:buSzPts val="1100"/>
              <a:buFont typeface="Arial"/>
              <a:buNone/>
            </a:pPr>
            <a:r>
              <a:rPr lang="en" sz="4500"/>
              <a:t>The Metis</a:t>
            </a:r>
            <a:endParaRPr/>
          </a:p>
        </p:txBody>
      </p:sp>
      <p:grpSp>
        <p:nvGrpSpPr>
          <p:cNvPr id="2558" name="Google Shape;2558;p34"/>
          <p:cNvGrpSpPr/>
          <p:nvPr/>
        </p:nvGrpSpPr>
        <p:grpSpPr>
          <a:xfrm>
            <a:off x="600118" y="1099492"/>
            <a:ext cx="1344383" cy="3523435"/>
            <a:chOff x="8234975" y="3368300"/>
            <a:chExt cx="540825" cy="1417425"/>
          </a:xfrm>
        </p:grpSpPr>
        <p:sp>
          <p:nvSpPr>
            <p:cNvPr id="2559" name="Google Shape;2559;p34"/>
            <p:cNvSpPr/>
            <p:nvPr/>
          </p:nvSpPr>
          <p:spPr>
            <a:xfrm>
              <a:off x="8370175" y="3368300"/>
              <a:ext cx="162850" cy="164300"/>
            </a:xfrm>
            <a:custGeom>
              <a:rect b="b" l="l" r="r" t="t"/>
              <a:pathLst>
                <a:path extrusionOk="0" h="6572" w="6514">
                  <a:moveTo>
                    <a:pt x="3781" y="0"/>
                  </a:moveTo>
                  <a:lnTo>
                    <a:pt x="3199" y="58"/>
                  </a:lnTo>
                  <a:lnTo>
                    <a:pt x="2676" y="175"/>
                  </a:lnTo>
                  <a:lnTo>
                    <a:pt x="2036" y="349"/>
                  </a:lnTo>
                  <a:lnTo>
                    <a:pt x="1513" y="523"/>
                  </a:lnTo>
                  <a:lnTo>
                    <a:pt x="873" y="814"/>
                  </a:lnTo>
                  <a:lnTo>
                    <a:pt x="408" y="1047"/>
                  </a:lnTo>
                  <a:lnTo>
                    <a:pt x="1" y="1279"/>
                  </a:lnTo>
                  <a:lnTo>
                    <a:pt x="233" y="1861"/>
                  </a:lnTo>
                  <a:lnTo>
                    <a:pt x="582" y="2849"/>
                  </a:lnTo>
                  <a:lnTo>
                    <a:pt x="1513" y="5524"/>
                  </a:lnTo>
                  <a:lnTo>
                    <a:pt x="1803" y="6338"/>
                  </a:lnTo>
                  <a:lnTo>
                    <a:pt x="1803" y="6397"/>
                  </a:lnTo>
                  <a:lnTo>
                    <a:pt x="1862" y="6455"/>
                  </a:lnTo>
                  <a:lnTo>
                    <a:pt x="1862" y="6513"/>
                  </a:lnTo>
                  <a:lnTo>
                    <a:pt x="2152" y="6571"/>
                  </a:lnTo>
                  <a:lnTo>
                    <a:pt x="3374" y="6571"/>
                  </a:lnTo>
                  <a:lnTo>
                    <a:pt x="3955" y="6455"/>
                  </a:lnTo>
                  <a:lnTo>
                    <a:pt x="5118" y="6164"/>
                  </a:lnTo>
                  <a:lnTo>
                    <a:pt x="5816" y="5931"/>
                  </a:lnTo>
                  <a:lnTo>
                    <a:pt x="6223" y="5699"/>
                  </a:lnTo>
                  <a:lnTo>
                    <a:pt x="6397" y="5524"/>
                  </a:lnTo>
                  <a:lnTo>
                    <a:pt x="6514" y="5408"/>
                  </a:lnTo>
                  <a:lnTo>
                    <a:pt x="6514" y="5350"/>
                  </a:lnTo>
                  <a:lnTo>
                    <a:pt x="6397" y="4652"/>
                  </a:lnTo>
                  <a:lnTo>
                    <a:pt x="5641" y="175"/>
                  </a:lnTo>
                  <a:lnTo>
                    <a:pt x="5409" y="116"/>
                  </a:lnTo>
                  <a:lnTo>
                    <a:pt x="471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0" name="Google Shape;2560;p34"/>
            <p:cNvSpPr/>
            <p:nvPr/>
          </p:nvSpPr>
          <p:spPr>
            <a:xfrm>
              <a:off x="8370175" y="3381375"/>
              <a:ext cx="68350" cy="151225"/>
            </a:xfrm>
            <a:custGeom>
              <a:rect b="b" l="l" r="r" t="t"/>
              <a:pathLst>
                <a:path extrusionOk="0" h="6049" w="2734">
                  <a:moveTo>
                    <a:pt x="1513" y="0"/>
                  </a:moveTo>
                  <a:lnTo>
                    <a:pt x="873" y="291"/>
                  </a:lnTo>
                  <a:lnTo>
                    <a:pt x="408" y="524"/>
                  </a:lnTo>
                  <a:lnTo>
                    <a:pt x="1" y="756"/>
                  </a:lnTo>
                  <a:lnTo>
                    <a:pt x="233" y="1338"/>
                  </a:lnTo>
                  <a:lnTo>
                    <a:pt x="582" y="2326"/>
                  </a:lnTo>
                  <a:lnTo>
                    <a:pt x="1513" y="5001"/>
                  </a:lnTo>
                  <a:lnTo>
                    <a:pt x="1803" y="5815"/>
                  </a:lnTo>
                  <a:lnTo>
                    <a:pt x="1803" y="5874"/>
                  </a:lnTo>
                  <a:lnTo>
                    <a:pt x="1862" y="5932"/>
                  </a:lnTo>
                  <a:lnTo>
                    <a:pt x="1862" y="5990"/>
                  </a:lnTo>
                  <a:lnTo>
                    <a:pt x="2152" y="6048"/>
                  </a:lnTo>
                  <a:lnTo>
                    <a:pt x="2734" y="6048"/>
                  </a:lnTo>
                  <a:lnTo>
                    <a:pt x="2443" y="4769"/>
                  </a:lnTo>
                  <a:lnTo>
                    <a:pt x="2036" y="3082"/>
                  </a:lnTo>
                  <a:lnTo>
                    <a:pt x="1687" y="1396"/>
                  </a:lnTo>
                  <a:lnTo>
                    <a:pt x="1571" y="640"/>
                  </a:lnTo>
                  <a:lnTo>
                    <a:pt x="1513"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1" name="Google Shape;2561;p34"/>
            <p:cNvSpPr/>
            <p:nvPr/>
          </p:nvSpPr>
          <p:spPr>
            <a:xfrm>
              <a:off x="8407975" y="3484600"/>
              <a:ext cx="125050" cy="48000"/>
            </a:xfrm>
            <a:custGeom>
              <a:rect b="b" l="l" r="r" t="t"/>
              <a:pathLst>
                <a:path extrusionOk="0" h="1920" w="5002">
                  <a:moveTo>
                    <a:pt x="4885" y="0"/>
                  </a:moveTo>
                  <a:lnTo>
                    <a:pt x="4013" y="349"/>
                  </a:lnTo>
                  <a:lnTo>
                    <a:pt x="3490" y="582"/>
                  </a:lnTo>
                  <a:lnTo>
                    <a:pt x="2908" y="756"/>
                  </a:lnTo>
                  <a:lnTo>
                    <a:pt x="1978" y="930"/>
                  </a:lnTo>
                  <a:lnTo>
                    <a:pt x="1513" y="989"/>
                  </a:lnTo>
                  <a:lnTo>
                    <a:pt x="524" y="989"/>
                  </a:lnTo>
                  <a:lnTo>
                    <a:pt x="1" y="872"/>
                  </a:lnTo>
                  <a:lnTo>
                    <a:pt x="291" y="1686"/>
                  </a:lnTo>
                  <a:lnTo>
                    <a:pt x="291" y="1745"/>
                  </a:lnTo>
                  <a:lnTo>
                    <a:pt x="350" y="1803"/>
                  </a:lnTo>
                  <a:lnTo>
                    <a:pt x="350" y="1861"/>
                  </a:lnTo>
                  <a:lnTo>
                    <a:pt x="640" y="1919"/>
                  </a:lnTo>
                  <a:lnTo>
                    <a:pt x="1862" y="1919"/>
                  </a:lnTo>
                  <a:lnTo>
                    <a:pt x="2443" y="1803"/>
                  </a:lnTo>
                  <a:lnTo>
                    <a:pt x="3606" y="1512"/>
                  </a:lnTo>
                  <a:lnTo>
                    <a:pt x="4304" y="1279"/>
                  </a:lnTo>
                  <a:lnTo>
                    <a:pt x="4711" y="1047"/>
                  </a:lnTo>
                  <a:lnTo>
                    <a:pt x="4885" y="872"/>
                  </a:lnTo>
                  <a:lnTo>
                    <a:pt x="5002" y="756"/>
                  </a:lnTo>
                  <a:lnTo>
                    <a:pt x="5002" y="698"/>
                  </a:lnTo>
                  <a:lnTo>
                    <a:pt x="488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2" name="Google Shape;2562;p34"/>
            <p:cNvSpPr/>
            <p:nvPr/>
          </p:nvSpPr>
          <p:spPr>
            <a:xfrm>
              <a:off x="8407975" y="3506400"/>
              <a:ext cx="33475" cy="26200"/>
            </a:xfrm>
            <a:custGeom>
              <a:rect b="b" l="l" r="r" t="t"/>
              <a:pathLst>
                <a:path extrusionOk="0" h="1048" w="1339">
                  <a:moveTo>
                    <a:pt x="1" y="0"/>
                  </a:moveTo>
                  <a:lnTo>
                    <a:pt x="291" y="814"/>
                  </a:lnTo>
                  <a:lnTo>
                    <a:pt x="291" y="873"/>
                  </a:lnTo>
                  <a:lnTo>
                    <a:pt x="350" y="931"/>
                  </a:lnTo>
                  <a:lnTo>
                    <a:pt x="350" y="989"/>
                  </a:lnTo>
                  <a:lnTo>
                    <a:pt x="640" y="1047"/>
                  </a:lnTo>
                  <a:lnTo>
                    <a:pt x="1338" y="1047"/>
                  </a:lnTo>
                  <a:lnTo>
                    <a:pt x="1047" y="117"/>
                  </a:lnTo>
                  <a:lnTo>
                    <a:pt x="524" y="117"/>
                  </a:lnTo>
                  <a:lnTo>
                    <a:pt x="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3" name="Google Shape;2563;p34"/>
            <p:cNvSpPr/>
            <p:nvPr/>
          </p:nvSpPr>
          <p:spPr>
            <a:xfrm>
              <a:off x="8439975" y="3539825"/>
              <a:ext cx="107600" cy="100350"/>
            </a:xfrm>
            <a:custGeom>
              <a:rect b="b" l="l" r="r" t="t"/>
              <a:pathLst>
                <a:path extrusionOk="0" h="4014" w="4304">
                  <a:moveTo>
                    <a:pt x="640" y="1"/>
                  </a:moveTo>
                  <a:lnTo>
                    <a:pt x="523" y="175"/>
                  </a:lnTo>
                  <a:lnTo>
                    <a:pt x="407" y="233"/>
                  </a:lnTo>
                  <a:lnTo>
                    <a:pt x="233" y="233"/>
                  </a:lnTo>
                  <a:lnTo>
                    <a:pt x="291" y="408"/>
                  </a:lnTo>
                  <a:lnTo>
                    <a:pt x="349" y="699"/>
                  </a:lnTo>
                  <a:lnTo>
                    <a:pt x="349" y="989"/>
                  </a:lnTo>
                  <a:lnTo>
                    <a:pt x="291" y="1164"/>
                  </a:lnTo>
                  <a:lnTo>
                    <a:pt x="174" y="1396"/>
                  </a:lnTo>
                  <a:lnTo>
                    <a:pt x="58" y="1513"/>
                  </a:lnTo>
                  <a:lnTo>
                    <a:pt x="0" y="1513"/>
                  </a:lnTo>
                  <a:lnTo>
                    <a:pt x="174" y="2036"/>
                  </a:lnTo>
                  <a:lnTo>
                    <a:pt x="407" y="2501"/>
                  </a:lnTo>
                  <a:lnTo>
                    <a:pt x="465" y="2676"/>
                  </a:lnTo>
                  <a:lnTo>
                    <a:pt x="698" y="2908"/>
                  </a:lnTo>
                  <a:lnTo>
                    <a:pt x="1221" y="3548"/>
                  </a:lnTo>
                  <a:lnTo>
                    <a:pt x="1512" y="4013"/>
                  </a:lnTo>
                  <a:lnTo>
                    <a:pt x="1512" y="3839"/>
                  </a:lnTo>
                  <a:lnTo>
                    <a:pt x="1570" y="3606"/>
                  </a:lnTo>
                  <a:lnTo>
                    <a:pt x="1686" y="3432"/>
                  </a:lnTo>
                  <a:lnTo>
                    <a:pt x="1803" y="3257"/>
                  </a:lnTo>
                  <a:lnTo>
                    <a:pt x="2035" y="3141"/>
                  </a:lnTo>
                  <a:lnTo>
                    <a:pt x="2559" y="2966"/>
                  </a:lnTo>
                  <a:lnTo>
                    <a:pt x="2849" y="2908"/>
                  </a:lnTo>
                  <a:lnTo>
                    <a:pt x="3198" y="2908"/>
                  </a:lnTo>
                  <a:lnTo>
                    <a:pt x="3489" y="3025"/>
                  </a:lnTo>
                  <a:lnTo>
                    <a:pt x="3605" y="3083"/>
                  </a:lnTo>
                  <a:lnTo>
                    <a:pt x="3722" y="3199"/>
                  </a:lnTo>
                  <a:lnTo>
                    <a:pt x="3780" y="3432"/>
                  </a:lnTo>
                  <a:lnTo>
                    <a:pt x="3838" y="3664"/>
                  </a:lnTo>
                  <a:lnTo>
                    <a:pt x="4012" y="3199"/>
                  </a:lnTo>
                  <a:lnTo>
                    <a:pt x="4187" y="2618"/>
                  </a:lnTo>
                  <a:lnTo>
                    <a:pt x="4245" y="2210"/>
                  </a:lnTo>
                  <a:lnTo>
                    <a:pt x="4303" y="1803"/>
                  </a:lnTo>
                  <a:lnTo>
                    <a:pt x="4303" y="1396"/>
                  </a:lnTo>
                  <a:lnTo>
                    <a:pt x="4245" y="1338"/>
                  </a:lnTo>
                  <a:lnTo>
                    <a:pt x="4187" y="524"/>
                  </a:lnTo>
                  <a:lnTo>
                    <a:pt x="4129" y="1"/>
                  </a:lnTo>
                  <a:lnTo>
                    <a:pt x="3140" y="117"/>
                  </a:lnTo>
                  <a:lnTo>
                    <a:pt x="2384" y="175"/>
                  </a:lnTo>
                  <a:lnTo>
                    <a:pt x="1745" y="175"/>
                  </a:lnTo>
                  <a:lnTo>
                    <a:pt x="1105" y="59"/>
                  </a:lnTo>
                  <a:lnTo>
                    <a:pt x="640" y="1"/>
                  </a:lnTo>
                  <a:close/>
                </a:path>
              </a:pathLst>
            </a:custGeom>
            <a:solidFill>
              <a:srgbClr val="F8B98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4" name="Google Shape;2564;p34"/>
            <p:cNvSpPr/>
            <p:nvPr/>
          </p:nvSpPr>
          <p:spPr>
            <a:xfrm>
              <a:off x="8445775" y="3539825"/>
              <a:ext cx="98875" cy="24750"/>
            </a:xfrm>
            <a:custGeom>
              <a:rect b="b" l="l" r="r" t="t"/>
              <a:pathLst>
                <a:path extrusionOk="0" h="990" w="3955">
                  <a:moveTo>
                    <a:pt x="408" y="1"/>
                  </a:moveTo>
                  <a:lnTo>
                    <a:pt x="291" y="175"/>
                  </a:lnTo>
                  <a:lnTo>
                    <a:pt x="175" y="233"/>
                  </a:lnTo>
                  <a:lnTo>
                    <a:pt x="1" y="233"/>
                  </a:lnTo>
                  <a:lnTo>
                    <a:pt x="59" y="408"/>
                  </a:lnTo>
                  <a:lnTo>
                    <a:pt x="117" y="699"/>
                  </a:lnTo>
                  <a:lnTo>
                    <a:pt x="931" y="873"/>
                  </a:lnTo>
                  <a:lnTo>
                    <a:pt x="1454" y="931"/>
                  </a:lnTo>
                  <a:lnTo>
                    <a:pt x="1978" y="989"/>
                  </a:lnTo>
                  <a:lnTo>
                    <a:pt x="2501" y="989"/>
                  </a:lnTo>
                  <a:lnTo>
                    <a:pt x="3024" y="873"/>
                  </a:lnTo>
                  <a:lnTo>
                    <a:pt x="3548" y="757"/>
                  </a:lnTo>
                  <a:lnTo>
                    <a:pt x="3955" y="524"/>
                  </a:lnTo>
                  <a:lnTo>
                    <a:pt x="3897" y="1"/>
                  </a:lnTo>
                  <a:lnTo>
                    <a:pt x="2908" y="117"/>
                  </a:lnTo>
                  <a:lnTo>
                    <a:pt x="2152" y="175"/>
                  </a:lnTo>
                  <a:lnTo>
                    <a:pt x="1513" y="175"/>
                  </a:lnTo>
                  <a:lnTo>
                    <a:pt x="873" y="59"/>
                  </a:lnTo>
                  <a:lnTo>
                    <a:pt x="408"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5" name="Google Shape;2565;p34"/>
            <p:cNvSpPr/>
            <p:nvPr/>
          </p:nvSpPr>
          <p:spPr>
            <a:xfrm>
              <a:off x="8234975" y="3631425"/>
              <a:ext cx="463775" cy="817025"/>
            </a:xfrm>
            <a:custGeom>
              <a:rect b="b" l="l" r="r" t="t"/>
              <a:pathLst>
                <a:path extrusionOk="0" h="32681" w="18551">
                  <a:moveTo>
                    <a:pt x="3897" y="9188"/>
                  </a:moveTo>
                  <a:lnTo>
                    <a:pt x="4304" y="10816"/>
                  </a:lnTo>
                  <a:lnTo>
                    <a:pt x="4537" y="12037"/>
                  </a:lnTo>
                  <a:lnTo>
                    <a:pt x="4653" y="12735"/>
                  </a:lnTo>
                  <a:lnTo>
                    <a:pt x="4595" y="13084"/>
                  </a:lnTo>
                  <a:lnTo>
                    <a:pt x="4420" y="13665"/>
                  </a:lnTo>
                  <a:lnTo>
                    <a:pt x="4188" y="14363"/>
                  </a:lnTo>
                  <a:lnTo>
                    <a:pt x="4130" y="14305"/>
                  </a:lnTo>
                  <a:lnTo>
                    <a:pt x="3722" y="13200"/>
                  </a:lnTo>
                  <a:lnTo>
                    <a:pt x="3548" y="12502"/>
                  </a:lnTo>
                  <a:lnTo>
                    <a:pt x="3432" y="11921"/>
                  </a:lnTo>
                  <a:lnTo>
                    <a:pt x="3432" y="11339"/>
                  </a:lnTo>
                  <a:lnTo>
                    <a:pt x="3548" y="10642"/>
                  </a:lnTo>
                  <a:lnTo>
                    <a:pt x="3897" y="9246"/>
                  </a:lnTo>
                  <a:lnTo>
                    <a:pt x="3897" y="9188"/>
                  </a:lnTo>
                  <a:close/>
                  <a:moveTo>
                    <a:pt x="7967" y="0"/>
                  </a:moveTo>
                  <a:lnTo>
                    <a:pt x="7153" y="698"/>
                  </a:lnTo>
                  <a:lnTo>
                    <a:pt x="6688" y="1105"/>
                  </a:lnTo>
                  <a:lnTo>
                    <a:pt x="6339" y="1338"/>
                  </a:lnTo>
                  <a:lnTo>
                    <a:pt x="6281" y="1454"/>
                  </a:lnTo>
                  <a:lnTo>
                    <a:pt x="6223" y="1803"/>
                  </a:lnTo>
                  <a:lnTo>
                    <a:pt x="4246" y="2501"/>
                  </a:lnTo>
                  <a:lnTo>
                    <a:pt x="4188" y="2559"/>
                  </a:lnTo>
                  <a:lnTo>
                    <a:pt x="4130" y="2501"/>
                  </a:lnTo>
                  <a:lnTo>
                    <a:pt x="4013" y="2384"/>
                  </a:lnTo>
                  <a:lnTo>
                    <a:pt x="3548" y="2384"/>
                  </a:lnTo>
                  <a:lnTo>
                    <a:pt x="3374" y="2443"/>
                  </a:lnTo>
                  <a:lnTo>
                    <a:pt x="3199" y="2559"/>
                  </a:lnTo>
                  <a:lnTo>
                    <a:pt x="2967" y="2733"/>
                  </a:lnTo>
                  <a:lnTo>
                    <a:pt x="2676" y="3082"/>
                  </a:lnTo>
                  <a:lnTo>
                    <a:pt x="2443" y="3489"/>
                  </a:lnTo>
                  <a:lnTo>
                    <a:pt x="2152" y="4013"/>
                  </a:lnTo>
                  <a:lnTo>
                    <a:pt x="1629" y="5292"/>
                  </a:lnTo>
                  <a:lnTo>
                    <a:pt x="1048" y="6920"/>
                  </a:lnTo>
                  <a:lnTo>
                    <a:pt x="582" y="8606"/>
                  </a:lnTo>
                  <a:lnTo>
                    <a:pt x="292" y="10118"/>
                  </a:lnTo>
                  <a:lnTo>
                    <a:pt x="59" y="11398"/>
                  </a:lnTo>
                  <a:lnTo>
                    <a:pt x="1" y="12154"/>
                  </a:lnTo>
                  <a:lnTo>
                    <a:pt x="59" y="12386"/>
                  </a:lnTo>
                  <a:lnTo>
                    <a:pt x="117" y="12735"/>
                  </a:lnTo>
                  <a:lnTo>
                    <a:pt x="408" y="13375"/>
                  </a:lnTo>
                  <a:lnTo>
                    <a:pt x="873" y="14131"/>
                  </a:lnTo>
                  <a:lnTo>
                    <a:pt x="1396" y="14887"/>
                  </a:lnTo>
                  <a:lnTo>
                    <a:pt x="1804" y="15410"/>
                  </a:lnTo>
                  <a:lnTo>
                    <a:pt x="2152" y="15817"/>
                  </a:lnTo>
                  <a:lnTo>
                    <a:pt x="2559" y="16108"/>
                  </a:lnTo>
                  <a:lnTo>
                    <a:pt x="2908" y="16340"/>
                  </a:lnTo>
                  <a:lnTo>
                    <a:pt x="3315" y="16515"/>
                  </a:lnTo>
                  <a:lnTo>
                    <a:pt x="3257" y="16573"/>
                  </a:lnTo>
                  <a:lnTo>
                    <a:pt x="3199" y="16689"/>
                  </a:lnTo>
                  <a:lnTo>
                    <a:pt x="3141" y="16922"/>
                  </a:lnTo>
                  <a:lnTo>
                    <a:pt x="2618" y="18376"/>
                  </a:lnTo>
                  <a:lnTo>
                    <a:pt x="2327" y="19422"/>
                  </a:lnTo>
                  <a:lnTo>
                    <a:pt x="2094" y="20585"/>
                  </a:lnTo>
                  <a:lnTo>
                    <a:pt x="1920" y="21516"/>
                  </a:lnTo>
                  <a:lnTo>
                    <a:pt x="1745" y="22562"/>
                  </a:lnTo>
                  <a:lnTo>
                    <a:pt x="1629" y="24191"/>
                  </a:lnTo>
                  <a:lnTo>
                    <a:pt x="1571" y="25877"/>
                  </a:lnTo>
                  <a:lnTo>
                    <a:pt x="1571" y="27505"/>
                  </a:lnTo>
                  <a:lnTo>
                    <a:pt x="1629" y="28959"/>
                  </a:lnTo>
                  <a:lnTo>
                    <a:pt x="1745" y="30529"/>
                  </a:lnTo>
                  <a:lnTo>
                    <a:pt x="1862" y="31692"/>
                  </a:lnTo>
                  <a:lnTo>
                    <a:pt x="2036" y="32681"/>
                  </a:lnTo>
                  <a:lnTo>
                    <a:pt x="2792" y="32448"/>
                  </a:lnTo>
                  <a:lnTo>
                    <a:pt x="3722" y="32157"/>
                  </a:lnTo>
                  <a:lnTo>
                    <a:pt x="4013" y="32099"/>
                  </a:lnTo>
                  <a:lnTo>
                    <a:pt x="3722" y="30994"/>
                  </a:lnTo>
                  <a:lnTo>
                    <a:pt x="3490" y="29831"/>
                  </a:lnTo>
                  <a:lnTo>
                    <a:pt x="3257" y="28436"/>
                  </a:lnTo>
                  <a:lnTo>
                    <a:pt x="3025" y="26866"/>
                  </a:lnTo>
                  <a:lnTo>
                    <a:pt x="2850" y="25237"/>
                  </a:lnTo>
                  <a:lnTo>
                    <a:pt x="2850" y="23667"/>
                  </a:lnTo>
                  <a:lnTo>
                    <a:pt x="2850" y="22969"/>
                  </a:lnTo>
                  <a:lnTo>
                    <a:pt x="2908" y="22272"/>
                  </a:lnTo>
                  <a:lnTo>
                    <a:pt x="3083" y="21632"/>
                  </a:lnTo>
                  <a:lnTo>
                    <a:pt x="3315" y="20934"/>
                  </a:lnTo>
                  <a:lnTo>
                    <a:pt x="3548" y="20178"/>
                  </a:lnTo>
                  <a:lnTo>
                    <a:pt x="3897" y="19480"/>
                  </a:lnTo>
                  <a:lnTo>
                    <a:pt x="4537" y="18201"/>
                  </a:lnTo>
                  <a:lnTo>
                    <a:pt x="5060" y="17271"/>
                  </a:lnTo>
                  <a:lnTo>
                    <a:pt x="6048" y="15817"/>
                  </a:lnTo>
                  <a:lnTo>
                    <a:pt x="6572" y="15119"/>
                  </a:lnTo>
                  <a:lnTo>
                    <a:pt x="7967" y="15352"/>
                  </a:lnTo>
                  <a:lnTo>
                    <a:pt x="9189" y="15526"/>
                  </a:lnTo>
                  <a:lnTo>
                    <a:pt x="10410" y="15526"/>
                  </a:lnTo>
                  <a:lnTo>
                    <a:pt x="10526" y="15468"/>
                  </a:lnTo>
                  <a:lnTo>
                    <a:pt x="10584" y="15468"/>
                  </a:lnTo>
                  <a:lnTo>
                    <a:pt x="12212" y="15352"/>
                  </a:lnTo>
                  <a:lnTo>
                    <a:pt x="12794" y="16399"/>
                  </a:lnTo>
                  <a:lnTo>
                    <a:pt x="13317" y="17271"/>
                  </a:lnTo>
                  <a:lnTo>
                    <a:pt x="13666" y="18027"/>
                  </a:lnTo>
                  <a:lnTo>
                    <a:pt x="14131" y="19132"/>
                  </a:lnTo>
                  <a:lnTo>
                    <a:pt x="14364" y="19539"/>
                  </a:lnTo>
                  <a:lnTo>
                    <a:pt x="14131" y="18259"/>
                  </a:lnTo>
                  <a:lnTo>
                    <a:pt x="13957" y="17154"/>
                  </a:lnTo>
                  <a:lnTo>
                    <a:pt x="13841" y="16224"/>
                  </a:lnTo>
                  <a:lnTo>
                    <a:pt x="13666" y="14887"/>
                  </a:lnTo>
                  <a:lnTo>
                    <a:pt x="13608" y="14189"/>
                  </a:lnTo>
                  <a:lnTo>
                    <a:pt x="13899" y="13491"/>
                  </a:lnTo>
                  <a:lnTo>
                    <a:pt x="13899" y="13898"/>
                  </a:lnTo>
                  <a:lnTo>
                    <a:pt x="13899" y="14654"/>
                  </a:lnTo>
                  <a:lnTo>
                    <a:pt x="13957" y="15701"/>
                  </a:lnTo>
                  <a:lnTo>
                    <a:pt x="14073" y="16282"/>
                  </a:lnTo>
                  <a:lnTo>
                    <a:pt x="14190" y="16864"/>
                  </a:lnTo>
                  <a:lnTo>
                    <a:pt x="14364" y="17503"/>
                  </a:lnTo>
                  <a:lnTo>
                    <a:pt x="14655" y="18259"/>
                  </a:lnTo>
                  <a:lnTo>
                    <a:pt x="15004" y="19015"/>
                  </a:lnTo>
                  <a:lnTo>
                    <a:pt x="15411" y="19771"/>
                  </a:lnTo>
                  <a:lnTo>
                    <a:pt x="16167" y="21109"/>
                  </a:lnTo>
                  <a:lnTo>
                    <a:pt x="16457" y="21632"/>
                  </a:lnTo>
                  <a:lnTo>
                    <a:pt x="16748" y="21923"/>
                  </a:lnTo>
                  <a:lnTo>
                    <a:pt x="16864" y="21865"/>
                  </a:lnTo>
                  <a:lnTo>
                    <a:pt x="17155" y="21690"/>
                  </a:lnTo>
                  <a:lnTo>
                    <a:pt x="17737" y="21516"/>
                  </a:lnTo>
                  <a:lnTo>
                    <a:pt x="18144" y="21458"/>
                  </a:lnTo>
                  <a:lnTo>
                    <a:pt x="18551" y="21399"/>
                  </a:lnTo>
                  <a:lnTo>
                    <a:pt x="18144" y="19015"/>
                  </a:lnTo>
                  <a:lnTo>
                    <a:pt x="17446" y="15352"/>
                  </a:lnTo>
                  <a:lnTo>
                    <a:pt x="16981" y="13142"/>
                  </a:lnTo>
                  <a:lnTo>
                    <a:pt x="16748" y="12095"/>
                  </a:lnTo>
                  <a:lnTo>
                    <a:pt x="16632" y="10874"/>
                  </a:lnTo>
                  <a:lnTo>
                    <a:pt x="16632" y="9421"/>
                  </a:lnTo>
                  <a:lnTo>
                    <a:pt x="16574" y="7792"/>
                  </a:lnTo>
                  <a:lnTo>
                    <a:pt x="16574" y="6920"/>
                  </a:lnTo>
                  <a:lnTo>
                    <a:pt x="16516" y="6106"/>
                  </a:lnTo>
                  <a:lnTo>
                    <a:pt x="16399" y="5292"/>
                  </a:lnTo>
                  <a:lnTo>
                    <a:pt x="16225" y="4536"/>
                  </a:lnTo>
                  <a:lnTo>
                    <a:pt x="15818" y="3257"/>
                  </a:lnTo>
                  <a:lnTo>
                    <a:pt x="15585" y="2791"/>
                  </a:lnTo>
                  <a:lnTo>
                    <a:pt x="15411" y="2443"/>
                  </a:lnTo>
                  <a:lnTo>
                    <a:pt x="15178" y="2210"/>
                  </a:lnTo>
                  <a:lnTo>
                    <a:pt x="14945" y="2035"/>
                  </a:lnTo>
                  <a:lnTo>
                    <a:pt x="14713" y="1919"/>
                  </a:lnTo>
                  <a:lnTo>
                    <a:pt x="13782" y="1919"/>
                  </a:lnTo>
                  <a:lnTo>
                    <a:pt x="13608" y="1977"/>
                  </a:lnTo>
                  <a:lnTo>
                    <a:pt x="13434" y="2094"/>
                  </a:lnTo>
                  <a:lnTo>
                    <a:pt x="13375" y="2152"/>
                  </a:lnTo>
                  <a:lnTo>
                    <a:pt x="13201" y="2094"/>
                  </a:lnTo>
                  <a:lnTo>
                    <a:pt x="11747" y="1454"/>
                  </a:lnTo>
                  <a:lnTo>
                    <a:pt x="11689" y="1396"/>
                  </a:lnTo>
                  <a:lnTo>
                    <a:pt x="11398" y="989"/>
                  </a:lnTo>
                  <a:lnTo>
                    <a:pt x="11166" y="1047"/>
                  </a:lnTo>
                  <a:lnTo>
                    <a:pt x="10933" y="1105"/>
                  </a:lnTo>
                  <a:lnTo>
                    <a:pt x="10410" y="1163"/>
                  </a:lnTo>
                  <a:lnTo>
                    <a:pt x="10061" y="1163"/>
                  </a:lnTo>
                  <a:lnTo>
                    <a:pt x="10061" y="1745"/>
                  </a:lnTo>
                  <a:lnTo>
                    <a:pt x="10061" y="2035"/>
                  </a:lnTo>
                  <a:lnTo>
                    <a:pt x="10003" y="3140"/>
                  </a:lnTo>
                  <a:lnTo>
                    <a:pt x="9886" y="4594"/>
                  </a:lnTo>
                  <a:lnTo>
                    <a:pt x="9712" y="5583"/>
                  </a:lnTo>
                  <a:lnTo>
                    <a:pt x="8549" y="2384"/>
                  </a:lnTo>
                  <a:lnTo>
                    <a:pt x="8374" y="1861"/>
                  </a:lnTo>
                  <a:lnTo>
                    <a:pt x="8316" y="1628"/>
                  </a:lnTo>
                  <a:lnTo>
                    <a:pt x="8258" y="1338"/>
                  </a:lnTo>
                  <a:lnTo>
                    <a:pt x="7967"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6" name="Google Shape;2566;p34"/>
            <p:cNvSpPr/>
            <p:nvPr/>
          </p:nvSpPr>
          <p:spPr>
            <a:xfrm>
              <a:off x="8358550" y="3526750"/>
              <a:ext cx="59625" cy="37825"/>
            </a:xfrm>
            <a:custGeom>
              <a:rect b="b" l="l" r="r" t="t"/>
              <a:pathLst>
                <a:path extrusionOk="0" h="1513" w="2385">
                  <a:moveTo>
                    <a:pt x="1803" y="0"/>
                  </a:moveTo>
                  <a:lnTo>
                    <a:pt x="1222" y="117"/>
                  </a:lnTo>
                  <a:lnTo>
                    <a:pt x="757" y="291"/>
                  </a:lnTo>
                  <a:lnTo>
                    <a:pt x="350" y="524"/>
                  </a:lnTo>
                  <a:lnTo>
                    <a:pt x="59" y="756"/>
                  </a:lnTo>
                  <a:lnTo>
                    <a:pt x="1" y="873"/>
                  </a:lnTo>
                  <a:lnTo>
                    <a:pt x="1" y="1047"/>
                  </a:lnTo>
                  <a:lnTo>
                    <a:pt x="1" y="1163"/>
                  </a:lnTo>
                  <a:lnTo>
                    <a:pt x="59" y="1280"/>
                  </a:lnTo>
                  <a:lnTo>
                    <a:pt x="175" y="1338"/>
                  </a:lnTo>
                  <a:lnTo>
                    <a:pt x="350" y="1396"/>
                  </a:lnTo>
                  <a:lnTo>
                    <a:pt x="698" y="1512"/>
                  </a:lnTo>
                  <a:lnTo>
                    <a:pt x="1105" y="1512"/>
                  </a:lnTo>
                  <a:lnTo>
                    <a:pt x="1454" y="1454"/>
                  </a:lnTo>
                  <a:lnTo>
                    <a:pt x="1803" y="1338"/>
                  </a:lnTo>
                  <a:lnTo>
                    <a:pt x="1687" y="1047"/>
                  </a:lnTo>
                  <a:lnTo>
                    <a:pt x="1687" y="640"/>
                  </a:lnTo>
                  <a:lnTo>
                    <a:pt x="1803" y="291"/>
                  </a:lnTo>
                  <a:lnTo>
                    <a:pt x="1861" y="175"/>
                  </a:lnTo>
                  <a:lnTo>
                    <a:pt x="1978" y="59"/>
                  </a:lnTo>
                  <a:lnTo>
                    <a:pt x="2385" y="59"/>
                  </a:lnTo>
                  <a:lnTo>
                    <a:pt x="238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7" name="Google Shape;2567;p34"/>
            <p:cNvSpPr/>
            <p:nvPr/>
          </p:nvSpPr>
          <p:spPr>
            <a:xfrm>
              <a:off x="8306225" y="4724650"/>
              <a:ext cx="88700" cy="61075"/>
            </a:xfrm>
            <a:custGeom>
              <a:rect b="b" l="l" r="r" t="t"/>
              <a:pathLst>
                <a:path extrusionOk="0" h="2443" w="3548">
                  <a:moveTo>
                    <a:pt x="2152" y="0"/>
                  </a:moveTo>
                  <a:lnTo>
                    <a:pt x="1919" y="175"/>
                  </a:lnTo>
                  <a:lnTo>
                    <a:pt x="1628" y="465"/>
                  </a:lnTo>
                  <a:lnTo>
                    <a:pt x="931" y="1279"/>
                  </a:lnTo>
                  <a:lnTo>
                    <a:pt x="291" y="2035"/>
                  </a:lnTo>
                  <a:lnTo>
                    <a:pt x="0" y="2442"/>
                  </a:lnTo>
                  <a:lnTo>
                    <a:pt x="524" y="2326"/>
                  </a:lnTo>
                  <a:lnTo>
                    <a:pt x="1687" y="1977"/>
                  </a:lnTo>
                  <a:lnTo>
                    <a:pt x="2850" y="1628"/>
                  </a:lnTo>
                  <a:lnTo>
                    <a:pt x="3431" y="1396"/>
                  </a:lnTo>
                  <a:lnTo>
                    <a:pt x="3489" y="1163"/>
                  </a:lnTo>
                  <a:lnTo>
                    <a:pt x="3547" y="756"/>
                  </a:lnTo>
                  <a:lnTo>
                    <a:pt x="3547" y="233"/>
                  </a:lnTo>
                  <a:lnTo>
                    <a:pt x="215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8" name="Google Shape;2568;p34"/>
            <p:cNvSpPr/>
            <p:nvPr/>
          </p:nvSpPr>
          <p:spPr>
            <a:xfrm>
              <a:off x="8684200" y="4729000"/>
              <a:ext cx="91600" cy="49450"/>
            </a:xfrm>
            <a:custGeom>
              <a:rect b="b" l="l" r="r" t="t"/>
              <a:pathLst>
                <a:path extrusionOk="0" h="1978" w="3664">
                  <a:moveTo>
                    <a:pt x="1105" y="1"/>
                  </a:moveTo>
                  <a:lnTo>
                    <a:pt x="0" y="117"/>
                  </a:lnTo>
                  <a:lnTo>
                    <a:pt x="0" y="582"/>
                  </a:lnTo>
                  <a:lnTo>
                    <a:pt x="117" y="1047"/>
                  </a:lnTo>
                  <a:lnTo>
                    <a:pt x="233" y="1629"/>
                  </a:lnTo>
                  <a:lnTo>
                    <a:pt x="1512" y="1803"/>
                  </a:lnTo>
                  <a:lnTo>
                    <a:pt x="2617" y="1919"/>
                  </a:lnTo>
                  <a:lnTo>
                    <a:pt x="3664" y="1978"/>
                  </a:lnTo>
                  <a:lnTo>
                    <a:pt x="110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9" name="Google Shape;2569;p34"/>
            <p:cNvSpPr/>
            <p:nvPr/>
          </p:nvSpPr>
          <p:spPr>
            <a:xfrm>
              <a:off x="8416700" y="3531100"/>
              <a:ext cx="7300" cy="1500"/>
            </a:xfrm>
            <a:custGeom>
              <a:rect b="b" l="l" r="r" t="t"/>
              <a:pathLst>
                <a:path extrusionOk="0" h="60" w="292">
                  <a:moveTo>
                    <a:pt x="291" y="59"/>
                  </a:moveTo>
                  <a:lnTo>
                    <a:pt x="291" y="59"/>
                  </a:lnTo>
                  <a:lnTo>
                    <a:pt x="1" y="1"/>
                  </a:lnTo>
                  <a:lnTo>
                    <a:pt x="1" y="1"/>
                  </a:lnTo>
                  <a:lnTo>
                    <a:pt x="291" y="59"/>
                  </a:lnTo>
                  <a:lnTo>
                    <a:pt x="291" y="59"/>
                  </a:lnTo>
                  <a:close/>
                </a:path>
              </a:pathLst>
            </a:custGeom>
            <a:solidFill>
              <a:srgbClr val="62C1C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0" name="Google Shape;2570;p34"/>
            <p:cNvSpPr/>
            <p:nvPr/>
          </p:nvSpPr>
          <p:spPr>
            <a:xfrm>
              <a:off x="8493750" y="3622700"/>
              <a:ext cx="32000" cy="30550"/>
            </a:xfrm>
            <a:custGeom>
              <a:rect b="b" l="l" r="r" t="t"/>
              <a:pathLst>
                <a:path extrusionOk="0" h="1222" w="1280">
                  <a:moveTo>
                    <a:pt x="640" y="0"/>
                  </a:moveTo>
                  <a:lnTo>
                    <a:pt x="349" y="58"/>
                  </a:lnTo>
                  <a:lnTo>
                    <a:pt x="175" y="175"/>
                  </a:lnTo>
                  <a:lnTo>
                    <a:pt x="59" y="349"/>
                  </a:lnTo>
                  <a:lnTo>
                    <a:pt x="1" y="640"/>
                  </a:lnTo>
                  <a:lnTo>
                    <a:pt x="1" y="931"/>
                  </a:lnTo>
                  <a:lnTo>
                    <a:pt x="59" y="1105"/>
                  </a:lnTo>
                  <a:lnTo>
                    <a:pt x="175" y="1221"/>
                  </a:lnTo>
                  <a:lnTo>
                    <a:pt x="524" y="1221"/>
                  </a:lnTo>
                  <a:lnTo>
                    <a:pt x="757" y="1163"/>
                  </a:lnTo>
                  <a:lnTo>
                    <a:pt x="1047" y="1047"/>
                  </a:lnTo>
                  <a:lnTo>
                    <a:pt x="1105" y="931"/>
                  </a:lnTo>
                  <a:lnTo>
                    <a:pt x="1222" y="873"/>
                  </a:lnTo>
                  <a:lnTo>
                    <a:pt x="1280" y="698"/>
                  </a:lnTo>
                  <a:lnTo>
                    <a:pt x="1280" y="582"/>
                  </a:lnTo>
                  <a:lnTo>
                    <a:pt x="1222" y="407"/>
                  </a:lnTo>
                  <a:lnTo>
                    <a:pt x="1164" y="291"/>
                  </a:lnTo>
                  <a:lnTo>
                    <a:pt x="1105" y="175"/>
                  </a:lnTo>
                  <a:lnTo>
                    <a:pt x="989" y="58"/>
                  </a:lnTo>
                  <a:lnTo>
                    <a:pt x="815" y="0"/>
                  </a:lnTo>
                  <a:close/>
                </a:path>
              </a:pathLst>
            </a:custGeom>
            <a:solidFill>
              <a:srgbClr val="F8B98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1" name="Google Shape;2571;p34"/>
            <p:cNvSpPr/>
            <p:nvPr/>
          </p:nvSpPr>
          <p:spPr>
            <a:xfrm>
              <a:off x="8454500" y="3539825"/>
              <a:ext cx="1475" cy="25"/>
            </a:xfrm>
            <a:custGeom>
              <a:rect b="b" l="l" r="r" t="t"/>
              <a:pathLst>
                <a:path extrusionOk="0" h="1" w="59">
                  <a:moveTo>
                    <a:pt x="1" y="1"/>
                  </a:moveTo>
                  <a:lnTo>
                    <a:pt x="1" y="1"/>
                  </a:lnTo>
                  <a:lnTo>
                    <a:pt x="1" y="1"/>
                  </a:lnTo>
                  <a:lnTo>
                    <a:pt x="59" y="1"/>
                  </a:lnTo>
                  <a:lnTo>
                    <a:pt x="59" y="1"/>
                  </a:lnTo>
                  <a:lnTo>
                    <a:pt x="1" y="1"/>
                  </a:lnTo>
                  <a:lnTo>
                    <a:pt x="1" y="1"/>
                  </a:lnTo>
                  <a:close/>
                </a:path>
              </a:pathLst>
            </a:custGeom>
            <a:solidFill>
              <a:srgbClr val="F3B6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2" name="Google Shape;2572;p34"/>
            <p:cNvSpPr/>
            <p:nvPr/>
          </p:nvSpPr>
          <p:spPr>
            <a:xfrm>
              <a:off x="8432700" y="3627050"/>
              <a:ext cx="53800" cy="58175"/>
            </a:xfrm>
            <a:custGeom>
              <a:rect b="b" l="l" r="r" t="t"/>
              <a:pathLst>
                <a:path extrusionOk="0" h="2327" w="2152">
                  <a:moveTo>
                    <a:pt x="407" y="1803"/>
                  </a:moveTo>
                  <a:lnTo>
                    <a:pt x="465" y="2036"/>
                  </a:lnTo>
                  <a:lnTo>
                    <a:pt x="411" y="1806"/>
                  </a:lnTo>
                  <a:lnTo>
                    <a:pt x="411" y="1806"/>
                  </a:lnTo>
                  <a:lnTo>
                    <a:pt x="407" y="1803"/>
                  </a:lnTo>
                  <a:close/>
                  <a:moveTo>
                    <a:pt x="0" y="1"/>
                  </a:moveTo>
                  <a:lnTo>
                    <a:pt x="58" y="175"/>
                  </a:lnTo>
                  <a:lnTo>
                    <a:pt x="175" y="815"/>
                  </a:lnTo>
                  <a:lnTo>
                    <a:pt x="411" y="1806"/>
                  </a:lnTo>
                  <a:lnTo>
                    <a:pt x="411" y="1806"/>
                  </a:lnTo>
                  <a:lnTo>
                    <a:pt x="756" y="2036"/>
                  </a:lnTo>
                  <a:lnTo>
                    <a:pt x="1105" y="2269"/>
                  </a:lnTo>
                  <a:lnTo>
                    <a:pt x="1338" y="2327"/>
                  </a:lnTo>
                  <a:lnTo>
                    <a:pt x="1570" y="2327"/>
                  </a:lnTo>
                  <a:lnTo>
                    <a:pt x="1861" y="2269"/>
                  </a:lnTo>
                  <a:lnTo>
                    <a:pt x="2152" y="2210"/>
                  </a:lnTo>
                  <a:lnTo>
                    <a:pt x="2152" y="1338"/>
                  </a:lnTo>
                  <a:lnTo>
                    <a:pt x="1861" y="1280"/>
                  </a:lnTo>
                  <a:lnTo>
                    <a:pt x="1628" y="1164"/>
                  </a:lnTo>
                  <a:lnTo>
                    <a:pt x="1105" y="815"/>
                  </a:lnTo>
                  <a:lnTo>
                    <a:pt x="756" y="524"/>
                  </a:lnTo>
                  <a:lnTo>
                    <a:pt x="524" y="292"/>
                  </a:lnTo>
                  <a:lnTo>
                    <a:pt x="291"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3" name="Google Shape;2573;p34"/>
            <p:cNvSpPr/>
            <p:nvPr/>
          </p:nvSpPr>
          <p:spPr>
            <a:xfrm>
              <a:off x="8442875" y="3672125"/>
              <a:ext cx="43625" cy="100325"/>
            </a:xfrm>
            <a:custGeom>
              <a:rect b="b" l="l" r="r" t="t"/>
              <a:pathLst>
                <a:path extrusionOk="0" h="4013" w="1745">
                  <a:moveTo>
                    <a:pt x="0" y="0"/>
                  </a:moveTo>
                  <a:lnTo>
                    <a:pt x="58" y="233"/>
                  </a:lnTo>
                  <a:lnTo>
                    <a:pt x="233" y="756"/>
                  </a:lnTo>
                  <a:lnTo>
                    <a:pt x="1396" y="4013"/>
                  </a:lnTo>
                  <a:lnTo>
                    <a:pt x="1512" y="3141"/>
                  </a:lnTo>
                  <a:lnTo>
                    <a:pt x="1629" y="2326"/>
                  </a:lnTo>
                  <a:lnTo>
                    <a:pt x="1687" y="1512"/>
                  </a:lnTo>
                  <a:lnTo>
                    <a:pt x="1745" y="407"/>
                  </a:lnTo>
                  <a:lnTo>
                    <a:pt x="1454" y="466"/>
                  </a:lnTo>
                  <a:lnTo>
                    <a:pt x="1163" y="524"/>
                  </a:lnTo>
                  <a:lnTo>
                    <a:pt x="931" y="524"/>
                  </a:lnTo>
                  <a:lnTo>
                    <a:pt x="698" y="466"/>
                  </a:lnTo>
                  <a:lnTo>
                    <a:pt x="349" y="233"/>
                  </a:lnTo>
                  <a:lnTo>
                    <a:pt x="0"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4" name="Google Shape;2574;p34"/>
            <p:cNvSpPr/>
            <p:nvPr/>
          </p:nvSpPr>
          <p:spPr>
            <a:xfrm>
              <a:off x="8421075" y="4166400"/>
              <a:ext cx="171550" cy="260250"/>
            </a:xfrm>
            <a:custGeom>
              <a:rect b="b" l="l" r="r" t="t"/>
              <a:pathLst>
                <a:path extrusionOk="0" h="10410" w="6862">
                  <a:moveTo>
                    <a:pt x="1512" y="0"/>
                  </a:moveTo>
                  <a:lnTo>
                    <a:pt x="1105" y="2094"/>
                  </a:lnTo>
                  <a:lnTo>
                    <a:pt x="640" y="5408"/>
                  </a:lnTo>
                  <a:lnTo>
                    <a:pt x="0" y="10409"/>
                  </a:lnTo>
                  <a:lnTo>
                    <a:pt x="4827" y="10293"/>
                  </a:lnTo>
                  <a:lnTo>
                    <a:pt x="6862" y="10293"/>
                  </a:lnTo>
                  <a:lnTo>
                    <a:pt x="6862" y="10119"/>
                  </a:lnTo>
                  <a:lnTo>
                    <a:pt x="6455" y="9421"/>
                  </a:lnTo>
                  <a:lnTo>
                    <a:pt x="5699" y="7851"/>
                  </a:lnTo>
                  <a:lnTo>
                    <a:pt x="3373" y="3489"/>
                  </a:lnTo>
                  <a:lnTo>
                    <a:pt x="1512"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5" name="Google Shape;2575;p34"/>
            <p:cNvSpPr/>
            <p:nvPr/>
          </p:nvSpPr>
          <p:spPr>
            <a:xfrm>
              <a:off x="8306225" y="4009400"/>
              <a:ext cx="405625" cy="725450"/>
            </a:xfrm>
            <a:custGeom>
              <a:rect b="b" l="l" r="r" t="t"/>
              <a:pathLst>
                <a:path extrusionOk="0" h="29018" w="16225">
                  <a:moveTo>
                    <a:pt x="3722" y="0"/>
                  </a:moveTo>
                  <a:lnTo>
                    <a:pt x="3198" y="698"/>
                  </a:lnTo>
                  <a:lnTo>
                    <a:pt x="2210" y="2152"/>
                  </a:lnTo>
                  <a:lnTo>
                    <a:pt x="1687" y="3082"/>
                  </a:lnTo>
                  <a:lnTo>
                    <a:pt x="1047" y="4361"/>
                  </a:lnTo>
                  <a:lnTo>
                    <a:pt x="698" y="5059"/>
                  </a:lnTo>
                  <a:lnTo>
                    <a:pt x="465" y="5815"/>
                  </a:lnTo>
                  <a:lnTo>
                    <a:pt x="233" y="6513"/>
                  </a:lnTo>
                  <a:lnTo>
                    <a:pt x="58" y="7153"/>
                  </a:lnTo>
                  <a:lnTo>
                    <a:pt x="0" y="7850"/>
                  </a:lnTo>
                  <a:lnTo>
                    <a:pt x="0" y="8548"/>
                  </a:lnTo>
                  <a:lnTo>
                    <a:pt x="0" y="10118"/>
                  </a:lnTo>
                  <a:lnTo>
                    <a:pt x="175" y="11747"/>
                  </a:lnTo>
                  <a:lnTo>
                    <a:pt x="407" y="13317"/>
                  </a:lnTo>
                  <a:lnTo>
                    <a:pt x="640" y="14712"/>
                  </a:lnTo>
                  <a:lnTo>
                    <a:pt x="872" y="15875"/>
                  </a:lnTo>
                  <a:lnTo>
                    <a:pt x="1163" y="16980"/>
                  </a:lnTo>
                  <a:lnTo>
                    <a:pt x="872" y="17038"/>
                  </a:lnTo>
                  <a:lnTo>
                    <a:pt x="756" y="17794"/>
                  </a:lnTo>
                  <a:lnTo>
                    <a:pt x="640" y="18899"/>
                  </a:lnTo>
                  <a:lnTo>
                    <a:pt x="524" y="20236"/>
                  </a:lnTo>
                  <a:lnTo>
                    <a:pt x="524" y="21632"/>
                  </a:lnTo>
                  <a:lnTo>
                    <a:pt x="640" y="22562"/>
                  </a:lnTo>
                  <a:lnTo>
                    <a:pt x="814" y="23609"/>
                  </a:lnTo>
                  <a:lnTo>
                    <a:pt x="1105" y="24772"/>
                  </a:lnTo>
                  <a:lnTo>
                    <a:pt x="1396" y="25935"/>
                  </a:lnTo>
                  <a:lnTo>
                    <a:pt x="1919" y="27854"/>
                  </a:lnTo>
                  <a:lnTo>
                    <a:pt x="2152" y="28610"/>
                  </a:lnTo>
                  <a:lnTo>
                    <a:pt x="2268" y="28668"/>
                  </a:lnTo>
                  <a:lnTo>
                    <a:pt x="2559" y="28785"/>
                  </a:lnTo>
                  <a:lnTo>
                    <a:pt x="3024" y="28901"/>
                  </a:lnTo>
                  <a:lnTo>
                    <a:pt x="3257" y="28901"/>
                  </a:lnTo>
                  <a:lnTo>
                    <a:pt x="3547" y="28843"/>
                  </a:lnTo>
                  <a:lnTo>
                    <a:pt x="3896" y="24598"/>
                  </a:lnTo>
                  <a:lnTo>
                    <a:pt x="4361" y="19132"/>
                  </a:lnTo>
                  <a:lnTo>
                    <a:pt x="4594" y="16689"/>
                  </a:lnTo>
                  <a:lnTo>
                    <a:pt x="5234" y="11688"/>
                  </a:lnTo>
                  <a:lnTo>
                    <a:pt x="5699" y="8374"/>
                  </a:lnTo>
                  <a:lnTo>
                    <a:pt x="6106" y="6280"/>
                  </a:lnTo>
                  <a:lnTo>
                    <a:pt x="8025" y="9828"/>
                  </a:lnTo>
                  <a:lnTo>
                    <a:pt x="10293" y="14131"/>
                  </a:lnTo>
                  <a:lnTo>
                    <a:pt x="11049" y="15701"/>
                  </a:lnTo>
                  <a:lnTo>
                    <a:pt x="11456" y="16399"/>
                  </a:lnTo>
                  <a:lnTo>
                    <a:pt x="11456" y="16573"/>
                  </a:lnTo>
                  <a:lnTo>
                    <a:pt x="11456" y="17445"/>
                  </a:lnTo>
                  <a:lnTo>
                    <a:pt x="11572" y="18899"/>
                  </a:lnTo>
                  <a:lnTo>
                    <a:pt x="11688" y="19771"/>
                  </a:lnTo>
                  <a:lnTo>
                    <a:pt x="11863" y="20760"/>
                  </a:lnTo>
                  <a:lnTo>
                    <a:pt x="12154" y="21807"/>
                  </a:lnTo>
                  <a:lnTo>
                    <a:pt x="12503" y="22911"/>
                  </a:lnTo>
                  <a:lnTo>
                    <a:pt x="12910" y="24191"/>
                  </a:lnTo>
                  <a:lnTo>
                    <a:pt x="13375" y="25296"/>
                  </a:lnTo>
                  <a:lnTo>
                    <a:pt x="14247" y="27214"/>
                  </a:lnTo>
                  <a:lnTo>
                    <a:pt x="14887" y="28436"/>
                  </a:lnTo>
                  <a:lnTo>
                    <a:pt x="15119" y="28901"/>
                  </a:lnTo>
                  <a:lnTo>
                    <a:pt x="15352" y="29017"/>
                  </a:lnTo>
                  <a:lnTo>
                    <a:pt x="15759" y="29017"/>
                  </a:lnTo>
                  <a:lnTo>
                    <a:pt x="15992" y="28959"/>
                  </a:lnTo>
                  <a:lnTo>
                    <a:pt x="16224" y="28785"/>
                  </a:lnTo>
                  <a:lnTo>
                    <a:pt x="15875" y="24133"/>
                  </a:lnTo>
                  <a:lnTo>
                    <a:pt x="15643" y="20643"/>
                  </a:lnTo>
                  <a:lnTo>
                    <a:pt x="15410" y="18376"/>
                  </a:lnTo>
                  <a:lnTo>
                    <a:pt x="15177" y="16980"/>
                  </a:lnTo>
                  <a:lnTo>
                    <a:pt x="14770" y="15119"/>
                  </a:lnTo>
                  <a:lnTo>
                    <a:pt x="14247" y="12968"/>
                  </a:lnTo>
                  <a:lnTo>
                    <a:pt x="13607" y="10700"/>
                  </a:lnTo>
                  <a:lnTo>
                    <a:pt x="12503" y="7327"/>
                  </a:lnTo>
                  <a:lnTo>
                    <a:pt x="11514" y="4420"/>
                  </a:lnTo>
                  <a:lnTo>
                    <a:pt x="11281" y="4013"/>
                  </a:lnTo>
                  <a:lnTo>
                    <a:pt x="10816" y="2908"/>
                  </a:lnTo>
                  <a:lnTo>
                    <a:pt x="10584" y="2384"/>
                  </a:lnTo>
                  <a:lnTo>
                    <a:pt x="10235" y="1745"/>
                  </a:lnTo>
                  <a:lnTo>
                    <a:pt x="9537" y="524"/>
                  </a:lnTo>
                  <a:lnTo>
                    <a:pt x="9362" y="233"/>
                  </a:lnTo>
                  <a:lnTo>
                    <a:pt x="7560" y="407"/>
                  </a:lnTo>
                  <a:lnTo>
                    <a:pt x="6339" y="407"/>
                  </a:lnTo>
                  <a:lnTo>
                    <a:pt x="5117" y="233"/>
                  </a:lnTo>
                  <a:lnTo>
                    <a:pt x="3722"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6" name="Google Shape;2576;p34"/>
            <p:cNvSpPr/>
            <p:nvPr/>
          </p:nvSpPr>
          <p:spPr>
            <a:xfrm>
              <a:off x="8400700" y="3529650"/>
              <a:ext cx="135225" cy="130875"/>
            </a:xfrm>
            <a:custGeom>
              <a:rect b="b" l="l" r="r" t="t"/>
              <a:pathLst>
                <a:path extrusionOk="0" h="5235" w="5409">
                  <a:moveTo>
                    <a:pt x="4537" y="3722"/>
                  </a:moveTo>
                  <a:lnTo>
                    <a:pt x="4711" y="3780"/>
                  </a:lnTo>
                  <a:lnTo>
                    <a:pt x="4827" y="3897"/>
                  </a:lnTo>
                  <a:lnTo>
                    <a:pt x="4886" y="4013"/>
                  </a:lnTo>
                  <a:lnTo>
                    <a:pt x="4944" y="4129"/>
                  </a:lnTo>
                  <a:lnTo>
                    <a:pt x="5002" y="4304"/>
                  </a:lnTo>
                  <a:lnTo>
                    <a:pt x="5002" y="4420"/>
                  </a:lnTo>
                  <a:lnTo>
                    <a:pt x="4944" y="4595"/>
                  </a:lnTo>
                  <a:lnTo>
                    <a:pt x="4827" y="4653"/>
                  </a:lnTo>
                  <a:lnTo>
                    <a:pt x="4769" y="4769"/>
                  </a:lnTo>
                  <a:lnTo>
                    <a:pt x="4479" y="4885"/>
                  </a:lnTo>
                  <a:lnTo>
                    <a:pt x="4246" y="4943"/>
                  </a:lnTo>
                  <a:lnTo>
                    <a:pt x="3897" y="4943"/>
                  </a:lnTo>
                  <a:lnTo>
                    <a:pt x="3781" y="4827"/>
                  </a:lnTo>
                  <a:lnTo>
                    <a:pt x="3723" y="4653"/>
                  </a:lnTo>
                  <a:lnTo>
                    <a:pt x="3723" y="4362"/>
                  </a:lnTo>
                  <a:lnTo>
                    <a:pt x="3781" y="4071"/>
                  </a:lnTo>
                  <a:lnTo>
                    <a:pt x="3897" y="3897"/>
                  </a:lnTo>
                  <a:lnTo>
                    <a:pt x="4071" y="3780"/>
                  </a:lnTo>
                  <a:lnTo>
                    <a:pt x="4362" y="3722"/>
                  </a:lnTo>
                  <a:close/>
                  <a:moveTo>
                    <a:pt x="234" y="1"/>
                  </a:moveTo>
                  <a:lnTo>
                    <a:pt x="175" y="59"/>
                  </a:lnTo>
                  <a:lnTo>
                    <a:pt x="117" y="175"/>
                  </a:lnTo>
                  <a:lnTo>
                    <a:pt x="1" y="582"/>
                  </a:lnTo>
                  <a:lnTo>
                    <a:pt x="1" y="931"/>
                  </a:lnTo>
                  <a:lnTo>
                    <a:pt x="117" y="1222"/>
                  </a:lnTo>
                  <a:lnTo>
                    <a:pt x="234" y="1454"/>
                  </a:lnTo>
                  <a:lnTo>
                    <a:pt x="292" y="1513"/>
                  </a:lnTo>
                  <a:lnTo>
                    <a:pt x="466" y="1629"/>
                  </a:lnTo>
                  <a:lnTo>
                    <a:pt x="641" y="1745"/>
                  </a:lnTo>
                  <a:lnTo>
                    <a:pt x="757" y="1862"/>
                  </a:lnTo>
                  <a:lnTo>
                    <a:pt x="873" y="1978"/>
                  </a:lnTo>
                  <a:lnTo>
                    <a:pt x="1048" y="2443"/>
                  </a:lnTo>
                  <a:lnTo>
                    <a:pt x="1164" y="2908"/>
                  </a:lnTo>
                  <a:lnTo>
                    <a:pt x="1222" y="3141"/>
                  </a:lnTo>
                  <a:lnTo>
                    <a:pt x="1222" y="3257"/>
                  </a:lnTo>
                  <a:lnTo>
                    <a:pt x="1048" y="3315"/>
                  </a:lnTo>
                  <a:lnTo>
                    <a:pt x="815" y="3257"/>
                  </a:lnTo>
                  <a:lnTo>
                    <a:pt x="815" y="3432"/>
                  </a:lnTo>
                  <a:lnTo>
                    <a:pt x="873" y="3606"/>
                  </a:lnTo>
                  <a:lnTo>
                    <a:pt x="990" y="3722"/>
                  </a:lnTo>
                  <a:lnTo>
                    <a:pt x="1106" y="3839"/>
                  </a:lnTo>
                  <a:lnTo>
                    <a:pt x="1280" y="3897"/>
                  </a:lnTo>
                  <a:lnTo>
                    <a:pt x="1571" y="3897"/>
                  </a:lnTo>
                  <a:lnTo>
                    <a:pt x="1804" y="4188"/>
                  </a:lnTo>
                  <a:lnTo>
                    <a:pt x="2036" y="4420"/>
                  </a:lnTo>
                  <a:lnTo>
                    <a:pt x="2385" y="4711"/>
                  </a:lnTo>
                  <a:lnTo>
                    <a:pt x="2908" y="5060"/>
                  </a:lnTo>
                  <a:lnTo>
                    <a:pt x="3141" y="5176"/>
                  </a:lnTo>
                  <a:lnTo>
                    <a:pt x="3432" y="5234"/>
                  </a:lnTo>
                  <a:lnTo>
                    <a:pt x="3781" y="5234"/>
                  </a:lnTo>
                  <a:lnTo>
                    <a:pt x="4304" y="5176"/>
                  </a:lnTo>
                  <a:lnTo>
                    <a:pt x="4537" y="5118"/>
                  </a:lnTo>
                  <a:lnTo>
                    <a:pt x="4769" y="5060"/>
                  </a:lnTo>
                  <a:lnTo>
                    <a:pt x="4944" y="4943"/>
                  </a:lnTo>
                  <a:lnTo>
                    <a:pt x="5060" y="4769"/>
                  </a:lnTo>
                  <a:lnTo>
                    <a:pt x="5118" y="4769"/>
                  </a:lnTo>
                  <a:lnTo>
                    <a:pt x="5293" y="4420"/>
                  </a:lnTo>
                  <a:lnTo>
                    <a:pt x="5409" y="4071"/>
                  </a:lnTo>
                  <a:lnTo>
                    <a:pt x="5351" y="3839"/>
                  </a:lnTo>
                  <a:lnTo>
                    <a:pt x="5293" y="3606"/>
                  </a:lnTo>
                  <a:lnTo>
                    <a:pt x="5176" y="3490"/>
                  </a:lnTo>
                  <a:lnTo>
                    <a:pt x="5060" y="3432"/>
                  </a:lnTo>
                  <a:lnTo>
                    <a:pt x="4769" y="3315"/>
                  </a:lnTo>
                  <a:lnTo>
                    <a:pt x="4420" y="3315"/>
                  </a:lnTo>
                  <a:lnTo>
                    <a:pt x="4130" y="3373"/>
                  </a:lnTo>
                  <a:lnTo>
                    <a:pt x="3606" y="3548"/>
                  </a:lnTo>
                  <a:lnTo>
                    <a:pt x="3374" y="3664"/>
                  </a:lnTo>
                  <a:lnTo>
                    <a:pt x="3257" y="3839"/>
                  </a:lnTo>
                  <a:lnTo>
                    <a:pt x="3141" y="4013"/>
                  </a:lnTo>
                  <a:lnTo>
                    <a:pt x="3083" y="4246"/>
                  </a:lnTo>
                  <a:lnTo>
                    <a:pt x="3083" y="4420"/>
                  </a:lnTo>
                  <a:lnTo>
                    <a:pt x="2792" y="3955"/>
                  </a:lnTo>
                  <a:lnTo>
                    <a:pt x="2269" y="3315"/>
                  </a:lnTo>
                  <a:lnTo>
                    <a:pt x="2036" y="3083"/>
                  </a:lnTo>
                  <a:lnTo>
                    <a:pt x="1978" y="2908"/>
                  </a:lnTo>
                  <a:lnTo>
                    <a:pt x="1745" y="2443"/>
                  </a:lnTo>
                  <a:lnTo>
                    <a:pt x="1571" y="1920"/>
                  </a:lnTo>
                  <a:lnTo>
                    <a:pt x="1687" y="1862"/>
                  </a:lnTo>
                  <a:lnTo>
                    <a:pt x="1804" y="1745"/>
                  </a:lnTo>
                  <a:lnTo>
                    <a:pt x="1862" y="1513"/>
                  </a:lnTo>
                  <a:lnTo>
                    <a:pt x="1920" y="1222"/>
                  </a:lnTo>
                  <a:lnTo>
                    <a:pt x="1862" y="815"/>
                  </a:lnTo>
                  <a:lnTo>
                    <a:pt x="1804" y="640"/>
                  </a:lnTo>
                  <a:lnTo>
                    <a:pt x="1978" y="640"/>
                  </a:lnTo>
                  <a:lnTo>
                    <a:pt x="2094" y="582"/>
                  </a:lnTo>
                  <a:lnTo>
                    <a:pt x="2211" y="408"/>
                  </a:lnTo>
                  <a:lnTo>
                    <a:pt x="2153" y="408"/>
                  </a:lnTo>
                  <a:lnTo>
                    <a:pt x="1397" y="233"/>
                  </a:lnTo>
                  <a:lnTo>
                    <a:pt x="931" y="117"/>
                  </a:lnTo>
                  <a:lnTo>
                    <a:pt x="641" y="59"/>
                  </a:lnTo>
                  <a:lnTo>
                    <a:pt x="234" y="1"/>
                  </a:lnTo>
                  <a:close/>
                </a:path>
              </a:pathLst>
            </a:custGeom>
            <a:solidFill>
              <a:srgbClr val="303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7" name="Google Shape;2577;p34"/>
            <p:cNvSpPr/>
            <p:nvPr/>
          </p:nvSpPr>
          <p:spPr>
            <a:xfrm>
              <a:off x="8543175" y="3536925"/>
              <a:ext cx="17475" cy="36375"/>
            </a:xfrm>
            <a:custGeom>
              <a:rect b="b" l="l" r="r" t="t"/>
              <a:pathLst>
                <a:path extrusionOk="0" h="1455" w="699">
                  <a:moveTo>
                    <a:pt x="524" y="0"/>
                  </a:moveTo>
                  <a:lnTo>
                    <a:pt x="1" y="117"/>
                  </a:lnTo>
                  <a:lnTo>
                    <a:pt x="1" y="291"/>
                  </a:lnTo>
                  <a:lnTo>
                    <a:pt x="117" y="989"/>
                  </a:lnTo>
                  <a:lnTo>
                    <a:pt x="117" y="1454"/>
                  </a:lnTo>
                  <a:lnTo>
                    <a:pt x="350" y="1338"/>
                  </a:lnTo>
                  <a:lnTo>
                    <a:pt x="524" y="1222"/>
                  </a:lnTo>
                  <a:lnTo>
                    <a:pt x="640" y="1047"/>
                  </a:lnTo>
                  <a:lnTo>
                    <a:pt x="699" y="815"/>
                  </a:lnTo>
                  <a:lnTo>
                    <a:pt x="699" y="408"/>
                  </a:lnTo>
                  <a:lnTo>
                    <a:pt x="524" y="0"/>
                  </a:lnTo>
                  <a:close/>
                </a:path>
              </a:pathLst>
            </a:custGeom>
            <a:solidFill>
              <a:srgbClr val="303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8" name="Google Shape;2578;p34"/>
            <p:cNvSpPr/>
            <p:nvPr/>
          </p:nvSpPr>
          <p:spPr>
            <a:xfrm>
              <a:off x="8400700" y="3567450"/>
              <a:ext cx="30575" cy="45100"/>
            </a:xfrm>
            <a:custGeom>
              <a:rect b="b" l="l" r="r" t="t"/>
              <a:pathLst>
                <a:path extrusionOk="0" h="1804" w="1223">
                  <a:moveTo>
                    <a:pt x="175" y="1"/>
                  </a:moveTo>
                  <a:lnTo>
                    <a:pt x="59" y="59"/>
                  </a:lnTo>
                  <a:lnTo>
                    <a:pt x="1" y="175"/>
                  </a:lnTo>
                  <a:lnTo>
                    <a:pt x="1" y="291"/>
                  </a:lnTo>
                  <a:lnTo>
                    <a:pt x="59" y="698"/>
                  </a:lnTo>
                  <a:lnTo>
                    <a:pt x="234" y="1105"/>
                  </a:lnTo>
                  <a:lnTo>
                    <a:pt x="408" y="1454"/>
                  </a:lnTo>
                  <a:lnTo>
                    <a:pt x="641" y="1629"/>
                  </a:lnTo>
                  <a:lnTo>
                    <a:pt x="815" y="1745"/>
                  </a:lnTo>
                  <a:lnTo>
                    <a:pt x="1048" y="1803"/>
                  </a:lnTo>
                  <a:lnTo>
                    <a:pt x="1222" y="1745"/>
                  </a:lnTo>
                  <a:lnTo>
                    <a:pt x="1222" y="1571"/>
                  </a:lnTo>
                  <a:lnTo>
                    <a:pt x="1164" y="1280"/>
                  </a:lnTo>
                  <a:lnTo>
                    <a:pt x="1048" y="873"/>
                  </a:lnTo>
                  <a:lnTo>
                    <a:pt x="873" y="466"/>
                  </a:lnTo>
                  <a:lnTo>
                    <a:pt x="757" y="350"/>
                  </a:lnTo>
                  <a:lnTo>
                    <a:pt x="641" y="233"/>
                  </a:lnTo>
                  <a:lnTo>
                    <a:pt x="466" y="117"/>
                  </a:lnTo>
                  <a:lnTo>
                    <a:pt x="292" y="1"/>
                  </a:lnTo>
                  <a:close/>
                </a:path>
              </a:pathLst>
            </a:custGeom>
            <a:solidFill>
              <a:srgbClr val="F3A57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9" name="Google Shape;2579;p34"/>
            <p:cNvSpPr/>
            <p:nvPr/>
          </p:nvSpPr>
          <p:spPr>
            <a:xfrm>
              <a:off x="8392000" y="3503500"/>
              <a:ext cx="181725" cy="40725"/>
            </a:xfrm>
            <a:custGeom>
              <a:rect b="b" l="l" r="r" t="t"/>
              <a:pathLst>
                <a:path extrusionOk="0" h="1629" w="7269">
                  <a:moveTo>
                    <a:pt x="5641" y="0"/>
                  </a:moveTo>
                  <a:lnTo>
                    <a:pt x="5524" y="116"/>
                  </a:lnTo>
                  <a:lnTo>
                    <a:pt x="5350" y="291"/>
                  </a:lnTo>
                  <a:lnTo>
                    <a:pt x="4943" y="523"/>
                  </a:lnTo>
                  <a:lnTo>
                    <a:pt x="4303" y="756"/>
                  </a:lnTo>
                  <a:lnTo>
                    <a:pt x="3140" y="1047"/>
                  </a:lnTo>
                  <a:lnTo>
                    <a:pt x="2152" y="1163"/>
                  </a:lnTo>
                  <a:lnTo>
                    <a:pt x="1570" y="1047"/>
                  </a:lnTo>
                  <a:lnTo>
                    <a:pt x="872" y="930"/>
                  </a:lnTo>
                  <a:lnTo>
                    <a:pt x="233" y="930"/>
                  </a:lnTo>
                  <a:lnTo>
                    <a:pt x="0" y="989"/>
                  </a:lnTo>
                  <a:lnTo>
                    <a:pt x="582" y="1047"/>
                  </a:lnTo>
                  <a:lnTo>
                    <a:pt x="872" y="1047"/>
                  </a:lnTo>
                  <a:lnTo>
                    <a:pt x="1745" y="1279"/>
                  </a:lnTo>
                  <a:lnTo>
                    <a:pt x="2501" y="1454"/>
                  </a:lnTo>
                  <a:lnTo>
                    <a:pt x="2559" y="1454"/>
                  </a:lnTo>
                  <a:lnTo>
                    <a:pt x="3024" y="1512"/>
                  </a:lnTo>
                  <a:lnTo>
                    <a:pt x="3664" y="1628"/>
                  </a:lnTo>
                  <a:lnTo>
                    <a:pt x="4303" y="1628"/>
                  </a:lnTo>
                  <a:lnTo>
                    <a:pt x="5059" y="1570"/>
                  </a:lnTo>
                  <a:lnTo>
                    <a:pt x="6048" y="1454"/>
                  </a:lnTo>
                  <a:lnTo>
                    <a:pt x="6571" y="1337"/>
                  </a:lnTo>
                  <a:lnTo>
                    <a:pt x="7036" y="1163"/>
                  </a:lnTo>
                  <a:lnTo>
                    <a:pt x="7153" y="1047"/>
                  </a:lnTo>
                  <a:lnTo>
                    <a:pt x="7211" y="989"/>
                  </a:lnTo>
                  <a:lnTo>
                    <a:pt x="7269" y="814"/>
                  </a:lnTo>
                  <a:lnTo>
                    <a:pt x="7211" y="640"/>
                  </a:lnTo>
                  <a:lnTo>
                    <a:pt x="7153" y="523"/>
                  </a:lnTo>
                  <a:lnTo>
                    <a:pt x="7036" y="465"/>
                  </a:lnTo>
                  <a:lnTo>
                    <a:pt x="6687" y="291"/>
                  </a:lnTo>
                  <a:lnTo>
                    <a:pt x="6164" y="116"/>
                  </a:lnTo>
                  <a:lnTo>
                    <a:pt x="564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0" name="Google Shape;2580;p34"/>
            <p:cNvSpPr/>
            <p:nvPr/>
          </p:nvSpPr>
          <p:spPr>
            <a:xfrm>
              <a:off x="8400700" y="3529650"/>
              <a:ext cx="55275" cy="40725"/>
            </a:xfrm>
            <a:custGeom>
              <a:rect b="b" l="l" r="r" t="t"/>
              <a:pathLst>
                <a:path extrusionOk="0" h="1629" w="2211">
                  <a:moveTo>
                    <a:pt x="234" y="1"/>
                  </a:moveTo>
                  <a:lnTo>
                    <a:pt x="175" y="59"/>
                  </a:lnTo>
                  <a:lnTo>
                    <a:pt x="117" y="175"/>
                  </a:lnTo>
                  <a:lnTo>
                    <a:pt x="1" y="582"/>
                  </a:lnTo>
                  <a:lnTo>
                    <a:pt x="1" y="931"/>
                  </a:lnTo>
                  <a:lnTo>
                    <a:pt x="117" y="1222"/>
                  </a:lnTo>
                  <a:lnTo>
                    <a:pt x="234" y="1454"/>
                  </a:lnTo>
                  <a:lnTo>
                    <a:pt x="699" y="1571"/>
                  </a:lnTo>
                  <a:lnTo>
                    <a:pt x="1106" y="1629"/>
                  </a:lnTo>
                  <a:lnTo>
                    <a:pt x="1513" y="1629"/>
                  </a:lnTo>
                  <a:lnTo>
                    <a:pt x="1862" y="1513"/>
                  </a:lnTo>
                  <a:lnTo>
                    <a:pt x="1920" y="1222"/>
                  </a:lnTo>
                  <a:lnTo>
                    <a:pt x="1862" y="815"/>
                  </a:lnTo>
                  <a:lnTo>
                    <a:pt x="1804" y="640"/>
                  </a:lnTo>
                  <a:lnTo>
                    <a:pt x="1978" y="640"/>
                  </a:lnTo>
                  <a:lnTo>
                    <a:pt x="2094" y="582"/>
                  </a:lnTo>
                  <a:lnTo>
                    <a:pt x="2211" y="408"/>
                  </a:lnTo>
                  <a:lnTo>
                    <a:pt x="2153" y="408"/>
                  </a:lnTo>
                  <a:lnTo>
                    <a:pt x="1397" y="233"/>
                  </a:lnTo>
                  <a:lnTo>
                    <a:pt x="931" y="117"/>
                  </a:lnTo>
                  <a:lnTo>
                    <a:pt x="641" y="59"/>
                  </a:lnTo>
                  <a:lnTo>
                    <a:pt x="234" y="1"/>
                  </a:lnTo>
                  <a:close/>
                </a:path>
              </a:pathLst>
            </a:custGeom>
            <a:solidFill>
              <a:srgbClr val="23293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1" name="Google Shape;2581;p34"/>
            <p:cNvSpPr/>
            <p:nvPr/>
          </p:nvSpPr>
          <p:spPr>
            <a:xfrm>
              <a:off x="8543175" y="3536925"/>
              <a:ext cx="17475" cy="24750"/>
            </a:xfrm>
            <a:custGeom>
              <a:rect b="b" l="l" r="r" t="t"/>
              <a:pathLst>
                <a:path extrusionOk="0" h="990" w="699">
                  <a:moveTo>
                    <a:pt x="524" y="0"/>
                  </a:moveTo>
                  <a:lnTo>
                    <a:pt x="1" y="117"/>
                  </a:lnTo>
                  <a:lnTo>
                    <a:pt x="1" y="291"/>
                  </a:lnTo>
                  <a:lnTo>
                    <a:pt x="117" y="989"/>
                  </a:lnTo>
                  <a:lnTo>
                    <a:pt x="408" y="756"/>
                  </a:lnTo>
                  <a:lnTo>
                    <a:pt x="582" y="582"/>
                  </a:lnTo>
                  <a:lnTo>
                    <a:pt x="699" y="408"/>
                  </a:lnTo>
                  <a:lnTo>
                    <a:pt x="524" y="0"/>
                  </a:lnTo>
                  <a:close/>
                </a:path>
              </a:pathLst>
            </a:custGeom>
            <a:solidFill>
              <a:srgbClr val="23293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2" name="Google Shape;2582;p34"/>
            <p:cNvSpPr/>
            <p:nvPr/>
          </p:nvSpPr>
          <p:spPr>
            <a:xfrm>
              <a:off x="8421075" y="3602350"/>
              <a:ext cx="106150" cy="58175"/>
            </a:xfrm>
            <a:custGeom>
              <a:rect b="b" l="l" r="r" t="t"/>
              <a:pathLst>
                <a:path extrusionOk="0" h="2327" w="4246">
                  <a:moveTo>
                    <a:pt x="349" y="0"/>
                  </a:moveTo>
                  <a:lnTo>
                    <a:pt x="407" y="233"/>
                  </a:lnTo>
                  <a:lnTo>
                    <a:pt x="407" y="349"/>
                  </a:lnTo>
                  <a:lnTo>
                    <a:pt x="233" y="407"/>
                  </a:lnTo>
                  <a:lnTo>
                    <a:pt x="0" y="349"/>
                  </a:lnTo>
                  <a:lnTo>
                    <a:pt x="0" y="524"/>
                  </a:lnTo>
                  <a:lnTo>
                    <a:pt x="58" y="698"/>
                  </a:lnTo>
                  <a:lnTo>
                    <a:pt x="175" y="814"/>
                  </a:lnTo>
                  <a:lnTo>
                    <a:pt x="291" y="931"/>
                  </a:lnTo>
                  <a:lnTo>
                    <a:pt x="465" y="989"/>
                  </a:lnTo>
                  <a:lnTo>
                    <a:pt x="756" y="989"/>
                  </a:lnTo>
                  <a:lnTo>
                    <a:pt x="989" y="1280"/>
                  </a:lnTo>
                  <a:lnTo>
                    <a:pt x="1221" y="1512"/>
                  </a:lnTo>
                  <a:lnTo>
                    <a:pt x="1570" y="1803"/>
                  </a:lnTo>
                  <a:lnTo>
                    <a:pt x="2093" y="2152"/>
                  </a:lnTo>
                  <a:lnTo>
                    <a:pt x="2326" y="2268"/>
                  </a:lnTo>
                  <a:lnTo>
                    <a:pt x="2617" y="2326"/>
                  </a:lnTo>
                  <a:lnTo>
                    <a:pt x="2966" y="2326"/>
                  </a:lnTo>
                  <a:lnTo>
                    <a:pt x="3489" y="2268"/>
                  </a:lnTo>
                  <a:lnTo>
                    <a:pt x="3722" y="2210"/>
                  </a:lnTo>
                  <a:lnTo>
                    <a:pt x="3954" y="2152"/>
                  </a:lnTo>
                  <a:lnTo>
                    <a:pt x="4129" y="2035"/>
                  </a:lnTo>
                  <a:lnTo>
                    <a:pt x="4245" y="1861"/>
                  </a:lnTo>
                  <a:lnTo>
                    <a:pt x="4245" y="1861"/>
                  </a:lnTo>
                  <a:lnTo>
                    <a:pt x="3896" y="2035"/>
                  </a:lnTo>
                  <a:lnTo>
                    <a:pt x="3431" y="2152"/>
                  </a:lnTo>
                  <a:lnTo>
                    <a:pt x="2908" y="2152"/>
                  </a:lnTo>
                  <a:lnTo>
                    <a:pt x="2384" y="2035"/>
                  </a:lnTo>
                  <a:lnTo>
                    <a:pt x="2152" y="1919"/>
                  </a:lnTo>
                  <a:lnTo>
                    <a:pt x="1977" y="1803"/>
                  </a:lnTo>
                  <a:lnTo>
                    <a:pt x="1512" y="1454"/>
                  </a:lnTo>
                  <a:lnTo>
                    <a:pt x="1047" y="989"/>
                  </a:lnTo>
                  <a:lnTo>
                    <a:pt x="640" y="465"/>
                  </a:lnTo>
                  <a:lnTo>
                    <a:pt x="465" y="233"/>
                  </a:lnTo>
                  <a:lnTo>
                    <a:pt x="349" y="0"/>
                  </a:lnTo>
                  <a:close/>
                </a:path>
              </a:pathLst>
            </a:custGeom>
            <a:solidFill>
              <a:srgbClr val="23293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3" name="Google Shape;2583;p34"/>
            <p:cNvSpPr/>
            <p:nvPr/>
          </p:nvSpPr>
          <p:spPr>
            <a:xfrm>
              <a:off x="8306225" y="4009400"/>
              <a:ext cx="238425" cy="719625"/>
            </a:xfrm>
            <a:custGeom>
              <a:rect b="b" l="l" r="r" t="t"/>
              <a:pathLst>
                <a:path extrusionOk="0" h="28785" w="9537">
                  <a:moveTo>
                    <a:pt x="3722" y="0"/>
                  </a:moveTo>
                  <a:lnTo>
                    <a:pt x="3198" y="698"/>
                  </a:lnTo>
                  <a:lnTo>
                    <a:pt x="2210" y="2152"/>
                  </a:lnTo>
                  <a:lnTo>
                    <a:pt x="1687" y="3082"/>
                  </a:lnTo>
                  <a:lnTo>
                    <a:pt x="1047" y="4361"/>
                  </a:lnTo>
                  <a:lnTo>
                    <a:pt x="698" y="5059"/>
                  </a:lnTo>
                  <a:lnTo>
                    <a:pt x="465" y="5815"/>
                  </a:lnTo>
                  <a:lnTo>
                    <a:pt x="233" y="6513"/>
                  </a:lnTo>
                  <a:lnTo>
                    <a:pt x="58" y="7153"/>
                  </a:lnTo>
                  <a:lnTo>
                    <a:pt x="0" y="7850"/>
                  </a:lnTo>
                  <a:lnTo>
                    <a:pt x="0" y="8548"/>
                  </a:lnTo>
                  <a:lnTo>
                    <a:pt x="0" y="10118"/>
                  </a:lnTo>
                  <a:lnTo>
                    <a:pt x="175" y="11747"/>
                  </a:lnTo>
                  <a:lnTo>
                    <a:pt x="407" y="13317"/>
                  </a:lnTo>
                  <a:lnTo>
                    <a:pt x="640" y="14712"/>
                  </a:lnTo>
                  <a:lnTo>
                    <a:pt x="872" y="15875"/>
                  </a:lnTo>
                  <a:lnTo>
                    <a:pt x="1163" y="16980"/>
                  </a:lnTo>
                  <a:lnTo>
                    <a:pt x="872" y="17038"/>
                  </a:lnTo>
                  <a:lnTo>
                    <a:pt x="756" y="17794"/>
                  </a:lnTo>
                  <a:lnTo>
                    <a:pt x="640" y="18899"/>
                  </a:lnTo>
                  <a:lnTo>
                    <a:pt x="524" y="20236"/>
                  </a:lnTo>
                  <a:lnTo>
                    <a:pt x="524" y="21632"/>
                  </a:lnTo>
                  <a:lnTo>
                    <a:pt x="640" y="22562"/>
                  </a:lnTo>
                  <a:lnTo>
                    <a:pt x="814" y="23609"/>
                  </a:lnTo>
                  <a:lnTo>
                    <a:pt x="1105" y="24772"/>
                  </a:lnTo>
                  <a:lnTo>
                    <a:pt x="1396" y="25935"/>
                  </a:lnTo>
                  <a:lnTo>
                    <a:pt x="1919" y="27854"/>
                  </a:lnTo>
                  <a:lnTo>
                    <a:pt x="2152" y="28610"/>
                  </a:lnTo>
                  <a:lnTo>
                    <a:pt x="2268" y="28668"/>
                  </a:lnTo>
                  <a:lnTo>
                    <a:pt x="2559" y="28785"/>
                  </a:lnTo>
                  <a:lnTo>
                    <a:pt x="2559" y="28785"/>
                  </a:lnTo>
                  <a:lnTo>
                    <a:pt x="2035" y="25761"/>
                  </a:lnTo>
                  <a:lnTo>
                    <a:pt x="1454" y="22562"/>
                  </a:lnTo>
                  <a:lnTo>
                    <a:pt x="1396" y="21865"/>
                  </a:lnTo>
                  <a:lnTo>
                    <a:pt x="1396" y="21051"/>
                  </a:lnTo>
                  <a:lnTo>
                    <a:pt x="1512" y="19422"/>
                  </a:lnTo>
                  <a:lnTo>
                    <a:pt x="1687" y="18085"/>
                  </a:lnTo>
                  <a:lnTo>
                    <a:pt x="1803" y="17562"/>
                  </a:lnTo>
                  <a:lnTo>
                    <a:pt x="1687" y="16922"/>
                  </a:lnTo>
                  <a:lnTo>
                    <a:pt x="1396" y="15468"/>
                  </a:lnTo>
                  <a:lnTo>
                    <a:pt x="1105" y="13724"/>
                  </a:lnTo>
                  <a:lnTo>
                    <a:pt x="989" y="12851"/>
                  </a:lnTo>
                  <a:lnTo>
                    <a:pt x="931" y="12095"/>
                  </a:lnTo>
                  <a:lnTo>
                    <a:pt x="931" y="11281"/>
                  </a:lnTo>
                  <a:lnTo>
                    <a:pt x="931" y="10409"/>
                  </a:lnTo>
                  <a:lnTo>
                    <a:pt x="1105" y="8432"/>
                  </a:lnTo>
                  <a:lnTo>
                    <a:pt x="1221" y="7443"/>
                  </a:lnTo>
                  <a:lnTo>
                    <a:pt x="1396" y="6455"/>
                  </a:lnTo>
                  <a:lnTo>
                    <a:pt x="1570" y="5524"/>
                  </a:lnTo>
                  <a:lnTo>
                    <a:pt x="1803" y="4710"/>
                  </a:lnTo>
                  <a:lnTo>
                    <a:pt x="2152" y="4013"/>
                  </a:lnTo>
                  <a:lnTo>
                    <a:pt x="2501" y="3257"/>
                  </a:lnTo>
                  <a:lnTo>
                    <a:pt x="3257" y="1977"/>
                  </a:lnTo>
                  <a:lnTo>
                    <a:pt x="3838" y="1047"/>
                  </a:lnTo>
                  <a:lnTo>
                    <a:pt x="4129" y="640"/>
                  </a:lnTo>
                  <a:lnTo>
                    <a:pt x="4594" y="872"/>
                  </a:lnTo>
                  <a:lnTo>
                    <a:pt x="5001" y="1047"/>
                  </a:lnTo>
                  <a:lnTo>
                    <a:pt x="5350" y="1221"/>
                  </a:lnTo>
                  <a:lnTo>
                    <a:pt x="5699" y="1338"/>
                  </a:lnTo>
                  <a:lnTo>
                    <a:pt x="6048" y="1396"/>
                  </a:lnTo>
                  <a:lnTo>
                    <a:pt x="6746" y="1454"/>
                  </a:lnTo>
                  <a:lnTo>
                    <a:pt x="7385" y="1396"/>
                  </a:lnTo>
                  <a:lnTo>
                    <a:pt x="8025" y="1280"/>
                  </a:lnTo>
                  <a:lnTo>
                    <a:pt x="8606" y="1047"/>
                  </a:lnTo>
                  <a:lnTo>
                    <a:pt x="9130" y="814"/>
                  </a:lnTo>
                  <a:lnTo>
                    <a:pt x="9537" y="524"/>
                  </a:lnTo>
                  <a:lnTo>
                    <a:pt x="9362" y="233"/>
                  </a:lnTo>
                  <a:lnTo>
                    <a:pt x="7560" y="407"/>
                  </a:lnTo>
                  <a:lnTo>
                    <a:pt x="6339" y="407"/>
                  </a:lnTo>
                  <a:lnTo>
                    <a:pt x="5117" y="233"/>
                  </a:lnTo>
                  <a:lnTo>
                    <a:pt x="3722"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4" name="Google Shape;2584;p34"/>
            <p:cNvSpPr/>
            <p:nvPr/>
          </p:nvSpPr>
          <p:spPr>
            <a:xfrm>
              <a:off x="8458850" y="4166400"/>
              <a:ext cx="231175" cy="568450"/>
            </a:xfrm>
            <a:custGeom>
              <a:rect b="b" l="l" r="r" t="t"/>
              <a:pathLst>
                <a:path extrusionOk="0" h="22738" w="9247">
                  <a:moveTo>
                    <a:pt x="1" y="0"/>
                  </a:moveTo>
                  <a:lnTo>
                    <a:pt x="1920" y="3548"/>
                  </a:lnTo>
                  <a:lnTo>
                    <a:pt x="4188" y="7851"/>
                  </a:lnTo>
                  <a:lnTo>
                    <a:pt x="4944" y="9421"/>
                  </a:lnTo>
                  <a:lnTo>
                    <a:pt x="5351" y="10119"/>
                  </a:lnTo>
                  <a:lnTo>
                    <a:pt x="5351" y="10293"/>
                  </a:lnTo>
                  <a:lnTo>
                    <a:pt x="5351" y="11165"/>
                  </a:lnTo>
                  <a:lnTo>
                    <a:pt x="5467" y="12619"/>
                  </a:lnTo>
                  <a:lnTo>
                    <a:pt x="5583" y="13491"/>
                  </a:lnTo>
                  <a:lnTo>
                    <a:pt x="5758" y="14480"/>
                  </a:lnTo>
                  <a:lnTo>
                    <a:pt x="6049" y="15527"/>
                  </a:lnTo>
                  <a:lnTo>
                    <a:pt x="6398" y="16631"/>
                  </a:lnTo>
                  <a:lnTo>
                    <a:pt x="6805" y="17911"/>
                  </a:lnTo>
                  <a:lnTo>
                    <a:pt x="7270" y="19016"/>
                  </a:lnTo>
                  <a:lnTo>
                    <a:pt x="8142" y="20934"/>
                  </a:lnTo>
                  <a:lnTo>
                    <a:pt x="8782" y="22156"/>
                  </a:lnTo>
                  <a:lnTo>
                    <a:pt x="9014" y="22621"/>
                  </a:lnTo>
                  <a:lnTo>
                    <a:pt x="9247" y="22737"/>
                  </a:lnTo>
                  <a:lnTo>
                    <a:pt x="8782" y="21458"/>
                  </a:lnTo>
                  <a:lnTo>
                    <a:pt x="8142" y="19597"/>
                  </a:lnTo>
                  <a:lnTo>
                    <a:pt x="7502" y="17504"/>
                  </a:lnTo>
                  <a:lnTo>
                    <a:pt x="7212" y="16399"/>
                  </a:lnTo>
                  <a:lnTo>
                    <a:pt x="6979" y="15352"/>
                  </a:lnTo>
                  <a:lnTo>
                    <a:pt x="6746" y="14189"/>
                  </a:lnTo>
                  <a:lnTo>
                    <a:pt x="6630" y="13142"/>
                  </a:lnTo>
                  <a:lnTo>
                    <a:pt x="6398" y="11340"/>
                  </a:lnTo>
                  <a:lnTo>
                    <a:pt x="6281" y="10060"/>
                  </a:lnTo>
                  <a:lnTo>
                    <a:pt x="6281" y="9595"/>
                  </a:lnTo>
                  <a:lnTo>
                    <a:pt x="1"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5" name="Google Shape;2585;p34"/>
            <p:cNvSpPr/>
            <p:nvPr/>
          </p:nvSpPr>
          <p:spPr>
            <a:xfrm>
              <a:off x="8319300" y="3691025"/>
              <a:ext cx="45100" cy="109050"/>
            </a:xfrm>
            <a:custGeom>
              <a:rect b="b" l="l" r="r" t="t"/>
              <a:pathLst>
                <a:path extrusionOk="0" h="4362" w="1804">
                  <a:moveTo>
                    <a:pt x="175" y="0"/>
                  </a:moveTo>
                  <a:lnTo>
                    <a:pt x="1" y="59"/>
                  </a:lnTo>
                  <a:lnTo>
                    <a:pt x="233" y="233"/>
                  </a:lnTo>
                  <a:lnTo>
                    <a:pt x="466" y="466"/>
                  </a:lnTo>
                  <a:lnTo>
                    <a:pt x="640" y="756"/>
                  </a:lnTo>
                  <a:lnTo>
                    <a:pt x="815" y="1047"/>
                  </a:lnTo>
                  <a:lnTo>
                    <a:pt x="1105" y="1745"/>
                  </a:lnTo>
                  <a:lnTo>
                    <a:pt x="1280" y="2501"/>
                  </a:lnTo>
                  <a:lnTo>
                    <a:pt x="1396" y="3199"/>
                  </a:lnTo>
                  <a:lnTo>
                    <a:pt x="1512" y="3838"/>
                  </a:lnTo>
                  <a:lnTo>
                    <a:pt x="1571" y="4362"/>
                  </a:lnTo>
                  <a:lnTo>
                    <a:pt x="1687" y="3955"/>
                  </a:lnTo>
                  <a:lnTo>
                    <a:pt x="1745" y="3431"/>
                  </a:lnTo>
                  <a:lnTo>
                    <a:pt x="1803" y="2850"/>
                  </a:lnTo>
                  <a:lnTo>
                    <a:pt x="1745" y="2268"/>
                  </a:lnTo>
                  <a:lnTo>
                    <a:pt x="1629" y="1687"/>
                  </a:lnTo>
                  <a:lnTo>
                    <a:pt x="1396" y="1163"/>
                  </a:lnTo>
                  <a:lnTo>
                    <a:pt x="1164" y="640"/>
                  </a:lnTo>
                  <a:lnTo>
                    <a:pt x="873" y="117"/>
                  </a:lnTo>
                  <a:lnTo>
                    <a:pt x="815" y="175"/>
                  </a:lnTo>
                  <a:lnTo>
                    <a:pt x="757" y="117"/>
                  </a:lnTo>
                  <a:lnTo>
                    <a:pt x="640"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6" name="Google Shape;2586;p34"/>
            <p:cNvSpPr/>
            <p:nvPr/>
          </p:nvSpPr>
          <p:spPr>
            <a:xfrm>
              <a:off x="8314950" y="4045725"/>
              <a:ext cx="1475" cy="2950"/>
            </a:xfrm>
            <a:custGeom>
              <a:rect b="b" l="l" r="r" t="t"/>
              <a:pathLst>
                <a:path extrusionOk="0" h="118" w="59">
                  <a:moveTo>
                    <a:pt x="0" y="117"/>
                  </a:moveTo>
                  <a:lnTo>
                    <a:pt x="58" y="1"/>
                  </a:lnTo>
                  <a:lnTo>
                    <a:pt x="58" y="1"/>
                  </a:lnTo>
                  <a:lnTo>
                    <a:pt x="0" y="117"/>
                  </a:lnTo>
                  <a:lnTo>
                    <a:pt x="0" y="117"/>
                  </a:lnTo>
                  <a:close/>
                </a:path>
              </a:pathLst>
            </a:custGeom>
            <a:solidFill>
              <a:srgbClr val="9C71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7" name="Google Shape;2587;p34"/>
            <p:cNvSpPr/>
            <p:nvPr/>
          </p:nvSpPr>
          <p:spPr>
            <a:xfrm>
              <a:off x="8274225" y="3779700"/>
              <a:ext cx="64000" cy="264600"/>
            </a:xfrm>
            <a:custGeom>
              <a:rect b="b" l="l" r="r" t="t"/>
              <a:pathLst>
                <a:path extrusionOk="0" h="10584" w="2560">
                  <a:moveTo>
                    <a:pt x="1629" y="1"/>
                  </a:moveTo>
                  <a:lnTo>
                    <a:pt x="1745" y="466"/>
                  </a:lnTo>
                  <a:lnTo>
                    <a:pt x="1862" y="1047"/>
                  </a:lnTo>
                  <a:lnTo>
                    <a:pt x="1920" y="1687"/>
                  </a:lnTo>
                  <a:lnTo>
                    <a:pt x="1862" y="2327"/>
                  </a:lnTo>
                  <a:lnTo>
                    <a:pt x="1745" y="3606"/>
                  </a:lnTo>
                  <a:lnTo>
                    <a:pt x="1629" y="4420"/>
                  </a:lnTo>
                  <a:lnTo>
                    <a:pt x="1280" y="5816"/>
                  </a:lnTo>
                  <a:lnTo>
                    <a:pt x="931" y="5757"/>
                  </a:lnTo>
                  <a:lnTo>
                    <a:pt x="699" y="5641"/>
                  </a:lnTo>
                  <a:lnTo>
                    <a:pt x="524" y="5525"/>
                  </a:lnTo>
                  <a:lnTo>
                    <a:pt x="641" y="5641"/>
                  </a:lnTo>
                  <a:lnTo>
                    <a:pt x="815" y="5874"/>
                  </a:lnTo>
                  <a:lnTo>
                    <a:pt x="989" y="6106"/>
                  </a:lnTo>
                  <a:lnTo>
                    <a:pt x="1106" y="6164"/>
                  </a:lnTo>
                  <a:lnTo>
                    <a:pt x="1280" y="6164"/>
                  </a:lnTo>
                  <a:lnTo>
                    <a:pt x="873" y="6397"/>
                  </a:lnTo>
                  <a:lnTo>
                    <a:pt x="466" y="6571"/>
                  </a:lnTo>
                  <a:lnTo>
                    <a:pt x="1" y="6688"/>
                  </a:lnTo>
                  <a:lnTo>
                    <a:pt x="117" y="6746"/>
                  </a:lnTo>
                  <a:lnTo>
                    <a:pt x="408" y="6862"/>
                  </a:lnTo>
                  <a:lnTo>
                    <a:pt x="815" y="6862"/>
                  </a:lnTo>
                  <a:lnTo>
                    <a:pt x="1048" y="6804"/>
                  </a:lnTo>
                  <a:lnTo>
                    <a:pt x="1280" y="6688"/>
                  </a:lnTo>
                  <a:lnTo>
                    <a:pt x="1280" y="7502"/>
                  </a:lnTo>
                  <a:lnTo>
                    <a:pt x="1397" y="8839"/>
                  </a:lnTo>
                  <a:lnTo>
                    <a:pt x="1455" y="9188"/>
                  </a:lnTo>
                  <a:lnTo>
                    <a:pt x="1397" y="9653"/>
                  </a:lnTo>
                  <a:lnTo>
                    <a:pt x="1338" y="10409"/>
                  </a:lnTo>
                  <a:lnTo>
                    <a:pt x="1745" y="10584"/>
                  </a:lnTo>
                  <a:lnTo>
                    <a:pt x="2094" y="9828"/>
                  </a:lnTo>
                  <a:lnTo>
                    <a:pt x="2385" y="9130"/>
                  </a:lnTo>
                  <a:lnTo>
                    <a:pt x="2501" y="8723"/>
                  </a:lnTo>
                  <a:lnTo>
                    <a:pt x="2560" y="8374"/>
                  </a:lnTo>
                  <a:lnTo>
                    <a:pt x="2152" y="7269"/>
                  </a:lnTo>
                  <a:lnTo>
                    <a:pt x="1978" y="6571"/>
                  </a:lnTo>
                  <a:lnTo>
                    <a:pt x="1862" y="5990"/>
                  </a:lnTo>
                  <a:lnTo>
                    <a:pt x="1862" y="5408"/>
                  </a:lnTo>
                  <a:lnTo>
                    <a:pt x="1978" y="4711"/>
                  </a:lnTo>
                  <a:lnTo>
                    <a:pt x="2327" y="3315"/>
                  </a:lnTo>
                  <a:lnTo>
                    <a:pt x="2327" y="2850"/>
                  </a:lnTo>
                  <a:lnTo>
                    <a:pt x="2385" y="2675"/>
                  </a:lnTo>
                  <a:lnTo>
                    <a:pt x="2443" y="2152"/>
                  </a:lnTo>
                  <a:lnTo>
                    <a:pt x="2501" y="1861"/>
                  </a:lnTo>
                  <a:lnTo>
                    <a:pt x="2501" y="1512"/>
                  </a:lnTo>
                  <a:lnTo>
                    <a:pt x="2443" y="1164"/>
                  </a:lnTo>
                  <a:lnTo>
                    <a:pt x="2327" y="815"/>
                  </a:lnTo>
                  <a:lnTo>
                    <a:pt x="2036" y="349"/>
                  </a:lnTo>
                  <a:lnTo>
                    <a:pt x="1804" y="117"/>
                  </a:lnTo>
                  <a:lnTo>
                    <a:pt x="1687"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8" name="Google Shape;2588;p34"/>
            <p:cNvSpPr/>
            <p:nvPr/>
          </p:nvSpPr>
          <p:spPr>
            <a:xfrm>
              <a:off x="8564975" y="3679400"/>
              <a:ext cx="20400" cy="42175"/>
            </a:xfrm>
            <a:custGeom>
              <a:rect b="b" l="l" r="r" t="t"/>
              <a:pathLst>
                <a:path extrusionOk="0" h="1687" w="816">
                  <a:moveTo>
                    <a:pt x="582" y="0"/>
                  </a:moveTo>
                  <a:lnTo>
                    <a:pt x="408" y="58"/>
                  </a:lnTo>
                  <a:lnTo>
                    <a:pt x="234" y="175"/>
                  </a:lnTo>
                  <a:lnTo>
                    <a:pt x="175" y="233"/>
                  </a:lnTo>
                  <a:lnTo>
                    <a:pt x="1" y="175"/>
                  </a:lnTo>
                  <a:lnTo>
                    <a:pt x="466" y="1163"/>
                  </a:lnTo>
                  <a:lnTo>
                    <a:pt x="815" y="1687"/>
                  </a:lnTo>
                  <a:lnTo>
                    <a:pt x="582"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9" name="Google Shape;2589;p34"/>
            <p:cNvSpPr/>
            <p:nvPr/>
          </p:nvSpPr>
          <p:spPr>
            <a:xfrm>
              <a:off x="8580975" y="3741900"/>
              <a:ext cx="82900" cy="437600"/>
            </a:xfrm>
            <a:custGeom>
              <a:rect b="b" l="l" r="r" t="t"/>
              <a:pathLst>
                <a:path extrusionOk="0" h="17504" w="3316">
                  <a:moveTo>
                    <a:pt x="1" y="1"/>
                  </a:moveTo>
                  <a:lnTo>
                    <a:pt x="233" y="698"/>
                  </a:lnTo>
                  <a:lnTo>
                    <a:pt x="408" y="1338"/>
                  </a:lnTo>
                  <a:lnTo>
                    <a:pt x="524" y="2036"/>
                  </a:lnTo>
                  <a:lnTo>
                    <a:pt x="640" y="2617"/>
                  </a:lnTo>
                  <a:lnTo>
                    <a:pt x="698" y="3839"/>
                  </a:lnTo>
                  <a:lnTo>
                    <a:pt x="698" y="4943"/>
                  </a:lnTo>
                  <a:lnTo>
                    <a:pt x="582" y="5990"/>
                  </a:lnTo>
                  <a:lnTo>
                    <a:pt x="408" y="7153"/>
                  </a:lnTo>
                  <a:lnTo>
                    <a:pt x="59" y="9072"/>
                  </a:lnTo>
                  <a:lnTo>
                    <a:pt x="59" y="9479"/>
                  </a:lnTo>
                  <a:lnTo>
                    <a:pt x="59" y="10235"/>
                  </a:lnTo>
                  <a:lnTo>
                    <a:pt x="117" y="11282"/>
                  </a:lnTo>
                  <a:lnTo>
                    <a:pt x="233" y="11863"/>
                  </a:lnTo>
                  <a:lnTo>
                    <a:pt x="350" y="12445"/>
                  </a:lnTo>
                  <a:lnTo>
                    <a:pt x="524" y="13084"/>
                  </a:lnTo>
                  <a:lnTo>
                    <a:pt x="815" y="13840"/>
                  </a:lnTo>
                  <a:lnTo>
                    <a:pt x="1164" y="14596"/>
                  </a:lnTo>
                  <a:lnTo>
                    <a:pt x="1571" y="15352"/>
                  </a:lnTo>
                  <a:lnTo>
                    <a:pt x="2327" y="16690"/>
                  </a:lnTo>
                  <a:lnTo>
                    <a:pt x="2617" y="17213"/>
                  </a:lnTo>
                  <a:lnTo>
                    <a:pt x="2908" y="17504"/>
                  </a:lnTo>
                  <a:lnTo>
                    <a:pt x="3024" y="17446"/>
                  </a:lnTo>
                  <a:lnTo>
                    <a:pt x="3315" y="17271"/>
                  </a:lnTo>
                  <a:lnTo>
                    <a:pt x="2676" y="15759"/>
                  </a:lnTo>
                  <a:lnTo>
                    <a:pt x="2152" y="14306"/>
                  </a:lnTo>
                  <a:lnTo>
                    <a:pt x="1571" y="12445"/>
                  </a:lnTo>
                  <a:lnTo>
                    <a:pt x="1338" y="11514"/>
                  </a:lnTo>
                  <a:lnTo>
                    <a:pt x="1164" y="10642"/>
                  </a:lnTo>
                  <a:lnTo>
                    <a:pt x="989" y="9828"/>
                  </a:lnTo>
                  <a:lnTo>
                    <a:pt x="931" y="9130"/>
                  </a:lnTo>
                  <a:lnTo>
                    <a:pt x="989" y="8200"/>
                  </a:lnTo>
                  <a:lnTo>
                    <a:pt x="1105" y="7676"/>
                  </a:lnTo>
                  <a:lnTo>
                    <a:pt x="1222" y="7328"/>
                  </a:lnTo>
                  <a:lnTo>
                    <a:pt x="1454" y="6979"/>
                  </a:lnTo>
                  <a:lnTo>
                    <a:pt x="1571" y="6746"/>
                  </a:lnTo>
                  <a:lnTo>
                    <a:pt x="1571" y="6688"/>
                  </a:lnTo>
                  <a:lnTo>
                    <a:pt x="1513" y="6688"/>
                  </a:lnTo>
                  <a:lnTo>
                    <a:pt x="1338" y="6804"/>
                  </a:lnTo>
                  <a:lnTo>
                    <a:pt x="1105" y="6979"/>
                  </a:lnTo>
                  <a:lnTo>
                    <a:pt x="1164" y="6688"/>
                  </a:lnTo>
                  <a:lnTo>
                    <a:pt x="1338" y="5932"/>
                  </a:lnTo>
                  <a:lnTo>
                    <a:pt x="1396" y="5409"/>
                  </a:lnTo>
                  <a:lnTo>
                    <a:pt x="1396" y="4711"/>
                  </a:lnTo>
                  <a:lnTo>
                    <a:pt x="1338" y="3955"/>
                  </a:lnTo>
                  <a:lnTo>
                    <a:pt x="1222" y="3141"/>
                  </a:lnTo>
                  <a:lnTo>
                    <a:pt x="1047" y="2268"/>
                  </a:lnTo>
                  <a:lnTo>
                    <a:pt x="873" y="1629"/>
                  </a:lnTo>
                  <a:lnTo>
                    <a:pt x="640" y="1047"/>
                  </a:lnTo>
                  <a:lnTo>
                    <a:pt x="466" y="640"/>
                  </a:lnTo>
                  <a:lnTo>
                    <a:pt x="117" y="175"/>
                  </a:lnTo>
                  <a:lnTo>
                    <a:pt x="1"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0" name="Google Shape;2590;p34"/>
            <p:cNvSpPr/>
            <p:nvPr/>
          </p:nvSpPr>
          <p:spPr>
            <a:xfrm>
              <a:off x="8392000" y="3631425"/>
              <a:ext cx="49450" cy="37825"/>
            </a:xfrm>
            <a:custGeom>
              <a:rect b="b" l="l" r="r" t="t"/>
              <a:pathLst>
                <a:path extrusionOk="0" h="1513" w="1978">
                  <a:moveTo>
                    <a:pt x="1686" y="0"/>
                  </a:moveTo>
                  <a:lnTo>
                    <a:pt x="872" y="698"/>
                  </a:lnTo>
                  <a:lnTo>
                    <a:pt x="407" y="1105"/>
                  </a:lnTo>
                  <a:lnTo>
                    <a:pt x="58" y="1338"/>
                  </a:lnTo>
                  <a:lnTo>
                    <a:pt x="0" y="1454"/>
                  </a:lnTo>
                  <a:lnTo>
                    <a:pt x="640" y="1512"/>
                  </a:lnTo>
                  <a:lnTo>
                    <a:pt x="1163" y="1454"/>
                  </a:lnTo>
                  <a:lnTo>
                    <a:pt x="1628" y="1396"/>
                  </a:lnTo>
                  <a:lnTo>
                    <a:pt x="1977" y="1338"/>
                  </a:lnTo>
                  <a:lnTo>
                    <a:pt x="1686" y="0"/>
                  </a:lnTo>
                  <a:close/>
                </a:path>
              </a:pathLst>
            </a:custGeom>
            <a:solidFill>
              <a:srgbClr val="9C71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1" name="Google Shape;2591;p34"/>
            <p:cNvSpPr/>
            <p:nvPr/>
          </p:nvSpPr>
          <p:spPr>
            <a:xfrm>
              <a:off x="8486475" y="3656125"/>
              <a:ext cx="42200" cy="18925"/>
            </a:xfrm>
            <a:custGeom>
              <a:rect b="b" l="l" r="r" t="t"/>
              <a:pathLst>
                <a:path extrusionOk="0" h="757" w="1688">
                  <a:moveTo>
                    <a:pt x="1338" y="1"/>
                  </a:moveTo>
                  <a:lnTo>
                    <a:pt x="1106" y="59"/>
                  </a:lnTo>
                  <a:lnTo>
                    <a:pt x="873" y="117"/>
                  </a:lnTo>
                  <a:lnTo>
                    <a:pt x="350" y="175"/>
                  </a:lnTo>
                  <a:lnTo>
                    <a:pt x="1" y="175"/>
                  </a:lnTo>
                  <a:lnTo>
                    <a:pt x="1" y="757"/>
                  </a:lnTo>
                  <a:lnTo>
                    <a:pt x="524" y="757"/>
                  </a:lnTo>
                  <a:lnTo>
                    <a:pt x="989" y="699"/>
                  </a:lnTo>
                  <a:lnTo>
                    <a:pt x="1396" y="582"/>
                  </a:lnTo>
                  <a:lnTo>
                    <a:pt x="1687" y="466"/>
                  </a:lnTo>
                  <a:lnTo>
                    <a:pt x="1629" y="408"/>
                  </a:lnTo>
                  <a:lnTo>
                    <a:pt x="1338" y="1"/>
                  </a:lnTo>
                  <a:close/>
                </a:path>
              </a:pathLst>
            </a:custGeom>
            <a:solidFill>
              <a:srgbClr val="9C71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2" name="Google Shape;2592;p34"/>
            <p:cNvSpPr/>
            <p:nvPr/>
          </p:nvSpPr>
          <p:spPr>
            <a:xfrm>
              <a:off x="8653675" y="4166400"/>
              <a:ext cx="52350" cy="69800"/>
            </a:xfrm>
            <a:custGeom>
              <a:rect b="b" l="l" r="r" t="t"/>
              <a:pathLst>
                <a:path extrusionOk="0" h="2792" w="2094">
                  <a:moveTo>
                    <a:pt x="872" y="0"/>
                  </a:moveTo>
                  <a:lnTo>
                    <a:pt x="582" y="117"/>
                  </a:lnTo>
                  <a:lnTo>
                    <a:pt x="233" y="291"/>
                  </a:lnTo>
                  <a:lnTo>
                    <a:pt x="0" y="524"/>
                  </a:lnTo>
                  <a:lnTo>
                    <a:pt x="233" y="1105"/>
                  </a:lnTo>
                  <a:lnTo>
                    <a:pt x="407" y="1629"/>
                  </a:lnTo>
                  <a:lnTo>
                    <a:pt x="523" y="1978"/>
                  </a:lnTo>
                  <a:lnTo>
                    <a:pt x="582" y="2036"/>
                  </a:lnTo>
                  <a:lnTo>
                    <a:pt x="640" y="2036"/>
                  </a:lnTo>
                  <a:lnTo>
                    <a:pt x="756" y="1919"/>
                  </a:lnTo>
                  <a:lnTo>
                    <a:pt x="814" y="1629"/>
                  </a:lnTo>
                  <a:lnTo>
                    <a:pt x="931" y="1163"/>
                  </a:lnTo>
                  <a:lnTo>
                    <a:pt x="931" y="1512"/>
                  </a:lnTo>
                  <a:lnTo>
                    <a:pt x="931" y="1803"/>
                  </a:lnTo>
                  <a:lnTo>
                    <a:pt x="931" y="2094"/>
                  </a:lnTo>
                  <a:lnTo>
                    <a:pt x="814" y="2268"/>
                  </a:lnTo>
                  <a:lnTo>
                    <a:pt x="698" y="2501"/>
                  </a:lnTo>
                  <a:lnTo>
                    <a:pt x="640" y="2675"/>
                  </a:lnTo>
                  <a:lnTo>
                    <a:pt x="640" y="2792"/>
                  </a:lnTo>
                  <a:lnTo>
                    <a:pt x="814" y="2792"/>
                  </a:lnTo>
                  <a:lnTo>
                    <a:pt x="1105" y="2675"/>
                  </a:lnTo>
                  <a:lnTo>
                    <a:pt x="1396" y="2443"/>
                  </a:lnTo>
                  <a:lnTo>
                    <a:pt x="1570" y="2210"/>
                  </a:lnTo>
                  <a:lnTo>
                    <a:pt x="1919" y="1745"/>
                  </a:lnTo>
                  <a:lnTo>
                    <a:pt x="2035" y="1396"/>
                  </a:lnTo>
                  <a:lnTo>
                    <a:pt x="2094" y="1105"/>
                  </a:lnTo>
                  <a:lnTo>
                    <a:pt x="2094" y="815"/>
                  </a:lnTo>
                  <a:lnTo>
                    <a:pt x="1977" y="407"/>
                  </a:lnTo>
                  <a:lnTo>
                    <a:pt x="1803" y="0"/>
                  </a:lnTo>
                  <a:close/>
                </a:path>
              </a:pathLst>
            </a:custGeom>
            <a:solidFill>
              <a:srgbClr val="F8B98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3" name="Google Shape;2593;p34"/>
            <p:cNvSpPr/>
            <p:nvPr/>
          </p:nvSpPr>
          <p:spPr>
            <a:xfrm>
              <a:off x="8384725" y="3659050"/>
              <a:ext cx="162850" cy="196275"/>
            </a:xfrm>
            <a:custGeom>
              <a:rect b="b" l="l" r="r" t="t"/>
              <a:pathLst>
                <a:path extrusionOk="0" h="7851" w="6514">
                  <a:moveTo>
                    <a:pt x="5466" y="0"/>
                  </a:moveTo>
                  <a:lnTo>
                    <a:pt x="5466" y="58"/>
                  </a:lnTo>
                  <a:lnTo>
                    <a:pt x="6222" y="1279"/>
                  </a:lnTo>
                  <a:lnTo>
                    <a:pt x="5234" y="2559"/>
                  </a:lnTo>
                  <a:lnTo>
                    <a:pt x="5234" y="2617"/>
                  </a:lnTo>
                  <a:lnTo>
                    <a:pt x="6455" y="2326"/>
                  </a:lnTo>
                  <a:lnTo>
                    <a:pt x="6455" y="2326"/>
                  </a:lnTo>
                  <a:lnTo>
                    <a:pt x="6397" y="3024"/>
                  </a:lnTo>
                  <a:lnTo>
                    <a:pt x="6281" y="3605"/>
                  </a:lnTo>
                  <a:lnTo>
                    <a:pt x="6048" y="4361"/>
                  </a:lnTo>
                  <a:lnTo>
                    <a:pt x="5699" y="5292"/>
                  </a:lnTo>
                  <a:lnTo>
                    <a:pt x="5234" y="6338"/>
                  </a:lnTo>
                  <a:lnTo>
                    <a:pt x="4594" y="7734"/>
                  </a:lnTo>
                  <a:lnTo>
                    <a:pt x="3257" y="6455"/>
                  </a:lnTo>
                  <a:lnTo>
                    <a:pt x="2326" y="5466"/>
                  </a:lnTo>
                  <a:lnTo>
                    <a:pt x="1454" y="4536"/>
                  </a:lnTo>
                  <a:lnTo>
                    <a:pt x="989" y="3896"/>
                  </a:lnTo>
                  <a:lnTo>
                    <a:pt x="640" y="3315"/>
                  </a:lnTo>
                  <a:lnTo>
                    <a:pt x="524" y="2908"/>
                  </a:lnTo>
                  <a:lnTo>
                    <a:pt x="466" y="2675"/>
                  </a:lnTo>
                  <a:lnTo>
                    <a:pt x="1629" y="2791"/>
                  </a:lnTo>
                  <a:lnTo>
                    <a:pt x="1687" y="2791"/>
                  </a:lnTo>
                  <a:lnTo>
                    <a:pt x="1629" y="2733"/>
                  </a:lnTo>
                  <a:lnTo>
                    <a:pt x="989" y="2384"/>
                  </a:lnTo>
                  <a:lnTo>
                    <a:pt x="524" y="2035"/>
                  </a:lnTo>
                  <a:lnTo>
                    <a:pt x="175" y="1745"/>
                  </a:lnTo>
                  <a:lnTo>
                    <a:pt x="58" y="1628"/>
                  </a:lnTo>
                  <a:lnTo>
                    <a:pt x="175" y="989"/>
                  </a:lnTo>
                  <a:lnTo>
                    <a:pt x="349" y="233"/>
                  </a:lnTo>
                  <a:lnTo>
                    <a:pt x="349" y="175"/>
                  </a:lnTo>
                  <a:lnTo>
                    <a:pt x="291" y="175"/>
                  </a:lnTo>
                  <a:lnTo>
                    <a:pt x="117" y="989"/>
                  </a:lnTo>
                  <a:lnTo>
                    <a:pt x="0" y="1628"/>
                  </a:lnTo>
                  <a:lnTo>
                    <a:pt x="117" y="1745"/>
                  </a:lnTo>
                  <a:lnTo>
                    <a:pt x="407" y="2035"/>
                  </a:lnTo>
                  <a:lnTo>
                    <a:pt x="873" y="2384"/>
                  </a:lnTo>
                  <a:lnTo>
                    <a:pt x="1454" y="2733"/>
                  </a:lnTo>
                  <a:lnTo>
                    <a:pt x="1454" y="2733"/>
                  </a:lnTo>
                  <a:lnTo>
                    <a:pt x="407" y="2617"/>
                  </a:lnTo>
                  <a:lnTo>
                    <a:pt x="349" y="2617"/>
                  </a:lnTo>
                  <a:lnTo>
                    <a:pt x="407" y="2791"/>
                  </a:lnTo>
                  <a:lnTo>
                    <a:pt x="524" y="3198"/>
                  </a:lnTo>
                  <a:lnTo>
                    <a:pt x="873" y="3838"/>
                  </a:lnTo>
                  <a:lnTo>
                    <a:pt x="1105" y="4187"/>
                  </a:lnTo>
                  <a:lnTo>
                    <a:pt x="1454" y="4594"/>
                  </a:lnTo>
                  <a:lnTo>
                    <a:pt x="2326" y="5582"/>
                  </a:lnTo>
                  <a:lnTo>
                    <a:pt x="3373" y="6629"/>
                  </a:lnTo>
                  <a:lnTo>
                    <a:pt x="4594" y="7792"/>
                  </a:lnTo>
                  <a:lnTo>
                    <a:pt x="4652" y="7850"/>
                  </a:lnTo>
                  <a:lnTo>
                    <a:pt x="4652" y="7792"/>
                  </a:lnTo>
                  <a:lnTo>
                    <a:pt x="5234" y="6513"/>
                  </a:lnTo>
                  <a:lnTo>
                    <a:pt x="5699" y="5408"/>
                  </a:lnTo>
                  <a:lnTo>
                    <a:pt x="6106" y="4361"/>
                  </a:lnTo>
                  <a:lnTo>
                    <a:pt x="6339" y="3547"/>
                  </a:lnTo>
                  <a:lnTo>
                    <a:pt x="6455" y="2908"/>
                  </a:lnTo>
                  <a:lnTo>
                    <a:pt x="6513" y="2268"/>
                  </a:lnTo>
                  <a:lnTo>
                    <a:pt x="6513" y="2268"/>
                  </a:lnTo>
                  <a:lnTo>
                    <a:pt x="5350" y="2501"/>
                  </a:lnTo>
                  <a:lnTo>
                    <a:pt x="6281" y="1279"/>
                  </a:lnTo>
                  <a:lnTo>
                    <a:pt x="6281" y="1221"/>
                  </a:lnTo>
                  <a:lnTo>
                    <a:pt x="552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4" name="Google Shape;2594;p34"/>
            <p:cNvSpPr/>
            <p:nvPr/>
          </p:nvSpPr>
          <p:spPr>
            <a:xfrm>
              <a:off x="8476300" y="3770975"/>
              <a:ext cx="33475" cy="247175"/>
            </a:xfrm>
            <a:custGeom>
              <a:rect b="b" l="l" r="r" t="t"/>
              <a:pathLst>
                <a:path extrusionOk="0" h="9887" w="1339">
                  <a:moveTo>
                    <a:pt x="1" y="1"/>
                  </a:moveTo>
                  <a:lnTo>
                    <a:pt x="292" y="757"/>
                  </a:lnTo>
                  <a:lnTo>
                    <a:pt x="582" y="1629"/>
                  </a:lnTo>
                  <a:lnTo>
                    <a:pt x="815" y="2617"/>
                  </a:lnTo>
                  <a:lnTo>
                    <a:pt x="989" y="3431"/>
                  </a:lnTo>
                  <a:lnTo>
                    <a:pt x="1106" y="4304"/>
                  </a:lnTo>
                  <a:lnTo>
                    <a:pt x="1222" y="5409"/>
                  </a:lnTo>
                  <a:lnTo>
                    <a:pt x="1280" y="6513"/>
                  </a:lnTo>
                  <a:lnTo>
                    <a:pt x="1280" y="7444"/>
                  </a:lnTo>
                  <a:lnTo>
                    <a:pt x="1222" y="8083"/>
                  </a:lnTo>
                  <a:lnTo>
                    <a:pt x="1164" y="8723"/>
                  </a:lnTo>
                  <a:lnTo>
                    <a:pt x="1047" y="9363"/>
                  </a:lnTo>
                  <a:lnTo>
                    <a:pt x="873" y="9886"/>
                  </a:lnTo>
                  <a:lnTo>
                    <a:pt x="931" y="9886"/>
                  </a:lnTo>
                  <a:lnTo>
                    <a:pt x="1106" y="9363"/>
                  </a:lnTo>
                  <a:lnTo>
                    <a:pt x="1222" y="8723"/>
                  </a:lnTo>
                  <a:lnTo>
                    <a:pt x="1338" y="7444"/>
                  </a:lnTo>
                  <a:lnTo>
                    <a:pt x="1338" y="6513"/>
                  </a:lnTo>
                  <a:lnTo>
                    <a:pt x="1280" y="5409"/>
                  </a:lnTo>
                  <a:lnTo>
                    <a:pt x="1164" y="4304"/>
                  </a:lnTo>
                  <a:lnTo>
                    <a:pt x="1047" y="3373"/>
                  </a:lnTo>
                  <a:lnTo>
                    <a:pt x="873" y="2617"/>
                  </a:lnTo>
                  <a:lnTo>
                    <a:pt x="640" y="1687"/>
                  </a:lnTo>
                  <a:lnTo>
                    <a:pt x="350" y="757"/>
                  </a:lnTo>
                  <a:lnTo>
                    <a:pt x="59"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5" name="Google Shape;2595;p34"/>
            <p:cNvSpPr/>
            <p:nvPr/>
          </p:nvSpPr>
          <p:spPr>
            <a:xfrm>
              <a:off x="8469050" y="3989050"/>
              <a:ext cx="14550" cy="2925"/>
            </a:xfrm>
            <a:custGeom>
              <a:rect b="b" l="l" r="r" t="t"/>
              <a:pathLst>
                <a:path extrusionOk="0" h="117" w="582">
                  <a:moveTo>
                    <a:pt x="58" y="0"/>
                  </a:moveTo>
                  <a:lnTo>
                    <a:pt x="0" y="58"/>
                  </a:lnTo>
                  <a:lnTo>
                    <a:pt x="58" y="116"/>
                  </a:lnTo>
                  <a:lnTo>
                    <a:pt x="465" y="58"/>
                  </a:lnTo>
                  <a:lnTo>
                    <a:pt x="582" y="58"/>
                  </a:lnTo>
                  <a:lnTo>
                    <a:pt x="46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6" name="Google Shape;2596;p34"/>
            <p:cNvSpPr/>
            <p:nvPr/>
          </p:nvSpPr>
          <p:spPr>
            <a:xfrm>
              <a:off x="8474850" y="3929425"/>
              <a:ext cx="13100" cy="1500"/>
            </a:xfrm>
            <a:custGeom>
              <a:rect b="b" l="l" r="r" t="t"/>
              <a:pathLst>
                <a:path extrusionOk="0" h="60" w="524">
                  <a:moveTo>
                    <a:pt x="1" y="1"/>
                  </a:moveTo>
                  <a:lnTo>
                    <a:pt x="1" y="59"/>
                  </a:lnTo>
                  <a:lnTo>
                    <a:pt x="524" y="59"/>
                  </a:lnTo>
                  <a:lnTo>
                    <a:pt x="52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7" name="Google Shape;2597;p34"/>
            <p:cNvSpPr/>
            <p:nvPr/>
          </p:nvSpPr>
          <p:spPr>
            <a:xfrm>
              <a:off x="8476300" y="3869825"/>
              <a:ext cx="14575" cy="1475"/>
            </a:xfrm>
            <a:custGeom>
              <a:rect b="b" l="l" r="r" t="t"/>
              <a:pathLst>
                <a:path extrusionOk="0" h="59" w="583">
                  <a:moveTo>
                    <a:pt x="1" y="1"/>
                  </a:moveTo>
                  <a:lnTo>
                    <a:pt x="1" y="59"/>
                  </a:lnTo>
                  <a:lnTo>
                    <a:pt x="524" y="59"/>
                  </a:lnTo>
                  <a:lnTo>
                    <a:pt x="58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8" name="Google Shape;2598;p34"/>
            <p:cNvSpPr/>
            <p:nvPr/>
          </p:nvSpPr>
          <p:spPr>
            <a:xfrm>
              <a:off x="8580975" y="3728825"/>
              <a:ext cx="17475" cy="241350"/>
            </a:xfrm>
            <a:custGeom>
              <a:rect b="b" l="l" r="r" t="t"/>
              <a:pathLst>
                <a:path extrusionOk="0" h="9654" w="699">
                  <a:moveTo>
                    <a:pt x="640" y="0"/>
                  </a:moveTo>
                  <a:lnTo>
                    <a:pt x="466" y="524"/>
                  </a:lnTo>
                  <a:lnTo>
                    <a:pt x="350" y="989"/>
                  </a:lnTo>
                  <a:lnTo>
                    <a:pt x="291" y="1570"/>
                  </a:lnTo>
                  <a:lnTo>
                    <a:pt x="408" y="1977"/>
                  </a:lnTo>
                  <a:lnTo>
                    <a:pt x="524" y="2617"/>
                  </a:lnTo>
                  <a:lnTo>
                    <a:pt x="640" y="3489"/>
                  </a:lnTo>
                  <a:lnTo>
                    <a:pt x="640" y="4420"/>
                  </a:lnTo>
                  <a:lnTo>
                    <a:pt x="640" y="5408"/>
                  </a:lnTo>
                  <a:lnTo>
                    <a:pt x="524" y="6629"/>
                  </a:lnTo>
                  <a:lnTo>
                    <a:pt x="350" y="8083"/>
                  </a:lnTo>
                  <a:lnTo>
                    <a:pt x="1" y="9595"/>
                  </a:lnTo>
                  <a:lnTo>
                    <a:pt x="59" y="9653"/>
                  </a:lnTo>
                  <a:lnTo>
                    <a:pt x="59" y="9595"/>
                  </a:lnTo>
                  <a:lnTo>
                    <a:pt x="408" y="8083"/>
                  </a:lnTo>
                  <a:lnTo>
                    <a:pt x="582" y="6688"/>
                  </a:lnTo>
                  <a:lnTo>
                    <a:pt x="698" y="5408"/>
                  </a:lnTo>
                  <a:lnTo>
                    <a:pt x="698" y="4420"/>
                  </a:lnTo>
                  <a:lnTo>
                    <a:pt x="698" y="3489"/>
                  </a:lnTo>
                  <a:lnTo>
                    <a:pt x="582" y="2617"/>
                  </a:lnTo>
                  <a:lnTo>
                    <a:pt x="466" y="1977"/>
                  </a:lnTo>
                  <a:lnTo>
                    <a:pt x="350" y="1570"/>
                  </a:lnTo>
                  <a:lnTo>
                    <a:pt x="408" y="989"/>
                  </a:lnTo>
                  <a:lnTo>
                    <a:pt x="524" y="524"/>
                  </a:lnTo>
                  <a:lnTo>
                    <a:pt x="698" y="58"/>
                  </a:lnTo>
                  <a:lnTo>
                    <a:pt x="64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9" name="Google Shape;2599;p34"/>
            <p:cNvSpPr/>
            <p:nvPr/>
          </p:nvSpPr>
          <p:spPr>
            <a:xfrm>
              <a:off x="8578075" y="3737550"/>
              <a:ext cx="11650" cy="30550"/>
            </a:xfrm>
            <a:custGeom>
              <a:rect b="b" l="l" r="r" t="t"/>
              <a:pathLst>
                <a:path extrusionOk="0" h="1222" w="466">
                  <a:moveTo>
                    <a:pt x="0" y="0"/>
                  </a:moveTo>
                  <a:lnTo>
                    <a:pt x="0" y="58"/>
                  </a:lnTo>
                  <a:lnTo>
                    <a:pt x="407" y="1221"/>
                  </a:lnTo>
                  <a:lnTo>
                    <a:pt x="466" y="1221"/>
                  </a:lnTo>
                  <a:lnTo>
                    <a:pt x="58" y="58"/>
                  </a:lnTo>
                  <a:lnTo>
                    <a:pt x="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0" name="Google Shape;2600;p34"/>
            <p:cNvSpPr/>
            <p:nvPr/>
          </p:nvSpPr>
          <p:spPr>
            <a:xfrm>
              <a:off x="8564975" y="3683750"/>
              <a:ext cx="20400" cy="39275"/>
            </a:xfrm>
            <a:custGeom>
              <a:rect b="b" l="l" r="r" t="t"/>
              <a:pathLst>
                <a:path extrusionOk="0" h="1571" w="816">
                  <a:moveTo>
                    <a:pt x="1" y="1"/>
                  </a:moveTo>
                  <a:lnTo>
                    <a:pt x="1" y="59"/>
                  </a:lnTo>
                  <a:lnTo>
                    <a:pt x="175" y="233"/>
                  </a:lnTo>
                  <a:lnTo>
                    <a:pt x="350" y="466"/>
                  </a:lnTo>
                  <a:lnTo>
                    <a:pt x="582" y="931"/>
                  </a:lnTo>
                  <a:lnTo>
                    <a:pt x="757" y="1513"/>
                  </a:lnTo>
                  <a:lnTo>
                    <a:pt x="815" y="1571"/>
                  </a:lnTo>
                  <a:lnTo>
                    <a:pt x="815" y="1513"/>
                  </a:lnTo>
                  <a:lnTo>
                    <a:pt x="641" y="873"/>
                  </a:lnTo>
                  <a:lnTo>
                    <a:pt x="350" y="408"/>
                  </a:lnTo>
                  <a:lnTo>
                    <a:pt x="234" y="175"/>
                  </a:lnTo>
                  <a:lnTo>
                    <a:pt x="59"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1" name="Google Shape;2601;p34"/>
            <p:cNvSpPr/>
            <p:nvPr/>
          </p:nvSpPr>
          <p:spPr>
            <a:xfrm>
              <a:off x="8339650" y="3693925"/>
              <a:ext cx="24750" cy="91625"/>
            </a:xfrm>
            <a:custGeom>
              <a:rect b="b" l="l" r="r" t="t"/>
              <a:pathLst>
                <a:path extrusionOk="0" h="3665" w="990">
                  <a:moveTo>
                    <a:pt x="1" y="1"/>
                  </a:moveTo>
                  <a:lnTo>
                    <a:pt x="1" y="59"/>
                  </a:lnTo>
                  <a:lnTo>
                    <a:pt x="175" y="233"/>
                  </a:lnTo>
                  <a:lnTo>
                    <a:pt x="350" y="524"/>
                  </a:lnTo>
                  <a:lnTo>
                    <a:pt x="524" y="931"/>
                  </a:lnTo>
                  <a:lnTo>
                    <a:pt x="698" y="1396"/>
                  </a:lnTo>
                  <a:lnTo>
                    <a:pt x="815" y="1861"/>
                  </a:lnTo>
                  <a:lnTo>
                    <a:pt x="873" y="2443"/>
                  </a:lnTo>
                  <a:lnTo>
                    <a:pt x="931" y="3024"/>
                  </a:lnTo>
                  <a:lnTo>
                    <a:pt x="873" y="3606"/>
                  </a:lnTo>
                  <a:lnTo>
                    <a:pt x="931" y="3664"/>
                  </a:lnTo>
                  <a:lnTo>
                    <a:pt x="931" y="3606"/>
                  </a:lnTo>
                  <a:lnTo>
                    <a:pt x="989" y="3024"/>
                  </a:lnTo>
                  <a:lnTo>
                    <a:pt x="931" y="2443"/>
                  </a:lnTo>
                  <a:lnTo>
                    <a:pt x="873" y="1861"/>
                  </a:lnTo>
                  <a:lnTo>
                    <a:pt x="698" y="1338"/>
                  </a:lnTo>
                  <a:lnTo>
                    <a:pt x="582" y="873"/>
                  </a:lnTo>
                  <a:lnTo>
                    <a:pt x="408" y="524"/>
                  </a:lnTo>
                  <a:lnTo>
                    <a:pt x="175" y="175"/>
                  </a:lnTo>
                  <a:lnTo>
                    <a:pt x="59"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2" name="Google Shape;2602;p34"/>
            <p:cNvSpPr/>
            <p:nvPr/>
          </p:nvSpPr>
          <p:spPr>
            <a:xfrm>
              <a:off x="8319300" y="3784050"/>
              <a:ext cx="16025" cy="68375"/>
            </a:xfrm>
            <a:custGeom>
              <a:rect b="b" l="l" r="r" t="t"/>
              <a:pathLst>
                <a:path extrusionOk="0" h="2735" w="641">
                  <a:moveTo>
                    <a:pt x="466" y="1"/>
                  </a:moveTo>
                  <a:lnTo>
                    <a:pt x="466" y="59"/>
                  </a:lnTo>
                  <a:lnTo>
                    <a:pt x="524" y="292"/>
                  </a:lnTo>
                  <a:lnTo>
                    <a:pt x="582" y="641"/>
                  </a:lnTo>
                  <a:lnTo>
                    <a:pt x="640" y="1280"/>
                  </a:lnTo>
                  <a:lnTo>
                    <a:pt x="640" y="757"/>
                  </a:lnTo>
                  <a:lnTo>
                    <a:pt x="582" y="350"/>
                  </a:lnTo>
                  <a:lnTo>
                    <a:pt x="524" y="1"/>
                  </a:lnTo>
                  <a:close/>
                  <a:moveTo>
                    <a:pt x="1" y="408"/>
                  </a:moveTo>
                  <a:lnTo>
                    <a:pt x="1" y="466"/>
                  </a:lnTo>
                  <a:lnTo>
                    <a:pt x="59" y="641"/>
                  </a:lnTo>
                  <a:lnTo>
                    <a:pt x="175" y="931"/>
                  </a:lnTo>
                  <a:lnTo>
                    <a:pt x="349" y="1687"/>
                  </a:lnTo>
                  <a:lnTo>
                    <a:pt x="466" y="2676"/>
                  </a:lnTo>
                  <a:lnTo>
                    <a:pt x="524" y="2734"/>
                  </a:lnTo>
                  <a:lnTo>
                    <a:pt x="524" y="2676"/>
                  </a:lnTo>
                  <a:lnTo>
                    <a:pt x="582" y="2385"/>
                  </a:lnTo>
                  <a:lnTo>
                    <a:pt x="640" y="1629"/>
                  </a:lnTo>
                  <a:lnTo>
                    <a:pt x="640" y="1280"/>
                  </a:lnTo>
                  <a:lnTo>
                    <a:pt x="582" y="1978"/>
                  </a:lnTo>
                  <a:lnTo>
                    <a:pt x="524" y="2443"/>
                  </a:lnTo>
                  <a:lnTo>
                    <a:pt x="349" y="1338"/>
                  </a:lnTo>
                  <a:lnTo>
                    <a:pt x="175" y="757"/>
                  </a:lnTo>
                  <a:lnTo>
                    <a:pt x="117" y="582"/>
                  </a:lnTo>
                  <a:lnTo>
                    <a:pt x="1" y="408"/>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3" name="Google Shape;2603;p34"/>
            <p:cNvSpPr/>
            <p:nvPr/>
          </p:nvSpPr>
          <p:spPr>
            <a:xfrm>
              <a:off x="8291675" y="3850925"/>
              <a:ext cx="40725" cy="81450"/>
            </a:xfrm>
            <a:custGeom>
              <a:rect b="b" l="l" r="r" t="t"/>
              <a:pathLst>
                <a:path extrusionOk="0" h="3258" w="1629">
                  <a:moveTo>
                    <a:pt x="1571" y="1"/>
                  </a:moveTo>
                  <a:lnTo>
                    <a:pt x="1571" y="466"/>
                  </a:lnTo>
                  <a:lnTo>
                    <a:pt x="1513" y="931"/>
                  </a:lnTo>
                  <a:lnTo>
                    <a:pt x="1106" y="2908"/>
                  </a:lnTo>
                  <a:lnTo>
                    <a:pt x="931" y="3083"/>
                  </a:lnTo>
                  <a:lnTo>
                    <a:pt x="815" y="3141"/>
                  </a:lnTo>
                  <a:lnTo>
                    <a:pt x="640" y="3199"/>
                  </a:lnTo>
                  <a:lnTo>
                    <a:pt x="466" y="3199"/>
                  </a:lnTo>
                  <a:lnTo>
                    <a:pt x="350" y="3141"/>
                  </a:lnTo>
                  <a:lnTo>
                    <a:pt x="59" y="2967"/>
                  </a:lnTo>
                  <a:lnTo>
                    <a:pt x="1" y="2967"/>
                  </a:lnTo>
                  <a:lnTo>
                    <a:pt x="1" y="3025"/>
                  </a:lnTo>
                  <a:lnTo>
                    <a:pt x="291" y="3199"/>
                  </a:lnTo>
                  <a:lnTo>
                    <a:pt x="582" y="3257"/>
                  </a:lnTo>
                  <a:lnTo>
                    <a:pt x="640" y="3257"/>
                  </a:lnTo>
                  <a:lnTo>
                    <a:pt x="873" y="3199"/>
                  </a:lnTo>
                  <a:lnTo>
                    <a:pt x="989" y="3083"/>
                  </a:lnTo>
                  <a:lnTo>
                    <a:pt x="1164" y="2967"/>
                  </a:lnTo>
                  <a:lnTo>
                    <a:pt x="1571" y="931"/>
                  </a:lnTo>
                  <a:lnTo>
                    <a:pt x="1629" y="466"/>
                  </a:lnTo>
                  <a:lnTo>
                    <a:pt x="1629"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4" name="Google Shape;2604;p34"/>
            <p:cNvSpPr/>
            <p:nvPr/>
          </p:nvSpPr>
          <p:spPr>
            <a:xfrm>
              <a:off x="8288775" y="3922175"/>
              <a:ext cx="50900" cy="69800"/>
            </a:xfrm>
            <a:custGeom>
              <a:rect b="b" l="l" r="r" t="t"/>
              <a:pathLst>
                <a:path extrusionOk="0" h="2792" w="2036">
                  <a:moveTo>
                    <a:pt x="1280" y="0"/>
                  </a:moveTo>
                  <a:lnTo>
                    <a:pt x="1163" y="58"/>
                  </a:lnTo>
                  <a:lnTo>
                    <a:pt x="1047" y="233"/>
                  </a:lnTo>
                  <a:lnTo>
                    <a:pt x="873" y="407"/>
                  </a:lnTo>
                  <a:lnTo>
                    <a:pt x="640" y="640"/>
                  </a:lnTo>
                  <a:lnTo>
                    <a:pt x="349" y="814"/>
                  </a:lnTo>
                  <a:lnTo>
                    <a:pt x="59" y="931"/>
                  </a:lnTo>
                  <a:lnTo>
                    <a:pt x="0" y="931"/>
                  </a:lnTo>
                  <a:lnTo>
                    <a:pt x="59" y="989"/>
                  </a:lnTo>
                  <a:lnTo>
                    <a:pt x="233" y="931"/>
                  </a:lnTo>
                  <a:lnTo>
                    <a:pt x="349" y="872"/>
                  </a:lnTo>
                  <a:lnTo>
                    <a:pt x="640" y="698"/>
                  </a:lnTo>
                  <a:lnTo>
                    <a:pt x="873" y="465"/>
                  </a:lnTo>
                  <a:lnTo>
                    <a:pt x="1105" y="233"/>
                  </a:lnTo>
                  <a:lnTo>
                    <a:pt x="1222" y="117"/>
                  </a:lnTo>
                  <a:lnTo>
                    <a:pt x="1280" y="640"/>
                  </a:lnTo>
                  <a:lnTo>
                    <a:pt x="1512" y="1396"/>
                  </a:lnTo>
                  <a:lnTo>
                    <a:pt x="1978" y="2733"/>
                  </a:lnTo>
                  <a:lnTo>
                    <a:pt x="2036" y="2791"/>
                  </a:lnTo>
                  <a:lnTo>
                    <a:pt x="2036" y="2733"/>
                  </a:lnTo>
                  <a:lnTo>
                    <a:pt x="1570" y="1396"/>
                  </a:lnTo>
                  <a:lnTo>
                    <a:pt x="1338" y="640"/>
                  </a:lnTo>
                  <a:lnTo>
                    <a:pt x="1280" y="117"/>
                  </a:lnTo>
                  <a:lnTo>
                    <a:pt x="128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5" name="Google Shape;2605;p34"/>
            <p:cNvSpPr/>
            <p:nvPr/>
          </p:nvSpPr>
          <p:spPr>
            <a:xfrm>
              <a:off x="8281500" y="3900350"/>
              <a:ext cx="71275" cy="273350"/>
            </a:xfrm>
            <a:custGeom>
              <a:rect b="b" l="l" r="r" t="t"/>
              <a:pathLst>
                <a:path extrusionOk="0" h="10934" w="2851">
                  <a:moveTo>
                    <a:pt x="2385" y="1"/>
                  </a:moveTo>
                  <a:lnTo>
                    <a:pt x="2385" y="59"/>
                  </a:lnTo>
                  <a:lnTo>
                    <a:pt x="2792" y="1978"/>
                  </a:lnTo>
                  <a:lnTo>
                    <a:pt x="2559" y="2792"/>
                  </a:lnTo>
                  <a:lnTo>
                    <a:pt x="2152" y="4071"/>
                  </a:lnTo>
                  <a:lnTo>
                    <a:pt x="1745" y="4944"/>
                  </a:lnTo>
                  <a:lnTo>
                    <a:pt x="1396" y="5816"/>
                  </a:lnTo>
                  <a:lnTo>
                    <a:pt x="989" y="6863"/>
                  </a:lnTo>
                  <a:lnTo>
                    <a:pt x="989" y="6921"/>
                  </a:lnTo>
                  <a:lnTo>
                    <a:pt x="466" y="8723"/>
                  </a:lnTo>
                  <a:lnTo>
                    <a:pt x="233" y="9712"/>
                  </a:lnTo>
                  <a:lnTo>
                    <a:pt x="1" y="10933"/>
                  </a:lnTo>
                  <a:lnTo>
                    <a:pt x="59" y="10933"/>
                  </a:lnTo>
                  <a:lnTo>
                    <a:pt x="291" y="9770"/>
                  </a:lnTo>
                  <a:lnTo>
                    <a:pt x="524" y="8782"/>
                  </a:lnTo>
                  <a:lnTo>
                    <a:pt x="1047" y="6979"/>
                  </a:lnTo>
                  <a:lnTo>
                    <a:pt x="1047" y="6921"/>
                  </a:lnTo>
                  <a:lnTo>
                    <a:pt x="1454" y="5816"/>
                  </a:lnTo>
                  <a:lnTo>
                    <a:pt x="1803" y="4944"/>
                  </a:lnTo>
                  <a:lnTo>
                    <a:pt x="2210" y="4130"/>
                  </a:lnTo>
                  <a:lnTo>
                    <a:pt x="2617" y="2734"/>
                  </a:lnTo>
                  <a:lnTo>
                    <a:pt x="2850" y="1978"/>
                  </a:lnTo>
                  <a:lnTo>
                    <a:pt x="244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6" name="Google Shape;2606;p34"/>
            <p:cNvSpPr/>
            <p:nvPr/>
          </p:nvSpPr>
          <p:spPr>
            <a:xfrm>
              <a:off x="8445775" y="4116975"/>
              <a:ext cx="26200" cy="116325"/>
            </a:xfrm>
            <a:custGeom>
              <a:rect b="b" l="l" r="r" t="t"/>
              <a:pathLst>
                <a:path extrusionOk="0" h="4653" w="1048">
                  <a:moveTo>
                    <a:pt x="931" y="0"/>
                  </a:moveTo>
                  <a:lnTo>
                    <a:pt x="640" y="1280"/>
                  </a:lnTo>
                  <a:lnTo>
                    <a:pt x="350" y="2675"/>
                  </a:lnTo>
                  <a:lnTo>
                    <a:pt x="1" y="4594"/>
                  </a:lnTo>
                  <a:lnTo>
                    <a:pt x="1" y="4652"/>
                  </a:lnTo>
                  <a:lnTo>
                    <a:pt x="59" y="4652"/>
                  </a:lnTo>
                  <a:lnTo>
                    <a:pt x="408" y="2675"/>
                  </a:lnTo>
                  <a:lnTo>
                    <a:pt x="698" y="1338"/>
                  </a:lnTo>
                  <a:lnTo>
                    <a:pt x="1047"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7" name="Google Shape;2607;p34"/>
            <p:cNvSpPr/>
            <p:nvPr/>
          </p:nvSpPr>
          <p:spPr>
            <a:xfrm>
              <a:off x="8362925" y="4430975"/>
              <a:ext cx="32000" cy="17475"/>
            </a:xfrm>
            <a:custGeom>
              <a:rect b="b" l="l" r="r" t="t"/>
              <a:pathLst>
                <a:path extrusionOk="0" h="699" w="1280">
                  <a:moveTo>
                    <a:pt x="1279" y="1"/>
                  </a:moveTo>
                  <a:lnTo>
                    <a:pt x="1163" y="117"/>
                  </a:lnTo>
                  <a:lnTo>
                    <a:pt x="814" y="408"/>
                  </a:lnTo>
                  <a:lnTo>
                    <a:pt x="465" y="582"/>
                  </a:lnTo>
                  <a:lnTo>
                    <a:pt x="233" y="640"/>
                  </a:lnTo>
                  <a:lnTo>
                    <a:pt x="0" y="640"/>
                  </a:lnTo>
                  <a:lnTo>
                    <a:pt x="58" y="699"/>
                  </a:lnTo>
                  <a:lnTo>
                    <a:pt x="349" y="699"/>
                  </a:lnTo>
                  <a:lnTo>
                    <a:pt x="582" y="640"/>
                  </a:lnTo>
                  <a:lnTo>
                    <a:pt x="930" y="408"/>
                  </a:lnTo>
                  <a:lnTo>
                    <a:pt x="1279" y="59"/>
                  </a:lnTo>
                  <a:lnTo>
                    <a:pt x="1279"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8" name="Google Shape;2608;p34"/>
            <p:cNvSpPr/>
            <p:nvPr/>
          </p:nvSpPr>
          <p:spPr>
            <a:xfrm>
              <a:off x="8631850" y="4416450"/>
              <a:ext cx="33475" cy="14550"/>
            </a:xfrm>
            <a:custGeom>
              <a:rect b="b" l="l" r="r" t="t"/>
              <a:pathLst>
                <a:path extrusionOk="0" h="582" w="1339">
                  <a:moveTo>
                    <a:pt x="1280" y="0"/>
                  </a:moveTo>
                  <a:lnTo>
                    <a:pt x="1164" y="117"/>
                  </a:lnTo>
                  <a:lnTo>
                    <a:pt x="873" y="291"/>
                  </a:lnTo>
                  <a:lnTo>
                    <a:pt x="466" y="465"/>
                  </a:lnTo>
                  <a:lnTo>
                    <a:pt x="292" y="524"/>
                  </a:lnTo>
                  <a:lnTo>
                    <a:pt x="59" y="465"/>
                  </a:lnTo>
                  <a:lnTo>
                    <a:pt x="1" y="524"/>
                  </a:lnTo>
                  <a:lnTo>
                    <a:pt x="59" y="582"/>
                  </a:lnTo>
                  <a:lnTo>
                    <a:pt x="408" y="582"/>
                  </a:lnTo>
                  <a:lnTo>
                    <a:pt x="641" y="524"/>
                  </a:lnTo>
                  <a:lnTo>
                    <a:pt x="989" y="291"/>
                  </a:lnTo>
                  <a:lnTo>
                    <a:pt x="1338" y="58"/>
                  </a:lnTo>
                  <a:lnTo>
                    <a:pt x="1338"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9" name="Google Shape;2609;p34"/>
            <p:cNvSpPr/>
            <p:nvPr/>
          </p:nvSpPr>
          <p:spPr>
            <a:xfrm>
              <a:off x="8393450" y="3631425"/>
              <a:ext cx="40725" cy="33450"/>
            </a:xfrm>
            <a:custGeom>
              <a:rect b="b" l="l" r="r" t="t"/>
              <a:pathLst>
                <a:path extrusionOk="0" h="1338" w="1629">
                  <a:moveTo>
                    <a:pt x="1570" y="0"/>
                  </a:moveTo>
                  <a:lnTo>
                    <a:pt x="1105" y="465"/>
                  </a:lnTo>
                  <a:lnTo>
                    <a:pt x="582" y="872"/>
                  </a:lnTo>
                  <a:lnTo>
                    <a:pt x="0" y="1280"/>
                  </a:lnTo>
                  <a:lnTo>
                    <a:pt x="0" y="1338"/>
                  </a:lnTo>
                  <a:lnTo>
                    <a:pt x="58" y="1338"/>
                  </a:lnTo>
                  <a:lnTo>
                    <a:pt x="640" y="931"/>
                  </a:lnTo>
                  <a:lnTo>
                    <a:pt x="1163" y="465"/>
                  </a:lnTo>
                  <a:lnTo>
                    <a:pt x="1628" y="58"/>
                  </a:lnTo>
                  <a:lnTo>
                    <a:pt x="1628" y="0"/>
                  </a:lnTo>
                  <a:close/>
                </a:path>
              </a:pathLst>
            </a:custGeom>
            <a:solidFill>
              <a:srgbClr val="303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0" name="Google Shape;2610;p34"/>
            <p:cNvSpPr/>
            <p:nvPr/>
          </p:nvSpPr>
          <p:spPr>
            <a:xfrm>
              <a:off x="8521375" y="3856750"/>
              <a:ext cx="13100" cy="13100"/>
            </a:xfrm>
            <a:custGeom>
              <a:rect b="b" l="l" r="r" t="t"/>
              <a:pathLst>
                <a:path extrusionOk="0" h="524" w="524">
                  <a:moveTo>
                    <a:pt x="233" y="0"/>
                  </a:moveTo>
                  <a:lnTo>
                    <a:pt x="117" y="59"/>
                  </a:lnTo>
                  <a:lnTo>
                    <a:pt x="59" y="117"/>
                  </a:lnTo>
                  <a:lnTo>
                    <a:pt x="0" y="175"/>
                  </a:lnTo>
                  <a:lnTo>
                    <a:pt x="0" y="291"/>
                  </a:lnTo>
                  <a:lnTo>
                    <a:pt x="0" y="408"/>
                  </a:lnTo>
                  <a:lnTo>
                    <a:pt x="59" y="466"/>
                  </a:lnTo>
                  <a:lnTo>
                    <a:pt x="117" y="524"/>
                  </a:lnTo>
                  <a:lnTo>
                    <a:pt x="349" y="524"/>
                  </a:lnTo>
                  <a:lnTo>
                    <a:pt x="407" y="466"/>
                  </a:lnTo>
                  <a:lnTo>
                    <a:pt x="466" y="408"/>
                  </a:lnTo>
                  <a:lnTo>
                    <a:pt x="524" y="291"/>
                  </a:lnTo>
                  <a:lnTo>
                    <a:pt x="466" y="175"/>
                  </a:lnTo>
                  <a:lnTo>
                    <a:pt x="407" y="117"/>
                  </a:lnTo>
                  <a:lnTo>
                    <a:pt x="349" y="59"/>
                  </a:lnTo>
                  <a:lnTo>
                    <a:pt x="23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1" name="Google Shape;2611;p34"/>
            <p:cNvSpPr/>
            <p:nvPr/>
          </p:nvSpPr>
          <p:spPr>
            <a:xfrm>
              <a:off x="8524275" y="3919250"/>
              <a:ext cx="13125" cy="13125"/>
            </a:xfrm>
            <a:custGeom>
              <a:rect b="b" l="l" r="r" t="t"/>
              <a:pathLst>
                <a:path extrusionOk="0" h="525" w="525">
                  <a:moveTo>
                    <a:pt x="175" y="1"/>
                  </a:moveTo>
                  <a:lnTo>
                    <a:pt x="59" y="59"/>
                  </a:lnTo>
                  <a:lnTo>
                    <a:pt x="1" y="175"/>
                  </a:lnTo>
                  <a:lnTo>
                    <a:pt x="1" y="234"/>
                  </a:lnTo>
                  <a:lnTo>
                    <a:pt x="1" y="350"/>
                  </a:lnTo>
                  <a:lnTo>
                    <a:pt x="59" y="408"/>
                  </a:lnTo>
                  <a:lnTo>
                    <a:pt x="175" y="466"/>
                  </a:lnTo>
                  <a:lnTo>
                    <a:pt x="233" y="524"/>
                  </a:lnTo>
                  <a:lnTo>
                    <a:pt x="350" y="466"/>
                  </a:lnTo>
                  <a:lnTo>
                    <a:pt x="408" y="408"/>
                  </a:lnTo>
                  <a:lnTo>
                    <a:pt x="466" y="350"/>
                  </a:lnTo>
                  <a:lnTo>
                    <a:pt x="524" y="234"/>
                  </a:lnTo>
                  <a:lnTo>
                    <a:pt x="466" y="175"/>
                  </a:lnTo>
                  <a:lnTo>
                    <a:pt x="408" y="59"/>
                  </a:lnTo>
                  <a:lnTo>
                    <a:pt x="35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2" name="Google Shape;2612;p34"/>
            <p:cNvSpPr/>
            <p:nvPr/>
          </p:nvSpPr>
          <p:spPr>
            <a:xfrm>
              <a:off x="8521375" y="3977400"/>
              <a:ext cx="13100" cy="13125"/>
            </a:xfrm>
            <a:custGeom>
              <a:rect b="b" l="l" r="r" t="t"/>
              <a:pathLst>
                <a:path extrusionOk="0" h="525" w="524">
                  <a:moveTo>
                    <a:pt x="117" y="1"/>
                  </a:moveTo>
                  <a:lnTo>
                    <a:pt x="59" y="59"/>
                  </a:lnTo>
                  <a:lnTo>
                    <a:pt x="0" y="175"/>
                  </a:lnTo>
                  <a:lnTo>
                    <a:pt x="0" y="292"/>
                  </a:lnTo>
                  <a:lnTo>
                    <a:pt x="0" y="350"/>
                  </a:lnTo>
                  <a:lnTo>
                    <a:pt x="59" y="466"/>
                  </a:lnTo>
                  <a:lnTo>
                    <a:pt x="117" y="524"/>
                  </a:lnTo>
                  <a:lnTo>
                    <a:pt x="349" y="524"/>
                  </a:lnTo>
                  <a:lnTo>
                    <a:pt x="407" y="466"/>
                  </a:lnTo>
                  <a:lnTo>
                    <a:pt x="466" y="350"/>
                  </a:lnTo>
                  <a:lnTo>
                    <a:pt x="524" y="292"/>
                  </a:lnTo>
                  <a:lnTo>
                    <a:pt x="466" y="175"/>
                  </a:lnTo>
                  <a:lnTo>
                    <a:pt x="407" y="59"/>
                  </a:lnTo>
                  <a:lnTo>
                    <a:pt x="349"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3" name="Google Shape;2613;p34"/>
            <p:cNvSpPr/>
            <p:nvPr/>
          </p:nvSpPr>
          <p:spPr>
            <a:xfrm>
              <a:off x="8589700" y="3913450"/>
              <a:ext cx="30550" cy="16000"/>
            </a:xfrm>
            <a:custGeom>
              <a:rect b="b" l="l" r="r" t="t"/>
              <a:pathLst>
                <a:path extrusionOk="0" h="640" w="1222">
                  <a:moveTo>
                    <a:pt x="1164" y="0"/>
                  </a:moveTo>
                  <a:lnTo>
                    <a:pt x="989" y="117"/>
                  </a:lnTo>
                  <a:lnTo>
                    <a:pt x="698" y="291"/>
                  </a:lnTo>
                  <a:lnTo>
                    <a:pt x="349" y="466"/>
                  </a:lnTo>
                  <a:lnTo>
                    <a:pt x="1" y="524"/>
                  </a:lnTo>
                  <a:lnTo>
                    <a:pt x="1" y="582"/>
                  </a:lnTo>
                  <a:lnTo>
                    <a:pt x="1" y="640"/>
                  </a:lnTo>
                  <a:lnTo>
                    <a:pt x="349" y="524"/>
                  </a:lnTo>
                  <a:lnTo>
                    <a:pt x="756" y="349"/>
                  </a:lnTo>
                  <a:lnTo>
                    <a:pt x="1047" y="175"/>
                  </a:lnTo>
                  <a:lnTo>
                    <a:pt x="122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4" name="Google Shape;2614;p34"/>
            <p:cNvSpPr/>
            <p:nvPr/>
          </p:nvSpPr>
          <p:spPr>
            <a:xfrm>
              <a:off x="8370175" y="3387200"/>
              <a:ext cx="45100" cy="139575"/>
            </a:xfrm>
            <a:custGeom>
              <a:rect b="b" l="l" r="r" t="t"/>
              <a:pathLst>
                <a:path extrusionOk="0" h="5583" w="1804">
                  <a:moveTo>
                    <a:pt x="931" y="0"/>
                  </a:moveTo>
                  <a:lnTo>
                    <a:pt x="1" y="523"/>
                  </a:lnTo>
                  <a:lnTo>
                    <a:pt x="175" y="1047"/>
                  </a:lnTo>
                  <a:lnTo>
                    <a:pt x="466" y="1803"/>
                  </a:lnTo>
                  <a:lnTo>
                    <a:pt x="1513" y="4943"/>
                  </a:lnTo>
                  <a:lnTo>
                    <a:pt x="1745" y="5582"/>
                  </a:lnTo>
                  <a:lnTo>
                    <a:pt x="1803" y="5582"/>
                  </a:lnTo>
                  <a:lnTo>
                    <a:pt x="1571" y="4943"/>
                  </a:lnTo>
                  <a:lnTo>
                    <a:pt x="524" y="1803"/>
                  </a:lnTo>
                  <a:lnTo>
                    <a:pt x="292" y="1105"/>
                  </a:lnTo>
                  <a:lnTo>
                    <a:pt x="59" y="523"/>
                  </a:lnTo>
                  <a:lnTo>
                    <a:pt x="989" y="58"/>
                  </a:lnTo>
                  <a:lnTo>
                    <a:pt x="98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5" name="Google Shape;2615;p34"/>
            <p:cNvSpPr/>
            <p:nvPr/>
          </p:nvSpPr>
          <p:spPr>
            <a:xfrm>
              <a:off x="8360000" y="3525300"/>
              <a:ext cx="78525" cy="21825"/>
            </a:xfrm>
            <a:custGeom>
              <a:rect b="b" l="l" r="r" t="t"/>
              <a:pathLst>
                <a:path extrusionOk="0" h="873" w="3141">
                  <a:moveTo>
                    <a:pt x="1803" y="0"/>
                  </a:moveTo>
                  <a:lnTo>
                    <a:pt x="1222" y="117"/>
                  </a:lnTo>
                  <a:lnTo>
                    <a:pt x="640" y="291"/>
                  </a:lnTo>
                  <a:lnTo>
                    <a:pt x="292" y="524"/>
                  </a:lnTo>
                  <a:lnTo>
                    <a:pt x="117" y="698"/>
                  </a:lnTo>
                  <a:lnTo>
                    <a:pt x="1" y="814"/>
                  </a:lnTo>
                  <a:lnTo>
                    <a:pt x="1" y="873"/>
                  </a:lnTo>
                  <a:lnTo>
                    <a:pt x="59" y="873"/>
                  </a:lnTo>
                  <a:lnTo>
                    <a:pt x="117" y="756"/>
                  </a:lnTo>
                  <a:lnTo>
                    <a:pt x="350" y="582"/>
                  </a:lnTo>
                  <a:lnTo>
                    <a:pt x="699" y="349"/>
                  </a:lnTo>
                  <a:lnTo>
                    <a:pt x="1222" y="175"/>
                  </a:lnTo>
                  <a:lnTo>
                    <a:pt x="1803" y="58"/>
                  </a:lnTo>
                  <a:lnTo>
                    <a:pt x="2269" y="58"/>
                  </a:lnTo>
                  <a:lnTo>
                    <a:pt x="2618" y="117"/>
                  </a:lnTo>
                  <a:lnTo>
                    <a:pt x="2966" y="233"/>
                  </a:lnTo>
                  <a:lnTo>
                    <a:pt x="3141" y="233"/>
                  </a:lnTo>
                  <a:lnTo>
                    <a:pt x="3083" y="175"/>
                  </a:lnTo>
                  <a:lnTo>
                    <a:pt x="2966" y="175"/>
                  </a:lnTo>
                  <a:lnTo>
                    <a:pt x="2676" y="58"/>
                  </a:lnTo>
                  <a:lnTo>
                    <a:pt x="226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6" name="Google Shape;2616;p34"/>
            <p:cNvSpPr/>
            <p:nvPr/>
          </p:nvSpPr>
          <p:spPr>
            <a:xfrm>
              <a:off x="8332375" y="3800050"/>
              <a:ext cx="32025" cy="190475"/>
            </a:xfrm>
            <a:custGeom>
              <a:rect b="b" l="l" r="r" t="t"/>
              <a:pathLst>
                <a:path extrusionOk="0" h="7619" w="1281">
                  <a:moveTo>
                    <a:pt x="1" y="1"/>
                  </a:moveTo>
                  <a:lnTo>
                    <a:pt x="1" y="2443"/>
                  </a:lnTo>
                  <a:lnTo>
                    <a:pt x="408" y="4071"/>
                  </a:lnTo>
                  <a:lnTo>
                    <a:pt x="641" y="5292"/>
                  </a:lnTo>
                  <a:lnTo>
                    <a:pt x="757" y="5990"/>
                  </a:lnTo>
                  <a:lnTo>
                    <a:pt x="699" y="6339"/>
                  </a:lnTo>
                  <a:lnTo>
                    <a:pt x="524" y="6920"/>
                  </a:lnTo>
                  <a:lnTo>
                    <a:pt x="292" y="7618"/>
                  </a:lnTo>
                  <a:lnTo>
                    <a:pt x="1280" y="6455"/>
                  </a:lnTo>
                  <a:lnTo>
                    <a:pt x="1280" y="5699"/>
                  </a:lnTo>
                  <a:lnTo>
                    <a:pt x="1164" y="4885"/>
                  </a:lnTo>
                  <a:lnTo>
                    <a:pt x="989" y="3839"/>
                  </a:lnTo>
                  <a:lnTo>
                    <a:pt x="350" y="1396"/>
                  </a:lnTo>
                  <a:lnTo>
                    <a:pt x="1"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7" name="Google Shape;2617;p34"/>
            <p:cNvSpPr/>
            <p:nvPr/>
          </p:nvSpPr>
          <p:spPr>
            <a:xfrm>
              <a:off x="8421075" y="4166400"/>
              <a:ext cx="171550" cy="260250"/>
            </a:xfrm>
            <a:custGeom>
              <a:rect b="b" l="l" r="r" t="t"/>
              <a:pathLst>
                <a:path extrusionOk="0" h="10410" w="6862">
                  <a:moveTo>
                    <a:pt x="1512" y="0"/>
                  </a:moveTo>
                  <a:lnTo>
                    <a:pt x="1105" y="2094"/>
                  </a:lnTo>
                  <a:lnTo>
                    <a:pt x="640" y="5408"/>
                  </a:lnTo>
                  <a:lnTo>
                    <a:pt x="0" y="10409"/>
                  </a:lnTo>
                  <a:lnTo>
                    <a:pt x="4827" y="10293"/>
                  </a:lnTo>
                  <a:lnTo>
                    <a:pt x="6862" y="10293"/>
                  </a:lnTo>
                  <a:lnTo>
                    <a:pt x="6862" y="10119"/>
                  </a:lnTo>
                  <a:lnTo>
                    <a:pt x="6455" y="9421"/>
                  </a:lnTo>
                  <a:lnTo>
                    <a:pt x="5699" y="7851"/>
                  </a:lnTo>
                  <a:lnTo>
                    <a:pt x="3373" y="3489"/>
                  </a:lnTo>
                  <a:lnTo>
                    <a:pt x="1512"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8" name="Google Shape;2618;p34"/>
            <p:cNvSpPr/>
            <p:nvPr/>
          </p:nvSpPr>
          <p:spPr>
            <a:xfrm>
              <a:off x="8293125" y="4063175"/>
              <a:ext cx="68350" cy="379450"/>
            </a:xfrm>
            <a:custGeom>
              <a:rect b="b" l="l" r="r" t="t"/>
              <a:pathLst>
                <a:path extrusionOk="0" h="15178" w="2734">
                  <a:moveTo>
                    <a:pt x="2734" y="1"/>
                  </a:moveTo>
                  <a:lnTo>
                    <a:pt x="2152" y="699"/>
                  </a:lnTo>
                  <a:lnTo>
                    <a:pt x="1629" y="1571"/>
                  </a:lnTo>
                  <a:lnTo>
                    <a:pt x="1164" y="2501"/>
                  </a:lnTo>
                  <a:lnTo>
                    <a:pt x="757" y="3548"/>
                  </a:lnTo>
                  <a:lnTo>
                    <a:pt x="466" y="4536"/>
                  </a:lnTo>
                  <a:lnTo>
                    <a:pt x="233" y="5583"/>
                  </a:lnTo>
                  <a:lnTo>
                    <a:pt x="59" y="6572"/>
                  </a:lnTo>
                  <a:lnTo>
                    <a:pt x="1" y="7444"/>
                  </a:lnTo>
                  <a:lnTo>
                    <a:pt x="1" y="9130"/>
                  </a:lnTo>
                  <a:lnTo>
                    <a:pt x="117" y="11282"/>
                  </a:lnTo>
                  <a:lnTo>
                    <a:pt x="466" y="15178"/>
                  </a:lnTo>
                  <a:lnTo>
                    <a:pt x="1396" y="14887"/>
                  </a:lnTo>
                  <a:lnTo>
                    <a:pt x="1687" y="14829"/>
                  </a:lnTo>
                  <a:lnTo>
                    <a:pt x="1396" y="13724"/>
                  </a:lnTo>
                  <a:lnTo>
                    <a:pt x="1164" y="12561"/>
                  </a:lnTo>
                  <a:lnTo>
                    <a:pt x="931" y="11166"/>
                  </a:lnTo>
                  <a:lnTo>
                    <a:pt x="699" y="9596"/>
                  </a:lnTo>
                  <a:lnTo>
                    <a:pt x="524" y="7967"/>
                  </a:lnTo>
                  <a:lnTo>
                    <a:pt x="524" y="6397"/>
                  </a:lnTo>
                  <a:lnTo>
                    <a:pt x="524" y="5699"/>
                  </a:lnTo>
                  <a:lnTo>
                    <a:pt x="582" y="5002"/>
                  </a:lnTo>
                  <a:lnTo>
                    <a:pt x="757" y="4362"/>
                  </a:lnTo>
                  <a:lnTo>
                    <a:pt x="989" y="3664"/>
                  </a:lnTo>
                  <a:lnTo>
                    <a:pt x="1222" y="2908"/>
                  </a:lnTo>
                  <a:lnTo>
                    <a:pt x="1571" y="2210"/>
                  </a:lnTo>
                  <a:lnTo>
                    <a:pt x="2211" y="931"/>
                  </a:lnTo>
                  <a:lnTo>
                    <a:pt x="2734"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9" name="Google Shape;2619;p34"/>
            <p:cNvSpPr/>
            <p:nvPr/>
          </p:nvSpPr>
          <p:spPr>
            <a:xfrm>
              <a:off x="8447225" y="4192575"/>
              <a:ext cx="237000" cy="581525"/>
            </a:xfrm>
            <a:custGeom>
              <a:rect b="b" l="l" r="r" t="t"/>
              <a:pathLst>
                <a:path extrusionOk="0" h="23261" w="9480">
                  <a:moveTo>
                    <a:pt x="9363" y="0"/>
                  </a:moveTo>
                  <a:lnTo>
                    <a:pt x="9247" y="58"/>
                  </a:lnTo>
                  <a:lnTo>
                    <a:pt x="1" y="23144"/>
                  </a:lnTo>
                  <a:lnTo>
                    <a:pt x="1" y="23202"/>
                  </a:lnTo>
                  <a:lnTo>
                    <a:pt x="59" y="23260"/>
                  </a:lnTo>
                  <a:lnTo>
                    <a:pt x="175" y="23260"/>
                  </a:lnTo>
                  <a:lnTo>
                    <a:pt x="233" y="23202"/>
                  </a:lnTo>
                  <a:lnTo>
                    <a:pt x="9479" y="175"/>
                  </a:lnTo>
                  <a:lnTo>
                    <a:pt x="9479" y="58"/>
                  </a:lnTo>
                  <a:lnTo>
                    <a:pt x="942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0" name="Google Shape;2620;p34"/>
            <p:cNvSpPr/>
            <p:nvPr/>
          </p:nvSpPr>
          <p:spPr>
            <a:xfrm>
              <a:off x="8358550" y="3526750"/>
              <a:ext cx="59625" cy="37825"/>
            </a:xfrm>
            <a:custGeom>
              <a:rect b="b" l="l" r="r" t="t"/>
              <a:pathLst>
                <a:path extrusionOk="0" h="1513" w="2385">
                  <a:moveTo>
                    <a:pt x="1803" y="0"/>
                  </a:moveTo>
                  <a:lnTo>
                    <a:pt x="1222" y="117"/>
                  </a:lnTo>
                  <a:lnTo>
                    <a:pt x="757" y="291"/>
                  </a:lnTo>
                  <a:lnTo>
                    <a:pt x="350" y="524"/>
                  </a:lnTo>
                  <a:lnTo>
                    <a:pt x="59" y="756"/>
                  </a:lnTo>
                  <a:lnTo>
                    <a:pt x="1" y="873"/>
                  </a:lnTo>
                  <a:lnTo>
                    <a:pt x="1" y="1047"/>
                  </a:lnTo>
                  <a:lnTo>
                    <a:pt x="1" y="1163"/>
                  </a:lnTo>
                  <a:lnTo>
                    <a:pt x="59" y="1280"/>
                  </a:lnTo>
                  <a:lnTo>
                    <a:pt x="175" y="1338"/>
                  </a:lnTo>
                  <a:lnTo>
                    <a:pt x="350" y="1396"/>
                  </a:lnTo>
                  <a:lnTo>
                    <a:pt x="698" y="1512"/>
                  </a:lnTo>
                  <a:lnTo>
                    <a:pt x="1105" y="1512"/>
                  </a:lnTo>
                  <a:lnTo>
                    <a:pt x="1454" y="1454"/>
                  </a:lnTo>
                  <a:lnTo>
                    <a:pt x="1803" y="1338"/>
                  </a:lnTo>
                  <a:lnTo>
                    <a:pt x="1687" y="1047"/>
                  </a:lnTo>
                  <a:lnTo>
                    <a:pt x="1687" y="640"/>
                  </a:lnTo>
                  <a:lnTo>
                    <a:pt x="1803" y="291"/>
                  </a:lnTo>
                  <a:lnTo>
                    <a:pt x="1861" y="175"/>
                  </a:lnTo>
                  <a:lnTo>
                    <a:pt x="1978" y="59"/>
                  </a:lnTo>
                  <a:lnTo>
                    <a:pt x="2385" y="59"/>
                  </a:lnTo>
                  <a:lnTo>
                    <a:pt x="2385"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1" name="Google Shape;2621;p34"/>
            <p:cNvSpPr/>
            <p:nvPr/>
          </p:nvSpPr>
          <p:spPr>
            <a:xfrm>
              <a:off x="8432700" y="3627050"/>
              <a:ext cx="53800" cy="58175"/>
            </a:xfrm>
            <a:custGeom>
              <a:rect b="b" l="l" r="r" t="t"/>
              <a:pathLst>
                <a:path extrusionOk="0" h="2327" w="2152">
                  <a:moveTo>
                    <a:pt x="407" y="1803"/>
                  </a:moveTo>
                  <a:lnTo>
                    <a:pt x="465" y="2036"/>
                  </a:lnTo>
                  <a:lnTo>
                    <a:pt x="411" y="1806"/>
                  </a:lnTo>
                  <a:lnTo>
                    <a:pt x="411" y="1806"/>
                  </a:lnTo>
                  <a:lnTo>
                    <a:pt x="407" y="1803"/>
                  </a:lnTo>
                  <a:close/>
                  <a:moveTo>
                    <a:pt x="0" y="1"/>
                  </a:moveTo>
                  <a:lnTo>
                    <a:pt x="58" y="175"/>
                  </a:lnTo>
                  <a:lnTo>
                    <a:pt x="175" y="815"/>
                  </a:lnTo>
                  <a:lnTo>
                    <a:pt x="411" y="1806"/>
                  </a:lnTo>
                  <a:lnTo>
                    <a:pt x="411" y="1806"/>
                  </a:lnTo>
                  <a:lnTo>
                    <a:pt x="756" y="2036"/>
                  </a:lnTo>
                  <a:lnTo>
                    <a:pt x="1105" y="2269"/>
                  </a:lnTo>
                  <a:lnTo>
                    <a:pt x="1338" y="2327"/>
                  </a:lnTo>
                  <a:lnTo>
                    <a:pt x="1570" y="2327"/>
                  </a:lnTo>
                  <a:lnTo>
                    <a:pt x="1861" y="2269"/>
                  </a:lnTo>
                  <a:lnTo>
                    <a:pt x="2152" y="2210"/>
                  </a:lnTo>
                  <a:lnTo>
                    <a:pt x="2152" y="1338"/>
                  </a:lnTo>
                  <a:lnTo>
                    <a:pt x="1861" y="1280"/>
                  </a:lnTo>
                  <a:lnTo>
                    <a:pt x="1628" y="1164"/>
                  </a:lnTo>
                  <a:lnTo>
                    <a:pt x="1105" y="815"/>
                  </a:lnTo>
                  <a:lnTo>
                    <a:pt x="756" y="524"/>
                  </a:lnTo>
                  <a:lnTo>
                    <a:pt x="524" y="292"/>
                  </a:lnTo>
                  <a:lnTo>
                    <a:pt x="291"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22" name="Google Shape;2622;p34"/>
          <p:cNvGrpSpPr/>
          <p:nvPr/>
        </p:nvGrpSpPr>
        <p:grpSpPr>
          <a:xfrm>
            <a:off x="7504298" y="1475111"/>
            <a:ext cx="1127101" cy="3068286"/>
            <a:chOff x="7047098" y="1475111"/>
            <a:chExt cx="1127101" cy="3068286"/>
          </a:xfrm>
        </p:grpSpPr>
        <p:sp>
          <p:nvSpPr>
            <p:cNvPr id="2623" name="Google Shape;2623;p34"/>
            <p:cNvSpPr/>
            <p:nvPr/>
          </p:nvSpPr>
          <p:spPr>
            <a:xfrm>
              <a:off x="7459578" y="1724737"/>
              <a:ext cx="356542" cy="357329"/>
            </a:xfrm>
            <a:custGeom>
              <a:rect b="b" l="l" r="r" t="t"/>
              <a:pathLst>
                <a:path extrusionOk="0" h="9074" w="9054">
                  <a:moveTo>
                    <a:pt x="0" y="1"/>
                  </a:moveTo>
                  <a:lnTo>
                    <a:pt x="0" y="9074"/>
                  </a:lnTo>
                  <a:lnTo>
                    <a:pt x="9054" y="9074"/>
                  </a:lnTo>
                  <a:lnTo>
                    <a:pt x="9054" y="1"/>
                  </a:lnTo>
                  <a:close/>
                </a:path>
              </a:pathLst>
            </a:custGeom>
            <a:solidFill>
              <a:srgbClr val="3D0B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4" name="Google Shape;2624;p34"/>
            <p:cNvSpPr/>
            <p:nvPr/>
          </p:nvSpPr>
          <p:spPr>
            <a:xfrm>
              <a:off x="7422167" y="3827242"/>
              <a:ext cx="180200" cy="716155"/>
            </a:xfrm>
            <a:custGeom>
              <a:rect b="b" l="l" r="r" t="t"/>
              <a:pathLst>
                <a:path extrusionOk="0" h="18186" w="4576">
                  <a:moveTo>
                    <a:pt x="20" y="0"/>
                  </a:moveTo>
                  <a:lnTo>
                    <a:pt x="78" y="3063"/>
                  </a:lnTo>
                  <a:lnTo>
                    <a:pt x="136" y="4828"/>
                  </a:lnTo>
                  <a:lnTo>
                    <a:pt x="155" y="5545"/>
                  </a:lnTo>
                  <a:lnTo>
                    <a:pt x="194" y="6068"/>
                  </a:lnTo>
                  <a:lnTo>
                    <a:pt x="252" y="6708"/>
                  </a:lnTo>
                  <a:lnTo>
                    <a:pt x="349" y="7270"/>
                  </a:lnTo>
                  <a:lnTo>
                    <a:pt x="446" y="7774"/>
                  </a:lnTo>
                  <a:lnTo>
                    <a:pt x="563" y="8182"/>
                  </a:lnTo>
                  <a:lnTo>
                    <a:pt x="718" y="8802"/>
                  </a:lnTo>
                  <a:lnTo>
                    <a:pt x="776" y="9015"/>
                  </a:lnTo>
                  <a:lnTo>
                    <a:pt x="776" y="9151"/>
                  </a:lnTo>
                  <a:lnTo>
                    <a:pt x="756" y="9384"/>
                  </a:lnTo>
                  <a:lnTo>
                    <a:pt x="698" y="9616"/>
                  </a:lnTo>
                  <a:lnTo>
                    <a:pt x="640" y="9849"/>
                  </a:lnTo>
                  <a:lnTo>
                    <a:pt x="601" y="10081"/>
                  </a:lnTo>
                  <a:lnTo>
                    <a:pt x="563" y="10333"/>
                  </a:lnTo>
                  <a:lnTo>
                    <a:pt x="563" y="10644"/>
                  </a:lnTo>
                  <a:lnTo>
                    <a:pt x="601" y="10993"/>
                  </a:lnTo>
                  <a:lnTo>
                    <a:pt x="679" y="11419"/>
                  </a:lnTo>
                  <a:lnTo>
                    <a:pt x="718" y="11555"/>
                  </a:lnTo>
                  <a:lnTo>
                    <a:pt x="718" y="11729"/>
                  </a:lnTo>
                  <a:lnTo>
                    <a:pt x="718" y="11904"/>
                  </a:lnTo>
                  <a:lnTo>
                    <a:pt x="698" y="12098"/>
                  </a:lnTo>
                  <a:lnTo>
                    <a:pt x="640" y="12505"/>
                  </a:lnTo>
                  <a:lnTo>
                    <a:pt x="543" y="12970"/>
                  </a:lnTo>
                  <a:lnTo>
                    <a:pt x="311" y="13901"/>
                  </a:lnTo>
                  <a:lnTo>
                    <a:pt x="78" y="14792"/>
                  </a:lnTo>
                  <a:lnTo>
                    <a:pt x="20" y="15141"/>
                  </a:lnTo>
                  <a:lnTo>
                    <a:pt x="0" y="15335"/>
                  </a:lnTo>
                  <a:lnTo>
                    <a:pt x="0" y="15529"/>
                  </a:lnTo>
                  <a:lnTo>
                    <a:pt x="20" y="15742"/>
                  </a:lnTo>
                  <a:lnTo>
                    <a:pt x="39" y="15956"/>
                  </a:lnTo>
                  <a:lnTo>
                    <a:pt x="78" y="16149"/>
                  </a:lnTo>
                  <a:lnTo>
                    <a:pt x="136" y="16363"/>
                  </a:lnTo>
                  <a:lnTo>
                    <a:pt x="214" y="16576"/>
                  </a:lnTo>
                  <a:lnTo>
                    <a:pt x="330" y="16789"/>
                  </a:lnTo>
                  <a:lnTo>
                    <a:pt x="446" y="16983"/>
                  </a:lnTo>
                  <a:lnTo>
                    <a:pt x="601" y="17177"/>
                  </a:lnTo>
                  <a:lnTo>
                    <a:pt x="776" y="17351"/>
                  </a:lnTo>
                  <a:lnTo>
                    <a:pt x="989" y="17507"/>
                  </a:lnTo>
                  <a:lnTo>
                    <a:pt x="1222" y="17662"/>
                  </a:lnTo>
                  <a:lnTo>
                    <a:pt x="1513" y="17797"/>
                  </a:lnTo>
                  <a:lnTo>
                    <a:pt x="1784" y="17914"/>
                  </a:lnTo>
                  <a:lnTo>
                    <a:pt x="2036" y="17991"/>
                  </a:lnTo>
                  <a:lnTo>
                    <a:pt x="2288" y="18069"/>
                  </a:lnTo>
                  <a:lnTo>
                    <a:pt x="2501" y="18127"/>
                  </a:lnTo>
                  <a:lnTo>
                    <a:pt x="2714" y="18166"/>
                  </a:lnTo>
                  <a:lnTo>
                    <a:pt x="2908" y="18185"/>
                  </a:lnTo>
                  <a:lnTo>
                    <a:pt x="3219" y="18185"/>
                  </a:lnTo>
                  <a:lnTo>
                    <a:pt x="3490" y="18146"/>
                  </a:lnTo>
                  <a:lnTo>
                    <a:pt x="3703" y="18088"/>
                  </a:lnTo>
                  <a:lnTo>
                    <a:pt x="3878" y="18011"/>
                  </a:lnTo>
                  <a:lnTo>
                    <a:pt x="3994" y="17952"/>
                  </a:lnTo>
                  <a:lnTo>
                    <a:pt x="4072" y="17894"/>
                  </a:lnTo>
                  <a:lnTo>
                    <a:pt x="4149" y="17817"/>
                  </a:lnTo>
                  <a:lnTo>
                    <a:pt x="4285" y="17662"/>
                  </a:lnTo>
                  <a:lnTo>
                    <a:pt x="4382" y="17468"/>
                  </a:lnTo>
                  <a:lnTo>
                    <a:pt x="4459" y="17235"/>
                  </a:lnTo>
                  <a:lnTo>
                    <a:pt x="4498" y="17002"/>
                  </a:lnTo>
                  <a:lnTo>
                    <a:pt x="4498" y="16750"/>
                  </a:lnTo>
                  <a:lnTo>
                    <a:pt x="4479" y="16460"/>
                  </a:lnTo>
                  <a:lnTo>
                    <a:pt x="4440" y="16169"/>
                  </a:lnTo>
                  <a:lnTo>
                    <a:pt x="4265" y="15277"/>
                  </a:lnTo>
                  <a:lnTo>
                    <a:pt x="4110" y="14366"/>
                  </a:lnTo>
                  <a:lnTo>
                    <a:pt x="3820" y="12563"/>
                  </a:lnTo>
                  <a:lnTo>
                    <a:pt x="3684" y="12834"/>
                  </a:lnTo>
                  <a:lnTo>
                    <a:pt x="3626" y="12951"/>
                  </a:lnTo>
                  <a:lnTo>
                    <a:pt x="3568" y="13028"/>
                  </a:lnTo>
                  <a:lnTo>
                    <a:pt x="3490" y="13106"/>
                  </a:lnTo>
                  <a:lnTo>
                    <a:pt x="3432" y="13164"/>
                  </a:lnTo>
                  <a:lnTo>
                    <a:pt x="3354" y="13183"/>
                  </a:lnTo>
                  <a:lnTo>
                    <a:pt x="3277" y="13164"/>
                  </a:lnTo>
                  <a:lnTo>
                    <a:pt x="3199" y="13125"/>
                  </a:lnTo>
                  <a:lnTo>
                    <a:pt x="3160" y="13086"/>
                  </a:lnTo>
                  <a:lnTo>
                    <a:pt x="3122" y="13028"/>
                  </a:lnTo>
                  <a:lnTo>
                    <a:pt x="3102" y="12951"/>
                  </a:lnTo>
                  <a:lnTo>
                    <a:pt x="3102" y="12873"/>
                  </a:lnTo>
                  <a:lnTo>
                    <a:pt x="3102" y="12776"/>
                  </a:lnTo>
                  <a:lnTo>
                    <a:pt x="3160" y="12582"/>
                  </a:lnTo>
                  <a:lnTo>
                    <a:pt x="3238" y="12388"/>
                  </a:lnTo>
                  <a:lnTo>
                    <a:pt x="3315" y="12175"/>
                  </a:lnTo>
                  <a:lnTo>
                    <a:pt x="3393" y="11981"/>
                  </a:lnTo>
                  <a:lnTo>
                    <a:pt x="3451" y="11807"/>
                  </a:lnTo>
                  <a:lnTo>
                    <a:pt x="3471" y="11729"/>
                  </a:lnTo>
                  <a:lnTo>
                    <a:pt x="3471" y="11652"/>
                  </a:lnTo>
                  <a:lnTo>
                    <a:pt x="3432" y="11458"/>
                  </a:lnTo>
                  <a:lnTo>
                    <a:pt x="3354" y="11245"/>
                  </a:lnTo>
                  <a:lnTo>
                    <a:pt x="3238" y="11031"/>
                  </a:lnTo>
                  <a:lnTo>
                    <a:pt x="3102" y="10818"/>
                  </a:lnTo>
                  <a:lnTo>
                    <a:pt x="2947" y="10605"/>
                  </a:lnTo>
                  <a:lnTo>
                    <a:pt x="2753" y="10430"/>
                  </a:lnTo>
                  <a:lnTo>
                    <a:pt x="2559" y="10275"/>
                  </a:lnTo>
                  <a:lnTo>
                    <a:pt x="2462" y="10198"/>
                  </a:lnTo>
                  <a:lnTo>
                    <a:pt x="2404" y="10101"/>
                  </a:lnTo>
                  <a:lnTo>
                    <a:pt x="2346" y="10004"/>
                  </a:lnTo>
                  <a:lnTo>
                    <a:pt x="2307" y="9888"/>
                  </a:lnTo>
                  <a:lnTo>
                    <a:pt x="2288" y="9771"/>
                  </a:lnTo>
                  <a:lnTo>
                    <a:pt x="2288" y="9636"/>
                  </a:lnTo>
                  <a:lnTo>
                    <a:pt x="2307" y="9500"/>
                  </a:lnTo>
                  <a:lnTo>
                    <a:pt x="2327" y="9364"/>
                  </a:lnTo>
                  <a:lnTo>
                    <a:pt x="2424" y="9073"/>
                  </a:lnTo>
                  <a:lnTo>
                    <a:pt x="2559" y="8763"/>
                  </a:lnTo>
                  <a:lnTo>
                    <a:pt x="2714" y="8434"/>
                  </a:lnTo>
                  <a:lnTo>
                    <a:pt x="2908" y="8123"/>
                  </a:lnTo>
                  <a:lnTo>
                    <a:pt x="3005" y="7949"/>
                  </a:lnTo>
                  <a:lnTo>
                    <a:pt x="3083" y="7755"/>
                  </a:lnTo>
                  <a:lnTo>
                    <a:pt x="3141" y="7542"/>
                  </a:lnTo>
                  <a:lnTo>
                    <a:pt x="3219" y="7290"/>
                  </a:lnTo>
                  <a:lnTo>
                    <a:pt x="3315" y="6786"/>
                  </a:lnTo>
                  <a:lnTo>
                    <a:pt x="3374" y="6282"/>
                  </a:lnTo>
                  <a:lnTo>
                    <a:pt x="3412" y="5816"/>
                  </a:lnTo>
                  <a:lnTo>
                    <a:pt x="3432" y="5429"/>
                  </a:lnTo>
                  <a:lnTo>
                    <a:pt x="3451" y="5060"/>
                  </a:lnTo>
                  <a:lnTo>
                    <a:pt x="4149" y="5060"/>
                  </a:lnTo>
                  <a:lnTo>
                    <a:pt x="4265" y="3897"/>
                  </a:lnTo>
                  <a:lnTo>
                    <a:pt x="4401" y="2288"/>
                  </a:lnTo>
                  <a:lnTo>
                    <a:pt x="4537" y="776"/>
                  </a:lnTo>
                  <a:lnTo>
                    <a:pt x="4576" y="0"/>
                  </a:lnTo>
                  <a:close/>
                </a:path>
              </a:pathLst>
            </a:custGeom>
            <a:solidFill>
              <a:srgbClr val="AF7E57"/>
            </a:solidFill>
            <a:ln cap="flat" cmpd="sng" w="9525">
              <a:solidFill>
                <a:srgbClr val="AF7E5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5" name="Google Shape;2625;p34"/>
            <p:cNvSpPr/>
            <p:nvPr/>
          </p:nvSpPr>
          <p:spPr>
            <a:xfrm>
              <a:off x="7505376" y="3792903"/>
              <a:ext cx="104631" cy="553518"/>
            </a:xfrm>
            <a:custGeom>
              <a:rect b="b" l="l" r="r" t="t"/>
              <a:pathLst>
                <a:path extrusionOk="0" h="14056" w="2657">
                  <a:moveTo>
                    <a:pt x="2656" y="0"/>
                  </a:moveTo>
                  <a:lnTo>
                    <a:pt x="1455" y="213"/>
                  </a:lnTo>
                  <a:lnTo>
                    <a:pt x="1280" y="737"/>
                  </a:lnTo>
                  <a:lnTo>
                    <a:pt x="1144" y="1338"/>
                  </a:lnTo>
                  <a:lnTo>
                    <a:pt x="989" y="2094"/>
                  </a:lnTo>
                  <a:lnTo>
                    <a:pt x="912" y="2501"/>
                  </a:lnTo>
                  <a:lnTo>
                    <a:pt x="854" y="2947"/>
                  </a:lnTo>
                  <a:lnTo>
                    <a:pt x="815" y="3393"/>
                  </a:lnTo>
                  <a:lnTo>
                    <a:pt x="776" y="3858"/>
                  </a:lnTo>
                  <a:lnTo>
                    <a:pt x="776" y="4323"/>
                  </a:lnTo>
                  <a:lnTo>
                    <a:pt x="795" y="4789"/>
                  </a:lnTo>
                  <a:lnTo>
                    <a:pt x="834" y="5254"/>
                  </a:lnTo>
                  <a:lnTo>
                    <a:pt x="912" y="5680"/>
                  </a:lnTo>
                  <a:lnTo>
                    <a:pt x="970" y="5932"/>
                  </a:lnTo>
                  <a:lnTo>
                    <a:pt x="1009" y="6165"/>
                  </a:lnTo>
                  <a:lnTo>
                    <a:pt x="1028" y="6398"/>
                  </a:lnTo>
                  <a:lnTo>
                    <a:pt x="1047" y="6630"/>
                  </a:lnTo>
                  <a:lnTo>
                    <a:pt x="1028" y="6863"/>
                  </a:lnTo>
                  <a:lnTo>
                    <a:pt x="1028" y="7076"/>
                  </a:lnTo>
                  <a:lnTo>
                    <a:pt x="970" y="7503"/>
                  </a:lnTo>
                  <a:lnTo>
                    <a:pt x="873" y="7890"/>
                  </a:lnTo>
                  <a:lnTo>
                    <a:pt x="737" y="8239"/>
                  </a:lnTo>
                  <a:lnTo>
                    <a:pt x="582" y="8569"/>
                  </a:lnTo>
                  <a:lnTo>
                    <a:pt x="388" y="8860"/>
                  </a:lnTo>
                  <a:lnTo>
                    <a:pt x="291" y="8995"/>
                  </a:lnTo>
                  <a:lnTo>
                    <a:pt x="214" y="9170"/>
                  </a:lnTo>
                  <a:lnTo>
                    <a:pt x="136" y="9325"/>
                  </a:lnTo>
                  <a:lnTo>
                    <a:pt x="78" y="9480"/>
                  </a:lnTo>
                  <a:lnTo>
                    <a:pt x="39" y="9655"/>
                  </a:lnTo>
                  <a:lnTo>
                    <a:pt x="20" y="9829"/>
                  </a:lnTo>
                  <a:lnTo>
                    <a:pt x="1" y="9984"/>
                  </a:lnTo>
                  <a:lnTo>
                    <a:pt x="1" y="10159"/>
                  </a:lnTo>
                  <a:lnTo>
                    <a:pt x="20" y="10314"/>
                  </a:lnTo>
                  <a:lnTo>
                    <a:pt x="39" y="10449"/>
                  </a:lnTo>
                  <a:lnTo>
                    <a:pt x="78" y="10604"/>
                  </a:lnTo>
                  <a:lnTo>
                    <a:pt x="136" y="10740"/>
                  </a:lnTo>
                  <a:lnTo>
                    <a:pt x="194" y="10857"/>
                  </a:lnTo>
                  <a:lnTo>
                    <a:pt x="272" y="10973"/>
                  </a:lnTo>
                  <a:lnTo>
                    <a:pt x="349" y="11050"/>
                  </a:lnTo>
                  <a:lnTo>
                    <a:pt x="446" y="11147"/>
                  </a:lnTo>
                  <a:lnTo>
                    <a:pt x="640" y="11302"/>
                  </a:lnTo>
                  <a:lnTo>
                    <a:pt x="834" y="11477"/>
                  </a:lnTo>
                  <a:lnTo>
                    <a:pt x="989" y="11690"/>
                  </a:lnTo>
                  <a:lnTo>
                    <a:pt x="1125" y="11903"/>
                  </a:lnTo>
                  <a:lnTo>
                    <a:pt x="1241" y="12117"/>
                  </a:lnTo>
                  <a:lnTo>
                    <a:pt x="1319" y="12330"/>
                  </a:lnTo>
                  <a:lnTo>
                    <a:pt x="1358" y="12524"/>
                  </a:lnTo>
                  <a:lnTo>
                    <a:pt x="1358" y="12601"/>
                  </a:lnTo>
                  <a:lnTo>
                    <a:pt x="1338" y="12679"/>
                  </a:lnTo>
                  <a:lnTo>
                    <a:pt x="1280" y="12853"/>
                  </a:lnTo>
                  <a:lnTo>
                    <a:pt x="1202" y="13047"/>
                  </a:lnTo>
                  <a:lnTo>
                    <a:pt x="1125" y="13260"/>
                  </a:lnTo>
                  <a:lnTo>
                    <a:pt x="1047" y="13454"/>
                  </a:lnTo>
                  <a:lnTo>
                    <a:pt x="989" y="13648"/>
                  </a:lnTo>
                  <a:lnTo>
                    <a:pt x="989" y="13745"/>
                  </a:lnTo>
                  <a:lnTo>
                    <a:pt x="989" y="13823"/>
                  </a:lnTo>
                  <a:lnTo>
                    <a:pt x="1009" y="13900"/>
                  </a:lnTo>
                  <a:lnTo>
                    <a:pt x="1047" y="13958"/>
                  </a:lnTo>
                  <a:lnTo>
                    <a:pt x="1086" y="13997"/>
                  </a:lnTo>
                  <a:lnTo>
                    <a:pt x="1164" y="14036"/>
                  </a:lnTo>
                  <a:lnTo>
                    <a:pt x="1241" y="14055"/>
                  </a:lnTo>
                  <a:lnTo>
                    <a:pt x="1319" y="14036"/>
                  </a:lnTo>
                  <a:lnTo>
                    <a:pt x="1377" y="13978"/>
                  </a:lnTo>
                  <a:lnTo>
                    <a:pt x="1455" y="13900"/>
                  </a:lnTo>
                  <a:lnTo>
                    <a:pt x="1513" y="13823"/>
                  </a:lnTo>
                  <a:lnTo>
                    <a:pt x="1571" y="13706"/>
                  </a:lnTo>
                  <a:lnTo>
                    <a:pt x="1707" y="13435"/>
                  </a:lnTo>
                  <a:lnTo>
                    <a:pt x="1648" y="13144"/>
                  </a:lnTo>
                  <a:lnTo>
                    <a:pt x="1648" y="13086"/>
                  </a:lnTo>
                  <a:lnTo>
                    <a:pt x="1668" y="12989"/>
                  </a:lnTo>
                  <a:lnTo>
                    <a:pt x="1745" y="12795"/>
                  </a:lnTo>
                  <a:lnTo>
                    <a:pt x="1823" y="12543"/>
                  </a:lnTo>
                  <a:lnTo>
                    <a:pt x="1862" y="12427"/>
                  </a:lnTo>
                  <a:lnTo>
                    <a:pt x="1881" y="12291"/>
                  </a:lnTo>
                  <a:lnTo>
                    <a:pt x="1881" y="12136"/>
                  </a:lnTo>
                  <a:lnTo>
                    <a:pt x="1862" y="12000"/>
                  </a:lnTo>
                  <a:lnTo>
                    <a:pt x="1803" y="11710"/>
                  </a:lnTo>
                  <a:lnTo>
                    <a:pt x="1726" y="11399"/>
                  </a:lnTo>
                  <a:lnTo>
                    <a:pt x="1648" y="11050"/>
                  </a:lnTo>
                  <a:lnTo>
                    <a:pt x="1629" y="10857"/>
                  </a:lnTo>
                  <a:lnTo>
                    <a:pt x="1629" y="10643"/>
                  </a:lnTo>
                  <a:lnTo>
                    <a:pt x="1648" y="10430"/>
                  </a:lnTo>
                  <a:lnTo>
                    <a:pt x="1687" y="10178"/>
                  </a:lnTo>
                  <a:lnTo>
                    <a:pt x="1803" y="9674"/>
                  </a:lnTo>
                  <a:lnTo>
                    <a:pt x="1920" y="9170"/>
                  </a:lnTo>
                  <a:lnTo>
                    <a:pt x="2036" y="8646"/>
                  </a:lnTo>
                  <a:lnTo>
                    <a:pt x="2075" y="8394"/>
                  </a:lnTo>
                  <a:lnTo>
                    <a:pt x="2114" y="8142"/>
                  </a:lnTo>
                  <a:lnTo>
                    <a:pt x="2133" y="7910"/>
                  </a:lnTo>
                  <a:lnTo>
                    <a:pt x="2133" y="7696"/>
                  </a:lnTo>
                  <a:lnTo>
                    <a:pt x="2114" y="7483"/>
                  </a:lnTo>
                  <a:lnTo>
                    <a:pt x="2055" y="7309"/>
                  </a:lnTo>
                  <a:lnTo>
                    <a:pt x="2017" y="7173"/>
                  </a:lnTo>
                  <a:lnTo>
                    <a:pt x="1997" y="7018"/>
                  </a:lnTo>
                  <a:lnTo>
                    <a:pt x="1978" y="6688"/>
                  </a:lnTo>
                  <a:lnTo>
                    <a:pt x="1997" y="6320"/>
                  </a:lnTo>
                  <a:lnTo>
                    <a:pt x="2036" y="5932"/>
                  </a:lnTo>
                  <a:lnTo>
                    <a:pt x="2656" y="0"/>
                  </a:lnTo>
                  <a:close/>
                </a:path>
              </a:pathLst>
            </a:custGeom>
            <a:solidFill>
              <a:srgbClr val="AF7E57"/>
            </a:solidFill>
            <a:ln cap="flat" cmpd="sng" w="9525">
              <a:solidFill>
                <a:srgbClr val="AF7E5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6" name="Google Shape;2626;p34"/>
            <p:cNvSpPr/>
            <p:nvPr/>
          </p:nvSpPr>
          <p:spPr>
            <a:xfrm>
              <a:off x="7462610" y="4310506"/>
              <a:ext cx="51193" cy="94708"/>
            </a:xfrm>
            <a:custGeom>
              <a:rect b="b" l="l" r="r" t="t"/>
              <a:pathLst>
                <a:path extrusionOk="0" h="2405" w="1300">
                  <a:moveTo>
                    <a:pt x="234" y="0"/>
                  </a:moveTo>
                  <a:lnTo>
                    <a:pt x="175" y="116"/>
                  </a:lnTo>
                  <a:lnTo>
                    <a:pt x="78" y="427"/>
                  </a:lnTo>
                  <a:lnTo>
                    <a:pt x="20" y="621"/>
                  </a:lnTo>
                  <a:lnTo>
                    <a:pt x="1" y="814"/>
                  </a:lnTo>
                  <a:lnTo>
                    <a:pt x="1" y="1028"/>
                  </a:lnTo>
                  <a:lnTo>
                    <a:pt x="1" y="1144"/>
                  </a:lnTo>
                  <a:lnTo>
                    <a:pt x="40" y="1241"/>
                  </a:lnTo>
                  <a:lnTo>
                    <a:pt x="117" y="1454"/>
                  </a:lnTo>
                  <a:lnTo>
                    <a:pt x="253" y="1667"/>
                  </a:lnTo>
                  <a:lnTo>
                    <a:pt x="427" y="1881"/>
                  </a:lnTo>
                  <a:lnTo>
                    <a:pt x="602" y="2075"/>
                  </a:lnTo>
                  <a:lnTo>
                    <a:pt x="796" y="2249"/>
                  </a:lnTo>
                  <a:lnTo>
                    <a:pt x="970" y="2365"/>
                  </a:lnTo>
                  <a:lnTo>
                    <a:pt x="1048" y="2385"/>
                  </a:lnTo>
                  <a:lnTo>
                    <a:pt x="1125" y="2404"/>
                  </a:lnTo>
                  <a:lnTo>
                    <a:pt x="1183" y="2404"/>
                  </a:lnTo>
                  <a:lnTo>
                    <a:pt x="1222" y="2365"/>
                  </a:lnTo>
                  <a:lnTo>
                    <a:pt x="1280" y="2288"/>
                  </a:lnTo>
                  <a:lnTo>
                    <a:pt x="1300" y="2230"/>
                  </a:lnTo>
                  <a:lnTo>
                    <a:pt x="1280" y="2152"/>
                  </a:lnTo>
                  <a:lnTo>
                    <a:pt x="1222" y="2055"/>
                  </a:lnTo>
                  <a:lnTo>
                    <a:pt x="1028" y="1764"/>
                  </a:lnTo>
                  <a:lnTo>
                    <a:pt x="912" y="1532"/>
                  </a:lnTo>
                  <a:lnTo>
                    <a:pt x="776" y="1241"/>
                  </a:lnTo>
                  <a:lnTo>
                    <a:pt x="544" y="659"/>
                  </a:lnTo>
                  <a:lnTo>
                    <a:pt x="369" y="272"/>
                  </a:lnTo>
                  <a:lnTo>
                    <a:pt x="234"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7" name="Google Shape;2627;p34"/>
            <p:cNvSpPr/>
            <p:nvPr/>
          </p:nvSpPr>
          <p:spPr>
            <a:xfrm>
              <a:off x="7634384" y="3827242"/>
              <a:ext cx="180240" cy="716155"/>
            </a:xfrm>
            <a:custGeom>
              <a:rect b="b" l="l" r="r" t="t"/>
              <a:pathLst>
                <a:path extrusionOk="0" h="18186" w="4577">
                  <a:moveTo>
                    <a:pt x="1" y="0"/>
                  </a:moveTo>
                  <a:lnTo>
                    <a:pt x="59" y="776"/>
                  </a:lnTo>
                  <a:lnTo>
                    <a:pt x="175" y="2288"/>
                  </a:lnTo>
                  <a:lnTo>
                    <a:pt x="330" y="3897"/>
                  </a:lnTo>
                  <a:lnTo>
                    <a:pt x="447" y="5060"/>
                  </a:lnTo>
                  <a:lnTo>
                    <a:pt x="1145" y="5060"/>
                  </a:lnTo>
                  <a:lnTo>
                    <a:pt x="1145" y="5429"/>
                  </a:lnTo>
                  <a:lnTo>
                    <a:pt x="1164" y="5816"/>
                  </a:lnTo>
                  <a:lnTo>
                    <a:pt x="1222" y="6282"/>
                  </a:lnTo>
                  <a:lnTo>
                    <a:pt x="1280" y="6786"/>
                  </a:lnTo>
                  <a:lnTo>
                    <a:pt x="1377" y="7290"/>
                  </a:lnTo>
                  <a:lnTo>
                    <a:pt x="1435" y="7542"/>
                  </a:lnTo>
                  <a:lnTo>
                    <a:pt x="1513" y="7755"/>
                  </a:lnTo>
                  <a:lnTo>
                    <a:pt x="1591" y="7949"/>
                  </a:lnTo>
                  <a:lnTo>
                    <a:pt x="1687" y="8123"/>
                  </a:lnTo>
                  <a:lnTo>
                    <a:pt x="1862" y="8434"/>
                  </a:lnTo>
                  <a:lnTo>
                    <a:pt x="2036" y="8763"/>
                  </a:lnTo>
                  <a:lnTo>
                    <a:pt x="2172" y="9073"/>
                  </a:lnTo>
                  <a:lnTo>
                    <a:pt x="2250" y="9364"/>
                  </a:lnTo>
                  <a:lnTo>
                    <a:pt x="2288" y="9500"/>
                  </a:lnTo>
                  <a:lnTo>
                    <a:pt x="2288" y="9636"/>
                  </a:lnTo>
                  <a:lnTo>
                    <a:pt x="2288" y="9771"/>
                  </a:lnTo>
                  <a:lnTo>
                    <a:pt x="2269" y="9888"/>
                  </a:lnTo>
                  <a:lnTo>
                    <a:pt x="2250" y="10004"/>
                  </a:lnTo>
                  <a:lnTo>
                    <a:pt x="2192" y="10101"/>
                  </a:lnTo>
                  <a:lnTo>
                    <a:pt x="2114" y="10198"/>
                  </a:lnTo>
                  <a:lnTo>
                    <a:pt x="2017" y="10275"/>
                  </a:lnTo>
                  <a:lnTo>
                    <a:pt x="1823" y="10430"/>
                  </a:lnTo>
                  <a:lnTo>
                    <a:pt x="1649" y="10605"/>
                  </a:lnTo>
                  <a:lnTo>
                    <a:pt x="1474" y="10818"/>
                  </a:lnTo>
                  <a:lnTo>
                    <a:pt x="1339" y="11031"/>
                  </a:lnTo>
                  <a:lnTo>
                    <a:pt x="1242" y="11245"/>
                  </a:lnTo>
                  <a:lnTo>
                    <a:pt x="1164" y="11458"/>
                  </a:lnTo>
                  <a:lnTo>
                    <a:pt x="1125" y="11652"/>
                  </a:lnTo>
                  <a:lnTo>
                    <a:pt x="1125" y="11729"/>
                  </a:lnTo>
                  <a:lnTo>
                    <a:pt x="1145" y="11807"/>
                  </a:lnTo>
                  <a:lnTo>
                    <a:pt x="1183" y="11981"/>
                  </a:lnTo>
                  <a:lnTo>
                    <a:pt x="1261" y="12175"/>
                  </a:lnTo>
                  <a:lnTo>
                    <a:pt x="1358" y="12388"/>
                  </a:lnTo>
                  <a:lnTo>
                    <a:pt x="1435" y="12582"/>
                  </a:lnTo>
                  <a:lnTo>
                    <a:pt x="1474" y="12776"/>
                  </a:lnTo>
                  <a:lnTo>
                    <a:pt x="1494" y="12873"/>
                  </a:lnTo>
                  <a:lnTo>
                    <a:pt x="1494" y="12951"/>
                  </a:lnTo>
                  <a:lnTo>
                    <a:pt x="1474" y="13028"/>
                  </a:lnTo>
                  <a:lnTo>
                    <a:pt x="1435" y="13086"/>
                  </a:lnTo>
                  <a:lnTo>
                    <a:pt x="1377" y="13125"/>
                  </a:lnTo>
                  <a:lnTo>
                    <a:pt x="1300" y="13164"/>
                  </a:lnTo>
                  <a:lnTo>
                    <a:pt x="1242" y="13183"/>
                  </a:lnTo>
                  <a:lnTo>
                    <a:pt x="1164" y="13164"/>
                  </a:lnTo>
                  <a:lnTo>
                    <a:pt x="1086" y="13106"/>
                  </a:lnTo>
                  <a:lnTo>
                    <a:pt x="1028" y="13028"/>
                  </a:lnTo>
                  <a:lnTo>
                    <a:pt x="951" y="12951"/>
                  </a:lnTo>
                  <a:lnTo>
                    <a:pt x="893" y="12834"/>
                  </a:lnTo>
                  <a:lnTo>
                    <a:pt x="776" y="12563"/>
                  </a:lnTo>
                  <a:lnTo>
                    <a:pt x="486" y="14366"/>
                  </a:lnTo>
                  <a:lnTo>
                    <a:pt x="330" y="15277"/>
                  </a:lnTo>
                  <a:lnTo>
                    <a:pt x="156" y="16169"/>
                  </a:lnTo>
                  <a:lnTo>
                    <a:pt x="98" y="16460"/>
                  </a:lnTo>
                  <a:lnTo>
                    <a:pt x="78" y="16750"/>
                  </a:lnTo>
                  <a:lnTo>
                    <a:pt x="98" y="17002"/>
                  </a:lnTo>
                  <a:lnTo>
                    <a:pt x="137" y="17235"/>
                  </a:lnTo>
                  <a:lnTo>
                    <a:pt x="195" y="17468"/>
                  </a:lnTo>
                  <a:lnTo>
                    <a:pt x="292" y="17662"/>
                  </a:lnTo>
                  <a:lnTo>
                    <a:pt x="427" y="17817"/>
                  </a:lnTo>
                  <a:lnTo>
                    <a:pt x="505" y="17894"/>
                  </a:lnTo>
                  <a:lnTo>
                    <a:pt x="602" y="17952"/>
                  </a:lnTo>
                  <a:lnTo>
                    <a:pt x="718" y="18011"/>
                  </a:lnTo>
                  <a:lnTo>
                    <a:pt x="893" y="18088"/>
                  </a:lnTo>
                  <a:lnTo>
                    <a:pt x="1086" y="18146"/>
                  </a:lnTo>
                  <a:lnTo>
                    <a:pt x="1358" y="18185"/>
                  </a:lnTo>
                  <a:lnTo>
                    <a:pt x="1687" y="18185"/>
                  </a:lnTo>
                  <a:lnTo>
                    <a:pt x="1881" y="18166"/>
                  </a:lnTo>
                  <a:lnTo>
                    <a:pt x="2075" y="18127"/>
                  </a:lnTo>
                  <a:lnTo>
                    <a:pt x="2308" y="18069"/>
                  </a:lnTo>
                  <a:lnTo>
                    <a:pt x="2540" y="17991"/>
                  </a:lnTo>
                  <a:lnTo>
                    <a:pt x="2812" y="17914"/>
                  </a:lnTo>
                  <a:lnTo>
                    <a:pt x="3083" y="17797"/>
                  </a:lnTo>
                  <a:lnTo>
                    <a:pt x="3355" y="17662"/>
                  </a:lnTo>
                  <a:lnTo>
                    <a:pt x="3607" y="17507"/>
                  </a:lnTo>
                  <a:lnTo>
                    <a:pt x="3801" y="17351"/>
                  </a:lnTo>
                  <a:lnTo>
                    <a:pt x="3994" y="17177"/>
                  </a:lnTo>
                  <a:lnTo>
                    <a:pt x="4150" y="16983"/>
                  </a:lnTo>
                  <a:lnTo>
                    <a:pt x="4266" y="16789"/>
                  </a:lnTo>
                  <a:lnTo>
                    <a:pt x="4363" y="16576"/>
                  </a:lnTo>
                  <a:lnTo>
                    <a:pt x="4440" y="16363"/>
                  </a:lnTo>
                  <a:lnTo>
                    <a:pt x="4518" y="16149"/>
                  </a:lnTo>
                  <a:lnTo>
                    <a:pt x="4557" y="15956"/>
                  </a:lnTo>
                  <a:lnTo>
                    <a:pt x="4576" y="15742"/>
                  </a:lnTo>
                  <a:lnTo>
                    <a:pt x="4576" y="15529"/>
                  </a:lnTo>
                  <a:lnTo>
                    <a:pt x="4576" y="15335"/>
                  </a:lnTo>
                  <a:lnTo>
                    <a:pt x="4557" y="15141"/>
                  </a:lnTo>
                  <a:lnTo>
                    <a:pt x="4499" y="14792"/>
                  </a:lnTo>
                  <a:lnTo>
                    <a:pt x="4285" y="13901"/>
                  </a:lnTo>
                  <a:lnTo>
                    <a:pt x="4033" y="12970"/>
                  </a:lnTo>
                  <a:lnTo>
                    <a:pt x="3956" y="12505"/>
                  </a:lnTo>
                  <a:lnTo>
                    <a:pt x="3878" y="12098"/>
                  </a:lnTo>
                  <a:lnTo>
                    <a:pt x="3878" y="11904"/>
                  </a:lnTo>
                  <a:lnTo>
                    <a:pt x="3859" y="11729"/>
                  </a:lnTo>
                  <a:lnTo>
                    <a:pt x="3878" y="11555"/>
                  </a:lnTo>
                  <a:lnTo>
                    <a:pt x="3898" y="11419"/>
                  </a:lnTo>
                  <a:lnTo>
                    <a:pt x="3994" y="10993"/>
                  </a:lnTo>
                  <a:lnTo>
                    <a:pt x="4033" y="10644"/>
                  </a:lnTo>
                  <a:lnTo>
                    <a:pt x="4033" y="10333"/>
                  </a:lnTo>
                  <a:lnTo>
                    <a:pt x="3994" y="10081"/>
                  </a:lnTo>
                  <a:lnTo>
                    <a:pt x="3936" y="9849"/>
                  </a:lnTo>
                  <a:lnTo>
                    <a:pt x="3898" y="9616"/>
                  </a:lnTo>
                  <a:lnTo>
                    <a:pt x="3839" y="9384"/>
                  </a:lnTo>
                  <a:lnTo>
                    <a:pt x="3801" y="9151"/>
                  </a:lnTo>
                  <a:lnTo>
                    <a:pt x="3820" y="9015"/>
                  </a:lnTo>
                  <a:lnTo>
                    <a:pt x="3859" y="8802"/>
                  </a:lnTo>
                  <a:lnTo>
                    <a:pt x="4033" y="8182"/>
                  </a:lnTo>
                  <a:lnTo>
                    <a:pt x="4130" y="7774"/>
                  </a:lnTo>
                  <a:lnTo>
                    <a:pt x="4227" y="7270"/>
                  </a:lnTo>
                  <a:lnTo>
                    <a:pt x="4324" y="6708"/>
                  </a:lnTo>
                  <a:lnTo>
                    <a:pt x="4402" y="6068"/>
                  </a:lnTo>
                  <a:lnTo>
                    <a:pt x="4421" y="5545"/>
                  </a:lnTo>
                  <a:lnTo>
                    <a:pt x="4460" y="4828"/>
                  </a:lnTo>
                  <a:lnTo>
                    <a:pt x="4499" y="3063"/>
                  </a:lnTo>
                  <a:lnTo>
                    <a:pt x="4576" y="0"/>
                  </a:lnTo>
                  <a:close/>
                </a:path>
              </a:pathLst>
            </a:custGeom>
            <a:solidFill>
              <a:srgbClr val="AF7E57"/>
            </a:solidFill>
            <a:ln cap="flat" cmpd="sng" w="9525">
              <a:solidFill>
                <a:srgbClr val="AF7E5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8" name="Google Shape;2628;p34"/>
            <p:cNvSpPr/>
            <p:nvPr/>
          </p:nvSpPr>
          <p:spPr>
            <a:xfrm>
              <a:off x="7634384" y="3819603"/>
              <a:ext cx="90140" cy="526818"/>
            </a:xfrm>
            <a:custGeom>
              <a:rect b="b" l="l" r="r" t="t"/>
              <a:pathLst>
                <a:path extrusionOk="0" h="13378" w="2289">
                  <a:moveTo>
                    <a:pt x="1552" y="1"/>
                  </a:moveTo>
                  <a:lnTo>
                    <a:pt x="1" y="427"/>
                  </a:lnTo>
                  <a:lnTo>
                    <a:pt x="447" y="5254"/>
                  </a:lnTo>
                  <a:lnTo>
                    <a:pt x="486" y="5642"/>
                  </a:lnTo>
                  <a:lnTo>
                    <a:pt x="505" y="6010"/>
                  </a:lnTo>
                  <a:lnTo>
                    <a:pt x="486" y="6340"/>
                  </a:lnTo>
                  <a:lnTo>
                    <a:pt x="447" y="6495"/>
                  </a:lnTo>
                  <a:lnTo>
                    <a:pt x="408" y="6631"/>
                  </a:lnTo>
                  <a:lnTo>
                    <a:pt x="369" y="6805"/>
                  </a:lnTo>
                  <a:lnTo>
                    <a:pt x="330" y="7018"/>
                  </a:lnTo>
                  <a:lnTo>
                    <a:pt x="330" y="7232"/>
                  </a:lnTo>
                  <a:lnTo>
                    <a:pt x="350" y="7464"/>
                  </a:lnTo>
                  <a:lnTo>
                    <a:pt x="389" y="7716"/>
                  </a:lnTo>
                  <a:lnTo>
                    <a:pt x="447" y="7968"/>
                  </a:lnTo>
                  <a:lnTo>
                    <a:pt x="563" y="8492"/>
                  </a:lnTo>
                  <a:lnTo>
                    <a:pt x="679" y="8996"/>
                  </a:lnTo>
                  <a:lnTo>
                    <a:pt x="776" y="9500"/>
                  </a:lnTo>
                  <a:lnTo>
                    <a:pt x="815" y="9752"/>
                  </a:lnTo>
                  <a:lnTo>
                    <a:pt x="834" y="9965"/>
                  </a:lnTo>
                  <a:lnTo>
                    <a:pt x="834" y="10179"/>
                  </a:lnTo>
                  <a:lnTo>
                    <a:pt x="815" y="10372"/>
                  </a:lnTo>
                  <a:lnTo>
                    <a:pt x="738" y="10721"/>
                  </a:lnTo>
                  <a:lnTo>
                    <a:pt x="660" y="11032"/>
                  </a:lnTo>
                  <a:lnTo>
                    <a:pt x="602" y="11322"/>
                  </a:lnTo>
                  <a:lnTo>
                    <a:pt x="602" y="11458"/>
                  </a:lnTo>
                  <a:lnTo>
                    <a:pt x="602" y="11613"/>
                  </a:lnTo>
                  <a:lnTo>
                    <a:pt x="621" y="11749"/>
                  </a:lnTo>
                  <a:lnTo>
                    <a:pt x="641" y="11865"/>
                  </a:lnTo>
                  <a:lnTo>
                    <a:pt x="738" y="12117"/>
                  </a:lnTo>
                  <a:lnTo>
                    <a:pt x="796" y="12311"/>
                  </a:lnTo>
                  <a:lnTo>
                    <a:pt x="815" y="12408"/>
                  </a:lnTo>
                  <a:lnTo>
                    <a:pt x="815" y="12466"/>
                  </a:lnTo>
                  <a:lnTo>
                    <a:pt x="776" y="12757"/>
                  </a:lnTo>
                  <a:lnTo>
                    <a:pt x="893" y="13028"/>
                  </a:lnTo>
                  <a:lnTo>
                    <a:pt x="951" y="13145"/>
                  </a:lnTo>
                  <a:lnTo>
                    <a:pt x="1028" y="13222"/>
                  </a:lnTo>
                  <a:lnTo>
                    <a:pt x="1086" y="13300"/>
                  </a:lnTo>
                  <a:lnTo>
                    <a:pt x="1164" y="13358"/>
                  </a:lnTo>
                  <a:lnTo>
                    <a:pt x="1242" y="13377"/>
                  </a:lnTo>
                  <a:lnTo>
                    <a:pt x="1300" y="13358"/>
                  </a:lnTo>
                  <a:lnTo>
                    <a:pt x="1377" y="13319"/>
                  </a:lnTo>
                  <a:lnTo>
                    <a:pt x="1435" y="13280"/>
                  </a:lnTo>
                  <a:lnTo>
                    <a:pt x="1474" y="13222"/>
                  </a:lnTo>
                  <a:lnTo>
                    <a:pt x="1494" y="13145"/>
                  </a:lnTo>
                  <a:lnTo>
                    <a:pt x="1494" y="13067"/>
                  </a:lnTo>
                  <a:lnTo>
                    <a:pt x="1474" y="12970"/>
                  </a:lnTo>
                  <a:lnTo>
                    <a:pt x="1435" y="12776"/>
                  </a:lnTo>
                  <a:lnTo>
                    <a:pt x="1358" y="12582"/>
                  </a:lnTo>
                  <a:lnTo>
                    <a:pt x="1261" y="12369"/>
                  </a:lnTo>
                  <a:lnTo>
                    <a:pt x="1183" y="12175"/>
                  </a:lnTo>
                  <a:lnTo>
                    <a:pt x="1145" y="12001"/>
                  </a:lnTo>
                  <a:lnTo>
                    <a:pt x="1125" y="11923"/>
                  </a:lnTo>
                  <a:lnTo>
                    <a:pt x="1125" y="11846"/>
                  </a:lnTo>
                  <a:lnTo>
                    <a:pt x="1164" y="11652"/>
                  </a:lnTo>
                  <a:lnTo>
                    <a:pt x="1242" y="11439"/>
                  </a:lnTo>
                  <a:lnTo>
                    <a:pt x="1339" y="11225"/>
                  </a:lnTo>
                  <a:lnTo>
                    <a:pt x="1474" y="11012"/>
                  </a:lnTo>
                  <a:lnTo>
                    <a:pt x="1649" y="10799"/>
                  </a:lnTo>
                  <a:lnTo>
                    <a:pt x="1823" y="10624"/>
                  </a:lnTo>
                  <a:lnTo>
                    <a:pt x="2017" y="10469"/>
                  </a:lnTo>
                  <a:lnTo>
                    <a:pt x="2114" y="10392"/>
                  </a:lnTo>
                  <a:lnTo>
                    <a:pt x="2192" y="10295"/>
                  </a:lnTo>
                  <a:lnTo>
                    <a:pt x="2250" y="10198"/>
                  </a:lnTo>
                  <a:lnTo>
                    <a:pt x="2269" y="10082"/>
                  </a:lnTo>
                  <a:lnTo>
                    <a:pt x="2288" y="9965"/>
                  </a:lnTo>
                  <a:lnTo>
                    <a:pt x="2288" y="9830"/>
                  </a:lnTo>
                  <a:lnTo>
                    <a:pt x="2288" y="9694"/>
                  </a:lnTo>
                  <a:lnTo>
                    <a:pt x="2250" y="9558"/>
                  </a:lnTo>
                  <a:lnTo>
                    <a:pt x="2172" y="9267"/>
                  </a:lnTo>
                  <a:lnTo>
                    <a:pt x="2036" y="8957"/>
                  </a:lnTo>
                  <a:lnTo>
                    <a:pt x="1862" y="8628"/>
                  </a:lnTo>
                  <a:lnTo>
                    <a:pt x="1687" y="8317"/>
                  </a:lnTo>
                  <a:lnTo>
                    <a:pt x="1610" y="8201"/>
                  </a:lnTo>
                  <a:lnTo>
                    <a:pt x="1552" y="8065"/>
                  </a:lnTo>
                  <a:lnTo>
                    <a:pt x="1494" y="7872"/>
                  </a:lnTo>
                  <a:lnTo>
                    <a:pt x="1435" y="7658"/>
                  </a:lnTo>
                  <a:lnTo>
                    <a:pt x="1397" y="7406"/>
                  </a:lnTo>
                  <a:lnTo>
                    <a:pt x="1358" y="7096"/>
                  </a:lnTo>
                  <a:lnTo>
                    <a:pt x="1319" y="6747"/>
                  </a:lnTo>
                  <a:lnTo>
                    <a:pt x="1300" y="6359"/>
                  </a:lnTo>
                  <a:lnTo>
                    <a:pt x="1300" y="6107"/>
                  </a:lnTo>
                  <a:lnTo>
                    <a:pt x="1319" y="5875"/>
                  </a:lnTo>
                  <a:lnTo>
                    <a:pt x="1397" y="5371"/>
                  </a:lnTo>
                  <a:lnTo>
                    <a:pt x="1513" y="4847"/>
                  </a:lnTo>
                  <a:lnTo>
                    <a:pt x="1649" y="4324"/>
                  </a:lnTo>
                  <a:lnTo>
                    <a:pt x="1784" y="3800"/>
                  </a:lnTo>
                  <a:lnTo>
                    <a:pt x="1901" y="3277"/>
                  </a:lnTo>
                  <a:lnTo>
                    <a:pt x="1998" y="2753"/>
                  </a:lnTo>
                  <a:lnTo>
                    <a:pt x="2036" y="2501"/>
                  </a:lnTo>
                  <a:lnTo>
                    <a:pt x="2056" y="2269"/>
                  </a:lnTo>
                  <a:lnTo>
                    <a:pt x="2056" y="2036"/>
                  </a:lnTo>
                  <a:lnTo>
                    <a:pt x="2056" y="1803"/>
                  </a:lnTo>
                  <a:lnTo>
                    <a:pt x="1998" y="1377"/>
                  </a:lnTo>
                  <a:lnTo>
                    <a:pt x="1920" y="989"/>
                  </a:lnTo>
                  <a:lnTo>
                    <a:pt x="1823" y="660"/>
                  </a:lnTo>
                  <a:lnTo>
                    <a:pt x="1726" y="388"/>
                  </a:lnTo>
                  <a:lnTo>
                    <a:pt x="1649" y="175"/>
                  </a:lnTo>
                  <a:lnTo>
                    <a:pt x="1552" y="1"/>
                  </a:lnTo>
                  <a:close/>
                </a:path>
              </a:pathLst>
            </a:custGeom>
            <a:solidFill>
              <a:srgbClr val="AF7E57"/>
            </a:solidFill>
            <a:ln cap="flat" cmpd="sng" w="9525">
              <a:solidFill>
                <a:srgbClr val="AF7E5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9" name="Google Shape;2629;p34"/>
            <p:cNvSpPr/>
            <p:nvPr/>
          </p:nvSpPr>
          <p:spPr>
            <a:xfrm>
              <a:off x="7723737" y="4310506"/>
              <a:ext cx="51154" cy="94708"/>
            </a:xfrm>
            <a:custGeom>
              <a:rect b="b" l="l" r="r" t="t"/>
              <a:pathLst>
                <a:path extrusionOk="0" h="2405" w="1299">
                  <a:moveTo>
                    <a:pt x="1047" y="0"/>
                  </a:moveTo>
                  <a:lnTo>
                    <a:pt x="911" y="272"/>
                  </a:lnTo>
                  <a:lnTo>
                    <a:pt x="756" y="659"/>
                  </a:lnTo>
                  <a:lnTo>
                    <a:pt x="504" y="1241"/>
                  </a:lnTo>
                  <a:lnTo>
                    <a:pt x="368" y="1532"/>
                  </a:lnTo>
                  <a:lnTo>
                    <a:pt x="252" y="1764"/>
                  </a:lnTo>
                  <a:lnTo>
                    <a:pt x="78" y="2055"/>
                  </a:lnTo>
                  <a:lnTo>
                    <a:pt x="19" y="2152"/>
                  </a:lnTo>
                  <a:lnTo>
                    <a:pt x="0" y="2230"/>
                  </a:lnTo>
                  <a:lnTo>
                    <a:pt x="19" y="2288"/>
                  </a:lnTo>
                  <a:lnTo>
                    <a:pt x="58" y="2365"/>
                  </a:lnTo>
                  <a:lnTo>
                    <a:pt x="116" y="2404"/>
                  </a:lnTo>
                  <a:lnTo>
                    <a:pt x="175" y="2404"/>
                  </a:lnTo>
                  <a:lnTo>
                    <a:pt x="233" y="2385"/>
                  </a:lnTo>
                  <a:lnTo>
                    <a:pt x="310" y="2365"/>
                  </a:lnTo>
                  <a:lnTo>
                    <a:pt x="485" y="2249"/>
                  </a:lnTo>
                  <a:lnTo>
                    <a:pt x="679" y="2075"/>
                  </a:lnTo>
                  <a:lnTo>
                    <a:pt x="872" y="1881"/>
                  </a:lnTo>
                  <a:lnTo>
                    <a:pt x="1028" y="1667"/>
                  </a:lnTo>
                  <a:lnTo>
                    <a:pt x="1163" y="1454"/>
                  </a:lnTo>
                  <a:lnTo>
                    <a:pt x="1260" y="1241"/>
                  </a:lnTo>
                  <a:lnTo>
                    <a:pt x="1280" y="1144"/>
                  </a:lnTo>
                  <a:lnTo>
                    <a:pt x="1299" y="1028"/>
                  </a:lnTo>
                  <a:lnTo>
                    <a:pt x="1299" y="814"/>
                  </a:lnTo>
                  <a:lnTo>
                    <a:pt x="1260" y="621"/>
                  </a:lnTo>
                  <a:lnTo>
                    <a:pt x="1221" y="427"/>
                  </a:lnTo>
                  <a:lnTo>
                    <a:pt x="1105" y="116"/>
                  </a:lnTo>
                  <a:lnTo>
                    <a:pt x="1047" y="0"/>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0" name="Google Shape;2630;p34"/>
            <p:cNvSpPr/>
            <p:nvPr/>
          </p:nvSpPr>
          <p:spPr>
            <a:xfrm>
              <a:off x="7087793" y="2542372"/>
              <a:ext cx="232851" cy="667285"/>
            </a:xfrm>
            <a:custGeom>
              <a:rect b="b" l="l" r="r" t="t"/>
              <a:pathLst>
                <a:path extrusionOk="0" h="16945" w="5913">
                  <a:moveTo>
                    <a:pt x="2385" y="1"/>
                  </a:moveTo>
                  <a:lnTo>
                    <a:pt x="1977" y="2327"/>
                  </a:lnTo>
                  <a:lnTo>
                    <a:pt x="1667" y="4188"/>
                  </a:lnTo>
                  <a:lnTo>
                    <a:pt x="1532" y="5002"/>
                  </a:lnTo>
                  <a:lnTo>
                    <a:pt x="1454" y="5623"/>
                  </a:lnTo>
                  <a:lnTo>
                    <a:pt x="1338" y="7077"/>
                  </a:lnTo>
                  <a:lnTo>
                    <a:pt x="1183" y="9093"/>
                  </a:lnTo>
                  <a:lnTo>
                    <a:pt x="1086" y="10121"/>
                  </a:lnTo>
                  <a:lnTo>
                    <a:pt x="989" y="11070"/>
                  </a:lnTo>
                  <a:lnTo>
                    <a:pt x="872" y="11885"/>
                  </a:lnTo>
                  <a:lnTo>
                    <a:pt x="814" y="12195"/>
                  </a:lnTo>
                  <a:lnTo>
                    <a:pt x="756" y="12447"/>
                  </a:lnTo>
                  <a:lnTo>
                    <a:pt x="698" y="12660"/>
                  </a:lnTo>
                  <a:lnTo>
                    <a:pt x="620" y="12873"/>
                  </a:lnTo>
                  <a:lnTo>
                    <a:pt x="465" y="13261"/>
                  </a:lnTo>
                  <a:lnTo>
                    <a:pt x="291" y="13630"/>
                  </a:lnTo>
                  <a:lnTo>
                    <a:pt x="136" y="13998"/>
                  </a:lnTo>
                  <a:lnTo>
                    <a:pt x="78" y="14172"/>
                  </a:lnTo>
                  <a:lnTo>
                    <a:pt x="39" y="14347"/>
                  </a:lnTo>
                  <a:lnTo>
                    <a:pt x="0" y="14521"/>
                  </a:lnTo>
                  <a:lnTo>
                    <a:pt x="0" y="14715"/>
                  </a:lnTo>
                  <a:lnTo>
                    <a:pt x="0" y="14890"/>
                  </a:lnTo>
                  <a:lnTo>
                    <a:pt x="39" y="15084"/>
                  </a:lnTo>
                  <a:lnTo>
                    <a:pt x="97" y="15258"/>
                  </a:lnTo>
                  <a:lnTo>
                    <a:pt x="194" y="15471"/>
                  </a:lnTo>
                  <a:lnTo>
                    <a:pt x="407" y="15840"/>
                  </a:lnTo>
                  <a:lnTo>
                    <a:pt x="640" y="16189"/>
                  </a:lnTo>
                  <a:lnTo>
                    <a:pt x="872" y="16460"/>
                  </a:lnTo>
                  <a:lnTo>
                    <a:pt x="989" y="16576"/>
                  </a:lnTo>
                  <a:lnTo>
                    <a:pt x="1124" y="16693"/>
                  </a:lnTo>
                  <a:lnTo>
                    <a:pt x="1241" y="16770"/>
                  </a:lnTo>
                  <a:lnTo>
                    <a:pt x="1377" y="16848"/>
                  </a:lnTo>
                  <a:lnTo>
                    <a:pt x="1512" y="16886"/>
                  </a:lnTo>
                  <a:lnTo>
                    <a:pt x="1648" y="16925"/>
                  </a:lnTo>
                  <a:lnTo>
                    <a:pt x="1764" y="16945"/>
                  </a:lnTo>
                  <a:lnTo>
                    <a:pt x="1900" y="16925"/>
                  </a:lnTo>
                  <a:lnTo>
                    <a:pt x="2036" y="16906"/>
                  </a:lnTo>
                  <a:lnTo>
                    <a:pt x="2171" y="16848"/>
                  </a:lnTo>
                  <a:lnTo>
                    <a:pt x="2598" y="16654"/>
                  </a:lnTo>
                  <a:lnTo>
                    <a:pt x="2850" y="16518"/>
                  </a:lnTo>
                  <a:lnTo>
                    <a:pt x="3102" y="16363"/>
                  </a:lnTo>
                  <a:lnTo>
                    <a:pt x="3218" y="16266"/>
                  </a:lnTo>
                  <a:lnTo>
                    <a:pt x="3335" y="16169"/>
                  </a:lnTo>
                  <a:lnTo>
                    <a:pt x="3431" y="16053"/>
                  </a:lnTo>
                  <a:lnTo>
                    <a:pt x="3509" y="15917"/>
                  </a:lnTo>
                  <a:lnTo>
                    <a:pt x="3567" y="15781"/>
                  </a:lnTo>
                  <a:lnTo>
                    <a:pt x="3587" y="15626"/>
                  </a:lnTo>
                  <a:lnTo>
                    <a:pt x="3606" y="15452"/>
                  </a:lnTo>
                  <a:lnTo>
                    <a:pt x="3587" y="15258"/>
                  </a:lnTo>
                  <a:lnTo>
                    <a:pt x="3567" y="15142"/>
                  </a:lnTo>
                  <a:lnTo>
                    <a:pt x="3587" y="15006"/>
                  </a:lnTo>
                  <a:lnTo>
                    <a:pt x="3645" y="14735"/>
                  </a:lnTo>
                  <a:lnTo>
                    <a:pt x="3703" y="14463"/>
                  </a:lnTo>
                  <a:lnTo>
                    <a:pt x="3703" y="14327"/>
                  </a:lnTo>
                  <a:lnTo>
                    <a:pt x="3684" y="14192"/>
                  </a:lnTo>
                  <a:lnTo>
                    <a:pt x="3606" y="13882"/>
                  </a:lnTo>
                  <a:lnTo>
                    <a:pt x="3490" y="13610"/>
                  </a:lnTo>
                  <a:lnTo>
                    <a:pt x="3373" y="13377"/>
                  </a:lnTo>
                  <a:lnTo>
                    <a:pt x="3257" y="13184"/>
                  </a:lnTo>
                  <a:lnTo>
                    <a:pt x="3044" y="12912"/>
                  </a:lnTo>
                  <a:lnTo>
                    <a:pt x="2966" y="12835"/>
                  </a:lnTo>
                  <a:lnTo>
                    <a:pt x="2947" y="12777"/>
                  </a:lnTo>
                  <a:lnTo>
                    <a:pt x="2966" y="12602"/>
                  </a:lnTo>
                  <a:lnTo>
                    <a:pt x="3024" y="12369"/>
                  </a:lnTo>
                  <a:lnTo>
                    <a:pt x="3199" y="11691"/>
                  </a:lnTo>
                  <a:lnTo>
                    <a:pt x="3722" y="9830"/>
                  </a:lnTo>
                  <a:lnTo>
                    <a:pt x="4032" y="8802"/>
                  </a:lnTo>
                  <a:lnTo>
                    <a:pt x="4304" y="7775"/>
                  </a:lnTo>
                  <a:lnTo>
                    <a:pt x="4537" y="6864"/>
                  </a:lnTo>
                  <a:lnTo>
                    <a:pt x="4614" y="6456"/>
                  </a:lnTo>
                  <a:lnTo>
                    <a:pt x="4672" y="6108"/>
                  </a:lnTo>
                  <a:lnTo>
                    <a:pt x="4711" y="5759"/>
                  </a:lnTo>
                  <a:lnTo>
                    <a:pt x="4789" y="5390"/>
                  </a:lnTo>
                  <a:lnTo>
                    <a:pt x="4944" y="4615"/>
                  </a:lnTo>
                  <a:lnTo>
                    <a:pt x="5157" y="3781"/>
                  </a:lnTo>
                  <a:lnTo>
                    <a:pt x="5370" y="3006"/>
                  </a:lnTo>
                  <a:lnTo>
                    <a:pt x="5738" y="1726"/>
                  </a:lnTo>
                  <a:lnTo>
                    <a:pt x="5913" y="1203"/>
                  </a:lnTo>
                  <a:lnTo>
                    <a:pt x="2385" y="1"/>
                  </a:lnTo>
                  <a:close/>
                </a:path>
              </a:pathLst>
            </a:custGeom>
            <a:solidFill>
              <a:srgbClr val="AF7E57"/>
            </a:solidFill>
            <a:ln cap="flat" cmpd="sng" w="9525">
              <a:solidFill>
                <a:srgbClr val="AF7E5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1" name="Google Shape;2631;p34"/>
            <p:cNvSpPr/>
            <p:nvPr/>
          </p:nvSpPr>
          <p:spPr>
            <a:xfrm>
              <a:off x="7289339" y="2905016"/>
              <a:ext cx="683312" cy="960425"/>
            </a:xfrm>
            <a:custGeom>
              <a:rect b="b" l="l" r="r" t="t"/>
              <a:pathLst>
                <a:path extrusionOk="0" h="24389" w="17352">
                  <a:moveTo>
                    <a:pt x="330" y="0"/>
                  </a:moveTo>
                  <a:lnTo>
                    <a:pt x="213" y="4110"/>
                  </a:lnTo>
                  <a:lnTo>
                    <a:pt x="136" y="8298"/>
                  </a:lnTo>
                  <a:lnTo>
                    <a:pt x="78" y="12388"/>
                  </a:lnTo>
                  <a:lnTo>
                    <a:pt x="39" y="16188"/>
                  </a:lnTo>
                  <a:lnTo>
                    <a:pt x="0" y="22082"/>
                  </a:lnTo>
                  <a:lnTo>
                    <a:pt x="0" y="24389"/>
                  </a:lnTo>
                  <a:lnTo>
                    <a:pt x="17351" y="24389"/>
                  </a:lnTo>
                  <a:lnTo>
                    <a:pt x="17351" y="22082"/>
                  </a:lnTo>
                  <a:lnTo>
                    <a:pt x="17312" y="16188"/>
                  </a:lnTo>
                  <a:lnTo>
                    <a:pt x="17274" y="12388"/>
                  </a:lnTo>
                  <a:lnTo>
                    <a:pt x="17215" y="8298"/>
                  </a:lnTo>
                  <a:lnTo>
                    <a:pt x="17138" y="4110"/>
                  </a:lnTo>
                  <a:lnTo>
                    <a:pt x="17022" y="0"/>
                  </a:lnTo>
                  <a:lnTo>
                    <a:pt x="6902" y="175"/>
                  </a:lnTo>
                  <a:lnTo>
                    <a:pt x="330"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2" name="Google Shape;2632;p34"/>
            <p:cNvSpPr/>
            <p:nvPr/>
          </p:nvSpPr>
          <p:spPr>
            <a:xfrm>
              <a:off x="7782492" y="2183586"/>
              <a:ext cx="391707" cy="443570"/>
            </a:xfrm>
            <a:custGeom>
              <a:rect b="b" l="l" r="r" t="t"/>
              <a:pathLst>
                <a:path extrusionOk="0" h="11264" w="9947">
                  <a:moveTo>
                    <a:pt x="6650" y="0"/>
                  </a:moveTo>
                  <a:lnTo>
                    <a:pt x="1" y="1687"/>
                  </a:lnTo>
                  <a:lnTo>
                    <a:pt x="2870" y="11264"/>
                  </a:lnTo>
                  <a:lnTo>
                    <a:pt x="3103" y="11070"/>
                  </a:lnTo>
                  <a:lnTo>
                    <a:pt x="3374" y="10837"/>
                  </a:lnTo>
                  <a:lnTo>
                    <a:pt x="3781" y="10527"/>
                  </a:lnTo>
                  <a:lnTo>
                    <a:pt x="4305" y="10159"/>
                  </a:lnTo>
                  <a:lnTo>
                    <a:pt x="4944" y="9751"/>
                  </a:lnTo>
                  <a:lnTo>
                    <a:pt x="5739" y="9325"/>
                  </a:lnTo>
                  <a:lnTo>
                    <a:pt x="6166" y="9092"/>
                  </a:lnTo>
                  <a:lnTo>
                    <a:pt x="6650" y="8860"/>
                  </a:lnTo>
                  <a:lnTo>
                    <a:pt x="7116" y="8646"/>
                  </a:lnTo>
                  <a:lnTo>
                    <a:pt x="7542" y="8414"/>
                  </a:lnTo>
                  <a:lnTo>
                    <a:pt x="7911" y="8181"/>
                  </a:lnTo>
                  <a:lnTo>
                    <a:pt x="8260" y="7968"/>
                  </a:lnTo>
                  <a:lnTo>
                    <a:pt x="8570" y="7755"/>
                  </a:lnTo>
                  <a:lnTo>
                    <a:pt x="8841" y="7561"/>
                  </a:lnTo>
                  <a:lnTo>
                    <a:pt x="9287" y="7212"/>
                  </a:lnTo>
                  <a:lnTo>
                    <a:pt x="9597" y="6902"/>
                  </a:lnTo>
                  <a:lnTo>
                    <a:pt x="9810" y="6669"/>
                  </a:lnTo>
                  <a:lnTo>
                    <a:pt x="9927" y="6514"/>
                  </a:lnTo>
                  <a:lnTo>
                    <a:pt x="9946" y="6456"/>
                  </a:lnTo>
                  <a:lnTo>
                    <a:pt x="6650"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3" name="Google Shape;2633;p34"/>
            <p:cNvSpPr/>
            <p:nvPr/>
          </p:nvSpPr>
          <p:spPr>
            <a:xfrm>
              <a:off x="7643560" y="1781247"/>
              <a:ext cx="215327" cy="458849"/>
            </a:xfrm>
            <a:custGeom>
              <a:rect b="b" l="l" r="r" t="t"/>
              <a:pathLst>
                <a:path extrusionOk="0" h="11652" w="5468">
                  <a:moveTo>
                    <a:pt x="1881" y="0"/>
                  </a:moveTo>
                  <a:lnTo>
                    <a:pt x="0" y="659"/>
                  </a:lnTo>
                  <a:lnTo>
                    <a:pt x="0" y="11652"/>
                  </a:lnTo>
                  <a:lnTo>
                    <a:pt x="427" y="11400"/>
                  </a:lnTo>
                  <a:lnTo>
                    <a:pt x="834" y="11128"/>
                  </a:lnTo>
                  <a:lnTo>
                    <a:pt x="1241" y="10818"/>
                  </a:lnTo>
                  <a:lnTo>
                    <a:pt x="1648" y="10488"/>
                  </a:lnTo>
                  <a:lnTo>
                    <a:pt x="2017" y="10139"/>
                  </a:lnTo>
                  <a:lnTo>
                    <a:pt x="2385" y="9752"/>
                  </a:lnTo>
                  <a:lnTo>
                    <a:pt x="2753" y="9364"/>
                  </a:lnTo>
                  <a:lnTo>
                    <a:pt x="3102" y="8957"/>
                  </a:lnTo>
                  <a:lnTo>
                    <a:pt x="3432" y="8530"/>
                  </a:lnTo>
                  <a:lnTo>
                    <a:pt x="3761" y="8104"/>
                  </a:lnTo>
                  <a:lnTo>
                    <a:pt x="4072" y="7658"/>
                  </a:lnTo>
                  <a:lnTo>
                    <a:pt x="4362" y="7193"/>
                  </a:lnTo>
                  <a:lnTo>
                    <a:pt x="4653" y="6727"/>
                  </a:lnTo>
                  <a:lnTo>
                    <a:pt x="4944" y="6262"/>
                  </a:lnTo>
                  <a:lnTo>
                    <a:pt x="5467" y="5312"/>
                  </a:lnTo>
                  <a:lnTo>
                    <a:pt x="4731" y="5196"/>
                  </a:lnTo>
                  <a:lnTo>
                    <a:pt x="4013" y="5021"/>
                  </a:lnTo>
                  <a:lnTo>
                    <a:pt x="3645" y="4924"/>
                  </a:lnTo>
                  <a:lnTo>
                    <a:pt x="3296" y="4808"/>
                  </a:lnTo>
                  <a:lnTo>
                    <a:pt x="2928" y="4692"/>
                  </a:lnTo>
                  <a:lnTo>
                    <a:pt x="2598" y="4537"/>
                  </a:lnTo>
                  <a:lnTo>
                    <a:pt x="2443" y="4479"/>
                  </a:lnTo>
                  <a:lnTo>
                    <a:pt x="2327" y="4401"/>
                  </a:lnTo>
                  <a:lnTo>
                    <a:pt x="2211" y="4323"/>
                  </a:lnTo>
                  <a:lnTo>
                    <a:pt x="2133" y="4227"/>
                  </a:lnTo>
                  <a:lnTo>
                    <a:pt x="2055" y="4149"/>
                  </a:lnTo>
                  <a:lnTo>
                    <a:pt x="1997" y="4052"/>
                  </a:lnTo>
                  <a:lnTo>
                    <a:pt x="1959" y="3955"/>
                  </a:lnTo>
                  <a:lnTo>
                    <a:pt x="1920" y="3839"/>
                  </a:lnTo>
                  <a:lnTo>
                    <a:pt x="1881" y="3587"/>
                  </a:lnTo>
                  <a:lnTo>
                    <a:pt x="1881" y="3296"/>
                  </a:lnTo>
                  <a:lnTo>
                    <a:pt x="1881" y="2559"/>
                  </a:lnTo>
                  <a:lnTo>
                    <a:pt x="1881" y="0"/>
                  </a:lnTo>
                  <a:close/>
                </a:path>
              </a:pathLst>
            </a:custGeom>
            <a:solidFill>
              <a:srgbClr val="AF7E57"/>
            </a:solidFill>
            <a:ln cap="flat" cmpd="sng" w="9525">
              <a:solidFill>
                <a:srgbClr val="AF7E5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4" name="Google Shape;2634;p34"/>
            <p:cNvSpPr/>
            <p:nvPr/>
          </p:nvSpPr>
          <p:spPr>
            <a:xfrm>
              <a:off x="7446582" y="1781247"/>
              <a:ext cx="197015" cy="433647"/>
            </a:xfrm>
            <a:custGeom>
              <a:rect b="b" l="l" r="r" t="t"/>
              <a:pathLst>
                <a:path extrusionOk="0" h="11012" w="5003">
                  <a:moveTo>
                    <a:pt x="3103" y="0"/>
                  </a:moveTo>
                  <a:lnTo>
                    <a:pt x="3103" y="2559"/>
                  </a:lnTo>
                  <a:lnTo>
                    <a:pt x="3103" y="3296"/>
                  </a:lnTo>
                  <a:lnTo>
                    <a:pt x="3103" y="3587"/>
                  </a:lnTo>
                  <a:lnTo>
                    <a:pt x="3064" y="3839"/>
                  </a:lnTo>
                  <a:lnTo>
                    <a:pt x="3025" y="3955"/>
                  </a:lnTo>
                  <a:lnTo>
                    <a:pt x="2986" y="4052"/>
                  </a:lnTo>
                  <a:lnTo>
                    <a:pt x="2928" y="4149"/>
                  </a:lnTo>
                  <a:lnTo>
                    <a:pt x="2851" y="4227"/>
                  </a:lnTo>
                  <a:lnTo>
                    <a:pt x="2773" y="4323"/>
                  </a:lnTo>
                  <a:lnTo>
                    <a:pt x="2657" y="4401"/>
                  </a:lnTo>
                  <a:lnTo>
                    <a:pt x="2540" y="4479"/>
                  </a:lnTo>
                  <a:lnTo>
                    <a:pt x="2385" y="4537"/>
                  </a:lnTo>
                  <a:lnTo>
                    <a:pt x="2114" y="4672"/>
                  </a:lnTo>
                  <a:lnTo>
                    <a:pt x="1823" y="4769"/>
                  </a:lnTo>
                  <a:lnTo>
                    <a:pt x="1222" y="4963"/>
                  </a:lnTo>
                  <a:lnTo>
                    <a:pt x="621" y="5118"/>
                  </a:lnTo>
                  <a:lnTo>
                    <a:pt x="1" y="5235"/>
                  </a:lnTo>
                  <a:lnTo>
                    <a:pt x="98" y="5758"/>
                  </a:lnTo>
                  <a:lnTo>
                    <a:pt x="233" y="6262"/>
                  </a:lnTo>
                  <a:lnTo>
                    <a:pt x="388" y="6766"/>
                  </a:lnTo>
                  <a:lnTo>
                    <a:pt x="582" y="7231"/>
                  </a:lnTo>
                  <a:lnTo>
                    <a:pt x="815" y="7697"/>
                  </a:lnTo>
                  <a:lnTo>
                    <a:pt x="1067" y="8143"/>
                  </a:lnTo>
                  <a:lnTo>
                    <a:pt x="1358" y="8550"/>
                  </a:lnTo>
                  <a:lnTo>
                    <a:pt x="1668" y="8937"/>
                  </a:lnTo>
                  <a:lnTo>
                    <a:pt x="1998" y="9306"/>
                  </a:lnTo>
                  <a:lnTo>
                    <a:pt x="2366" y="9655"/>
                  </a:lnTo>
                  <a:lnTo>
                    <a:pt x="2754" y="9965"/>
                  </a:lnTo>
                  <a:lnTo>
                    <a:pt x="3161" y="10236"/>
                  </a:lnTo>
                  <a:lnTo>
                    <a:pt x="3587" y="10488"/>
                  </a:lnTo>
                  <a:lnTo>
                    <a:pt x="4033" y="10702"/>
                  </a:lnTo>
                  <a:lnTo>
                    <a:pt x="4498" y="10876"/>
                  </a:lnTo>
                  <a:lnTo>
                    <a:pt x="5002" y="11012"/>
                  </a:lnTo>
                  <a:lnTo>
                    <a:pt x="5002" y="659"/>
                  </a:lnTo>
                  <a:lnTo>
                    <a:pt x="3103" y="0"/>
                  </a:lnTo>
                  <a:close/>
                </a:path>
              </a:pathLst>
            </a:custGeom>
            <a:solidFill>
              <a:srgbClr val="AF7E57"/>
            </a:solidFill>
            <a:ln cap="flat" cmpd="sng" w="9525">
              <a:solidFill>
                <a:srgbClr val="AF7E5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5" name="Google Shape;2635;p34"/>
            <p:cNvSpPr/>
            <p:nvPr/>
          </p:nvSpPr>
          <p:spPr>
            <a:xfrm>
              <a:off x="7500808" y="1520161"/>
              <a:ext cx="282508" cy="381744"/>
            </a:xfrm>
            <a:custGeom>
              <a:rect b="b" l="l" r="r" t="t"/>
              <a:pathLst>
                <a:path extrusionOk="0" h="9694" w="7174">
                  <a:moveTo>
                    <a:pt x="3587" y="0"/>
                  </a:moveTo>
                  <a:lnTo>
                    <a:pt x="3393" y="19"/>
                  </a:lnTo>
                  <a:lnTo>
                    <a:pt x="3218" y="19"/>
                  </a:lnTo>
                  <a:lnTo>
                    <a:pt x="3044" y="58"/>
                  </a:lnTo>
                  <a:lnTo>
                    <a:pt x="2869" y="97"/>
                  </a:lnTo>
                  <a:lnTo>
                    <a:pt x="2695" y="155"/>
                  </a:lnTo>
                  <a:lnTo>
                    <a:pt x="2520" y="213"/>
                  </a:lnTo>
                  <a:lnTo>
                    <a:pt x="2191" y="388"/>
                  </a:lnTo>
                  <a:lnTo>
                    <a:pt x="1881" y="582"/>
                  </a:lnTo>
                  <a:lnTo>
                    <a:pt x="1590" y="834"/>
                  </a:lnTo>
                  <a:lnTo>
                    <a:pt x="1299" y="1105"/>
                  </a:lnTo>
                  <a:lnTo>
                    <a:pt x="1047" y="1415"/>
                  </a:lnTo>
                  <a:lnTo>
                    <a:pt x="814" y="1764"/>
                  </a:lnTo>
                  <a:lnTo>
                    <a:pt x="621" y="2133"/>
                  </a:lnTo>
                  <a:lnTo>
                    <a:pt x="427" y="2540"/>
                  </a:lnTo>
                  <a:lnTo>
                    <a:pt x="291" y="2966"/>
                  </a:lnTo>
                  <a:lnTo>
                    <a:pt x="155" y="3412"/>
                  </a:lnTo>
                  <a:lnTo>
                    <a:pt x="78" y="3877"/>
                  </a:lnTo>
                  <a:lnTo>
                    <a:pt x="20" y="4362"/>
                  </a:lnTo>
                  <a:lnTo>
                    <a:pt x="0" y="4847"/>
                  </a:lnTo>
                  <a:lnTo>
                    <a:pt x="20" y="5331"/>
                  </a:lnTo>
                  <a:lnTo>
                    <a:pt x="78" y="5777"/>
                  </a:lnTo>
                  <a:lnTo>
                    <a:pt x="175" y="6204"/>
                  </a:lnTo>
                  <a:lnTo>
                    <a:pt x="310" y="6611"/>
                  </a:lnTo>
                  <a:lnTo>
                    <a:pt x="465" y="6979"/>
                  </a:lnTo>
                  <a:lnTo>
                    <a:pt x="640" y="7348"/>
                  </a:lnTo>
                  <a:lnTo>
                    <a:pt x="853" y="7697"/>
                  </a:lnTo>
                  <a:lnTo>
                    <a:pt x="1086" y="8026"/>
                  </a:lnTo>
                  <a:lnTo>
                    <a:pt x="1338" y="8336"/>
                  </a:lnTo>
                  <a:lnTo>
                    <a:pt x="1609" y="8646"/>
                  </a:lnTo>
                  <a:lnTo>
                    <a:pt x="1900" y="8937"/>
                  </a:lnTo>
                  <a:lnTo>
                    <a:pt x="2210" y="9189"/>
                  </a:lnTo>
                  <a:lnTo>
                    <a:pt x="2365" y="9306"/>
                  </a:lnTo>
                  <a:lnTo>
                    <a:pt x="2540" y="9403"/>
                  </a:lnTo>
                  <a:lnTo>
                    <a:pt x="2695" y="9480"/>
                  </a:lnTo>
                  <a:lnTo>
                    <a:pt x="2869" y="9558"/>
                  </a:lnTo>
                  <a:lnTo>
                    <a:pt x="3044" y="9616"/>
                  </a:lnTo>
                  <a:lnTo>
                    <a:pt x="3218" y="9655"/>
                  </a:lnTo>
                  <a:lnTo>
                    <a:pt x="3393" y="9693"/>
                  </a:lnTo>
                  <a:lnTo>
                    <a:pt x="3761" y="9693"/>
                  </a:lnTo>
                  <a:lnTo>
                    <a:pt x="3936" y="9655"/>
                  </a:lnTo>
                  <a:lnTo>
                    <a:pt x="4110" y="9616"/>
                  </a:lnTo>
                  <a:lnTo>
                    <a:pt x="4285" y="9577"/>
                  </a:lnTo>
                  <a:lnTo>
                    <a:pt x="4440" y="9499"/>
                  </a:lnTo>
                  <a:lnTo>
                    <a:pt x="4614" y="9422"/>
                  </a:lnTo>
                  <a:lnTo>
                    <a:pt x="4769" y="9325"/>
                  </a:lnTo>
                  <a:lnTo>
                    <a:pt x="4905" y="9228"/>
                  </a:lnTo>
                  <a:lnTo>
                    <a:pt x="5196" y="8995"/>
                  </a:lnTo>
                  <a:lnTo>
                    <a:pt x="5467" y="8724"/>
                  </a:lnTo>
                  <a:lnTo>
                    <a:pt x="5739" y="8414"/>
                  </a:lnTo>
                  <a:lnTo>
                    <a:pt x="5991" y="8104"/>
                  </a:lnTo>
                  <a:lnTo>
                    <a:pt x="6223" y="7755"/>
                  </a:lnTo>
                  <a:lnTo>
                    <a:pt x="6437" y="7406"/>
                  </a:lnTo>
                  <a:lnTo>
                    <a:pt x="6650" y="7037"/>
                  </a:lnTo>
                  <a:lnTo>
                    <a:pt x="6824" y="6650"/>
                  </a:lnTo>
                  <a:lnTo>
                    <a:pt x="6960" y="6243"/>
                  </a:lnTo>
                  <a:lnTo>
                    <a:pt x="7076" y="5797"/>
                  </a:lnTo>
                  <a:lnTo>
                    <a:pt x="7115" y="5564"/>
                  </a:lnTo>
                  <a:lnTo>
                    <a:pt x="7134" y="5331"/>
                  </a:lnTo>
                  <a:lnTo>
                    <a:pt x="7154" y="5099"/>
                  </a:lnTo>
                  <a:lnTo>
                    <a:pt x="7173" y="4847"/>
                  </a:lnTo>
                  <a:lnTo>
                    <a:pt x="7154" y="4362"/>
                  </a:lnTo>
                  <a:lnTo>
                    <a:pt x="7096" y="3877"/>
                  </a:lnTo>
                  <a:lnTo>
                    <a:pt x="6999" y="3412"/>
                  </a:lnTo>
                  <a:lnTo>
                    <a:pt x="6882" y="2966"/>
                  </a:lnTo>
                  <a:lnTo>
                    <a:pt x="6727" y="2540"/>
                  </a:lnTo>
                  <a:lnTo>
                    <a:pt x="6553" y="2133"/>
                  </a:lnTo>
                  <a:lnTo>
                    <a:pt x="6340" y="1764"/>
                  </a:lnTo>
                  <a:lnTo>
                    <a:pt x="6107" y="1415"/>
                  </a:lnTo>
                  <a:lnTo>
                    <a:pt x="5855" y="1105"/>
                  </a:lnTo>
                  <a:lnTo>
                    <a:pt x="5584" y="834"/>
                  </a:lnTo>
                  <a:lnTo>
                    <a:pt x="5293" y="582"/>
                  </a:lnTo>
                  <a:lnTo>
                    <a:pt x="4983" y="388"/>
                  </a:lnTo>
                  <a:lnTo>
                    <a:pt x="4653" y="213"/>
                  </a:lnTo>
                  <a:lnTo>
                    <a:pt x="4478" y="155"/>
                  </a:lnTo>
                  <a:lnTo>
                    <a:pt x="4304" y="97"/>
                  </a:lnTo>
                  <a:lnTo>
                    <a:pt x="4130" y="58"/>
                  </a:lnTo>
                  <a:lnTo>
                    <a:pt x="3955" y="19"/>
                  </a:lnTo>
                  <a:lnTo>
                    <a:pt x="3761" y="19"/>
                  </a:lnTo>
                  <a:lnTo>
                    <a:pt x="3587" y="0"/>
                  </a:lnTo>
                  <a:close/>
                </a:path>
              </a:pathLst>
            </a:custGeom>
            <a:solidFill>
              <a:srgbClr val="AF7E57"/>
            </a:solidFill>
            <a:ln cap="flat" cmpd="sng" w="9525">
              <a:solidFill>
                <a:srgbClr val="AF7E5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6" name="Google Shape;2636;p34"/>
            <p:cNvSpPr/>
            <p:nvPr/>
          </p:nvSpPr>
          <p:spPr>
            <a:xfrm>
              <a:off x="7761896" y="1685043"/>
              <a:ext cx="59581" cy="89352"/>
            </a:xfrm>
            <a:custGeom>
              <a:rect b="b" l="l" r="r" t="t"/>
              <a:pathLst>
                <a:path extrusionOk="0" h="2269" w="1513">
                  <a:moveTo>
                    <a:pt x="795" y="1"/>
                  </a:moveTo>
                  <a:lnTo>
                    <a:pt x="698" y="20"/>
                  </a:lnTo>
                  <a:lnTo>
                    <a:pt x="524" y="78"/>
                  </a:lnTo>
                  <a:lnTo>
                    <a:pt x="388" y="156"/>
                  </a:lnTo>
                  <a:lnTo>
                    <a:pt x="252" y="272"/>
                  </a:lnTo>
                  <a:lnTo>
                    <a:pt x="0" y="2269"/>
                  </a:lnTo>
                  <a:lnTo>
                    <a:pt x="117" y="2230"/>
                  </a:lnTo>
                  <a:lnTo>
                    <a:pt x="408" y="2114"/>
                  </a:lnTo>
                  <a:lnTo>
                    <a:pt x="582" y="2036"/>
                  </a:lnTo>
                  <a:lnTo>
                    <a:pt x="776" y="1920"/>
                  </a:lnTo>
                  <a:lnTo>
                    <a:pt x="950" y="1803"/>
                  </a:lnTo>
                  <a:lnTo>
                    <a:pt x="1125" y="1668"/>
                  </a:lnTo>
                  <a:lnTo>
                    <a:pt x="1222" y="1571"/>
                  </a:lnTo>
                  <a:lnTo>
                    <a:pt x="1319" y="1455"/>
                  </a:lnTo>
                  <a:lnTo>
                    <a:pt x="1377" y="1319"/>
                  </a:lnTo>
                  <a:lnTo>
                    <a:pt x="1454" y="1164"/>
                  </a:lnTo>
                  <a:lnTo>
                    <a:pt x="1493" y="1028"/>
                  </a:lnTo>
                  <a:lnTo>
                    <a:pt x="1513" y="873"/>
                  </a:lnTo>
                  <a:lnTo>
                    <a:pt x="1493" y="718"/>
                  </a:lnTo>
                  <a:lnTo>
                    <a:pt x="1454" y="563"/>
                  </a:lnTo>
                  <a:lnTo>
                    <a:pt x="1377" y="388"/>
                  </a:lnTo>
                  <a:lnTo>
                    <a:pt x="1280" y="253"/>
                  </a:lnTo>
                  <a:lnTo>
                    <a:pt x="1183" y="156"/>
                  </a:lnTo>
                  <a:lnTo>
                    <a:pt x="1086" y="78"/>
                  </a:lnTo>
                  <a:lnTo>
                    <a:pt x="989" y="39"/>
                  </a:lnTo>
                  <a:lnTo>
                    <a:pt x="892" y="1"/>
                  </a:lnTo>
                  <a:close/>
                </a:path>
              </a:pathLst>
            </a:custGeom>
            <a:solidFill>
              <a:srgbClr val="E499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7" name="Google Shape;2637;p34"/>
            <p:cNvSpPr/>
            <p:nvPr/>
          </p:nvSpPr>
          <p:spPr>
            <a:xfrm>
              <a:off x="7782492" y="1703354"/>
              <a:ext cx="20674" cy="46625"/>
            </a:xfrm>
            <a:custGeom>
              <a:rect b="b" l="l" r="r" t="t"/>
              <a:pathLst>
                <a:path extrusionOk="0" h="1184" w="525">
                  <a:moveTo>
                    <a:pt x="98" y="1"/>
                  </a:moveTo>
                  <a:lnTo>
                    <a:pt x="98" y="175"/>
                  </a:lnTo>
                  <a:lnTo>
                    <a:pt x="98" y="369"/>
                  </a:lnTo>
                  <a:lnTo>
                    <a:pt x="59" y="757"/>
                  </a:lnTo>
                  <a:lnTo>
                    <a:pt x="1" y="1183"/>
                  </a:lnTo>
                  <a:lnTo>
                    <a:pt x="98" y="1106"/>
                  </a:lnTo>
                  <a:lnTo>
                    <a:pt x="214" y="1028"/>
                  </a:lnTo>
                  <a:lnTo>
                    <a:pt x="311" y="931"/>
                  </a:lnTo>
                  <a:lnTo>
                    <a:pt x="427" y="796"/>
                  </a:lnTo>
                  <a:lnTo>
                    <a:pt x="505" y="660"/>
                  </a:lnTo>
                  <a:lnTo>
                    <a:pt x="524" y="563"/>
                  </a:lnTo>
                  <a:lnTo>
                    <a:pt x="524" y="485"/>
                  </a:lnTo>
                  <a:lnTo>
                    <a:pt x="524" y="389"/>
                  </a:lnTo>
                  <a:lnTo>
                    <a:pt x="505" y="292"/>
                  </a:lnTo>
                  <a:lnTo>
                    <a:pt x="447" y="195"/>
                  </a:lnTo>
                  <a:lnTo>
                    <a:pt x="389" y="117"/>
                  </a:lnTo>
                  <a:lnTo>
                    <a:pt x="311" y="59"/>
                  </a:lnTo>
                  <a:lnTo>
                    <a:pt x="253" y="20"/>
                  </a:lnTo>
                  <a:lnTo>
                    <a:pt x="137" y="1"/>
                  </a:lnTo>
                  <a:close/>
                </a:path>
              </a:pathLst>
            </a:custGeom>
            <a:solidFill>
              <a:srgbClr val="CC7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8" name="Google Shape;2638;p34"/>
            <p:cNvSpPr/>
            <p:nvPr/>
          </p:nvSpPr>
          <p:spPr>
            <a:xfrm>
              <a:off x="7459578" y="1685043"/>
              <a:ext cx="58833" cy="89352"/>
            </a:xfrm>
            <a:custGeom>
              <a:rect b="b" l="l" r="r" t="t"/>
              <a:pathLst>
                <a:path extrusionOk="0" h="2269" w="1494">
                  <a:moveTo>
                    <a:pt x="621" y="1"/>
                  </a:moveTo>
                  <a:lnTo>
                    <a:pt x="524" y="39"/>
                  </a:lnTo>
                  <a:lnTo>
                    <a:pt x="407" y="78"/>
                  </a:lnTo>
                  <a:lnTo>
                    <a:pt x="311" y="156"/>
                  </a:lnTo>
                  <a:lnTo>
                    <a:pt x="214" y="253"/>
                  </a:lnTo>
                  <a:lnTo>
                    <a:pt x="136" y="388"/>
                  </a:lnTo>
                  <a:lnTo>
                    <a:pt x="58" y="563"/>
                  </a:lnTo>
                  <a:lnTo>
                    <a:pt x="0" y="718"/>
                  </a:lnTo>
                  <a:lnTo>
                    <a:pt x="0" y="873"/>
                  </a:lnTo>
                  <a:lnTo>
                    <a:pt x="20" y="1028"/>
                  </a:lnTo>
                  <a:lnTo>
                    <a:pt x="58" y="1164"/>
                  </a:lnTo>
                  <a:lnTo>
                    <a:pt x="117" y="1319"/>
                  </a:lnTo>
                  <a:lnTo>
                    <a:pt x="194" y="1455"/>
                  </a:lnTo>
                  <a:lnTo>
                    <a:pt x="272" y="1571"/>
                  </a:lnTo>
                  <a:lnTo>
                    <a:pt x="369" y="1668"/>
                  </a:lnTo>
                  <a:lnTo>
                    <a:pt x="543" y="1803"/>
                  </a:lnTo>
                  <a:lnTo>
                    <a:pt x="737" y="1920"/>
                  </a:lnTo>
                  <a:lnTo>
                    <a:pt x="911" y="2036"/>
                  </a:lnTo>
                  <a:lnTo>
                    <a:pt x="1105" y="2114"/>
                  </a:lnTo>
                  <a:lnTo>
                    <a:pt x="1377" y="2230"/>
                  </a:lnTo>
                  <a:lnTo>
                    <a:pt x="1493" y="2269"/>
                  </a:lnTo>
                  <a:lnTo>
                    <a:pt x="1241" y="272"/>
                  </a:lnTo>
                  <a:lnTo>
                    <a:pt x="1125" y="156"/>
                  </a:lnTo>
                  <a:lnTo>
                    <a:pt x="989" y="78"/>
                  </a:lnTo>
                  <a:lnTo>
                    <a:pt x="815" y="20"/>
                  </a:lnTo>
                  <a:lnTo>
                    <a:pt x="718" y="1"/>
                  </a:lnTo>
                  <a:close/>
                </a:path>
              </a:pathLst>
            </a:custGeom>
            <a:solidFill>
              <a:srgbClr val="E499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9" name="Google Shape;2639;p34"/>
            <p:cNvSpPr/>
            <p:nvPr/>
          </p:nvSpPr>
          <p:spPr>
            <a:xfrm>
              <a:off x="7477141" y="1703354"/>
              <a:ext cx="21422" cy="46625"/>
            </a:xfrm>
            <a:custGeom>
              <a:rect b="b" l="l" r="r" t="t"/>
              <a:pathLst>
                <a:path extrusionOk="0" h="1184" w="544">
                  <a:moveTo>
                    <a:pt x="388" y="1"/>
                  </a:moveTo>
                  <a:lnTo>
                    <a:pt x="272" y="20"/>
                  </a:lnTo>
                  <a:lnTo>
                    <a:pt x="213" y="59"/>
                  </a:lnTo>
                  <a:lnTo>
                    <a:pt x="155" y="117"/>
                  </a:lnTo>
                  <a:lnTo>
                    <a:pt x="78" y="195"/>
                  </a:lnTo>
                  <a:lnTo>
                    <a:pt x="39" y="292"/>
                  </a:lnTo>
                  <a:lnTo>
                    <a:pt x="0" y="389"/>
                  </a:lnTo>
                  <a:lnTo>
                    <a:pt x="0" y="485"/>
                  </a:lnTo>
                  <a:lnTo>
                    <a:pt x="0" y="563"/>
                  </a:lnTo>
                  <a:lnTo>
                    <a:pt x="39" y="660"/>
                  </a:lnTo>
                  <a:lnTo>
                    <a:pt x="117" y="796"/>
                  </a:lnTo>
                  <a:lnTo>
                    <a:pt x="213" y="931"/>
                  </a:lnTo>
                  <a:lnTo>
                    <a:pt x="330" y="1028"/>
                  </a:lnTo>
                  <a:lnTo>
                    <a:pt x="427" y="1106"/>
                  </a:lnTo>
                  <a:lnTo>
                    <a:pt x="543" y="1183"/>
                  </a:lnTo>
                  <a:lnTo>
                    <a:pt x="485" y="757"/>
                  </a:lnTo>
                  <a:lnTo>
                    <a:pt x="446" y="369"/>
                  </a:lnTo>
                  <a:lnTo>
                    <a:pt x="427" y="175"/>
                  </a:lnTo>
                  <a:lnTo>
                    <a:pt x="427" y="1"/>
                  </a:lnTo>
                  <a:close/>
                </a:path>
              </a:pathLst>
            </a:custGeom>
            <a:solidFill>
              <a:srgbClr val="CC7F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0" name="Google Shape;2640;p34"/>
            <p:cNvSpPr/>
            <p:nvPr/>
          </p:nvSpPr>
          <p:spPr>
            <a:xfrm>
              <a:off x="7260316" y="2238520"/>
              <a:ext cx="740570" cy="1012367"/>
            </a:xfrm>
            <a:custGeom>
              <a:rect b="b" l="l" r="r" t="t"/>
              <a:pathLst>
                <a:path extrusionOk="0" h="25708" w="18806">
                  <a:moveTo>
                    <a:pt x="18805" y="1"/>
                  </a:moveTo>
                  <a:lnTo>
                    <a:pt x="0" y="1242"/>
                  </a:lnTo>
                  <a:lnTo>
                    <a:pt x="0" y="25708"/>
                  </a:lnTo>
                  <a:lnTo>
                    <a:pt x="18805" y="25262"/>
                  </a:lnTo>
                  <a:lnTo>
                    <a:pt x="1880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1" name="Google Shape;2641;p34"/>
            <p:cNvSpPr/>
            <p:nvPr/>
          </p:nvSpPr>
          <p:spPr>
            <a:xfrm>
              <a:off x="7203806" y="2172127"/>
              <a:ext cx="881824" cy="249666"/>
            </a:xfrm>
            <a:custGeom>
              <a:rect b="b" l="l" r="r" t="t"/>
              <a:pathLst>
                <a:path extrusionOk="0" h="6340" w="22393">
                  <a:moveTo>
                    <a:pt x="776" y="0"/>
                  </a:moveTo>
                  <a:lnTo>
                    <a:pt x="1" y="1551"/>
                  </a:lnTo>
                  <a:lnTo>
                    <a:pt x="156" y="1764"/>
                  </a:lnTo>
                  <a:lnTo>
                    <a:pt x="369" y="1997"/>
                  </a:lnTo>
                  <a:lnTo>
                    <a:pt x="641" y="2307"/>
                  </a:lnTo>
                  <a:lnTo>
                    <a:pt x="1009" y="2676"/>
                  </a:lnTo>
                  <a:lnTo>
                    <a:pt x="1474" y="3083"/>
                  </a:lnTo>
                  <a:lnTo>
                    <a:pt x="2017" y="3509"/>
                  </a:lnTo>
                  <a:lnTo>
                    <a:pt x="2308" y="3722"/>
                  </a:lnTo>
                  <a:lnTo>
                    <a:pt x="2637" y="3955"/>
                  </a:lnTo>
                  <a:lnTo>
                    <a:pt x="2986" y="4188"/>
                  </a:lnTo>
                  <a:lnTo>
                    <a:pt x="3355" y="4401"/>
                  </a:lnTo>
                  <a:lnTo>
                    <a:pt x="3762" y="4634"/>
                  </a:lnTo>
                  <a:lnTo>
                    <a:pt x="4169" y="4847"/>
                  </a:lnTo>
                  <a:lnTo>
                    <a:pt x="4615" y="5041"/>
                  </a:lnTo>
                  <a:lnTo>
                    <a:pt x="5080" y="5254"/>
                  </a:lnTo>
                  <a:lnTo>
                    <a:pt x="5565" y="5428"/>
                  </a:lnTo>
                  <a:lnTo>
                    <a:pt x="6069" y="5603"/>
                  </a:lnTo>
                  <a:lnTo>
                    <a:pt x="6612" y="5758"/>
                  </a:lnTo>
                  <a:lnTo>
                    <a:pt x="7154" y="5913"/>
                  </a:lnTo>
                  <a:lnTo>
                    <a:pt x="7736" y="6029"/>
                  </a:lnTo>
                  <a:lnTo>
                    <a:pt x="8356" y="6146"/>
                  </a:lnTo>
                  <a:lnTo>
                    <a:pt x="8977" y="6223"/>
                  </a:lnTo>
                  <a:lnTo>
                    <a:pt x="9636" y="6301"/>
                  </a:lnTo>
                  <a:lnTo>
                    <a:pt x="10314" y="6340"/>
                  </a:lnTo>
                  <a:lnTo>
                    <a:pt x="11032" y="6340"/>
                  </a:lnTo>
                  <a:lnTo>
                    <a:pt x="11730" y="6320"/>
                  </a:lnTo>
                  <a:lnTo>
                    <a:pt x="12408" y="6301"/>
                  </a:lnTo>
                  <a:lnTo>
                    <a:pt x="13067" y="6243"/>
                  </a:lnTo>
                  <a:lnTo>
                    <a:pt x="13707" y="6165"/>
                  </a:lnTo>
                  <a:lnTo>
                    <a:pt x="14327" y="6068"/>
                  </a:lnTo>
                  <a:lnTo>
                    <a:pt x="14909" y="5952"/>
                  </a:lnTo>
                  <a:lnTo>
                    <a:pt x="15491" y="5836"/>
                  </a:lnTo>
                  <a:lnTo>
                    <a:pt x="16034" y="5700"/>
                  </a:lnTo>
                  <a:lnTo>
                    <a:pt x="16557" y="5564"/>
                  </a:lnTo>
                  <a:lnTo>
                    <a:pt x="17042" y="5409"/>
                  </a:lnTo>
                  <a:lnTo>
                    <a:pt x="17526" y="5235"/>
                  </a:lnTo>
                  <a:lnTo>
                    <a:pt x="17992" y="5060"/>
                  </a:lnTo>
                  <a:lnTo>
                    <a:pt x="18418" y="4886"/>
                  </a:lnTo>
                  <a:lnTo>
                    <a:pt x="18825" y="4692"/>
                  </a:lnTo>
                  <a:lnTo>
                    <a:pt x="19581" y="4323"/>
                  </a:lnTo>
                  <a:lnTo>
                    <a:pt x="20240" y="3955"/>
                  </a:lnTo>
                  <a:lnTo>
                    <a:pt x="20803" y="3606"/>
                  </a:lnTo>
                  <a:lnTo>
                    <a:pt x="21287" y="3257"/>
                  </a:lnTo>
                  <a:lnTo>
                    <a:pt x="21694" y="2966"/>
                  </a:lnTo>
                  <a:lnTo>
                    <a:pt x="21985" y="2714"/>
                  </a:lnTo>
                  <a:lnTo>
                    <a:pt x="22218" y="2501"/>
                  </a:lnTo>
                  <a:lnTo>
                    <a:pt x="22392" y="2346"/>
                  </a:lnTo>
                  <a:lnTo>
                    <a:pt x="21714" y="1008"/>
                  </a:lnTo>
                  <a:lnTo>
                    <a:pt x="77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2" name="Google Shape;2642;p34"/>
            <p:cNvSpPr/>
            <p:nvPr/>
          </p:nvSpPr>
          <p:spPr>
            <a:xfrm>
              <a:off x="7258780" y="1968260"/>
              <a:ext cx="737538" cy="386352"/>
            </a:xfrm>
            <a:custGeom>
              <a:rect b="b" l="l" r="r" t="t"/>
              <a:pathLst>
                <a:path extrusionOk="0" h="9811" w="18729">
                  <a:moveTo>
                    <a:pt x="6650" y="1"/>
                  </a:moveTo>
                  <a:lnTo>
                    <a:pt x="4712" y="350"/>
                  </a:lnTo>
                  <a:lnTo>
                    <a:pt x="3141" y="621"/>
                  </a:lnTo>
                  <a:lnTo>
                    <a:pt x="2463" y="757"/>
                  </a:lnTo>
                  <a:lnTo>
                    <a:pt x="1959" y="854"/>
                  </a:lnTo>
                  <a:lnTo>
                    <a:pt x="1823" y="912"/>
                  </a:lnTo>
                  <a:lnTo>
                    <a:pt x="1687" y="1009"/>
                  </a:lnTo>
                  <a:lnTo>
                    <a:pt x="1532" y="1125"/>
                  </a:lnTo>
                  <a:lnTo>
                    <a:pt x="1377" y="1280"/>
                  </a:lnTo>
                  <a:lnTo>
                    <a:pt x="1241" y="1474"/>
                  </a:lnTo>
                  <a:lnTo>
                    <a:pt x="1086" y="1668"/>
                  </a:lnTo>
                  <a:lnTo>
                    <a:pt x="796" y="2134"/>
                  </a:lnTo>
                  <a:lnTo>
                    <a:pt x="1" y="6088"/>
                  </a:lnTo>
                  <a:lnTo>
                    <a:pt x="2870" y="3394"/>
                  </a:lnTo>
                  <a:lnTo>
                    <a:pt x="2870" y="8143"/>
                  </a:lnTo>
                  <a:lnTo>
                    <a:pt x="5952" y="4537"/>
                  </a:lnTo>
                  <a:lnTo>
                    <a:pt x="6573" y="9462"/>
                  </a:lnTo>
                  <a:lnTo>
                    <a:pt x="8918" y="5487"/>
                  </a:lnTo>
                  <a:lnTo>
                    <a:pt x="10547" y="9811"/>
                  </a:lnTo>
                  <a:lnTo>
                    <a:pt x="11943" y="5235"/>
                  </a:lnTo>
                  <a:lnTo>
                    <a:pt x="14541" y="9151"/>
                  </a:lnTo>
                  <a:lnTo>
                    <a:pt x="14967" y="4150"/>
                  </a:lnTo>
                  <a:lnTo>
                    <a:pt x="18282" y="7601"/>
                  </a:lnTo>
                  <a:lnTo>
                    <a:pt x="18321" y="6903"/>
                  </a:lnTo>
                  <a:lnTo>
                    <a:pt x="18418" y="5294"/>
                  </a:lnTo>
                  <a:lnTo>
                    <a:pt x="18554" y="3452"/>
                  </a:lnTo>
                  <a:lnTo>
                    <a:pt x="18651" y="2676"/>
                  </a:lnTo>
                  <a:lnTo>
                    <a:pt x="18728" y="2095"/>
                  </a:lnTo>
                  <a:lnTo>
                    <a:pt x="18631" y="1959"/>
                  </a:lnTo>
                  <a:lnTo>
                    <a:pt x="18534" y="1843"/>
                  </a:lnTo>
                  <a:lnTo>
                    <a:pt x="18379" y="1707"/>
                  </a:lnTo>
                  <a:lnTo>
                    <a:pt x="18205" y="1571"/>
                  </a:lnTo>
                  <a:lnTo>
                    <a:pt x="18011" y="1455"/>
                  </a:lnTo>
                  <a:lnTo>
                    <a:pt x="17817" y="1339"/>
                  </a:lnTo>
                  <a:lnTo>
                    <a:pt x="17371" y="1125"/>
                  </a:lnTo>
                  <a:lnTo>
                    <a:pt x="16925" y="932"/>
                  </a:lnTo>
                  <a:lnTo>
                    <a:pt x="16460" y="776"/>
                  </a:lnTo>
                  <a:lnTo>
                    <a:pt x="16033" y="641"/>
                  </a:lnTo>
                  <a:lnTo>
                    <a:pt x="15646" y="544"/>
                  </a:lnTo>
                  <a:lnTo>
                    <a:pt x="15316" y="486"/>
                  </a:lnTo>
                  <a:lnTo>
                    <a:pt x="14676" y="350"/>
                  </a:lnTo>
                  <a:lnTo>
                    <a:pt x="13998" y="195"/>
                  </a:lnTo>
                  <a:lnTo>
                    <a:pt x="13242" y="1"/>
                  </a:lnTo>
                  <a:lnTo>
                    <a:pt x="13203" y="98"/>
                  </a:lnTo>
                  <a:lnTo>
                    <a:pt x="13087" y="350"/>
                  </a:lnTo>
                  <a:lnTo>
                    <a:pt x="12990" y="524"/>
                  </a:lnTo>
                  <a:lnTo>
                    <a:pt x="12873" y="699"/>
                  </a:lnTo>
                  <a:lnTo>
                    <a:pt x="12718" y="912"/>
                  </a:lnTo>
                  <a:lnTo>
                    <a:pt x="12544" y="1125"/>
                  </a:lnTo>
                  <a:lnTo>
                    <a:pt x="12350" y="1339"/>
                  </a:lnTo>
                  <a:lnTo>
                    <a:pt x="12098" y="1533"/>
                  </a:lnTo>
                  <a:lnTo>
                    <a:pt x="11826" y="1726"/>
                  </a:lnTo>
                  <a:lnTo>
                    <a:pt x="11536" y="1920"/>
                  </a:lnTo>
                  <a:lnTo>
                    <a:pt x="11187" y="2075"/>
                  </a:lnTo>
                  <a:lnTo>
                    <a:pt x="10799" y="2192"/>
                  </a:lnTo>
                  <a:lnTo>
                    <a:pt x="10605" y="2250"/>
                  </a:lnTo>
                  <a:lnTo>
                    <a:pt x="10372" y="2289"/>
                  </a:lnTo>
                  <a:lnTo>
                    <a:pt x="10159" y="2327"/>
                  </a:lnTo>
                  <a:lnTo>
                    <a:pt x="9927" y="2347"/>
                  </a:lnTo>
                  <a:lnTo>
                    <a:pt x="9675" y="2347"/>
                  </a:lnTo>
                  <a:lnTo>
                    <a:pt x="9461" y="2327"/>
                  </a:lnTo>
                  <a:lnTo>
                    <a:pt x="9248" y="2308"/>
                  </a:lnTo>
                  <a:lnTo>
                    <a:pt x="9035" y="2269"/>
                  </a:lnTo>
                  <a:lnTo>
                    <a:pt x="8841" y="2230"/>
                  </a:lnTo>
                  <a:lnTo>
                    <a:pt x="8666" y="2172"/>
                  </a:lnTo>
                  <a:lnTo>
                    <a:pt x="8492" y="2114"/>
                  </a:lnTo>
                  <a:lnTo>
                    <a:pt x="8317" y="2037"/>
                  </a:lnTo>
                  <a:lnTo>
                    <a:pt x="8007" y="1862"/>
                  </a:lnTo>
                  <a:lnTo>
                    <a:pt x="7755" y="1668"/>
                  </a:lnTo>
                  <a:lnTo>
                    <a:pt x="7523" y="1455"/>
                  </a:lnTo>
                  <a:lnTo>
                    <a:pt x="7309" y="1222"/>
                  </a:lnTo>
                  <a:lnTo>
                    <a:pt x="7154" y="990"/>
                  </a:lnTo>
                  <a:lnTo>
                    <a:pt x="6999" y="776"/>
                  </a:lnTo>
                  <a:lnTo>
                    <a:pt x="6883" y="583"/>
                  </a:lnTo>
                  <a:lnTo>
                    <a:pt x="6805" y="389"/>
                  </a:lnTo>
                  <a:lnTo>
                    <a:pt x="6689" y="117"/>
                  </a:lnTo>
                  <a:lnTo>
                    <a:pt x="6650"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3" name="Google Shape;2643;p34"/>
            <p:cNvSpPr/>
            <p:nvPr/>
          </p:nvSpPr>
          <p:spPr>
            <a:xfrm>
              <a:off x="7229009" y="2050720"/>
              <a:ext cx="836774" cy="322990"/>
            </a:xfrm>
            <a:custGeom>
              <a:rect b="b" l="l" r="r" t="t"/>
              <a:pathLst>
                <a:path extrusionOk="0" h="8202" w="21249">
                  <a:moveTo>
                    <a:pt x="19484" y="1"/>
                  </a:moveTo>
                  <a:lnTo>
                    <a:pt x="19407" y="582"/>
                  </a:lnTo>
                  <a:lnTo>
                    <a:pt x="19310" y="1358"/>
                  </a:lnTo>
                  <a:lnTo>
                    <a:pt x="19174" y="3200"/>
                  </a:lnTo>
                  <a:lnTo>
                    <a:pt x="19077" y="4809"/>
                  </a:lnTo>
                  <a:lnTo>
                    <a:pt x="19038" y="5507"/>
                  </a:lnTo>
                  <a:lnTo>
                    <a:pt x="15723" y="2056"/>
                  </a:lnTo>
                  <a:lnTo>
                    <a:pt x="15297" y="7057"/>
                  </a:lnTo>
                  <a:lnTo>
                    <a:pt x="12699" y="3141"/>
                  </a:lnTo>
                  <a:lnTo>
                    <a:pt x="11303" y="7717"/>
                  </a:lnTo>
                  <a:lnTo>
                    <a:pt x="9674" y="3393"/>
                  </a:lnTo>
                  <a:lnTo>
                    <a:pt x="7329" y="7368"/>
                  </a:lnTo>
                  <a:lnTo>
                    <a:pt x="6708" y="2443"/>
                  </a:lnTo>
                  <a:lnTo>
                    <a:pt x="3626" y="6049"/>
                  </a:lnTo>
                  <a:lnTo>
                    <a:pt x="3626" y="1300"/>
                  </a:lnTo>
                  <a:lnTo>
                    <a:pt x="757" y="3994"/>
                  </a:lnTo>
                  <a:lnTo>
                    <a:pt x="1552" y="40"/>
                  </a:lnTo>
                  <a:lnTo>
                    <a:pt x="1299" y="524"/>
                  </a:lnTo>
                  <a:lnTo>
                    <a:pt x="1047" y="1028"/>
                  </a:lnTo>
                  <a:lnTo>
                    <a:pt x="795" y="1532"/>
                  </a:lnTo>
                  <a:lnTo>
                    <a:pt x="582" y="2017"/>
                  </a:lnTo>
                  <a:lnTo>
                    <a:pt x="233" y="2870"/>
                  </a:lnTo>
                  <a:lnTo>
                    <a:pt x="1" y="3374"/>
                  </a:lnTo>
                  <a:lnTo>
                    <a:pt x="1" y="3432"/>
                  </a:lnTo>
                  <a:lnTo>
                    <a:pt x="1" y="3510"/>
                  </a:lnTo>
                  <a:lnTo>
                    <a:pt x="39" y="3587"/>
                  </a:lnTo>
                  <a:lnTo>
                    <a:pt x="78" y="3684"/>
                  </a:lnTo>
                  <a:lnTo>
                    <a:pt x="253" y="3917"/>
                  </a:lnTo>
                  <a:lnTo>
                    <a:pt x="485" y="4208"/>
                  </a:lnTo>
                  <a:lnTo>
                    <a:pt x="795" y="4518"/>
                  </a:lnTo>
                  <a:lnTo>
                    <a:pt x="1183" y="4847"/>
                  </a:lnTo>
                  <a:lnTo>
                    <a:pt x="1648" y="5196"/>
                  </a:lnTo>
                  <a:lnTo>
                    <a:pt x="2152" y="5565"/>
                  </a:lnTo>
                  <a:lnTo>
                    <a:pt x="2734" y="5933"/>
                  </a:lnTo>
                  <a:lnTo>
                    <a:pt x="3374" y="6301"/>
                  </a:lnTo>
                  <a:lnTo>
                    <a:pt x="4072" y="6650"/>
                  </a:lnTo>
                  <a:lnTo>
                    <a:pt x="4808" y="6980"/>
                  </a:lnTo>
                  <a:lnTo>
                    <a:pt x="5603" y="7290"/>
                  </a:lnTo>
                  <a:lnTo>
                    <a:pt x="6010" y="7426"/>
                  </a:lnTo>
                  <a:lnTo>
                    <a:pt x="6437" y="7562"/>
                  </a:lnTo>
                  <a:lnTo>
                    <a:pt x="6863" y="7697"/>
                  </a:lnTo>
                  <a:lnTo>
                    <a:pt x="7309" y="7794"/>
                  </a:lnTo>
                  <a:lnTo>
                    <a:pt x="7755" y="7891"/>
                  </a:lnTo>
                  <a:lnTo>
                    <a:pt x="8220" y="7988"/>
                  </a:lnTo>
                  <a:lnTo>
                    <a:pt x="8783" y="8066"/>
                  </a:lnTo>
                  <a:lnTo>
                    <a:pt x="9345" y="8124"/>
                  </a:lnTo>
                  <a:lnTo>
                    <a:pt x="9946" y="8163"/>
                  </a:lnTo>
                  <a:lnTo>
                    <a:pt x="10566" y="8201"/>
                  </a:lnTo>
                  <a:lnTo>
                    <a:pt x="11148" y="8182"/>
                  </a:lnTo>
                  <a:lnTo>
                    <a:pt x="11710" y="8143"/>
                  </a:lnTo>
                  <a:lnTo>
                    <a:pt x="12253" y="8104"/>
                  </a:lnTo>
                  <a:lnTo>
                    <a:pt x="12796" y="8027"/>
                  </a:lnTo>
                  <a:lnTo>
                    <a:pt x="13319" y="7949"/>
                  </a:lnTo>
                  <a:lnTo>
                    <a:pt x="13843" y="7852"/>
                  </a:lnTo>
                  <a:lnTo>
                    <a:pt x="14347" y="7736"/>
                  </a:lnTo>
                  <a:lnTo>
                    <a:pt x="14831" y="7600"/>
                  </a:lnTo>
                  <a:lnTo>
                    <a:pt x="15316" y="7465"/>
                  </a:lnTo>
                  <a:lnTo>
                    <a:pt x="15781" y="7329"/>
                  </a:lnTo>
                  <a:lnTo>
                    <a:pt x="16227" y="7174"/>
                  </a:lnTo>
                  <a:lnTo>
                    <a:pt x="16654" y="6999"/>
                  </a:lnTo>
                  <a:lnTo>
                    <a:pt x="17468" y="6670"/>
                  </a:lnTo>
                  <a:lnTo>
                    <a:pt x="18224" y="6321"/>
                  </a:lnTo>
                  <a:lnTo>
                    <a:pt x="18883" y="5972"/>
                  </a:lnTo>
                  <a:lnTo>
                    <a:pt x="19484" y="5623"/>
                  </a:lnTo>
                  <a:lnTo>
                    <a:pt x="20008" y="5313"/>
                  </a:lnTo>
                  <a:lnTo>
                    <a:pt x="20434" y="5022"/>
                  </a:lnTo>
                  <a:lnTo>
                    <a:pt x="21035" y="4595"/>
                  </a:lnTo>
                  <a:lnTo>
                    <a:pt x="21248" y="4440"/>
                  </a:lnTo>
                  <a:lnTo>
                    <a:pt x="21074" y="3897"/>
                  </a:lnTo>
                  <a:lnTo>
                    <a:pt x="20880" y="3335"/>
                  </a:lnTo>
                  <a:lnTo>
                    <a:pt x="20647" y="2637"/>
                  </a:lnTo>
                  <a:lnTo>
                    <a:pt x="20376" y="1901"/>
                  </a:lnTo>
                  <a:lnTo>
                    <a:pt x="20066" y="1164"/>
                  </a:lnTo>
                  <a:lnTo>
                    <a:pt x="19775" y="505"/>
                  </a:lnTo>
                  <a:lnTo>
                    <a:pt x="19620" y="233"/>
                  </a:lnTo>
                  <a:lnTo>
                    <a:pt x="1948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4" name="Google Shape;2644;p34"/>
            <p:cNvSpPr/>
            <p:nvPr/>
          </p:nvSpPr>
          <p:spPr>
            <a:xfrm>
              <a:off x="7477141" y="2024769"/>
              <a:ext cx="31346" cy="31346"/>
            </a:xfrm>
            <a:custGeom>
              <a:rect b="b" l="l" r="r" t="t"/>
              <a:pathLst>
                <a:path extrusionOk="0" h="796" w="796">
                  <a:moveTo>
                    <a:pt x="310" y="1"/>
                  </a:moveTo>
                  <a:lnTo>
                    <a:pt x="252" y="39"/>
                  </a:lnTo>
                  <a:lnTo>
                    <a:pt x="175" y="78"/>
                  </a:lnTo>
                  <a:lnTo>
                    <a:pt x="117" y="117"/>
                  </a:lnTo>
                  <a:lnTo>
                    <a:pt x="78" y="175"/>
                  </a:lnTo>
                  <a:lnTo>
                    <a:pt x="39" y="233"/>
                  </a:lnTo>
                  <a:lnTo>
                    <a:pt x="20" y="311"/>
                  </a:lnTo>
                  <a:lnTo>
                    <a:pt x="0" y="388"/>
                  </a:lnTo>
                  <a:lnTo>
                    <a:pt x="20" y="485"/>
                  </a:lnTo>
                  <a:lnTo>
                    <a:pt x="39" y="543"/>
                  </a:lnTo>
                  <a:lnTo>
                    <a:pt x="78" y="621"/>
                  </a:lnTo>
                  <a:lnTo>
                    <a:pt x="117" y="679"/>
                  </a:lnTo>
                  <a:lnTo>
                    <a:pt x="175" y="718"/>
                  </a:lnTo>
                  <a:lnTo>
                    <a:pt x="252" y="757"/>
                  </a:lnTo>
                  <a:lnTo>
                    <a:pt x="310" y="776"/>
                  </a:lnTo>
                  <a:lnTo>
                    <a:pt x="407" y="795"/>
                  </a:lnTo>
                  <a:lnTo>
                    <a:pt x="485" y="776"/>
                  </a:lnTo>
                  <a:lnTo>
                    <a:pt x="562" y="757"/>
                  </a:lnTo>
                  <a:lnTo>
                    <a:pt x="621" y="718"/>
                  </a:lnTo>
                  <a:lnTo>
                    <a:pt x="679" y="679"/>
                  </a:lnTo>
                  <a:lnTo>
                    <a:pt x="718" y="621"/>
                  </a:lnTo>
                  <a:lnTo>
                    <a:pt x="756" y="543"/>
                  </a:lnTo>
                  <a:lnTo>
                    <a:pt x="795" y="485"/>
                  </a:lnTo>
                  <a:lnTo>
                    <a:pt x="795" y="388"/>
                  </a:lnTo>
                  <a:lnTo>
                    <a:pt x="795" y="311"/>
                  </a:lnTo>
                  <a:lnTo>
                    <a:pt x="756" y="233"/>
                  </a:lnTo>
                  <a:lnTo>
                    <a:pt x="718" y="175"/>
                  </a:lnTo>
                  <a:lnTo>
                    <a:pt x="679" y="117"/>
                  </a:lnTo>
                  <a:lnTo>
                    <a:pt x="621" y="78"/>
                  </a:lnTo>
                  <a:lnTo>
                    <a:pt x="562" y="39"/>
                  </a:lnTo>
                  <a:lnTo>
                    <a:pt x="485" y="1"/>
                  </a:lnTo>
                  <a:close/>
                </a:path>
              </a:pathLst>
            </a:custGeom>
            <a:solidFill>
              <a:srgbClr val="FF8B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5" name="Google Shape;2645;p34"/>
            <p:cNvSpPr/>
            <p:nvPr/>
          </p:nvSpPr>
          <p:spPr>
            <a:xfrm>
              <a:off x="7775640" y="2024769"/>
              <a:ext cx="31346" cy="31346"/>
            </a:xfrm>
            <a:custGeom>
              <a:rect b="b" l="l" r="r" t="t"/>
              <a:pathLst>
                <a:path extrusionOk="0" h="796" w="796">
                  <a:moveTo>
                    <a:pt x="311" y="1"/>
                  </a:moveTo>
                  <a:lnTo>
                    <a:pt x="233" y="39"/>
                  </a:lnTo>
                  <a:lnTo>
                    <a:pt x="175" y="78"/>
                  </a:lnTo>
                  <a:lnTo>
                    <a:pt x="117" y="117"/>
                  </a:lnTo>
                  <a:lnTo>
                    <a:pt x="59" y="175"/>
                  </a:lnTo>
                  <a:lnTo>
                    <a:pt x="20" y="233"/>
                  </a:lnTo>
                  <a:lnTo>
                    <a:pt x="0" y="311"/>
                  </a:lnTo>
                  <a:lnTo>
                    <a:pt x="0" y="388"/>
                  </a:lnTo>
                  <a:lnTo>
                    <a:pt x="0" y="485"/>
                  </a:lnTo>
                  <a:lnTo>
                    <a:pt x="20" y="543"/>
                  </a:lnTo>
                  <a:lnTo>
                    <a:pt x="59" y="621"/>
                  </a:lnTo>
                  <a:lnTo>
                    <a:pt x="117" y="679"/>
                  </a:lnTo>
                  <a:lnTo>
                    <a:pt x="175" y="718"/>
                  </a:lnTo>
                  <a:lnTo>
                    <a:pt x="233" y="757"/>
                  </a:lnTo>
                  <a:lnTo>
                    <a:pt x="311" y="776"/>
                  </a:lnTo>
                  <a:lnTo>
                    <a:pt x="388" y="795"/>
                  </a:lnTo>
                  <a:lnTo>
                    <a:pt x="466" y="776"/>
                  </a:lnTo>
                  <a:lnTo>
                    <a:pt x="543" y="757"/>
                  </a:lnTo>
                  <a:lnTo>
                    <a:pt x="621" y="718"/>
                  </a:lnTo>
                  <a:lnTo>
                    <a:pt x="679" y="679"/>
                  </a:lnTo>
                  <a:lnTo>
                    <a:pt x="718" y="621"/>
                  </a:lnTo>
                  <a:lnTo>
                    <a:pt x="756" y="543"/>
                  </a:lnTo>
                  <a:lnTo>
                    <a:pt x="776" y="485"/>
                  </a:lnTo>
                  <a:lnTo>
                    <a:pt x="795" y="388"/>
                  </a:lnTo>
                  <a:lnTo>
                    <a:pt x="776" y="311"/>
                  </a:lnTo>
                  <a:lnTo>
                    <a:pt x="756" y="233"/>
                  </a:lnTo>
                  <a:lnTo>
                    <a:pt x="718" y="175"/>
                  </a:lnTo>
                  <a:lnTo>
                    <a:pt x="679" y="117"/>
                  </a:lnTo>
                  <a:lnTo>
                    <a:pt x="621" y="78"/>
                  </a:lnTo>
                  <a:lnTo>
                    <a:pt x="543" y="39"/>
                  </a:lnTo>
                  <a:lnTo>
                    <a:pt x="466" y="1"/>
                  </a:lnTo>
                  <a:close/>
                </a:path>
              </a:pathLst>
            </a:custGeom>
            <a:solidFill>
              <a:srgbClr val="FF8B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6" name="Google Shape;2646;p34"/>
            <p:cNvSpPr/>
            <p:nvPr/>
          </p:nvSpPr>
          <p:spPr>
            <a:xfrm>
              <a:off x="7628281" y="2077459"/>
              <a:ext cx="31346" cy="31346"/>
            </a:xfrm>
            <a:custGeom>
              <a:rect b="b" l="l" r="r" t="t"/>
              <a:pathLst>
                <a:path extrusionOk="0" h="796" w="796">
                  <a:moveTo>
                    <a:pt x="330" y="0"/>
                  </a:moveTo>
                  <a:lnTo>
                    <a:pt x="253" y="39"/>
                  </a:lnTo>
                  <a:lnTo>
                    <a:pt x="175" y="78"/>
                  </a:lnTo>
                  <a:lnTo>
                    <a:pt x="117" y="117"/>
                  </a:lnTo>
                  <a:lnTo>
                    <a:pt x="78" y="175"/>
                  </a:lnTo>
                  <a:lnTo>
                    <a:pt x="40" y="233"/>
                  </a:lnTo>
                  <a:lnTo>
                    <a:pt x="20" y="310"/>
                  </a:lnTo>
                  <a:lnTo>
                    <a:pt x="1" y="388"/>
                  </a:lnTo>
                  <a:lnTo>
                    <a:pt x="20" y="485"/>
                  </a:lnTo>
                  <a:lnTo>
                    <a:pt x="40" y="543"/>
                  </a:lnTo>
                  <a:lnTo>
                    <a:pt x="78" y="621"/>
                  </a:lnTo>
                  <a:lnTo>
                    <a:pt x="117" y="679"/>
                  </a:lnTo>
                  <a:lnTo>
                    <a:pt x="175" y="718"/>
                  </a:lnTo>
                  <a:lnTo>
                    <a:pt x="253" y="756"/>
                  </a:lnTo>
                  <a:lnTo>
                    <a:pt x="330" y="776"/>
                  </a:lnTo>
                  <a:lnTo>
                    <a:pt x="408" y="795"/>
                  </a:lnTo>
                  <a:lnTo>
                    <a:pt x="485" y="776"/>
                  </a:lnTo>
                  <a:lnTo>
                    <a:pt x="563" y="756"/>
                  </a:lnTo>
                  <a:lnTo>
                    <a:pt x="621" y="718"/>
                  </a:lnTo>
                  <a:lnTo>
                    <a:pt x="679" y="679"/>
                  </a:lnTo>
                  <a:lnTo>
                    <a:pt x="737" y="621"/>
                  </a:lnTo>
                  <a:lnTo>
                    <a:pt x="776" y="543"/>
                  </a:lnTo>
                  <a:lnTo>
                    <a:pt x="796" y="485"/>
                  </a:lnTo>
                  <a:lnTo>
                    <a:pt x="796" y="388"/>
                  </a:lnTo>
                  <a:lnTo>
                    <a:pt x="796" y="310"/>
                  </a:lnTo>
                  <a:lnTo>
                    <a:pt x="776" y="233"/>
                  </a:lnTo>
                  <a:lnTo>
                    <a:pt x="737" y="175"/>
                  </a:lnTo>
                  <a:lnTo>
                    <a:pt x="679" y="117"/>
                  </a:lnTo>
                  <a:lnTo>
                    <a:pt x="621" y="78"/>
                  </a:lnTo>
                  <a:lnTo>
                    <a:pt x="563" y="39"/>
                  </a:lnTo>
                  <a:lnTo>
                    <a:pt x="48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7" name="Google Shape;2647;p34"/>
            <p:cNvSpPr/>
            <p:nvPr/>
          </p:nvSpPr>
          <p:spPr>
            <a:xfrm>
              <a:off x="7510732" y="2036977"/>
              <a:ext cx="115303" cy="59581"/>
            </a:xfrm>
            <a:custGeom>
              <a:rect b="b" l="l" r="r" t="t"/>
              <a:pathLst>
                <a:path extrusionOk="0" h="1513" w="2928">
                  <a:moveTo>
                    <a:pt x="194" y="1"/>
                  </a:moveTo>
                  <a:lnTo>
                    <a:pt x="0" y="544"/>
                  </a:lnTo>
                  <a:lnTo>
                    <a:pt x="2734" y="1513"/>
                  </a:lnTo>
                  <a:lnTo>
                    <a:pt x="2928" y="951"/>
                  </a:lnTo>
                  <a:lnTo>
                    <a:pt x="194"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8" name="Google Shape;2648;p34"/>
            <p:cNvSpPr/>
            <p:nvPr/>
          </p:nvSpPr>
          <p:spPr>
            <a:xfrm>
              <a:off x="7659588" y="2036977"/>
              <a:ext cx="115303" cy="59581"/>
            </a:xfrm>
            <a:custGeom>
              <a:rect b="b" l="l" r="r" t="t"/>
              <a:pathLst>
                <a:path extrusionOk="0" h="1513" w="2928">
                  <a:moveTo>
                    <a:pt x="2734" y="1"/>
                  </a:moveTo>
                  <a:lnTo>
                    <a:pt x="1" y="951"/>
                  </a:lnTo>
                  <a:lnTo>
                    <a:pt x="194" y="1513"/>
                  </a:lnTo>
                  <a:lnTo>
                    <a:pt x="2928" y="544"/>
                  </a:lnTo>
                  <a:lnTo>
                    <a:pt x="2734"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9" name="Google Shape;2649;p34"/>
            <p:cNvSpPr/>
            <p:nvPr/>
          </p:nvSpPr>
          <p:spPr>
            <a:xfrm>
              <a:off x="7477141" y="2070567"/>
              <a:ext cx="31346" cy="31346"/>
            </a:xfrm>
            <a:custGeom>
              <a:rect b="b" l="l" r="r" t="t"/>
              <a:pathLst>
                <a:path extrusionOk="0" h="796" w="796">
                  <a:moveTo>
                    <a:pt x="407" y="1"/>
                  </a:moveTo>
                  <a:lnTo>
                    <a:pt x="310" y="20"/>
                  </a:lnTo>
                  <a:lnTo>
                    <a:pt x="252" y="40"/>
                  </a:lnTo>
                  <a:lnTo>
                    <a:pt x="175" y="78"/>
                  </a:lnTo>
                  <a:lnTo>
                    <a:pt x="117" y="117"/>
                  </a:lnTo>
                  <a:lnTo>
                    <a:pt x="78" y="175"/>
                  </a:lnTo>
                  <a:lnTo>
                    <a:pt x="39" y="253"/>
                  </a:lnTo>
                  <a:lnTo>
                    <a:pt x="20" y="330"/>
                  </a:lnTo>
                  <a:lnTo>
                    <a:pt x="0" y="408"/>
                  </a:lnTo>
                  <a:lnTo>
                    <a:pt x="20" y="485"/>
                  </a:lnTo>
                  <a:lnTo>
                    <a:pt x="39" y="563"/>
                  </a:lnTo>
                  <a:lnTo>
                    <a:pt x="78" y="621"/>
                  </a:lnTo>
                  <a:lnTo>
                    <a:pt x="117" y="679"/>
                  </a:lnTo>
                  <a:lnTo>
                    <a:pt x="175" y="737"/>
                  </a:lnTo>
                  <a:lnTo>
                    <a:pt x="252" y="757"/>
                  </a:lnTo>
                  <a:lnTo>
                    <a:pt x="310" y="796"/>
                  </a:lnTo>
                  <a:lnTo>
                    <a:pt x="485" y="796"/>
                  </a:lnTo>
                  <a:lnTo>
                    <a:pt x="562" y="757"/>
                  </a:lnTo>
                  <a:lnTo>
                    <a:pt x="621" y="737"/>
                  </a:lnTo>
                  <a:lnTo>
                    <a:pt x="679" y="679"/>
                  </a:lnTo>
                  <a:lnTo>
                    <a:pt x="718" y="621"/>
                  </a:lnTo>
                  <a:lnTo>
                    <a:pt x="756" y="563"/>
                  </a:lnTo>
                  <a:lnTo>
                    <a:pt x="795" y="485"/>
                  </a:lnTo>
                  <a:lnTo>
                    <a:pt x="795" y="408"/>
                  </a:lnTo>
                  <a:lnTo>
                    <a:pt x="795" y="330"/>
                  </a:lnTo>
                  <a:lnTo>
                    <a:pt x="756" y="253"/>
                  </a:lnTo>
                  <a:lnTo>
                    <a:pt x="718" y="175"/>
                  </a:lnTo>
                  <a:lnTo>
                    <a:pt x="679" y="117"/>
                  </a:lnTo>
                  <a:lnTo>
                    <a:pt x="621" y="78"/>
                  </a:lnTo>
                  <a:lnTo>
                    <a:pt x="562" y="40"/>
                  </a:lnTo>
                  <a:lnTo>
                    <a:pt x="485" y="20"/>
                  </a:lnTo>
                  <a:lnTo>
                    <a:pt x="407"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0" name="Google Shape;2650;p34"/>
            <p:cNvSpPr/>
            <p:nvPr/>
          </p:nvSpPr>
          <p:spPr>
            <a:xfrm>
              <a:off x="7775640" y="2070567"/>
              <a:ext cx="31346" cy="31346"/>
            </a:xfrm>
            <a:custGeom>
              <a:rect b="b" l="l" r="r" t="t"/>
              <a:pathLst>
                <a:path extrusionOk="0" h="796" w="796">
                  <a:moveTo>
                    <a:pt x="388" y="1"/>
                  </a:moveTo>
                  <a:lnTo>
                    <a:pt x="311" y="20"/>
                  </a:lnTo>
                  <a:lnTo>
                    <a:pt x="233" y="40"/>
                  </a:lnTo>
                  <a:lnTo>
                    <a:pt x="175" y="78"/>
                  </a:lnTo>
                  <a:lnTo>
                    <a:pt x="117" y="117"/>
                  </a:lnTo>
                  <a:lnTo>
                    <a:pt x="59" y="175"/>
                  </a:lnTo>
                  <a:lnTo>
                    <a:pt x="20" y="253"/>
                  </a:lnTo>
                  <a:lnTo>
                    <a:pt x="0" y="330"/>
                  </a:lnTo>
                  <a:lnTo>
                    <a:pt x="0" y="408"/>
                  </a:lnTo>
                  <a:lnTo>
                    <a:pt x="0" y="485"/>
                  </a:lnTo>
                  <a:lnTo>
                    <a:pt x="20" y="563"/>
                  </a:lnTo>
                  <a:lnTo>
                    <a:pt x="59" y="621"/>
                  </a:lnTo>
                  <a:lnTo>
                    <a:pt x="117" y="679"/>
                  </a:lnTo>
                  <a:lnTo>
                    <a:pt x="175" y="737"/>
                  </a:lnTo>
                  <a:lnTo>
                    <a:pt x="233" y="757"/>
                  </a:lnTo>
                  <a:lnTo>
                    <a:pt x="311" y="796"/>
                  </a:lnTo>
                  <a:lnTo>
                    <a:pt x="466" y="796"/>
                  </a:lnTo>
                  <a:lnTo>
                    <a:pt x="543" y="757"/>
                  </a:lnTo>
                  <a:lnTo>
                    <a:pt x="621" y="737"/>
                  </a:lnTo>
                  <a:lnTo>
                    <a:pt x="679" y="679"/>
                  </a:lnTo>
                  <a:lnTo>
                    <a:pt x="718" y="621"/>
                  </a:lnTo>
                  <a:lnTo>
                    <a:pt x="756" y="563"/>
                  </a:lnTo>
                  <a:lnTo>
                    <a:pt x="776" y="485"/>
                  </a:lnTo>
                  <a:lnTo>
                    <a:pt x="795" y="408"/>
                  </a:lnTo>
                  <a:lnTo>
                    <a:pt x="776" y="330"/>
                  </a:lnTo>
                  <a:lnTo>
                    <a:pt x="756" y="253"/>
                  </a:lnTo>
                  <a:lnTo>
                    <a:pt x="718" y="175"/>
                  </a:lnTo>
                  <a:lnTo>
                    <a:pt x="679" y="117"/>
                  </a:lnTo>
                  <a:lnTo>
                    <a:pt x="621" y="78"/>
                  </a:lnTo>
                  <a:lnTo>
                    <a:pt x="543" y="40"/>
                  </a:lnTo>
                  <a:lnTo>
                    <a:pt x="466" y="20"/>
                  </a:lnTo>
                  <a:lnTo>
                    <a:pt x="388"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1" name="Google Shape;2651;p34"/>
            <p:cNvSpPr/>
            <p:nvPr/>
          </p:nvSpPr>
          <p:spPr>
            <a:xfrm>
              <a:off x="7628281" y="2123257"/>
              <a:ext cx="31346" cy="31346"/>
            </a:xfrm>
            <a:custGeom>
              <a:rect b="b" l="l" r="r" t="t"/>
              <a:pathLst>
                <a:path extrusionOk="0" h="796" w="796">
                  <a:moveTo>
                    <a:pt x="408" y="0"/>
                  </a:moveTo>
                  <a:lnTo>
                    <a:pt x="330" y="20"/>
                  </a:lnTo>
                  <a:lnTo>
                    <a:pt x="253" y="39"/>
                  </a:lnTo>
                  <a:lnTo>
                    <a:pt x="175" y="78"/>
                  </a:lnTo>
                  <a:lnTo>
                    <a:pt x="117" y="117"/>
                  </a:lnTo>
                  <a:lnTo>
                    <a:pt x="78" y="175"/>
                  </a:lnTo>
                  <a:lnTo>
                    <a:pt x="40" y="252"/>
                  </a:lnTo>
                  <a:lnTo>
                    <a:pt x="20" y="311"/>
                  </a:lnTo>
                  <a:lnTo>
                    <a:pt x="1" y="408"/>
                  </a:lnTo>
                  <a:lnTo>
                    <a:pt x="20" y="485"/>
                  </a:lnTo>
                  <a:lnTo>
                    <a:pt x="40" y="563"/>
                  </a:lnTo>
                  <a:lnTo>
                    <a:pt x="78" y="621"/>
                  </a:lnTo>
                  <a:lnTo>
                    <a:pt x="117" y="679"/>
                  </a:lnTo>
                  <a:lnTo>
                    <a:pt x="175" y="737"/>
                  </a:lnTo>
                  <a:lnTo>
                    <a:pt x="253" y="757"/>
                  </a:lnTo>
                  <a:lnTo>
                    <a:pt x="330" y="795"/>
                  </a:lnTo>
                  <a:lnTo>
                    <a:pt x="485" y="795"/>
                  </a:lnTo>
                  <a:lnTo>
                    <a:pt x="563" y="757"/>
                  </a:lnTo>
                  <a:lnTo>
                    <a:pt x="621" y="737"/>
                  </a:lnTo>
                  <a:lnTo>
                    <a:pt x="679" y="679"/>
                  </a:lnTo>
                  <a:lnTo>
                    <a:pt x="737" y="621"/>
                  </a:lnTo>
                  <a:lnTo>
                    <a:pt x="776" y="563"/>
                  </a:lnTo>
                  <a:lnTo>
                    <a:pt x="796" y="485"/>
                  </a:lnTo>
                  <a:lnTo>
                    <a:pt x="796" y="408"/>
                  </a:lnTo>
                  <a:lnTo>
                    <a:pt x="796" y="311"/>
                  </a:lnTo>
                  <a:lnTo>
                    <a:pt x="776" y="252"/>
                  </a:lnTo>
                  <a:lnTo>
                    <a:pt x="737" y="175"/>
                  </a:lnTo>
                  <a:lnTo>
                    <a:pt x="679" y="117"/>
                  </a:lnTo>
                  <a:lnTo>
                    <a:pt x="621" y="78"/>
                  </a:lnTo>
                  <a:lnTo>
                    <a:pt x="563" y="39"/>
                  </a:lnTo>
                  <a:lnTo>
                    <a:pt x="485" y="20"/>
                  </a:lnTo>
                  <a:lnTo>
                    <a:pt x="408"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2" name="Google Shape;2652;p34"/>
            <p:cNvSpPr/>
            <p:nvPr/>
          </p:nvSpPr>
          <p:spPr>
            <a:xfrm>
              <a:off x="7510732" y="2083562"/>
              <a:ext cx="115303" cy="58833"/>
            </a:xfrm>
            <a:custGeom>
              <a:rect b="b" l="l" r="r" t="t"/>
              <a:pathLst>
                <a:path extrusionOk="0" h="1494" w="2928">
                  <a:moveTo>
                    <a:pt x="194" y="0"/>
                  </a:moveTo>
                  <a:lnTo>
                    <a:pt x="0" y="543"/>
                  </a:lnTo>
                  <a:lnTo>
                    <a:pt x="2734" y="1493"/>
                  </a:lnTo>
                  <a:lnTo>
                    <a:pt x="2928" y="950"/>
                  </a:lnTo>
                  <a:lnTo>
                    <a:pt x="194"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3" name="Google Shape;2653;p34"/>
            <p:cNvSpPr/>
            <p:nvPr/>
          </p:nvSpPr>
          <p:spPr>
            <a:xfrm>
              <a:off x="7659588" y="2083562"/>
              <a:ext cx="115303" cy="58833"/>
            </a:xfrm>
            <a:custGeom>
              <a:rect b="b" l="l" r="r" t="t"/>
              <a:pathLst>
                <a:path extrusionOk="0" h="1494" w="2928">
                  <a:moveTo>
                    <a:pt x="2734" y="0"/>
                  </a:moveTo>
                  <a:lnTo>
                    <a:pt x="1" y="950"/>
                  </a:lnTo>
                  <a:lnTo>
                    <a:pt x="194" y="1493"/>
                  </a:lnTo>
                  <a:lnTo>
                    <a:pt x="2928" y="543"/>
                  </a:lnTo>
                  <a:lnTo>
                    <a:pt x="2734"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4" name="Google Shape;2654;p34"/>
            <p:cNvSpPr/>
            <p:nvPr/>
          </p:nvSpPr>
          <p:spPr>
            <a:xfrm>
              <a:off x="7477141" y="1982790"/>
              <a:ext cx="31346" cy="31346"/>
            </a:xfrm>
            <a:custGeom>
              <a:rect b="b" l="l" r="r" t="t"/>
              <a:pathLst>
                <a:path extrusionOk="0" h="796" w="796">
                  <a:moveTo>
                    <a:pt x="407" y="0"/>
                  </a:moveTo>
                  <a:lnTo>
                    <a:pt x="310" y="20"/>
                  </a:lnTo>
                  <a:lnTo>
                    <a:pt x="252" y="39"/>
                  </a:lnTo>
                  <a:lnTo>
                    <a:pt x="175" y="78"/>
                  </a:lnTo>
                  <a:lnTo>
                    <a:pt x="117" y="117"/>
                  </a:lnTo>
                  <a:lnTo>
                    <a:pt x="78" y="175"/>
                  </a:lnTo>
                  <a:lnTo>
                    <a:pt x="39" y="252"/>
                  </a:lnTo>
                  <a:lnTo>
                    <a:pt x="20" y="311"/>
                  </a:lnTo>
                  <a:lnTo>
                    <a:pt x="0" y="407"/>
                  </a:lnTo>
                  <a:lnTo>
                    <a:pt x="20" y="485"/>
                  </a:lnTo>
                  <a:lnTo>
                    <a:pt x="39" y="543"/>
                  </a:lnTo>
                  <a:lnTo>
                    <a:pt x="78" y="621"/>
                  </a:lnTo>
                  <a:lnTo>
                    <a:pt x="117" y="679"/>
                  </a:lnTo>
                  <a:lnTo>
                    <a:pt x="175" y="718"/>
                  </a:lnTo>
                  <a:lnTo>
                    <a:pt x="252" y="756"/>
                  </a:lnTo>
                  <a:lnTo>
                    <a:pt x="310" y="795"/>
                  </a:lnTo>
                  <a:lnTo>
                    <a:pt x="485" y="795"/>
                  </a:lnTo>
                  <a:lnTo>
                    <a:pt x="562" y="756"/>
                  </a:lnTo>
                  <a:lnTo>
                    <a:pt x="621" y="718"/>
                  </a:lnTo>
                  <a:lnTo>
                    <a:pt x="679" y="679"/>
                  </a:lnTo>
                  <a:lnTo>
                    <a:pt x="718" y="621"/>
                  </a:lnTo>
                  <a:lnTo>
                    <a:pt x="756" y="543"/>
                  </a:lnTo>
                  <a:lnTo>
                    <a:pt x="795" y="485"/>
                  </a:lnTo>
                  <a:lnTo>
                    <a:pt x="795" y="407"/>
                  </a:lnTo>
                  <a:lnTo>
                    <a:pt x="795" y="311"/>
                  </a:lnTo>
                  <a:lnTo>
                    <a:pt x="756" y="252"/>
                  </a:lnTo>
                  <a:lnTo>
                    <a:pt x="718" y="175"/>
                  </a:lnTo>
                  <a:lnTo>
                    <a:pt x="679" y="117"/>
                  </a:lnTo>
                  <a:lnTo>
                    <a:pt x="621" y="78"/>
                  </a:lnTo>
                  <a:lnTo>
                    <a:pt x="562" y="39"/>
                  </a:lnTo>
                  <a:lnTo>
                    <a:pt x="485" y="20"/>
                  </a:lnTo>
                  <a:lnTo>
                    <a:pt x="407"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5" name="Google Shape;2655;p34"/>
            <p:cNvSpPr/>
            <p:nvPr/>
          </p:nvSpPr>
          <p:spPr>
            <a:xfrm>
              <a:off x="7775640" y="1982790"/>
              <a:ext cx="31346" cy="31346"/>
            </a:xfrm>
            <a:custGeom>
              <a:rect b="b" l="l" r="r" t="t"/>
              <a:pathLst>
                <a:path extrusionOk="0" h="796" w="796">
                  <a:moveTo>
                    <a:pt x="388" y="0"/>
                  </a:moveTo>
                  <a:lnTo>
                    <a:pt x="311" y="20"/>
                  </a:lnTo>
                  <a:lnTo>
                    <a:pt x="233" y="39"/>
                  </a:lnTo>
                  <a:lnTo>
                    <a:pt x="175" y="78"/>
                  </a:lnTo>
                  <a:lnTo>
                    <a:pt x="117" y="117"/>
                  </a:lnTo>
                  <a:lnTo>
                    <a:pt x="59" y="175"/>
                  </a:lnTo>
                  <a:lnTo>
                    <a:pt x="20" y="252"/>
                  </a:lnTo>
                  <a:lnTo>
                    <a:pt x="0" y="311"/>
                  </a:lnTo>
                  <a:lnTo>
                    <a:pt x="0" y="407"/>
                  </a:lnTo>
                  <a:lnTo>
                    <a:pt x="0" y="485"/>
                  </a:lnTo>
                  <a:lnTo>
                    <a:pt x="20" y="543"/>
                  </a:lnTo>
                  <a:lnTo>
                    <a:pt x="59" y="621"/>
                  </a:lnTo>
                  <a:lnTo>
                    <a:pt x="117" y="679"/>
                  </a:lnTo>
                  <a:lnTo>
                    <a:pt x="175" y="718"/>
                  </a:lnTo>
                  <a:lnTo>
                    <a:pt x="233" y="756"/>
                  </a:lnTo>
                  <a:lnTo>
                    <a:pt x="311" y="795"/>
                  </a:lnTo>
                  <a:lnTo>
                    <a:pt x="466" y="795"/>
                  </a:lnTo>
                  <a:lnTo>
                    <a:pt x="543" y="756"/>
                  </a:lnTo>
                  <a:lnTo>
                    <a:pt x="621" y="718"/>
                  </a:lnTo>
                  <a:lnTo>
                    <a:pt x="679" y="679"/>
                  </a:lnTo>
                  <a:lnTo>
                    <a:pt x="718" y="621"/>
                  </a:lnTo>
                  <a:lnTo>
                    <a:pt x="756" y="543"/>
                  </a:lnTo>
                  <a:lnTo>
                    <a:pt x="776" y="485"/>
                  </a:lnTo>
                  <a:lnTo>
                    <a:pt x="795" y="407"/>
                  </a:lnTo>
                  <a:lnTo>
                    <a:pt x="776" y="311"/>
                  </a:lnTo>
                  <a:lnTo>
                    <a:pt x="756" y="252"/>
                  </a:lnTo>
                  <a:lnTo>
                    <a:pt x="718" y="175"/>
                  </a:lnTo>
                  <a:lnTo>
                    <a:pt x="679" y="117"/>
                  </a:lnTo>
                  <a:lnTo>
                    <a:pt x="621" y="78"/>
                  </a:lnTo>
                  <a:lnTo>
                    <a:pt x="543" y="39"/>
                  </a:lnTo>
                  <a:lnTo>
                    <a:pt x="466" y="20"/>
                  </a:lnTo>
                  <a:lnTo>
                    <a:pt x="388"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6" name="Google Shape;2656;p34"/>
            <p:cNvSpPr/>
            <p:nvPr/>
          </p:nvSpPr>
          <p:spPr>
            <a:xfrm>
              <a:off x="7628281" y="2035480"/>
              <a:ext cx="31346" cy="31307"/>
            </a:xfrm>
            <a:custGeom>
              <a:rect b="b" l="l" r="r" t="t"/>
              <a:pathLst>
                <a:path extrusionOk="0" h="795" w="796">
                  <a:moveTo>
                    <a:pt x="408" y="0"/>
                  </a:moveTo>
                  <a:lnTo>
                    <a:pt x="330" y="19"/>
                  </a:lnTo>
                  <a:lnTo>
                    <a:pt x="253" y="39"/>
                  </a:lnTo>
                  <a:lnTo>
                    <a:pt x="175" y="78"/>
                  </a:lnTo>
                  <a:lnTo>
                    <a:pt x="117" y="116"/>
                  </a:lnTo>
                  <a:lnTo>
                    <a:pt x="78" y="174"/>
                  </a:lnTo>
                  <a:lnTo>
                    <a:pt x="40" y="252"/>
                  </a:lnTo>
                  <a:lnTo>
                    <a:pt x="20" y="310"/>
                  </a:lnTo>
                  <a:lnTo>
                    <a:pt x="1" y="407"/>
                  </a:lnTo>
                  <a:lnTo>
                    <a:pt x="20" y="485"/>
                  </a:lnTo>
                  <a:lnTo>
                    <a:pt x="40" y="543"/>
                  </a:lnTo>
                  <a:lnTo>
                    <a:pt x="78" y="620"/>
                  </a:lnTo>
                  <a:lnTo>
                    <a:pt x="117" y="679"/>
                  </a:lnTo>
                  <a:lnTo>
                    <a:pt x="175" y="717"/>
                  </a:lnTo>
                  <a:lnTo>
                    <a:pt x="253" y="756"/>
                  </a:lnTo>
                  <a:lnTo>
                    <a:pt x="330" y="795"/>
                  </a:lnTo>
                  <a:lnTo>
                    <a:pt x="485" y="795"/>
                  </a:lnTo>
                  <a:lnTo>
                    <a:pt x="563" y="756"/>
                  </a:lnTo>
                  <a:lnTo>
                    <a:pt x="621" y="717"/>
                  </a:lnTo>
                  <a:lnTo>
                    <a:pt x="679" y="679"/>
                  </a:lnTo>
                  <a:lnTo>
                    <a:pt x="737" y="620"/>
                  </a:lnTo>
                  <a:lnTo>
                    <a:pt x="776" y="543"/>
                  </a:lnTo>
                  <a:lnTo>
                    <a:pt x="796" y="485"/>
                  </a:lnTo>
                  <a:lnTo>
                    <a:pt x="796" y="407"/>
                  </a:lnTo>
                  <a:lnTo>
                    <a:pt x="796" y="310"/>
                  </a:lnTo>
                  <a:lnTo>
                    <a:pt x="776" y="252"/>
                  </a:lnTo>
                  <a:lnTo>
                    <a:pt x="737" y="174"/>
                  </a:lnTo>
                  <a:lnTo>
                    <a:pt x="679" y="116"/>
                  </a:lnTo>
                  <a:lnTo>
                    <a:pt x="621" y="78"/>
                  </a:lnTo>
                  <a:lnTo>
                    <a:pt x="563" y="39"/>
                  </a:lnTo>
                  <a:lnTo>
                    <a:pt x="485" y="19"/>
                  </a:lnTo>
                  <a:lnTo>
                    <a:pt x="408"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7" name="Google Shape;2657;p34"/>
            <p:cNvSpPr/>
            <p:nvPr/>
          </p:nvSpPr>
          <p:spPr>
            <a:xfrm>
              <a:off x="7510732" y="1994998"/>
              <a:ext cx="115303" cy="59581"/>
            </a:xfrm>
            <a:custGeom>
              <a:rect b="b" l="l" r="r" t="t"/>
              <a:pathLst>
                <a:path extrusionOk="0" h="1513" w="2928">
                  <a:moveTo>
                    <a:pt x="194" y="1"/>
                  </a:moveTo>
                  <a:lnTo>
                    <a:pt x="0" y="543"/>
                  </a:lnTo>
                  <a:lnTo>
                    <a:pt x="2734" y="1513"/>
                  </a:lnTo>
                  <a:lnTo>
                    <a:pt x="2928" y="970"/>
                  </a:lnTo>
                  <a:lnTo>
                    <a:pt x="194"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8" name="Google Shape;2658;p34"/>
            <p:cNvSpPr/>
            <p:nvPr/>
          </p:nvSpPr>
          <p:spPr>
            <a:xfrm>
              <a:off x="7659588" y="1994998"/>
              <a:ext cx="115303" cy="59581"/>
            </a:xfrm>
            <a:custGeom>
              <a:rect b="b" l="l" r="r" t="t"/>
              <a:pathLst>
                <a:path extrusionOk="0" h="1513" w="2928">
                  <a:moveTo>
                    <a:pt x="2734" y="1"/>
                  </a:moveTo>
                  <a:lnTo>
                    <a:pt x="1" y="970"/>
                  </a:lnTo>
                  <a:lnTo>
                    <a:pt x="194" y="1513"/>
                  </a:lnTo>
                  <a:lnTo>
                    <a:pt x="2928" y="543"/>
                  </a:lnTo>
                  <a:lnTo>
                    <a:pt x="2734"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9" name="Google Shape;2659;p34"/>
            <p:cNvSpPr/>
            <p:nvPr/>
          </p:nvSpPr>
          <p:spPr>
            <a:xfrm>
              <a:off x="7477141" y="2115617"/>
              <a:ext cx="31346" cy="31346"/>
            </a:xfrm>
            <a:custGeom>
              <a:rect b="b" l="l" r="r" t="t"/>
              <a:pathLst>
                <a:path extrusionOk="0" h="796" w="796">
                  <a:moveTo>
                    <a:pt x="407" y="1"/>
                  </a:moveTo>
                  <a:lnTo>
                    <a:pt x="310" y="20"/>
                  </a:lnTo>
                  <a:lnTo>
                    <a:pt x="252" y="39"/>
                  </a:lnTo>
                  <a:lnTo>
                    <a:pt x="175" y="78"/>
                  </a:lnTo>
                  <a:lnTo>
                    <a:pt x="117" y="117"/>
                  </a:lnTo>
                  <a:lnTo>
                    <a:pt x="78" y="175"/>
                  </a:lnTo>
                  <a:lnTo>
                    <a:pt x="39" y="253"/>
                  </a:lnTo>
                  <a:lnTo>
                    <a:pt x="20" y="330"/>
                  </a:lnTo>
                  <a:lnTo>
                    <a:pt x="0" y="408"/>
                  </a:lnTo>
                  <a:lnTo>
                    <a:pt x="20" y="485"/>
                  </a:lnTo>
                  <a:lnTo>
                    <a:pt x="39" y="563"/>
                  </a:lnTo>
                  <a:lnTo>
                    <a:pt x="78" y="621"/>
                  </a:lnTo>
                  <a:lnTo>
                    <a:pt x="117" y="679"/>
                  </a:lnTo>
                  <a:lnTo>
                    <a:pt x="175" y="737"/>
                  </a:lnTo>
                  <a:lnTo>
                    <a:pt x="252" y="776"/>
                  </a:lnTo>
                  <a:lnTo>
                    <a:pt x="310" y="795"/>
                  </a:lnTo>
                  <a:lnTo>
                    <a:pt x="485" y="795"/>
                  </a:lnTo>
                  <a:lnTo>
                    <a:pt x="562" y="776"/>
                  </a:lnTo>
                  <a:lnTo>
                    <a:pt x="621" y="737"/>
                  </a:lnTo>
                  <a:lnTo>
                    <a:pt x="679" y="679"/>
                  </a:lnTo>
                  <a:lnTo>
                    <a:pt x="718" y="621"/>
                  </a:lnTo>
                  <a:lnTo>
                    <a:pt x="756" y="563"/>
                  </a:lnTo>
                  <a:lnTo>
                    <a:pt x="795" y="485"/>
                  </a:lnTo>
                  <a:lnTo>
                    <a:pt x="795" y="408"/>
                  </a:lnTo>
                  <a:lnTo>
                    <a:pt x="795" y="330"/>
                  </a:lnTo>
                  <a:lnTo>
                    <a:pt x="756" y="253"/>
                  </a:lnTo>
                  <a:lnTo>
                    <a:pt x="718" y="175"/>
                  </a:lnTo>
                  <a:lnTo>
                    <a:pt x="679" y="117"/>
                  </a:lnTo>
                  <a:lnTo>
                    <a:pt x="621" y="78"/>
                  </a:lnTo>
                  <a:lnTo>
                    <a:pt x="562" y="39"/>
                  </a:lnTo>
                  <a:lnTo>
                    <a:pt x="485" y="20"/>
                  </a:lnTo>
                  <a:lnTo>
                    <a:pt x="407" y="1"/>
                  </a:lnTo>
                  <a:close/>
                </a:path>
              </a:pathLst>
            </a:custGeom>
            <a:solidFill>
              <a:srgbClr val="FF8B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0" name="Google Shape;2660;p34"/>
            <p:cNvSpPr/>
            <p:nvPr/>
          </p:nvSpPr>
          <p:spPr>
            <a:xfrm>
              <a:off x="7775640" y="2115617"/>
              <a:ext cx="31346" cy="31346"/>
            </a:xfrm>
            <a:custGeom>
              <a:rect b="b" l="l" r="r" t="t"/>
              <a:pathLst>
                <a:path extrusionOk="0" h="796" w="796">
                  <a:moveTo>
                    <a:pt x="388" y="1"/>
                  </a:moveTo>
                  <a:lnTo>
                    <a:pt x="311" y="20"/>
                  </a:lnTo>
                  <a:lnTo>
                    <a:pt x="233" y="39"/>
                  </a:lnTo>
                  <a:lnTo>
                    <a:pt x="175" y="78"/>
                  </a:lnTo>
                  <a:lnTo>
                    <a:pt x="117" y="117"/>
                  </a:lnTo>
                  <a:lnTo>
                    <a:pt x="59" y="175"/>
                  </a:lnTo>
                  <a:lnTo>
                    <a:pt x="20" y="253"/>
                  </a:lnTo>
                  <a:lnTo>
                    <a:pt x="0" y="330"/>
                  </a:lnTo>
                  <a:lnTo>
                    <a:pt x="0" y="408"/>
                  </a:lnTo>
                  <a:lnTo>
                    <a:pt x="0" y="485"/>
                  </a:lnTo>
                  <a:lnTo>
                    <a:pt x="20" y="563"/>
                  </a:lnTo>
                  <a:lnTo>
                    <a:pt x="59" y="621"/>
                  </a:lnTo>
                  <a:lnTo>
                    <a:pt x="117" y="679"/>
                  </a:lnTo>
                  <a:lnTo>
                    <a:pt x="175" y="737"/>
                  </a:lnTo>
                  <a:lnTo>
                    <a:pt x="233" y="776"/>
                  </a:lnTo>
                  <a:lnTo>
                    <a:pt x="311" y="795"/>
                  </a:lnTo>
                  <a:lnTo>
                    <a:pt x="466" y="795"/>
                  </a:lnTo>
                  <a:lnTo>
                    <a:pt x="543" y="776"/>
                  </a:lnTo>
                  <a:lnTo>
                    <a:pt x="621" y="737"/>
                  </a:lnTo>
                  <a:lnTo>
                    <a:pt x="679" y="679"/>
                  </a:lnTo>
                  <a:lnTo>
                    <a:pt x="718" y="621"/>
                  </a:lnTo>
                  <a:lnTo>
                    <a:pt x="756" y="563"/>
                  </a:lnTo>
                  <a:lnTo>
                    <a:pt x="776" y="485"/>
                  </a:lnTo>
                  <a:lnTo>
                    <a:pt x="795" y="408"/>
                  </a:lnTo>
                  <a:lnTo>
                    <a:pt x="776" y="330"/>
                  </a:lnTo>
                  <a:lnTo>
                    <a:pt x="756" y="253"/>
                  </a:lnTo>
                  <a:lnTo>
                    <a:pt x="718" y="175"/>
                  </a:lnTo>
                  <a:lnTo>
                    <a:pt x="679" y="117"/>
                  </a:lnTo>
                  <a:lnTo>
                    <a:pt x="621" y="78"/>
                  </a:lnTo>
                  <a:lnTo>
                    <a:pt x="543" y="39"/>
                  </a:lnTo>
                  <a:lnTo>
                    <a:pt x="466" y="20"/>
                  </a:lnTo>
                  <a:lnTo>
                    <a:pt x="388" y="1"/>
                  </a:lnTo>
                  <a:close/>
                </a:path>
              </a:pathLst>
            </a:custGeom>
            <a:solidFill>
              <a:srgbClr val="FF8B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1" name="Google Shape;2661;p34"/>
            <p:cNvSpPr/>
            <p:nvPr/>
          </p:nvSpPr>
          <p:spPr>
            <a:xfrm>
              <a:off x="7628281" y="2168307"/>
              <a:ext cx="31346" cy="31346"/>
            </a:xfrm>
            <a:custGeom>
              <a:rect b="b" l="l" r="r" t="t"/>
              <a:pathLst>
                <a:path extrusionOk="0" h="796" w="796">
                  <a:moveTo>
                    <a:pt x="408" y="0"/>
                  </a:moveTo>
                  <a:lnTo>
                    <a:pt x="330" y="20"/>
                  </a:lnTo>
                  <a:lnTo>
                    <a:pt x="253" y="39"/>
                  </a:lnTo>
                  <a:lnTo>
                    <a:pt x="175" y="78"/>
                  </a:lnTo>
                  <a:lnTo>
                    <a:pt x="117" y="117"/>
                  </a:lnTo>
                  <a:lnTo>
                    <a:pt x="78" y="175"/>
                  </a:lnTo>
                  <a:lnTo>
                    <a:pt x="40" y="252"/>
                  </a:lnTo>
                  <a:lnTo>
                    <a:pt x="20" y="330"/>
                  </a:lnTo>
                  <a:lnTo>
                    <a:pt x="1" y="407"/>
                  </a:lnTo>
                  <a:lnTo>
                    <a:pt x="20" y="485"/>
                  </a:lnTo>
                  <a:lnTo>
                    <a:pt x="40" y="562"/>
                  </a:lnTo>
                  <a:lnTo>
                    <a:pt x="78" y="621"/>
                  </a:lnTo>
                  <a:lnTo>
                    <a:pt x="117" y="679"/>
                  </a:lnTo>
                  <a:lnTo>
                    <a:pt x="175" y="737"/>
                  </a:lnTo>
                  <a:lnTo>
                    <a:pt x="253" y="776"/>
                  </a:lnTo>
                  <a:lnTo>
                    <a:pt x="330" y="795"/>
                  </a:lnTo>
                  <a:lnTo>
                    <a:pt x="485" y="795"/>
                  </a:lnTo>
                  <a:lnTo>
                    <a:pt x="563" y="776"/>
                  </a:lnTo>
                  <a:lnTo>
                    <a:pt x="621" y="737"/>
                  </a:lnTo>
                  <a:lnTo>
                    <a:pt x="679" y="679"/>
                  </a:lnTo>
                  <a:lnTo>
                    <a:pt x="737" y="621"/>
                  </a:lnTo>
                  <a:lnTo>
                    <a:pt x="776" y="562"/>
                  </a:lnTo>
                  <a:lnTo>
                    <a:pt x="796" y="485"/>
                  </a:lnTo>
                  <a:lnTo>
                    <a:pt x="796" y="407"/>
                  </a:lnTo>
                  <a:lnTo>
                    <a:pt x="796" y="330"/>
                  </a:lnTo>
                  <a:lnTo>
                    <a:pt x="776" y="252"/>
                  </a:lnTo>
                  <a:lnTo>
                    <a:pt x="737" y="175"/>
                  </a:lnTo>
                  <a:lnTo>
                    <a:pt x="679" y="117"/>
                  </a:lnTo>
                  <a:lnTo>
                    <a:pt x="621" y="78"/>
                  </a:lnTo>
                  <a:lnTo>
                    <a:pt x="563" y="39"/>
                  </a:lnTo>
                  <a:lnTo>
                    <a:pt x="485" y="20"/>
                  </a:lnTo>
                  <a:lnTo>
                    <a:pt x="408"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2" name="Google Shape;2662;p34"/>
            <p:cNvSpPr/>
            <p:nvPr/>
          </p:nvSpPr>
          <p:spPr>
            <a:xfrm>
              <a:off x="7510732" y="2128612"/>
              <a:ext cx="115303" cy="58794"/>
            </a:xfrm>
            <a:custGeom>
              <a:rect b="b" l="l" r="r" t="t"/>
              <a:pathLst>
                <a:path extrusionOk="0" h="1493" w="2928">
                  <a:moveTo>
                    <a:pt x="194" y="0"/>
                  </a:moveTo>
                  <a:lnTo>
                    <a:pt x="0" y="543"/>
                  </a:lnTo>
                  <a:lnTo>
                    <a:pt x="2734" y="1493"/>
                  </a:lnTo>
                  <a:lnTo>
                    <a:pt x="2928" y="950"/>
                  </a:lnTo>
                  <a:lnTo>
                    <a:pt x="194"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3" name="Google Shape;2663;p34"/>
            <p:cNvSpPr/>
            <p:nvPr/>
          </p:nvSpPr>
          <p:spPr>
            <a:xfrm>
              <a:off x="7659588" y="2128612"/>
              <a:ext cx="115303" cy="58794"/>
            </a:xfrm>
            <a:custGeom>
              <a:rect b="b" l="l" r="r" t="t"/>
              <a:pathLst>
                <a:path extrusionOk="0" h="1493" w="2928">
                  <a:moveTo>
                    <a:pt x="2734" y="0"/>
                  </a:moveTo>
                  <a:lnTo>
                    <a:pt x="1" y="950"/>
                  </a:lnTo>
                  <a:lnTo>
                    <a:pt x="194" y="1493"/>
                  </a:lnTo>
                  <a:lnTo>
                    <a:pt x="2928" y="543"/>
                  </a:lnTo>
                  <a:lnTo>
                    <a:pt x="2734"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4" name="Google Shape;2664;p34"/>
            <p:cNvSpPr/>
            <p:nvPr/>
          </p:nvSpPr>
          <p:spPr>
            <a:xfrm>
              <a:off x="7414527" y="1475111"/>
              <a:ext cx="251989" cy="803932"/>
            </a:xfrm>
            <a:custGeom>
              <a:rect b="b" l="l" r="r" t="t"/>
              <a:pathLst>
                <a:path extrusionOk="0" h="20415" w="6399">
                  <a:moveTo>
                    <a:pt x="4808" y="0"/>
                  </a:moveTo>
                  <a:lnTo>
                    <a:pt x="4615" y="20"/>
                  </a:lnTo>
                  <a:lnTo>
                    <a:pt x="4421" y="39"/>
                  </a:lnTo>
                  <a:lnTo>
                    <a:pt x="4227" y="97"/>
                  </a:lnTo>
                  <a:lnTo>
                    <a:pt x="4033" y="155"/>
                  </a:lnTo>
                  <a:lnTo>
                    <a:pt x="3645" y="291"/>
                  </a:lnTo>
                  <a:lnTo>
                    <a:pt x="3257" y="504"/>
                  </a:lnTo>
                  <a:lnTo>
                    <a:pt x="2870" y="737"/>
                  </a:lnTo>
                  <a:lnTo>
                    <a:pt x="2501" y="1008"/>
                  </a:lnTo>
                  <a:lnTo>
                    <a:pt x="2152" y="1338"/>
                  </a:lnTo>
                  <a:lnTo>
                    <a:pt x="1842" y="1667"/>
                  </a:lnTo>
                  <a:lnTo>
                    <a:pt x="1551" y="2036"/>
                  </a:lnTo>
                  <a:lnTo>
                    <a:pt x="1299" y="2424"/>
                  </a:lnTo>
                  <a:lnTo>
                    <a:pt x="1183" y="2637"/>
                  </a:lnTo>
                  <a:lnTo>
                    <a:pt x="1086" y="2831"/>
                  </a:lnTo>
                  <a:lnTo>
                    <a:pt x="989" y="3044"/>
                  </a:lnTo>
                  <a:lnTo>
                    <a:pt x="931" y="3257"/>
                  </a:lnTo>
                  <a:lnTo>
                    <a:pt x="873" y="3470"/>
                  </a:lnTo>
                  <a:lnTo>
                    <a:pt x="815" y="3684"/>
                  </a:lnTo>
                  <a:lnTo>
                    <a:pt x="737" y="4246"/>
                  </a:lnTo>
                  <a:lnTo>
                    <a:pt x="660" y="5060"/>
                  </a:lnTo>
                  <a:lnTo>
                    <a:pt x="582" y="6088"/>
                  </a:lnTo>
                  <a:lnTo>
                    <a:pt x="505" y="7270"/>
                  </a:lnTo>
                  <a:lnTo>
                    <a:pt x="369" y="9984"/>
                  </a:lnTo>
                  <a:lnTo>
                    <a:pt x="253" y="12912"/>
                  </a:lnTo>
                  <a:lnTo>
                    <a:pt x="59" y="18107"/>
                  </a:lnTo>
                  <a:lnTo>
                    <a:pt x="1" y="20414"/>
                  </a:lnTo>
                  <a:lnTo>
                    <a:pt x="2443" y="20337"/>
                  </a:lnTo>
                  <a:lnTo>
                    <a:pt x="2482" y="19290"/>
                  </a:lnTo>
                  <a:lnTo>
                    <a:pt x="2501" y="18146"/>
                  </a:lnTo>
                  <a:lnTo>
                    <a:pt x="2501" y="16750"/>
                  </a:lnTo>
                  <a:lnTo>
                    <a:pt x="2463" y="14211"/>
                  </a:lnTo>
                  <a:lnTo>
                    <a:pt x="2443" y="12427"/>
                  </a:lnTo>
                  <a:lnTo>
                    <a:pt x="2463" y="11477"/>
                  </a:lnTo>
                  <a:lnTo>
                    <a:pt x="2482" y="10508"/>
                  </a:lnTo>
                  <a:lnTo>
                    <a:pt x="2501" y="9577"/>
                  </a:lnTo>
                  <a:lnTo>
                    <a:pt x="2560" y="8666"/>
                  </a:lnTo>
                  <a:lnTo>
                    <a:pt x="2618" y="7813"/>
                  </a:lnTo>
                  <a:lnTo>
                    <a:pt x="2715" y="7018"/>
                  </a:lnTo>
                  <a:lnTo>
                    <a:pt x="2812" y="6359"/>
                  </a:lnTo>
                  <a:lnTo>
                    <a:pt x="2889" y="6049"/>
                  </a:lnTo>
                  <a:lnTo>
                    <a:pt x="2947" y="5797"/>
                  </a:lnTo>
                  <a:lnTo>
                    <a:pt x="3025" y="5564"/>
                  </a:lnTo>
                  <a:lnTo>
                    <a:pt x="3122" y="5370"/>
                  </a:lnTo>
                  <a:lnTo>
                    <a:pt x="3219" y="5235"/>
                  </a:lnTo>
                  <a:lnTo>
                    <a:pt x="3316" y="5118"/>
                  </a:lnTo>
                  <a:lnTo>
                    <a:pt x="3742" y="4769"/>
                  </a:lnTo>
                  <a:lnTo>
                    <a:pt x="4169" y="4362"/>
                  </a:lnTo>
                  <a:lnTo>
                    <a:pt x="4576" y="3936"/>
                  </a:lnTo>
                  <a:lnTo>
                    <a:pt x="4963" y="3529"/>
                  </a:lnTo>
                  <a:lnTo>
                    <a:pt x="5545" y="2850"/>
                  </a:lnTo>
                  <a:lnTo>
                    <a:pt x="5778" y="2559"/>
                  </a:lnTo>
                  <a:lnTo>
                    <a:pt x="5836" y="2501"/>
                  </a:lnTo>
                  <a:lnTo>
                    <a:pt x="5972" y="2307"/>
                  </a:lnTo>
                  <a:lnTo>
                    <a:pt x="6127" y="2016"/>
                  </a:lnTo>
                  <a:lnTo>
                    <a:pt x="6204" y="1842"/>
                  </a:lnTo>
                  <a:lnTo>
                    <a:pt x="6282" y="1648"/>
                  </a:lnTo>
                  <a:lnTo>
                    <a:pt x="6340" y="1474"/>
                  </a:lnTo>
                  <a:lnTo>
                    <a:pt x="6379" y="1280"/>
                  </a:lnTo>
                  <a:lnTo>
                    <a:pt x="6398" y="1086"/>
                  </a:lnTo>
                  <a:lnTo>
                    <a:pt x="6379" y="892"/>
                  </a:lnTo>
                  <a:lnTo>
                    <a:pt x="6321" y="698"/>
                  </a:lnTo>
                  <a:lnTo>
                    <a:pt x="6282" y="621"/>
                  </a:lnTo>
                  <a:lnTo>
                    <a:pt x="6224" y="524"/>
                  </a:lnTo>
                  <a:lnTo>
                    <a:pt x="6165" y="446"/>
                  </a:lnTo>
                  <a:lnTo>
                    <a:pt x="6069" y="369"/>
                  </a:lnTo>
                  <a:lnTo>
                    <a:pt x="5991" y="291"/>
                  </a:lnTo>
                  <a:lnTo>
                    <a:pt x="5875" y="233"/>
                  </a:lnTo>
                  <a:lnTo>
                    <a:pt x="5720" y="155"/>
                  </a:lnTo>
                  <a:lnTo>
                    <a:pt x="5545" y="97"/>
                  </a:lnTo>
                  <a:lnTo>
                    <a:pt x="5371" y="39"/>
                  </a:lnTo>
                  <a:lnTo>
                    <a:pt x="5196" y="20"/>
                  </a:lnTo>
                  <a:lnTo>
                    <a:pt x="5002" y="0"/>
                  </a:lnTo>
                  <a:close/>
                </a:path>
              </a:pathLst>
            </a:custGeom>
            <a:solidFill>
              <a:srgbClr val="8C5B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5" name="Google Shape;2665;p34"/>
            <p:cNvSpPr/>
            <p:nvPr/>
          </p:nvSpPr>
          <p:spPr>
            <a:xfrm>
              <a:off x="7623713" y="1475111"/>
              <a:ext cx="242814" cy="803932"/>
            </a:xfrm>
            <a:custGeom>
              <a:rect b="b" l="l" r="r" t="t"/>
              <a:pathLst>
                <a:path extrusionOk="0" h="20415" w="6166">
                  <a:moveTo>
                    <a:pt x="1416" y="0"/>
                  </a:moveTo>
                  <a:lnTo>
                    <a:pt x="1241" y="20"/>
                  </a:lnTo>
                  <a:lnTo>
                    <a:pt x="1067" y="39"/>
                  </a:lnTo>
                  <a:lnTo>
                    <a:pt x="892" y="97"/>
                  </a:lnTo>
                  <a:lnTo>
                    <a:pt x="718" y="155"/>
                  </a:lnTo>
                  <a:lnTo>
                    <a:pt x="563" y="233"/>
                  </a:lnTo>
                  <a:lnTo>
                    <a:pt x="446" y="291"/>
                  </a:lnTo>
                  <a:lnTo>
                    <a:pt x="369" y="369"/>
                  </a:lnTo>
                  <a:lnTo>
                    <a:pt x="272" y="446"/>
                  </a:lnTo>
                  <a:lnTo>
                    <a:pt x="214" y="524"/>
                  </a:lnTo>
                  <a:lnTo>
                    <a:pt x="97" y="698"/>
                  </a:lnTo>
                  <a:lnTo>
                    <a:pt x="39" y="892"/>
                  </a:lnTo>
                  <a:lnTo>
                    <a:pt x="0" y="1086"/>
                  </a:lnTo>
                  <a:lnTo>
                    <a:pt x="0" y="1280"/>
                  </a:lnTo>
                  <a:lnTo>
                    <a:pt x="20" y="1474"/>
                  </a:lnTo>
                  <a:lnTo>
                    <a:pt x="59" y="1648"/>
                  </a:lnTo>
                  <a:lnTo>
                    <a:pt x="117" y="1842"/>
                  </a:lnTo>
                  <a:lnTo>
                    <a:pt x="175" y="2016"/>
                  </a:lnTo>
                  <a:lnTo>
                    <a:pt x="311" y="2307"/>
                  </a:lnTo>
                  <a:lnTo>
                    <a:pt x="408" y="2501"/>
                  </a:lnTo>
                  <a:lnTo>
                    <a:pt x="466" y="2559"/>
                  </a:lnTo>
                  <a:lnTo>
                    <a:pt x="679" y="2850"/>
                  </a:lnTo>
                  <a:lnTo>
                    <a:pt x="1222" y="3529"/>
                  </a:lnTo>
                  <a:lnTo>
                    <a:pt x="1590" y="3936"/>
                  </a:lnTo>
                  <a:lnTo>
                    <a:pt x="1997" y="4362"/>
                  </a:lnTo>
                  <a:lnTo>
                    <a:pt x="2424" y="4769"/>
                  </a:lnTo>
                  <a:lnTo>
                    <a:pt x="2618" y="4963"/>
                  </a:lnTo>
                  <a:lnTo>
                    <a:pt x="2831" y="5118"/>
                  </a:lnTo>
                  <a:lnTo>
                    <a:pt x="2947" y="5235"/>
                  </a:lnTo>
                  <a:lnTo>
                    <a:pt x="3025" y="5370"/>
                  </a:lnTo>
                  <a:lnTo>
                    <a:pt x="3122" y="5564"/>
                  </a:lnTo>
                  <a:lnTo>
                    <a:pt x="3199" y="5797"/>
                  </a:lnTo>
                  <a:lnTo>
                    <a:pt x="3257" y="6049"/>
                  </a:lnTo>
                  <a:lnTo>
                    <a:pt x="3335" y="6359"/>
                  </a:lnTo>
                  <a:lnTo>
                    <a:pt x="3432" y="7018"/>
                  </a:lnTo>
                  <a:lnTo>
                    <a:pt x="3529" y="7813"/>
                  </a:lnTo>
                  <a:lnTo>
                    <a:pt x="3587" y="8666"/>
                  </a:lnTo>
                  <a:lnTo>
                    <a:pt x="3645" y="9577"/>
                  </a:lnTo>
                  <a:lnTo>
                    <a:pt x="3664" y="10508"/>
                  </a:lnTo>
                  <a:lnTo>
                    <a:pt x="3684" y="11477"/>
                  </a:lnTo>
                  <a:lnTo>
                    <a:pt x="3703" y="12427"/>
                  </a:lnTo>
                  <a:lnTo>
                    <a:pt x="3684" y="14211"/>
                  </a:lnTo>
                  <a:lnTo>
                    <a:pt x="3645" y="16750"/>
                  </a:lnTo>
                  <a:lnTo>
                    <a:pt x="3645" y="18146"/>
                  </a:lnTo>
                  <a:lnTo>
                    <a:pt x="3664" y="19290"/>
                  </a:lnTo>
                  <a:lnTo>
                    <a:pt x="3703" y="20337"/>
                  </a:lnTo>
                  <a:lnTo>
                    <a:pt x="6165" y="20414"/>
                  </a:lnTo>
                  <a:lnTo>
                    <a:pt x="6088" y="18107"/>
                  </a:lnTo>
                  <a:lnTo>
                    <a:pt x="5894" y="12912"/>
                  </a:lnTo>
                  <a:lnTo>
                    <a:pt x="5778" y="9984"/>
                  </a:lnTo>
                  <a:lnTo>
                    <a:pt x="5642" y="7270"/>
                  </a:lnTo>
                  <a:lnTo>
                    <a:pt x="5564" y="6088"/>
                  </a:lnTo>
                  <a:lnTo>
                    <a:pt x="5487" y="5060"/>
                  </a:lnTo>
                  <a:lnTo>
                    <a:pt x="5409" y="4246"/>
                  </a:lnTo>
                  <a:lnTo>
                    <a:pt x="5332" y="3684"/>
                  </a:lnTo>
                  <a:lnTo>
                    <a:pt x="5293" y="3470"/>
                  </a:lnTo>
                  <a:lnTo>
                    <a:pt x="5235" y="3257"/>
                  </a:lnTo>
                  <a:lnTo>
                    <a:pt x="5157" y="3044"/>
                  </a:lnTo>
                  <a:lnTo>
                    <a:pt x="5080" y="2831"/>
                  </a:lnTo>
                  <a:lnTo>
                    <a:pt x="4886" y="2424"/>
                  </a:lnTo>
                  <a:lnTo>
                    <a:pt x="4653" y="2036"/>
                  </a:lnTo>
                  <a:lnTo>
                    <a:pt x="4382" y="1667"/>
                  </a:lnTo>
                  <a:lnTo>
                    <a:pt x="4091" y="1338"/>
                  </a:lnTo>
                  <a:lnTo>
                    <a:pt x="3761" y="1008"/>
                  </a:lnTo>
                  <a:lnTo>
                    <a:pt x="3432" y="737"/>
                  </a:lnTo>
                  <a:lnTo>
                    <a:pt x="3064" y="504"/>
                  </a:lnTo>
                  <a:lnTo>
                    <a:pt x="2715" y="291"/>
                  </a:lnTo>
                  <a:lnTo>
                    <a:pt x="2521" y="213"/>
                  </a:lnTo>
                  <a:lnTo>
                    <a:pt x="2346" y="155"/>
                  </a:lnTo>
                  <a:lnTo>
                    <a:pt x="2152" y="97"/>
                  </a:lnTo>
                  <a:lnTo>
                    <a:pt x="1958" y="39"/>
                  </a:lnTo>
                  <a:lnTo>
                    <a:pt x="1784" y="20"/>
                  </a:lnTo>
                  <a:lnTo>
                    <a:pt x="1590" y="0"/>
                  </a:lnTo>
                  <a:close/>
                </a:path>
              </a:pathLst>
            </a:custGeom>
            <a:solidFill>
              <a:srgbClr val="8C5B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6" name="Google Shape;2666;p34"/>
            <p:cNvSpPr/>
            <p:nvPr/>
          </p:nvSpPr>
          <p:spPr>
            <a:xfrm>
              <a:off x="7508448" y="1734661"/>
              <a:ext cx="24455" cy="134402"/>
            </a:xfrm>
            <a:custGeom>
              <a:rect b="b" l="l" r="r" t="t"/>
              <a:pathLst>
                <a:path extrusionOk="0" h="3413" w="621">
                  <a:moveTo>
                    <a:pt x="0" y="1"/>
                  </a:moveTo>
                  <a:lnTo>
                    <a:pt x="0" y="3413"/>
                  </a:lnTo>
                  <a:lnTo>
                    <a:pt x="620" y="3413"/>
                  </a:lnTo>
                  <a:lnTo>
                    <a:pt x="620"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7" name="Google Shape;2667;p34"/>
            <p:cNvSpPr/>
            <p:nvPr/>
          </p:nvSpPr>
          <p:spPr>
            <a:xfrm>
              <a:off x="7508448" y="1922461"/>
              <a:ext cx="24455" cy="134402"/>
            </a:xfrm>
            <a:custGeom>
              <a:rect b="b" l="l" r="r" t="t"/>
              <a:pathLst>
                <a:path extrusionOk="0" h="3413" w="621">
                  <a:moveTo>
                    <a:pt x="0" y="1"/>
                  </a:moveTo>
                  <a:lnTo>
                    <a:pt x="0" y="3413"/>
                  </a:lnTo>
                  <a:lnTo>
                    <a:pt x="620" y="3413"/>
                  </a:lnTo>
                  <a:lnTo>
                    <a:pt x="620"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8" name="Google Shape;2668;p34"/>
            <p:cNvSpPr/>
            <p:nvPr/>
          </p:nvSpPr>
          <p:spPr>
            <a:xfrm>
              <a:off x="7505376" y="1876663"/>
              <a:ext cx="31346" cy="31346"/>
            </a:xfrm>
            <a:custGeom>
              <a:rect b="b" l="l" r="r" t="t"/>
              <a:pathLst>
                <a:path extrusionOk="0" h="796" w="796">
                  <a:moveTo>
                    <a:pt x="388" y="1"/>
                  </a:moveTo>
                  <a:lnTo>
                    <a:pt x="311" y="20"/>
                  </a:lnTo>
                  <a:lnTo>
                    <a:pt x="233" y="39"/>
                  </a:lnTo>
                  <a:lnTo>
                    <a:pt x="175" y="78"/>
                  </a:lnTo>
                  <a:lnTo>
                    <a:pt x="117" y="117"/>
                  </a:lnTo>
                  <a:lnTo>
                    <a:pt x="59" y="175"/>
                  </a:lnTo>
                  <a:lnTo>
                    <a:pt x="20" y="253"/>
                  </a:lnTo>
                  <a:lnTo>
                    <a:pt x="1" y="311"/>
                  </a:lnTo>
                  <a:lnTo>
                    <a:pt x="1" y="408"/>
                  </a:lnTo>
                  <a:lnTo>
                    <a:pt x="1" y="485"/>
                  </a:lnTo>
                  <a:lnTo>
                    <a:pt x="20" y="563"/>
                  </a:lnTo>
                  <a:lnTo>
                    <a:pt x="59" y="621"/>
                  </a:lnTo>
                  <a:lnTo>
                    <a:pt x="117" y="679"/>
                  </a:lnTo>
                  <a:lnTo>
                    <a:pt x="175" y="718"/>
                  </a:lnTo>
                  <a:lnTo>
                    <a:pt x="233" y="757"/>
                  </a:lnTo>
                  <a:lnTo>
                    <a:pt x="311" y="795"/>
                  </a:lnTo>
                  <a:lnTo>
                    <a:pt x="466" y="795"/>
                  </a:lnTo>
                  <a:lnTo>
                    <a:pt x="543" y="757"/>
                  </a:lnTo>
                  <a:lnTo>
                    <a:pt x="621" y="718"/>
                  </a:lnTo>
                  <a:lnTo>
                    <a:pt x="679" y="679"/>
                  </a:lnTo>
                  <a:lnTo>
                    <a:pt x="718" y="621"/>
                  </a:lnTo>
                  <a:lnTo>
                    <a:pt x="757" y="563"/>
                  </a:lnTo>
                  <a:lnTo>
                    <a:pt x="776" y="485"/>
                  </a:lnTo>
                  <a:lnTo>
                    <a:pt x="795" y="408"/>
                  </a:lnTo>
                  <a:lnTo>
                    <a:pt x="776" y="311"/>
                  </a:lnTo>
                  <a:lnTo>
                    <a:pt x="757" y="253"/>
                  </a:lnTo>
                  <a:lnTo>
                    <a:pt x="718" y="175"/>
                  </a:lnTo>
                  <a:lnTo>
                    <a:pt x="679" y="117"/>
                  </a:lnTo>
                  <a:lnTo>
                    <a:pt x="621" y="78"/>
                  </a:lnTo>
                  <a:lnTo>
                    <a:pt x="543" y="39"/>
                  </a:lnTo>
                  <a:lnTo>
                    <a:pt x="466" y="20"/>
                  </a:lnTo>
                  <a:lnTo>
                    <a:pt x="388"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9" name="Google Shape;2669;p34"/>
            <p:cNvSpPr/>
            <p:nvPr/>
          </p:nvSpPr>
          <p:spPr>
            <a:xfrm>
              <a:off x="7505376" y="1695715"/>
              <a:ext cx="31346" cy="31346"/>
            </a:xfrm>
            <a:custGeom>
              <a:rect b="b" l="l" r="r" t="t"/>
              <a:pathLst>
                <a:path extrusionOk="0" h="796" w="796">
                  <a:moveTo>
                    <a:pt x="311" y="1"/>
                  </a:moveTo>
                  <a:lnTo>
                    <a:pt x="233" y="20"/>
                  </a:lnTo>
                  <a:lnTo>
                    <a:pt x="175" y="59"/>
                  </a:lnTo>
                  <a:lnTo>
                    <a:pt x="117" y="117"/>
                  </a:lnTo>
                  <a:lnTo>
                    <a:pt x="59" y="175"/>
                  </a:lnTo>
                  <a:lnTo>
                    <a:pt x="20" y="234"/>
                  </a:lnTo>
                  <a:lnTo>
                    <a:pt x="1" y="311"/>
                  </a:lnTo>
                  <a:lnTo>
                    <a:pt x="1" y="389"/>
                  </a:lnTo>
                  <a:lnTo>
                    <a:pt x="1" y="466"/>
                  </a:lnTo>
                  <a:lnTo>
                    <a:pt x="20" y="544"/>
                  </a:lnTo>
                  <a:lnTo>
                    <a:pt x="59" y="621"/>
                  </a:lnTo>
                  <a:lnTo>
                    <a:pt x="117" y="679"/>
                  </a:lnTo>
                  <a:lnTo>
                    <a:pt x="175" y="718"/>
                  </a:lnTo>
                  <a:lnTo>
                    <a:pt x="233" y="757"/>
                  </a:lnTo>
                  <a:lnTo>
                    <a:pt x="311" y="776"/>
                  </a:lnTo>
                  <a:lnTo>
                    <a:pt x="388" y="796"/>
                  </a:lnTo>
                  <a:lnTo>
                    <a:pt x="466" y="776"/>
                  </a:lnTo>
                  <a:lnTo>
                    <a:pt x="543" y="757"/>
                  </a:lnTo>
                  <a:lnTo>
                    <a:pt x="621" y="718"/>
                  </a:lnTo>
                  <a:lnTo>
                    <a:pt x="679" y="679"/>
                  </a:lnTo>
                  <a:lnTo>
                    <a:pt x="718" y="621"/>
                  </a:lnTo>
                  <a:lnTo>
                    <a:pt x="757" y="544"/>
                  </a:lnTo>
                  <a:lnTo>
                    <a:pt x="776" y="466"/>
                  </a:lnTo>
                  <a:lnTo>
                    <a:pt x="795" y="389"/>
                  </a:lnTo>
                  <a:lnTo>
                    <a:pt x="776" y="311"/>
                  </a:lnTo>
                  <a:lnTo>
                    <a:pt x="757" y="234"/>
                  </a:lnTo>
                  <a:lnTo>
                    <a:pt x="718" y="175"/>
                  </a:lnTo>
                  <a:lnTo>
                    <a:pt x="679" y="117"/>
                  </a:lnTo>
                  <a:lnTo>
                    <a:pt x="621" y="59"/>
                  </a:lnTo>
                  <a:lnTo>
                    <a:pt x="543" y="20"/>
                  </a:lnTo>
                  <a:lnTo>
                    <a:pt x="46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0" name="Google Shape;2670;p34"/>
            <p:cNvSpPr/>
            <p:nvPr/>
          </p:nvSpPr>
          <p:spPr>
            <a:xfrm>
              <a:off x="7755005" y="1734661"/>
              <a:ext cx="24494" cy="134402"/>
            </a:xfrm>
            <a:custGeom>
              <a:rect b="b" l="l" r="r" t="t"/>
              <a:pathLst>
                <a:path extrusionOk="0" h="3413" w="622">
                  <a:moveTo>
                    <a:pt x="1" y="1"/>
                  </a:moveTo>
                  <a:lnTo>
                    <a:pt x="1" y="3413"/>
                  </a:lnTo>
                  <a:lnTo>
                    <a:pt x="621" y="3413"/>
                  </a:lnTo>
                  <a:lnTo>
                    <a:pt x="621"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1" name="Google Shape;2671;p34"/>
            <p:cNvSpPr/>
            <p:nvPr/>
          </p:nvSpPr>
          <p:spPr>
            <a:xfrm>
              <a:off x="7755005" y="1922461"/>
              <a:ext cx="24494" cy="134402"/>
            </a:xfrm>
            <a:custGeom>
              <a:rect b="b" l="l" r="r" t="t"/>
              <a:pathLst>
                <a:path extrusionOk="0" h="3413" w="622">
                  <a:moveTo>
                    <a:pt x="1" y="1"/>
                  </a:moveTo>
                  <a:lnTo>
                    <a:pt x="1" y="3413"/>
                  </a:lnTo>
                  <a:lnTo>
                    <a:pt x="621" y="3413"/>
                  </a:lnTo>
                  <a:lnTo>
                    <a:pt x="621"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2" name="Google Shape;2672;p34"/>
            <p:cNvSpPr/>
            <p:nvPr/>
          </p:nvSpPr>
          <p:spPr>
            <a:xfrm>
              <a:off x="7751972" y="1876663"/>
              <a:ext cx="31346" cy="31346"/>
            </a:xfrm>
            <a:custGeom>
              <a:rect b="b" l="l" r="r" t="t"/>
              <a:pathLst>
                <a:path extrusionOk="0" h="796" w="796">
                  <a:moveTo>
                    <a:pt x="388" y="1"/>
                  </a:moveTo>
                  <a:lnTo>
                    <a:pt x="311" y="20"/>
                  </a:lnTo>
                  <a:lnTo>
                    <a:pt x="233" y="39"/>
                  </a:lnTo>
                  <a:lnTo>
                    <a:pt x="175" y="78"/>
                  </a:lnTo>
                  <a:lnTo>
                    <a:pt x="117" y="117"/>
                  </a:lnTo>
                  <a:lnTo>
                    <a:pt x="59" y="175"/>
                  </a:lnTo>
                  <a:lnTo>
                    <a:pt x="20" y="253"/>
                  </a:lnTo>
                  <a:lnTo>
                    <a:pt x="0" y="311"/>
                  </a:lnTo>
                  <a:lnTo>
                    <a:pt x="0" y="408"/>
                  </a:lnTo>
                  <a:lnTo>
                    <a:pt x="0" y="485"/>
                  </a:lnTo>
                  <a:lnTo>
                    <a:pt x="20" y="563"/>
                  </a:lnTo>
                  <a:lnTo>
                    <a:pt x="59" y="621"/>
                  </a:lnTo>
                  <a:lnTo>
                    <a:pt x="117" y="679"/>
                  </a:lnTo>
                  <a:lnTo>
                    <a:pt x="175" y="718"/>
                  </a:lnTo>
                  <a:lnTo>
                    <a:pt x="233" y="757"/>
                  </a:lnTo>
                  <a:lnTo>
                    <a:pt x="311" y="795"/>
                  </a:lnTo>
                  <a:lnTo>
                    <a:pt x="466" y="795"/>
                  </a:lnTo>
                  <a:lnTo>
                    <a:pt x="543" y="757"/>
                  </a:lnTo>
                  <a:lnTo>
                    <a:pt x="621" y="718"/>
                  </a:lnTo>
                  <a:lnTo>
                    <a:pt x="679" y="679"/>
                  </a:lnTo>
                  <a:lnTo>
                    <a:pt x="718" y="621"/>
                  </a:lnTo>
                  <a:lnTo>
                    <a:pt x="756" y="563"/>
                  </a:lnTo>
                  <a:lnTo>
                    <a:pt x="776" y="485"/>
                  </a:lnTo>
                  <a:lnTo>
                    <a:pt x="795" y="408"/>
                  </a:lnTo>
                  <a:lnTo>
                    <a:pt x="776" y="311"/>
                  </a:lnTo>
                  <a:lnTo>
                    <a:pt x="756" y="253"/>
                  </a:lnTo>
                  <a:lnTo>
                    <a:pt x="718" y="175"/>
                  </a:lnTo>
                  <a:lnTo>
                    <a:pt x="679" y="117"/>
                  </a:lnTo>
                  <a:lnTo>
                    <a:pt x="621" y="78"/>
                  </a:lnTo>
                  <a:lnTo>
                    <a:pt x="543" y="39"/>
                  </a:lnTo>
                  <a:lnTo>
                    <a:pt x="466" y="20"/>
                  </a:lnTo>
                  <a:lnTo>
                    <a:pt x="388"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3" name="Google Shape;2673;p34"/>
            <p:cNvSpPr/>
            <p:nvPr/>
          </p:nvSpPr>
          <p:spPr>
            <a:xfrm>
              <a:off x="7751972" y="1695715"/>
              <a:ext cx="31346" cy="31346"/>
            </a:xfrm>
            <a:custGeom>
              <a:rect b="b" l="l" r="r" t="t"/>
              <a:pathLst>
                <a:path extrusionOk="0" h="796" w="796">
                  <a:moveTo>
                    <a:pt x="311" y="1"/>
                  </a:moveTo>
                  <a:lnTo>
                    <a:pt x="233" y="20"/>
                  </a:lnTo>
                  <a:lnTo>
                    <a:pt x="175" y="59"/>
                  </a:lnTo>
                  <a:lnTo>
                    <a:pt x="117" y="117"/>
                  </a:lnTo>
                  <a:lnTo>
                    <a:pt x="59" y="175"/>
                  </a:lnTo>
                  <a:lnTo>
                    <a:pt x="20" y="234"/>
                  </a:lnTo>
                  <a:lnTo>
                    <a:pt x="0" y="311"/>
                  </a:lnTo>
                  <a:lnTo>
                    <a:pt x="0" y="389"/>
                  </a:lnTo>
                  <a:lnTo>
                    <a:pt x="0" y="466"/>
                  </a:lnTo>
                  <a:lnTo>
                    <a:pt x="20" y="544"/>
                  </a:lnTo>
                  <a:lnTo>
                    <a:pt x="59" y="621"/>
                  </a:lnTo>
                  <a:lnTo>
                    <a:pt x="117" y="679"/>
                  </a:lnTo>
                  <a:lnTo>
                    <a:pt x="175" y="718"/>
                  </a:lnTo>
                  <a:lnTo>
                    <a:pt x="233" y="757"/>
                  </a:lnTo>
                  <a:lnTo>
                    <a:pt x="311" y="776"/>
                  </a:lnTo>
                  <a:lnTo>
                    <a:pt x="388" y="796"/>
                  </a:lnTo>
                  <a:lnTo>
                    <a:pt x="466" y="776"/>
                  </a:lnTo>
                  <a:lnTo>
                    <a:pt x="543" y="757"/>
                  </a:lnTo>
                  <a:lnTo>
                    <a:pt x="621" y="718"/>
                  </a:lnTo>
                  <a:lnTo>
                    <a:pt x="679" y="679"/>
                  </a:lnTo>
                  <a:lnTo>
                    <a:pt x="718" y="621"/>
                  </a:lnTo>
                  <a:lnTo>
                    <a:pt x="756" y="544"/>
                  </a:lnTo>
                  <a:lnTo>
                    <a:pt x="776" y="466"/>
                  </a:lnTo>
                  <a:lnTo>
                    <a:pt x="795" y="389"/>
                  </a:lnTo>
                  <a:lnTo>
                    <a:pt x="776" y="311"/>
                  </a:lnTo>
                  <a:lnTo>
                    <a:pt x="756" y="234"/>
                  </a:lnTo>
                  <a:lnTo>
                    <a:pt x="718" y="175"/>
                  </a:lnTo>
                  <a:lnTo>
                    <a:pt x="679" y="117"/>
                  </a:lnTo>
                  <a:lnTo>
                    <a:pt x="621" y="59"/>
                  </a:lnTo>
                  <a:lnTo>
                    <a:pt x="543" y="20"/>
                  </a:lnTo>
                  <a:lnTo>
                    <a:pt x="46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4" name="Google Shape;2674;p34"/>
            <p:cNvSpPr/>
            <p:nvPr/>
          </p:nvSpPr>
          <p:spPr>
            <a:xfrm>
              <a:off x="7203806" y="2233204"/>
              <a:ext cx="25242" cy="237458"/>
            </a:xfrm>
            <a:custGeom>
              <a:rect b="b" l="l" r="r" t="t"/>
              <a:pathLst>
                <a:path extrusionOk="0" h="6030" w="641">
                  <a:moveTo>
                    <a:pt x="1" y="0"/>
                  </a:moveTo>
                  <a:lnTo>
                    <a:pt x="1" y="6029"/>
                  </a:lnTo>
                  <a:lnTo>
                    <a:pt x="641" y="6029"/>
                  </a:lnTo>
                  <a:lnTo>
                    <a:pt x="641" y="0"/>
                  </a:lnTo>
                  <a:close/>
                </a:path>
              </a:pathLst>
            </a:custGeom>
            <a:solidFill>
              <a:srgbClr val="6D1B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5" name="Google Shape;2675;p34"/>
            <p:cNvSpPr/>
            <p:nvPr/>
          </p:nvSpPr>
          <p:spPr>
            <a:xfrm>
              <a:off x="7260316" y="2273647"/>
              <a:ext cx="25242" cy="237458"/>
            </a:xfrm>
            <a:custGeom>
              <a:rect b="b" l="l" r="r" t="t"/>
              <a:pathLst>
                <a:path extrusionOk="0" h="6030" w="641">
                  <a:moveTo>
                    <a:pt x="0" y="1"/>
                  </a:moveTo>
                  <a:lnTo>
                    <a:pt x="0" y="6030"/>
                  </a:lnTo>
                  <a:lnTo>
                    <a:pt x="640" y="6030"/>
                  </a:lnTo>
                  <a:lnTo>
                    <a:pt x="640" y="1"/>
                  </a:lnTo>
                  <a:close/>
                </a:path>
              </a:pathLst>
            </a:custGeom>
            <a:solidFill>
              <a:srgbClr val="6D1B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6" name="Google Shape;2676;p34"/>
            <p:cNvSpPr/>
            <p:nvPr/>
          </p:nvSpPr>
          <p:spPr>
            <a:xfrm>
              <a:off x="7319858" y="2317948"/>
              <a:ext cx="24455" cy="237458"/>
            </a:xfrm>
            <a:custGeom>
              <a:rect b="b" l="l" r="r" t="t"/>
              <a:pathLst>
                <a:path extrusionOk="0" h="6030" w="621">
                  <a:moveTo>
                    <a:pt x="1" y="0"/>
                  </a:moveTo>
                  <a:lnTo>
                    <a:pt x="1" y="6029"/>
                  </a:lnTo>
                  <a:lnTo>
                    <a:pt x="621" y="6029"/>
                  </a:lnTo>
                  <a:lnTo>
                    <a:pt x="621" y="0"/>
                  </a:lnTo>
                  <a:close/>
                </a:path>
              </a:pathLst>
            </a:custGeom>
            <a:solidFill>
              <a:srgbClr val="6D1B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7" name="Google Shape;2677;p34"/>
            <p:cNvSpPr/>
            <p:nvPr/>
          </p:nvSpPr>
          <p:spPr>
            <a:xfrm>
              <a:off x="7384756" y="2343112"/>
              <a:ext cx="24455" cy="237497"/>
            </a:xfrm>
            <a:custGeom>
              <a:rect b="b" l="l" r="r" t="t"/>
              <a:pathLst>
                <a:path extrusionOk="0" h="6031" w="621">
                  <a:moveTo>
                    <a:pt x="0" y="1"/>
                  </a:moveTo>
                  <a:lnTo>
                    <a:pt x="0" y="6030"/>
                  </a:lnTo>
                  <a:lnTo>
                    <a:pt x="621" y="6030"/>
                  </a:lnTo>
                  <a:lnTo>
                    <a:pt x="621" y="1"/>
                  </a:lnTo>
                  <a:close/>
                </a:path>
              </a:pathLst>
            </a:custGeom>
            <a:solidFill>
              <a:srgbClr val="6D1B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8" name="Google Shape;2678;p34"/>
            <p:cNvSpPr/>
            <p:nvPr/>
          </p:nvSpPr>
          <p:spPr>
            <a:xfrm>
              <a:off x="7447370" y="2374419"/>
              <a:ext cx="24455" cy="237458"/>
            </a:xfrm>
            <a:custGeom>
              <a:rect b="b" l="l" r="r" t="t"/>
              <a:pathLst>
                <a:path extrusionOk="0" h="6030" w="621">
                  <a:moveTo>
                    <a:pt x="0" y="1"/>
                  </a:moveTo>
                  <a:lnTo>
                    <a:pt x="0" y="6030"/>
                  </a:lnTo>
                  <a:lnTo>
                    <a:pt x="621" y="6030"/>
                  </a:lnTo>
                  <a:lnTo>
                    <a:pt x="62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9" name="Google Shape;2679;p34"/>
            <p:cNvSpPr/>
            <p:nvPr/>
          </p:nvSpPr>
          <p:spPr>
            <a:xfrm>
              <a:off x="7508448" y="2391982"/>
              <a:ext cx="24455" cy="237458"/>
            </a:xfrm>
            <a:custGeom>
              <a:rect b="b" l="l" r="r" t="t"/>
              <a:pathLst>
                <a:path extrusionOk="0" h="6030" w="621">
                  <a:moveTo>
                    <a:pt x="0" y="1"/>
                  </a:moveTo>
                  <a:lnTo>
                    <a:pt x="0" y="6030"/>
                  </a:lnTo>
                  <a:lnTo>
                    <a:pt x="620" y="6030"/>
                  </a:lnTo>
                  <a:lnTo>
                    <a:pt x="62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0" name="Google Shape;2680;p34"/>
            <p:cNvSpPr/>
            <p:nvPr/>
          </p:nvSpPr>
          <p:spPr>
            <a:xfrm>
              <a:off x="7568738" y="2391982"/>
              <a:ext cx="24455" cy="237458"/>
            </a:xfrm>
            <a:custGeom>
              <a:rect b="b" l="l" r="r" t="t"/>
              <a:pathLst>
                <a:path extrusionOk="0" h="6030" w="621">
                  <a:moveTo>
                    <a:pt x="1" y="1"/>
                  </a:moveTo>
                  <a:lnTo>
                    <a:pt x="1" y="6030"/>
                  </a:lnTo>
                  <a:lnTo>
                    <a:pt x="621" y="6030"/>
                  </a:lnTo>
                  <a:lnTo>
                    <a:pt x="62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1" name="Google Shape;2681;p34"/>
            <p:cNvSpPr/>
            <p:nvPr/>
          </p:nvSpPr>
          <p:spPr>
            <a:xfrm>
              <a:off x="7630565" y="2391982"/>
              <a:ext cx="25242" cy="237458"/>
            </a:xfrm>
            <a:custGeom>
              <a:rect b="b" l="l" r="r" t="t"/>
              <a:pathLst>
                <a:path extrusionOk="0" h="6030" w="641">
                  <a:moveTo>
                    <a:pt x="1" y="1"/>
                  </a:moveTo>
                  <a:lnTo>
                    <a:pt x="1" y="6030"/>
                  </a:lnTo>
                  <a:lnTo>
                    <a:pt x="641" y="6030"/>
                  </a:lnTo>
                  <a:lnTo>
                    <a:pt x="64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2" name="Google Shape;2682;p34"/>
            <p:cNvSpPr/>
            <p:nvPr/>
          </p:nvSpPr>
          <p:spPr>
            <a:xfrm>
              <a:off x="8060395" y="2256083"/>
              <a:ext cx="25242" cy="214579"/>
            </a:xfrm>
            <a:custGeom>
              <a:rect b="b" l="l" r="r" t="t"/>
              <a:pathLst>
                <a:path extrusionOk="0" h="5449" w="641">
                  <a:moveTo>
                    <a:pt x="1" y="1"/>
                  </a:moveTo>
                  <a:lnTo>
                    <a:pt x="1" y="5448"/>
                  </a:lnTo>
                  <a:lnTo>
                    <a:pt x="640" y="5448"/>
                  </a:lnTo>
                  <a:lnTo>
                    <a:pt x="640" y="214"/>
                  </a:lnTo>
                  <a:lnTo>
                    <a:pt x="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3" name="Google Shape;2683;p34"/>
            <p:cNvSpPr/>
            <p:nvPr/>
          </p:nvSpPr>
          <p:spPr>
            <a:xfrm>
              <a:off x="8003885" y="2273647"/>
              <a:ext cx="25242" cy="237458"/>
            </a:xfrm>
            <a:custGeom>
              <a:rect b="b" l="l" r="r" t="t"/>
              <a:pathLst>
                <a:path extrusionOk="0" h="6030" w="641">
                  <a:moveTo>
                    <a:pt x="1" y="1"/>
                  </a:moveTo>
                  <a:lnTo>
                    <a:pt x="1" y="6030"/>
                  </a:lnTo>
                  <a:lnTo>
                    <a:pt x="641" y="6030"/>
                  </a:lnTo>
                  <a:lnTo>
                    <a:pt x="64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4" name="Google Shape;2684;p34"/>
            <p:cNvSpPr/>
            <p:nvPr/>
          </p:nvSpPr>
          <p:spPr>
            <a:xfrm>
              <a:off x="7945130" y="2317948"/>
              <a:ext cx="24455" cy="237458"/>
            </a:xfrm>
            <a:custGeom>
              <a:rect b="b" l="l" r="r" t="t"/>
              <a:pathLst>
                <a:path extrusionOk="0" h="6030" w="621">
                  <a:moveTo>
                    <a:pt x="0" y="0"/>
                  </a:moveTo>
                  <a:lnTo>
                    <a:pt x="0" y="6029"/>
                  </a:lnTo>
                  <a:lnTo>
                    <a:pt x="621" y="6029"/>
                  </a:lnTo>
                  <a:lnTo>
                    <a:pt x="62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5" name="Google Shape;2685;p34"/>
            <p:cNvSpPr/>
            <p:nvPr/>
          </p:nvSpPr>
          <p:spPr>
            <a:xfrm>
              <a:off x="7880981" y="2343112"/>
              <a:ext cx="25242" cy="237497"/>
            </a:xfrm>
            <a:custGeom>
              <a:rect b="b" l="l" r="r" t="t"/>
              <a:pathLst>
                <a:path extrusionOk="0" h="6031" w="641">
                  <a:moveTo>
                    <a:pt x="1" y="1"/>
                  </a:moveTo>
                  <a:lnTo>
                    <a:pt x="1" y="6030"/>
                  </a:lnTo>
                  <a:lnTo>
                    <a:pt x="640" y="6030"/>
                  </a:lnTo>
                  <a:lnTo>
                    <a:pt x="64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6" name="Google Shape;2686;p34"/>
            <p:cNvSpPr/>
            <p:nvPr/>
          </p:nvSpPr>
          <p:spPr>
            <a:xfrm>
              <a:off x="7817619" y="2374419"/>
              <a:ext cx="24455" cy="237458"/>
            </a:xfrm>
            <a:custGeom>
              <a:rect b="b" l="l" r="r" t="t"/>
              <a:pathLst>
                <a:path extrusionOk="0" h="6030" w="621">
                  <a:moveTo>
                    <a:pt x="1" y="1"/>
                  </a:moveTo>
                  <a:lnTo>
                    <a:pt x="1" y="6030"/>
                  </a:lnTo>
                  <a:lnTo>
                    <a:pt x="621" y="6030"/>
                  </a:lnTo>
                  <a:lnTo>
                    <a:pt x="62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7" name="Google Shape;2687;p34"/>
            <p:cNvSpPr/>
            <p:nvPr/>
          </p:nvSpPr>
          <p:spPr>
            <a:xfrm>
              <a:off x="7755792" y="2391982"/>
              <a:ext cx="25242" cy="237458"/>
            </a:xfrm>
            <a:custGeom>
              <a:rect b="b" l="l" r="r" t="t"/>
              <a:pathLst>
                <a:path extrusionOk="0" h="6030" w="641">
                  <a:moveTo>
                    <a:pt x="0" y="1"/>
                  </a:moveTo>
                  <a:lnTo>
                    <a:pt x="0" y="6030"/>
                  </a:lnTo>
                  <a:lnTo>
                    <a:pt x="640" y="6030"/>
                  </a:lnTo>
                  <a:lnTo>
                    <a:pt x="64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8" name="Google Shape;2688;p34"/>
            <p:cNvSpPr/>
            <p:nvPr/>
          </p:nvSpPr>
          <p:spPr>
            <a:xfrm>
              <a:off x="7696250" y="2391982"/>
              <a:ext cx="24455" cy="237458"/>
            </a:xfrm>
            <a:custGeom>
              <a:rect b="b" l="l" r="r" t="t"/>
              <a:pathLst>
                <a:path extrusionOk="0" h="6030" w="621">
                  <a:moveTo>
                    <a:pt x="0" y="1"/>
                  </a:moveTo>
                  <a:lnTo>
                    <a:pt x="0" y="6030"/>
                  </a:lnTo>
                  <a:lnTo>
                    <a:pt x="621" y="6030"/>
                  </a:lnTo>
                  <a:lnTo>
                    <a:pt x="62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9" name="Google Shape;2689;p34"/>
            <p:cNvSpPr/>
            <p:nvPr/>
          </p:nvSpPr>
          <p:spPr>
            <a:xfrm>
              <a:off x="7260316" y="3208080"/>
              <a:ext cx="25242" cy="236710"/>
            </a:xfrm>
            <a:custGeom>
              <a:rect b="b" l="l" r="r" t="t"/>
              <a:pathLst>
                <a:path extrusionOk="0" h="6011" w="641">
                  <a:moveTo>
                    <a:pt x="0" y="1"/>
                  </a:moveTo>
                  <a:lnTo>
                    <a:pt x="0" y="6011"/>
                  </a:lnTo>
                  <a:lnTo>
                    <a:pt x="640" y="6011"/>
                  </a:lnTo>
                  <a:lnTo>
                    <a:pt x="640"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0" name="Google Shape;2690;p34"/>
            <p:cNvSpPr/>
            <p:nvPr/>
          </p:nvSpPr>
          <p:spPr>
            <a:xfrm>
              <a:off x="7319858" y="3208080"/>
              <a:ext cx="24455" cy="236710"/>
            </a:xfrm>
            <a:custGeom>
              <a:rect b="b" l="l" r="r" t="t"/>
              <a:pathLst>
                <a:path extrusionOk="0" h="6011" w="621">
                  <a:moveTo>
                    <a:pt x="1" y="1"/>
                  </a:moveTo>
                  <a:lnTo>
                    <a:pt x="1" y="6011"/>
                  </a:lnTo>
                  <a:lnTo>
                    <a:pt x="621" y="6011"/>
                  </a:lnTo>
                  <a:lnTo>
                    <a:pt x="621"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1" name="Google Shape;2691;p34"/>
            <p:cNvSpPr/>
            <p:nvPr/>
          </p:nvSpPr>
          <p:spPr>
            <a:xfrm>
              <a:off x="7379400" y="3208080"/>
              <a:ext cx="24494" cy="236710"/>
            </a:xfrm>
            <a:custGeom>
              <a:rect b="b" l="l" r="r" t="t"/>
              <a:pathLst>
                <a:path extrusionOk="0" h="6011" w="622">
                  <a:moveTo>
                    <a:pt x="1" y="1"/>
                  </a:moveTo>
                  <a:lnTo>
                    <a:pt x="1" y="6011"/>
                  </a:lnTo>
                  <a:lnTo>
                    <a:pt x="621" y="6011"/>
                  </a:lnTo>
                  <a:lnTo>
                    <a:pt x="621"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2" name="Google Shape;2692;p34"/>
            <p:cNvSpPr/>
            <p:nvPr/>
          </p:nvSpPr>
          <p:spPr>
            <a:xfrm>
              <a:off x="7438194" y="3208080"/>
              <a:ext cx="25242" cy="236710"/>
            </a:xfrm>
            <a:custGeom>
              <a:rect b="b" l="l" r="r" t="t"/>
              <a:pathLst>
                <a:path extrusionOk="0" h="6011" w="641">
                  <a:moveTo>
                    <a:pt x="0" y="1"/>
                  </a:moveTo>
                  <a:lnTo>
                    <a:pt x="0" y="6011"/>
                  </a:lnTo>
                  <a:lnTo>
                    <a:pt x="640" y="6011"/>
                  </a:lnTo>
                  <a:lnTo>
                    <a:pt x="640"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3" name="Google Shape;2693;p34"/>
            <p:cNvSpPr/>
            <p:nvPr/>
          </p:nvSpPr>
          <p:spPr>
            <a:xfrm>
              <a:off x="7497737" y="3208080"/>
              <a:ext cx="24455" cy="236710"/>
            </a:xfrm>
            <a:custGeom>
              <a:rect b="b" l="l" r="r" t="t"/>
              <a:pathLst>
                <a:path extrusionOk="0" h="6011" w="621">
                  <a:moveTo>
                    <a:pt x="1" y="1"/>
                  </a:moveTo>
                  <a:lnTo>
                    <a:pt x="1" y="6011"/>
                  </a:lnTo>
                  <a:lnTo>
                    <a:pt x="621" y="6011"/>
                  </a:lnTo>
                  <a:lnTo>
                    <a:pt x="621"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4" name="Google Shape;2694;p34"/>
            <p:cNvSpPr/>
            <p:nvPr/>
          </p:nvSpPr>
          <p:spPr>
            <a:xfrm>
              <a:off x="7557279" y="3208080"/>
              <a:ext cx="24494" cy="236710"/>
            </a:xfrm>
            <a:custGeom>
              <a:rect b="b" l="l" r="r" t="t"/>
              <a:pathLst>
                <a:path extrusionOk="0" h="6011" w="622">
                  <a:moveTo>
                    <a:pt x="1" y="1"/>
                  </a:moveTo>
                  <a:lnTo>
                    <a:pt x="1" y="6011"/>
                  </a:lnTo>
                  <a:lnTo>
                    <a:pt x="621" y="6011"/>
                  </a:lnTo>
                  <a:lnTo>
                    <a:pt x="621"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5" name="Google Shape;2695;p34"/>
            <p:cNvSpPr/>
            <p:nvPr/>
          </p:nvSpPr>
          <p:spPr>
            <a:xfrm>
              <a:off x="7616073" y="3208080"/>
              <a:ext cx="25242" cy="236710"/>
            </a:xfrm>
            <a:custGeom>
              <a:rect b="b" l="l" r="r" t="t"/>
              <a:pathLst>
                <a:path extrusionOk="0" h="6011" w="641">
                  <a:moveTo>
                    <a:pt x="1" y="1"/>
                  </a:moveTo>
                  <a:lnTo>
                    <a:pt x="1" y="6011"/>
                  </a:lnTo>
                  <a:lnTo>
                    <a:pt x="640" y="6011"/>
                  </a:lnTo>
                  <a:lnTo>
                    <a:pt x="640"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6" name="Google Shape;2696;p34"/>
            <p:cNvSpPr/>
            <p:nvPr/>
          </p:nvSpPr>
          <p:spPr>
            <a:xfrm>
              <a:off x="7675615" y="3208080"/>
              <a:ext cx="24494" cy="236710"/>
            </a:xfrm>
            <a:custGeom>
              <a:rect b="b" l="l" r="r" t="t"/>
              <a:pathLst>
                <a:path extrusionOk="0" h="6011" w="622">
                  <a:moveTo>
                    <a:pt x="1" y="1"/>
                  </a:moveTo>
                  <a:lnTo>
                    <a:pt x="1" y="6011"/>
                  </a:lnTo>
                  <a:lnTo>
                    <a:pt x="621" y="6011"/>
                  </a:lnTo>
                  <a:lnTo>
                    <a:pt x="621"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7" name="Google Shape;2697;p34"/>
            <p:cNvSpPr/>
            <p:nvPr/>
          </p:nvSpPr>
          <p:spPr>
            <a:xfrm>
              <a:off x="7735157" y="3208080"/>
              <a:ext cx="24494" cy="236710"/>
            </a:xfrm>
            <a:custGeom>
              <a:rect b="b" l="l" r="r" t="t"/>
              <a:pathLst>
                <a:path extrusionOk="0" h="6011" w="622">
                  <a:moveTo>
                    <a:pt x="1" y="1"/>
                  </a:moveTo>
                  <a:lnTo>
                    <a:pt x="1" y="6011"/>
                  </a:lnTo>
                  <a:lnTo>
                    <a:pt x="621" y="6011"/>
                  </a:lnTo>
                  <a:lnTo>
                    <a:pt x="621"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8" name="Google Shape;2698;p34"/>
            <p:cNvSpPr/>
            <p:nvPr/>
          </p:nvSpPr>
          <p:spPr>
            <a:xfrm>
              <a:off x="7793951" y="3208080"/>
              <a:ext cx="25242" cy="236710"/>
            </a:xfrm>
            <a:custGeom>
              <a:rect b="b" l="l" r="r" t="t"/>
              <a:pathLst>
                <a:path extrusionOk="0" h="6011" w="641">
                  <a:moveTo>
                    <a:pt x="1" y="1"/>
                  </a:moveTo>
                  <a:lnTo>
                    <a:pt x="1" y="6011"/>
                  </a:lnTo>
                  <a:lnTo>
                    <a:pt x="640" y="6011"/>
                  </a:lnTo>
                  <a:lnTo>
                    <a:pt x="640"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9" name="Google Shape;2699;p34"/>
            <p:cNvSpPr/>
            <p:nvPr/>
          </p:nvSpPr>
          <p:spPr>
            <a:xfrm>
              <a:off x="7853494" y="3208080"/>
              <a:ext cx="24494" cy="236710"/>
            </a:xfrm>
            <a:custGeom>
              <a:rect b="b" l="l" r="r" t="t"/>
              <a:pathLst>
                <a:path extrusionOk="0" h="6011" w="622">
                  <a:moveTo>
                    <a:pt x="1" y="1"/>
                  </a:moveTo>
                  <a:lnTo>
                    <a:pt x="1" y="6011"/>
                  </a:lnTo>
                  <a:lnTo>
                    <a:pt x="621" y="6011"/>
                  </a:lnTo>
                  <a:lnTo>
                    <a:pt x="621"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0" name="Google Shape;2700;p34"/>
            <p:cNvSpPr/>
            <p:nvPr/>
          </p:nvSpPr>
          <p:spPr>
            <a:xfrm>
              <a:off x="7913036" y="3208080"/>
              <a:ext cx="24494" cy="236710"/>
            </a:xfrm>
            <a:custGeom>
              <a:rect b="b" l="l" r="r" t="t"/>
              <a:pathLst>
                <a:path extrusionOk="0" h="6011" w="622">
                  <a:moveTo>
                    <a:pt x="1" y="1"/>
                  </a:moveTo>
                  <a:lnTo>
                    <a:pt x="1" y="6011"/>
                  </a:lnTo>
                  <a:lnTo>
                    <a:pt x="621" y="6011"/>
                  </a:lnTo>
                  <a:lnTo>
                    <a:pt x="621"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1" name="Google Shape;2701;p34"/>
            <p:cNvSpPr/>
            <p:nvPr/>
          </p:nvSpPr>
          <p:spPr>
            <a:xfrm>
              <a:off x="7971830" y="3208080"/>
              <a:ext cx="25242" cy="236710"/>
            </a:xfrm>
            <a:custGeom>
              <a:rect b="b" l="l" r="r" t="t"/>
              <a:pathLst>
                <a:path extrusionOk="0" h="6011" w="641">
                  <a:moveTo>
                    <a:pt x="1" y="1"/>
                  </a:moveTo>
                  <a:lnTo>
                    <a:pt x="1" y="6011"/>
                  </a:lnTo>
                  <a:lnTo>
                    <a:pt x="640" y="6011"/>
                  </a:lnTo>
                  <a:lnTo>
                    <a:pt x="640"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2" name="Google Shape;2702;p34"/>
            <p:cNvSpPr/>
            <p:nvPr/>
          </p:nvSpPr>
          <p:spPr>
            <a:xfrm>
              <a:off x="7447370" y="2614908"/>
              <a:ext cx="127511" cy="132866"/>
            </a:xfrm>
            <a:custGeom>
              <a:rect b="b" l="l" r="r" t="t"/>
              <a:pathLst>
                <a:path extrusionOk="0" h="3374" w="3238">
                  <a:moveTo>
                    <a:pt x="2210" y="0"/>
                  </a:moveTo>
                  <a:lnTo>
                    <a:pt x="0" y="2463"/>
                  </a:lnTo>
                  <a:lnTo>
                    <a:pt x="291" y="2695"/>
                  </a:lnTo>
                  <a:lnTo>
                    <a:pt x="582" y="2947"/>
                  </a:lnTo>
                  <a:lnTo>
                    <a:pt x="873" y="3219"/>
                  </a:lnTo>
                  <a:lnTo>
                    <a:pt x="950" y="3277"/>
                  </a:lnTo>
                  <a:lnTo>
                    <a:pt x="1028" y="3335"/>
                  </a:lnTo>
                  <a:lnTo>
                    <a:pt x="1125" y="3354"/>
                  </a:lnTo>
                  <a:lnTo>
                    <a:pt x="1241" y="3374"/>
                  </a:lnTo>
                  <a:lnTo>
                    <a:pt x="1338" y="3374"/>
                  </a:lnTo>
                  <a:lnTo>
                    <a:pt x="1454" y="3354"/>
                  </a:lnTo>
                  <a:lnTo>
                    <a:pt x="1590" y="3316"/>
                  </a:lnTo>
                  <a:lnTo>
                    <a:pt x="1706" y="3277"/>
                  </a:lnTo>
                  <a:lnTo>
                    <a:pt x="1978" y="3160"/>
                  </a:lnTo>
                  <a:lnTo>
                    <a:pt x="2249" y="2986"/>
                  </a:lnTo>
                  <a:lnTo>
                    <a:pt x="2501" y="2773"/>
                  </a:lnTo>
                  <a:lnTo>
                    <a:pt x="2734" y="2521"/>
                  </a:lnTo>
                  <a:lnTo>
                    <a:pt x="2947" y="2269"/>
                  </a:lnTo>
                  <a:lnTo>
                    <a:pt x="3083" y="2017"/>
                  </a:lnTo>
                  <a:lnTo>
                    <a:pt x="3180" y="1784"/>
                  </a:lnTo>
                  <a:lnTo>
                    <a:pt x="3238" y="1571"/>
                  </a:lnTo>
                  <a:lnTo>
                    <a:pt x="3238" y="1377"/>
                  </a:lnTo>
                  <a:lnTo>
                    <a:pt x="3199" y="1183"/>
                  </a:lnTo>
                  <a:lnTo>
                    <a:pt x="3121" y="1009"/>
                  </a:lnTo>
                  <a:lnTo>
                    <a:pt x="3024" y="853"/>
                  </a:lnTo>
                  <a:lnTo>
                    <a:pt x="2734" y="524"/>
                  </a:lnTo>
                  <a:lnTo>
                    <a:pt x="2482" y="252"/>
                  </a:lnTo>
                  <a:lnTo>
                    <a:pt x="2210"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3" name="Google Shape;2703;p34"/>
            <p:cNvSpPr/>
            <p:nvPr/>
          </p:nvSpPr>
          <p:spPr>
            <a:xfrm>
              <a:off x="7510732" y="2686658"/>
              <a:ext cx="166457" cy="151965"/>
            </a:xfrm>
            <a:custGeom>
              <a:rect b="b" l="l" r="r" t="t"/>
              <a:pathLst>
                <a:path extrusionOk="0" h="3859" w="4227">
                  <a:moveTo>
                    <a:pt x="814" y="1"/>
                  </a:moveTo>
                  <a:lnTo>
                    <a:pt x="0" y="524"/>
                  </a:lnTo>
                  <a:lnTo>
                    <a:pt x="582" y="1048"/>
                  </a:lnTo>
                  <a:lnTo>
                    <a:pt x="1454" y="1901"/>
                  </a:lnTo>
                  <a:lnTo>
                    <a:pt x="1764" y="2250"/>
                  </a:lnTo>
                  <a:lnTo>
                    <a:pt x="2094" y="2657"/>
                  </a:lnTo>
                  <a:lnTo>
                    <a:pt x="2443" y="3122"/>
                  </a:lnTo>
                  <a:lnTo>
                    <a:pt x="2831" y="3607"/>
                  </a:lnTo>
                  <a:lnTo>
                    <a:pt x="2966" y="3723"/>
                  </a:lnTo>
                  <a:lnTo>
                    <a:pt x="3121" y="3820"/>
                  </a:lnTo>
                  <a:lnTo>
                    <a:pt x="3277" y="3859"/>
                  </a:lnTo>
                  <a:lnTo>
                    <a:pt x="3432" y="3859"/>
                  </a:lnTo>
                  <a:lnTo>
                    <a:pt x="3587" y="3839"/>
                  </a:lnTo>
                  <a:lnTo>
                    <a:pt x="3742" y="3781"/>
                  </a:lnTo>
                  <a:lnTo>
                    <a:pt x="3897" y="3704"/>
                  </a:lnTo>
                  <a:lnTo>
                    <a:pt x="4013" y="3587"/>
                  </a:lnTo>
                  <a:lnTo>
                    <a:pt x="4110" y="3452"/>
                  </a:lnTo>
                  <a:lnTo>
                    <a:pt x="4188" y="3316"/>
                  </a:lnTo>
                  <a:lnTo>
                    <a:pt x="4226" y="3141"/>
                  </a:lnTo>
                  <a:lnTo>
                    <a:pt x="4226" y="2948"/>
                  </a:lnTo>
                  <a:lnTo>
                    <a:pt x="4188" y="2773"/>
                  </a:lnTo>
                  <a:lnTo>
                    <a:pt x="4091" y="2560"/>
                  </a:lnTo>
                  <a:lnTo>
                    <a:pt x="3936" y="2366"/>
                  </a:lnTo>
                  <a:lnTo>
                    <a:pt x="3742" y="2153"/>
                  </a:lnTo>
                  <a:lnTo>
                    <a:pt x="3548" y="2017"/>
                  </a:lnTo>
                  <a:lnTo>
                    <a:pt x="3354" y="1881"/>
                  </a:lnTo>
                  <a:lnTo>
                    <a:pt x="2928" y="1629"/>
                  </a:lnTo>
                  <a:lnTo>
                    <a:pt x="2501" y="1377"/>
                  </a:lnTo>
                  <a:lnTo>
                    <a:pt x="2307" y="1261"/>
                  </a:lnTo>
                  <a:lnTo>
                    <a:pt x="2133" y="1125"/>
                  </a:lnTo>
                  <a:lnTo>
                    <a:pt x="814"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4" name="Google Shape;2704;p34"/>
            <p:cNvSpPr/>
            <p:nvPr/>
          </p:nvSpPr>
          <p:spPr>
            <a:xfrm>
              <a:off x="7447370" y="2614908"/>
              <a:ext cx="103844" cy="109987"/>
            </a:xfrm>
            <a:custGeom>
              <a:rect b="b" l="l" r="r" t="t"/>
              <a:pathLst>
                <a:path extrusionOk="0" h="2793" w="2637">
                  <a:moveTo>
                    <a:pt x="2210" y="0"/>
                  </a:moveTo>
                  <a:lnTo>
                    <a:pt x="0" y="2463"/>
                  </a:lnTo>
                  <a:lnTo>
                    <a:pt x="407" y="2792"/>
                  </a:lnTo>
                  <a:lnTo>
                    <a:pt x="2637" y="427"/>
                  </a:lnTo>
                  <a:lnTo>
                    <a:pt x="2210" y="0"/>
                  </a:lnTo>
                  <a:close/>
                </a:path>
              </a:pathLst>
            </a:custGeom>
            <a:solidFill>
              <a:srgbClr val="6D1B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5" name="Google Shape;2705;p34"/>
            <p:cNvSpPr/>
            <p:nvPr/>
          </p:nvSpPr>
          <p:spPr>
            <a:xfrm>
              <a:off x="7562635" y="2470622"/>
              <a:ext cx="610027" cy="398559"/>
            </a:xfrm>
            <a:custGeom>
              <a:rect b="b" l="l" r="r" t="t"/>
              <a:pathLst>
                <a:path extrusionOk="0" h="10121" w="15491">
                  <a:moveTo>
                    <a:pt x="14754" y="0"/>
                  </a:moveTo>
                  <a:lnTo>
                    <a:pt x="14599" y="117"/>
                  </a:lnTo>
                  <a:lnTo>
                    <a:pt x="14075" y="466"/>
                  </a:lnTo>
                  <a:lnTo>
                    <a:pt x="13668" y="698"/>
                  </a:lnTo>
                  <a:lnTo>
                    <a:pt x="13183" y="989"/>
                  </a:lnTo>
                  <a:lnTo>
                    <a:pt x="12582" y="1319"/>
                  </a:lnTo>
                  <a:lnTo>
                    <a:pt x="11884" y="1687"/>
                  </a:lnTo>
                  <a:lnTo>
                    <a:pt x="9577" y="3160"/>
                  </a:lnTo>
                  <a:lnTo>
                    <a:pt x="7658" y="4382"/>
                  </a:lnTo>
                  <a:lnTo>
                    <a:pt x="6088" y="5390"/>
                  </a:lnTo>
                  <a:lnTo>
                    <a:pt x="5797" y="5584"/>
                  </a:lnTo>
                  <a:lnTo>
                    <a:pt x="5506" y="5719"/>
                  </a:lnTo>
                  <a:lnTo>
                    <a:pt x="5235" y="5836"/>
                  </a:lnTo>
                  <a:lnTo>
                    <a:pt x="4983" y="5933"/>
                  </a:lnTo>
                  <a:lnTo>
                    <a:pt x="4731" y="5991"/>
                  </a:lnTo>
                  <a:lnTo>
                    <a:pt x="4498" y="6049"/>
                  </a:lnTo>
                  <a:lnTo>
                    <a:pt x="4246" y="6088"/>
                  </a:lnTo>
                  <a:lnTo>
                    <a:pt x="4033" y="6107"/>
                  </a:lnTo>
                  <a:lnTo>
                    <a:pt x="3587" y="6127"/>
                  </a:lnTo>
                  <a:lnTo>
                    <a:pt x="3180" y="6146"/>
                  </a:lnTo>
                  <a:lnTo>
                    <a:pt x="2792" y="6185"/>
                  </a:lnTo>
                  <a:lnTo>
                    <a:pt x="2598" y="6223"/>
                  </a:lnTo>
                  <a:lnTo>
                    <a:pt x="2424" y="6262"/>
                  </a:lnTo>
                  <a:lnTo>
                    <a:pt x="2249" y="6340"/>
                  </a:lnTo>
                  <a:lnTo>
                    <a:pt x="2055" y="6417"/>
                  </a:lnTo>
                  <a:lnTo>
                    <a:pt x="1668" y="6611"/>
                  </a:lnTo>
                  <a:lnTo>
                    <a:pt x="1261" y="6863"/>
                  </a:lnTo>
                  <a:lnTo>
                    <a:pt x="854" y="7115"/>
                  </a:lnTo>
                  <a:lnTo>
                    <a:pt x="854" y="7193"/>
                  </a:lnTo>
                  <a:lnTo>
                    <a:pt x="873" y="7251"/>
                  </a:lnTo>
                  <a:lnTo>
                    <a:pt x="912" y="7290"/>
                  </a:lnTo>
                  <a:lnTo>
                    <a:pt x="950" y="7329"/>
                  </a:lnTo>
                  <a:lnTo>
                    <a:pt x="1047" y="7387"/>
                  </a:lnTo>
                  <a:lnTo>
                    <a:pt x="1202" y="7406"/>
                  </a:lnTo>
                  <a:lnTo>
                    <a:pt x="1396" y="7425"/>
                  </a:lnTo>
                  <a:lnTo>
                    <a:pt x="2152" y="7425"/>
                  </a:lnTo>
                  <a:lnTo>
                    <a:pt x="1978" y="7522"/>
                  </a:lnTo>
                  <a:lnTo>
                    <a:pt x="1745" y="7600"/>
                  </a:lnTo>
                  <a:lnTo>
                    <a:pt x="1513" y="7658"/>
                  </a:lnTo>
                  <a:lnTo>
                    <a:pt x="1241" y="7716"/>
                  </a:lnTo>
                  <a:lnTo>
                    <a:pt x="776" y="7813"/>
                  </a:lnTo>
                  <a:lnTo>
                    <a:pt x="466" y="7891"/>
                  </a:lnTo>
                  <a:lnTo>
                    <a:pt x="349" y="7930"/>
                  </a:lnTo>
                  <a:lnTo>
                    <a:pt x="253" y="7988"/>
                  </a:lnTo>
                  <a:lnTo>
                    <a:pt x="156" y="8046"/>
                  </a:lnTo>
                  <a:lnTo>
                    <a:pt x="97" y="8123"/>
                  </a:lnTo>
                  <a:lnTo>
                    <a:pt x="39" y="8201"/>
                  </a:lnTo>
                  <a:lnTo>
                    <a:pt x="20" y="8278"/>
                  </a:lnTo>
                  <a:lnTo>
                    <a:pt x="1" y="8375"/>
                  </a:lnTo>
                  <a:lnTo>
                    <a:pt x="1" y="8453"/>
                  </a:lnTo>
                  <a:lnTo>
                    <a:pt x="1" y="8550"/>
                  </a:lnTo>
                  <a:lnTo>
                    <a:pt x="39" y="8647"/>
                  </a:lnTo>
                  <a:lnTo>
                    <a:pt x="78" y="8763"/>
                  </a:lnTo>
                  <a:lnTo>
                    <a:pt x="156" y="8860"/>
                  </a:lnTo>
                  <a:lnTo>
                    <a:pt x="233" y="8957"/>
                  </a:lnTo>
                  <a:lnTo>
                    <a:pt x="330" y="9054"/>
                  </a:lnTo>
                  <a:lnTo>
                    <a:pt x="563" y="9267"/>
                  </a:lnTo>
                  <a:lnTo>
                    <a:pt x="873" y="9480"/>
                  </a:lnTo>
                  <a:lnTo>
                    <a:pt x="1202" y="9674"/>
                  </a:lnTo>
                  <a:lnTo>
                    <a:pt x="1532" y="9849"/>
                  </a:lnTo>
                  <a:lnTo>
                    <a:pt x="1881" y="9984"/>
                  </a:lnTo>
                  <a:lnTo>
                    <a:pt x="2211" y="10081"/>
                  </a:lnTo>
                  <a:lnTo>
                    <a:pt x="2366" y="10101"/>
                  </a:lnTo>
                  <a:lnTo>
                    <a:pt x="2521" y="10120"/>
                  </a:lnTo>
                  <a:lnTo>
                    <a:pt x="2656" y="10120"/>
                  </a:lnTo>
                  <a:lnTo>
                    <a:pt x="2812" y="10101"/>
                  </a:lnTo>
                  <a:lnTo>
                    <a:pt x="2947" y="10081"/>
                  </a:lnTo>
                  <a:lnTo>
                    <a:pt x="3064" y="10023"/>
                  </a:lnTo>
                  <a:lnTo>
                    <a:pt x="3199" y="9965"/>
                  </a:lnTo>
                  <a:lnTo>
                    <a:pt x="3335" y="9888"/>
                  </a:lnTo>
                  <a:lnTo>
                    <a:pt x="3626" y="9655"/>
                  </a:lnTo>
                  <a:lnTo>
                    <a:pt x="3917" y="9403"/>
                  </a:lnTo>
                  <a:lnTo>
                    <a:pt x="4246" y="9112"/>
                  </a:lnTo>
                  <a:lnTo>
                    <a:pt x="4595" y="8821"/>
                  </a:lnTo>
                  <a:lnTo>
                    <a:pt x="4944" y="8530"/>
                  </a:lnTo>
                  <a:lnTo>
                    <a:pt x="5312" y="8278"/>
                  </a:lnTo>
                  <a:lnTo>
                    <a:pt x="5506" y="8162"/>
                  </a:lnTo>
                  <a:lnTo>
                    <a:pt x="5681" y="8065"/>
                  </a:lnTo>
                  <a:lnTo>
                    <a:pt x="6224" y="7833"/>
                  </a:lnTo>
                  <a:lnTo>
                    <a:pt x="6941" y="7561"/>
                  </a:lnTo>
                  <a:lnTo>
                    <a:pt x="8647" y="6941"/>
                  </a:lnTo>
                  <a:lnTo>
                    <a:pt x="10372" y="6301"/>
                  </a:lnTo>
                  <a:lnTo>
                    <a:pt x="11109" y="6010"/>
                  </a:lnTo>
                  <a:lnTo>
                    <a:pt x="11691" y="5739"/>
                  </a:lnTo>
                  <a:lnTo>
                    <a:pt x="12718" y="5235"/>
                  </a:lnTo>
                  <a:lnTo>
                    <a:pt x="13222" y="4944"/>
                  </a:lnTo>
                  <a:lnTo>
                    <a:pt x="13707" y="4653"/>
                  </a:lnTo>
                  <a:lnTo>
                    <a:pt x="14172" y="4362"/>
                  </a:lnTo>
                  <a:lnTo>
                    <a:pt x="14579" y="4091"/>
                  </a:lnTo>
                  <a:lnTo>
                    <a:pt x="14928" y="3800"/>
                  </a:lnTo>
                  <a:lnTo>
                    <a:pt x="15064" y="3684"/>
                  </a:lnTo>
                  <a:lnTo>
                    <a:pt x="15200" y="3548"/>
                  </a:lnTo>
                  <a:lnTo>
                    <a:pt x="15296" y="3412"/>
                  </a:lnTo>
                  <a:lnTo>
                    <a:pt x="15374" y="3238"/>
                  </a:lnTo>
                  <a:lnTo>
                    <a:pt x="15432" y="3063"/>
                  </a:lnTo>
                  <a:lnTo>
                    <a:pt x="15452" y="2850"/>
                  </a:lnTo>
                  <a:lnTo>
                    <a:pt x="15490" y="2637"/>
                  </a:lnTo>
                  <a:lnTo>
                    <a:pt x="15490" y="2385"/>
                  </a:lnTo>
                  <a:lnTo>
                    <a:pt x="15471" y="1842"/>
                  </a:lnTo>
                  <a:lnTo>
                    <a:pt x="15452" y="1648"/>
                  </a:lnTo>
                  <a:lnTo>
                    <a:pt x="15413" y="1454"/>
                  </a:lnTo>
                  <a:lnTo>
                    <a:pt x="15335" y="1086"/>
                  </a:lnTo>
                  <a:lnTo>
                    <a:pt x="15219" y="776"/>
                  </a:lnTo>
                  <a:lnTo>
                    <a:pt x="15083" y="504"/>
                  </a:lnTo>
                  <a:lnTo>
                    <a:pt x="14967" y="291"/>
                  </a:lnTo>
                  <a:lnTo>
                    <a:pt x="14851" y="136"/>
                  </a:lnTo>
                  <a:lnTo>
                    <a:pt x="14754" y="0"/>
                  </a:lnTo>
                  <a:close/>
                </a:path>
              </a:pathLst>
            </a:custGeom>
            <a:solidFill>
              <a:srgbClr val="AF7E5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6" name="Google Shape;2706;p34"/>
            <p:cNvSpPr/>
            <p:nvPr/>
          </p:nvSpPr>
          <p:spPr>
            <a:xfrm>
              <a:off x="7446582" y="1563676"/>
              <a:ext cx="387100" cy="56510"/>
            </a:xfrm>
            <a:custGeom>
              <a:rect b="b" l="l" r="r" t="t"/>
              <a:pathLst>
                <a:path extrusionOk="0" h="1435" w="9830">
                  <a:moveTo>
                    <a:pt x="1" y="0"/>
                  </a:moveTo>
                  <a:lnTo>
                    <a:pt x="1" y="1435"/>
                  </a:lnTo>
                  <a:lnTo>
                    <a:pt x="9830" y="1435"/>
                  </a:lnTo>
                  <a:lnTo>
                    <a:pt x="9830"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7" name="Google Shape;2707;p34"/>
            <p:cNvSpPr/>
            <p:nvPr/>
          </p:nvSpPr>
          <p:spPr>
            <a:xfrm>
              <a:off x="7755792" y="2695833"/>
              <a:ext cx="59581" cy="89352"/>
            </a:xfrm>
            <a:custGeom>
              <a:rect b="b" l="l" r="r" t="t"/>
              <a:pathLst>
                <a:path extrusionOk="0" h="2269" w="1513">
                  <a:moveTo>
                    <a:pt x="601" y="0"/>
                  </a:moveTo>
                  <a:lnTo>
                    <a:pt x="0" y="233"/>
                  </a:lnTo>
                  <a:lnTo>
                    <a:pt x="78" y="291"/>
                  </a:lnTo>
                  <a:lnTo>
                    <a:pt x="252" y="504"/>
                  </a:lnTo>
                  <a:lnTo>
                    <a:pt x="349" y="660"/>
                  </a:lnTo>
                  <a:lnTo>
                    <a:pt x="466" y="853"/>
                  </a:lnTo>
                  <a:lnTo>
                    <a:pt x="582" y="1067"/>
                  </a:lnTo>
                  <a:lnTo>
                    <a:pt x="698" y="1319"/>
                  </a:lnTo>
                  <a:lnTo>
                    <a:pt x="853" y="1765"/>
                  </a:lnTo>
                  <a:lnTo>
                    <a:pt x="931" y="2055"/>
                  </a:lnTo>
                  <a:lnTo>
                    <a:pt x="970" y="2211"/>
                  </a:lnTo>
                  <a:lnTo>
                    <a:pt x="970" y="2269"/>
                  </a:lnTo>
                  <a:lnTo>
                    <a:pt x="1512" y="2055"/>
                  </a:lnTo>
                  <a:lnTo>
                    <a:pt x="1512" y="1939"/>
                  </a:lnTo>
                  <a:lnTo>
                    <a:pt x="1474" y="1687"/>
                  </a:lnTo>
                  <a:lnTo>
                    <a:pt x="1396" y="1338"/>
                  </a:lnTo>
                  <a:lnTo>
                    <a:pt x="1357" y="1144"/>
                  </a:lnTo>
                  <a:lnTo>
                    <a:pt x="1299" y="950"/>
                  </a:lnTo>
                  <a:lnTo>
                    <a:pt x="1202" y="757"/>
                  </a:lnTo>
                  <a:lnTo>
                    <a:pt x="1086" y="582"/>
                  </a:lnTo>
                  <a:lnTo>
                    <a:pt x="989" y="427"/>
                  </a:lnTo>
                  <a:lnTo>
                    <a:pt x="873" y="291"/>
                  </a:lnTo>
                  <a:lnTo>
                    <a:pt x="679" y="78"/>
                  </a:lnTo>
                  <a:lnTo>
                    <a:pt x="60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8" name="Google Shape;2708;p34"/>
            <p:cNvSpPr/>
            <p:nvPr/>
          </p:nvSpPr>
          <p:spPr>
            <a:xfrm>
              <a:off x="7121384" y="2933251"/>
              <a:ext cx="107663" cy="102347"/>
            </a:xfrm>
            <a:custGeom>
              <a:rect b="b" l="l" r="r" t="t"/>
              <a:pathLst>
                <a:path extrusionOk="0" h="2599" w="2734">
                  <a:moveTo>
                    <a:pt x="271" y="1"/>
                  </a:moveTo>
                  <a:lnTo>
                    <a:pt x="0" y="2114"/>
                  </a:lnTo>
                  <a:lnTo>
                    <a:pt x="291" y="2288"/>
                  </a:lnTo>
                  <a:lnTo>
                    <a:pt x="582" y="2443"/>
                  </a:lnTo>
                  <a:lnTo>
                    <a:pt x="756" y="2502"/>
                  </a:lnTo>
                  <a:lnTo>
                    <a:pt x="892" y="2560"/>
                  </a:lnTo>
                  <a:lnTo>
                    <a:pt x="1066" y="2579"/>
                  </a:lnTo>
                  <a:lnTo>
                    <a:pt x="1260" y="2598"/>
                  </a:lnTo>
                  <a:lnTo>
                    <a:pt x="1648" y="2598"/>
                  </a:lnTo>
                  <a:lnTo>
                    <a:pt x="1958" y="2579"/>
                  </a:lnTo>
                  <a:lnTo>
                    <a:pt x="2094" y="2560"/>
                  </a:lnTo>
                  <a:lnTo>
                    <a:pt x="2734" y="427"/>
                  </a:lnTo>
                  <a:lnTo>
                    <a:pt x="2307" y="408"/>
                  </a:lnTo>
                  <a:lnTo>
                    <a:pt x="1881" y="369"/>
                  </a:lnTo>
                  <a:lnTo>
                    <a:pt x="1338" y="311"/>
                  </a:lnTo>
                  <a:lnTo>
                    <a:pt x="931" y="214"/>
                  </a:lnTo>
                  <a:lnTo>
                    <a:pt x="582" y="117"/>
                  </a:lnTo>
                  <a:lnTo>
                    <a:pt x="27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9" name="Google Shape;2709;p34"/>
            <p:cNvSpPr/>
            <p:nvPr/>
          </p:nvSpPr>
          <p:spPr>
            <a:xfrm>
              <a:off x="7124416" y="2958454"/>
              <a:ext cx="96992" cy="52729"/>
            </a:xfrm>
            <a:custGeom>
              <a:rect b="b" l="l" r="r" t="t"/>
              <a:pathLst>
                <a:path extrusionOk="0" h="1339" w="2463">
                  <a:moveTo>
                    <a:pt x="117" y="0"/>
                  </a:moveTo>
                  <a:lnTo>
                    <a:pt x="1" y="873"/>
                  </a:lnTo>
                  <a:lnTo>
                    <a:pt x="78" y="912"/>
                  </a:lnTo>
                  <a:lnTo>
                    <a:pt x="311" y="1047"/>
                  </a:lnTo>
                  <a:lnTo>
                    <a:pt x="640" y="1183"/>
                  </a:lnTo>
                  <a:lnTo>
                    <a:pt x="815" y="1241"/>
                  </a:lnTo>
                  <a:lnTo>
                    <a:pt x="1009" y="1299"/>
                  </a:lnTo>
                  <a:lnTo>
                    <a:pt x="1222" y="1338"/>
                  </a:lnTo>
                  <a:lnTo>
                    <a:pt x="1804" y="1338"/>
                  </a:lnTo>
                  <a:lnTo>
                    <a:pt x="2094" y="1319"/>
                  </a:lnTo>
                  <a:lnTo>
                    <a:pt x="2211" y="1299"/>
                  </a:lnTo>
                  <a:lnTo>
                    <a:pt x="2463" y="427"/>
                  </a:lnTo>
                  <a:lnTo>
                    <a:pt x="2463" y="427"/>
                  </a:lnTo>
                  <a:lnTo>
                    <a:pt x="2346" y="446"/>
                  </a:lnTo>
                  <a:lnTo>
                    <a:pt x="2056" y="446"/>
                  </a:lnTo>
                  <a:lnTo>
                    <a:pt x="1668" y="427"/>
                  </a:lnTo>
                  <a:lnTo>
                    <a:pt x="1435" y="408"/>
                  </a:lnTo>
                  <a:lnTo>
                    <a:pt x="1222" y="369"/>
                  </a:lnTo>
                  <a:lnTo>
                    <a:pt x="815" y="252"/>
                  </a:lnTo>
                  <a:lnTo>
                    <a:pt x="466" y="136"/>
                  </a:lnTo>
                  <a:lnTo>
                    <a:pt x="117"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0" name="Google Shape;2710;p34"/>
            <p:cNvSpPr/>
            <p:nvPr/>
          </p:nvSpPr>
          <p:spPr>
            <a:xfrm>
              <a:off x="7290835" y="3612703"/>
              <a:ext cx="226038" cy="198551"/>
            </a:xfrm>
            <a:custGeom>
              <a:rect b="b" l="l" r="r" t="t"/>
              <a:pathLst>
                <a:path extrusionOk="0" h="5042" w="5740">
                  <a:moveTo>
                    <a:pt x="1" y="1"/>
                  </a:moveTo>
                  <a:lnTo>
                    <a:pt x="2870" y="5041"/>
                  </a:lnTo>
                  <a:lnTo>
                    <a:pt x="5739"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1" name="Google Shape;2711;p34"/>
            <p:cNvSpPr/>
            <p:nvPr/>
          </p:nvSpPr>
          <p:spPr>
            <a:xfrm>
              <a:off x="7519120" y="3612703"/>
              <a:ext cx="225250" cy="198551"/>
            </a:xfrm>
            <a:custGeom>
              <a:rect b="b" l="l" r="r" t="t"/>
              <a:pathLst>
                <a:path extrusionOk="0" h="5042" w="5720">
                  <a:moveTo>
                    <a:pt x="0" y="1"/>
                  </a:moveTo>
                  <a:lnTo>
                    <a:pt x="2870" y="5041"/>
                  </a:lnTo>
                  <a:lnTo>
                    <a:pt x="5720"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2" name="Google Shape;2712;p34"/>
            <p:cNvSpPr/>
            <p:nvPr/>
          </p:nvSpPr>
          <p:spPr>
            <a:xfrm>
              <a:off x="7746617" y="3612703"/>
              <a:ext cx="226038" cy="198551"/>
            </a:xfrm>
            <a:custGeom>
              <a:rect b="b" l="l" r="r" t="t"/>
              <a:pathLst>
                <a:path extrusionOk="0" h="5042" w="5740">
                  <a:moveTo>
                    <a:pt x="1" y="1"/>
                  </a:moveTo>
                  <a:lnTo>
                    <a:pt x="2870" y="5041"/>
                  </a:lnTo>
                  <a:lnTo>
                    <a:pt x="5739"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3" name="Google Shape;2713;p34"/>
            <p:cNvSpPr/>
            <p:nvPr/>
          </p:nvSpPr>
          <p:spPr>
            <a:xfrm>
              <a:off x="7332066" y="3598960"/>
              <a:ext cx="143577" cy="126762"/>
            </a:xfrm>
            <a:custGeom>
              <a:rect b="b" l="l" r="r" t="t"/>
              <a:pathLst>
                <a:path extrusionOk="0" h="3219" w="3646">
                  <a:moveTo>
                    <a:pt x="1" y="1"/>
                  </a:moveTo>
                  <a:lnTo>
                    <a:pt x="1823" y="3219"/>
                  </a:lnTo>
                  <a:lnTo>
                    <a:pt x="364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4" name="Google Shape;2714;p34"/>
            <p:cNvSpPr/>
            <p:nvPr/>
          </p:nvSpPr>
          <p:spPr>
            <a:xfrm>
              <a:off x="7559563" y="3598960"/>
              <a:ext cx="144326" cy="126762"/>
            </a:xfrm>
            <a:custGeom>
              <a:rect b="b" l="l" r="r" t="t"/>
              <a:pathLst>
                <a:path extrusionOk="0" h="3219" w="3665">
                  <a:moveTo>
                    <a:pt x="1" y="1"/>
                  </a:moveTo>
                  <a:lnTo>
                    <a:pt x="1843" y="3219"/>
                  </a:lnTo>
                  <a:lnTo>
                    <a:pt x="366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5" name="Google Shape;2715;p34"/>
            <p:cNvSpPr/>
            <p:nvPr/>
          </p:nvSpPr>
          <p:spPr>
            <a:xfrm>
              <a:off x="7787847" y="3598960"/>
              <a:ext cx="144326" cy="126762"/>
            </a:xfrm>
            <a:custGeom>
              <a:rect b="b" l="l" r="r" t="t"/>
              <a:pathLst>
                <a:path extrusionOk="0" h="3219" w="3665">
                  <a:moveTo>
                    <a:pt x="1" y="1"/>
                  </a:moveTo>
                  <a:lnTo>
                    <a:pt x="1823" y="3219"/>
                  </a:lnTo>
                  <a:lnTo>
                    <a:pt x="366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6" name="Google Shape;2716;p34"/>
            <p:cNvSpPr/>
            <p:nvPr/>
          </p:nvSpPr>
          <p:spPr>
            <a:xfrm>
              <a:off x="7290087" y="3583720"/>
              <a:ext cx="682564" cy="29023"/>
            </a:xfrm>
            <a:custGeom>
              <a:rect b="b" l="l" r="r" t="t"/>
              <a:pathLst>
                <a:path extrusionOk="0" h="737" w="17333">
                  <a:moveTo>
                    <a:pt x="1" y="0"/>
                  </a:moveTo>
                  <a:lnTo>
                    <a:pt x="1" y="737"/>
                  </a:lnTo>
                  <a:lnTo>
                    <a:pt x="17332" y="737"/>
                  </a:lnTo>
                  <a:lnTo>
                    <a:pt x="17332"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7" name="Google Shape;2717;p34"/>
            <p:cNvSpPr/>
            <p:nvPr/>
          </p:nvSpPr>
          <p:spPr>
            <a:xfrm>
              <a:off x="7290087" y="3836418"/>
              <a:ext cx="682564" cy="29023"/>
            </a:xfrm>
            <a:custGeom>
              <a:rect b="b" l="l" r="r" t="t"/>
              <a:pathLst>
                <a:path extrusionOk="0" h="737" w="17333">
                  <a:moveTo>
                    <a:pt x="1" y="0"/>
                  </a:moveTo>
                  <a:lnTo>
                    <a:pt x="1" y="737"/>
                  </a:lnTo>
                  <a:lnTo>
                    <a:pt x="17332" y="737"/>
                  </a:lnTo>
                  <a:lnTo>
                    <a:pt x="1733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8" name="Google Shape;2718;p34"/>
            <p:cNvSpPr/>
            <p:nvPr/>
          </p:nvSpPr>
          <p:spPr>
            <a:xfrm>
              <a:off x="7289339" y="3836418"/>
              <a:ext cx="24455" cy="180200"/>
            </a:xfrm>
            <a:custGeom>
              <a:rect b="b" l="l" r="r" t="t"/>
              <a:pathLst>
                <a:path extrusionOk="0" h="4576" w="621">
                  <a:moveTo>
                    <a:pt x="0" y="0"/>
                  </a:moveTo>
                  <a:lnTo>
                    <a:pt x="0" y="4575"/>
                  </a:lnTo>
                  <a:lnTo>
                    <a:pt x="620" y="4575"/>
                  </a:lnTo>
                  <a:lnTo>
                    <a:pt x="62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9" name="Google Shape;2719;p34"/>
            <p:cNvSpPr/>
            <p:nvPr/>
          </p:nvSpPr>
          <p:spPr>
            <a:xfrm>
              <a:off x="7343525" y="3836418"/>
              <a:ext cx="25242" cy="180200"/>
            </a:xfrm>
            <a:custGeom>
              <a:rect b="b" l="l" r="r" t="t"/>
              <a:pathLst>
                <a:path extrusionOk="0" h="4576" w="641">
                  <a:moveTo>
                    <a:pt x="1" y="0"/>
                  </a:moveTo>
                  <a:lnTo>
                    <a:pt x="1" y="4575"/>
                  </a:lnTo>
                  <a:lnTo>
                    <a:pt x="640" y="4575"/>
                  </a:lnTo>
                  <a:lnTo>
                    <a:pt x="64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0" name="Google Shape;2720;p34"/>
            <p:cNvSpPr/>
            <p:nvPr/>
          </p:nvSpPr>
          <p:spPr>
            <a:xfrm>
              <a:off x="7398500" y="3836418"/>
              <a:ext cx="25242" cy="180200"/>
            </a:xfrm>
            <a:custGeom>
              <a:rect b="b" l="l" r="r" t="t"/>
              <a:pathLst>
                <a:path extrusionOk="0" h="4576" w="641">
                  <a:moveTo>
                    <a:pt x="0" y="0"/>
                  </a:moveTo>
                  <a:lnTo>
                    <a:pt x="0" y="4575"/>
                  </a:lnTo>
                  <a:lnTo>
                    <a:pt x="640" y="4575"/>
                  </a:lnTo>
                  <a:lnTo>
                    <a:pt x="64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1" name="Google Shape;2721;p34"/>
            <p:cNvSpPr/>
            <p:nvPr/>
          </p:nvSpPr>
          <p:spPr>
            <a:xfrm>
              <a:off x="7453474" y="3836418"/>
              <a:ext cx="24455" cy="180200"/>
            </a:xfrm>
            <a:custGeom>
              <a:rect b="b" l="l" r="r" t="t"/>
              <a:pathLst>
                <a:path extrusionOk="0" h="4576" w="621">
                  <a:moveTo>
                    <a:pt x="0" y="0"/>
                  </a:moveTo>
                  <a:lnTo>
                    <a:pt x="0" y="4575"/>
                  </a:lnTo>
                  <a:lnTo>
                    <a:pt x="621" y="4575"/>
                  </a:lnTo>
                  <a:lnTo>
                    <a:pt x="62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2" name="Google Shape;2722;p34"/>
            <p:cNvSpPr/>
            <p:nvPr/>
          </p:nvSpPr>
          <p:spPr>
            <a:xfrm>
              <a:off x="7508448" y="3836418"/>
              <a:ext cx="24455" cy="180200"/>
            </a:xfrm>
            <a:custGeom>
              <a:rect b="b" l="l" r="r" t="t"/>
              <a:pathLst>
                <a:path extrusionOk="0" h="4576" w="621">
                  <a:moveTo>
                    <a:pt x="0" y="0"/>
                  </a:moveTo>
                  <a:lnTo>
                    <a:pt x="0" y="4575"/>
                  </a:lnTo>
                  <a:lnTo>
                    <a:pt x="620" y="4575"/>
                  </a:lnTo>
                  <a:lnTo>
                    <a:pt x="62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3" name="Google Shape;2723;p34"/>
            <p:cNvSpPr/>
            <p:nvPr/>
          </p:nvSpPr>
          <p:spPr>
            <a:xfrm>
              <a:off x="7563383" y="3836418"/>
              <a:ext cx="24494" cy="180200"/>
            </a:xfrm>
            <a:custGeom>
              <a:rect b="b" l="l" r="r" t="t"/>
              <a:pathLst>
                <a:path extrusionOk="0" h="4576" w="622">
                  <a:moveTo>
                    <a:pt x="1" y="0"/>
                  </a:moveTo>
                  <a:lnTo>
                    <a:pt x="1" y="4575"/>
                  </a:lnTo>
                  <a:lnTo>
                    <a:pt x="621" y="4575"/>
                  </a:lnTo>
                  <a:lnTo>
                    <a:pt x="62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4" name="Google Shape;2724;p34"/>
            <p:cNvSpPr/>
            <p:nvPr/>
          </p:nvSpPr>
          <p:spPr>
            <a:xfrm>
              <a:off x="7618357" y="3836418"/>
              <a:ext cx="24494" cy="180200"/>
            </a:xfrm>
            <a:custGeom>
              <a:rect b="b" l="l" r="r" t="t"/>
              <a:pathLst>
                <a:path extrusionOk="0" h="4576" w="622">
                  <a:moveTo>
                    <a:pt x="1" y="0"/>
                  </a:moveTo>
                  <a:lnTo>
                    <a:pt x="1" y="4575"/>
                  </a:lnTo>
                  <a:lnTo>
                    <a:pt x="621" y="4575"/>
                  </a:lnTo>
                  <a:lnTo>
                    <a:pt x="62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5" name="Google Shape;2725;p34"/>
            <p:cNvSpPr/>
            <p:nvPr/>
          </p:nvSpPr>
          <p:spPr>
            <a:xfrm>
              <a:off x="7673331" y="3836418"/>
              <a:ext cx="24455" cy="180200"/>
            </a:xfrm>
            <a:custGeom>
              <a:rect b="b" l="l" r="r" t="t"/>
              <a:pathLst>
                <a:path extrusionOk="0" h="4576" w="621">
                  <a:moveTo>
                    <a:pt x="1" y="0"/>
                  </a:moveTo>
                  <a:lnTo>
                    <a:pt x="1" y="4575"/>
                  </a:lnTo>
                  <a:lnTo>
                    <a:pt x="621" y="4575"/>
                  </a:lnTo>
                  <a:lnTo>
                    <a:pt x="62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6" name="Google Shape;2726;p34"/>
            <p:cNvSpPr/>
            <p:nvPr/>
          </p:nvSpPr>
          <p:spPr>
            <a:xfrm>
              <a:off x="7728305" y="3836418"/>
              <a:ext cx="24455" cy="180200"/>
            </a:xfrm>
            <a:custGeom>
              <a:rect b="b" l="l" r="r" t="t"/>
              <a:pathLst>
                <a:path extrusionOk="0" h="4576" w="621">
                  <a:moveTo>
                    <a:pt x="0" y="0"/>
                  </a:moveTo>
                  <a:lnTo>
                    <a:pt x="0" y="4575"/>
                  </a:lnTo>
                  <a:lnTo>
                    <a:pt x="621" y="4575"/>
                  </a:lnTo>
                  <a:lnTo>
                    <a:pt x="62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7" name="Google Shape;2727;p34"/>
            <p:cNvSpPr/>
            <p:nvPr/>
          </p:nvSpPr>
          <p:spPr>
            <a:xfrm>
              <a:off x="7783279" y="3836418"/>
              <a:ext cx="24455" cy="180200"/>
            </a:xfrm>
            <a:custGeom>
              <a:rect b="b" l="l" r="r" t="t"/>
              <a:pathLst>
                <a:path extrusionOk="0" h="4576" w="621">
                  <a:moveTo>
                    <a:pt x="0" y="0"/>
                  </a:moveTo>
                  <a:lnTo>
                    <a:pt x="0" y="4575"/>
                  </a:lnTo>
                  <a:lnTo>
                    <a:pt x="621" y="4575"/>
                  </a:lnTo>
                  <a:lnTo>
                    <a:pt x="62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8" name="Google Shape;2728;p34"/>
            <p:cNvSpPr/>
            <p:nvPr/>
          </p:nvSpPr>
          <p:spPr>
            <a:xfrm>
              <a:off x="7838254" y="3836418"/>
              <a:ext cx="24455" cy="180200"/>
            </a:xfrm>
            <a:custGeom>
              <a:rect b="b" l="l" r="r" t="t"/>
              <a:pathLst>
                <a:path extrusionOk="0" h="4576" w="621">
                  <a:moveTo>
                    <a:pt x="0" y="0"/>
                  </a:moveTo>
                  <a:lnTo>
                    <a:pt x="0" y="4575"/>
                  </a:lnTo>
                  <a:lnTo>
                    <a:pt x="620" y="4575"/>
                  </a:lnTo>
                  <a:lnTo>
                    <a:pt x="62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9" name="Google Shape;2729;p34"/>
            <p:cNvSpPr/>
            <p:nvPr/>
          </p:nvSpPr>
          <p:spPr>
            <a:xfrm>
              <a:off x="7893188" y="3836418"/>
              <a:ext cx="24494" cy="180200"/>
            </a:xfrm>
            <a:custGeom>
              <a:rect b="b" l="l" r="r" t="t"/>
              <a:pathLst>
                <a:path extrusionOk="0" h="4576" w="622">
                  <a:moveTo>
                    <a:pt x="1" y="0"/>
                  </a:moveTo>
                  <a:lnTo>
                    <a:pt x="1" y="4575"/>
                  </a:lnTo>
                  <a:lnTo>
                    <a:pt x="621" y="4575"/>
                  </a:lnTo>
                  <a:lnTo>
                    <a:pt x="62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0" name="Google Shape;2730;p34"/>
            <p:cNvSpPr/>
            <p:nvPr/>
          </p:nvSpPr>
          <p:spPr>
            <a:xfrm>
              <a:off x="7948163" y="3836418"/>
              <a:ext cx="24494" cy="180200"/>
            </a:xfrm>
            <a:custGeom>
              <a:rect b="b" l="l" r="r" t="t"/>
              <a:pathLst>
                <a:path extrusionOk="0" h="4576" w="622">
                  <a:moveTo>
                    <a:pt x="1" y="0"/>
                  </a:moveTo>
                  <a:lnTo>
                    <a:pt x="1" y="4575"/>
                  </a:lnTo>
                  <a:lnTo>
                    <a:pt x="621" y="4575"/>
                  </a:lnTo>
                  <a:lnTo>
                    <a:pt x="62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731" name="Google Shape;2731;p34"/>
            <p:cNvGrpSpPr/>
            <p:nvPr/>
          </p:nvGrpSpPr>
          <p:grpSpPr>
            <a:xfrm rot="8717856">
              <a:off x="7154757" y="2329171"/>
              <a:ext cx="246786" cy="455312"/>
              <a:chOff x="-4150321" y="2527199"/>
              <a:chExt cx="364161" cy="671866"/>
            </a:xfrm>
          </p:grpSpPr>
          <p:sp>
            <p:nvSpPr>
              <p:cNvPr id="2732" name="Google Shape;2732;p34"/>
              <p:cNvSpPr/>
              <p:nvPr/>
            </p:nvSpPr>
            <p:spPr>
              <a:xfrm>
                <a:off x="-3912345" y="3048225"/>
                <a:ext cx="126184" cy="125232"/>
              </a:xfrm>
              <a:custGeom>
                <a:rect b="b" l="l" r="r" t="t"/>
                <a:pathLst>
                  <a:path extrusionOk="0" h="2367" w="2385">
                    <a:moveTo>
                      <a:pt x="0" y="1"/>
                    </a:moveTo>
                    <a:lnTo>
                      <a:pt x="252" y="447"/>
                    </a:lnTo>
                    <a:lnTo>
                      <a:pt x="524" y="893"/>
                    </a:lnTo>
                    <a:lnTo>
                      <a:pt x="834" y="1339"/>
                    </a:lnTo>
                    <a:lnTo>
                      <a:pt x="1164" y="1785"/>
                    </a:lnTo>
                    <a:lnTo>
                      <a:pt x="1319" y="1862"/>
                    </a:lnTo>
                    <a:lnTo>
                      <a:pt x="1532" y="1959"/>
                    </a:lnTo>
                    <a:lnTo>
                      <a:pt x="1803" y="2134"/>
                    </a:lnTo>
                    <a:lnTo>
                      <a:pt x="2094" y="2366"/>
                    </a:lnTo>
                    <a:lnTo>
                      <a:pt x="2172" y="2269"/>
                    </a:lnTo>
                    <a:lnTo>
                      <a:pt x="2230" y="2153"/>
                    </a:lnTo>
                    <a:lnTo>
                      <a:pt x="2327" y="1940"/>
                    </a:lnTo>
                    <a:lnTo>
                      <a:pt x="2366" y="1804"/>
                    </a:lnTo>
                    <a:lnTo>
                      <a:pt x="2385" y="1668"/>
                    </a:lnTo>
                    <a:lnTo>
                      <a:pt x="2385" y="1533"/>
                    </a:lnTo>
                    <a:lnTo>
                      <a:pt x="2385" y="1397"/>
                    </a:lnTo>
                    <a:lnTo>
                      <a:pt x="2346" y="1087"/>
                    </a:lnTo>
                    <a:lnTo>
                      <a:pt x="2269" y="776"/>
                    </a:lnTo>
                    <a:lnTo>
                      <a:pt x="1610" y="524"/>
                    </a:lnTo>
                    <a:lnTo>
                      <a:pt x="931" y="292"/>
                    </a:lnTo>
                    <a:lnTo>
                      <a:pt x="466" y="137"/>
                    </a:lnTo>
                    <a:lnTo>
                      <a:pt x="0"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3" name="Google Shape;2733;p34"/>
              <p:cNvSpPr/>
              <p:nvPr/>
            </p:nvSpPr>
            <p:spPr>
              <a:xfrm>
                <a:off x="-3934936" y="3048225"/>
                <a:ext cx="84176" cy="150839"/>
              </a:xfrm>
              <a:custGeom>
                <a:rect b="b" l="l" r="r" t="t"/>
                <a:pathLst>
                  <a:path extrusionOk="0" h="2851" w="1591">
                    <a:moveTo>
                      <a:pt x="427" y="1"/>
                    </a:moveTo>
                    <a:lnTo>
                      <a:pt x="389" y="156"/>
                    </a:lnTo>
                    <a:lnTo>
                      <a:pt x="253" y="544"/>
                    </a:lnTo>
                    <a:lnTo>
                      <a:pt x="117" y="1106"/>
                    </a:lnTo>
                    <a:lnTo>
                      <a:pt x="40" y="1436"/>
                    </a:lnTo>
                    <a:lnTo>
                      <a:pt x="1" y="1804"/>
                    </a:lnTo>
                    <a:lnTo>
                      <a:pt x="195" y="2037"/>
                    </a:lnTo>
                    <a:lnTo>
                      <a:pt x="408" y="2250"/>
                    </a:lnTo>
                    <a:lnTo>
                      <a:pt x="621" y="2424"/>
                    </a:lnTo>
                    <a:lnTo>
                      <a:pt x="835" y="2579"/>
                    </a:lnTo>
                    <a:lnTo>
                      <a:pt x="1028" y="2696"/>
                    </a:lnTo>
                    <a:lnTo>
                      <a:pt x="1222" y="2773"/>
                    </a:lnTo>
                    <a:lnTo>
                      <a:pt x="1397" y="2831"/>
                    </a:lnTo>
                    <a:lnTo>
                      <a:pt x="1591" y="2851"/>
                    </a:lnTo>
                    <a:lnTo>
                      <a:pt x="1591" y="1785"/>
                    </a:lnTo>
                    <a:lnTo>
                      <a:pt x="1261" y="1339"/>
                    </a:lnTo>
                    <a:lnTo>
                      <a:pt x="951" y="893"/>
                    </a:lnTo>
                    <a:lnTo>
                      <a:pt x="679" y="447"/>
                    </a:lnTo>
                    <a:lnTo>
                      <a:pt x="427"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4" name="Google Shape;2734;p34"/>
              <p:cNvSpPr/>
              <p:nvPr/>
            </p:nvSpPr>
            <p:spPr>
              <a:xfrm>
                <a:off x="-4116460" y="2592856"/>
                <a:ext cx="324164" cy="496484"/>
              </a:xfrm>
              <a:custGeom>
                <a:rect b="b" l="l" r="r" t="t"/>
                <a:pathLst>
                  <a:path extrusionOk="0" h="9384" w="6127">
                    <a:moveTo>
                      <a:pt x="1" y="0"/>
                    </a:moveTo>
                    <a:lnTo>
                      <a:pt x="272" y="679"/>
                    </a:lnTo>
                    <a:lnTo>
                      <a:pt x="912" y="2327"/>
                    </a:lnTo>
                    <a:lnTo>
                      <a:pt x="1319" y="3315"/>
                    </a:lnTo>
                    <a:lnTo>
                      <a:pt x="1726" y="4304"/>
                    </a:lnTo>
                    <a:lnTo>
                      <a:pt x="2133" y="5215"/>
                    </a:lnTo>
                    <a:lnTo>
                      <a:pt x="2501" y="5991"/>
                    </a:lnTo>
                    <a:lnTo>
                      <a:pt x="3219" y="7406"/>
                    </a:lnTo>
                    <a:lnTo>
                      <a:pt x="3548" y="8026"/>
                    </a:lnTo>
                    <a:lnTo>
                      <a:pt x="3858" y="8608"/>
                    </a:lnTo>
                    <a:lnTo>
                      <a:pt x="4324" y="8744"/>
                    </a:lnTo>
                    <a:lnTo>
                      <a:pt x="4789" y="8899"/>
                    </a:lnTo>
                    <a:lnTo>
                      <a:pt x="5468" y="9131"/>
                    </a:lnTo>
                    <a:lnTo>
                      <a:pt x="6127" y="9383"/>
                    </a:lnTo>
                    <a:lnTo>
                      <a:pt x="6010" y="9073"/>
                    </a:lnTo>
                    <a:lnTo>
                      <a:pt x="5875" y="8763"/>
                    </a:lnTo>
                    <a:lnTo>
                      <a:pt x="5022" y="8220"/>
                    </a:lnTo>
                    <a:lnTo>
                      <a:pt x="5351" y="8026"/>
                    </a:lnTo>
                    <a:lnTo>
                      <a:pt x="5564" y="7871"/>
                    </a:lnTo>
                    <a:lnTo>
                      <a:pt x="5371" y="7658"/>
                    </a:lnTo>
                    <a:lnTo>
                      <a:pt x="5157" y="7445"/>
                    </a:lnTo>
                    <a:lnTo>
                      <a:pt x="4770" y="7503"/>
                    </a:lnTo>
                    <a:lnTo>
                      <a:pt x="4556" y="7542"/>
                    </a:lnTo>
                    <a:lnTo>
                      <a:pt x="4363" y="7542"/>
                    </a:lnTo>
                    <a:lnTo>
                      <a:pt x="4033" y="7503"/>
                    </a:lnTo>
                    <a:lnTo>
                      <a:pt x="3820" y="7484"/>
                    </a:lnTo>
                    <a:lnTo>
                      <a:pt x="3665" y="7445"/>
                    </a:lnTo>
                    <a:lnTo>
                      <a:pt x="4052" y="7348"/>
                    </a:lnTo>
                    <a:lnTo>
                      <a:pt x="4459" y="7232"/>
                    </a:lnTo>
                    <a:lnTo>
                      <a:pt x="4867" y="7115"/>
                    </a:lnTo>
                    <a:lnTo>
                      <a:pt x="4595" y="6805"/>
                    </a:lnTo>
                    <a:lnTo>
                      <a:pt x="4324" y="6417"/>
                    </a:lnTo>
                    <a:lnTo>
                      <a:pt x="3975" y="6398"/>
                    </a:lnTo>
                    <a:lnTo>
                      <a:pt x="3820" y="6379"/>
                    </a:lnTo>
                    <a:lnTo>
                      <a:pt x="3665" y="6359"/>
                    </a:lnTo>
                    <a:lnTo>
                      <a:pt x="3451" y="6301"/>
                    </a:lnTo>
                    <a:lnTo>
                      <a:pt x="3277" y="6223"/>
                    </a:lnTo>
                    <a:lnTo>
                      <a:pt x="3102" y="6165"/>
                    </a:lnTo>
                    <a:lnTo>
                      <a:pt x="2967" y="6088"/>
                    </a:lnTo>
                    <a:lnTo>
                      <a:pt x="2773" y="5952"/>
                    </a:lnTo>
                    <a:lnTo>
                      <a:pt x="2695" y="5913"/>
                    </a:lnTo>
                    <a:lnTo>
                      <a:pt x="3432" y="5913"/>
                    </a:lnTo>
                    <a:lnTo>
                      <a:pt x="3141" y="5739"/>
                    </a:lnTo>
                    <a:lnTo>
                      <a:pt x="2909" y="5564"/>
                    </a:lnTo>
                    <a:lnTo>
                      <a:pt x="2792" y="5448"/>
                    </a:lnTo>
                    <a:lnTo>
                      <a:pt x="2695" y="5351"/>
                    </a:lnTo>
                    <a:lnTo>
                      <a:pt x="2695" y="5351"/>
                    </a:lnTo>
                    <a:lnTo>
                      <a:pt x="2967" y="5429"/>
                    </a:lnTo>
                    <a:lnTo>
                      <a:pt x="3238" y="5467"/>
                    </a:lnTo>
                    <a:lnTo>
                      <a:pt x="3762" y="5545"/>
                    </a:lnTo>
                    <a:lnTo>
                      <a:pt x="3238" y="4711"/>
                    </a:lnTo>
                    <a:lnTo>
                      <a:pt x="2637" y="3819"/>
                    </a:lnTo>
                    <a:lnTo>
                      <a:pt x="1396" y="1997"/>
                    </a:lnTo>
                    <a:lnTo>
                      <a:pt x="1"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5" name="Google Shape;2735;p34"/>
              <p:cNvSpPr/>
              <p:nvPr/>
            </p:nvSpPr>
            <p:spPr>
              <a:xfrm>
                <a:off x="-4116460" y="2592856"/>
                <a:ext cx="204170" cy="550820"/>
              </a:xfrm>
              <a:custGeom>
                <a:rect b="b" l="l" r="r" t="t"/>
                <a:pathLst>
                  <a:path extrusionOk="0" h="10411" w="3859">
                    <a:moveTo>
                      <a:pt x="1" y="0"/>
                    </a:moveTo>
                    <a:lnTo>
                      <a:pt x="59" y="563"/>
                    </a:lnTo>
                    <a:lnTo>
                      <a:pt x="136" y="1222"/>
                    </a:lnTo>
                    <a:lnTo>
                      <a:pt x="253" y="2094"/>
                    </a:lnTo>
                    <a:lnTo>
                      <a:pt x="466" y="3160"/>
                    </a:lnTo>
                    <a:lnTo>
                      <a:pt x="582" y="3723"/>
                    </a:lnTo>
                    <a:lnTo>
                      <a:pt x="737" y="4343"/>
                    </a:lnTo>
                    <a:lnTo>
                      <a:pt x="912" y="4983"/>
                    </a:lnTo>
                    <a:lnTo>
                      <a:pt x="1106" y="5642"/>
                    </a:lnTo>
                    <a:lnTo>
                      <a:pt x="1338" y="6340"/>
                    </a:lnTo>
                    <a:lnTo>
                      <a:pt x="1590" y="7038"/>
                    </a:lnTo>
                    <a:lnTo>
                      <a:pt x="1784" y="7542"/>
                    </a:lnTo>
                    <a:lnTo>
                      <a:pt x="1997" y="8007"/>
                    </a:lnTo>
                    <a:lnTo>
                      <a:pt x="2152" y="7736"/>
                    </a:lnTo>
                    <a:lnTo>
                      <a:pt x="2346" y="7503"/>
                    </a:lnTo>
                    <a:lnTo>
                      <a:pt x="2424" y="7387"/>
                    </a:lnTo>
                    <a:lnTo>
                      <a:pt x="2521" y="7309"/>
                    </a:lnTo>
                    <a:lnTo>
                      <a:pt x="2618" y="7232"/>
                    </a:lnTo>
                    <a:lnTo>
                      <a:pt x="2695" y="7193"/>
                    </a:lnTo>
                    <a:lnTo>
                      <a:pt x="2521" y="7619"/>
                    </a:lnTo>
                    <a:lnTo>
                      <a:pt x="2366" y="8026"/>
                    </a:lnTo>
                    <a:lnTo>
                      <a:pt x="2211" y="8492"/>
                    </a:lnTo>
                    <a:lnTo>
                      <a:pt x="2521" y="9054"/>
                    </a:lnTo>
                    <a:lnTo>
                      <a:pt x="2637" y="8763"/>
                    </a:lnTo>
                    <a:lnTo>
                      <a:pt x="2773" y="8472"/>
                    </a:lnTo>
                    <a:lnTo>
                      <a:pt x="2909" y="8240"/>
                    </a:lnTo>
                    <a:lnTo>
                      <a:pt x="2986" y="8162"/>
                    </a:lnTo>
                    <a:lnTo>
                      <a:pt x="3064" y="8085"/>
                    </a:lnTo>
                    <a:lnTo>
                      <a:pt x="2947" y="8530"/>
                    </a:lnTo>
                    <a:lnTo>
                      <a:pt x="2850" y="8976"/>
                    </a:lnTo>
                    <a:lnTo>
                      <a:pt x="2753" y="9461"/>
                    </a:lnTo>
                    <a:lnTo>
                      <a:pt x="3083" y="9984"/>
                    </a:lnTo>
                    <a:lnTo>
                      <a:pt x="3432" y="10411"/>
                    </a:lnTo>
                    <a:lnTo>
                      <a:pt x="3471" y="10043"/>
                    </a:lnTo>
                    <a:lnTo>
                      <a:pt x="3548" y="9713"/>
                    </a:lnTo>
                    <a:lnTo>
                      <a:pt x="3684" y="9151"/>
                    </a:lnTo>
                    <a:lnTo>
                      <a:pt x="3820" y="8763"/>
                    </a:lnTo>
                    <a:lnTo>
                      <a:pt x="3858" y="8608"/>
                    </a:lnTo>
                    <a:lnTo>
                      <a:pt x="3548" y="8026"/>
                    </a:lnTo>
                    <a:lnTo>
                      <a:pt x="3219" y="7406"/>
                    </a:lnTo>
                    <a:lnTo>
                      <a:pt x="2501" y="5991"/>
                    </a:lnTo>
                    <a:lnTo>
                      <a:pt x="2133" y="5215"/>
                    </a:lnTo>
                    <a:lnTo>
                      <a:pt x="1726" y="4304"/>
                    </a:lnTo>
                    <a:lnTo>
                      <a:pt x="1319" y="3315"/>
                    </a:lnTo>
                    <a:lnTo>
                      <a:pt x="912" y="2327"/>
                    </a:lnTo>
                    <a:lnTo>
                      <a:pt x="272" y="679"/>
                    </a:lnTo>
                    <a:lnTo>
                      <a:pt x="1"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6" name="Google Shape;2736;p34"/>
              <p:cNvSpPr/>
              <p:nvPr/>
            </p:nvSpPr>
            <p:spPr>
              <a:xfrm>
                <a:off x="-3922608" y="2969288"/>
                <a:ext cx="79044" cy="22592"/>
              </a:xfrm>
              <a:custGeom>
                <a:rect b="b" l="l" r="r" t="t"/>
                <a:pathLst>
                  <a:path extrusionOk="0" h="427" w="1494">
                    <a:moveTo>
                      <a:pt x="1203" y="0"/>
                    </a:moveTo>
                    <a:lnTo>
                      <a:pt x="795" y="117"/>
                    </a:lnTo>
                    <a:lnTo>
                      <a:pt x="388" y="233"/>
                    </a:lnTo>
                    <a:lnTo>
                      <a:pt x="1" y="330"/>
                    </a:lnTo>
                    <a:lnTo>
                      <a:pt x="156" y="369"/>
                    </a:lnTo>
                    <a:lnTo>
                      <a:pt x="369" y="388"/>
                    </a:lnTo>
                    <a:lnTo>
                      <a:pt x="699" y="427"/>
                    </a:lnTo>
                    <a:lnTo>
                      <a:pt x="892" y="427"/>
                    </a:lnTo>
                    <a:lnTo>
                      <a:pt x="1106" y="388"/>
                    </a:lnTo>
                    <a:lnTo>
                      <a:pt x="1493" y="330"/>
                    </a:lnTo>
                    <a:lnTo>
                      <a:pt x="1203"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7" name="Google Shape;2737;p34"/>
              <p:cNvSpPr/>
              <p:nvPr/>
            </p:nvSpPr>
            <p:spPr>
              <a:xfrm>
                <a:off x="-3983134" y="3020555"/>
                <a:ext cx="28782" cy="72854"/>
              </a:xfrm>
              <a:custGeom>
                <a:rect b="b" l="l" r="r" t="t"/>
                <a:pathLst>
                  <a:path extrusionOk="0" h="1377" w="544">
                    <a:moveTo>
                      <a:pt x="544" y="1"/>
                    </a:moveTo>
                    <a:lnTo>
                      <a:pt x="466" y="78"/>
                    </a:lnTo>
                    <a:lnTo>
                      <a:pt x="389" y="156"/>
                    </a:lnTo>
                    <a:lnTo>
                      <a:pt x="253" y="388"/>
                    </a:lnTo>
                    <a:lnTo>
                      <a:pt x="117" y="679"/>
                    </a:lnTo>
                    <a:lnTo>
                      <a:pt x="1" y="970"/>
                    </a:lnTo>
                    <a:lnTo>
                      <a:pt x="233" y="1377"/>
                    </a:lnTo>
                    <a:lnTo>
                      <a:pt x="330" y="892"/>
                    </a:lnTo>
                    <a:lnTo>
                      <a:pt x="427" y="446"/>
                    </a:lnTo>
                    <a:lnTo>
                      <a:pt x="544"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8" name="Google Shape;2738;p34"/>
              <p:cNvSpPr/>
              <p:nvPr/>
            </p:nvSpPr>
            <p:spPr>
              <a:xfrm>
                <a:off x="-4010805" y="2973362"/>
                <a:ext cx="36982" cy="68780"/>
              </a:xfrm>
              <a:custGeom>
                <a:rect b="b" l="l" r="r" t="t"/>
                <a:pathLst>
                  <a:path extrusionOk="0" h="1300" w="699">
                    <a:moveTo>
                      <a:pt x="698" y="1"/>
                    </a:moveTo>
                    <a:lnTo>
                      <a:pt x="621" y="40"/>
                    </a:lnTo>
                    <a:lnTo>
                      <a:pt x="524" y="117"/>
                    </a:lnTo>
                    <a:lnTo>
                      <a:pt x="427" y="195"/>
                    </a:lnTo>
                    <a:lnTo>
                      <a:pt x="349" y="311"/>
                    </a:lnTo>
                    <a:lnTo>
                      <a:pt x="155" y="544"/>
                    </a:lnTo>
                    <a:lnTo>
                      <a:pt x="0" y="815"/>
                    </a:lnTo>
                    <a:lnTo>
                      <a:pt x="214" y="1300"/>
                    </a:lnTo>
                    <a:lnTo>
                      <a:pt x="369" y="834"/>
                    </a:lnTo>
                    <a:lnTo>
                      <a:pt x="524" y="427"/>
                    </a:lnTo>
                    <a:lnTo>
                      <a:pt x="698"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9" name="Google Shape;2739;p34"/>
              <p:cNvSpPr/>
              <p:nvPr/>
            </p:nvSpPr>
            <p:spPr>
              <a:xfrm>
                <a:off x="-3973875" y="2875961"/>
                <a:ext cx="86186" cy="56452"/>
              </a:xfrm>
              <a:custGeom>
                <a:rect b="b" l="l" r="r" t="t"/>
                <a:pathLst>
                  <a:path extrusionOk="0" h="1067" w="1629">
                    <a:moveTo>
                      <a:pt x="0" y="0"/>
                    </a:moveTo>
                    <a:lnTo>
                      <a:pt x="97" y="97"/>
                    </a:lnTo>
                    <a:lnTo>
                      <a:pt x="214" y="213"/>
                    </a:lnTo>
                    <a:lnTo>
                      <a:pt x="446" y="388"/>
                    </a:lnTo>
                    <a:lnTo>
                      <a:pt x="737" y="562"/>
                    </a:lnTo>
                    <a:lnTo>
                      <a:pt x="0" y="562"/>
                    </a:lnTo>
                    <a:lnTo>
                      <a:pt x="78" y="601"/>
                    </a:lnTo>
                    <a:lnTo>
                      <a:pt x="272" y="737"/>
                    </a:lnTo>
                    <a:lnTo>
                      <a:pt x="407" y="814"/>
                    </a:lnTo>
                    <a:lnTo>
                      <a:pt x="582" y="872"/>
                    </a:lnTo>
                    <a:lnTo>
                      <a:pt x="756" y="950"/>
                    </a:lnTo>
                    <a:lnTo>
                      <a:pt x="970" y="1008"/>
                    </a:lnTo>
                    <a:lnTo>
                      <a:pt x="1125" y="1028"/>
                    </a:lnTo>
                    <a:lnTo>
                      <a:pt x="1280" y="1047"/>
                    </a:lnTo>
                    <a:lnTo>
                      <a:pt x="1629" y="1066"/>
                    </a:lnTo>
                    <a:lnTo>
                      <a:pt x="1319" y="601"/>
                    </a:lnTo>
                    <a:lnTo>
                      <a:pt x="1067" y="194"/>
                    </a:lnTo>
                    <a:lnTo>
                      <a:pt x="543" y="116"/>
                    </a:lnTo>
                    <a:lnTo>
                      <a:pt x="272" y="78"/>
                    </a:lnTo>
                    <a:lnTo>
                      <a:pt x="0"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0" name="Google Shape;2740;p34"/>
              <p:cNvSpPr/>
              <p:nvPr/>
            </p:nvSpPr>
            <p:spPr>
              <a:xfrm>
                <a:off x="-4150321" y="2527199"/>
                <a:ext cx="53384" cy="100577"/>
              </a:xfrm>
              <a:custGeom>
                <a:rect b="b" l="l" r="r" t="t"/>
                <a:pathLst>
                  <a:path extrusionOk="0" h="1901" w="1009">
                    <a:moveTo>
                      <a:pt x="330" y="1"/>
                    </a:moveTo>
                    <a:lnTo>
                      <a:pt x="1" y="117"/>
                    </a:lnTo>
                    <a:lnTo>
                      <a:pt x="679" y="1900"/>
                    </a:lnTo>
                    <a:lnTo>
                      <a:pt x="1009" y="1765"/>
                    </a:lnTo>
                    <a:lnTo>
                      <a:pt x="330"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1" name="Google Shape;2741;p34"/>
              <p:cNvSpPr/>
              <p:nvPr/>
            </p:nvSpPr>
            <p:spPr>
              <a:xfrm>
                <a:off x="-3912345" y="3048225"/>
                <a:ext cx="126184" cy="125232"/>
              </a:xfrm>
              <a:custGeom>
                <a:rect b="b" l="l" r="r" t="t"/>
                <a:pathLst>
                  <a:path extrusionOk="0" h="2367" w="2385">
                    <a:moveTo>
                      <a:pt x="0" y="1"/>
                    </a:moveTo>
                    <a:lnTo>
                      <a:pt x="252" y="447"/>
                    </a:lnTo>
                    <a:lnTo>
                      <a:pt x="524" y="893"/>
                    </a:lnTo>
                    <a:lnTo>
                      <a:pt x="834" y="1339"/>
                    </a:lnTo>
                    <a:lnTo>
                      <a:pt x="1164" y="1785"/>
                    </a:lnTo>
                    <a:lnTo>
                      <a:pt x="1319" y="1862"/>
                    </a:lnTo>
                    <a:lnTo>
                      <a:pt x="1532" y="1959"/>
                    </a:lnTo>
                    <a:lnTo>
                      <a:pt x="1803" y="2134"/>
                    </a:lnTo>
                    <a:lnTo>
                      <a:pt x="2094" y="2366"/>
                    </a:lnTo>
                    <a:lnTo>
                      <a:pt x="2172" y="2269"/>
                    </a:lnTo>
                    <a:lnTo>
                      <a:pt x="2230" y="2153"/>
                    </a:lnTo>
                    <a:lnTo>
                      <a:pt x="2327" y="1940"/>
                    </a:lnTo>
                    <a:lnTo>
                      <a:pt x="2366" y="1804"/>
                    </a:lnTo>
                    <a:lnTo>
                      <a:pt x="2385" y="1668"/>
                    </a:lnTo>
                    <a:lnTo>
                      <a:pt x="2385" y="1533"/>
                    </a:lnTo>
                    <a:lnTo>
                      <a:pt x="2385" y="1397"/>
                    </a:lnTo>
                    <a:lnTo>
                      <a:pt x="2346" y="1087"/>
                    </a:lnTo>
                    <a:lnTo>
                      <a:pt x="2269" y="776"/>
                    </a:lnTo>
                    <a:lnTo>
                      <a:pt x="1610" y="524"/>
                    </a:lnTo>
                    <a:lnTo>
                      <a:pt x="931" y="292"/>
                    </a:lnTo>
                    <a:lnTo>
                      <a:pt x="466" y="137"/>
                    </a:lnTo>
                    <a:lnTo>
                      <a:pt x="0"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2" name="Google Shape;2742;p34"/>
              <p:cNvSpPr/>
              <p:nvPr/>
            </p:nvSpPr>
            <p:spPr>
              <a:xfrm>
                <a:off x="-3934936" y="3048225"/>
                <a:ext cx="84176" cy="150839"/>
              </a:xfrm>
              <a:custGeom>
                <a:rect b="b" l="l" r="r" t="t"/>
                <a:pathLst>
                  <a:path extrusionOk="0" h="2851" w="1591">
                    <a:moveTo>
                      <a:pt x="427" y="1"/>
                    </a:moveTo>
                    <a:lnTo>
                      <a:pt x="389" y="156"/>
                    </a:lnTo>
                    <a:lnTo>
                      <a:pt x="253" y="544"/>
                    </a:lnTo>
                    <a:lnTo>
                      <a:pt x="117" y="1106"/>
                    </a:lnTo>
                    <a:lnTo>
                      <a:pt x="40" y="1436"/>
                    </a:lnTo>
                    <a:lnTo>
                      <a:pt x="1" y="1804"/>
                    </a:lnTo>
                    <a:lnTo>
                      <a:pt x="195" y="2037"/>
                    </a:lnTo>
                    <a:lnTo>
                      <a:pt x="408" y="2250"/>
                    </a:lnTo>
                    <a:lnTo>
                      <a:pt x="621" y="2424"/>
                    </a:lnTo>
                    <a:lnTo>
                      <a:pt x="835" y="2579"/>
                    </a:lnTo>
                    <a:lnTo>
                      <a:pt x="1028" y="2696"/>
                    </a:lnTo>
                    <a:lnTo>
                      <a:pt x="1222" y="2773"/>
                    </a:lnTo>
                    <a:lnTo>
                      <a:pt x="1397" y="2831"/>
                    </a:lnTo>
                    <a:lnTo>
                      <a:pt x="1591" y="2851"/>
                    </a:lnTo>
                    <a:lnTo>
                      <a:pt x="1591" y="1785"/>
                    </a:lnTo>
                    <a:lnTo>
                      <a:pt x="1261" y="1339"/>
                    </a:lnTo>
                    <a:lnTo>
                      <a:pt x="951" y="893"/>
                    </a:lnTo>
                    <a:lnTo>
                      <a:pt x="679" y="447"/>
                    </a:lnTo>
                    <a:lnTo>
                      <a:pt x="427"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3" name="Google Shape;2743;p34"/>
              <p:cNvSpPr/>
              <p:nvPr/>
            </p:nvSpPr>
            <p:spPr>
              <a:xfrm>
                <a:off x="-3922608" y="2969288"/>
                <a:ext cx="79044" cy="22592"/>
              </a:xfrm>
              <a:custGeom>
                <a:rect b="b" l="l" r="r" t="t"/>
                <a:pathLst>
                  <a:path extrusionOk="0" h="427" w="1494">
                    <a:moveTo>
                      <a:pt x="1203" y="0"/>
                    </a:moveTo>
                    <a:lnTo>
                      <a:pt x="795" y="117"/>
                    </a:lnTo>
                    <a:lnTo>
                      <a:pt x="388" y="233"/>
                    </a:lnTo>
                    <a:lnTo>
                      <a:pt x="1" y="330"/>
                    </a:lnTo>
                    <a:lnTo>
                      <a:pt x="156" y="369"/>
                    </a:lnTo>
                    <a:lnTo>
                      <a:pt x="369" y="388"/>
                    </a:lnTo>
                    <a:lnTo>
                      <a:pt x="699" y="427"/>
                    </a:lnTo>
                    <a:lnTo>
                      <a:pt x="892" y="427"/>
                    </a:lnTo>
                    <a:lnTo>
                      <a:pt x="1106" y="388"/>
                    </a:lnTo>
                    <a:lnTo>
                      <a:pt x="1493" y="330"/>
                    </a:lnTo>
                    <a:lnTo>
                      <a:pt x="1203"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4" name="Google Shape;2744;p34"/>
              <p:cNvSpPr/>
              <p:nvPr/>
            </p:nvSpPr>
            <p:spPr>
              <a:xfrm>
                <a:off x="-3983134" y="3020555"/>
                <a:ext cx="28782" cy="72854"/>
              </a:xfrm>
              <a:custGeom>
                <a:rect b="b" l="l" r="r" t="t"/>
                <a:pathLst>
                  <a:path extrusionOk="0" h="1377" w="544">
                    <a:moveTo>
                      <a:pt x="544" y="1"/>
                    </a:moveTo>
                    <a:lnTo>
                      <a:pt x="466" y="78"/>
                    </a:lnTo>
                    <a:lnTo>
                      <a:pt x="389" y="156"/>
                    </a:lnTo>
                    <a:lnTo>
                      <a:pt x="253" y="388"/>
                    </a:lnTo>
                    <a:lnTo>
                      <a:pt x="117" y="679"/>
                    </a:lnTo>
                    <a:lnTo>
                      <a:pt x="1" y="970"/>
                    </a:lnTo>
                    <a:lnTo>
                      <a:pt x="233" y="1377"/>
                    </a:lnTo>
                    <a:lnTo>
                      <a:pt x="330" y="892"/>
                    </a:lnTo>
                    <a:lnTo>
                      <a:pt x="427" y="446"/>
                    </a:lnTo>
                    <a:lnTo>
                      <a:pt x="544"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5" name="Google Shape;2745;p34"/>
              <p:cNvSpPr/>
              <p:nvPr/>
            </p:nvSpPr>
            <p:spPr>
              <a:xfrm>
                <a:off x="-4010805" y="2973362"/>
                <a:ext cx="36982" cy="68780"/>
              </a:xfrm>
              <a:custGeom>
                <a:rect b="b" l="l" r="r" t="t"/>
                <a:pathLst>
                  <a:path extrusionOk="0" h="1300" w="699">
                    <a:moveTo>
                      <a:pt x="698" y="1"/>
                    </a:moveTo>
                    <a:lnTo>
                      <a:pt x="621" y="40"/>
                    </a:lnTo>
                    <a:lnTo>
                      <a:pt x="524" y="117"/>
                    </a:lnTo>
                    <a:lnTo>
                      <a:pt x="427" y="195"/>
                    </a:lnTo>
                    <a:lnTo>
                      <a:pt x="349" y="311"/>
                    </a:lnTo>
                    <a:lnTo>
                      <a:pt x="155" y="544"/>
                    </a:lnTo>
                    <a:lnTo>
                      <a:pt x="0" y="815"/>
                    </a:lnTo>
                    <a:lnTo>
                      <a:pt x="214" y="1300"/>
                    </a:lnTo>
                    <a:lnTo>
                      <a:pt x="369" y="834"/>
                    </a:lnTo>
                    <a:lnTo>
                      <a:pt x="524" y="427"/>
                    </a:lnTo>
                    <a:lnTo>
                      <a:pt x="698"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6" name="Google Shape;2746;p34"/>
              <p:cNvSpPr/>
              <p:nvPr/>
            </p:nvSpPr>
            <p:spPr>
              <a:xfrm>
                <a:off x="-3973875" y="2875961"/>
                <a:ext cx="86186" cy="56452"/>
              </a:xfrm>
              <a:custGeom>
                <a:rect b="b" l="l" r="r" t="t"/>
                <a:pathLst>
                  <a:path extrusionOk="0" h="1067" w="1629">
                    <a:moveTo>
                      <a:pt x="0" y="0"/>
                    </a:moveTo>
                    <a:lnTo>
                      <a:pt x="97" y="97"/>
                    </a:lnTo>
                    <a:lnTo>
                      <a:pt x="214" y="213"/>
                    </a:lnTo>
                    <a:lnTo>
                      <a:pt x="446" y="388"/>
                    </a:lnTo>
                    <a:lnTo>
                      <a:pt x="737" y="562"/>
                    </a:lnTo>
                    <a:lnTo>
                      <a:pt x="0" y="562"/>
                    </a:lnTo>
                    <a:lnTo>
                      <a:pt x="78" y="601"/>
                    </a:lnTo>
                    <a:lnTo>
                      <a:pt x="272" y="737"/>
                    </a:lnTo>
                    <a:lnTo>
                      <a:pt x="407" y="814"/>
                    </a:lnTo>
                    <a:lnTo>
                      <a:pt x="582" y="872"/>
                    </a:lnTo>
                    <a:lnTo>
                      <a:pt x="756" y="950"/>
                    </a:lnTo>
                    <a:lnTo>
                      <a:pt x="970" y="1008"/>
                    </a:lnTo>
                    <a:lnTo>
                      <a:pt x="1125" y="1028"/>
                    </a:lnTo>
                    <a:lnTo>
                      <a:pt x="1280" y="1047"/>
                    </a:lnTo>
                    <a:lnTo>
                      <a:pt x="1629" y="1066"/>
                    </a:lnTo>
                    <a:lnTo>
                      <a:pt x="1319" y="601"/>
                    </a:lnTo>
                    <a:lnTo>
                      <a:pt x="1067" y="194"/>
                    </a:lnTo>
                    <a:lnTo>
                      <a:pt x="543" y="116"/>
                    </a:lnTo>
                    <a:lnTo>
                      <a:pt x="272" y="78"/>
                    </a:lnTo>
                    <a:lnTo>
                      <a:pt x="0"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747" name="Google Shape;2747;p34"/>
            <p:cNvGrpSpPr/>
            <p:nvPr/>
          </p:nvGrpSpPr>
          <p:grpSpPr>
            <a:xfrm flipH="1" rot="7013890">
              <a:off x="7227992" y="2238763"/>
              <a:ext cx="246788" cy="455317"/>
              <a:chOff x="-4150321" y="2527199"/>
              <a:chExt cx="364161" cy="671866"/>
            </a:xfrm>
          </p:grpSpPr>
          <p:sp>
            <p:nvSpPr>
              <p:cNvPr id="2748" name="Google Shape;2748;p34"/>
              <p:cNvSpPr/>
              <p:nvPr/>
            </p:nvSpPr>
            <p:spPr>
              <a:xfrm>
                <a:off x="-3912345" y="3048225"/>
                <a:ext cx="126184" cy="125232"/>
              </a:xfrm>
              <a:custGeom>
                <a:rect b="b" l="l" r="r" t="t"/>
                <a:pathLst>
                  <a:path extrusionOk="0" h="2367" w="2385">
                    <a:moveTo>
                      <a:pt x="0" y="1"/>
                    </a:moveTo>
                    <a:lnTo>
                      <a:pt x="252" y="447"/>
                    </a:lnTo>
                    <a:lnTo>
                      <a:pt x="524" y="893"/>
                    </a:lnTo>
                    <a:lnTo>
                      <a:pt x="834" y="1339"/>
                    </a:lnTo>
                    <a:lnTo>
                      <a:pt x="1164" y="1785"/>
                    </a:lnTo>
                    <a:lnTo>
                      <a:pt x="1319" y="1862"/>
                    </a:lnTo>
                    <a:lnTo>
                      <a:pt x="1532" y="1959"/>
                    </a:lnTo>
                    <a:lnTo>
                      <a:pt x="1803" y="2134"/>
                    </a:lnTo>
                    <a:lnTo>
                      <a:pt x="2094" y="2366"/>
                    </a:lnTo>
                    <a:lnTo>
                      <a:pt x="2172" y="2269"/>
                    </a:lnTo>
                    <a:lnTo>
                      <a:pt x="2230" y="2153"/>
                    </a:lnTo>
                    <a:lnTo>
                      <a:pt x="2327" y="1940"/>
                    </a:lnTo>
                    <a:lnTo>
                      <a:pt x="2366" y="1804"/>
                    </a:lnTo>
                    <a:lnTo>
                      <a:pt x="2385" y="1668"/>
                    </a:lnTo>
                    <a:lnTo>
                      <a:pt x="2385" y="1533"/>
                    </a:lnTo>
                    <a:lnTo>
                      <a:pt x="2385" y="1397"/>
                    </a:lnTo>
                    <a:lnTo>
                      <a:pt x="2346" y="1087"/>
                    </a:lnTo>
                    <a:lnTo>
                      <a:pt x="2269" y="776"/>
                    </a:lnTo>
                    <a:lnTo>
                      <a:pt x="1610" y="524"/>
                    </a:lnTo>
                    <a:lnTo>
                      <a:pt x="931" y="292"/>
                    </a:lnTo>
                    <a:lnTo>
                      <a:pt x="466" y="137"/>
                    </a:lnTo>
                    <a:lnTo>
                      <a:pt x="0"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9" name="Google Shape;2749;p34"/>
              <p:cNvSpPr/>
              <p:nvPr/>
            </p:nvSpPr>
            <p:spPr>
              <a:xfrm>
                <a:off x="-3934936" y="3048225"/>
                <a:ext cx="84176" cy="150839"/>
              </a:xfrm>
              <a:custGeom>
                <a:rect b="b" l="l" r="r" t="t"/>
                <a:pathLst>
                  <a:path extrusionOk="0" h="2851" w="1591">
                    <a:moveTo>
                      <a:pt x="427" y="1"/>
                    </a:moveTo>
                    <a:lnTo>
                      <a:pt x="389" y="156"/>
                    </a:lnTo>
                    <a:lnTo>
                      <a:pt x="253" y="544"/>
                    </a:lnTo>
                    <a:lnTo>
                      <a:pt x="117" y="1106"/>
                    </a:lnTo>
                    <a:lnTo>
                      <a:pt x="40" y="1436"/>
                    </a:lnTo>
                    <a:lnTo>
                      <a:pt x="1" y="1804"/>
                    </a:lnTo>
                    <a:lnTo>
                      <a:pt x="195" y="2037"/>
                    </a:lnTo>
                    <a:lnTo>
                      <a:pt x="408" y="2250"/>
                    </a:lnTo>
                    <a:lnTo>
                      <a:pt x="621" y="2424"/>
                    </a:lnTo>
                    <a:lnTo>
                      <a:pt x="835" y="2579"/>
                    </a:lnTo>
                    <a:lnTo>
                      <a:pt x="1028" y="2696"/>
                    </a:lnTo>
                    <a:lnTo>
                      <a:pt x="1222" y="2773"/>
                    </a:lnTo>
                    <a:lnTo>
                      <a:pt x="1397" y="2831"/>
                    </a:lnTo>
                    <a:lnTo>
                      <a:pt x="1591" y="2851"/>
                    </a:lnTo>
                    <a:lnTo>
                      <a:pt x="1591" y="1785"/>
                    </a:lnTo>
                    <a:lnTo>
                      <a:pt x="1261" y="1339"/>
                    </a:lnTo>
                    <a:lnTo>
                      <a:pt x="951" y="893"/>
                    </a:lnTo>
                    <a:lnTo>
                      <a:pt x="679" y="447"/>
                    </a:lnTo>
                    <a:lnTo>
                      <a:pt x="427"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0" name="Google Shape;2750;p34"/>
              <p:cNvSpPr/>
              <p:nvPr/>
            </p:nvSpPr>
            <p:spPr>
              <a:xfrm>
                <a:off x="-4116460" y="2592856"/>
                <a:ext cx="324164" cy="496484"/>
              </a:xfrm>
              <a:custGeom>
                <a:rect b="b" l="l" r="r" t="t"/>
                <a:pathLst>
                  <a:path extrusionOk="0" h="9384" w="6127">
                    <a:moveTo>
                      <a:pt x="1" y="0"/>
                    </a:moveTo>
                    <a:lnTo>
                      <a:pt x="272" y="679"/>
                    </a:lnTo>
                    <a:lnTo>
                      <a:pt x="912" y="2327"/>
                    </a:lnTo>
                    <a:lnTo>
                      <a:pt x="1319" y="3315"/>
                    </a:lnTo>
                    <a:lnTo>
                      <a:pt x="1726" y="4304"/>
                    </a:lnTo>
                    <a:lnTo>
                      <a:pt x="2133" y="5215"/>
                    </a:lnTo>
                    <a:lnTo>
                      <a:pt x="2501" y="5991"/>
                    </a:lnTo>
                    <a:lnTo>
                      <a:pt x="3219" y="7406"/>
                    </a:lnTo>
                    <a:lnTo>
                      <a:pt x="3548" y="8026"/>
                    </a:lnTo>
                    <a:lnTo>
                      <a:pt x="3858" y="8608"/>
                    </a:lnTo>
                    <a:lnTo>
                      <a:pt x="4324" y="8744"/>
                    </a:lnTo>
                    <a:lnTo>
                      <a:pt x="4789" y="8899"/>
                    </a:lnTo>
                    <a:lnTo>
                      <a:pt x="5468" y="9131"/>
                    </a:lnTo>
                    <a:lnTo>
                      <a:pt x="6127" y="9383"/>
                    </a:lnTo>
                    <a:lnTo>
                      <a:pt x="6010" y="9073"/>
                    </a:lnTo>
                    <a:lnTo>
                      <a:pt x="5875" y="8763"/>
                    </a:lnTo>
                    <a:lnTo>
                      <a:pt x="5022" y="8220"/>
                    </a:lnTo>
                    <a:lnTo>
                      <a:pt x="5351" y="8026"/>
                    </a:lnTo>
                    <a:lnTo>
                      <a:pt x="5564" y="7871"/>
                    </a:lnTo>
                    <a:lnTo>
                      <a:pt x="5371" y="7658"/>
                    </a:lnTo>
                    <a:lnTo>
                      <a:pt x="5157" y="7445"/>
                    </a:lnTo>
                    <a:lnTo>
                      <a:pt x="4770" y="7503"/>
                    </a:lnTo>
                    <a:lnTo>
                      <a:pt x="4556" y="7542"/>
                    </a:lnTo>
                    <a:lnTo>
                      <a:pt x="4363" y="7542"/>
                    </a:lnTo>
                    <a:lnTo>
                      <a:pt x="4033" y="7503"/>
                    </a:lnTo>
                    <a:lnTo>
                      <a:pt x="3820" y="7484"/>
                    </a:lnTo>
                    <a:lnTo>
                      <a:pt x="3665" y="7445"/>
                    </a:lnTo>
                    <a:lnTo>
                      <a:pt x="4052" y="7348"/>
                    </a:lnTo>
                    <a:lnTo>
                      <a:pt x="4459" y="7232"/>
                    </a:lnTo>
                    <a:lnTo>
                      <a:pt x="4867" y="7115"/>
                    </a:lnTo>
                    <a:lnTo>
                      <a:pt x="4595" y="6805"/>
                    </a:lnTo>
                    <a:lnTo>
                      <a:pt x="4324" y="6417"/>
                    </a:lnTo>
                    <a:lnTo>
                      <a:pt x="3975" y="6398"/>
                    </a:lnTo>
                    <a:lnTo>
                      <a:pt x="3820" y="6379"/>
                    </a:lnTo>
                    <a:lnTo>
                      <a:pt x="3665" y="6359"/>
                    </a:lnTo>
                    <a:lnTo>
                      <a:pt x="3451" y="6301"/>
                    </a:lnTo>
                    <a:lnTo>
                      <a:pt x="3277" y="6223"/>
                    </a:lnTo>
                    <a:lnTo>
                      <a:pt x="3102" y="6165"/>
                    </a:lnTo>
                    <a:lnTo>
                      <a:pt x="2967" y="6088"/>
                    </a:lnTo>
                    <a:lnTo>
                      <a:pt x="2773" y="5952"/>
                    </a:lnTo>
                    <a:lnTo>
                      <a:pt x="2695" y="5913"/>
                    </a:lnTo>
                    <a:lnTo>
                      <a:pt x="3432" y="5913"/>
                    </a:lnTo>
                    <a:lnTo>
                      <a:pt x="3141" y="5739"/>
                    </a:lnTo>
                    <a:lnTo>
                      <a:pt x="2909" y="5564"/>
                    </a:lnTo>
                    <a:lnTo>
                      <a:pt x="2792" y="5448"/>
                    </a:lnTo>
                    <a:lnTo>
                      <a:pt x="2695" y="5351"/>
                    </a:lnTo>
                    <a:lnTo>
                      <a:pt x="2695" y="5351"/>
                    </a:lnTo>
                    <a:lnTo>
                      <a:pt x="2967" y="5429"/>
                    </a:lnTo>
                    <a:lnTo>
                      <a:pt x="3238" y="5467"/>
                    </a:lnTo>
                    <a:lnTo>
                      <a:pt x="3762" y="5545"/>
                    </a:lnTo>
                    <a:lnTo>
                      <a:pt x="3238" y="4711"/>
                    </a:lnTo>
                    <a:lnTo>
                      <a:pt x="2637" y="3819"/>
                    </a:lnTo>
                    <a:lnTo>
                      <a:pt x="1396" y="1997"/>
                    </a:lnTo>
                    <a:lnTo>
                      <a:pt x="1"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1" name="Google Shape;2751;p34"/>
              <p:cNvSpPr/>
              <p:nvPr/>
            </p:nvSpPr>
            <p:spPr>
              <a:xfrm>
                <a:off x="-4116460" y="2592856"/>
                <a:ext cx="204170" cy="550820"/>
              </a:xfrm>
              <a:custGeom>
                <a:rect b="b" l="l" r="r" t="t"/>
                <a:pathLst>
                  <a:path extrusionOk="0" h="10411" w="3859">
                    <a:moveTo>
                      <a:pt x="1" y="0"/>
                    </a:moveTo>
                    <a:lnTo>
                      <a:pt x="59" y="563"/>
                    </a:lnTo>
                    <a:lnTo>
                      <a:pt x="136" y="1222"/>
                    </a:lnTo>
                    <a:lnTo>
                      <a:pt x="253" y="2094"/>
                    </a:lnTo>
                    <a:lnTo>
                      <a:pt x="466" y="3160"/>
                    </a:lnTo>
                    <a:lnTo>
                      <a:pt x="582" y="3723"/>
                    </a:lnTo>
                    <a:lnTo>
                      <a:pt x="737" y="4343"/>
                    </a:lnTo>
                    <a:lnTo>
                      <a:pt x="912" y="4983"/>
                    </a:lnTo>
                    <a:lnTo>
                      <a:pt x="1106" y="5642"/>
                    </a:lnTo>
                    <a:lnTo>
                      <a:pt x="1338" y="6340"/>
                    </a:lnTo>
                    <a:lnTo>
                      <a:pt x="1590" y="7038"/>
                    </a:lnTo>
                    <a:lnTo>
                      <a:pt x="1784" y="7542"/>
                    </a:lnTo>
                    <a:lnTo>
                      <a:pt x="1997" y="8007"/>
                    </a:lnTo>
                    <a:lnTo>
                      <a:pt x="2152" y="7736"/>
                    </a:lnTo>
                    <a:lnTo>
                      <a:pt x="2346" y="7503"/>
                    </a:lnTo>
                    <a:lnTo>
                      <a:pt x="2424" y="7387"/>
                    </a:lnTo>
                    <a:lnTo>
                      <a:pt x="2521" y="7309"/>
                    </a:lnTo>
                    <a:lnTo>
                      <a:pt x="2618" y="7232"/>
                    </a:lnTo>
                    <a:lnTo>
                      <a:pt x="2695" y="7193"/>
                    </a:lnTo>
                    <a:lnTo>
                      <a:pt x="2521" y="7619"/>
                    </a:lnTo>
                    <a:lnTo>
                      <a:pt x="2366" y="8026"/>
                    </a:lnTo>
                    <a:lnTo>
                      <a:pt x="2211" y="8492"/>
                    </a:lnTo>
                    <a:lnTo>
                      <a:pt x="2521" y="9054"/>
                    </a:lnTo>
                    <a:lnTo>
                      <a:pt x="2637" y="8763"/>
                    </a:lnTo>
                    <a:lnTo>
                      <a:pt x="2773" y="8472"/>
                    </a:lnTo>
                    <a:lnTo>
                      <a:pt x="2909" y="8240"/>
                    </a:lnTo>
                    <a:lnTo>
                      <a:pt x="2986" y="8162"/>
                    </a:lnTo>
                    <a:lnTo>
                      <a:pt x="3064" y="8085"/>
                    </a:lnTo>
                    <a:lnTo>
                      <a:pt x="2947" y="8530"/>
                    </a:lnTo>
                    <a:lnTo>
                      <a:pt x="2850" y="8976"/>
                    </a:lnTo>
                    <a:lnTo>
                      <a:pt x="2753" y="9461"/>
                    </a:lnTo>
                    <a:lnTo>
                      <a:pt x="3083" y="9984"/>
                    </a:lnTo>
                    <a:lnTo>
                      <a:pt x="3432" y="10411"/>
                    </a:lnTo>
                    <a:lnTo>
                      <a:pt x="3471" y="10043"/>
                    </a:lnTo>
                    <a:lnTo>
                      <a:pt x="3548" y="9713"/>
                    </a:lnTo>
                    <a:lnTo>
                      <a:pt x="3684" y="9151"/>
                    </a:lnTo>
                    <a:lnTo>
                      <a:pt x="3820" y="8763"/>
                    </a:lnTo>
                    <a:lnTo>
                      <a:pt x="3858" y="8608"/>
                    </a:lnTo>
                    <a:lnTo>
                      <a:pt x="3548" y="8026"/>
                    </a:lnTo>
                    <a:lnTo>
                      <a:pt x="3219" y="7406"/>
                    </a:lnTo>
                    <a:lnTo>
                      <a:pt x="2501" y="5991"/>
                    </a:lnTo>
                    <a:lnTo>
                      <a:pt x="2133" y="5215"/>
                    </a:lnTo>
                    <a:lnTo>
                      <a:pt x="1726" y="4304"/>
                    </a:lnTo>
                    <a:lnTo>
                      <a:pt x="1319" y="3315"/>
                    </a:lnTo>
                    <a:lnTo>
                      <a:pt x="912" y="2327"/>
                    </a:lnTo>
                    <a:lnTo>
                      <a:pt x="272" y="679"/>
                    </a:lnTo>
                    <a:lnTo>
                      <a:pt x="1"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2" name="Google Shape;2752;p34"/>
              <p:cNvSpPr/>
              <p:nvPr/>
            </p:nvSpPr>
            <p:spPr>
              <a:xfrm>
                <a:off x="-3922608" y="2969288"/>
                <a:ext cx="79044" cy="22592"/>
              </a:xfrm>
              <a:custGeom>
                <a:rect b="b" l="l" r="r" t="t"/>
                <a:pathLst>
                  <a:path extrusionOk="0" h="427" w="1494">
                    <a:moveTo>
                      <a:pt x="1203" y="0"/>
                    </a:moveTo>
                    <a:lnTo>
                      <a:pt x="795" y="117"/>
                    </a:lnTo>
                    <a:lnTo>
                      <a:pt x="388" y="233"/>
                    </a:lnTo>
                    <a:lnTo>
                      <a:pt x="1" y="330"/>
                    </a:lnTo>
                    <a:lnTo>
                      <a:pt x="156" y="369"/>
                    </a:lnTo>
                    <a:lnTo>
                      <a:pt x="369" y="388"/>
                    </a:lnTo>
                    <a:lnTo>
                      <a:pt x="699" y="427"/>
                    </a:lnTo>
                    <a:lnTo>
                      <a:pt x="892" y="427"/>
                    </a:lnTo>
                    <a:lnTo>
                      <a:pt x="1106" y="388"/>
                    </a:lnTo>
                    <a:lnTo>
                      <a:pt x="1493" y="330"/>
                    </a:lnTo>
                    <a:lnTo>
                      <a:pt x="1203"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3" name="Google Shape;2753;p34"/>
              <p:cNvSpPr/>
              <p:nvPr/>
            </p:nvSpPr>
            <p:spPr>
              <a:xfrm>
                <a:off x="-3983134" y="3020555"/>
                <a:ext cx="28782" cy="72854"/>
              </a:xfrm>
              <a:custGeom>
                <a:rect b="b" l="l" r="r" t="t"/>
                <a:pathLst>
                  <a:path extrusionOk="0" h="1377" w="544">
                    <a:moveTo>
                      <a:pt x="544" y="1"/>
                    </a:moveTo>
                    <a:lnTo>
                      <a:pt x="466" y="78"/>
                    </a:lnTo>
                    <a:lnTo>
                      <a:pt x="389" y="156"/>
                    </a:lnTo>
                    <a:lnTo>
                      <a:pt x="253" y="388"/>
                    </a:lnTo>
                    <a:lnTo>
                      <a:pt x="117" y="679"/>
                    </a:lnTo>
                    <a:lnTo>
                      <a:pt x="1" y="970"/>
                    </a:lnTo>
                    <a:lnTo>
                      <a:pt x="233" y="1377"/>
                    </a:lnTo>
                    <a:lnTo>
                      <a:pt x="330" y="892"/>
                    </a:lnTo>
                    <a:lnTo>
                      <a:pt x="427" y="446"/>
                    </a:lnTo>
                    <a:lnTo>
                      <a:pt x="544"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4" name="Google Shape;2754;p34"/>
              <p:cNvSpPr/>
              <p:nvPr/>
            </p:nvSpPr>
            <p:spPr>
              <a:xfrm>
                <a:off x="-4010805" y="2973362"/>
                <a:ext cx="36982" cy="68780"/>
              </a:xfrm>
              <a:custGeom>
                <a:rect b="b" l="l" r="r" t="t"/>
                <a:pathLst>
                  <a:path extrusionOk="0" h="1300" w="699">
                    <a:moveTo>
                      <a:pt x="698" y="1"/>
                    </a:moveTo>
                    <a:lnTo>
                      <a:pt x="621" y="40"/>
                    </a:lnTo>
                    <a:lnTo>
                      <a:pt x="524" y="117"/>
                    </a:lnTo>
                    <a:lnTo>
                      <a:pt x="427" y="195"/>
                    </a:lnTo>
                    <a:lnTo>
                      <a:pt x="349" y="311"/>
                    </a:lnTo>
                    <a:lnTo>
                      <a:pt x="155" y="544"/>
                    </a:lnTo>
                    <a:lnTo>
                      <a:pt x="0" y="815"/>
                    </a:lnTo>
                    <a:lnTo>
                      <a:pt x="214" y="1300"/>
                    </a:lnTo>
                    <a:lnTo>
                      <a:pt x="369" y="834"/>
                    </a:lnTo>
                    <a:lnTo>
                      <a:pt x="524" y="427"/>
                    </a:lnTo>
                    <a:lnTo>
                      <a:pt x="698"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5" name="Google Shape;2755;p34"/>
              <p:cNvSpPr/>
              <p:nvPr/>
            </p:nvSpPr>
            <p:spPr>
              <a:xfrm>
                <a:off x="-3973875" y="2875961"/>
                <a:ext cx="86186" cy="56452"/>
              </a:xfrm>
              <a:custGeom>
                <a:rect b="b" l="l" r="r" t="t"/>
                <a:pathLst>
                  <a:path extrusionOk="0" h="1067" w="1629">
                    <a:moveTo>
                      <a:pt x="0" y="0"/>
                    </a:moveTo>
                    <a:lnTo>
                      <a:pt x="97" y="97"/>
                    </a:lnTo>
                    <a:lnTo>
                      <a:pt x="214" y="213"/>
                    </a:lnTo>
                    <a:lnTo>
                      <a:pt x="446" y="388"/>
                    </a:lnTo>
                    <a:lnTo>
                      <a:pt x="737" y="562"/>
                    </a:lnTo>
                    <a:lnTo>
                      <a:pt x="0" y="562"/>
                    </a:lnTo>
                    <a:lnTo>
                      <a:pt x="78" y="601"/>
                    </a:lnTo>
                    <a:lnTo>
                      <a:pt x="272" y="737"/>
                    </a:lnTo>
                    <a:lnTo>
                      <a:pt x="407" y="814"/>
                    </a:lnTo>
                    <a:lnTo>
                      <a:pt x="582" y="872"/>
                    </a:lnTo>
                    <a:lnTo>
                      <a:pt x="756" y="950"/>
                    </a:lnTo>
                    <a:lnTo>
                      <a:pt x="970" y="1008"/>
                    </a:lnTo>
                    <a:lnTo>
                      <a:pt x="1125" y="1028"/>
                    </a:lnTo>
                    <a:lnTo>
                      <a:pt x="1280" y="1047"/>
                    </a:lnTo>
                    <a:lnTo>
                      <a:pt x="1629" y="1066"/>
                    </a:lnTo>
                    <a:lnTo>
                      <a:pt x="1319" y="601"/>
                    </a:lnTo>
                    <a:lnTo>
                      <a:pt x="1067" y="194"/>
                    </a:lnTo>
                    <a:lnTo>
                      <a:pt x="543" y="116"/>
                    </a:lnTo>
                    <a:lnTo>
                      <a:pt x="272" y="78"/>
                    </a:lnTo>
                    <a:lnTo>
                      <a:pt x="0"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6" name="Google Shape;2756;p34"/>
              <p:cNvSpPr/>
              <p:nvPr/>
            </p:nvSpPr>
            <p:spPr>
              <a:xfrm>
                <a:off x="-4150321" y="2527199"/>
                <a:ext cx="53384" cy="100577"/>
              </a:xfrm>
              <a:custGeom>
                <a:rect b="b" l="l" r="r" t="t"/>
                <a:pathLst>
                  <a:path extrusionOk="0" h="1901" w="1009">
                    <a:moveTo>
                      <a:pt x="330" y="1"/>
                    </a:moveTo>
                    <a:lnTo>
                      <a:pt x="1" y="117"/>
                    </a:lnTo>
                    <a:lnTo>
                      <a:pt x="679" y="1900"/>
                    </a:lnTo>
                    <a:lnTo>
                      <a:pt x="1009" y="1765"/>
                    </a:lnTo>
                    <a:lnTo>
                      <a:pt x="330"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7" name="Google Shape;2757;p34"/>
              <p:cNvSpPr/>
              <p:nvPr/>
            </p:nvSpPr>
            <p:spPr>
              <a:xfrm>
                <a:off x="-3912345" y="3048225"/>
                <a:ext cx="126184" cy="125232"/>
              </a:xfrm>
              <a:custGeom>
                <a:rect b="b" l="l" r="r" t="t"/>
                <a:pathLst>
                  <a:path extrusionOk="0" h="2367" w="2385">
                    <a:moveTo>
                      <a:pt x="0" y="1"/>
                    </a:moveTo>
                    <a:lnTo>
                      <a:pt x="252" y="447"/>
                    </a:lnTo>
                    <a:lnTo>
                      <a:pt x="524" y="893"/>
                    </a:lnTo>
                    <a:lnTo>
                      <a:pt x="834" y="1339"/>
                    </a:lnTo>
                    <a:lnTo>
                      <a:pt x="1164" y="1785"/>
                    </a:lnTo>
                    <a:lnTo>
                      <a:pt x="1319" y="1862"/>
                    </a:lnTo>
                    <a:lnTo>
                      <a:pt x="1532" y="1959"/>
                    </a:lnTo>
                    <a:lnTo>
                      <a:pt x="1803" y="2134"/>
                    </a:lnTo>
                    <a:lnTo>
                      <a:pt x="2094" y="2366"/>
                    </a:lnTo>
                    <a:lnTo>
                      <a:pt x="2172" y="2269"/>
                    </a:lnTo>
                    <a:lnTo>
                      <a:pt x="2230" y="2153"/>
                    </a:lnTo>
                    <a:lnTo>
                      <a:pt x="2327" y="1940"/>
                    </a:lnTo>
                    <a:lnTo>
                      <a:pt x="2366" y="1804"/>
                    </a:lnTo>
                    <a:lnTo>
                      <a:pt x="2385" y="1668"/>
                    </a:lnTo>
                    <a:lnTo>
                      <a:pt x="2385" y="1533"/>
                    </a:lnTo>
                    <a:lnTo>
                      <a:pt x="2385" y="1397"/>
                    </a:lnTo>
                    <a:lnTo>
                      <a:pt x="2346" y="1087"/>
                    </a:lnTo>
                    <a:lnTo>
                      <a:pt x="2269" y="776"/>
                    </a:lnTo>
                    <a:lnTo>
                      <a:pt x="1610" y="524"/>
                    </a:lnTo>
                    <a:lnTo>
                      <a:pt x="931" y="292"/>
                    </a:lnTo>
                    <a:lnTo>
                      <a:pt x="466" y="137"/>
                    </a:lnTo>
                    <a:lnTo>
                      <a:pt x="0"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8" name="Google Shape;2758;p34"/>
              <p:cNvSpPr/>
              <p:nvPr/>
            </p:nvSpPr>
            <p:spPr>
              <a:xfrm>
                <a:off x="-3934936" y="3048225"/>
                <a:ext cx="84176" cy="150839"/>
              </a:xfrm>
              <a:custGeom>
                <a:rect b="b" l="l" r="r" t="t"/>
                <a:pathLst>
                  <a:path extrusionOk="0" h="2851" w="1591">
                    <a:moveTo>
                      <a:pt x="427" y="1"/>
                    </a:moveTo>
                    <a:lnTo>
                      <a:pt x="389" y="156"/>
                    </a:lnTo>
                    <a:lnTo>
                      <a:pt x="253" y="544"/>
                    </a:lnTo>
                    <a:lnTo>
                      <a:pt x="117" y="1106"/>
                    </a:lnTo>
                    <a:lnTo>
                      <a:pt x="40" y="1436"/>
                    </a:lnTo>
                    <a:lnTo>
                      <a:pt x="1" y="1804"/>
                    </a:lnTo>
                    <a:lnTo>
                      <a:pt x="195" y="2037"/>
                    </a:lnTo>
                    <a:lnTo>
                      <a:pt x="408" y="2250"/>
                    </a:lnTo>
                    <a:lnTo>
                      <a:pt x="621" y="2424"/>
                    </a:lnTo>
                    <a:lnTo>
                      <a:pt x="835" y="2579"/>
                    </a:lnTo>
                    <a:lnTo>
                      <a:pt x="1028" y="2696"/>
                    </a:lnTo>
                    <a:lnTo>
                      <a:pt x="1222" y="2773"/>
                    </a:lnTo>
                    <a:lnTo>
                      <a:pt x="1397" y="2831"/>
                    </a:lnTo>
                    <a:lnTo>
                      <a:pt x="1591" y="2851"/>
                    </a:lnTo>
                    <a:lnTo>
                      <a:pt x="1591" y="1785"/>
                    </a:lnTo>
                    <a:lnTo>
                      <a:pt x="1261" y="1339"/>
                    </a:lnTo>
                    <a:lnTo>
                      <a:pt x="951" y="893"/>
                    </a:lnTo>
                    <a:lnTo>
                      <a:pt x="679" y="447"/>
                    </a:lnTo>
                    <a:lnTo>
                      <a:pt x="427"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9" name="Google Shape;2759;p34"/>
              <p:cNvSpPr/>
              <p:nvPr/>
            </p:nvSpPr>
            <p:spPr>
              <a:xfrm>
                <a:off x="-3922608" y="2969288"/>
                <a:ext cx="79044" cy="22592"/>
              </a:xfrm>
              <a:custGeom>
                <a:rect b="b" l="l" r="r" t="t"/>
                <a:pathLst>
                  <a:path extrusionOk="0" h="427" w="1494">
                    <a:moveTo>
                      <a:pt x="1203" y="0"/>
                    </a:moveTo>
                    <a:lnTo>
                      <a:pt x="795" y="117"/>
                    </a:lnTo>
                    <a:lnTo>
                      <a:pt x="388" y="233"/>
                    </a:lnTo>
                    <a:lnTo>
                      <a:pt x="1" y="330"/>
                    </a:lnTo>
                    <a:lnTo>
                      <a:pt x="156" y="369"/>
                    </a:lnTo>
                    <a:lnTo>
                      <a:pt x="369" y="388"/>
                    </a:lnTo>
                    <a:lnTo>
                      <a:pt x="699" y="427"/>
                    </a:lnTo>
                    <a:lnTo>
                      <a:pt x="892" y="427"/>
                    </a:lnTo>
                    <a:lnTo>
                      <a:pt x="1106" y="388"/>
                    </a:lnTo>
                    <a:lnTo>
                      <a:pt x="1493" y="330"/>
                    </a:lnTo>
                    <a:lnTo>
                      <a:pt x="1203"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0" name="Google Shape;2760;p34"/>
              <p:cNvSpPr/>
              <p:nvPr/>
            </p:nvSpPr>
            <p:spPr>
              <a:xfrm>
                <a:off x="-3983134" y="3020555"/>
                <a:ext cx="28782" cy="72854"/>
              </a:xfrm>
              <a:custGeom>
                <a:rect b="b" l="l" r="r" t="t"/>
                <a:pathLst>
                  <a:path extrusionOk="0" h="1377" w="544">
                    <a:moveTo>
                      <a:pt x="544" y="1"/>
                    </a:moveTo>
                    <a:lnTo>
                      <a:pt x="466" y="78"/>
                    </a:lnTo>
                    <a:lnTo>
                      <a:pt x="389" y="156"/>
                    </a:lnTo>
                    <a:lnTo>
                      <a:pt x="253" y="388"/>
                    </a:lnTo>
                    <a:lnTo>
                      <a:pt x="117" y="679"/>
                    </a:lnTo>
                    <a:lnTo>
                      <a:pt x="1" y="970"/>
                    </a:lnTo>
                    <a:lnTo>
                      <a:pt x="233" y="1377"/>
                    </a:lnTo>
                    <a:lnTo>
                      <a:pt x="330" y="892"/>
                    </a:lnTo>
                    <a:lnTo>
                      <a:pt x="427" y="446"/>
                    </a:lnTo>
                    <a:lnTo>
                      <a:pt x="544"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1" name="Google Shape;2761;p34"/>
              <p:cNvSpPr/>
              <p:nvPr/>
            </p:nvSpPr>
            <p:spPr>
              <a:xfrm>
                <a:off x="-4010805" y="2973362"/>
                <a:ext cx="36982" cy="68780"/>
              </a:xfrm>
              <a:custGeom>
                <a:rect b="b" l="l" r="r" t="t"/>
                <a:pathLst>
                  <a:path extrusionOk="0" h="1300" w="699">
                    <a:moveTo>
                      <a:pt x="698" y="1"/>
                    </a:moveTo>
                    <a:lnTo>
                      <a:pt x="621" y="40"/>
                    </a:lnTo>
                    <a:lnTo>
                      <a:pt x="524" y="117"/>
                    </a:lnTo>
                    <a:lnTo>
                      <a:pt x="427" y="195"/>
                    </a:lnTo>
                    <a:lnTo>
                      <a:pt x="349" y="311"/>
                    </a:lnTo>
                    <a:lnTo>
                      <a:pt x="155" y="544"/>
                    </a:lnTo>
                    <a:lnTo>
                      <a:pt x="0" y="815"/>
                    </a:lnTo>
                    <a:lnTo>
                      <a:pt x="214" y="1300"/>
                    </a:lnTo>
                    <a:lnTo>
                      <a:pt x="369" y="834"/>
                    </a:lnTo>
                    <a:lnTo>
                      <a:pt x="524" y="427"/>
                    </a:lnTo>
                    <a:lnTo>
                      <a:pt x="698" y="1"/>
                    </a:lnTo>
                    <a:close/>
                  </a:path>
                </a:pathLst>
              </a:custGeom>
              <a:solidFill>
                <a:srgbClr val="000000">
                  <a:alpha val="125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2" name="Google Shape;2762;p34"/>
              <p:cNvSpPr/>
              <p:nvPr/>
            </p:nvSpPr>
            <p:spPr>
              <a:xfrm>
                <a:off x="-3973875" y="2875961"/>
                <a:ext cx="86186" cy="56452"/>
              </a:xfrm>
              <a:custGeom>
                <a:rect b="b" l="l" r="r" t="t"/>
                <a:pathLst>
                  <a:path extrusionOk="0" h="1067" w="1629">
                    <a:moveTo>
                      <a:pt x="0" y="0"/>
                    </a:moveTo>
                    <a:lnTo>
                      <a:pt x="97" y="97"/>
                    </a:lnTo>
                    <a:lnTo>
                      <a:pt x="214" y="213"/>
                    </a:lnTo>
                    <a:lnTo>
                      <a:pt x="446" y="388"/>
                    </a:lnTo>
                    <a:lnTo>
                      <a:pt x="737" y="562"/>
                    </a:lnTo>
                    <a:lnTo>
                      <a:pt x="0" y="562"/>
                    </a:lnTo>
                    <a:lnTo>
                      <a:pt x="78" y="601"/>
                    </a:lnTo>
                    <a:lnTo>
                      <a:pt x="272" y="737"/>
                    </a:lnTo>
                    <a:lnTo>
                      <a:pt x="407" y="814"/>
                    </a:lnTo>
                    <a:lnTo>
                      <a:pt x="582" y="872"/>
                    </a:lnTo>
                    <a:lnTo>
                      <a:pt x="756" y="950"/>
                    </a:lnTo>
                    <a:lnTo>
                      <a:pt x="970" y="1008"/>
                    </a:lnTo>
                    <a:lnTo>
                      <a:pt x="1125" y="1028"/>
                    </a:lnTo>
                    <a:lnTo>
                      <a:pt x="1280" y="1047"/>
                    </a:lnTo>
                    <a:lnTo>
                      <a:pt x="1629" y="1066"/>
                    </a:lnTo>
                    <a:lnTo>
                      <a:pt x="1319" y="601"/>
                    </a:lnTo>
                    <a:lnTo>
                      <a:pt x="1067" y="194"/>
                    </a:lnTo>
                    <a:lnTo>
                      <a:pt x="543" y="116"/>
                    </a:lnTo>
                    <a:lnTo>
                      <a:pt x="272" y="78"/>
                    </a:lnTo>
                    <a:lnTo>
                      <a:pt x="0"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cxnSp>
        <p:nvCxnSpPr>
          <p:cNvPr id="2763" name="Google Shape;2763;p34"/>
          <p:cNvCxnSpPr/>
          <p:nvPr/>
        </p:nvCxnSpPr>
        <p:spPr>
          <a:xfrm flipH="1">
            <a:off x="5029200" y="2249000"/>
            <a:ext cx="204300" cy="86700"/>
          </a:xfrm>
          <a:prstGeom prst="straightConnector1">
            <a:avLst/>
          </a:prstGeom>
          <a:noFill/>
          <a:ln cap="flat" cmpd="sng" w="28575">
            <a:solidFill>
              <a:schemeClr val="dk1"/>
            </a:solidFill>
            <a:prstDash val="solid"/>
            <a:round/>
            <a:headEnd len="med" w="med" type="none"/>
            <a:tailEnd len="med" w="med" type="none"/>
          </a:ln>
        </p:spPr>
      </p:cxn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7" name="Shape 2767"/>
        <p:cNvGrpSpPr/>
        <p:nvPr/>
      </p:nvGrpSpPr>
      <p:grpSpPr>
        <a:xfrm>
          <a:off x="0" y="0"/>
          <a:ext cx="0" cy="0"/>
          <a:chOff x="0" y="0"/>
          <a:chExt cx="0" cy="0"/>
        </a:xfrm>
      </p:grpSpPr>
      <p:sp>
        <p:nvSpPr>
          <p:cNvPr id="2768" name="Google Shape;2768;p35"/>
          <p:cNvSpPr txBox="1"/>
          <p:nvPr>
            <p:ph type="title"/>
          </p:nvPr>
        </p:nvSpPr>
        <p:spPr>
          <a:xfrm>
            <a:off x="617750" y="106210"/>
            <a:ext cx="7704000" cy="54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Background</a:t>
            </a:r>
            <a:endParaRPr/>
          </a:p>
        </p:txBody>
      </p:sp>
      <p:sp>
        <p:nvSpPr>
          <p:cNvPr id="2769" name="Google Shape;2769;p35"/>
          <p:cNvSpPr txBox="1"/>
          <p:nvPr>
            <p:ph idx="1" type="body"/>
          </p:nvPr>
        </p:nvSpPr>
        <p:spPr>
          <a:xfrm>
            <a:off x="585300" y="1125050"/>
            <a:ext cx="5462700" cy="2194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Who are they?</a:t>
            </a:r>
            <a:endParaRPr/>
          </a:p>
          <a:p>
            <a:pPr indent="-330200" lvl="0" marL="457200" rtl="0" algn="l">
              <a:spcBef>
                <a:spcPts val="0"/>
              </a:spcBef>
              <a:spcAft>
                <a:spcPts val="0"/>
              </a:spcAft>
              <a:buSzPts val="1600"/>
              <a:buChar char="-"/>
            </a:pPr>
            <a:r>
              <a:rPr lang="en"/>
              <a:t>They live in the 3 prairie provinces: Alberta, Saskatchewan, and Manitoba</a:t>
            </a:r>
            <a:endParaRPr/>
          </a:p>
          <a:p>
            <a:pPr indent="-330200" lvl="0" marL="457200" rtl="0" algn="l">
              <a:spcBef>
                <a:spcPts val="0"/>
              </a:spcBef>
              <a:spcAft>
                <a:spcPts val="0"/>
              </a:spcAft>
              <a:buSzPts val="1600"/>
              <a:buChar char="-"/>
            </a:pPr>
            <a:r>
              <a:rPr lang="en"/>
              <a:t>They are of mixed European </a:t>
            </a:r>
            <a:r>
              <a:rPr lang="en"/>
              <a:t>descent</a:t>
            </a:r>
            <a:r>
              <a:rPr lang="en"/>
              <a:t> (French, Scottish, and English) and First Nations ancestry (Cree)</a:t>
            </a:r>
            <a:endParaRPr/>
          </a:p>
          <a:p>
            <a:pPr indent="-330200" lvl="0" marL="457200" rtl="0" algn="l">
              <a:spcBef>
                <a:spcPts val="0"/>
              </a:spcBef>
              <a:spcAft>
                <a:spcPts val="0"/>
              </a:spcAft>
              <a:buSzPts val="1600"/>
              <a:buChar char="-"/>
            </a:pPr>
            <a:r>
              <a:rPr lang="en"/>
              <a:t>Their community was primarily in Red River Valley, now Winnipeg</a:t>
            </a:r>
            <a:endParaRPr/>
          </a:p>
          <a:p>
            <a:pPr indent="-330200" lvl="0" marL="457200" rtl="0" algn="l">
              <a:spcBef>
                <a:spcPts val="0"/>
              </a:spcBef>
              <a:spcAft>
                <a:spcPts val="0"/>
              </a:spcAft>
              <a:buSzPts val="1600"/>
              <a:buChar char="-"/>
            </a:pPr>
            <a:r>
              <a:rPr lang="en"/>
              <a:t>Many were French speaking and Catholic</a:t>
            </a:r>
            <a:endParaRPr/>
          </a:p>
          <a:p>
            <a:pPr indent="-330200" lvl="0" marL="457200" rtl="0" algn="l">
              <a:spcBef>
                <a:spcPts val="0"/>
              </a:spcBef>
              <a:spcAft>
                <a:spcPts val="0"/>
              </a:spcAft>
              <a:buSzPts val="1600"/>
              <a:buChar char="-"/>
            </a:pPr>
            <a:r>
              <a:rPr lang="en"/>
              <a:t>Their lifestyle blended Indigenous ways of life with European farming and culture</a:t>
            </a:r>
            <a:endParaRPr/>
          </a:p>
        </p:txBody>
      </p:sp>
      <p:pic>
        <p:nvPicPr>
          <p:cNvPr id="2770" name="Google Shape;2770;p35"/>
          <p:cNvPicPr preferRelativeResize="0"/>
          <p:nvPr/>
        </p:nvPicPr>
        <p:blipFill>
          <a:blip r:embed="rId3">
            <a:alphaModFix/>
          </a:blip>
          <a:stretch>
            <a:fillRect/>
          </a:stretch>
        </p:blipFill>
        <p:spPr>
          <a:xfrm>
            <a:off x="6048000" y="690572"/>
            <a:ext cx="2790825" cy="37623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4" name="Shape 2774"/>
        <p:cNvGrpSpPr/>
        <p:nvPr/>
      </p:nvGrpSpPr>
      <p:grpSpPr>
        <a:xfrm>
          <a:off x="0" y="0"/>
          <a:ext cx="0" cy="0"/>
          <a:chOff x="0" y="0"/>
          <a:chExt cx="0" cy="0"/>
        </a:xfrm>
      </p:grpSpPr>
      <p:sp>
        <p:nvSpPr>
          <p:cNvPr id="2775" name="Google Shape;2775;p36"/>
          <p:cNvSpPr txBox="1"/>
          <p:nvPr>
            <p:ph type="title"/>
          </p:nvPr>
        </p:nvSpPr>
        <p:spPr>
          <a:xfrm>
            <a:off x="720000" y="365760"/>
            <a:ext cx="7704000" cy="54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The Northwest Region</a:t>
            </a:r>
            <a:endParaRPr/>
          </a:p>
        </p:txBody>
      </p:sp>
      <p:sp>
        <p:nvSpPr>
          <p:cNvPr id="2776" name="Google Shape;2776;p36"/>
          <p:cNvSpPr txBox="1"/>
          <p:nvPr>
            <p:ph idx="1" type="body"/>
          </p:nvPr>
        </p:nvSpPr>
        <p:spPr>
          <a:xfrm>
            <a:off x="695400" y="1557600"/>
            <a:ext cx="7153500" cy="2194500"/>
          </a:xfrm>
          <a:prstGeom prst="rect">
            <a:avLst/>
          </a:prstGeom>
        </p:spPr>
        <p:txBody>
          <a:bodyPr anchorCtr="0" anchor="ctr" bIns="91425" lIns="91425" spcFirstLastPara="1" rIns="91425" wrap="square" tIns="91425">
            <a:noAutofit/>
          </a:bodyPr>
          <a:lstStyle/>
          <a:p>
            <a:pPr indent="-330200" lvl="0" marL="457200" rtl="0" algn="l">
              <a:spcBef>
                <a:spcPts val="0"/>
              </a:spcBef>
              <a:spcAft>
                <a:spcPts val="0"/>
              </a:spcAft>
              <a:buSzPts val="1600"/>
              <a:buChar char="-"/>
            </a:pPr>
            <a:r>
              <a:rPr lang="en"/>
              <a:t>An area under control of the Hudson’s Bay Company (HBC) and was known as Rupert’s Land</a:t>
            </a:r>
            <a:endParaRPr/>
          </a:p>
          <a:p>
            <a:pPr indent="-330200" lvl="0" marL="457200" rtl="0" algn="l">
              <a:spcBef>
                <a:spcPts val="0"/>
              </a:spcBef>
              <a:spcAft>
                <a:spcPts val="0"/>
              </a:spcAft>
              <a:buSzPts val="1600"/>
              <a:buChar char="-"/>
            </a:pPr>
            <a:r>
              <a:rPr lang="en"/>
              <a:t>Economic Activity:</a:t>
            </a:r>
            <a:endParaRPr/>
          </a:p>
          <a:p>
            <a:pPr indent="-330200" lvl="1" marL="914400" rtl="0" algn="l">
              <a:spcBef>
                <a:spcPts val="0"/>
              </a:spcBef>
              <a:spcAft>
                <a:spcPts val="0"/>
              </a:spcAft>
              <a:buSzPts val="1600"/>
              <a:buChar char="-"/>
            </a:pPr>
            <a:r>
              <a:rPr lang="en"/>
              <a:t>Fur Trade: dominated this area; HBC established trading posts and interacted with many Indigenous communities. Their trade network extended through the region’s river systems</a:t>
            </a:r>
            <a:endParaRPr/>
          </a:p>
          <a:p>
            <a:pPr indent="-330200" lvl="1" marL="914400" rtl="0" algn="l">
              <a:spcBef>
                <a:spcPts val="0"/>
              </a:spcBef>
              <a:spcAft>
                <a:spcPts val="0"/>
              </a:spcAft>
              <a:buSzPts val="1600"/>
              <a:buChar char="-"/>
            </a:pPr>
            <a:r>
              <a:rPr lang="en"/>
              <a:t>Métis Involvement: the Métis, particularly in the Red River region, were renowned for their buffalo hunts, which provided sustenance and resources like hides and pemmican (a protein-rich food).</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0" name="Shape 2780"/>
        <p:cNvGrpSpPr/>
        <p:nvPr/>
      </p:nvGrpSpPr>
      <p:grpSpPr>
        <a:xfrm>
          <a:off x="0" y="0"/>
          <a:ext cx="0" cy="0"/>
          <a:chOff x="0" y="0"/>
          <a:chExt cx="0" cy="0"/>
        </a:xfrm>
      </p:grpSpPr>
      <p:sp>
        <p:nvSpPr>
          <p:cNvPr id="2781" name="Google Shape;2781;p37"/>
          <p:cNvSpPr txBox="1"/>
          <p:nvPr>
            <p:ph type="title"/>
          </p:nvPr>
        </p:nvSpPr>
        <p:spPr>
          <a:xfrm>
            <a:off x="720000" y="365760"/>
            <a:ext cx="7704000" cy="54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Indigenous Presence</a:t>
            </a:r>
            <a:endParaRPr/>
          </a:p>
        </p:txBody>
      </p:sp>
      <p:sp>
        <p:nvSpPr>
          <p:cNvPr id="2782" name="Google Shape;2782;p37"/>
          <p:cNvSpPr txBox="1"/>
          <p:nvPr>
            <p:ph idx="1" type="body"/>
          </p:nvPr>
        </p:nvSpPr>
        <p:spPr>
          <a:xfrm>
            <a:off x="695400" y="1557600"/>
            <a:ext cx="7822200" cy="2194500"/>
          </a:xfrm>
          <a:prstGeom prst="rect">
            <a:avLst/>
          </a:prstGeom>
        </p:spPr>
        <p:txBody>
          <a:bodyPr anchorCtr="0" anchor="ctr" bIns="91425" lIns="91425" spcFirstLastPara="1" rIns="91425" wrap="square" tIns="91425">
            <a:noAutofit/>
          </a:bodyPr>
          <a:lstStyle/>
          <a:p>
            <a:pPr indent="-330200" lvl="0" marL="457200" rtl="0" algn="l">
              <a:spcBef>
                <a:spcPts val="0"/>
              </a:spcBef>
              <a:spcAft>
                <a:spcPts val="0"/>
              </a:spcAft>
              <a:buSzPts val="1600"/>
              <a:buChar char="●"/>
            </a:pPr>
            <a:r>
              <a:rPr b="1" lang="en"/>
              <a:t>Indigenous Nations:</a:t>
            </a:r>
            <a:r>
              <a:rPr lang="en"/>
              <a:t> The Plains Cree, Blackfoot, Assiniboine, and Dene were among the prominent Indigenous groups in the Northwest. They relied on the land for hunting and fishing and maintained intricate social and trade networks.</a:t>
            </a:r>
            <a:endParaRPr/>
          </a:p>
          <a:p>
            <a:pPr indent="0" lvl="0" marL="457200" rtl="0" algn="l">
              <a:spcBef>
                <a:spcPts val="0"/>
              </a:spcBef>
              <a:spcAft>
                <a:spcPts val="0"/>
              </a:spcAft>
              <a:buNone/>
            </a:pPr>
            <a:r>
              <a:t/>
            </a:r>
            <a:endParaRPr/>
          </a:p>
          <a:p>
            <a:pPr indent="-330200" lvl="0" marL="457200" rtl="0" algn="l">
              <a:spcBef>
                <a:spcPts val="0"/>
              </a:spcBef>
              <a:spcAft>
                <a:spcPts val="0"/>
              </a:spcAft>
              <a:buSzPts val="1600"/>
              <a:buChar char="●"/>
            </a:pPr>
            <a:r>
              <a:rPr b="1" lang="en"/>
              <a:t>Interactions with the HBC:</a:t>
            </a:r>
            <a:r>
              <a:rPr lang="en"/>
              <a:t> Indigenous groups held strategic trading relationships with HBC posts, which often included mutual agreements. However, as settlers began eyeing the region, Indigenous peoples grew increasingly concerned about the future of their land and ways of life.</a:t>
            </a:r>
            <a:endParaRPr/>
          </a:p>
          <a:p>
            <a:pPr indent="0" lvl="0" marL="0" rtl="0" algn="l">
              <a:spcBef>
                <a:spcPts val="0"/>
              </a:spcBef>
              <a:spcAft>
                <a:spcPts val="0"/>
              </a:spcAft>
              <a:buNone/>
            </a:pPr>
            <a:r>
              <a:t/>
            </a:r>
            <a:endParaRPr>
              <a:latin typeface="Inter Medium"/>
              <a:ea typeface="Inter Medium"/>
              <a:cs typeface="Inter Medium"/>
              <a:sym typeface="Inter Medium"/>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6" name="Shape 2786"/>
        <p:cNvGrpSpPr/>
        <p:nvPr/>
      </p:nvGrpSpPr>
      <p:grpSpPr>
        <a:xfrm>
          <a:off x="0" y="0"/>
          <a:ext cx="0" cy="0"/>
          <a:chOff x="0" y="0"/>
          <a:chExt cx="0" cy="0"/>
        </a:xfrm>
      </p:grpSpPr>
      <p:pic>
        <p:nvPicPr>
          <p:cNvPr id="2787" name="Google Shape;2787;p38"/>
          <p:cNvPicPr preferRelativeResize="0"/>
          <p:nvPr/>
        </p:nvPicPr>
        <p:blipFill>
          <a:blip r:embed="rId3">
            <a:alphaModFix/>
          </a:blip>
          <a:stretch>
            <a:fillRect/>
          </a:stretch>
        </p:blipFill>
        <p:spPr>
          <a:xfrm>
            <a:off x="923150" y="190500"/>
            <a:ext cx="6391275" cy="47625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1" name="Shape 2791"/>
        <p:cNvGrpSpPr/>
        <p:nvPr/>
      </p:nvGrpSpPr>
      <p:grpSpPr>
        <a:xfrm>
          <a:off x="0" y="0"/>
          <a:ext cx="0" cy="0"/>
          <a:chOff x="0" y="0"/>
          <a:chExt cx="0" cy="0"/>
        </a:xfrm>
      </p:grpSpPr>
      <p:sp>
        <p:nvSpPr>
          <p:cNvPr id="2792" name="Google Shape;2792;p39"/>
          <p:cNvSpPr txBox="1"/>
          <p:nvPr>
            <p:ph type="title"/>
          </p:nvPr>
        </p:nvSpPr>
        <p:spPr>
          <a:xfrm>
            <a:off x="720000" y="365760"/>
            <a:ext cx="7704000" cy="54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HBC &amp; </a:t>
            </a:r>
            <a:r>
              <a:rPr lang="en"/>
              <a:t>Métis</a:t>
            </a:r>
            <a:endParaRPr/>
          </a:p>
        </p:txBody>
      </p:sp>
      <p:sp>
        <p:nvSpPr>
          <p:cNvPr id="2793" name="Google Shape;2793;p39"/>
          <p:cNvSpPr txBox="1"/>
          <p:nvPr>
            <p:ph idx="1" type="body"/>
          </p:nvPr>
        </p:nvSpPr>
        <p:spPr>
          <a:xfrm>
            <a:off x="695400" y="1557600"/>
            <a:ext cx="7845600" cy="2194500"/>
          </a:xfrm>
          <a:prstGeom prst="rect">
            <a:avLst/>
          </a:prstGeom>
        </p:spPr>
        <p:txBody>
          <a:bodyPr anchorCtr="0" anchor="ctr" bIns="91425" lIns="91425" spcFirstLastPara="1" rIns="91425" wrap="square" tIns="91425">
            <a:noAutofit/>
          </a:bodyPr>
          <a:lstStyle/>
          <a:p>
            <a:pPr indent="-330200" lvl="0" marL="457200" rtl="0" algn="l">
              <a:spcBef>
                <a:spcPts val="0"/>
              </a:spcBef>
              <a:spcAft>
                <a:spcPts val="0"/>
              </a:spcAft>
              <a:buClr>
                <a:schemeClr val="lt1"/>
              </a:buClr>
              <a:buSzPts val="1600"/>
              <a:buChar char="●"/>
            </a:pPr>
            <a:r>
              <a:rPr lang="en"/>
              <a:t>When the rival Hudson's Bay Company tried to move in settlers to establish farms in the Red River area in the early 1800s, the Nor'Westers encouraged the growing national sentiment of the Métis people and their territorial claims on the area. </a:t>
            </a:r>
            <a:endParaRPr/>
          </a:p>
          <a:p>
            <a:pPr indent="0" lvl="0" marL="457200" rtl="0" algn="l">
              <a:spcBef>
                <a:spcPts val="0"/>
              </a:spcBef>
              <a:spcAft>
                <a:spcPts val="0"/>
              </a:spcAft>
              <a:buNone/>
            </a:pPr>
            <a:r>
              <a:t/>
            </a:r>
            <a:endParaRPr/>
          </a:p>
          <a:p>
            <a:pPr indent="-330200" lvl="0" marL="457200" rtl="0" algn="l">
              <a:spcBef>
                <a:spcPts val="0"/>
              </a:spcBef>
              <a:spcAft>
                <a:spcPts val="0"/>
              </a:spcAft>
              <a:buClr>
                <a:schemeClr val="lt1"/>
              </a:buClr>
              <a:buSzPts val="1600"/>
              <a:buChar char="●"/>
            </a:pPr>
            <a:r>
              <a:rPr lang="en"/>
              <a:t>Of the 12,000 non-Indigenous people living along the Red River at the time of Louis Riel in 1870, 10,000 were Métis.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7" name="Shape 2797"/>
        <p:cNvGrpSpPr/>
        <p:nvPr/>
      </p:nvGrpSpPr>
      <p:grpSpPr>
        <a:xfrm>
          <a:off x="0" y="0"/>
          <a:ext cx="0" cy="0"/>
          <a:chOff x="0" y="0"/>
          <a:chExt cx="0" cy="0"/>
        </a:xfrm>
      </p:grpSpPr>
      <p:sp>
        <p:nvSpPr>
          <p:cNvPr id="2798" name="Google Shape;2798;p40"/>
          <p:cNvSpPr txBox="1"/>
          <p:nvPr>
            <p:ph idx="1" type="body"/>
          </p:nvPr>
        </p:nvSpPr>
        <p:spPr>
          <a:xfrm>
            <a:off x="396525" y="1030275"/>
            <a:ext cx="5132400" cy="3004200"/>
          </a:xfrm>
          <a:prstGeom prst="rect">
            <a:avLst/>
          </a:prstGeom>
        </p:spPr>
        <p:txBody>
          <a:bodyPr anchorCtr="0" anchor="ctr" bIns="91425" lIns="91425" spcFirstLastPara="1" rIns="91425" wrap="square" tIns="91425">
            <a:noAutofit/>
          </a:bodyPr>
          <a:lstStyle/>
          <a:p>
            <a:pPr indent="-314325" lvl="0" marL="457200" rtl="0" algn="l">
              <a:spcBef>
                <a:spcPts val="0"/>
              </a:spcBef>
              <a:spcAft>
                <a:spcPts val="0"/>
              </a:spcAft>
              <a:buSzPts val="1350"/>
              <a:buChar char="●"/>
            </a:pPr>
            <a:r>
              <a:rPr lang="en" sz="1350"/>
              <a:t>When settlers and surveyors started to move in and divide up the lands Canada was buying from the Hudson's Bay Company, Riel quickly rose to be </a:t>
            </a:r>
            <a:r>
              <a:rPr lang="en"/>
              <a:t>spokesman for the Métis whose lands were being </a:t>
            </a:r>
            <a:r>
              <a:rPr lang="en" u="sng"/>
              <a:t>appropriated</a:t>
            </a:r>
            <a:r>
              <a:rPr lang="en"/>
              <a:t>.</a:t>
            </a:r>
            <a:endParaRPr/>
          </a:p>
          <a:p>
            <a:pPr indent="-317500" lvl="0" marL="457200" rtl="0" algn="l">
              <a:spcBef>
                <a:spcPts val="0"/>
              </a:spcBef>
              <a:spcAft>
                <a:spcPts val="0"/>
              </a:spcAft>
              <a:buClr>
                <a:schemeClr val="lt1"/>
              </a:buClr>
              <a:buSzPts val="1400"/>
              <a:buFont typeface="Inter"/>
              <a:buChar char="●"/>
            </a:pPr>
            <a:r>
              <a:rPr lang="en"/>
              <a:t>Riel was forced to flee to the United States in 1870 to escape arrest for the execution of an Irish Protestant, Thomas Scott.</a:t>
            </a:r>
            <a:endParaRPr/>
          </a:p>
          <a:p>
            <a:pPr indent="-317500" lvl="0" marL="457200" rtl="0" algn="l">
              <a:spcBef>
                <a:spcPts val="0"/>
              </a:spcBef>
              <a:spcAft>
                <a:spcPts val="0"/>
              </a:spcAft>
              <a:buClr>
                <a:schemeClr val="lt1"/>
              </a:buClr>
              <a:buSzPts val="1400"/>
              <a:buFont typeface="Inter"/>
              <a:buChar char="●"/>
            </a:pPr>
            <a:r>
              <a:rPr lang="en"/>
              <a:t> The traditional life of the Métis was again threatened, this time by the westward expansion of the railway. After the Northwest Rebellion of 1885, Riel was arrested, tried and finally executed.</a:t>
            </a:r>
            <a:endParaRPr/>
          </a:p>
        </p:txBody>
      </p:sp>
      <p:sp>
        <p:nvSpPr>
          <p:cNvPr id="2799" name="Google Shape;2799;p40"/>
          <p:cNvSpPr txBox="1"/>
          <p:nvPr>
            <p:ph type="title"/>
          </p:nvPr>
        </p:nvSpPr>
        <p:spPr>
          <a:xfrm>
            <a:off x="720000" y="247810"/>
            <a:ext cx="7704000" cy="54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Louis Riel (1844 - 1885)</a:t>
            </a:r>
            <a:endParaRPr/>
          </a:p>
        </p:txBody>
      </p:sp>
      <p:pic>
        <p:nvPicPr>
          <p:cNvPr id="2800" name="Google Shape;2800;p40"/>
          <p:cNvPicPr preferRelativeResize="0"/>
          <p:nvPr/>
        </p:nvPicPr>
        <p:blipFill>
          <a:blip r:embed="rId3">
            <a:alphaModFix/>
          </a:blip>
          <a:stretch>
            <a:fillRect/>
          </a:stretch>
        </p:blipFill>
        <p:spPr>
          <a:xfrm>
            <a:off x="6247500" y="1066860"/>
            <a:ext cx="2744100" cy="283932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4" name="Shape 2804"/>
        <p:cNvGrpSpPr/>
        <p:nvPr/>
      </p:nvGrpSpPr>
      <p:grpSpPr>
        <a:xfrm>
          <a:off x="0" y="0"/>
          <a:ext cx="0" cy="0"/>
          <a:chOff x="0" y="0"/>
          <a:chExt cx="0" cy="0"/>
        </a:xfrm>
      </p:grpSpPr>
      <p:sp>
        <p:nvSpPr>
          <p:cNvPr id="2805" name="Google Shape;2805;p41"/>
          <p:cNvSpPr txBox="1"/>
          <p:nvPr>
            <p:ph idx="1" type="body"/>
          </p:nvPr>
        </p:nvSpPr>
        <p:spPr>
          <a:xfrm>
            <a:off x="216600" y="857225"/>
            <a:ext cx="5752800" cy="3531300"/>
          </a:xfrm>
          <a:prstGeom prst="rect">
            <a:avLst/>
          </a:prstGeom>
        </p:spPr>
        <p:txBody>
          <a:bodyPr anchorCtr="0" anchor="ctr" bIns="91425" lIns="91425" spcFirstLastPara="1" rIns="91425" wrap="square" tIns="91425">
            <a:noAutofit/>
          </a:bodyPr>
          <a:lstStyle/>
          <a:p>
            <a:pPr indent="-311150" lvl="0" marL="457200" rtl="0" algn="l">
              <a:spcBef>
                <a:spcPts val="1200"/>
              </a:spcBef>
              <a:spcAft>
                <a:spcPts val="0"/>
              </a:spcAft>
              <a:buClr>
                <a:schemeClr val="lt1"/>
              </a:buClr>
              <a:buSzPts val="1300"/>
              <a:buFont typeface="Arial"/>
              <a:buAutoNum type="arabicPeriod"/>
            </a:pPr>
            <a:r>
              <a:rPr b="1" lang="en" sz="1300"/>
              <a:t>Background: </a:t>
            </a:r>
            <a:r>
              <a:rPr lang="en" sz="1300"/>
              <a:t>Thomas Scott, an Irish Protestant from Ontario, came to the Red River Settlement and was outspoken against the Métis and Louis Riel’s provisional government. His anti-Métis views and conflicts with Riel’s forces led to his arrest.</a:t>
            </a:r>
            <a:endParaRPr sz="300"/>
          </a:p>
          <a:p>
            <a:pPr indent="-311150" lvl="0" marL="457200" rtl="0" algn="l">
              <a:spcBef>
                <a:spcPts val="0"/>
              </a:spcBef>
              <a:spcAft>
                <a:spcPts val="0"/>
              </a:spcAft>
              <a:buClr>
                <a:schemeClr val="lt1"/>
              </a:buClr>
              <a:buSzPts val="1300"/>
              <a:buFont typeface="Arial"/>
              <a:buAutoNum type="arabicPeriod"/>
            </a:pPr>
            <a:r>
              <a:rPr b="1" lang="en" sz="1300"/>
              <a:t>Imprisonment and Execution:</a:t>
            </a:r>
            <a:r>
              <a:rPr lang="en" sz="1300"/>
              <a:t> While imprisoned at Fort Garry, Scott was reportedly defiant and combative, leading the Métis court to sentence him to death. Riel, seeking to establish authority, approved the execution, carried out on March 4, 1870.</a:t>
            </a:r>
            <a:endParaRPr sz="300"/>
          </a:p>
          <a:p>
            <a:pPr indent="-311150" lvl="0" marL="457200" rtl="0" algn="l">
              <a:spcBef>
                <a:spcPts val="0"/>
              </a:spcBef>
              <a:spcAft>
                <a:spcPts val="0"/>
              </a:spcAft>
              <a:buClr>
                <a:schemeClr val="lt1"/>
              </a:buClr>
              <a:buSzPts val="1300"/>
              <a:buFont typeface="Arial"/>
              <a:buAutoNum type="arabicPeriod"/>
            </a:pPr>
            <a:r>
              <a:rPr b="1" lang="en" sz="1300"/>
              <a:t>Aftermath: </a:t>
            </a:r>
            <a:r>
              <a:rPr lang="en" sz="1300"/>
              <a:t>Scott’s execution ignited outrage in Ontario, especially among English Protestants, who viewed him as a martyr. This deepened Canada’s cultural divide, with English Canadians condemning Riel, while French Canadians and Métis viewed Riel as a defender of their rights. The incident would haunt Riel, eventually leading to his exile and setting the stage for his later trial and execution.</a:t>
            </a:r>
            <a:endParaRPr sz="1600"/>
          </a:p>
        </p:txBody>
      </p:sp>
      <p:sp>
        <p:nvSpPr>
          <p:cNvPr id="2806" name="Google Shape;2806;p41"/>
          <p:cNvSpPr txBox="1"/>
          <p:nvPr>
            <p:ph type="title"/>
          </p:nvPr>
        </p:nvSpPr>
        <p:spPr>
          <a:xfrm>
            <a:off x="334650" y="121960"/>
            <a:ext cx="7704000" cy="54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Execution of Thomas Scott: 1870</a:t>
            </a:r>
            <a:endParaRPr/>
          </a:p>
        </p:txBody>
      </p:sp>
      <p:pic>
        <p:nvPicPr>
          <p:cNvPr id="2807" name="Google Shape;2807;p41"/>
          <p:cNvPicPr preferRelativeResize="0"/>
          <p:nvPr/>
        </p:nvPicPr>
        <p:blipFill>
          <a:blip r:embed="rId3">
            <a:alphaModFix/>
          </a:blip>
          <a:stretch>
            <a:fillRect/>
          </a:stretch>
        </p:blipFill>
        <p:spPr>
          <a:xfrm>
            <a:off x="6121800" y="823060"/>
            <a:ext cx="2823223" cy="416804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1" name="Shape 2811"/>
        <p:cNvGrpSpPr/>
        <p:nvPr/>
      </p:nvGrpSpPr>
      <p:grpSpPr>
        <a:xfrm>
          <a:off x="0" y="0"/>
          <a:ext cx="0" cy="0"/>
          <a:chOff x="0" y="0"/>
          <a:chExt cx="0" cy="0"/>
        </a:xfrm>
      </p:grpSpPr>
      <p:sp>
        <p:nvSpPr>
          <p:cNvPr id="2812" name="Google Shape;2812;p42"/>
          <p:cNvSpPr txBox="1"/>
          <p:nvPr>
            <p:ph idx="4" type="title"/>
          </p:nvPr>
        </p:nvSpPr>
        <p:spPr>
          <a:xfrm>
            <a:off x="720000" y="66910"/>
            <a:ext cx="7704000" cy="54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600"/>
              <a:t>Red River Rebellion: 1869 - 1870</a:t>
            </a:r>
            <a:endParaRPr sz="2600"/>
          </a:p>
        </p:txBody>
      </p:sp>
      <p:sp>
        <p:nvSpPr>
          <p:cNvPr id="2813" name="Google Shape;2813;p42"/>
          <p:cNvSpPr txBox="1"/>
          <p:nvPr>
            <p:ph type="title"/>
          </p:nvPr>
        </p:nvSpPr>
        <p:spPr>
          <a:xfrm>
            <a:off x="329380" y="737475"/>
            <a:ext cx="2843700" cy="365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1900"/>
              <a:t>Land Transfer</a:t>
            </a:r>
            <a:endParaRPr sz="1900"/>
          </a:p>
        </p:txBody>
      </p:sp>
      <p:sp>
        <p:nvSpPr>
          <p:cNvPr id="2814" name="Google Shape;2814;p42"/>
          <p:cNvSpPr txBox="1"/>
          <p:nvPr>
            <p:ph idx="2" type="title"/>
          </p:nvPr>
        </p:nvSpPr>
        <p:spPr>
          <a:xfrm>
            <a:off x="4917220" y="776800"/>
            <a:ext cx="2843700" cy="365700"/>
          </a:xfrm>
          <a:prstGeom prst="rect">
            <a:avLst/>
          </a:prstGeom>
        </p:spPr>
        <p:txBody>
          <a:bodyPr anchorCtr="0" anchor="b" bIns="91425" lIns="91425" spcFirstLastPara="1" rIns="91425" wrap="square" tIns="91425">
            <a:noAutofit/>
          </a:bodyPr>
          <a:lstStyle/>
          <a:p>
            <a:pPr indent="0" lvl="0" marL="457200" rtl="0" algn="l">
              <a:lnSpc>
                <a:spcPct val="115000"/>
              </a:lnSpc>
              <a:spcBef>
                <a:spcPts val="0"/>
              </a:spcBef>
              <a:spcAft>
                <a:spcPts val="0"/>
              </a:spcAft>
              <a:buNone/>
            </a:pPr>
            <a:r>
              <a:rPr lang="en" sz="1900"/>
              <a:t>Métis Concerns</a:t>
            </a:r>
            <a:endParaRPr sz="1900"/>
          </a:p>
        </p:txBody>
      </p:sp>
      <p:sp>
        <p:nvSpPr>
          <p:cNvPr id="2815" name="Google Shape;2815;p42"/>
          <p:cNvSpPr txBox="1"/>
          <p:nvPr>
            <p:ph idx="1" type="subTitle"/>
          </p:nvPr>
        </p:nvSpPr>
        <p:spPr>
          <a:xfrm>
            <a:off x="4735100" y="1024525"/>
            <a:ext cx="3522900" cy="2608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t>The Métis, led by Louis Riel, were primarily French-speaking, Catholic, and had a unique culture combining Indigenous and European influences. </a:t>
            </a:r>
            <a:endParaRPr sz="1300"/>
          </a:p>
          <a:p>
            <a:pPr indent="0" lvl="0" marL="0" rtl="0" algn="l">
              <a:spcBef>
                <a:spcPts val="0"/>
              </a:spcBef>
              <a:spcAft>
                <a:spcPts val="0"/>
              </a:spcAft>
              <a:buNone/>
            </a:pPr>
            <a:r>
              <a:t/>
            </a:r>
            <a:endParaRPr sz="1300"/>
          </a:p>
          <a:p>
            <a:pPr indent="0" lvl="0" marL="0" rtl="0" algn="l">
              <a:spcBef>
                <a:spcPts val="0"/>
              </a:spcBef>
              <a:spcAft>
                <a:spcPts val="0"/>
              </a:spcAft>
              <a:buNone/>
            </a:pPr>
            <a:r>
              <a:rPr lang="en" sz="1300"/>
              <a:t>They were concerned about losing control of their land, culture, and political power, especially since their rights to their lands were unrecognized by Canada.</a:t>
            </a:r>
            <a:endParaRPr sz="1300"/>
          </a:p>
        </p:txBody>
      </p:sp>
      <p:sp>
        <p:nvSpPr>
          <p:cNvPr id="2816" name="Google Shape;2816;p42"/>
          <p:cNvSpPr txBox="1"/>
          <p:nvPr>
            <p:ph idx="3" type="subTitle"/>
          </p:nvPr>
        </p:nvSpPr>
        <p:spPr>
          <a:xfrm>
            <a:off x="162850" y="1063850"/>
            <a:ext cx="3903300" cy="2781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t>1869 - the Canadian Government bought Rupert’s land from HBC without consulting with the local community.</a:t>
            </a:r>
            <a:endParaRPr sz="1300"/>
          </a:p>
          <a:p>
            <a:pPr indent="0" lvl="0" marL="0" rtl="0" algn="l">
              <a:spcBef>
                <a:spcPts val="0"/>
              </a:spcBef>
              <a:spcAft>
                <a:spcPts val="0"/>
              </a:spcAft>
              <a:buNone/>
            </a:pPr>
            <a:r>
              <a:rPr lang="en" sz="1300"/>
              <a:t> </a:t>
            </a:r>
            <a:endParaRPr sz="1300"/>
          </a:p>
          <a:p>
            <a:pPr indent="0" lvl="0" marL="0" rtl="0" algn="l">
              <a:spcBef>
                <a:spcPts val="0"/>
              </a:spcBef>
              <a:spcAft>
                <a:spcPts val="0"/>
              </a:spcAft>
              <a:buNone/>
            </a:pPr>
            <a:r>
              <a:rPr lang="en" sz="1300"/>
              <a:t>The people of the Red River Settlement were scared to lose their land rights and cultural autonomy due to the </a:t>
            </a:r>
            <a:r>
              <a:rPr b="1" lang="en" sz="1300"/>
              <a:t>anticipated </a:t>
            </a:r>
            <a:r>
              <a:rPr lang="en" sz="1300"/>
              <a:t>rise of English-speaking Protestant settlers.</a:t>
            </a:r>
            <a:endParaRPr sz="13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0" name="Shape 2820"/>
        <p:cNvGrpSpPr/>
        <p:nvPr/>
      </p:nvGrpSpPr>
      <p:grpSpPr>
        <a:xfrm>
          <a:off x="0" y="0"/>
          <a:ext cx="0" cy="0"/>
          <a:chOff x="0" y="0"/>
          <a:chExt cx="0" cy="0"/>
        </a:xfrm>
      </p:grpSpPr>
      <p:sp>
        <p:nvSpPr>
          <p:cNvPr id="2821" name="Google Shape;2821;p43"/>
          <p:cNvSpPr txBox="1"/>
          <p:nvPr>
            <p:ph idx="1" type="body"/>
          </p:nvPr>
        </p:nvSpPr>
        <p:spPr>
          <a:xfrm>
            <a:off x="255000" y="731425"/>
            <a:ext cx="4817700" cy="3837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a:t>Resistance Begins:</a:t>
            </a:r>
            <a:r>
              <a:rPr lang="en"/>
              <a:t> To assert their rights, Riel and other Métis leaders took over Fort Garry (now Winnipeg), a strategic HBC trading post.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Riel then established a provisional government, asserting the Métis' authority over the Red River area and calling for negotiations with the Canadian government.</a:t>
            </a:r>
            <a:endParaRPr/>
          </a:p>
          <a:p>
            <a:pPr indent="0" lvl="0" marL="0" rtl="0" algn="l">
              <a:spcBef>
                <a:spcPts val="0"/>
              </a:spcBef>
              <a:spcAft>
                <a:spcPts val="0"/>
              </a:spcAft>
              <a:buClr>
                <a:schemeClr val="lt1"/>
              </a:buClr>
              <a:buSzPts val="1100"/>
              <a:buFont typeface="Arial"/>
              <a:buNone/>
            </a:pPr>
            <a:r>
              <a:t/>
            </a:r>
            <a:endParaRPr/>
          </a:p>
          <a:p>
            <a:pPr indent="0" lvl="0" marL="0" rtl="0" algn="l">
              <a:spcBef>
                <a:spcPts val="0"/>
              </a:spcBef>
              <a:spcAft>
                <a:spcPts val="0"/>
              </a:spcAft>
              <a:buNone/>
            </a:pPr>
            <a:r>
              <a:rPr b="1" lang="en"/>
              <a:t>List of Rights:</a:t>
            </a:r>
            <a:r>
              <a:rPr lang="en"/>
              <a:t> The provisional government drew up a “List of Rights,” which outlined the conditions under which they would join Canada, including protection of their land rights, language, and religion.</a:t>
            </a:r>
            <a:endParaRPr/>
          </a:p>
        </p:txBody>
      </p:sp>
      <p:sp>
        <p:nvSpPr>
          <p:cNvPr id="2822" name="Google Shape;2822;p43"/>
          <p:cNvSpPr txBox="1"/>
          <p:nvPr>
            <p:ph type="title"/>
          </p:nvPr>
        </p:nvSpPr>
        <p:spPr>
          <a:xfrm>
            <a:off x="468350" y="114085"/>
            <a:ext cx="7704000" cy="54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lt1"/>
              </a:buClr>
              <a:buSzPts val="1100"/>
              <a:buFont typeface="Arial"/>
              <a:buNone/>
            </a:pPr>
            <a:r>
              <a:rPr lang="en" sz="2600"/>
              <a:t>Red River Rebellion: 1869 - 1870</a:t>
            </a:r>
            <a:endParaRPr sz="2600"/>
          </a:p>
          <a:p>
            <a:pPr indent="0" lvl="0" marL="0" rtl="0" algn="ctr">
              <a:spcBef>
                <a:spcPts val="0"/>
              </a:spcBef>
              <a:spcAft>
                <a:spcPts val="0"/>
              </a:spcAft>
              <a:buNone/>
            </a:pPr>
            <a:r>
              <a:t/>
            </a:r>
            <a:endParaRPr/>
          </a:p>
        </p:txBody>
      </p:sp>
      <p:pic>
        <p:nvPicPr>
          <p:cNvPr id="2823" name="Google Shape;2823;p43"/>
          <p:cNvPicPr preferRelativeResize="0"/>
          <p:nvPr/>
        </p:nvPicPr>
        <p:blipFill>
          <a:blip r:embed="rId3">
            <a:alphaModFix/>
          </a:blip>
          <a:stretch>
            <a:fillRect/>
          </a:stretch>
        </p:blipFill>
        <p:spPr>
          <a:xfrm>
            <a:off x="5225100" y="815185"/>
            <a:ext cx="3766500" cy="28272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7" name="Shape 2827"/>
        <p:cNvGrpSpPr/>
        <p:nvPr/>
      </p:nvGrpSpPr>
      <p:grpSpPr>
        <a:xfrm>
          <a:off x="0" y="0"/>
          <a:ext cx="0" cy="0"/>
          <a:chOff x="0" y="0"/>
          <a:chExt cx="0" cy="0"/>
        </a:xfrm>
      </p:grpSpPr>
      <p:sp>
        <p:nvSpPr>
          <p:cNvPr id="2828" name="Google Shape;2828;p44"/>
          <p:cNvSpPr txBox="1"/>
          <p:nvPr>
            <p:ph type="title"/>
          </p:nvPr>
        </p:nvSpPr>
        <p:spPr>
          <a:xfrm>
            <a:off x="720000" y="10"/>
            <a:ext cx="7704000" cy="54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Land Rights</a:t>
            </a:r>
            <a:endParaRPr/>
          </a:p>
        </p:txBody>
      </p:sp>
      <p:sp>
        <p:nvSpPr>
          <p:cNvPr id="2829" name="Google Shape;2829;p44"/>
          <p:cNvSpPr txBox="1"/>
          <p:nvPr>
            <p:ph idx="1" type="body"/>
          </p:nvPr>
        </p:nvSpPr>
        <p:spPr>
          <a:xfrm>
            <a:off x="159075" y="609875"/>
            <a:ext cx="3982800" cy="3983100"/>
          </a:xfrm>
          <a:prstGeom prst="rect">
            <a:avLst/>
          </a:prstGeom>
        </p:spPr>
        <p:txBody>
          <a:bodyPr anchorCtr="0" anchor="t" bIns="91425" lIns="91425" spcFirstLastPara="1" rIns="91425" wrap="square" tIns="91425">
            <a:noAutofit/>
          </a:bodyPr>
          <a:lstStyle/>
          <a:p>
            <a:pPr indent="0" lvl="0" marL="0" rtl="0" algn="l">
              <a:spcBef>
                <a:spcPts val="1400"/>
              </a:spcBef>
              <a:spcAft>
                <a:spcPts val="0"/>
              </a:spcAft>
              <a:buClr>
                <a:schemeClr val="lt1"/>
              </a:buClr>
              <a:buSzPts val="1100"/>
              <a:buFont typeface="Arial"/>
              <a:buNone/>
            </a:pPr>
            <a:r>
              <a:rPr b="1" lang="en" sz="1300">
                <a:latin typeface="Arial"/>
                <a:ea typeface="Arial"/>
                <a:cs typeface="Arial"/>
                <a:sym typeface="Arial"/>
              </a:rPr>
              <a:t>Why the Canadian Government Denied Métis Legal Rights to the Land</a:t>
            </a:r>
            <a:endParaRPr b="1" sz="1300">
              <a:latin typeface="Arial"/>
              <a:ea typeface="Arial"/>
              <a:cs typeface="Arial"/>
              <a:sym typeface="Arial"/>
            </a:endParaRPr>
          </a:p>
          <a:p>
            <a:pPr indent="-298450" lvl="0" marL="457200" rtl="0" algn="l">
              <a:spcBef>
                <a:spcPts val="1200"/>
              </a:spcBef>
              <a:spcAft>
                <a:spcPts val="0"/>
              </a:spcAft>
              <a:buClr>
                <a:schemeClr val="lt1"/>
              </a:buClr>
              <a:buSzPts val="1100"/>
              <a:buFont typeface="Arial"/>
              <a:buAutoNum type="arabicPeriod"/>
            </a:pPr>
            <a:r>
              <a:rPr b="1" lang="en" sz="1100">
                <a:latin typeface="Arial"/>
                <a:ea typeface="Arial"/>
                <a:cs typeface="Arial"/>
                <a:sym typeface="Arial"/>
              </a:rPr>
              <a:t>No Formal Land Titles</a:t>
            </a:r>
            <a:r>
              <a:rPr lang="en" sz="1100">
                <a:latin typeface="Arial"/>
                <a:ea typeface="Arial"/>
                <a:cs typeface="Arial"/>
                <a:sym typeface="Arial"/>
              </a:rPr>
              <a:t>: The government operated on British common law principles, which required official land titles or deeds to recognize ownership. Since the Métis often did not have formal titles, the government considered their claims unofficial.</a:t>
            </a:r>
            <a:endParaRPr sz="1100">
              <a:latin typeface="Arial"/>
              <a:ea typeface="Arial"/>
              <a:cs typeface="Arial"/>
              <a:sym typeface="Arial"/>
            </a:endParaRPr>
          </a:p>
          <a:p>
            <a:pPr indent="-298450" lvl="0" marL="457200" rtl="0" algn="l">
              <a:spcBef>
                <a:spcPts val="0"/>
              </a:spcBef>
              <a:spcAft>
                <a:spcPts val="0"/>
              </a:spcAft>
              <a:buClr>
                <a:schemeClr val="lt1"/>
              </a:buClr>
              <a:buSzPts val="1100"/>
              <a:buFont typeface="Arial"/>
              <a:buAutoNum type="arabicPeriod"/>
            </a:pPr>
            <a:r>
              <a:rPr b="1" lang="en" sz="1100">
                <a:latin typeface="Arial"/>
                <a:ea typeface="Arial"/>
                <a:cs typeface="Arial"/>
                <a:sym typeface="Arial"/>
              </a:rPr>
              <a:t>Colonial Expansion and Settlement Plans</a:t>
            </a:r>
            <a:r>
              <a:rPr lang="en" sz="1100">
                <a:latin typeface="Arial"/>
                <a:ea typeface="Arial"/>
                <a:cs typeface="Arial"/>
                <a:sym typeface="Arial"/>
              </a:rPr>
              <a:t>: Canada viewed the Red River and surrounding areas as territory to be settled, organized, and legally divided among new settlers, making it easier to govern and expand westward.</a:t>
            </a:r>
            <a:endParaRPr sz="1100">
              <a:latin typeface="Arial"/>
              <a:ea typeface="Arial"/>
              <a:cs typeface="Arial"/>
              <a:sym typeface="Arial"/>
            </a:endParaRPr>
          </a:p>
          <a:p>
            <a:pPr indent="-298450" lvl="0" marL="457200" rtl="0" algn="l">
              <a:spcBef>
                <a:spcPts val="0"/>
              </a:spcBef>
              <a:spcAft>
                <a:spcPts val="0"/>
              </a:spcAft>
              <a:buClr>
                <a:schemeClr val="lt1"/>
              </a:buClr>
              <a:buSzPts val="1100"/>
              <a:buFont typeface="Arial"/>
              <a:buAutoNum type="arabicPeriod"/>
            </a:pPr>
            <a:r>
              <a:rPr b="1" lang="en" sz="1100">
                <a:latin typeface="Arial"/>
                <a:ea typeface="Arial"/>
                <a:cs typeface="Arial"/>
                <a:sym typeface="Arial"/>
              </a:rPr>
              <a:t>Control Over Indigenous and Métis Populations</a:t>
            </a:r>
            <a:r>
              <a:rPr lang="en" sz="1100">
                <a:latin typeface="Arial"/>
                <a:ea typeface="Arial"/>
                <a:cs typeface="Arial"/>
                <a:sym typeface="Arial"/>
              </a:rPr>
              <a:t>: With goals to assimilate Indigenous and Métis communities, the government often undermined traditional land claims to encourage relocation and integration into settler society.</a:t>
            </a:r>
            <a:endParaRPr/>
          </a:p>
        </p:txBody>
      </p:sp>
      <p:sp>
        <p:nvSpPr>
          <p:cNvPr id="2830" name="Google Shape;2830;p44"/>
          <p:cNvSpPr txBox="1"/>
          <p:nvPr>
            <p:ph idx="2" type="body"/>
          </p:nvPr>
        </p:nvSpPr>
        <p:spPr>
          <a:xfrm>
            <a:off x="4561525" y="609875"/>
            <a:ext cx="3680700" cy="3983100"/>
          </a:xfrm>
          <a:prstGeom prst="rect">
            <a:avLst/>
          </a:prstGeom>
        </p:spPr>
        <p:txBody>
          <a:bodyPr anchorCtr="0" anchor="t" bIns="91425" lIns="91425" spcFirstLastPara="1" rIns="91425" wrap="square" tIns="91425">
            <a:noAutofit/>
          </a:bodyPr>
          <a:lstStyle/>
          <a:p>
            <a:pPr indent="0" lvl="0" marL="0" rtl="0" algn="l">
              <a:spcBef>
                <a:spcPts val="1400"/>
              </a:spcBef>
              <a:spcAft>
                <a:spcPts val="0"/>
              </a:spcAft>
              <a:buClr>
                <a:schemeClr val="lt1"/>
              </a:buClr>
              <a:buSzPts val="1100"/>
              <a:buFont typeface="Arial"/>
              <a:buNone/>
            </a:pPr>
            <a:r>
              <a:rPr b="1" lang="en" sz="1300">
                <a:latin typeface="Arial"/>
                <a:ea typeface="Arial"/>
                <a:cs typeface="Arial"/>
                <a:sym typeface="Arial"/>
              </a:rPr>
              <a:t>Why the Métis Felt They Had Rights to the Land</a:t>
            </a:r>
            <a:endParaRPr b="1" sz="1300">
              <a:latin typeface="Arial"/>
              <a:ea typeface="Arial"/>
              <a:cs typeface="Arial"/>
              <a:sym typeface="Arial"/>
            </a:endParaRPr>
          </a:p>
          <a:p>
            <a:pPr indent="-298450" lvl="0" marL="457200" rtl="0" algn="l">
              <a:spcBef>
                <a:spcPts val="1200"/>
              </a:spcBef>
              <a:spcAft>
                <a:spcPts val="0"/>
              </a:spcAft>
              <a:buClr>
                <a:schemeClr val="lt1"/>
              </a:buClr>
              <a:buSzPts val="1100"/>
              <a:buFont typeface="Arial"/>
              <a:buAutoNum type="arabicPeriod"/>
            </a:pPr>
            <a:r>
              <a:rPr b="1" lang="en" sz="1100">
                <a:latin typeface="Arial"/>
                <a:ea typeface="Arial"/>
                <a:cs typeface="Arial"/>
                <a:sym typeface="Arial"/>
              </a:rPr>
              <a:t>Traditional Use and Occupation</a:t>
            </a:r>
            <a:r>
              <a:rPr lang="en" sz="1100">
                <a:latin typeface="Arial"/>
                <a:ea typeface="Arial"/>
                <a:cs typeface="Arial"/>
                <a:sym typeface="Arial"/>
              </a:rPr>
              <a:t>: The Métis had lived, farmed, and hunted on the land for generations, giving them a sense of ownership based on longstanding presence and stewardship.</a:t>
            </a:r>
            <a:endParaRPr sz="1100">
              <a:latin typeface="Arial"/>
              <a:ea typeface="Arial"/>
              <a:cs typeface="Arial"/>
              <a:sym typeface="Arial"/>
            </a:endParaRPr>
          </a:p>
          <a:p>
            <a:pPr indent="-298450" lvl="0" marL="457200" rtl="0" algn="l">
              <a:spcBef>
                <a:spcPts val="0"/>
              </a:spcBef>
              <a:spcAft>
                <a:spcPts val="0"/>
              </a:spcAft>
              <a:buClr>
                <a:schemeClr val="lt1"/>
              </a:buClr>
              <a:buSzPts val="1100"/>
              <a:buFont typeface="Arial"/>
              <a:buAutoNum type="arabicPeriod"/>
            </a:pPr>
            <a:r>
              <a:rPr b="1" lang="en" sz="1100">
                <a:latin typeface="Arial"/>
                <a:ea typeface="Arial"/>
                <a:cs typeface="Arial"/>
                <a:sym typeface="Arial"/>
              </a:rPr>
              <a:t>Cultural Practices and Land Allotment</a:t>
            </a:r>
            <a:r>
              <a:rPr lang="en" sz="1100">
                <a:latin typeface="Arial"/>
                <a:ea typeface="Arial"/>
                <a:cs typeface="Arial"/>
                <a:sym typeface="Arial"/>
              </a:rPr>
              <a:t>: The Métis used a “river lot” system, where long, narrow plots of land extended from rivers, suited to their farming needs. This system symbolized an inherited right to live and work the land.</a:t>
            </a:r>
            <a:endParaRPr sz="1100">
              <a:latin typeface="Arial"/>
              <a:ea typeface="Arial"/>
              <a:cs typeface="Arial"/>
              <a:sym typeface="Arial"/>
            </a:endParaRPr>
          </a:p>
          <a:p>
            <a:pPr indent="-298450" lvl="0" marL="457200" rtl="0" algn="l">
              <a:spcBef>
                <a:spcPts val="0"/>
              </a:spcBef>
              <a:spcAft>
                <a:spcPts val="0"/>
              </a:spcAft>
              <a:buClr>
                <a:schemeClr val="lt1"/>
              </a:buClr>
              <a:buSzPts val="1100"/>
              <a:buFont typeface="Arial"/>
              <a:buAutoNum type="arabicPeriod"/>
            </a:pPr>
            <a:r>
              <a:rPr b="1" lang="en" sz="1100">
                <a:latin typeface="Arial"/>
                <a:ea typeface="Arial"/>
                <a:cs typeface="Arial"/>
                <a:sym typeface="Arial"/>
              </a:rPr>
              <a:t>Land Promises in Agreements</a:t>
            </a:r>
            <a:r>
              <a:rPr lang="en" sz="1100">
                <a:latin typeface="Arial"/>
                <a:ea typeface="Arial"/>
                <a:cs typeface="Arial"/>
                <a:sym typeface="Arial"/>
              </a:rPr>
              <a:t>: The Métis believed that their land rights were recognized implicitly through their role in the fur trade and prior agreements with the Hudson’s Bay Company, which had allowed them to settle and use the land freely.</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4" name="Shape 2834"/>
        <p:cNvGrpSpPr/>
        <p:nvPr/>
      </p:nvGrpSpPr>
      <p:grpSpPr>
        <a:xfrm>
          <a:off x="0" y="0"/>
          <a:ext cx="0" cy="0"/>
          <a:chOff x="0" y="0"/>
          <a:chExt cx="0" cy="0"/>
        </a:xfrm>
      </p:grpSpPr>
      <p:sp>
        <p:nvSpPr>
          <p:cNvPr id="2835" name="Google Shape;2835;p45"/>
          <p:cNvSpPr txBox="1"/>
          <p:nvPr>
            <p:ph idx="1" type="body"/>
          </p:nvPr>
        </p:nvSpPr>
        <p:spPr>
          <a:xfrm>
            <a:off x="97700" y="959500"/>
            <a:ext cx="4212300" cy="2666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A</a:t>
            </a:r>
            <a:r>
              <a:rPr lang="en"/>
              <a:t> document created by the Métis provisional government led by Louis Riel during the Red River Rebellion of 1869-1870. This list outlined the demands and conditions under which the people of the Red River Settlement, especially the Métis, would agree to join Canada. The list addressed their concerns about land rights, cultural protection, and self-governance.</a:t>
            </a:r>
            <a:endParaRPr/>
          </a:p>
        </p:txBody>
      </p:sp>
      <p:sp>
        <p:nvSpPr>
          <p:cNvPr id="2836" name="Google Shape;2836;p45"/>
          <p:cNvSpPr txBox="1"/>
          <p:nvPr>
            <p:ph type="title"/>
          </p:nvPr>
        </p:nvSpPr>
        <p:spPr>
          <a:xfrm>
            <a:off x="255200" y="98360"/>
            <a:ext cx="7704000" cy="54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Métis List of Rights</a:t>
            </a:r>
            <a:endParaRPr/>
          </a:p>
        </p:txBody>
      </p:sp>
      <p:pic>
        <p:nvPicPr>
          <p:cNvPr id="2837" name="Google Shape;2837;p45"/>
          <p:cNvPicPr preferRelativeResize="0"/>
          <p:nvPr/>
        </p:nvPicPr>
        <p:blipFill rotWithShape="1">
          <a:blip r:embed="rId3">
            <a:alphaModFix/>
          </a:blip>
          <a:srcRect b="7774" l="0" r="0" t="0"/>
          <a:stretch/>
        </p:blipFill>
        <p:spPr>
          <a:xfrm>
            <a:off x="4420100" y="838776"/>
            <a:ext cx="4529201" cy="31329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1" name="Shape 2841"/>
        <p:cNvGrpSpPr/>
        <p:nvPr/>
      </p:nvGrpSpPr>
      <p:grpSpPr>
        <a:xfrm>
          <a:off x="0" y="0"/>
          <a:ext cx="0" cy="0"/>
          <a:chOff x="0" y="0"/>
          <a:chExt cx="0" cy="0"/>
        </a:xfrm>
      </p:grpSpPr>
      <p:sp>
        <p:nvSpPr>
          <p:cNvPr id="2842" name="Google Shape;2842;p46"/>
          <p:cNvSpPr txBox="1"/>
          <p:nvPr>
            <p:ph idx="1" type="body"/>
          </p:nvPr>
        </p:nvSpPr>
        <p:spPr>
          <a:xfrm>
            <a:off x="695400" y="1557600"/>
            <a:ext cx="2835900" cy="2194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The List of Rights served as a foundation for negotiations with the Canadian government and influenced the Manitoba Act of 1870, which brought Manitoba into Confederation as a province. While the List of Rights helped secure some protections, not all promises were upheld, leading to continued struggles for land rights and cultural recognition for the Métis people.</a:t>
            </a:r>
            <a:endParaRPr sz="1700"/>
          </a:p>
        </p:txBody>
      </p:sp>
      <p:sp>
        <p:nvSpPr>
          <p:cNvPr id="2843" name="Google Shape;2843;p46"/>
          <p:cNvSpPr txBox="1"/>
          <p:nvPr>
            <p:ph type="title"/>
          </p:nvPr>
        </p:nvSpPr>
        <p:spPr>
          <a:xfrm>
            <a:off x="326750" y="224185"/>
            <a:ext cx="7704000" cy="54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Significance of the List of Rights</a:t>
            </a:r>
            <a:endParaRPr/>
          </a:p>
        </p:txBody>
      </p:sp>
      <p:pic>
        <p:nvPicPr>
          <p:cNvPr id="2844" name="Google Shape;2844;p46"/>
          <p:cNvPicPr preferRelativeResize="0"/>
          <p:nvPr/>
        </p:nvPicPr>
        <p:blipFill>
          <a:blip r:embed="rId3">
            <a:alphaModFix/>
          </a:blip>
          <a:stretch>
            <a:fillRect/>
          </a:stretch>
        </p:blipFill>
        <p:spPr>
          <a:xfrm>
            <a:off x="3683700" y="925285"/>
            <a:ext cx="5307900" cy="39809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8" name="Shape 2848"/>
        <p:cNvGrpSpPr/>
        <p:nvPr/>
      </p:nvGrpSpPr>
      <p:grpSpPr>
        <a:xfrm>
          <a:off x="0" y="0"/>
          <a:ext cx="0" cy="0"/>
          <a:chOff x="0" y="0"/>
          <a:chExt cx="0" cy="0"/>
        </a:xfrm>
      </p:grpSpPr>
      <p:sp>
        <p:nvSpPr>
          <p:cNvPr id="2849" name="Google Shape;2849;p47"/>
          <p:cNvSpPr txBox="1"/>
          <p:nvPr>
            <p:ph idx="1" type="body"/>
          </p:nvPr>
        </p:nvSpPr>
        <p:spPr>
          <a:xfrm>
            <a:off x="435850" y="857250"/>
            <a:ext cx="8451300" cy="3720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lt1"/>
              </a:buClr>
              <a:buSzPts val="1100"/>
              <a:buFont typeface="Arial"/>
              <a:buNone/>
            </a:pPr>
            <a:r>
              <a:rPr b="1" lang="en" sz="1100"/>
              <a:t>Formation of a Provisional Government: </a:t>
            </a:r>
            <a:r>
              <a:rPr lang="en" sz="1100"/>
              <a:t>Riel and the Métis established a provisional government in 1869 to organize the community and negotiate with Canada on their terms. This government allowed the Métis to assert authority over the Red River Settlement and oppose Canadian intervention.</a:t>
            </a:r>
            <a:br>
              <a:rPr lang="en" sz="1100"/>
            </a:br>
            <a:endParaRPr b="1" sz="1100"/>
          </a:p>
          <a:p>
            <a:pPr indent="0" lvl="0" marL="0" rtl="0" algn="l">
              <a:spcBef>
                <a:spcPts val="0"/>
              </a:spcBef>
              <a:spcAft>
                <a:spcPts val="0"/>
              </a:spcAft>
              <a:buClr>
                <a:schemeClr val="lt1"/>
              </a:buClr>
              <a:buSzPts val="1100"/>
              <a:buFont typeface="Arial"/>
              <a:buNone/>
            </a:pPr>
            <a:r>
              <a:rPr b="1" lang="en" sz="1100"/>
              <a:t>Seizure of Fort Garry:</a:t>
            </a:r>
            <a:r>
              <a:rPr lang="en" sz="1100"/>
              <a:t> The Métis occupied Fort Garry, the main Hudson’s Bay Company post, which gave them control over a vital economic and strategic location. This action allowed the Métis to assert physical and symbolic control over the settlement.</a:t>
            </a:r>
            <a:br>
              <a:rPr lang="en" sz="1100"/>
            </a:br>
            <a:endParaRPr sz="1100"/>
          </a:p>
          <a:p>
            <a:pPr indent="0" lvl="0" marL="0" rtl="0" algn="l">
              <a:spcBef>
                <a:spcPts val="0"/>
              </a:spcBef>
              <a:spcAft>
                <a:spcPts val="0"/>
              </a:spcAft>
              <a:buClr>
                <a:schemeClr val="lt1"/>
              </a:buClr>
              <a:buSzPts val="1100"/>
              <a:buFont typeface="Arial"/>
              <a:buNone/>
            </a:pPr>
            <a:r>
              <a:rPr b="1" lang="en" sz="1100"/>
              <a:t>Blocking Canadian Surveyors:</a:t>
            </a:r>
            <a:r>
              <a:rPr lang="en" sz="1100"/>
              <a:t> As government surveyors arrived to divide land for new settlers, the Métis, led by Riel, obstructed their work. This prevented the Canadian government from executing its plans to redistribute the land without recognizing Métis claims.</a:t>
            </a:r>
            <a:br>
              <a:rPr lang="en" sz="1100"/>
            </a:br>
            <a:endParaRPr sz="1100"/>
          </a:p>
          <a:p>
            <a:pPr indent="0" lvl="0" marL="0" rtl="0" algn="l">
              <a:spcBef>
                <a:spcPts val="0"/>
              </a:spcBef>
              <a:spcAft>
                <a:spcPts val="0"/>
              </a:spcAft>
              <a:buClr>
                <a:schemeClr val="lt1"/>
              </a:buClr>
              <a:buSzPts val="1100"/>
              <a:buFont typeface="Arial"/>
              <a:buNone/>
            </a:pPr>
            <a:r>
              <a:rPr b="1" lang="en" sz="1100"/>
              <a:t>Negotiating the Métis List of Rights: </a:t>
            </a:r>
            <a:r>
              <a:rPr lang="en" sz="1100"/>
              <a:t>Riel and the Métis crafted a List of Rights outlining conditions under which they would join Canada, including land protections, cultural rights, and local governance. They insisted these demands be recognized before any transfer of territory to Canada, forcing the government into negotiations.</a:t>
            </a:r>
            <a:br>
              <a:rPr lang="en" sz="1100"/>
            </a:br>
            <a:endParaRPr sz="1100"/>
          </a:p>
          <a:p>
            <a:pPr indent="0" lvl="0" marL="0" rtl="0" algn="l">
              <a:spcBef>
                <a:spcPts val="0"/>
              </a:spcBef>
              <a:spcAft>
                <a:spcPts val="0"/>
              </a:spcAft>
              <a:buClr>
                <a:schemeClr val="lt1"/>
              </a:buClr>
              <a:buSzPts val="1100"/>
              <a:buFont typeface="Arial"/>
              <a:buNone/>
            </a:pPr>
            <a:r>
              <a:rPr b="1" lang="en" sz="1100"/>
              <a:t>Execution of Thomas Scott: </a:t>
            </a:r>
            <a:r>
              <a:rPr lang="en" sz="1100"/>
              <a:t>The Métis arrested and executed Thomas Scott, a vocal anti-Métis agitator, to demonstrate their determination. While controversial, this act sent a strong message to the Canadian government about the seriousness of Métis grievances and demands.</a:t>
            </a:r>
            <a:endParaRPr sz="1100"/>
          </a:p>
          <a:p>
            <a:pPr indent="0" lvl="0" marL="0" rtl="0" algn="l">
              <a:spcBef>
                <a:spcPts val="0"/>
              </a:spcBef>
              <a:spcAft>
                <a:spcPts val="0"/>
              </a:spcAft>
              <a:buNone/>
            </a:pPr>
            <a:br>
              <a:rPr lang="en" sz="1100"/>
            </a:br>
            <a:r>
              <a:rPr lang="en" sz="1100"/>
              <a:t>These actions collectively delayed the Canadian government’s plans, drawing national attention to Métis rights.</a:t>
            </a:r>
            <a:endParaRPr sz="1100"/>
          </a:p>
        </p:txBody>
      </p:sp>
      <p:sp>
        <p:nvSpPr>
          <p:cNvPr id="2850" name="Google Shape;2850;p47"/>
          <p:cNvSpPr txBox="1"/>
          <p:nvPr>
            <p:ph type="title"/>
          </p:nvPr>
        </p:nvSpPr>
        <p:spPr>
          <a:xfrm>
            <a:off x="585475" y="43310"/>
            <a:ext cx="7704000" cy="54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700"/>
              <a:t>Key Métis Actions </a:t>
            </a:r>
            <a:endParaRPr sz="27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4" name="Shape 2854"/>
        <p:cNvGrpSpPr/>
        <p:nvPr/>
      </p:nvGrpSpPr>
      <p:grpSpPr>
        <a:xfrm>
          <a:off x="0" y="0"/>
          <a:ext cx="0" cy="0"/>
          <a:chOff x="0" y="0"/>
          <a:chExt cx="0" cy="0"/>
        </a:xfrm>
      </p:grpSpPr>
      <p:sp>
        <p:nvSpPr>
          <p:cNvPr id="2855" name="Google Shape;2855;p48"/>
          <p:cNvSpPr txBox="1"/>
          <p:nvPr>
            <p:ph idx="1" type="body"/>
          </p:nvPr>
        </p:nvSpPr>
        <p:spPr>
          <a:xfrm>
            <a:off x="196625" y="998825"/>
            <a:ext cx="8415300" cy="3602100"/>
          </a:xfrm>
          <a:prstGeom prst="rect">
            <a:avLst/>
          </a:prstGeom>
        </p:spPr>
        <p:txBody>
          <a:bodyPr anchorCtr="0" anchor="ctr" bIns="91425" lIns="91425" spcFirstLastPara="1" rIns="91425" wrap="square" tIns="91425">
            <a:noAutofit/>
          </a:bodyPr>
          <a:lstStyle/>
          <a:p>
            <a:pPr indent="-304800" lvl="0" marL="457200" rtl="0" algn="l">
              <a:spcBef>
                <a:spcPts val="0"/>
              </a:spcBef>
              <a:spcAft>
                <a:spcPts val="0"/>
              </a:spcAft>
              <a:buSzPts val="1200"/>
              <a:buChar char="●"/>
            </a:pPr>
            <a:r>
              <a:rPr lang="en" sz="1200"/>
              <a:t>May 12, 1870, the Manitoba Act leads to creating Canada's fifth province.</a:t>
            </a:r>
            <a:endParaRPr sz="1200"/>
          </a:p>
          <a:p>
            <a:pPr indent="-304800" lvl="0" marL="457200" rtl="0" algn="l">
              <a:spcBef>
                <a:spcPts val="0"/>
              </a:spcBef>
              <a:spcAft>
                <a:spcPts val="0"/>
              </a:spcAft>
              <a:buSzPts val="1200"/>
              <a:buChar char="●"/>
            </a:pPr>
            <a:r>
              <a:rPr lang="en" sz="1200"/>
              <a:t>Its name, </a:t>
            </a:r>
            <a:r>
              <a:rPr i="1" lang="en" sz="1200"/>
              <a:t>Manitoba</a:t>
            </a:r>
            <a:r>
              <a:rPr lang="en" sz="1200"/>
              <a:t>, was an Assiniboine word that meant "water of the prairie" because there were many lakes and rivers in the area.</a:t>
            </a:r>
            <a:endParaRPr sz="1200"/>
          </a:p>
          <a:p>
            <a:pPr indent="-304800" lvl="0" marL="457200" rtl="0" algn="l">
              <a:spcBef>
                <a:spcPts val="0"/>
              </a:spcBef>
              <a:spcAft>
                <a:spcPts val="0"/>
              </a:spcAft>
              <a:buSzPts val="1200"/>
              <a:buChar char="●"/>
            </a:pPr>
            <a:r>
              <a:rPr lang="en" sz="1200"/>
              <a:t>It was only a small square of land - about 35000 sq. km . - around the Red River Valley and Portage La Prairie. </a:t>
            </a:r>
            <a:r>
              <a:rPr i="1" lang="en" sz="1200"/>
              <a:t>The rest of Rupert's Land became the Northwest Territories.</a:t>
            </a:r>
            <a:endParaRPr i="1" sz="1200"/>
          </a:p>
          <a:p>
            <a:pPr indent="-304800" lvl="1" marL="914400" rtl="0" algn="l">
              <a:spcBef>
                <a:spcPts val="0"/>
              </a:spcBef>
              <a:spcAft>
                <a:spcPts val="0"/>
              </a:spcAft>
              <a:buSzPts val="1200"/>
              <a:buFont typeface="Inter"/>
              <a:buChar char="○"/>
            </a:pPr>
            <a:r>
              <a:rPr i="1" lang="en" sz="1200"/>
              <a:t>The Métis were not legally given their lands (called a scrip) until the Dominion surveyors had finished sectioning the land - a job which took three years to complete and assess. </a:t>
            </a:r>
            <a:endParaRPr i="1" sz="1200"/>
          </a:p>
          <a:p>
            <a:pPr indent="-304800" lvl="1" marL="914400" rtl="0" algn="l">
              <a:spcBef>
                <a:spcPts val="0"/>
              </a:spcBef>
              <a:spcAft>
                <a:spcPts val="0"/>
              </a:spcAft>
              <a:buSzPts val="1200"/>
              <a:buChar char="○"/>
            </a:pPr>
            <a:r>
              <a:rPr i="1" lang="en" sz="1200"/>
              <a:t>Because much of Indigenous culture did not include written laws, deeds or money, many of them did were easily cheated out of the land which should have been theirs.</a:t>
            </a:r>
            <a:endParaRPr i="1" sz="1200"/>
          </a:p>
          <a:p>
            <a:pPr indent="-304800" lvl="0" marL="457200" rtl="0" algn="l">
              <a:spcBef>
                <a:spcPts val="0"/>
              </a:spcBef>
              <a:spcAft>
                <a:spcPts val="0"/>
              </a:spcAft>
              <a:buSzPts val="1200"/>
              <a:buChar char="●"/>
            </a:pPr>
            <a:r>
              <a:rPr lang="en" sz="1200"/>
              <a:t>The Manitoba Act claimed all Métis lands would be protected but the rest were the property of the Dominion of Canada.</a:t>
            </a:r>
            <a:endParaRPr sz="1200"/>
          </a:p>
          <a:p>
            <a:pPr indent="-304800" lvl="0" marL="457200" rtl="0" algn="l">
              <a:spcBef>
                <a:spcPts val="0"/>
              </a:spcBef>
              <a:spcAft>
                <a:spcPts val="0"/>
              </a:spcAft>
              <a:buSzPts val="1200"/>
              <a:buChar char="●"/>
            </a:pPr>
            <a:r>
              <a:rPr lang="en" sz="1200"/>
              <a:t>It guaranteed French language and publicly funded Roman Catholic schools. </a:t>
            </a:r>
            <a:endParaRPr sz="1200"/>
          </a:p>
          <a:p>
            <a:pPr indent="-304800" lvl="0" marL="457200" rtl="0" algn="l">
              <a:spcBef>
                <a:spcPts val="0"/>
              </a:spcBef>
              <a:spcAft>
                <a:spcPts val="0"/>
              </a:spcAft>
              <a:buSzPts val="1200"/>
              <a:buChar char="●"/>
            </a:pPr>
            <a:r>
              <a:rPr i="1" lang="en" sz="1200"/>
              <a:t>The Act did not state that Roman Catholic education would be given in French. This led to conflicts later on.</a:t>
            </a:r>
            <a:endParaRPr i="1" sz="1200"/>
          </a:p>
        </p:txBody>
      </p:sp>
      <p:sp>
        <p:nvSpPr>
          <p:cNvPr id="2856" name="Google Shape;2856;p48"/>
          <p:cNvSpPr txBox="1"/>
          <p:nvPr>
            <p:ph type="title"/>
          </p:nvPr>
        </p:nvSpPr>
        <p:spPr>
          <a:xfrm>
            <a:off x="720000" y="200585"/>
            <a:ext cx="7704000" cy="54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Manitoba Act, 1870</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0" name="Shape 2860"/>
        <p:cNvGrpSpPr/>
        <p:nvPr/>
      </p:nvGrpSpPr>
      <p:grpSpPr>
        <a:xfrm>
          <a:off x="0" y="0"/>
          <a:ext cx="0" cy="0"/>
          <a:chOff x="0" y="0"/>
          <a:chExt cx="0" cy="0"/>
        </a:xfrm>
      </p:grpSpPr>
      <p:sp>
        <p:nvSpPr>
          <p:cNvPr id="2861" name="Google Shape;2861;p49"/>
          <p:cNvSpPr txBox="1"/>
          <p:nvPr>
            <p:ph idx="1" type="body"/>
          </p:nvPr>
        </p:nvSpPr>
        <p:spPr>
          <a:xfrm>
            <a:off x="695400" y="1258350"/>
            <a:ext cx="8073600" cy="3169200"/>
          </a:xfrm>
          <a:prstGeom prst="rect">
            <a:avLst/>
          </a:prstGeom>
        </p:spPr>
        <p:txBody>
          <a:bodyPr anchorCtr="0" anchor="ctr" bIns="91425" lIns="91425" spcFirstLastPara="1" rIns="91425" wrap="square" tIns="91425">
            <a:noAutofit/>
          </a:bodyPr>
          <a:lstStyle/>
          <a:p>
            <a:pPr indent="-330200" lvl="0" marL="457200" rtl="0" algn="l">
              <a:spcBef>
                <a:spcPts val="0"/>
              </a:spcBef>
              <a:spcAft>
                <a:spcPts val="0"/>
              </a:spcAft>
              <a:buSzPts val="1600"/>
              <a:buAutoNum type="arabicPeriod"/>
            </a:pPr>
            <a:r>
              <a:rPr lang="en"/>
              <a:t>Increased settler migration from Ontario dramatically changed demographics and marginalized Metis in their homeland. The settlers often held anti-Metis marches, leading to a rise in tensions.</a:t>
            </a:r>
            <a:endParaRPr/>
          </a:p>
          <a:p>
            <a:pPr indent="-330200" lvl="0" marL="457200" rtl="0" algn="l">
              <a:spcBef>
                <a:spcPts val="0"/>
              </a:spcBef>
              <a:spcAft>
                <a:spcPts val="0"/>
              </a:spcAft>
              <a:buSzPts val="1600"/>
              <a:buAutoNum type="arabicPeriod"/>
            </a:pPr>
            <a:r>
              <a:rPr lang="en"/>
              <a:t>The Canadian government delayed granting promised land titles to </a:t>
            </a:r>
            <a:r>
              <a:rPr lang="en"/>
              <a:t>the</a:t>
            </a:r>
            <a:r>
              <a:rPr lang="en"/>
              <a:t> Metis. Many land allotments were smaller and not where the Metis traditionally lived which forced them off their ancestral lands.</a:t>
            </a:r>
            <a:endParaRPr/>
          </a:p>
          <a:p>
            <a:pPr indent="-330200" lvl="0" marL="457200" rtl="0" algn="l">
              <a:spcBef>
                <a:spcPts val="0"/>
              </a:spcBef>
              <a:spcAft>
                <a:spcPts val="0"/>
              </a:spcAft>
              <a:buSzPts val="1600"/>
              <a:buAutoNum type="arabicPeriod"/>
            </a:pPr>
            <a:r>
              <a:rPr lang="en"/>
              <a:t>Many Metis sold their land scrips at a low price </a:t>
            </a:r>
            <a:r>
              <a:rPr lang="en"/>
              <a:t>because</a:t>
            </a:r>
            <a:r>
              <a:rPr lang="en"/>
              <a:t> the process was so complex and difficult.</a:t>
            </a:r>
            <a:endParaRPr/>
          </a:p>
          <a:p>
            <a:pPr indent="-330200" lvl="0" marL="457200" rtl="0" algn="l">
              <a:spcBef>
                <a:spcPts val="0"/>
              </a:spcBef>
              <a:spcAft>
                <a:spcPts val="0"/>
              </a:spcAft>
              <a:buSzPts val="1600"/>
              <a:buAutoNum type="arabicPeriod"/>
            </a:pPr>
            <a:r>
              <a:rPr lang="en"/>
              <a:t>Led to a westward migration to Saskatchewan and Alberta, but it also led to further frustrations as Canada expanded (main cause for the Northwest Rebellion, 1885).</a:t>
            </a:r>
            <a:endParaRPr/>
          </a:p>
          <a:p>
            <a:pPr indent="-330200" lvl="0" marL="457200" rtl="0" algn="l">
              <a:spcBef>
                <a:spcPts val="0"/>
              </a:spcBef>
              <a:spcAft>
                <a:spcPts val="0"/>
              </a:spcAft>
              <a:buSzPts val="1600"/>
              <a:buAutoNum type="arabicPeriod"/>
            </a:pPr>
            <a:r>
              <a:rPr lang="en"/>
              <a:t>Louis Riel’s exile to the US and return to Canada for the 1885 Rebellion.</a:t>
            </a:r>
            <a:endParaRPr/>
          </a:p>
        </p:txBody>
      </p:sp>
      <p:sp>
        <p:nvSpPr>
          <p:cNvPr id="2862" name="Google Shape;2862;p49"/>
          <p:cNvSpPr txBox="1"/>
          <p:nvPr>
            <p:ph type="title"/>
          </p:nvPr>
        </p:nvSpPr>
        <p:spPr>
          <a:xfrm>
            <a:off x="720000" y="365760"/>
            <a:ext cx="7704000" cy="54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Post Manitoba Act, 1870 - 1885</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6" name="Shape 2866"/>
        <p:cNvGrpSpPr/>
        <p:nvPr/>
      </p:nvGrpSpPr>
      <p:grpSpPr>
        <a:xfrm>
          <a:off x="0" y="0"/>
          <a:ext cx="0" cy="0"/>
          <a:chOff x="0" y="0"/>
          <a:chExt cx="0" cy="0"/>
        </a:xfrm>
      </p:grpSpPr>
      <p:sp>
        <p:nvSpPr>
          <p:cNvPr id="2867" name="Google Shape;2867;p50"/>
          <p:cNvSpPr txBox="1"/>
          <p:nvPr>
            <p:ph idx="1" type="body"/>
          </p:nvPr>
        </p:nvSpPr>
        <p:spPr>
          <a:xfrm>
            <a:off x="695400" y="1557600"/>
            <a:ext cx="4227900" cy="2194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Led by Louis Riel and other Indigenous leaders, this rebellion stemmed from growing frustrations over land rights, broken promises, and the encroachment of settlers into Métis and Indigenous territories.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Northwest Rebellion was a critical moment in Canadian history, reflecting the struggles of the Métis and Indigenous peoples to assert their rights and identities in the face of colonial expansion and government indifference.</a:t>
            </a:r>
            <a:endParaRPr/>
          </a:p>
        </p:txBody>
      </p:sp>
      <p:sp>
        <p:nvSpPr>
          <p:cNvPr id="2868" name="Google Shape;2868;p50"/>
          <p:cNvSpPr txBox="1"/>
          <p:nvPr>
            <p:ph type="title"/>
          </p:nvPr>
        </p:nvSpPr>
        <p:spPr>
          <a:xfrm>
            <a:off x="720000" y="365760"/>
            <a:ext cx="7704000" cy="54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Northwest Rebellion, 1885</a:t>
            </a:r>
            <a:endParaRPr/>
          </a:p>
        </p:txBody>
      </p:sp>
      <p:pic>
        <p:nvPicPr>
          <p:cNvPr id="2869" name="Google Shape;2869;p50"/>
          <p:cNvPicPr preferRelativeResize="0"/>
          <p:nvPr/>
        </p:nvPicPr>
        <p:blipFill>
          <a:blip r:embed="rId3">
            <a:alphaModFix/>
          </a:blip>
          <a:stretch>
            <a:fillRect/>
          </a:stretch>
        </p:blipFill>
        <p:spPr>
          <a:xfrm>
            <a:off x="5044225" y="1326410"/>
            <a:ext cx="3915900" cy="2914548"/>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3" name="Shape 2873"/>
        <p:cNvGrpSpPr/>
        <p:nvPr/>
      </p:nvGrpSpPr>
      <p:grpSpPr>
        <a:xfrm>
          <a:off x="0" y="0"/>
          <a:ext cx="0" cy="0"/>
          <a:chOff x="0" y="0"/>
          <a:chExt cx="0" cy="0"/>
        </a:xfrm>
      </p:grpSpPr>
      <p:sp>
        <p:nvSpPr>
          <p:cNvPr id="2874" name="Google Shape;2874;p51"/>
          <p:cNvSpPr txBox="1"/>
          <p:nvPr>
            <p:ph idx="1" type="body"/>
          </p:nvPr>
        </p:nvSpPr>
        <p:spPr>
          <a:xfrm>
            <a:off x="385375" y="872975"/>
            <a:ext cx="8132100" cy="3444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1300"/>
              <a:t>Land and Rights Issues:</a:t>
            </a:r>
            <a:r>
              <a:rPr lang="en" sz="1300"/>
              <a:t> After the Red River Rebellion and the Manitoba Act, the Métis faced significant challenges in securing land titles. Many had moved westward into the Saskatchewan River Valley, hoping for better opportunities. However, they again encountered Canadian expansion, as settlers moved in and the government failed to formally recognize Métis land claims.</a:t>
            </a:r>
            <a:endParaRPr sz="1300"/>
          </a:p>
          <a:p>
            <a:pPr indent="0" lvl="0" marL="0" rtl="0" algn="l">
              <a:spcBef>
                <a:spcPts val="0"/>
              </a:spcBef>
              <a:spcAft>
                <a:spcPts val="0"/>
              </a:spcAft>
              <a:buClr>
                <a:schemeClr val="lt1"/>
              </a:buClr>
              <a:buSzPts val="1100"/>
              <a:buFont typeface="Arial"/>
              <a:buNone/>
            </a:pPr>
            <a:r>
              <a:t/>
            </a:r>
            <a:endParaRPr sz="1300"/>
          </a:p>
          <a:p>
            <a:pPr indent="0" lvl="0" marL="0" rtl="0" algn="l">
              <a:spcBef>
                <a:spcPts val="0"/>
              </a:spcBef>
              <a:spcAft>
                <a:spcPts val="0"/>
              </a:spcAft>
              <a:buNone/>
            </a:pPr>
            <a:r>
              <a:rPr b="1" lang="en" sz="1300"/>
              <a:t>Economic Hardships:</a:t>
            </a:r>
            <a:r>
              <a:rPr lang="en" sz="1300"/>
              <a:t> The fur trade, a primary source of Métis income, was declining, and bison (buffalo) populations, critical to Métis and Indigenous life, had nearly vanished. This created food shortages and economic difficulties, especially for Indigenous communities reliant on traditional hunting.</a:t>
            </a:r>
            <a:endParaRPr sz="1300"/>
          </a:p>
          <a:p>
            <a:pPr indent="0" lvl="0" marL="0" rtl="0" algn="l">
              <a:spcBef>
                <a:spcPts val="0"/>
              </a:spcBef>
              <a:spcAft>
                <a:spcPts val="0"/>
              </a:spcAft>
              <a:buClr>
                <a:schemeClr val="lt1"/>
              </a:buClr>
              <a:buSzPts val="1100"/>
              <a:buFont typeface="Arial"/>
              <a:buNone/>
            </a:pPr>
            <a:r>
              <a:t/>
            </a:r>
            <a:endParaRPr sz="1300"/>
          </a:p>
          <a:p>
            <a:pPr indent="0" lvl="0" marL="0" rtl="0" algn="l">
              <a:spcBef>
                <a:spcPts val="0"/>
              </a:spcBef>
              <a:spcAft>
                <a:spcPts val="0"/>
              </a:spcAft>
              <a:buNone/>
            </a:pPr>
            <a:r>
              <a:rPr b="1" lang="en" sz="1300"/>
              <a:t>Indigenous Discontent:</a:t>
            </a:r>
            <a:r>
              <a:rPr lang="en" sz="1300"/>
              <a:t> Indigenous groups, such as the Cree and Blackfoot, were also affected by the government’s neglect of treaty obligations, particularly in terms of food, aid, and autonomy. Leaders like Big Bear and Poundmaker grew increasingly frustrated with the lack of government support.</a:t>
            </a:r>
            <a:endParaRPr/>
          </a:p>
        </p:txBody>
      </p:sp>
      <p:sp>
        <p:nvSpPr>
          <p:cNvPr id="2875" name="Google Shape;2875;p51"/>
          <p:cNvSpPr txBox="1"/>
          <p:nvPr>
            <p:ph type="title"/>
          </p:nvPr>
        </p:nvSpPr>
        <p:spPr>
          <a:xfrm>
            <a:off x="471300" y="66885"/>
            <a:ext cx="7704000" cy="54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Background &amp; Causes</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9" name="Shape 2879"/>
        <p:cNvGrpSpPr/>
        <p:nvPr/>
      </p:nvGrpSpPr>
      <p:grpSpPr>
        <a:xfrm>
          <a:off x="0" y="0"/>
          <a:ext cx="0" cy="0"/>
          <a:chOff x="0" y="0"/>
          <a:chExt cx="0" cy="0"/>
        </a:xfrm>
      </p:grpSpPr>
      <p:sp>
        <p:nvSpPr>
          <p:cNvPr id="2880" name="Google Shape;2880;p52"/>
          <p:cNvSpPr txBox="1"/>
          <p:nvPr>
            <p:ph idx="1" type="body"/>
          </p:nvPr>
        </p:nvSpPr>
        <p:spPr>
          <a:xfrm>
            <a:off x="443725" y="1093600"/>
            <a:ext cx="6760200" cy="2626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1200"/>
              <a:t>Riel’s Leadership: </a:t>
            </a:r>
            <a:r>
              <a:rPr lang="en" sz="1200"/>
              <a:t>The Métis invited Louis Riel, who had been living in exile in the United States, to return and advocate for their rights. Riel saw this as a chance to establish a distinct Métis nation and began organizing a resistance movement, creating a new Métis provisional government at Batoche in Saskatchewan.</a:t>
            </a:r>
            <a:endParaRPr sz="1200"/>
          </a:p>
          <a:p>
            <a:pPr indent="0" lvl="0" marL="0" rtl="0" algn="l">
              <a:spcBef>
                <a:spcPts val="0"/>
              </a:spcBef>
              <a:spcAft>
                <a:spcPts val="0"/>
              </a:spcAft>
              <a:buClr>
                <a:schemeClr val="lt1"/>
              </a:buClr>
              <a:buSzPts val="1100"/>
              <a:buFont typeface="Arial"/>
              <a:buNone/>
            </a:pPr>
            <a:r>
              <a:t/>
            </a:r>
            <a:endParaRPr sz="1200"/>
          </a:p>
          <a:p>
            <a:pPr indent="0" lvl="0" marL="0" rtl="0" algn="l">
              <a:spcBef>
                <a:spcPts val="0"/>
              </a:spcBef>
              <a:spcAft>
                <a:spcPts val="0"/>
              </a:spcAft>
              <a:buNone/>
            </a:pPr>
            <a:r>
              <a:rPr b="1" lang="en" sz="1200"/>
              <a:t>Calls for Negotiation:</a:t>
            </a:r>
            <a:r>
              <a:rPr lang="en" sz="1200"/>
              <a:t> Riel initially hoped to negotiate with the Canadian government, presenting them with demands similar to the Métis List of Rights. When the government ignored these pleas, Riel and his followers felt they had no choice but to take up arms.</a:t>
            </a:r>
            <a:endParaRPr sz="1200"/>
          </a:p>
        </p:txBody>
      </p:sp>
      <p:sp>
        <p:nvSpPr>
          <p:cNvPr id="2881" name="Google Shape;2881;p52"/>
          <p:cNvSpPr txBox="1"/>
          <p:nvPr>
            <p:ph type="title"/>
          </p:nvPr>
        </p:nvSpPr>
        <p:spPr>
          <a:xfrm>
            <a:off x="443725" y="106235"/>
            <a:ext cx="7704000" cy="54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Louis Riel’s Return</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5" name="Shape 2885"/>
        <p:cNvGrpSpPr/>
        <p:nvPr/>
      </p:nvGrpSpPr>
      <p:grpSpPr>
        <a:xfrm>
          <a:off x="0" y="0"/>
          <a:ext cx="0" cy="0"/>
          <a:chOff x="0" y="0"/>
          <a:chExt cx="0" cy="0"/>
        </a:xfrm>
      </p:grpSpPr>
      <p:sp>
        <p:nvSpPr>
          <p:cNvPr id="2886" name="Google Shape;2886;p53"/>
          <p:cNvSpPr txBox="1"/>
          <p:nvPr>
            <p:ph idx="1" type="body"/>
          </p:nvPr>
        </p:nvSpPr>
        <p:spPr>
          <a:xfrm>
            <a:off x="695400" y="802200"/>
            <a:ext cx="7232100" cy="3358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1300"/>
              <a:t>Battle of Duck Lake (March 1885): </a:t>
            </a:r>
            <a:r>
              <a:rPr lang="en" sz="1300"/>
              <a:t>The first confrontation took place at Duck Lake, where Riel’s forces, led by Gabriel Dumont, clashed with North-West Mounted Police and local militia. The Métis forces won this battle, which sparked further support from Métis and Indigenous fighters.</a:t>
            </a:r>
            <a:endParaRPr sz="1300"/>
          </a:p>
          <a:p>
            <a:pPr indent="0" lvl="0" marL="0" rtl="0" algn="l">
              <a:spcBef>
                <a:spcPts val="0"/>
              </a:spcBef>
              <a:spcAft>
                <a:spcPts val="0"/>
              </a:spcAft>
              <a:buClr>
                <a:schemeClr val="lt1"/>
              </a:buClr>
              <a:buSzPts val="1100"/>
              <a:buFont typeface="Arial"/>
              <a:buNone/>
            </a:pPr>
            <a:r>
              <a:t/>
            </a:r>
            <a:endParaRPr sz="1300"/>
          </a:p>
          <a:p>
            <a:pPr indent="0" lvl="0" marL="0" rtl="0" algn="l">
              <a:spcBef>
                <a:spcPts val="0"/>
              </a:spcBef>
              <a:spcAft>
                <a:spcPts val="0"/>
              </a:spcAft>
              <a:buNone/>
            </a:pPr>
            <a:r>
              <a:rPr b="1" lang="en" sz="1300"/>
              <a:t>Battles at Fish Creek and Cut Knife:</a:t>
            </a:r>
            <a:r>
              <a:rPr lang="en" sz="1300"/>
              <a:t> Métis and Cree forces achieved initial victories against Canadian troops at Fish Creek and Cut Knife, led by Dumont and Cree leaders like Poundmaker.</a:t>
            </a:r>
            <a:endParaRPr sz="1300"/>
          </a:p>
          <a:p>
            <a:pPr indent="0" lvl="0" marL="0" rtl="0" algn="l">
              <a:spcBef>
                <a:spcPts val="0"/>
              </a:spcBef>
              <a:spcAft>
                <a:spcPts val="0"/>
              </a:spcAft>
              <a:buClr>
                <a:schemeClr val="lt1"/>
              </a:buClr>
              <a:buSzPts val="1100"/>
              <a:buFont typeface="Arial"/>
              <a:buNone/>
            </a:pPr>
            <a:r>
              <a:t/>
            </a:r>
            <a:endParaRPr sz="1300"/>
          </a:p>
          <a:p>
            <a:pPr indent="0" lvl="0" marL="0" rtl="0" algn="l">
              <a:spcBef>
                <a:spcPts val="0"/>
              </a:spcBef>
              <a:spcAft>
                <a:spcPts val="0"/>
              </a:spcAft>
              <a:buNone/>
            </a:pPr>
            <a:r>
              <a:rPr b="1" lang="en" sz="1300"/>
              <a:t>Battle of Batoche (May 1885):</a:t>
            </a:r>
            <a:r>
              <a:rPr lang="en" sz="1300"/>
              <a:t> The decisive battle of the rebellion took place at Batoche, where government troops, with superior numbers and artillery, eventually overwhelmed Riel’s forces after several days of fighting. The defeat at Batoche marked the end of the Métis armed resistance.</a:t>
            </a:r>
            <a:endParaRPr/>
          </a:p>
        </p:txBody>
      </p:sp>
      <p:sp>
        <p:nvSpPr>
          <p:cNvPr id="2887" name="Google Shape;2887;p53"/>
          <p:cNvSpPr txBox="1"/>
          <p:nvPr>
            <p:ph type="title"/>
          </p:nvPr>
        </p:nvSpPr>
        <p:spPr>
          <a:xfrm>
            <a:off x="695400" y="90510"/>
            <a:ext cx="7704000" cy="54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Key Battles &amp; Events</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1" name="Shape 2891"/>
        <p:cNvGrpSpPr/>
        <p:nvPr/>
      </p:nvGrpSpPr>
      <p:grpSpPr>
        <a:xfrm>
          <a:off x="0" y="0"/>
          <a:ext cx="0" cy="0"/>
          <a:chOff x="0" y="0"/>
          <a:chExt cx="0" cy="0"/>
        </a:xfrm>
      </p:grpSpPr>
      <p:sp>
        <p:nvSpPr>
          <p:cNvPr id="2892" name="Google Shape;2892;p54"/>
          <p:cNvSpPr txBox="1"/>
          <p:nvPr>
            <p:ph idx="1" type="body"/>
          </p:nvPr>
        </p:nvSpPr>
        <p:spPr>
          <a:xfrm>
            <a:off x="637350" y="1050000"/>
            <a:ext cx="7869300" cy="3043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1300"/>
              <a:t>Riel’s Trial and Execution: </a:t>
            </a:r>
            <a:r>
              <a:rPr lang="en" sz="1300"/>
              <a:t>Louis Riel was captured, tried for treason, and hanged in November 1885, a controversial decision that sparked significant backlash, particularly among French Canadians who saw him as a defender of their rights and identity.</a:t>
            </a:r>
            <a:endParaRPr sz="1300"/>
          </a:p>
          <a:p>
            <a:pPr indent="0" lvl="0" marL="0" rtl="0" algn="l">
              <a:spcBef>
                <a:spcPts val="0"/>
              </a:spcBef>
              <a:spcAft>
                <a:spcPts val="0"/>
              </a:spcAft>
              <a:buClr>
                <a:schemeClr val="lt1"/>
              </a:buClr>
              <a:buSzPts val="1100"/>
              <a:buFont typeface="Arial"/>
              <a:buNone/>
            </a:pPr>
            <a:r>
              <a:t/>
            </a:r>
            <a:endParaRPr b="1" sz="1300"/>
          </a:p>
          <a:p>
            <a:pPr indent="0" lvl="0" marL="0" rtl="0" algn="l">
              <a:spcBef>
                <a:spcPts val="0"/>
              </a:spcBef>
              <a:spcAft>
                <a:spcPts val="0"/>
              </a:spcAft>
              <a:buNone/>
            </a:pPr>
            <a:r>
              <a:rPr b="1" lang="en" sz="1300"/>
              <a:t>Impact on Indigenous and Métis Rights:</a:t>
            </a:r>
            <a:r>
              <a:rPr lang="en" sz="1300"/>
              <a:t> Riel’s execution and the defeat of the Northwest Rebellion marked a period of increased government control over the Northwest. The government imposed stricter regulations on Indigenous peoples, including forcing them onto reserves, and further restricted their cultural practices and freedoms.</a:t>
            </a:r>
            <a:endParaRPr sz="1300"/>
          </a:p>
          <a:p>
            <a:pPr indent="0" lvl="0" marL="0" rtl="0" algn="l">
              <a:spcBef>
                <a:spcPts val="0"/>
              </a:spcBef>
              <a:spcAft>
                <a:spcPts val="0"/>
              </a:spcAft>
              <a:buClr>
                <a:schemeClr val="lt1"/>
              </a:buClr>
              <a:buSzPts val="1100"/>
              <a:buFont typeface="Arial"/>
              <a:buNone/>
            </a:pPr>
            <a:r>
              <a:t/>
            </a:r>
            <a:endParaRPr sz="1300"/>
          </a:p>
          <a:p>
            <a:pPr indent="0" lvl="0" marL="0" rtl="0" algn="l">
              <a:spcBef>
                <a:spcPts val="0"/>
              </a:spcBef>
              <a:spcAft>
                <a:spcPts val="0"/>
              </a:spcAft>
              <a:buNone/>
            </a:pPr>
            <a:r>
              <a:rPr b="1" lang="en" sz="1300"/>
              <a:t>National Division: </a:t>
            </a:r>
            <a:r>
              <a:rPr lang="en" sz="1300"/>
              <a:t>Riel’s death polarized Canada, deepening divides between French and English Canadians. He was later viewed by many as a martyr and a symbol of resistance against injustice.</a:t>
            </a:r>
            <a:endParaRPr sz="1600"/>
          </a:p>
        </p:txBody>
      </p:sp>
      <p:sp>
        <p:nvSpPr>
          <p:cNvPr id="2893" name="Google Shape;2893;p54"/>
          <p:cNvSpPr txBox="1"/>
          <p:nvPr>
            <p:ph type="title"/>
          </p:nvPr>
        </p:nvSpPr>
        <p:spPr>
          <a:xfrm>
            <a:off x="720000" y="161260"/>
            <a:ext cx="7704000" cy="54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After the Rebellion</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7" name="Shape 2897"/>
        <p:cNvGrpSpPr/>
        <p:nvPr/>
      </p:nvGrpSpPr>
      <p:grpSpPr>
        <a:xfrm>
          <a:off x="0" y="0"/>
          <a:ext cx="0" cy="0"/>
          <a:chOff x="0" y="0"/>
          <a:chExt cx="0" cy="0"/>
        </a:xfrm>
      </p:grpSpPr>
      <p:pic>
        <p:nvPicPr>
          <p:cNvPr id="2898" name="Google Shape;2898;p55"/>
          <p:cNvPicPr preferRelativeResize="0"/>
          <p:nvPr/>
        </p:nvPicPr>
        <p:blipFill>
          <a:blip r:embed="rId3">
            <a:alphaModFix/>
          </a:blip>
          <a:stretch>
            <a:fillRect/>
          </a:stretch>
        </p:blipFill>
        <p:spPr>
          <a:xfrm>
            <a:off x="1819700" y="97350"/>
            <a:ext cx="5692585" cy="4838697"/>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2" name="Shape 2902"/>
        <p:cNvGrpSpPr/>
        <p:nvPr/>
      </p:nvGrpSpPr>
      <p:grpSpPr>
        <a:xfrm>
          <a:off x="0" y="0"/>
          <a:ext cx="0" cy="0"/>
          <a:chOff x="0" y="0"/>
          <a:chExt cx="0" cy="0"/>
        </a:xfrm>
      </p:grpSpPr>
      <p:pic>
        <p:nvPicPr>
          <p:cNvPr id="2903" name="Google Shape;2903;p56"/>
          <p:cNvPicPr preferRelativeResize="0"/>
          <p:nvPr/>
        </p:nvPicPr>
        <p:blipFill>
          <a:blip r:embed="rId3">
            <a:alphaModFix/>
          </a:blip>
          <a:stretch>
            <a:fillRect/>
          </a:stretch>
        </p:blipFill>
        <p:spPr>
          <a:xfrm>
            <a:off x="1127625" y="113075"/>
            <a:ext cx="6451599" cy="48387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7" name="Shape 2907"/>
        <p:cNvGrpSpPr/>
        <p:nvPr/>
      </p:nvGrpSpPr>
      <p:grpSpPr>
        <a:xfrm>
          <a:off x="0" y="0"/>
          <a:ext cx="0" cy="0"/>
          <a:chOff x="0" y="0"/>
          <a:chExt cx="0" cy="0"/>
        </a:xfrm>
      </p:grpSpPr>
      <p:sp>
        <p:nvSpPr>
          <p:cNvPr id="2908" name="Google Shape;2908;p57"/>
          <p:cNvSpPr txBox="1"/>
          <p:nvPr>
            <p:ph idx="1" type="body"/>
          </p:nvPr>
        </p:nvSpPr>
        <p:spPr>
          <a:xfrm>
            <a:off x="2173950" y="1360975"/>
            <a:ext cx="4552800" cy="2194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1300"/>
              <a:t>If you were a Métis individual living during the time of the Northwest Rebellion, how would you feel about the government’s actions? What steps would you want to take to protect your rights and community?</a:t>
            </a:r>
            <a:endParaRPr sz="1300"/>
          </a:p>
        </p:txBody>
      </p:sp>
      <p:sp>
        <p:nvSpPr>
          <p:cNvPr id="2909" name="Google Shape;2909;p57"/>
          <p:cNvSpPr txBox="1"/>
          <p:nvPr>
            <p:ph type="title"/>
          </p:nvPr>
        </p:nvSpPr>
        <p:spPr>
          <a:xfrm>
            <a:off x="720000" y="365760"/>
            <a:ext cx="7704000" cy="54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Discussion Question</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3" name="Shape 2913"/>
        <p:cNvGrpSpPr/>
        <p:nvPr/>
      </p:nvGrpSpPr>
      <p:grpSpPr>
        <a:xfrm>
          <a:off x="0" y="0"/>
          <a:ext cx="0" cy="0"/>
          <a:chOff x="0" y="0"/>
          <a:chExt cx="0" cy="0"/>
        </a:xfrm>
      </p:grpSpPr>
      <p:sp>
        <p:nvSpPr>
          <p:cNvPr id="2914" name="Google Shape;2914;p58"/>
          <p:cNvSpPr txBox="1"/>
          <p:nvPr>
            <p:ph idx="1" type="body"/>
          </p:nvPr>
        </p:nvSpPr>
        <p:spPr>
          <a:xfrm>
            <a:off x="2295600" y="1109325"/>
            <a:ext cx="4552800" cy="2194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1300"/>
              <a:t>Imagining a scenario where Louis Riel chose to show mercy during the Northwest Rebellion. How would this influence the following?</a:t>
            </a:r>
            <a:endParaRPr sz="1300"/>
          </a:p>
          <a:p>
            <a:pPr indent="0" lvl="0" marL="0" rtl="0" algn="ctr">
              <a:spcBef>
                <a:spcPts val="0"/>
              </a:spcBef>
              <a:spcAft>
                <a:spcPts val="0"/>
              </a:spcAft>
              <a:buNone/>
            </a:pPr>
            <a:r>
              <a:t/>
            </a:r>
            <a:endParaRPr sz="1300"/>
          </a:p>
          <a:p>
            <a:pPr indent="-311150" lvl="0" marL="457200" rtl="0" algn="ctr">
              <a:spcBef>
                <a:spcPts val="0"/>
              </a:spcBef>
              <a:spcAft>
                <a:spcPts val="0"/>
              </a:spcAft>
              <a:buSzPts val="1300"/>
              <a:buFont typeface="Inter"/>
              <a:buAutoNum type="arabicPeriod"/>
            </a:pPr>
            <a:r>
              <a:rPr lang="en" sz="1300"/>
              <a:t>Relations with settlers and government,</a:t>
            </a:r>
            <a:endParaRPr sz="1300"/>
          </a:p>
          <a:p>
            <a:pPr indent="-311150" lvl="0" marL="457200" rtl="0" algn="ctr">
              <a:spcBef>
                <a:spcPts val="0"/>
              </a:spcBef>
              <a:spcAft>
                <a:spcPts val="0"/>
              </a:spcAft>
              <a:buSzPts val="1300"/>
              <a:buFont typeface="Inter"/>
              <a:buAutoNum type="arabicPeriod"/>
            </a:pPr>
            <a:r>
              <a:rPr lang="en" sz="1300"/>
              <a:t>His leadership,</a:t>
            </a:r>
            <a:endParaRPr sz="1300"/>
          </a:p>
          <a:p>
            <a:pPr indent="-311150" lvl="0" marL="457200" rtl="0" algn="ctr">
              <a:spcBef>
                <a:spcPts val="0"/>
              </a:spcBef>
              <a:spcAft>
                <a:spcPts val="0"/>
              </a:spcAft>
              <a:buSzPts val="1300"/>
              <a:buFont typeface="Inter"/>
              <a:buAutoNum type="arabicPeriod"/>
            </a:pPr>
            <a:r>
              <a:rPr lang="en" sz="1300"/>
              <a:t>Métis struggle.</a:t>
            </a:r>
            <a:endParaRPr sz="1300"/>
          </a:p>
        </p:txBody>
      </p:sp>
      <p:sp>
        <p:nvSpPr>
          <p:cNvPr id="2915" name="Google Shape;2915;p58"/>
          <p:cNvSpPr txBox="1"/>
          <p:nvPr>
            <p:ph type="title"/>
          </p:nvPr>
        </p:nvSpPr>
        <p:spPr>
          <a:xfrm>
            <a:off x="720000" y="365760"/>
            <a:ext cx="7704000" cy="54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Discussion Question</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9" name="Shape 2919"/>
        <p:cNvGrpSpPr/>
        <p:nvPr/>
      </p:nvGrpSpPr>
      <p:grpSpPr>
        <a:xfrm>
          <a:off x="0" y="0"/>
          <a:ext cx="0" cy="0"/>
          <a:chOff x="0" y="0"/>
          <a:chExt cx="0" cy="0"/>
        </a:xfrm>
      </p:grpSpPr>
      <p:sp>
        <p:nvSpPr>
          <p:cNvPr id="2920" name="Google Shape;2920;p59"/>
          <p:cNvSpPr txBox="1"/>
          <p:nvPr>
            <p:ph idx="1" type="body"/>
          </p:nvPr>
        </p:nvSpPr>
        <p:spPr>
          <a:xfrm>
            <a:off x="2295600" y="1211550"/>
            <a:ext cx="4552800" cy="2194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Was the Northwest Rebellion of 1885 a justified response to the Canadian government's treatment of the Métis and Indigenous peoples?</a:t>
            </a:r>
            <a:endParaRPr/>
          </a:p>
        </p:txBody>
      </p:sp>
      <p:sp>
        <p:nvSpPr>
          <p:cNvPr id="2921" name="Google Shape;2921;p59"/>
          <p:cNvSpPr txBox="1"/>
          <p:nvPr>
            <p:ph type="title"/>
          </p:nvPr>
        </p:nvSpPr>
        <p:spPr>
          <a:xfrm>
            <a:off x="720000" y="365760"/>
            <a:ext cx="7704000" cy="54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Debate Question</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5" name="Shape 2925"/>
        <p:cNvGrpSpPr/>
        <p:nvPr/>
      </p:nvGrpSpPr>
      <p:grpSpPr>
        <a:xfrm>
          <a:off x="0" y="0"/>
          <a:ext cx="0" cy="0"/>
          <a:chOff x="0" y="0"/>
          <a:chExt cx="0" cy="0"/>
        </a:xfrm>
      </p:grpSpPr>
      <p:sp>
        <p:nvSpPr>
          <p:cNvPr id="2926" name="Google Shape;2926;p60"/>
          <p:cNvSpPr txBox="1"/>
          <p:nvPr>
            <p:ph type="ctrTitle"/>
          </p:nvPr>
        </p:nvSpPr>
        <p:spPr>
          <a:xfrm>
            <a:off x="2890501" y="1005950"/>
            <a:ext cx="5543400" cy="27003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t>Lesson 8</a:t>
            </a:r>
            <a:endParaRPr/>
          </a:p>
        </p:txBody>
      </p:sp>
      <p:sp>
        <p:nvSpPr>
          <p:cNvPr id="2927" name="Google Shape;2927;p60"/>
          <p:cNvSpPr txBox="1"/>
          <p:nvPr>
            <p:ph idx="1" type="subTitle"/>
          </p:nvPr>
        </p:nvSpPr>
        <p:spPr>
          <a:xfrm>
            <a:off x="2888925" y="3654250"/>
            <a:ext cx="5546100" cy="3657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rPr lang="en"/>
              <a:t>The Railway, Central Canada, and the Maritimes</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1" name="Shape 2931"/>
        <p:cNvGrpSpPr/>
        <p:nvPr/>
      </p:nvGrpSpPr>
      <p:grpSpPr>
        <a:xfrm>
          <a:off x="0" y="0"/>
          <a:ext cx="0" cy="0"/>
          <a:chOff x="0" y="0"/>
          <a:chExt cx="0" cy="0"/>
        </a:xfrm>
      </p:grpSpPr>
      <p:sp>
        <p:nvSpPr>
          <p:cNvPr id="2932" name="Google Shape;2932;p61"/>
          <p:cNvSpPr txBox="1"/>
          <p:nvPr>
            <p:ph type="title"/>
          </p:nvPr>
        </p:nvSpPr>
        <p:spPr>
          <a:xfrm>
            <a:off x="720000" y="365760"/>
            <a:ext cx="7704000" cy="54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Railways</a:t>
            </a:r>
            <a:endParaRPr/>
          </a:p>
        </p:txBody>
      </p:sp>
      <p:sp>
        <p:nvSpPr>
          <p:cNvPr id="2933" name="Google Shape;2933;p61"/>
          <p:cNvSpPr txBox="1"/>
          <p:nvPr>
            <p:ph idx="1" type="body"/>
          </p:nvPr>
        </p:nvSpPr>
        <p:spPr>
          <a:xfrm>
            <a:off x="695400" y="1557600"/>
            <a:ext cx="4552800" cy="2194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In 1871, Canada was in a period of significant growth and development, particularly concerning its railway network. The Canadian Pacific Railway (CPR) was a critical element in uniting the vast country, facilitating trade, transportation, and immigration.</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7" name="Shape 2937"/>
        <p:cNvGrpSpPr/>
        <p:nvPr/>
      </p:nvGrpSpPr>
      <p:grpSpPr>
        <a:xfrm>
          <a:off x="0" y="0"/>
          <a:ext cx="0" cy="0"/>
          <a:chOff x="0" y="0"/>
          <a:chExt cx="0" cy="0"/>
        </a:xfrm>
      </p:grpSpPr>
      <p:sp>
        <p:nvSpPr>
          <p:cNvPr id="2938" name="Google Shape;2938;p62"/>
          <p:cNvSpPr txBox="1"/>
          <p:nvPr>
            <p:ph idx="1" type="body"/>
          </p:nvPr>
        </p:nvSpPr>
        <p:spPr>
          <a:xfrm>
            <a:off x="695400" y="1148250"/>
            <a:ext cx="7177200" cy="3043500"/>
          </a:xfrm>
          <a:prstGeom prst="rect">
            <a:avLst/>
          </a:prstGeom>
        </p:spPr>
        <p:txBody>
          <a:bodyPr anchorCtr="0" anchor="ctr" bIns="91425" lIns="91425" spcFirstLastPara="1" rIns="91425" wrap="square" tIns="91425">
            <a:noAutofit/>
          </a:bodyPr>
          <a:lstStyle/>
          <a:p>
            <a:pPr indent="0" lvl="0" marL="0" rtl="0" algn="l">
              <a:spcBef>
                <a:spcPts val="1200"/>
              </a:spcBef>
              <a:spcAft>
                <a:spcPts val="0"/>
              </a:spcAft>
              <a:buClr>
                <a:schemeClr val="lt1"/>
              </a:buClr>
              <a:buSzPts val="1100"/>
              <a:buFont typeface="Arial"/>
              <a:buNone/>
            </a:pPr>
            <a:r>
              <a:rPr lang="en" sz="1100">
                <a:latin typeface="Arial"/>
                <a:ea typeface="Arial"/>
                <a:cs typeface="Arial"/>
                <a:sym typeface="Arial"/>
              </a:rPr>
              <a:t>Here are some reasons why British Columbia joined Canada in 1871:</a:t>
            </a:r>
            <a:endParaRPr sz="1100">
              <a:latin typeface="Arial"/>
              <a:ea typeface="Arial"/>
              <a:cs typeface="Arial"/>
              <a:sym typeface="Arial"/>
            </a:endParaRPr>
          </a:p>
          <a:p>
            <a:pPr indent="-298450" lvl="0" marL="457200" rtl="0" algn="l">
              <a:spcBef>
                <a:spcPts val="1200"/>
              </a:spcBef>
              <a:spcAft>
                <a:spcPts val="0"/>
              </a:spcAft>
              <a:buClr>
                <a:schemeClr val="lt1"/>
              </a:buClr>
              <a:buSzPts val="1100"/>
              <a:buFont typeface="Arial"/>
              <a:buAutoNum type="arabicPeriod"/>
            </a:pPr>
            <a:r>
              <a:rPr b="1" lang="en" sz="1100">
                <a:latin typeface="Arial"/>
                <a:ea typeface="Arial"/>
                <a:cs typeface="Arial"/>
                <a:sym typeface="Arial"/>
              </a:rPr>
              <a:t>Economic Support</a:t>
            </a:r>
            <a:r>
              <a:rPr lang="en" sz="1100">
                <a:latin typeface="Arial"/>
                <a:ea typeface="Arial"/>
                <a:cs typeface="Arial"/>
                <a:sym typeface="Arial"/>
              </a:rPr>
              <a:t>: British Columbia needed help to develop its economy, and joining Canada promised better financial support.</a:t>
            </a:r>
            <a:endParaRPr sz="1100">
              <a:latin typeface="Arial"/>
              <a:ea typeface="Arial"/>
              <a:cs typeface="Arial"/>
              <a:sym typeface="Arial"/>
            </a:endParaRPr>
          </a:p>
          <a:p>
            <a:pPr indent="-298450" lvl="0" marL="457200" rtl="0" algn="l">
              <a:spcBef>
                <a:spcPts val="0"/>
              </a:spcBef>
              <a:spcAft>
                <a:spcPts val="0"/>
              </a:spcAft>
              <a:buClr>
                <a:schemeClr val="lt1"/>
              </a:buClr>
              <a:buSzPts val="1100"/>
              <a:buFont typeface="Arial"/>
              <a:buAutoNum type="arabicPeriod"/>
            </a:pPr>
            <a:r>
              <a:rPr b="1" lang="en" sz="1100">
                <a:latin typeface="Arial"/>
                <a:ea typeface="Arial"/>
                <a:cs typeface="Arial"/>
                <a:sym typeface="Arial"/>
              </a:rPr>
              <a:t>Transcontinental Railway</a:t>
            </a:r>
            <a:r>
              <a:rPr lang="en" sz="1100">
                <a:latin typeface="Arial"/>
                <a:ea typeface="Arial"/>
                <a:cs typeface="Arial"/>
                <a:sym typeface="Arial"/>
              </a:rPr>
              <a:t>: The Canadian government promised to build a railway that would connect British Columbia to the rest of Canada, making travel and trade easier.</a:t>
            </a:r>
            <a:endParaRPr sz="1100">
              <a:latin typeface="Arial"/>
              <a:ea typeface="Arial"/>
              <a:cs typeface="Arial"/>
              <a:sym typeface="Arial"/>
            </a:endParaRPr>
          </a:p>
          <a:p>
            <a:pPr indent="-298450" lvl="0" marL="457200" rtl="0" algn="l">
              <a:spcBef>
                <a:spcPts val="0"/>
              </a:spcBef>
              <a:spcAft>
                <a:spcPts val="0"/>
              </a:spcAft>
              <a:buClr>
                <a:schemeClr val="lt1"/>
              </a:buClr>
              <a:buSzPts val="1100"/>
              <a:buFont typeface="Arial"/>
              <a:buAutoNum type="arabicPeriod"/>
            </a:pPr>
            <a:r>
              <a:rPr b="1" lang="en" sz="1100">
                <a:latin typeface="Arial"/>
                <a:ea typeface="Arial"/>
                <a:cs typeface="Arial"/>
                <a:sym typeface="Arial"/>
              </a:rPr>
              <a:t>Security</a:t>
            </a:r>
            <a:r>
              <a:rPr lang="en" sz="1100">
                <a:latin typeface="Arial"/>
                <a:ea typeface="Arial"/>
                <a:cs typeface="Arial"/>
                <a:sym typeface="Arial"/>
              </a:rPr>
              <a:t>: Joining Canada offered protection and security, especially from potential threats, like the United States.</a:t>
            </a:r>
            <a:endParaRPr sz="1100">
              <a:latin typeface="Arial"/>
              <a:ea typeface="Arial"/>
              <a:cs typeface="Arial"/>
              <a:sym typeface="Arial"/>
            </a:endParaRPr>
          </a:p>
          <a:p>
            <a:pPr indent="-298450" lvl="0" marL="457200" rtl="0" algn="l">
              <a:spcBef>
                <a:spcPts val="0"/>
              </a:spcBef>
              <a:spcAft>
                <a:spcPts val="0"/>
              </a:spcAft>
              <a:buClr>
                <a:schemeClr val="lt1"/>
              </a:buClr>
              <a:buSzPts val="1100"/>
              <a:buFont typeface="Arial"/>
              <a:buAutoNum type="arabicPeriod"/>
            </a:pPr>
            <a:r>
              <a:rPr b="1" lang="en" sz="1100">
                <a:latin typeface="Arial"/>
                <a:ea typeface="Arial"/>
                <a:cs typeface="Arial"/>
                <a:sym typeface="Arial"/>
              </a:rPr>
              <a:t>Population Growth</a:t>
            </a:r>
            <a:r>
              <a:rPr lang="en" sz="1100">
                <a:latin typeface="Arial"/>
                <a:ea typeface="Arial"/>
                <a:cs typeface="Arial"/>
                <a:sym typeface="Arial"/>
              </a:rPr>
              <a:t>: Becoming part of Canada encouraged more people to move to British Columbia, which would help grow the population and economy.</a:t>
            </a:r>
            <a:endParaRPr sz="1100">
              <a:latin typeface="Arial"/>
              <a:ea typeface="Arial"/>
              <a:cs typeface="Arial"/>
              <a:sym typeface="Arial"/>
            </a:endParaRPr>
          </a:p>
          <a:p>
            <a:pPr indent="-298450" lvl="0" marL="457200" rtl="0" algn="l">
              <a:spcBef>
                <a:spcPts val="0"/>
              </a:spcBef>
              <a:spcAft>
                <a:spcPts val="0"/>
              </a:spcAft>
              <a:buClr>
                <a:schemeClr val="lt1"/>
              </a:buClr>
              <a:buSzPts val="1100"/>
              <a:buFont typeface="Arial"/>
              <a:buAutoNum type="arabicPeriod"/>
            </a:pPr>
            <a:r>
              <a:rPr b="1" lang="en" sz="1100">
                <a:latin typeface="Arial"/>
                <a:ea typeface="Arial"/>
                <a:cs typeface="Arial"/>
                <a:sym typeface="Arial"/>
              </a:rPr>
              <a:t>Political Stability</a:t>
            </a:r>
            <a:r>
              <a:rPr lang="en" sz="1100">
                <a:latin typeface="Arial"/>
                <a:ea typeface="Arial"/>
                <a:cs typeface="Arial"/>
                <a:sym typeface="Arial"/>
              </a:rPr>
              <a:t>: Joining a larger country provided more political stability and representation for British Columbia.</a:t>
            </a:r>
            <a:endParaRPr/>
          </a:p>
        </p:txBody>
      </p:sp>
      <p:sp>
        <p:nvSpPr>
          <p:cNvPr id="2939" name="Google Shape;2939;p62"/>
          <p:cNvSpPr txBox="1"/>
          <p:nvPr>
            <p:ph type="title"/>
          </p:nvPr>
        </p:nvSpPr>
        <p:spPr>
          <a:xfrm>
            <a:off x="720000" y="365760"/>
            <a:ext cx="7704000" cy="54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700"/>
              <a:t>British Columbia Joins Confederation, 1871</a:t>
            </a:r>
            <a:endParaRPr sz="2700"/>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3" name="Shape 2943"/>
        <p:cNvGrpSpPr/>
        <p:nvPr/>
      </p:nvGrpSpPr>
      <p:grpSpPr>
        <a:xfrm>
          <a:off x="0" y="0"/>
          <a:ext cx="0" cy="0"/>
          <a:chOff x="0" y="0"/>
          <a:chExt cx="0" cy="0"/>
        </a:xfrm>
      </p:grpSpPr>
      <p:sp>
        <p:nvSpPr>
          <p:cNvPr id="2944" name="Google Shape;2944;p63"/>
          <p:cNvSpPr txBox="1"/>
          <p:nvPr>
            <p:ph idx="1" type="body"/>
          </p:nvPr>
        </p:nvSpPr>
        <p:spPr>
          <a:xfrm>
            <a:off x="695400" y="1557600"/>
            <a:ext cx="7153500" cy="2705100"/>
          </a:xfrm>
          <a:prstGeom prst="rect">
            <a:avLst/>
          </a:prstGeom>
        </p:spPr>
        <p:txBody>
          <a:bodyPr anchorCtr="0" anchor="ctr" bIns="91425" lIns="91425" spcFirstLastPara="1" rIns="91425" wrap="square" tIns="91425">
            <a:noAutofit/>
          </a:bodyPr>
          <a:lstStyle/>
          <a:p>
            <a:pPr indent="0" lvl="0" marL="0" rtl="0" algn="l">
              <a:spcBef>
                <a:spcPts val="1200"/>
              </a:spcBef>
              <a:spcAft>
                <a:spcPts val="0"/>
              </a:spcAft>
              <a:buClr>
                <a:schemeClr val="lt1"/>
              </a:buClr>
              <a:buSzPts val="1100"/>
              <a:buFont typeface="Arial"/>
              <a:buNone/>
            </a:pPr>
            <a:r>
              <a:rPr lang="en" sz="1100">
                <a:latin typeface="Arial"/>
                <a:ea typeface="Arial"/>
                <a:cs typeface="Arial"/>
                <a:sym typeface="Arial"/>
              </a:rPr>
              <a:t>Here’s a simple summary of PEI’s railway situation:</a:t>
            </a:r>
            <a:endParaRPr sz="1100">
              <a:latin typeface="Arial"/>
              <a:ea typeface="Arial"/>
              <a:cs typeface="Arial"/>
              <a:sym typeface="Arial"/>
            </a:endParaRPr>
          </a:p>
          <a:p>
            <a:pPr indent="-298450" lvl="0" marL="457200" rtl="0" algn="l">
              <a:spcBef>
                <a:spcPts val="1200"/>
              </a:spcBef>
              <a:spcAft>
                <a:spcPts val="0"/>
              </a:spcAft>
              <a:buClr>
                <a:schemeClr val="lt1"/>
              </a:buClr>
              <a:buSzPts val="1100"/>
              <a:buFont typeface="Arial"/>
              <a:buAutoNum type="arabicPeriod"/>
            </a:pPr>
            <a:r>
              <a:rPr b="1" lang="en" sz="1100">
                <a:latin typeface="Arial"/>
                <a:ea typeface="Arial"/>
                <a:cs typeface="Arial"/>
                <a:sym typeface="Arial"/>
              </a:rPr>
              <a:t>Railway Plans</a:t>
            </a:r>
            <a:r>
              <a:rPr lang="en" sz="1100">
                <a:latin typeface="Arial"/>
                <a:ea typeface="Arial"/>
                <a:cs typeface="Arial"/>
                <a:sym typeface="Arial"/>
              </a:rPr>
              <a:t>: PEI started building its own railway in the late 1800s to connect towns and help the economy.</a:t>
            </a:r>
            <a:endParaRPr sz="1100">
              <a:latin typeface="Arial"/>
              <a:ea typeface="Arial"/>
              <a:cs typeface="Arial"/>
              <a:sym typeface="Arial"/>
            </a:endParaRPr>
          </a:p>
          <a:p>
            <a:pPr indent="-298450" lvl="0" marL="457200" rtl="0" algn="l">
              <a:spcBef>
                <a:spcPts val="0"/>
              </a:spcBef>
              <a:spcAft>
                <a:spcPts val="0"/>
              </a:spcAft>
              <a:buClr>
                <a:schemeClr val="lt1"/>
              </a:buClr>
              <a:buSzPts val="1100"/>
              <a:buFont typeface="Arial"/>
              <a:buAutoNum type="arabicPeriod"/>
            </a:pPr>
            <a:r>
              <a:rPr b="1" lang="en" sz="1100">
                <a:latin typeface="Arial"/>
                <a:ea typeface="Arial"/>
                <a:cs typeface="Arial"/>
                <a:sym typeface="Arial"/>
              </a:rPr>
              <a:t>Money Problems</a:t>
            </a:r>
            <a:r>
              <a:rPr lang="en" sz="1100">
                <a:latin typeface="Arial"/>
                <a:ea typeface="Arial"/>
                <a:cs typeface="Arial"/>
                <a:sym typeface="Arial"/>
              </a:rPr>
              <a:t>: They ran out of money and couldn’t get enough funding to finish the railway.</a:t>
            </a:r>
            <a:endParaRPr sz="1100">
              <a:latin typeface="Arial"/>
              <a:ea typeface="Arial"/>
              <a:cs typeface="Arial"/>
              <a:sym typeface="Arial"/>
            </a:endParaRPr>
          </a:p>
          <a:p>
            <a:pPr indent="-298450" lvl="0" marL="457200" rtl="0" algn="l">
              <a:spcBef>
                <a:spcPts val="0"/>
              </a:spcBef>
              <a:spcAft>
                <a:spcPts val="0"/>
              </a:spcAft>
              <a:buClr>
                <a:schemeClr val="lt1"/>
              </a:buClr>
              <a:buSzPts val="1100"/>
              <a:buFont typeface="Arial"/>
              <a:buAutoNum type="arabicPeriod"/>
            </a:pPr>
            <a:r>
              <a:rPr b="1" lang="en" sz="1100">
                <a:latin typeface="Arial"/>
                <a:ea typeface="Arial"/>
                <a:cs typeface="Arial"/>
                <a:sym typeface="Arial"/>
              </a:rPr>
              <a:t>Construction Stopped</a:t>
            </a:r>
            <a:r>
              <a:rPr lang="en" sz="1100">
                <a:latin typeface="Arial"/>
                <a:ea typeface="Arial"/>
                <a:cs typeface="Arial"/>
                <a:sym typeface="Arial"/>
              </a:rPr>
              <a:t>: By the late 1880s, they had to stop building because they didn’t have enough funds.</a:t>
            </a:r>
            <a:endParaRPr sz="1100">
              <a:latin typeface="Arial"/>
              <a:ea typeface="Arial"/>
              <a:cs typeface="Arial"/>
              <a:sym typeface="Arial"/>
            </a:endParaRPr>
          </a:p>
          <a:p>
            <a:pPr indent="-298450" lvl="0" marL="457200" rtl="0" algn="l">
              <a:spcBef>
                <a:spcPts val="0"/>
              </a:spcBef>
              <a:spcAft>
                <a:spcPts val="0"/>
              </a:spcAft>
              <a:buClr>
                <a:schemeClr val="lt1"/>
              </a:buClr>
              <a:buSzPts val="1100"/>
              <a:buFont typeface="Arial"/>
              <a:buAutoNum type="arabicPeriod"/>
            </a:pPr>
            <a:r>
              <a:rPr b="1" lang="en" sz="1100">
                <a:latin typeface="Arial"/>
                <a:ea typeface="Arial"/>
                <a:cs typeface="Arial"/>
                <a:sym typeface="Arial"/>
              </a:rPr>
              <a:t>Transportation Issues</a:t>
            </a:r>
            <a:r>
              <a:rPr lang="en" sz="1100">
                <a:latin typeface="Arial"/>
                <a:ea typeface="Arial"/>
                <a:cs typeface="Arial"/>
                <a:sym typeface="Arial"/>
              </a:rPr>
              <a:t>: Because the railway wasn’t completed, it made it harder for people and goods to move around the island.</a:t>
            </a:r>
            <a:endParaRPr sz="1100">
              <a:latin typeface="Arial"/>
              <a:ea typeface="Arial"/>
              <a:cs typeface="Arial"/>
              <a:sym typeface="Arial"/>
            </a:endParaRPr>
          </a:p>
          <a:p>
            <a:pPr indent="-298450" lvl="0" marL="457200" rtl="0" algn="l">
              <a:spcBef>
                <a:spcPts val="0"/>
              </a:spcBef>
              <a:spcAft>
                <a:spcPts val="0"/>
              </a:spcAft>
              <a:buClr>
                <a:schemeClr val="lt1"/>
              </a:buClr>
              <a:buSzPts val="1100"/>
              <a:buFont typeface="Arial"/>
              <a:buAutoNum type="arabicPeriod"/>
            </a:pPr>
            <a:r>
              <a:rPr b="1" lang="en" sz="1100">
                <a:latin typeface="Arial"/>
                <a:ea typeface="Arial"/>
                <a:cs typeface="Arial"/>
                <a:sym typeface="Arial"/>
              </a:rPr>
              <a:t>Joining Canada</a:t>
            </a:r>
            <a:r>
              <a:rPr lang="en" sz="1100">
                <a:latin typeface="Arial"/>
                <a:ea typeface="Arial"/>
                <a:cs typeface="Arial"/>
                <a:sym typeface="Arial"/>
              </a:rPr>
              <a:t>: Later, PEI joined Canada, which promised better railway connections, but their own railway plans were never completed.</a:t>
            </a:r>
            <a:endParaRPr sz="1100">
              <a:latin typeface="Arial"/>
              <a:ea typeface="Arial"/>
              <a:cs typeface="Arial"/>
              <a:sym typeface="Arial"/>
            </a:endParaRPr>
          </a:p>
          <a:p>
            <a:pPr indent="0" lvl="0" marL="0" rtl="0" algn="l">
              <a:spcBef>
                <a:spcPts val="1200"/>
              </a:spcBef>
              <a:spcAft>
                <a:spcPts val="0"/>
              </a:spcAft>
              <a:buNone/>
            </a:pPr>
            <a:r>
              <a:t/>
            </a:r>
            <a:endParaRPr/>
          </a:p>
        </p:txBody>
      </p:sp>
      <p:sp>
        <p:nvSpPr>
          <p:cNvPr id="2945" name="Google Shape;2945;p63"/>
          <p:cNvSpPr txBox="1"/>
          <p:nvPr>
            <p:ph type="title"/>
          </p:nvPr>
        </p:nvSpPr>
        <p:spPr>
          <a:xfrm>
            <a:off x="720000" y="365760"/>
            <a:ext cx="7704000" cy="54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PEI’s Personal Railway Problem</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9" name="Shape 2949"/>
        <p:cNvGrpSpPr/>
        <p:nvPr/>
      </p:nvGrpSpPr>
      <p:grpSpPr>
        <a:xfrm>
          <a:off x="0" y="0"/>
          <a:ext cx="0" cy="0"/>
          <a:chOff x="0" y="0"/>
          <a:chExt cx="0" cy="0"/>
        </a:xfrm>
      </p:grpSpPr>
      <p:sp>
        <p:nvSpPr>
          <p:cNvPr id="2950" name="Google Shape;2950;p64"/>
          <p:cNvSpPr txBox="1"/>
          <p:nvPr>
            <p:ph idx="1" type="body"/>
          </p:nvPr>
        </p:nvSpPr>
        <p:spPr>
          <a:xfrm>
            <a:off x="695400" y="1557600"/>
            <a:ext cx="6249000" cy="2595000"/>
          </a:xfrm>
          <a:prstGeom prst="rect">
            <a:avLst/>
          </a:prstGeom>
        </p:spPr>
        <p:txBody>
          <a:bodyPr anchorCtr="0" anchor="ctr" bIns="91425" lIns="91425" spcFirstLastPara="1" rIns="91425" wrap="square" tIns="91425">
            <a:noAutofit/>
          </a:bodyPr>
          <a:lstStyle/>
          <a:p>
            <a:pPr indent="0" lvl="0" marL="0" rtl="0" algn="l">
              <a:spcBef>
                <a:spcPts val="1200"/>
              </a:spcBef>
              <a:spcAft>
                <a:spcPts val="0"/>
              </a:spcAft>
              <a:buClr>
                <a:schemeClr val="lt1"/>
              </a:buClr>
              <a:buSzPts val="1100"/>
              <a:buFont typeface="Arial"/>
              <a:buNone/>
            </a:pPr>
            <a:r>
              <a:rPr lang="en" sz="1100">
                <a:latin typeface="Arial"/>
                <a:ea typeface="Arial"/>
                <a:cs typeface="Arial"/>
                <a:sym typeface="Arial"/>
              </a:rPr>
              <a:t>Here’s a simple summary of Prince Edward Island (PEI):</a:t>
            </a:r>
            <a:endParaRPr sz="1100">
              <a:latin typeface="Arial"/>
              <a:ea typeface="Arial"/>
              <a:cs typeface="Arial"/>
              <a:sym typeface="Arial"/>
            </a:endParaRPr>
          </a:p>
          <a:p>
            <a:pPr indent="-298450" lvl="0" marL="457200" rtl="0" algn="l">
              <a:spcBef>
                <a:spcPts val="1200"/>
              </a:spcBef>
              <a:spcAft>
                <a:spcPts val="0"/>
              </a:spcAft>
              <a:buClr>
                <a:schemeClr val="lt1"/>
              </a:buClr>
              <a:buSzPts val="1100"/>
              <a:buFont typeface="Arial"/>
              <a:buAutoNum type="arabicPeriod"/>
            </a:pPr>
            <a:r>
              <a:rPr b="1" lang="en" sz="1100">
                <a:latin typeface="Arial"/>
                <a:ea typeface="Arial"/>
                <a:cs typeface="Arial"/>
                <a:sym typeface="Arial"/>
              </a:rPr>
              <a:t>Joining Canada</a:t>
            </a:r>
            <a:r>
              <a:rPr lang="en" sz="1100">
                <a:latin typeface="Arial"/>
                <a:ea typeface="Arial"/>
                <a:cs typeface="Arial"/>
                <a:sym typeface="Arial"/>
              </a:rPr>
              <a:t>: PEI became part of Canada on July 1, 1873, to get help with its economic problems.</a:t>
            </a:r>
            <a:endParaRPr sz="1100">
              <a:latin typeface="Arial"/>
              <a:ea typeface="Arial"/>
              <a:cs typeface="Arial"/>
              <a:sym typeface="Arial"/>
            </a:endParaRPr>
          </a:p>
          <a:p>
            <a:pPr indent="-298450" lvl="0" marL="457200" rtl="0" algn="l">
              <a:spcBef>
                <a:spcPts val="0"/>
              </a:spcBef>
              <a:spcAft>
                <a:spcPts val="0"/>
              </a:spcAft>
              <a:buClr>
                <a:schemeClr val="lt1"/>
              </a:buClr>
              <a:buSzPts val="1100"/>
              <a:buFont typeface="Arial"/>
              <a:buAutoNum type="arabicPeriod"/>
            </a:pPr>
            <a:r>
              <a:rPr b="1" lang="en" sz="1100">
                <a:latin typeface="Arial"/>
                <a:ea typeface="Arial"/>
                <a:cs typeface="Arial"/>
                <a:sym typeface="Arial"/>
              </a:rPr>
              <a:t>Economy</a:t>
            </a:r>
            <a:r>
              <a:rPr lang="en" sz="1100">
                <a:latin typeface="Arial"/>
                <a:ea typeface="Arial"/>
                <a:cs typeface="Arial"/>
                <a:sym typeface="Arial"/>
              </a:rPr>
              <a:t>: The island's economy mainly relied on farming, especially potatoes, and fishing because of its good soil.</a:t>
            </a:r>
            <a:endParaRPr sz="1100">
              <a:latin typeface="Arial"/>
              <a:ea typeface="Arial"/>
              <a:cs typeface="Arial"/>
              <a:sym typeface="Arial"/>
            </a:endParaRPr>
          </a:p>
          <a:p>
            <a:pPr indent="-298450" lvl="0" marL="457200" rtl="0" algn="l">
              <a:spcBef>
                <a:spcPts val="0"/>
              </a:spcBef>
              <a:spcAft>
                <a:spcPts val="0"/>
              </a:spcAft>
              <a:buClr>
                <a:schemeClr val="lt1"/>
              </a:buClr>
              <a:buSzPts val="1100"/>
              <a:buFont typeface="Arial"/>
              <a:buAutoNum type="arabicPeriod"/>
            </a:pPr>
            <a:r>
              <a:rPr b="1" lang="en" sz="1100">
                <a:latin typeface="Arial"/>
                <a:ea typeface="Arial"/>
                <a:cs typeface="Arial"/>
                <a:sym typeface="Arial"/>
              </a:rPr>
              <a:t>Population</a:t>
            </a:r>
            <a:r>
              <a:rPr lang="en" sz="1100">
                <a:latin typeface="Arial"/>
                <a:ea typeface="Arial"/>
                <a:cs typeface="Arial"/>
                <a:sym typeface="Arial"/>
              </a:rPr>
              <a:t>: PEI had a mix of people, including Acadians, Irish, Scottish, and English, which created a unique culture but also some conflicts.</a:t>
            </a:r>
            <a:endParaRPr sz="1100">
              <a:latin typeface="Arial"/>
              <a:ea typeface="Arial"/>
              <a:cs typeface="Arial"/>
              <a:sym typeface="Arial"/>
            </a:endParaRPr>
          </a:p>
          <a:p>
            <a:pPr indent="-298450" lvl="0" marL="457200" rtl="0" algn="l">
              <a:spcBef>
                <a:spcPts val="0"/>
              </a:spcBef>
              <a:spcAft>
                <a:spcPts val="0"/>
              </a:spcAft>
              <a:buClr>
                <a:schemeClr val="lt1"/>
              </a:buClr>
              <a:buSzPts val="1100"/>
              <a:buFont typeface="Arial"/>
              <a:buAutoNum type="arabicPeriod"/>
            </a:pPr>
            <a:r>
              <a:rPr b="1" lang="en" sz="1100">
                <a:latin typeface="Arial"/>
                <a:ea typeface="Arial"/>
                <a:cs typeface="Arial"/>
                <a:sym typeface="Arial"/>
              </a:rPr>
              <a:t>Land Issues</a:t>
            </a:r>
            <a:r>
              <a:rPr lang="en" sz="1100">
                <a:latin typeface="Arial"/>
                <a:ea typeface="Arial"/>
                <a:cs typeface="Arial"/>
                <a:sym typeface="Arial"/>
              </a:rPr>
              <a:t>: Many families didn’t own land, which caused problems and led to calls for land reform.</a:t>
            </a:r>
            <a:endParaRPr sz="1100">
              <a:latin typeface="Arial"/>
              <a:ea typeface="Arial"/>
              <a:cs typeface="Arial"/>
              <a:sym typeface="Arial"/>
            </a:endParaRPr>
          </a:p>
          <a:p>
            <a:pPr indent="-298450" lvl="0" marL="457200" rtl="0" algn="l">
              <a:spcBef>
                <a:spcPts val="0"/>
              </a:spcBef>
              <a:spcAft>
                <a:spcPts val="0"/>
              </a:spcAft>
              <a:buClr>
                <a:schemeClr val="lt1"/>
              </a:buClr>
              <a:buSzPts val="1100"/>
              <a:buFont typeface="Arial"/>
              <a:buAutoNum type="arabicPeriod"/>
            </a:pPr>
            <a:r>
              <a:rPr b="1" lang="en" sz="1100">
                <a:latin typeface="Arial"/>
                <a:ea typeface="Arial"/>
                <a:cs typeface="Arial"/>
                <a:sym typeface="Arial"/>
              </a:rPr>
              <a:t>Political Struggles</a:t>
            </a:r>
            <a:r>
              <a:rPr lang="en" sz="1100">
                <a:latin typeface="Arial"/>
                <a:ea typeface="Arial"/>
                <a:cs typeface="Arial"/>
                <a:sym typeface="Arial"/>
              </a:rPr>
              <a:t>: There were tensions between different religious groups, mainly Protestants and Catholics, which affected local politics.</a:t>
            </a:r>
            <a:endParaRPr/>
          </a:p>
        </p:txBody>
      </p:sp>
      <p:sp>
        <p:nvSpPr>
          <p:cNvPr id="2951" name="Google Shape;2951;p64"/>
          <p:cNvSpPr txBox="1"/>
          <p:nvPr>
            <p:ph type="title"/>
          </p:nvPr>
        </p:nvSpPr>
        <p:spPr>
          <a:xfrm>
            <a:off x="720000" y="365760"/>
            <a:ext cx="7704000" cy="54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PEI Joins Confederation, 1873</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5" name="Shape 2955"/>
        <p:cNvGrpSpPr/>
        <p:nvPr/>
      </p:nvGrpSpPr>
      <p:grpSpPr>
        <a:xfrm>
          <a:off x="0" y="0"/>
          <a:ext cx="0" cy="0"/>
          <a:chOff x="0" y="0"/>
          <a:chExt cx="0" cy="0"/>
        </a:xfrm>
      </p:grpSpPr>
      <p:sp>
        <p:nvSpPr>
          <p:cNvPr id="2956" name="Google Shape;2956;p65"/>
          <p:cNvSpPr txBox="1"/>
          <p:nvPr>
            <p:ph idx="1" type="body"/>
          </p:nvPr>
        </p:nvSpPr>
        <p:spPr>
          <a:xfrm>
            <a:off x="766175" y="1474500"/>
            <a:ext cx="5856000" cy="2194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The transcontinental railway in Canada, primarily represented by the Canadian Pacific Railway (CPR), was a monumental project aimed at uniting the country from coast to coast.</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Confederation:</a:t>
            </a:r>
            <a:r>
              <a:rPr lang="en"/>
              <a:t> The railway was a crucial promise during the negotiations for British Columbia’s entry into Confederation in 1871. The province required a commitment for a transcontinental railway to facilitate trade and transportation.</a:t>
            </a:r>
            <a:endParaRPr/>
          </a:p>
          <a:p>
            <a:pPr indent="0" lvl="0" marL="0" rtl="0" algn="l">
              <a:spcBef>
                <a:spcPts val="0"/>
              </a:spcBef>
              <a:spcAft>
                <a:spcPts val="0"/>
              </a:spcAft>
              <a:buNone/>
            </a:pPr>
            <a:r>
              <a:t/>
            </a:r>
            <a:endParaRPr/>
          </a:p>
        </p:txBody>
      </p:sp>
      <p:sp>
        <p:nvSpPr>
          <p:cNvPr id="2957" name="Google Shape;2957;p65"/>
          <p:cNvSpPr txBox="1"/>
          <p:nvPr>
            <p:ph type="title"/>
          </p:nvPr>
        </p:nvSpPr>
        <p:spPr>
          <a:xfrm>
            <a:off x="720000" y="365760"/>
            <a:ext cx="7704000" cy="54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Transcontinental Railway</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1" name="Shape 2961"/>
        <p:cNvGrpSpPr/>
        <p:nvPr/>
      </p:nvGrpSpPr>
      <p:grpSpPr>
        <a:xfrm>
          <a:off x="0" y="0"/>
          <a:ext cx="0" cy="0"/>
          <a:chOff x="0" y="0"/>
          <a:chExt cx="0" cy="0"/>
        </a:xfrm>
      </p:grpSpPr>
      <p:pic>
        <p:nvPicPr>
          <p:cNvPr id="2962" name="Google Shape;2962;p66"/>
          <p:cNvPicPr preferRelativeResize="0"/>
          <p:nvPr/>
        </p:nvPicPr>
        <p:blipFill>
          <a:blip r:embed="rId3">
            <a:alphaModFix/>
          </a:blip>
          <a:stretch>
            <a:fillRect/>
          </a:stretch>
        </p:blipFill>
        <p:spPr>
          <a:xfrm>
            <a:off x="152400" y="152400"/>
            <a:ext cx="8839198" cy="4786626"/>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6" name="Shape 2966"/>
        <p:cNvGrpSpPr/>
        <p:nvPr/>
      </p:nvGrpSpPr>
      <p:grpSpPr>
        <a:xfrm>
          <a:off x="0" y="0"/>
          <a:ext cx="0" cy="0"/>
          <a:chOff x="0" y="0"/>
          <a:chExt cx="0" cy="0"/>
        </a:xfrm>
      </p:grpSpPr>
      <p:sp>
        <p:nvSpPr>
          <p:cNvPr id="2967" name="Google Shape;2967;p67"/>
          <p:cNvSpPr txBox="1"/>
          <p:nvPr>
            <p:ph type="title"/>
          </p:nvPr>
        </p:nvSpPr>
        <p:spPr>
          <a:xfrm>
            <a:off x="720000" y="365760"/>
            <a:ext cx="7704000" cy="54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Construction</a:t>
            </a:r>
            <a:endParaRPr/>
          </a:p>
        </p:txBody>
      </p:sp>
      <p:sp>
        <p:nvSpPr>
          <p:cNvPr id="2968" name="Google Shape;2968;p67"/>
          <p:cNvSpPr txBox="1"/>
          <p:nvPr>
            <p:ph idx="1" type="body"/>
          </p:nvPr>
        </p:nvSpPr>
        <p:spPr>
          <a:xfrm>
            <a:off x="695400" y="1557600"/>
            <a:ext cx="7539000" cy="2194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1100">
                <a:latin typeface="Arial"/>
                <a:ea typeface="Arial"/>
                <a:cs typeface="Arial"/>
                <a:sym typeface="Arial"/>
              </a:rPr>
              <a:t>Start</a:t>
            </a:r>
            <a:r>
              <a:rPr lang="en" sz="1100">
                <a:latin typeface="Arial"/>
                <a:ea typeface="Arial"/>
                <a:cs typeface="Arial"/>
                <a:sym typeface="Arial"/>
              </a:rPr>
              <a:t>: Construction officially began in 1881 under the leadership of Prime Minister John A. Macdonald.</a:t>
            </a:r>
            <a:endParaRPr sz="1100">
              <a:latin typeface="Arial"/>
              <a:ea typeface="Arial"/>
              <a:cs typeface="Arial"/>
              <a:sym typeface="Arial"/>
            </a:endParaRPr>
          </a:p>
          <a:p>
            <a:pPr indent="0" lvl="0" marL="0" rtl="0" algn="l">
              <a:spcBef>
                <a:spcPts val="0"/>
              </a:spcBef>
              <a:spcAft>
                <a:spcPts val="0"/>
              </a:spcAft>
              <a:buClr>
                <a:schemeClr val="lt1"/>
              </a:buClr>
              <a:buSzPts val="1100"/>
              <a:buFont typeface="Arial"/>
              <a:buNone/>
            </a:pPr>
            <a:r>
              <a:t/>
            </a:r>
            <a:endParaRPr sz="1100">
              <a:latin typeface="Arial"/>
              <a:ea typeface="Arial"/>
              <a:cs typeface="Arial"/>
              <a:sym typeface="Arial"/>
            </a:endParaRPr>
          </a:p>
          <a:p>
            <a:pPr indent="0" lvl="0" marL="0" rtl="0" algn="l">
              <a:spcBef>
                <a:spcPts val="0"/>
              </a:spcBef>
              <a:spcAft>
                <a:spcPts val="0"/>
              </a:spcAft>
              <a:buNone/>
            </a:pPr>
            <a:r>
              <a:rPr b="1" lang="en" sz="1100">
                <a:latin typeface="Arial"/>
                <a:ea typeface="Arial"/>
                <a:cs typeface="Arial"/>
                <a:sym typeface="Arial"/>
              </a:rPr>
              <a:t>Challenges</a:t>
            </a:r>
            <a:r>
              <a:rPr lang="en" sz="1100">
                <a:latin typeface="Arial"/>
                <a:ea typeface="Arial"/>
                <a:cs typeface="Arial"/>
                <a:sym typeface="Arial"/>
              </a:rPr>
              <a:t>: The project faced numerous challenges, including financing issues, difficult terrain (particularly through the Rocky Mountains), labor shortages, and conflicts with Indigenous peoples.</a:t>
            </a:r>
            <a:endParaRPr sz="1100">
              <a:latin typeface="Arial"/>
              <a:ea typeface="Arial"/>
              <a:cs typeface="Arial"/>
              <a:sym typeface="Arial"/>
            </a:endParaRPr>
          </a:p>
          <a:p>
            <a:pPr indent="0" lvl="0" marL="0" rtl="0" algn="l">
              <a:spcBef>
                <a:spcPts val="0"/>
              </a:spcBef>
              <a:spcAft>
                <a:spcPts val="0"/>
              </a:spcAft>
              <a:buClr>
                <a:schemeClr val="lt1"/>
              </a:buClr>
              <a:buSzPts val="1100"/>
              <a:buFont typeface="Arial"/>
              <a:buNone/>
            </a:pPr>
            <a:r>
              <a:t/>
            </a:r>
            <a:endParaRPr sz="1100">
              <a:latin typeface="Arial"/>
              <a:ea typeface="Arial"/>
              <a:cs typeface="Arial"/>
              <a:sym typeface="Arial"/>
            </a:endParaRPr>
          </a:p>
          <a:p>
            <a:pPr indent="0" lvl="0" marL="0" rtl="0" algn="l">
              <a:spcBef>
                <a:spcPts val="0"/>
              </a:spcBef>
              <a:spcAft>
                <a:spcPts val="0"/>
              </a:spcAft>
              <a:buNone/>
            </a:pPr>
            <a:r>
              <a:rPr b="1" lang="en" sz="1100">
                <a:latin typeface="Arial"/>
                <a:ea typeface="Arial"/>
                <a:cs typeface="Arial"/>
                <a:sym typeface="Arial"/>
              </a:rPr>
              <a:t>Workers</a:t>
            </a:r>
            <a:r>
              <a:rPr lang="en" sz="1100">
                <a:latin typeface="Arial"/>
                <a:ea typeface="Arial"/>
                <a:cs typeface="Arial"/>
                <a:sym typeface="Arial"/>
              </a:rPr>
              <a:t>: A diverse workforce was employed, including many Chinese laborers who played a significant role in building the railway, especially through the Rockies.</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2" name="Shape 2972"/>
        <p:cNvGrpSpPr/>
        <p:nvPr/>
      </p:nvGrpSpPr>
      <p:grpSpPr>
        <a:xfrm>
          <a:off x="0" y="0"/>
          <a:ext cx="0" cy="0"/>
          <a:chOff x="0" y="0"/>
          <a:chExt cx="0" cy="0"/>
        </a:xfrm>
      </p:grpSpPr>
      <p:sp>
        <p:nvSpPr>
          <p:cNvPr id="2973" name="Google Shape;2973;p68"/>
          <p:cNvSpPr txBox="1"/>
          <p:nvPr>
            <p:ph type="title"/>
          </p:nvPr>
        </p:nvSpPr>
        <p:spPr>
          <a:xfrm>
            <a:off x="720000" y="365760"/>
            <a:ext cx="7704000" cy="54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Impact</a:t>
            </a:r>
            <a:endParaRPr/>
          </a:p>
        </p:txBody>
      </p:sp>
      <p:sp>
        <p:nvSpPr>
          <p:cNvPr id="2974" name="Google Shape;2974;p68"/>
          <p:cNvSpPr txBox="1"/>
          <p:nvPr>
            <p:ph idx="1" type="body"/>
          </p:nvPr>
        </p:nvSpPr>
        <p:spPr>
          <a:xfrm>
            <a:off x="695400" y="1557600"/>
            <a:ext cx="6390600" cy="2194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1100">
                <a:latin typeface="Arial"/>
                <a:ea typeface="Arial"/>
                <a:cs typeface="Arial"/>
                <a:sym typeface="Arial"/>
              </a:rPr>
              <a:t>Economic Development</a:t>
            </a:r>
            <a:r>
              <a:rPr lang="en" sz="1100">
                <a:latin typeface="Arial"/>
                <a:ea typeface="Arial"/>
                <a:cs typeface="Arial"/>
                <a:sym typeface="Arial"/>
              </a:rPr>
              <a:t>: The railway facilitated the movement of goods, people, and resources, significantly boosting economic development across Canada.</a:t>
            </a:r>
            <a:endParaRPr sz="1100">
              <a:latin typeface="Arial"/>
              <a:ea typeface="Arial"/>
              <a:cs typeface="Arial"/>
              <a:sym typeface="Arial"/>
            </a:endParaRPr>
          </a:p>
          <a:p>
            <a:pPr indent="0" lvl="0" marL="0" rtl="0" algn="l">
              <a:spcBef>
                <a:spcPts val="0"/>
              </a:spcBef>
              <a:spcAft>
                <a:spcPts val="0"/>
              </a:spcAft>
              <a:buClr>
                <a:schemeClr val="lt1"/>
              </a:buClr>
              <a:buSzPts val="1100"/>
              <a:buFont typeface="Arial"/>
              <a:buNone/>
            </a:pPr>
            <a:r>
              <a:t/>
            </a:r>
            <a:endParaRPr sz="1100">
              <a:latin typeface="Arial"/>
              <a:ea typeface="Arial"/>
              <a:cs typeface="Arial"/>
              <a:sym typeface="Arial"/>
            </a:endParaRPr>
          </a:p>
          <a:p>
            <a:pPr indent="0" lvl="0" marL="0" rtl="0" algn="l">
              <a:spcBef>
                <a:spcPts val="0"/>
              </a:spcBef>
              <a:spcAft>
                <a:spcPts val="0"/>
              </a:spcAft>
              <a:buNone/>
            </a:pPr>
            <a:r>
              <a:rPr b="1" lang="en" sz="1100">
                <a:latin typeface="Arial"/>
                <a:ea typeface="Arial"/>
                <a:cs typeface="Arial"/>
                <a:sym typeface="Arial"/>
              </a:rPr>
              <a:t>Settlement</a:t>
            </a:r>
            <a:r>
              <a:rPr lang="en" sz="1100">
                <a:latin typeface="Arial"/>
                <a:ea typeface="Arial"/>
                <a:cs typeface="Arial"/>
                <a:sym typeface="Arial"/>
              </a:rPr>
              <a:t>: It encouraged westward expansion and settlement in the Prairies, attracting immigrants and promoting agricultural development.</a:t>
            </a:r>
            <a:endParaRPr sz="1100">
              <a:latin typeface="Arial"/>
              <a:ea typeface="Arial"/>
              <a:cs typeface="Arial"/>
              <a:sym typeface="Arial"/>
            </a:endParaRPr>
          </a:p>
          <a:p>
            <a:pPr indent="0" lvl="0" marL="0" rtl="0" algn="l">
              <a:spcBef>
                <a:spcPts val="0"/>
              </a:spcBef>
              <a:spcAft>
                <a:spcPts val="0"/>
              </a:spcAft>
              <a:buClr>
                <a:schemeClr val="lt1"/>
              </a:buClr>
              <a:buSzPts val="1100"/>
              <a:buFont typeface="Arial"/>
              <a:buNone/>
            </a:pPr>
            <a:r>
              <a:t/>
            </a:r>
            <a:endParaRPr sz="1100">
              <a:latin typeface="Arial"/>
              <a:ea typeface="Arial"/>
              <a:cs typeface="Arial"/>
              <a:sym typeface="Arial"/>
            </a:endParaRPr>
          </a:p>
          <a:p>
            <a:pPr indent="0" lvl="0" marL="0" rtl="0" algn="l">
              <a:spcBef>
                <a:spcPts val="0"/>
              </a:spcBef>
              <a:spcAft>
                <a:spcPts val="0"/>
              </a:spcAft>
              <a:buClr>
                <a:schemeClr val="lt1"/>
              </a:buClr>
              <a:buSzPts val="1100"/>
              <a:buFont typeface="Arial"/>
              <a:buNone/>
            </a:pPr>
            <a:r>
              <a:rPr b="1" lang="en" sz="1100">
                <a:latin typeface="Arial"/>
                <a:ea typeface="Arial"/>
                <a:cs typeface="Arial"/>
                <a:sym typeface="Arial"/>
              </a:rPr>
              <a:t>National Identity</a:t>
            </a:r>
            <a:r>
              <a:rPr lang="en" sz="1100">
                <a:latin typeface="Arial"/>
                <a:ea typeface="Arial"/>
                <a:cs typeface="Arial"/>
                <a:sym typeface="Arial"/>
              </a:rPr>
              <a:t>: The railway contributed to the growth of a national identity, helping to connect the diverse regions of Canada.</a:t>
            </a:r>
            <a:endParaRPr sz="1100">
              <a:latin typeface="Arial"/>
              <a:ea typeface="Arial"/>
              <a:cs typeface="Arial"/>
              <a:sym typeface="Arial"/>
            </a:endParaRPr>
          </a:p>
          <a:p>
            <a:pPr indent="0" lvl="0" marL="0" rtl="0" algn="l">
              <a:spcBef>
                <a:spcPts val="0"/>
              </a:spcBef>
              <a:spcAft>
                <a:spcPts val="0"/>
              </a:spcAft>
              <a:buNone/>
            </a:pPr>
            <a:r>
              <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8" name="Shape 2978"/>
        <p:cNvGrpSpPr/>
        <p:nvPr/>
      </p:nvGrpSpPr>
      <p:grpSpPr>
        <a:xfrm>
          <a:off x="0" y="0"/>
          <a:ext cx="0" cy="0"/>
          <a:chOff x="0" y="0"/>
          <a:chExt cx="0" cy="0"/>
        </a:xfrm>
      </p:grpSpPr>
      <p:sp>
        <p:nvSpPr>
          <p:cNvPr id="2979" name="Google Shape;2979;p69"/>
          <p:cNvSpPr txBox="1"/>
          <p:nvPr>
            <p:ph idx="1" type="body"/>
          </p:nvPr>
        </p:nvSpPr>
        <p:spPr>
          <a:xfrm>
            <a:off x="695400" y="1557600"/>
            <a:ext cx="7334400" cy="2194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The railway, although a great idea for Canadian expansion, came with a few issues.</a:t>
            </a:r>
            <a:endParaRPr/>
          </a:p>
          <a:p>
            <a:pPr indent="0" lvl="0" marL="0" rtl="0" algn="l">
              <a:spcBef>
                <a:spcPts val="0"/>
              </a:spcBef>
              <a:spcAft>
                <a:spcPts val="0"/>
              </a:spcAft>
              <a:buNone/>
            </a:pPr>
            <a:r>
              <a:t/>
            </a:r>
            <a:endParaRPr/>
          </a:p>
          <a:p>
            <a:pPr indent="-330200" lvl="0" marL="457200" rtl="0" algn="l">
              <a:spcBef>
                <a:spcPts val="0"/>
              </a:spcBef>
              <a:spcAft>
                <a:spcPts val="0"/>
              </a:spcAft>
              <a:buSzPts val="1600"/>
              <a:buAutoNum type="arabicPeriod"/>
            </a:pPr>
            <a:r>
              <a:rPr lang="en"/>
              <a:t>It costs A TON of money to build and maintain. Spending was an issue as the country isn’t fully formed and people weren’t exactly rich.</a:t>
            </a:r>
            <a:endParaRPr/>
          </a:p>
          <a:p>
            <a:pPr indent="-330200" lvl="0" marL="457200" rtl="0" algn="l">
              <a:spcBef>
                <a:spcPts val="0"/>
              </a:spcBef>
              <a:spcAft>
                <a:spcPts val="0"/>
              </a:spcAft>
              <a:buSzPts val="1600"/>
              <a:buAutoNum type="arabicPeriod"/>
            </a:pPr>
            <a:r>
              <a:rPr lang="en"/>
              <a:t>The Rocky Mountains - where do you build? Do you just blow up the mountain?</a:t>
            </a:r>
            <a:endParaRPr/>
          </a:p>
          <a:p>
            <a:pPr indent="-330200" lvl="0" marL="457200" rtl="0" algn="l">
              <a:spcBef>
                <a:spcPts val="0"/>
              </a:spcBef>
              <a:spcAft>
                <a:spcPts val="0"/>
              </a:spcAft>
              <a:buSzPts val="1600"/>
              <a:buAutoNum type="arabicPeriod"/>
            </a:pPr>
            <a:r>
              <a:rPr lang="en"/>
              <a:t>First Nations communities were not consulted and many had their lands stripped, demolished, and replaced with the railway.</a:t>
            </a:r>
            <a:endParaRPr/>
          </a:p>
        </p:txBody>
      </p:sp>
      <p:sp>
        <p:nvSpPr>
          <p:cNvPr id="2980" name="Google Shape;2980;p69"/>
          <p:cNvSpPr txBox="1"/>
          <p:nvPr>
            <p:ph type="title"/>
          </p:nvPr>
        </p:nvSpPr>
        <p:spPr>
          <a:xfrm>
            <a:off x="720000" y="365760"/>
            <a:ext cx="7704000" cy="54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Road Blocks</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4" name="Shape 2984"/>
        <p:cNvGrpSpPr/>
        <p:nvPr/>
      </p:nvGrpSpPr>
      <p:grpSpPr>
        <a:xfrm>
          <a:off x="0" y="0"/>
          <a:ext cx="0" cy="0"/>
          <a:chOff x="0" y="0"/>
          <a:chExt cx="0" cy="0"/>
        </a:xfrm>
      </p:grpSpPr>
      <p:sp>
        <p:nvSpPr>
          <p:cNvPr id="2985" name="Google Shape;2985;p70"/>
          <p:cNvSpPr txBox="1"/>
          <p:nvPr>
            <p:ph idx="1" type="body"/>
          </p:nvPr>
        </p:nvSpPr>
        <p:spPr>
          <a:xfrm>
            <a:off x="695400" y="1557600"/>
            <a:ext cx="4552800" cy="2194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a:t>Question:</a:t>
            </a:r>
            <a:endParaRPr b="1"/>
          </a:p>
          <a:p>
            <a:pPr indent="0" lvl="0" marL="0" rtl="0" algn="l">
              <a:spcBef>
                <a:spcPts val="0"/>
              </a:spcBef>
              <a:spcAft>
                <a:spcPts val="0"/>
              </a:spcAft>
              <a:buNone/>
            </a:pPr>
            <a:r>
              <a:rPr lang="en"/>
              <a:t>You’re </a:t>
            </a:r>
            <a:r>
              <a:rPr lang="en"/>
              <a:t>in</a:t>
            </a:r>
            <a:r>
              <a:rPr lang="en"/>
              <a:t> charge of building this railway. But there’s the mountains in the way. What is your solution?</a:t>
            </a:r>
            <a:endParaRPr/>
          </a:p>
        </p:txBody>
      </p:sp>
      <p:sp>
        <p:nvSpPr>
          <p:cNvPr id="2986" name="Google Shape;2986;p70"/>
          <p:cNvSpPr txBox="1"/>
          <p:nvPr>
            <p:ph type="title"/>
          </p:nvPr>
        </p:nvSpPr>
        <p:spPr>
          <a:xfrm>
            <a:off x="720000" y="365760"/>
            <a:ext cx="7704000" cy="54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Map of the Rocky Mountains</a:t>
            </a:r>
            <a:endParaRPr/>
          </a:p>
        </p:txBody>
      </p:sp>
      <p:pic>
        <p:nvPicPr>
          <p:cNvPr id="2987" name="Google Shape;2987;p70"/>
          <p:cNvPicPr preferRelativeResize="0"/>
          <p:nvPr/>
        </p:nvPicPr>
        <p:blipFill>
          <a:blip r:embed="rId3">
            <a:alphaModFix/>
          </a:blip>
          <a:stretch>
            <a:fillRect/>
          </a:stretch>
        </p:blipFill>
        <p:spPr>
          <a:xfrm>
            <a:off x="5400600" y="1066860"/>
            <a:ext cx="3590999" cy="3793626"/>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1" name="Shape 2991"/>
        <p:cNvGrpSpPr/>
        <p:nvPr/>
      </p:nvGrpSpPr>
      <p:grpSpPr>
        <a:xfrm>
          <a:off x="0" y="0"/>
          <a:ext cx="0" cy="0"/>
          <a:chOff x="0" y="0"/>
          <a:chExt cx="0" cy="0"/>
        </a:xfrm>
      </p:grpSpPr>
      <p:sp>
        <p:nvSpPr>
          <p:cNvPr id="2992" name="Google Shape;2992;p71"/>
          <p:cNvSpPr txBox="1"/>
          <p:nvPr>
            <p:ph idx="1" type="body"/>
          </p:nvPr>
        </p:nvSpPr>
        <p:spPr>
          <a:xfrm>
            <a:off x="695400" y="1557600"/>
            <a:ext cx="6736800" cy="2194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Building a train across the second largest land mass on the planet, what can possibly go wrong?</a:t>
            </a:r>
            <a:endParaRPr/>
          </a:p>
          <a:p>
            <a:pPr indent="0" lvl="0" marL="0" rtl="0" algn="l">
              <a:spcBef>
                <a:spcPts val="0"/>
              </a:spcBef>
              <a:spcAft>
                <a:spcPts val="0"/>
              </a:spcAft>
              <a:buNone/>
            </a:pPr>
            <a:r>
              <a:t/>
            </a:r>
            <a:endParaRPr/>
          </a:p>
          <a:p>
            <a:pPr indent="-330200" lvl="0" marL="457200" rtl="0" algn="l">
              <a:spcBef>
                <a:spcPts val="0"/>
              </a:spcBef>
              <a:spcAft>
                <a:spcPts val="0"/>
              </a:spcAft>
              <a:buSzPts val="1600"/>
              <a:buAutoNum type="arabicPeriod"/>
            </a:pPr>
            <a:r>
              <a:rPr lang="en"/>
              <a:t>Everybody stand up and form a line around the room.</a:t>
            </a:r>
            <a:endParaRPr/>
          </a:p>
          <a:p>
            <a:pPr indent="-330200" lvl="0" marL="457200" rtl="0" algn="l">
              <a:spcBef>
                <a:spcPts val="0"/>
              </a:spcBef>
              <a:spcAft>
                <a:spcPts val="0"/>
              </a:spcAft>
              <a:buSzPts val="1600"/>
              <a:buAutoNum type="arabicPeriod"/>
            </a:pPr>
            <a:r>
              <a:rPr lang="en"/>
              <a:t>You represent the railway.</a:t>
            </a:r>
            <a:endParaRPr/>
          </a:p>
          <a:p>
            <a:pPr indent="-330200" lvl="0" marL="457200" rtl="0" algn="l">
              <a:spcBef>
                <a:spcPts val="0"/>
              </a:spcBef>
              <a:spcAft>
                <a:spcPts val="0"/>
              </a:spcAft>
              <a:buSzPts val="1600"/>
              <a:buAutoNum type="arabicPeriod"/>
            </a:pPr>
            <a:r>
              <a:rPr lang="en"/>
              <a:t>Let’s play broken telephone and see what happens.</a:t>
            </a:r>
            <a:endParaRPr/>
          </a:p>
        </p:txBody>
      </p:sp>
      <p:sp>
        <p:nvSpPr>
          <p:cNvPr id="2993" name="Google Shape;2993;p71"/>
          <p:cNvSpPr txBox="1"/>
          <p:nvPr>
            <p:ph type="title"/>
          </p:nvPr>
        </p:nvSpPr>
        <p:spPr>
          <a:xfrm>
            <a:off x="720000" y="365760"/>
            <a:ext cx="7704000" cy="54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Activity</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7" name="Shape 2997"/>
        <p:cNvGrpSpPr/>
        <p:nvPr/>
      </p:nvGrpSpPr>
      <p:grpSpPr>
        <a:xfrm>
          <a:off x="0" y="0"/>
          <a:ext cx="0" cy="0"/>
          <a:chOff x="0" y="0"/>
          <a:chExt cx="0" cy="0"/>
        </a:xfrm>
      </p:grpSpPr>
      <p:sp>
        <p:nvSpPr>
          <p:cNvPr id="2998" name="Google Shape;2998;p72"/>
          <p:cNvSpPr txBox="1"/>
          <p:nvPr>
            <p:ph type="title"/>
          </p:nvPr>
        </p:nvSpPr>
        <p:spPr>
          <a:xfrm>
            <a:off x="720000" y="365760"/>
            <a:ext cx="7704000" cy="54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The Pacific Scandal of 1872</a:t>
            </a:r>
            <a:endParaRPr/>
          </a:p>
        </p:txBody>
      </p:sp>
      <p:sp>
        <p:nvSpPr>
          <p:cNvPr id="2999" name="Google Shape;2999;p72"/>
          <p:cNvSpPr txBox="1"/>
          <p:nvPr>
            <p:ph idx="1" type="body"/>
          </p:nvPr>
        </p:nvSpPr>
        <p:spPr>
          <a:xfrm>
            <a:off x="220200" y="1172100"/>
            <a:ext cx="5190600" cy="3098400"/>
          </a:xfrm>
          <a:prstGeom prst="rect">
            <a:avLst/>
          </a:prstGeom>
        </p:spPr>
        <p:txBody>
          <a:bodyPr anchorCtr="0" anchor="ctr" bIns="91425" lIns="91425" spcFirstLastPara="1" rIns="91425" wrap="square" tIns="91425">
            <a:noAutofit/>
          </a:bodyPr>
          <a:lstStyle/>
          <a:p>
            <a:pPr indent="0" lvl="0" marL="0" rtl="0" algn="l">
              <a:spcBef>
                <a:spcPts val="1400"/>
              </a:spcBef>
              <a:spcAft>
                <a:spcPts val="0"/>
              </a:spcAft>
              <a:buClr>
                <a:schemeClr val="lt1"/>
              </a:buClr>
              <a:buSzPts val="1100"/>
              <a:buFont typeface="Arial"/>
              <a:buNone/>
            </a:pPr>
            <a:r>
              <a:rPr b="1" lang="en" sz="1300">
                <a:latin typeface="Arial"/>
                <a:ea typeface="Arial"/>
                <a:cs typeface="Arial"/>
                <a:sym typeface="Arial"/>
              </a:rPr>
              <a:t>Background</a:t>
            </a:r>
            <a:endParaRPr b="1" sz="1300">
              <a:latin typeface="Arial"/>
              <a:ea typeface="Arial"/>
              <a:cs typeface="Arial"/>
              <a:sym typeface="Arial"/>
            </a:endParaRPr>
          </a:p>
          <a:p>
            <a:pPr indent="-298450" lvl="0" marL="457200" rtl="0" algn="l">
              <a:spcBef>
                <a:spcPts val="1200"/>
              </a:spcBef>
              <a:spcAft>
                <a:spcPts val="0"/>
              </a:spcAft>
              <a:buClr>
                <a:schemeClr val="lt1"/>
              </a:buClr>
              <a:buSzPts val="1100"/>
              <a:buFont typeface="Arial"/>
              <a:buChar char="●"/>
            </a:pPr>
            <a:r>
              <a:rPr b="1" lang="en" sz="1100">
                <a:latin typeface="Arial"/>
                <a:ea typeface="Arial"/>
                <a:cs typeface="Arial"/>
                <a:sym typeface="Arial"/>
              </a:rPr>
              <a:t>Confederation Context</a:t>
            </a:r>
            <a:r>
              <a:rPr lang="en" sz="1100">
                <a:latin typeface="Arial"/>
                <a:ea typeface="Arial"/>
                <a:cs typeface="Arial"/>
                <a:sym typeface="Arial"/>
              </a:rPr>
              <a:t>: The scandal arose in the context of the promise to build the CPR as a condition for British Columbia joining Confederation in 1871.</a:t>
            </a:r>
            <a:endParaRPr sz="1100">
              <a:latin typeface="Arial"/>
              <a:ea typeface="Arial"/>
              <a:cs typeface="Arial"/>
              <a:sym typeface="Arial"/>
            </a:endParaRPr>
          </a:p>
          <a:p>
            <a:pPr indent="0" lvl="0" marL="0" rtl="0" algn="l">
              <a:spcBef>
                <a:spcPts val="1400"/>
              </a:spcBef>
              <a:spcAft>
                <a:spcPts val="0"/>
              </a:spcAft>
              <a:buClr>
                <a:schemeClr val="lt1"/>
              </a:buClr>
              <a:buSzPts val="1100"/>
              <a:buFont typeface="Arial"/>
              <a:buNone/>
            </a:pPr>
            <a:r>
              <a:rPr b="1" lang="en" sz="1300">
                <a:latin typeface="Arial"/>
                <a:ea typeface="Arial"/>
                <a:cs typeface="Arial"/>
                <a:sym typeface="Arial"/>
              </a:rPr>
              <a:t>Allegations</a:t>
            </a:r>
            <a:endParaRPr b="1" sz="1300">
              <a:latin typeface="Arial"/>
              <a:ea typeface="Arial"/>
              <a:cs typeface="Arial"/>
              <a:sym typeface="Arial"/>
            </a:endParaRPr>
          </a:p>
          <a:p>
            <a:pPr indent="-298450" lvl="0" marL="457200" rtl="0" algn="l">
              <a:spcBef>
                <a:spcPts val="1200"/>
              </a:spcBef>
              <a:spcAft>
                <a:spcPts val="0"/>
              </a:spcAft>
              <a:buClr>
                <a:schemeClr val="lt1"/>
              </a:buClr>
              <a:buSzPts val="1100"/>
              <a:buFont typeface="Arial"/>
              <a:buChar char="●"/>
            </a:pPr>
            <a:r>
              <a:rPr b="1" lang="en" sz="1100">
                <a:latin typeface="Arial"/>
                <a:ea typeface="Arial"/>
                <a:cs typeface="Arial"/>
                <a:sym typeface="Arial"/>
              </a:rPr>
              <a:t>Bribery</a:t>
            </a:r>
            <a:r>
              <a:rPr lang="en" sz="1100">
                <a:latin typeface="Arial"/>
                <a:ea typeface="Arial"/>
                <a:cs typeface="Arial"/>
                <a:sym typeface="Arial"/>
              </a:rPr>
              <a:t>: The scandal erupted in 1873 when it was revealed that Prime Minister John A. Macdonald and members of his Conservative government had allegedly accepted bribes from the CPR’s promoters in exchange for favorable treatment and contracts related to the railway's construction.</a:t>
            </a:r>
            <a:br>
              <a:rPr lang="en" sz="1100">
                <a:latin typeface="Arial"/>
                <a:ea typeface="Arial"/>
                <a:cs typeface="Arial"/>
                <a:sym typeface="Arial"/>
              </a:rPr>
            </a:br>
            <a:endParaRPr sz="1100">
              <a:latin typeface="Arial"/>
              <a:ea typeface="Arial"/>
              <a:cs typeface="Arial"/>
              <a:sym typeface="Arial"/>
            </a:endParaRPr>
          </a:p>
          <a:p>
            <a:pPr indent="-298450" lvl="0" marL="457200" rtl="0" algn="l">
              <a:spcBef>
                <a:spcPts val="0"/>
              </a:spcBef>
              <a:spcAft>
                <a:spcPts val="0"/>
              </a:spcAft>
              <a:buClr>
                <a:schemeClr val="lt1"/>
              </a:buClr>
              <a:buSzPts val="1100"/>
              <a:buFont typeface="Arial"/>
              <a:buChar char="●"/>
            </a:pPr>
            <a:r>
              <a:rPr b="1" lang="en" sz="1100">
                <a:latin typeface="Arial"/>
                <a:ea typeface="Arial"/>
                <a:cs typeface="Arial"/>
                <a:sym typeface="Arial"/>
              </a:rPr>
              <a:t>Key Figures</a:t>
            </a:r>
            <a:r>
              <a:rPr lang="en" sz="1100">
                <a:latin typeface="Arial"/>
                <a:ea typeface="Arial"/>
                <a:cs typeface="Arial"/>
                <a:sym typeface="Arial"/>
              </a:rPr>
              <a:t>: The scandal involved several prominent figures, including Macdonald and railway financier Sir Hugh Allan.</a:t>
            </a:r>
            <a:endParaRPr/>
          </a:p>
        </p:txBody>
      </p:sp>
      <p:pic>
        <p:nvPicPr>
          <p:cNvPr id="3000" name="Google Shape;3000;p72"/>
          <p:cNvPicPr preferRelativeResize="0"/>
          <p:nvPr/>
        </p:nvPicPr>
        <p:blipFill>
          <a:blip r:embed="rId3">
            <a:alphaModFix/>
          </a:blip>
          <a:stretch>
            <a:fillRect/>
          </a:stretch>
        </p:blipFill>
        <p:spPr>
          <a:xfrm>
            <a:off x="5447300" y="1703898"/>
            <a:ext cx="3512849" cy="222845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4" name="Shape 3004"/>
        <p:cNvGrpSpPr/>
        <p:nvPr/>
      </p:nvGrpSpPr>
      <p:grpSpPr>
        <a:xfrm>
          <a:off x="0" y="0"/>
          <a:ext cx="0" cy="0"/>
          <a:chOff x="0" y="0"/>
          <a:chExt cx="0" cy="0"/>
        </a:xfrm>
      </p:grpSpPr>
      <p:sp>
        <p:nvSpPr>
          <p:cNvPr id="3005" name="Google Shape;3005;p73"/>
          <p:cNvSpPr txBox="1"/>
          <p:nvPr>
            <p:ph idx="1" type="body"/>
          </p:nvPr>
        </p:nvSpPr>
        <p:spPr>
          <a:xfrm>
            <a:off x="695400" y="1557600"/>
            <a:ext cx="5502000" cy="2194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1100">
                <a:latin typeface="Arial"/>
                <a:ea typeface="Arial"/>
                <a:cs typeface="Arial"/>
                <a:sym typeface="Arial"/>
              </a:rPr>
              <a:t>Political Fallout</a:t>
            </a:r>
            <a:r>
              <a:rPr lang="en" sz="1100">
                <a:latin typeface="Arial"/>
                <a:ea typeface="Arial"/>
                <a:cs typeface="Arial"/>
                <a:sym typeface="Arial"/>
              </a:rPr>
              <a:t>: As news of the scandal broke, it caused a public outcry and led to a loss of trust in the government. Opposition parties seized on the issue, demanding accountability.</a:t>
            </a:r>
            <a:endParaRPr sz="1100">
              <a:latin typeface="Arial"/>
              <a:ea typeface="Arial"/>
              <a:cs typeface="Arial"/>
              <a:sym typeface="Arial"/>
            </a:endParaRPr>
          </a:p>
          <a:p>
            <a:pPr indent="0" lvl="0" marL="0" rtl="0" algn="l">
              <a:spcBef>
                <a:spcPts val="0"/>
              </a:spcBef>
              <a:spcAft>
                <a:spcPts val="0"/>
              </a:spcAft>
              <a:buClr>
                <a:schemeClr val="lt1"/>
              </a:buClr>
              <a:buSzPts val="1100"/>
              <a:buFont typeface="Arial"/>
              <a:buNone/>
            </a:pPr>
            <a:r>
              <a:t/>
            </a:r>
            <a:endParaRPr sz="1100">
              <a:latin typeface="Arial"/>
              <a:ea typeface="Arial"/>
              <a:cs typeface="Arial"/>
              <a:sym typeface="Arial"/>
            </a:endParaRPr>
          </a:p>
          <a:p>
            <a:pPr indent="0" lvl="0" marL="0" rtl="0" algn="l">
              <a:spcBef>
                <a:spcPts val="0"/>
              </a:spcBef>
              <a:spcAft>
                <a:spcPts val="0"/>
              </a:spcAft>
              <a:buNone/>
            </a:pPr>
            <a:r>
              <a:rPr b="1" lang="en" sz="1100">
                <a:latin typeface="Arial"/>
                <a:ea typeface="Arial"/>
                <a:cs typeface="Arial"/>
                <a:sym typeface="Arial"/>
              </a:rPr>
              <a:t>Resignation</a:t>
            </a:r>
            <a:r>
              <a:rPr lang="en" sz="1100">
                <a:latin typeface="Arial"/>
                <a:ea typeface="Arial"/>
                <a:cs typeface="Arial"/>
                <a:sym typeface="Arial"/>
              </a:rPr>
              <a:t>: In the face of mounting pressure, Macdonald’s government ultimately resigned in 1873. This marked one of the first instances of a Canadian prime minister being forced from office due to a scandal.</a:t>
            </a:r>
            <a:endParaRPr/>
          </a:p>
        </p:txBody>
      </p:sp>
      <p:sp>
        <p:nvSpPr>
          <p:cNvPr id="3006" name="Google Shape;3006;p73"/>
          <p:cNvSpPr txBox="1"/>
          <p:nvPr>
            <p:ph type="title"/>
          </p:nvPr>
        </p:nvSpPr>
        <p:spPr>
          <a:xfrm>
            <a:off x="720000" y="365760"/>
            <a:ext cx="7704000" cy="54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Public Reaction</a:t>
            </a:r>
            <a:endParaRPr/>
          </a:p>
        </p:txBody>
      </p:sp>
      <p:pic>
        <p:nvPicPr>
          <p:cNvPr id="3007" name="Google Shape;3007;p73"/>
          <p:cNvPicPr preferRelativeResize="0"/>
          <p:nvPr/>
        </p:nvPicPr>
        <p:blipFill>
          <a:blip r:embed="rId3">
            <a:alphaModFix/>
          </a:blip>
          <a:stretch>
            <a:fillRect/>
          </a:stretch>
        </p:blipFill>
        <p:spPr>
          <a:xfrm>
            <a:off x="6349800" y="1066860"/>
            <a:ext cx="2381250" cy="354330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1" name="Shape 3011"/>
        <p:cNvGrpSpPr/>
        <p:nvPr/>
      </p:nvGrpSpPr>
      <p:grpSpPr>
        <a:xfrm>
          <a:off x="0" y="0"/>
          <a:ext cx="0" cy="0"/>
          <a:chOff x="0" y="0"/>
          <a:chExt cx="0" cy="0"/>
        </a:xfrm>
      </p:grpSpPr>
      <p:sp>
        <p:nvSpPr>
          <p:cNvPr id="3012" name="Google Shape;3012;p74"/>
          <p:cNvSpPr txBox="1"/>
          <p:nvPr>
            <p:ph idx="1" type="body"/>
          </p:nvPr>
        </p:nvSpPr>
        <p:spPr>
          <a:xfrm>
            <a:off x="695400" y="1557600"/>
            <a:ext cx="5816700" cy="2194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1100">
                <a:latin typeface="Arial"/>
                <a:ea typeface="Arial"/>
                <a:cs typeface="Arial"/>
                <a:sym typeface="Arial"/>
              </a:rPr>
              <a:t>Change in Government</a:t>
            </a:r>
            <a:r>
              <a:rPr lang="en" sz="1100">
                <a:latin typeface="Arial"/>
                <a:ea typeface="Arial"/>
                <a:cs typeface="Arial"/>
                <a:sym typeface="Arial"/>
              </a:rPr>
              <a:t>: After Macdonald's resignation, the Liberal Party, led by Alexander Mackenzie, came to power.</a:t>
            </a:r>
            <a:endParaRPr sz="1100">
              <a:latin typeface="Arial"/>
              <a:ea typeface="Arial"/>
              <a:cs typeface="Arial"/>
              <a:sym typeface="Arial"/>
            </a:endParaRPr>
          </a:p>
          <a:p>
            <a:pPr indent="0" lvl="0" marL="0" rtl="0" algn="l">
              <a:spcBef>
                <a:spcPts val="0"/>
              </a:spcBef>
              <a:spcAft>
                <a:spcPts val="0"/>
              </a:spcAft>
              <a:buClr>
                <a:schemeClr val="lt1"/>
              </a:buClr>
              <a:buSzPts val="1100"/>
              <a:buFont typeface="Arial"/>
              <a:buNone/>
            </a:pPr>
            <a:r>
              <a:t/>
            </a:r>
            <a:endParaRPr sz="1100">
              <a:latin typeface="Arial"/>
              <a:ea typeface="Arial"/>
              <a:cs typeface="Arial"/>
              <a:sym typeface="Arial"/>
            </a:endParaRPr>
          </a:p>
          <a:p>
            <a:pPr indent="0" lvl="0" marL="0" rtl="0" algn="l">
              <a:spcBef>
                <a:spcPts val="0"/>
              </a:spcBef>
              <a:spcAft>
                <a:spcPts val="0"/>
              </a:spcAft>
              <a:buClr>
                <a:schemeClr val="lt1"/>
              </a:buClr>
              <a:buSzPts val="1100"/>
              <a:buFont typeface="Arial"/>
              <a:buNone/>
            </a:pPr>
            <a:r>
              <a:rPr b="1" lang="en" sz="1100">
                <a:latin typeface="Arial"/>
                <a:ea typeface="Arial"/>
                <a:cs typeface="Arial"/>
                <a:sym typeface="Arial"/>
              </a:rPr>
              <a:t>Impact on CPR</a:t>
            </a:r>
            <a:r>
              <a:rPr lang="en" sz="1100">
                <a:latin typeface="Arial"/>
                <a:ea typeface="Arial"/>
                <a:cs typeface="Arial"/>
                <a:sym typeface="Arial"/>
              </a:rPr>
              <a:t>: The scandal delayed the railway’s construction, although it was eventually completed in 1885, under a different administration.</a:t>
            </a:r>
            <a:endParaRPr sz="1100">
              <a:latin typeface="Arial"/>
              <a:ea typeface="Arial"/>
              <a:cs typeface="Arial"/>
              <a:sym typeface="Arial"/>
            </a:endParaRPr>
          </a:p>
          <a:p>
            <a:pPr indent="0" lvl="0" marL="0" rtl="0" algn="l">
              <a:spcBef>
                <a:spcPts val="1400"/>
              </a:spcBef>
              <a:spcAft>
                <a:spcPts val="0"/>
              </a:spcAft>
              <a:buNone/>
            </a:pPr>
            <a:r>
              <a:rPr b="1" lang="en" sz="1300">
                <a:latin typeface="Arial"/>
                <a:ea typeface="Arial"/>
                <a:cs typeface="Arial"/>
                <a:sym typeface="Arial"/>
              </a:rPr>
              <a:t>Legacy: </a:t>
            </a:r>
            <a:r>
              <a:rPr lang="en" sz="1100">
                <a:latin typeface="Arial"/>
                <a:ea typeface="Arial"/>
                <a:cs typeface="Arial"/>
                <a:sym typeface="Arial"/>
              </a:rPr>
              <a:t>The Pacific Scandal highlighted issues of political corruption and accountability in Canadian politics. It set a precedent for future political scrutiny and reforms aimed at increasing transparency in government dealings.</a:t>
            </a:r>
            <a:endParaRPr sz="1100">
              <a:latin typeface="Arial"/>
              <a:ea typeface="Arial"/>
              <a:cs typeface="Arial"/>
              <a:sym typeface="Arial"/>
            </a:endParaRPr>
          </a:p>
          <a:p>
            <a:pPr indent="0" lvl="0" marL="0" rtl="0" algn="l">
              <a:spcBef>
                <a:spcPts val="400"/>
              </a:spcBef>
              <a:spcAft>
                <a:spcPts val="0"/>
              </a:spcAft>
              <a:buNone/>
            </a:pPr>
            <a:r>
              <a:t/>
            </a:r>
            <a:endParaRPr/>
          </a:p>
        </p:txBody>
      </p:sp>
      <p:sp>
        <p:nvSpPr>
          <p:cNvPr id="3013" name="Google Shape;3013;p74"/>
          <p:cNvSpPr txBox="1"/>
          <p:nvPr>
            <p:ph type="title"/>
          </p:nvPr>
        </p:nvSpPr>
        <p:spPr>
          <a:xfrm>
            <a:off x="720000" y="365760"/>
            <a:ext cx="7704000" cy="54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Consequences of the Scandal</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7" name="Shape 3017"/>
        <p:cNvGrpSpPr/>
        <p:nvPr/>
      </p:nvGrpSpPr>
      <p:grpSpPr>
        <a:xfrm>
          <a:off x="0" y="0"/>
          <a:ext cx="0" cy="0"/>
          <a:chOff x="0" y="0"/>
          <a:chExt cx="0" cy="0"/>
        </a:xfrm>
      </p:grpSpPr>
      <p:sp>
        <p:nvSpPr>
          <p:cNvPr id="3018" name="Google Shape;3018;p75"/>
          <p:cNvSpPr txBox="1"/>
          <p:nvPr>
            <p:ph idx="4294967295" type="body"/>
          </p:nvPr>
        </p:nvSpPr>
        <p:spPr>
          <a:xfrm>
            <a:off x="582300" y="1093575"/>
            <a:ext cx="79794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100"/>
              <a:t>The Mackenzie government, led by Alexander Mackenzie, came to power in 1873 after the fall of John A. Macdonald's Conservative government due to the Pacific Scandal. Here are some key points about Mackenzie’s administration:</a:t>
            </a:r>
            <a:endParaRPr sz="1100"/>
          </a:p>
        </p:txBody>
      </p:sp>
      <p:sp>
        <p:nvSpPr>
          <p:cNvPr id="3019" name="Google Shape;3019;p75"/>
          <p:cNvSpPr txBox="1"/>
          <p:nvPr>
            <p:ph idx="4294967295" type="title"/>
          </p:nvPr>
        </p:nvSpPr>
        <p:spPr>
          <a:xfrm>
            <a:off x="720000" y="365760"/>
            <a:ext cx="7704000" cy="54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Alexander Mackenzie - 1873</a:t>
            </a:r>
            <a:endParaRPr/>
          </a:p>
        </p:txBody>
      </p:sp>
      <p:sp>
        <p:nvSpPr>
          <p:cNvPr id="3020" name="Google Shape;3020;p75"/>
          <p:cNvSpPr txBox="1"/>
          <p:nvPr>
            <p:ph idx="4294967295" type="title"/>
          </p:nvPr>
        </p:nvSpPr>
        <p:spPr>
          <a:xfrm>
            <a:off x="582305" y="1642275"/>
            <a:ext cx="2843700" cy="365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200"/>
              <a:t>Key Policies</a:t>
            </a:r>
            <a:endParaRPr sz="2200"/>
          </a:p>
        </p:txBody>
      </p:sp>
      <p:sp>
        <p:nvSpPr>
          <p:cNvPr id="3021" name="Google Shape;3021;p75"/>
          <p:cNvSpPr txBox="1"/>
          <p:nvPr>
            <p:ph idx="4294967295" type="title"/>
          </p:nvPr>
        </p:nvSpPr>
        <p:spPr>
          <a:xfrm>
            <a:off x="5184475" y="1642275"/>
            <a:ext cx="2843700" cy="418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400"/>
              <a:t>Challenges</a:t>
            </a:r>
            <a:endParaRPr sz="2400"/>
          </a:p>
        </p:txBody>
      </p:sp>
      <p:sp>
        <p:nvSpPr>
          <p:cNvPr id="3022" name="Google Shape;3022;p75"/>
          <p:cNvSpPr txBox="1"/>
          <p:nvPr/>
        </p:nvSpPr>
        <p:spPr>
          <a:xfrm>
            <a:off x="57600" y="2139200"/>
            <a:ext cx="3893100" cy="2385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100">
                <a:solidFill>
                  <a:schemeClr val="lt1"/>
                </a:solidFill>
              </a:rPr>
              <a:t>Focus on Transparency</a:t>
            </a:r>
            <a:r>
              <a:rPr lang="en" sz="1100">
                <a:solidFill>
                  <a:schemeClr val="lt1"/>
                </a:solidFill>
              </a:rPr>
              <a:t>: Mackenzie’s government prioritized issues of accountability and reform in response to the corruption scandal that had plagued the previous administration.</a:t>
            </a:r>
            <a:endParaRPr sz="1100">
              <a:solidFill>
                <a:schemeClr val="lt1"/>
              </a:solidFill>
            </a:endParaRPr>
          </a:p>
          <a:p>
            <a:pPr indent="0" lvl="0" marL="0" rtl="0" algn="l">
              <a:spcBef>
                <a:spcPts val="0"/>
              </a:spcBef>
              <a:spcAft>
                <a:spcPts val="0"/>
              </a:spcAft>
              <a:buClr>
                <a:schemeClr val="lt1"/>
              </a:buClr>
              <a:buSzPts val="1100"/>
              <a:buFont typeface="Arial"/>
              <a:buNone/>
            </a:pPr>
            <a:r>
              <a:t/>
            </a:r>
            <a:endParaRPr sz="1100">
              <a:solidFill>
                <a:schemeClr val="lt1"/>
              </a:solidFill>
            </a:endParaRPr>
          </a:p>
          <a:p>
            <a:pPr indent="0" lvl="0" marL="0" rtl="0" algn="l">
              <a:spcBef>
                <a:spcPts val="0"/>
              </a:spcBef>
              <a:spcAft>
                <a:spcPts val="0"/>
              </a:spcAft>
              <a:buNone/>
            </a:pPr>
            <a:r>
              <a:rPr b="1" lang="en" sz="1100">
                <a:solidFill>
                  <a:schemeClr val="lt1"/>
                </a:solidFill>
              </a:rPr>
              <a:t>Infrastructure Development</a:t>
            </a:r>
            <a:r>
              <a:rPr lang="en" sz="1100">
                <a:solidFill>
                  <a:schemeClr val="lt1"/>
                </a:solidFill>
              </a:rPr>
              <a:t>: The government continued the push for the construction of the Canadian Pacific Railway, although progress was initially slow due to the political turmoil.</a:t>
            </a:r>
            <a:endParaRPr sz="1100">
              <a:solidFill>
                <a:schemeClr val="lt1"/>
              </a:solidFill>
            </a:endParaRPr>
          </a:p>
          <a:p>
            <a:pPr indent="0" lvl="0" marL="0" rtl="0" algn="l">
              <a:spcBef>
                <a:spcPts val="0"/>
              </a:spcBef>
              <a:spcAft>
                <a:spcPts val="0"/>
              </a:spcAft>
              <a:buClr>
                <a:schemeClr val="lt1"/>
              </a:buClr>
              <a:buSzPts val="1100"/>
              <a:buFont typeface="Arial"/>
              <a:buNone/>
            </a:pPr>
            <a:r>
              <a:t/>
            </a:r>
            <a:endParaRPr sz="1100">
              <a:solidFill>
                <a:schemeClr val="lt1"/>
              </a:solidFill>
            </a:endParaRPr>
          </a:p>
          <a:p>
            <a:pPr indent="0" lvl="0" marL="0" rtl="0" algn="l">
              <a:spcBef>
                <a:spcPts val="0"/>
              </a:spcBef>
              <a:spcAft>
                <a:spcPts val="0"/>
              </a:spcAft>
              <a:buNone/>
            </a:pPr>
            <a:r>
              <a:rPr b="1" lang="en" sz="1100">
                <a:solidFill>
                  <a:schemeClr val="lt1"/>
                </a:solidFill>
              </a:rPr>
              <a:t>Economic Policy</a:t>
            </a:r>
            <a:r>
              <a:rPr lang="en" sz="1100">
                <a:solidFill>
                  <a:schemeClr val="lt1"/>
                </a:solidFill>
              </a:rPr>
              <a:t>: Mackenzie’s administration implemented a number of economic policies aimed at promoting trade and development, including a focus on agriculture.</a:t>
            </a:r>
            <a:endParaRPr>
              <a:solidFill>
                <a:schemeClr val="lt1"/>
              </a:solidFill>
              <a:latin typeface="Inter"/>
              <a:ea typeface="Inter"/>
              <a:cs typeface="Inter"/>
              <a:sym typeface="Inter"/>
            </a:endParaRPr>
          </a:p>
        </p:txBody>
      </p:sp>
      <p:sp>
        <p:nvSpPr>
          <p:cNvPr id="3023" name="Google Shape;3023;p75"/>
          <p:cNvSpPr txBox="1"/>
          <p:nvPr/>
        </p:nvSpPr>
        <p:spPr>
          <a:xfrm>
            <a:off x="5237875" y="2288625"/>
            <a:ext cx="2736900" cy="209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100">
                <a:solidFill>
                  <a:schemeClr val="lt1"/>
                </a:solidFill>
              </a:rPr>
              <a:t>Minority Government</a:t>
            </a:r>
            <a:r>
              <a:rPr lang="en" sz="1100">
                <a:solidFill>
                  <a:schemeClr val="lt1"/>
                </a:solidFill>
              </a:rPr>
              <a:t>: Mackenzie led a minority government, which made it challenging to pass legislation. He relied on negotiations and alliances with other parties to maintain stability.</a:t>
            </a:r>
            <a:endParaRPr sz="1100">
              <a:solidFill>
                <a:schemeClr val="lt1"/>
              </a:solidFill>
            </a:endParaRPr>
          </a:p>
          <a:p>
            <a:pPr indent="0" lvl="0" marL="0" rtl="0" algn="l">
              <a:spcBef>
                <a:spcPts val="0"/>
              </a:spcBef>
              <a:spcAft>
                <a:spcPts val="0"/>
              </a:spcAft>
              <a:buClr>
                <a:schemeClr val="lt1"/>
              </a:buClr>
              <a:buSzPts val="1100"/>
              <a:buFont typeface="Arial"/>
              <a:buNone/>
            </a:pPr>
            <a:r>
              <a:t/>
            </a:r>
            <a:endParaRPr sz="1100">
              <a:solidFill>
                <a:schemeClr val="lt1"/>
              </a:solidFill>
            </a:endParaRPr>
          </a:p>
          <a:p>
            <a:pPr indent="0" lvl="0" marL="0" rtl="0" algn="l">
              <a:spcBef>
                <a:spcPts val="0"/>
              </a:spcBef>
              <a:spcAft>
                <a:spcPts val="0"/>
              </a:spcAft>
              <a:buClr>
                <a:schemeClr val="lt1"/>
              </a:buClr>
              <a:buSzPts val="1100"/>
              <a:buFont typeface="Arial"/>
              <a:buNone/>
            </a:pPr>
            <a:r>
              <a:rPr b="1" lang="en" sz="1100">
                <a:solidFill>
                  <a:schemeClr val="lt1"/>
                </a:solidFill>
              </a:rPr>
              <a:t>Economic Issues</a:t>
            </a:r>
            <a:r>
              <a:rPr lang="en" sz="1100">
                <a:solidFill>
                  <a:schemeClr val="lt1"/>
                </a:solidFill>
              </a:rPr>
              <a:t>: His government faced economic difficulties, including a financial downturn in the mid-1870s that led to increased public discontent.</a:t>
            </a:r>
            <a:endParaRPr sz="1100">
              <a:solidFill>
                <a:schemeClr val="lt1"/>
              </a:solidFill>
            </a:endParaRPr>
          </a:p>
          <a:p>
            <a:pPr indent="0" lvl="0" marL="0" rtl="0" algn="l">
              <a:spcBef>
                <a:spcPts val="0"/>
              </a:spcBef>
              <a:spcAft>
                <a:spcPts val="0"/>
              </a:spcAft>
              <a:buNone/>
            </a:pPr>
            <a:r>
              <a:t/>
            </a:r>
            <a:endParaRPr>
              <a:solidFill>
                <a:schemeClr val="lt1"/>
              </a:solidFill>
              <a:latin typeface="Inter"/>
              <a:ea typeface="Inter"/>
              <a:cs typeface="Inter"/>
              <a:sym typeface="Inte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7" name="Shape 3027"/>
        <p:cNvGrpSpPr/>
        <p:nvPr/>
      </p:nvGrpSpPr>
      <p:grpSpPr>
        <a:xfrm>
          <a:off x="0" y="0"/>
          <a:ext cx="0" cy="0"/>
          <a:chOff x="0" y="0"/>
          <a:chExt cx="0" cy="0"/>
        </a:xfrm>
      </p:grpSpPr>
      <p:sp>
        <p:nvSpPr>
          <p:cNvPr id="3028" name="Google Shape;3028;p76"/>
          <p:cNvSpPr txBox="1"/>
          <p:nvPr>
            <p:ph idx="1" type="body"/>
          </p:nvPr>
        </p:nvSpPr>
        <p:spPr>
          <a:xfrm>
            <a:off x="695400" y="1557600"/>
            <a:ext cx="4552800" cy="2194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1100">
                <a:latin typeface="Arial"/>
                <a:ea typeface="Arial"/>
                <a:cs typeface="Arial"/>
                <a:sym typeface="Arial"/>
              </a:rPr>
              <a:t>Defeat in 1878</a:t>
            </a:r>
            <a:r>
              <a:rPr lang="en" sz="1100">
                <a:latin typeface="Arial"/>
                <a:ea typeface="Arial"/>
                <a:cs typeface="Arial"/>
                <a:sym typeface="Arial"/>
              </a:rPr>
              <a:t>: After a series of economic challenges and dissatisfaction with the pace of development, Mackenzie’s government was defeated in the 1878 federal election by Macdonald’s Conservatives, who returned to power on a platform emphasizing the importance of the CPR.</a:t>
            </a:r>
            <a:endParaRPr/>
          </a:p>
        </p:txBody>
      </p:sp>
      <p:sp>
        <p:nvSpPr>
          <p:cNvPr id="3029" name="Google Shape;3029;p76"/>
          <p:cNvSpPr txBox="1"/>
          <p:nvPr>
            <p:ph type="title"/>
          </p:nvPr>
        </p:nvSpPr>
        <p:spPr>
          <a:xfrm>
            <a:off x="720000" y="365760"/>
            <a:ext cx="7704000" cy="54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End of Government</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3" name="Shape 3033"/>
        <p:cNvGrpSpPr/>
        <p:nvPr/>
      </p:nvGrpSpPr>
      <p:grpSpPr>
        <a:xfrm>
          <a:off x="0" y="0"/>
          <a:ext cx="0" cy="0"/>
          <a:chOff x="0" y="0"/>
          <a:chExt cx="0" cy="0"/>
        </a:xfrm>
      </p:grpSpPr>
      <p:sp>
        <p:nvSpPr>
          <p:cNvPr id="3034" name="Google Shape;3034;p77"/>
          <p:cNvSpPr txBox="1"/>
          <p:nvPr>
            <p:ph idx="1" type="body"/>
          </p:nvPr>
        </p:nvSpPr>
        <p:spPr>
          <a:xfrm>
            <a:off x="144900" y="1280113"/>
            <a:ext cx="8584800" cy="54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1100"/>
              <a:t>In 1878, John A. Macdonald returned to power, leading the Conservative Party and introducing his "National Policy," which aimed to promote economic growth and national unity in Canada. Here are the key components of this policy:</a:t>
            </a:r>
            <a:endParaRPr sz="1100"/>
          </a:p>
        </p:txBody>
      </p:sp>
      <p:sp>
        <p:nvSpPr>
          <p:cNvPr id="3035" name="Google Shape;3035;p77"/>
          <p:cNvSpPr txBox="1"/>
          <p:nvPr>
            <p:ph type="title"/>
          </p:nvPr>
        </p:nvSpPr>
        <p:spPr>
          <a:xfrm>
            <a:off x="632475" y="310910"/>
            <a:ext cx="7704000" cy="54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800"/>
              <a:t>John A. Macdonald - 1878</a:t>
            </a:r>
            <a:endParaRPr sz="2800"/>
          </a:p>
        </p:txBody>
      </p:sp>
      <p:sp>
        <p:nvSpPr>
          <p:cNvPr id="3036" name="Google Shape;3036;p77"/>
          <p:cNvSpPr txBox="1"/>
          <p:nvPr/>
        </p:nvSpPr>
        <p:spPr>
          <a:xfrm>
            <a:off x="192075" y="2107725"/>
            <a:ext cx="8779200" cy="1870800"/>
          </a:xfrm>
          <a:prstGeom prst="rect">
            <a:avLst/>
          </a:prstGeom>
          <a:noFill/>
          <a:ln>
            <a:noFill/>
          </a:ln>
        </p:spPr>
        <p:txBody>
          <a:bodyPr anchorCtr="0" anchor="t" bIns="91425" lIns="91425" spcFirstLastPara="1" rIns="91425" wrap="square" tIns="91425">
            <a:spAutoFit/>
          </a:bodyPr>
          <a:lstStyle/>
          <a:p>
            <a:pPr indent="-298450" lvl="0" marL="457200" rtl="0" algn="l">
              <a:lnSpc>
                <a:spcPct val="115000"/>
              </a:lnSpc>
              <a:spcBef>
                <a:spcPts val="1200"/>
              </a:spcBef>
              <a:spcAft>
                <a:spcPts val="0"/>
              </a:spcAft>
              <a:buClr>
                <a:schemeClr val="lt1"/>
              </a:buClr>
              <a:buSzPts val="1100"/>
              <a:buAutoNum type="arabicPeriod"/>
            </a:pPr>
            <a:r>
              <a:rPr b="1" lang="en" sz="1100">
                <a:solidFill>
                  <a:schemeClr val="lt1"/>
                </a:solidFill>
              </a:rPr>
              <a:t>Protective Tariffs</a:t>
            </a:r>
            <a:r>
              <a:rPr lang="en" sz="1100">
                <a:solidFill>
                  <a:schemeClr val="lt1"/>
                </a:solidFill>
              </a:rPr>
              <a:t>: Higher taxes on imported goods to encourage people to buy Canadian products instead of foreign ones.</a:t>
            </a:r>
            <a:endParaRPr sz="1100">
              <a:solidFill>
                <a:schemeClr val="lt1"/>
              </a:solidFill>
            </a:endParaRPr>
          </a:p>
          <a:p>
            <a:pPr indent="-298450" lvl="0" marL="457200" rtl="0" algn="l">
              <a:lnSpc>
                <a:spcPct val="115000"/>
              </a:lnSpc>
              <a:spcBef>
                <a:spcPts val="0"/>
              </a:spcBef>
              <a:spcAft>
                <a:spcPts val="0"/>
              </a:spcAft>
              <a:buClr>
                <a:schemeClr val="lt1"/>
              </a:buClr>
              <a:buSzPts val="1100"/>
              <a:buAutoNum type="arabicPeriod"/>
            </a:pPr>
            <a:r>
              <a:rPr b="1" lang="en" sz="1100">
                <a:solidFill>
                  <a:schemeClr val="lt1"/>
                </a:solidFill>
              </a:rPr>
              <a:t>Canadian Pacific Railway (CPR)</a:t>
            </a:r>
            <a:r>
              <a:rPr lang="en" sz="1100">
                <a:solidFill>
                  <a:schemeClr val="lt1"/>
                </a:solidFill>
              </a:rPr>
              <a:t>: Building a railway to connect the east and west coasts, which was essential for travel, trade, and settlement.</a:t>
            </a:r>
            <a:endParaRPr sz="1100">
              <a:solidFill>
                <a:schemeClr val="lt1"/>
              </a:solidFill>
            </a:endParaRPr>
          </a:p>
          <a:p>
            <a:pPr indent="-298450" lvl="0" marL="457200" rtl="0" algn="l">
              <a:lnSpc>
                <a:spcPct val="115000"/>
              </a:lnSpc>
              <a:spcBef>
                <a:spcPts val="0"/>
              </a:spcBef>
              <a:spcAft>
                <a:spcPts val="0"/>
              </a:spcAft>
              <a:buClr>
                <a:schemeClr val="lt1"/>
              </a:buClr>
              <a:buSzPts val="1100"/>
              <a:buAutoNum type="arabicPeriod"/>
            </a:pPr>
            <a:r>
              <a:rPr b="1" lang="en" sz="1100">
                <a:solidFill>
                  <a:schemeClr val="lt1"/>
                </a:solidFill>
              </a:rPr>
              <a:t>Encouraging Immigration</a:t>
            </a:r>
            <a:r>
              <a:rPr lang="en" sz="1100">
                <a:solidFill>
                  <a:schemeClr val="lt1"/>
                </a:solidFill>
              </a:rPr>
              <a:t>: Attracting new settlers to the western provinces to help develop agriculture and grow the population.</a:t>
            </a:r>
            <a:endParaRPr sz="1100">
              <a:solidFill>
                <a:schemeClr val="lt1"/>
              </a:solidFill>
            </a:endParaRPr>
          </a:p>
          <a:p>
            <a:pPr indent="-298450" lvl="0" marL="457200" rtl="0" algn="l">
              <a:lnSpc>
                <a:spcPct val="115000"/>
              </a:lnSpc>
              <a:spcBef>
                <a:spcPts val="0"/>
              </a:spcBef>
              <a:spcAft>
                <a:spcPts val="0"/>
              </a:spcAft>
              <a:buClr>
                <a:schemeClr val="lt1"/>
              </a:buClr>
              <a:buSzPts val="1100"/>
              <a:buAutoNum type="arabicPeriod"/>
            </a:pPr>
            <a:r>
              <a:rPr b="1" lang="en" sz="1100">
                <a:solidFill>
                  <a:schemeClr val="lt1"/>
                </a:solidFill>
              </a:rPr>
              <a:t>Infrastructure Development</a:t>
            </a:r>
            <a:r>
              <a:rPr lang="en" sz="1100">
                <a:solidFill>
                  <a:schemeClr val="lt1"/>
                </a:solidFill>
              </a:rPr>
              <a:t>: Improving roads, bridges, and other public works to support economic activities and connect communities.</a:t>
            </a:r>
            <a:endParaRPr sz="1100">
              <a:solidFill>
                <a:schemeClr val="lt1"/>
              </a:solidFill>
            </a:endParaRPr>
          </a:p>
          <a:p>
            <a:pPr indent="0" lvl="0" marL="0" rtl="0" algn="l">
              <a:lnSpc>
                <a:spcPct val="115000"/>
              </a:lnSpc>
              <a:spcBef>
                <a:spcPts val="1200"/>
              </a:spcBef>
              <a:spcAft>
                <a:spcPts val="1200"/>
              </a:spcAft>
              <a:buNone/>
            </a:pPr>
            <a:r>
              <a:rPr lang="en" sz="1100">
                <a:solidFill>
                  <a:schemeClr val="lt1"/>
                </a:solidFill>
              </a:rPr>
              <a:t>Overall, the National Policy was about boosting Canadian industry, promoting trade within Canada, and helping the country grow and stay united.</a:t>
            </a:r>
            <a:endParaRPr b="1" sz="1100">
              <a:solidFill>
                <a:schemeClr val="lt1"/>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0" name="Shape 3040"/>
        <p:cNvGrpSpPr/>
        <p:nvPr/>
      </p:nvGrpSpPr>
      <p:grpSpPr>
        <a:xfrm>
          <a:off x="0" y="0"/>
          <a:ext cx="0" cy="0"/>
          <a:chOff x="0" y="0"/>
          <a:chExt cx="0" cy="0"/>
        </a:xfrm>
      </p:grpSpPr>
      <p:sp>
        <p:nvSpPr>
          <p:cNvPr id="3041" name="Google Shape;3041;p78"/>
          <p:cNvSpPr txBox="1"/>
          <p:nvPr>
            <p:ph idx="1" type="body"/>
          </p:nvPr>
        </p:nvSpPr>
        <p:spPr>
          <a:xfrm>
            <a:off x="695400" y="1557600"/>
            <a:ext cx="4552800" cy="267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Macdonald is back in power - </a:t>
            </a:r>
            <a:r>
              <a:rPr lang="en"/>
              <a:t>again</a:t>
            </a:r>
            <a:r>
              <a:rPr lang="en"/>
              <a:t>. His Focus? The railroad. But why?</a:t>
            </a:r>
            <a:endParaRPr/>
          </a:p>
          <a:p>
            <a:pPr indent="0" lvl="0" marL="0" rtl="0" algn="l">
              <a:spcBef>
                <a:spcPts val="0"/>
              </a:spcBef>
              <a:spcAft>
                <a:spcPts val="0"/>
              </a:spcAft>
              <a:buNone/>
            </a:pPr>
            <a:r>
              <a:t/>
            </a:r>
            <a:endParaRPr/>
          </a:p>
          <a:p>
            <a:pPr indent="-330200" lvl="0" marL="457200" rtl="0" algn="l">
              <a:spcBef>
                <a:spcPts val="0"/>
              </a:spcBef>
              <a:spcAft>
                <a:spcPts val="0"/>
              </a:spcAft>
              <a:buSzPts val="1600"/>
              <a:buAutoNum type="arabicPeriod"/>
            </a:pPr>
            <a:r>
              <a:rPr lang="en"/>
              <a:t>Promote unity,</a:t>
            </a:r>
            <a:endParaRPr/>
          </a:p>
          <a:p>
            <a:pPr indent="-330200" lvl="0" marL="457200" rtl="0" algn="l">
              <a:spcBef>
                <a:spcPts val="0"/>
              </a:spcBef>
              <a:spcAft>
                <a:spcPts val="0"/>
              </a:spcAft>
              <a:buSzPts val="1600"/>
              <a:buAutoNum type="arabicPeriod"/>
            </a:pPr>
            <a:r>
              <a:rPr lang="en"/>
              <a:t>Drive economic growth,</a:t>
            </a:r>
            <a:endParaRPr/>
          </a:p>
          <a:p>
            <a:pPr indent="-330200" lvl="0" marL="457200" rtl="0" algn="l">
              <a:spcBef>
                <a:spcPts val="0"/>
              </a:spcBef>
              <a:spcAft>
                <a:spcPts val="0"/>
              </a:spcAft>
              <a:buSzPts val="1600"/>
              <a:buAutoNum type="arabicPeriod"/>
            </a:pPr>
            <a:r>
              <a:rPr lang="en"/>
              <a:t>Settle the west,</a:t>
            </a:r>
            <a:endParaRPr/>
          </a:p>
          <a:p>
            <a:pPr indent="-330200" lvl="0" marL="457200" rtl="0" algn="l">
              <a:spcBef>
                <a:spcPts val="0"/>
              </a:spcBef>
              <a:spcAft>
                <a:spcPts val="0"/>
              </a:spcAft>
              <a:buSzPts val="1600"/>
              <a:buAutoNum type="arabicPeriod"/>
            </a:pPr>
            <a:r>
              <a:rPr lang="en"/>
              <a:t>Maintain control over the western territories</a:t>
            </a:r>
            <a:endParaRPr/>
          </a:p>
          <a:p>
            <a:pPr indent="-330200" lvl="0" marL="457200" rtl="0" algn="l">
              <a:spcBef>
                <a:spcPts val="0"/>
              </a:spcBef>
              <a:spcAft>
                <a:spcPts val="0"/>
              </a:spcAft>
              <a:buSzPts val="1600"/>
              <a:buAutoNum type="arabicPeriod"/>
            </a:pPr>
            <a:r>
              <a:rPr lang="en"/>
              <a:t>Fulfill promises to BC of the transcontinental railway.</a:t>
            </a:r>
            <a:endParaRPr/>
          </a:p>
        </p:txBody>
      </p:sp>
      <p:sp>
        <p:nvSpPr>
          <p:cNvPr id="3042" name="Google Shape;3042;p78"/>
          <p:cNvSpPr txBox="1"/>
          <p:nvPr>
            <p:ph type="title"/>
          </p:nvPr>
        </p:nvSpPr>
        <p:spPr>
          <a:xfrm>
            <a:off x="720000" y="365760"/>
            <a:ext cx="7704000" cy="54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Back to the Railroad</a:t>
            </a:r>
            <a:endParaRPr/>
          </a:p>
        </p:txBody>
      </p:sp>
      <p:pic>
        <p:nvPicPr>
          <p:cNvPr id="3043" name="Google Shape;3043;p78"/>
          <p:cNvPicPr preferRelativeResize="0"/>
          <p:nvPr/>
        </p:nvPicPr>
        <p:blipFill>
          <a:blip r:embed="rId3">
            <a:alphaModFix/>
          </a:blip>
          <a:stretch>
            <a:fillRect/>
          </a:stretch>
        </p:blipFill>
        <p:spPr>
          <a:xfrm>
            <a:off x="5927000" y="1101050"/>
            <a:ext cx="2497000" cy="3024925"/>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7" name="Shape 3047"/>
        <p:cNvGrpSpPr/>
        <p:nvPr/>
      </p:nvGrpSpPr>
      <p:grpSpPr>
        <a:xfrm>
          <a:off x="0" y="0"/>
          <a:ext cx="0" cy="0"/>
          <a:chOff x="0" y="0"/>
          <a:chExt cx="0" cy="0"/>
        </a:xfrm>
      </p:grpSpPr>
      <p:sp>
        <p:nvSpPr>
          <p:cNvPr id="3048" name="Google Shape;3048;p79"/>
          <p:cNvSpPr txBox="1"/>
          <p:nvPr>
            <p:ph idx="1" type="body"/>
          </p:nvPr>
        </p:nvSpPr>
        <p:spPr>
          <a:xfrm>
            <a:off x="498800" y="1132900"/>
            <a:ext cx="6579300" cy="2854500"/>
          </a:xfrm>
          <a:prstGeom prst="rect">
            <a:avLst/>
          </a:prstGeom>
        </p:spPr>
        <p:txBody>
          <a:bodyPr anchorCtr="0" anchor="ctr" bIns="91425" lIns="91425" spcFirstLastPara="1" rIns="91425" wrap="square" tIns="91425">
            <a:noAutofit/>
          </a:bodyPr>
          <a:lstStyle/>
          <a:p>
            <a:pPr indent="0" lvl="0" marL="0" rtl="0" algn="l">
              <a:spcBef>
                <a:spcPts val="1200"/>
              </a:spcBef>
              <a:spcAft>
                <a:spcPts val="0"/>
              </a:spcAft>
              <a:buClr>
                <a:schemeClr val="lt1"/>
              </a:buClr>
              <a:buSzPts val="1100"/>
              <a:buFont typeface="Arial"/>
              <a:buNone/>
            </a:pPr>
            <a:r>
              <a:rPr lang="en" sz="1100">
                <a:latin typeface="Arial"/>
                <a:ea typeface="Arial"/>
                <a:cs typeface="Arial"/>
                <a:sym typeface="Arial"/>
              </a:rPr>
              <a:t>The railway was moved closer to the U.S. border in 1878 for a few main reasons:</a:t>
            </a:r>
            <a:endParaRPr sz="1100">
              <a:latin typeface="Arial"/>
              <a:ea typeface="Arial"/>
              <a:cs typeface="Arial"/>
              <a:sym typeface="Arial"/>
            </a:endParaRPr>
          </a:p>
          <a:p>
            <a:pPr indent="-298450" lvl="0" marL="457200" rtl="0" algn="l">
              <a:spcBef>
                <a:spcPts val="1200"/>
              </a:spcBef>
              <a:spcAft>
                <a:spcPts val="0"/>
              </a:spcAft>
              <a:buClr>
                <a:schemeClr val="lt1"/>
              </a:buClr>
              <a:buSzPts val="1100"/>
              <a:buFont typeface="Arial"/>
              <a:buAutoNum type="arabicPeriod"/>
            </a:pPr>
            <a:r>
              <a:rPr b="1" lang="en" sz="1100">
                <a:latin typeface="Arial"/>
                <a:ea typeface="Arial"/>
                <a:cs typeface="Arial"/>
                <a:sym typeface="Arial"/>
              </a:rPr>
              <a:t>Protection</a:t>
            </a:r>
            <a:r>
              <a:rPr lang="en" sz="1100">
                <a:latin typeface="Arial"/>
                <a:ea typeface="Arial"/>
                <a:cs typeface="Arial"/>
                <a:sym typeface="Arial"/>
              </a:rPr>
              <a:t>: Canada wanted to show control over its western land so the U.S. wouldn’t try to take it.</a:t>
            </a:r>
            <a:br>
              <a:rPr lang="en" sz="1100">
                <a:latin typeface="Arial"/>
                <a:ea typeface="Arial"/>
                <a:cs typeface="Arial"/>
                <a:sym typeface="Arial"/>
              </a:rPr>
            </a:br>
            <a:endParaRPr sz="1100">
              <a:latin typeface="Arial"/>
              <a:ea typeface="Arial"/>
              <a:cs typeface="Arial"/>
              <a:sym typeface="Arial"/>
            </a:endParaRPr>
          </a:p>
          <a:p>
            <a:pPr indent="-298450" lvl="0" marL="457200" rtl="0" algn="l">
              <a:spcBef>
                <a:spcPts val="0"/>
              </a:spcBef>
              <a:spcAft>
                <a:spcPts val="0"/>
              </a:spcAft>
              <a:buClr>
                <a:schemeClr val="lt1"/>
              </a:buClr>
              <a:buSzPts val="1100"/>
              <a:buFont typeface="Arial"/>
              <a:buAutoNum type="arabicPeriod"/>
            </a:pPr>
            <a:r>
              <a:rPr b="1" lang="en" sz="1100">
                <a:latin typeface="Arial"/>
                <a:ea typeface="Arial"/>
                <a:cs typeface="Arial"/>
                <a:sym typeface="Arial"/>
              </a:rPr>
              <a:t>Trade</a:t>
            </a:r>
            <a:r>
              <a:rPr lang="en" sz="1100">
                <a:latin typeface="Arial"/>
                <a:ea typeface="Arial"/>
                <a:cs typeface="Arial"/>
                <a:sym typeface="Arial"/>
              </a:rPr>
              <a:t>: Being near the border made it easier to trade with the U.S., helping towns along the railway grow.</a:t>
            </a:r>
            <a:br>
              <a:rPr lang="en" sz="1100">
                <a:latin typeface="Arial"/>
                <a:ea typeface="Arial"/>
                <a:cs typeface="Arial"/>
                <a:sym typeface="Arial"/>
              </a:rPr>
            </a:br>
            <a:endParaRPr sz="1100">
              <a:latin typeface="Arial"/>
              <a:ea typeface="Arial"/>
              <a:cs typeface="Arial"/>
              <a:sym typeface="Arial"/>
            </a:endParaRPr>
          </a:p>
          <a:p>
            <a:pPr indent="-298450" lvl="0" marL="457200" rtl="0" algn="l">
              <a:spcBef>
                <a:spcPts val="0"/>
              </a:spcBef>
              <a:spcAft>
                <a:spcPts val="0"/>
              </a:spcAft>
              <a:buClr>
                <a:schemeClr val="lt1"/>
              </a:buClr>
              <a:buSzPts val="1100"/>
              <a:buFont typeface="Arial"/>
              <a:buAutoNum type="arabicPeriod"/>
            </a:pPr>
            <a:r>
              <a:rPr b="1" lang="en" sz="1100">
                <a:latin typeface="Arial"/>
                <a:ea typeface="Arial"/>
                <a:cs typeface="Arial"/>
                <a:sym typeface="Arial"/>
              </a:rPr>
              <a:t>Easier Building</a:t>
            </a:r>
            <a:r>
              <a:rPr lang="en" sz="1100">
                <a:latin typeface="Arial"/>
                <a:ea typeface="Arial"/>
                <a:cs typeface="Arial"/>
                <a:sym typeface="Arial"/>
              </a:rPr>
              <a:t>: The southern route helped avoid tough mountain areas, making it faster and cheaper to build.</a:t>
            </a:r>
            <a:br>
              <a:rPr lang="en" sz="1100">
                <a:latin typeface="Arial"/>
                <a:ea typeface="Arial"/>
                <a:cs typeface="Arial"/>
                <a:sym typeface="Arial"/>
              </a:rPr>
            </a:br>
            <a:endParaRPr sz="1100">
              <a:latin typeface="Arial"/>
              <a:ea typeface="Arial"/>
              <a:cs typeface="Arial"/>
              <a:sym typeface="Arial"/>
            </a:endParaRPr>
          </a:p>
          <a:p>
            <a:pPr indent="-298450" lvl="0" marL="457200" rtl="0" algn="l">
              <a:spcBef>
                <a:spcPts val="0"/>
              </a:spcBef>
              <a:spcAft>
                <a:spcPts val="0"/>
              </a:spcAft>
              <a:buClr>
                <a:schemeClr val="lt1"/>
              </a:buClr>
              <a:buSzPts val="1100"/>
              <a:buFont typeface="Arial"/>
              <a:buAutoNum type="arabicPeriod"/>
            </a:pPr>
            <a:r>
              <a:rPr b="1" lang="en" sz="1100">
                <a:latin typeface="Arial"/>
                <a:ea typeface="Arial"/>
                <a:cs typeface="Arial"/>
                <a:sym typeface="Arial"/>
              </a:rPr>
              <a:t>Fertile Lands:</a:t>
            </a:r>
            <a:r>
              <a:rPr lang="en" sz="1100">
                <a:latin typeface="Arial"/>
                <a:ea typeface="Arial"/>
                <a:cs typeface="Arial"/>
                <a:sym typeface="Arial"/>
              </a:rPr>
              <a:t> Moving south helped Canada attract settlers to its best farmland, build new communities, and grow a strong agricultural economy.</a:t>
            </a:r>
            <a:endParaRPr sz="1100">
              <a:latin typeface="Arial"/>
              <a:ea typeface="Arial"/>
              <a:cs typeface="Arial"/>
              <a:sym typeface="Arial"/>
            </a:endParaRPr>
          </a:p>
          <a:p>
            <a:pPr indent="0" lvl="0" marL="0" rtl="0" algn="l">
              <a:spcBef>
                <a:spcPts val="1200"/>
              </a:spcBef>
              <a:spcAft>
                <a:spcPts val="0"/>
              </a:spcAft>
              <a:buNone/>
            </a:pPr>
            <a:r>
              <a:t/>
            </a:r>
            <a:endParaRPr/>
          </a:p>
        </p:txBody>
      </p:sp>
      <p:sp>
        <p:nvSpPr>
          <p:cNvPr id="3049" name="Google Shape;3049;p79"/>
          <p:cNvSpPr txBox="1"/>
          <p:nvPr>
            <p:ph type="title"/>
          </p:nvPr>
        </p:nvSpPr>
        <p:spPr>
          <a:xfrm>
            <a:off x="720000" y="365760"/>
            <a:ext cx="7704000" cy="54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Change in Route</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3" name="Shape 3053"/>
        <p:cNvGrpSpPr/>
        <p:nvPr/>
      </p:nvGrpSpPr>
      <p:grpSpPr>
        <a:xfrm>
          <a:off x="0" y="0"/>
          <a:ext cx="0" cy="0"/>
          <a:chOff x="0" y="0"/>
          <a:chExt cx="0" cy="0"/>
        </a:xfrm>
      </p:grpSpPr>
      <p:sp>
        <p:nvSpPr>
          <p:cNvPr id="3054" name="Google Shape;3054;p80"/>
          <p:cNvSpPr txBox="1"/>
          <p:nvPr>
            <p:ph idx="1" type="body"/>
          </p:nvPr>
        </p:nvSpPr>
        <p:spPr>
          <a:xfrm>
            <a:off x="695400" y="1329125"/>
            <a:ext cx="6508500" cy="2807700"/>
          </a:xfrm>
          <a:prstGeom prst="rect">
            <a:avLst/>
          </a:prstGeom>
        </p:spPr>
        <p:txBody>
          <a:bodyPr anchorCtr="0" anchor="ctr" bIns="91425" lIns="91425" spcFirstLastPara="1" rIns="91425" wrap="square" tIns="91425">
            <a:noAutofit/>
          </a:bodyPr>
          <a:lstStyle/>
          <a:p>
            <a:pPr indent="0" lvl="0" marL="0" rtl="0" algn="l">
              <a:spcBef>
                <a:spcPts val="1200"/>
              </a:spcBef>
              <a:spcAft>
                <a:spcPts val="0"/>
              </a:spcAft>
              <a:buClr>
                <a:schemeClr val="lt1"/>
              </a:buClr>
              <a:buSzPts val="1100"/>
              <a:buFont typeface="Arial"/>
              <a:buNone/>
            </a:pPr>
            <a:r>
              <a:rPr lang="en" sz="1100">
                <a:latin typeface="Arial"/>
                <a:ea typeface="Arial"/>
                <a:cs typeface="Arial"/>
                <a:sym typeface="Arial"/>
              </a:rPr>
              <a:t>The railway built in 1881 had serious effects on First Nations communities:</a:t>
            </a:r>
            <a:endParaRPr sz="1100">
              <a:latin typeface="Arial"/>
              <a:ea typeface="Arial"/>
              <a:cs typeface="Arial"/>
              <a:sym typeface="Arial"/>
            </a:endParaRPr>
          </a:p>
          <a:p>
            <a:pPr indent="-298450" lvl="0" marL="457200" rtl="0" algn="l">
              <a:spcBef>
                <a:spcPts val="1200"/>
              </a:spcBef>
              <a:spcAft>
                <a:spcPts val="0"/>
              </a:spcAft>
              <a:buClr>
                <a:schemeClr val="lt1"/>
              </a:buClr>
              <a:buSzPts val="1100"/>
              <a:buFont typeface="Arial"/>
              <a:buAutoNum type="arabicPeriod"/>
            </a:pPr>
            <a:r>
              <a:rPr b="1" lang="en" sz="1100">
                <a:latin typeface="Arial"/>
                <a:ea typeface="Arial"/>
                <a:cs typeface="Arial"/>
                <a:sym typeface="Arial"/>
              </a:rPr>
              <a:t>Loss of Land</a:t>
            </a:r>
            <a:r>
              <a:rPr lang="en" sz="1100">
                <a:latin typeface="Arial"/>
                <a:ea typeface="Arial"/>
                <a:cs typeface="Arial"/>
                <a:sym typeface="Arial"/>
              </a:rPr>
              <a:t>: Indigenous people were pushed off their land to make room for the railway and new settlers, disrupting their lives.</a:t>
            </a:r>
            <a:br>
              <a:rPr lang="en" sz="1100">
                <a:latin typeface="Arial"/>
                <a:ea typeface="Arial"/>
                <a:cs typeface="Arial"/>
                <a:sym typeface="Arial"/>
              </a:rPr>
            </a:br>
            <a:endParaRPr sz="1100">
              <a:latin typeface="Arial"/>
              <a:ea typeface="Arial"/>
              <a:cs typeface="Arial"/>
              <a:sym typeface="Arial"/>
            </a:endParaRPr>
          </a:p>
          <a:p>
            <a:pPr indent="-298450" lvl="0" marL="457200" rtl="0" algn="l">
              <a:spcBef>
                <a:spcPts val="0"/>
              </a:spcBef>
              <a:spcAft>
                <a:spcPts val="0"/>
              </a:spcAft>
              <a:buClr>
                <a:schemeClr val="lt1"/>
              </a:buClr>
              <a:buSzPts val="1100"/>
              <a:buFont typeface="Arial"/>
              <a:buAutoNum type="arabicPeriod"/>
            </a:pPr>
            <a:r>
              <a:rPr b="1" lang="en" sz="1100">
                <a:latin typeface="Arial"/>
                <a:ea typeface="Arial"/>
                <a:cs typeface="Arial"/>
                <a:sym typeface="Arial"/>
              </a:rPr>
              <a:t>Loss of Resources</a:t>
            </a:r>
            <a:r>
              <a:rPr lang="en" sz="1100">
                <a:latin typeface="Arial"/>
                <a:ea typeface="Arial"/>
                <a:cs typeface="Arial"/>
                <a:sym typeface="Arial"/>
              </a:rPr>
              <a:t>: Settlers hunted bison, a key food and material source for many First Nations, almost to extinction. This led to hunger and hardship for Indigenous communities.</a:t>
            </a:r>
            <a:br>
              <a:rPr lang="en" sz="1100">
                <a:latin typeface="Arial"/>
                <a:ea typeface="Arial"/>
                <a:cs typeface="Arial"/>
                <a:sym typeface="Arial"/>
              </a:rPr>
            </a:br>
            <a:endParaRPr sz="1100">
              <a:latin typeface="Arial"/>
              <a:ea typeface="Arial"/>
              <a:cs typeface="Arial"/>
              <a:sym typeface="Arial"/>
            </a:endParaRPr>
          </a:p>
          <a:p>
            <a:pPr indent="-298450" lvl="0" marL="457200" rtl="0" algn="l">
              <a:spcBef>
                <a:spcPts val="0"/>
              </a:spcBef>
              <a:spcAft>
                <a:spcPts val="0"/>
              </a:spcAft>
              <a:buClr>
                <a:schemeClr val="lt1"/>
              </a:buClr>
              <a:buSzPts val="1100"/>
              <a:buFont typeface="Arial"/>
              <a:buAutoNum type="arabicPeriod"/>
            </a:pPr>
            <a:r>
              <a:rPr b="1" lang="en" sz="1100">
                <a:latin typeface="Arial"/>
                <a:ea typeface="Arial"/>
                <a:cs typeface="Arial"/>
                <a:sym typeface="Arial"/>
              </a:rPr>
              <a:t>Broken Promises</a:t>
            </a:r>
            <a:r>
              <a:rPr lang="en" sz="1100">
                <a:latin typeface="Arial"/>
                <a:ea typeface="Arial"/>
                <a:cs typeface="Arial"/>
                <a:sym typeface="Arial"/>
              </a:rPr>
              <a:t>: The government often ignored its treaty promises to help and protect First Nations, focusing instead on building the railway.</a:t>
            </a:r>
            <a:br>
              <a:rPr lang="en" sz="1100">
                <a:latin typeface="Arial"/>
                <a:ea typeface="Arial"/>
                <a:cs typeface="Arial"/>
                <a:sym typeface="Arial"/>
              </a:rPr>
            </a:br>
            <a:endParaRPr sz="1100">
              <a:latin typeface="Arial"/>
              <a:ea typeface="Arial"/>
              <a:cs typeface="Arial"/>
              <a:sym typeface="Arial"/>
            </a:endParaRPr>
          </a:p>
          <a:p>
            <a:pPr indent="-298450" lvl="0" marL="457200" rtl="0" algn="l">
              <a:spcBef>
                <a:spcPts val="0"/>
              </a:spcBef>
              <a:spcAft>
                <a:spcPts val="0"/>
              </a:spcAft>
              <a:buClr>
                <a:schemeClr val="lt1"/>
              </a:buClr>
              <a:buSzPts val="1100"/>
              <a:buFont typeface="Arial"/>
              <a:buAutoNum type="arabicPeriod"/>
            </a:pPr>
            <a:r>
              <a:rPr b="1" lang="en" sz="1100">
                <a:latin typeface="Arial"/>
                <a:ea typeface="Arial"/>
                <a:cs typeface="Arial"/>
                <a:sym typeface="Arial"/>
              </a:rPr>
              <a:t>More Settlers</a:t>
            </a:r>
            <a:r>
              <a:rPr lang="en" sz="1100">
                <a:latin typeface="Arial"/>
                <a:ea typeface="Arial"/>
                <a:cs typeface="Arial"/>
                <a:sym typeface="Arial"/>
              </a:rPr>
              <a:t>: The railway brought more settlers onto Indigenous lands, taking away space and pressuring First Nations to change their way of life.</a:t>
            </a:r>
            <a:endParaRPr sz="1100">
              <a:latin typeface="Arial"/>
              <a:ea typeface="Arial"/>
              <a:cs typeface="Arial"/>
              <a:sym typeface="Arial"/>
            </a:endParaRPr>
          </a:p>
          <a:p>
            <a:pPr indent="0" lvl="0" marL="0" rtl="0" algn="l">
              <a:spcBef>
                <a:spcPts val="1200"/>
              </a:spcBef>
              <a:spcAft>
                <a:spcPts val="0"/>
              </a:spcAft>
              <a:buNone/>
            </a:pPr>
            <a:r>
              <a:t/>
            </a:r>
            <a:endParaRPr/>
          </a:p>
        </p:txBody>
      </p:sp>
      <p:sp>
        <p:nvSpPr>
          <p:cNvPr id="3055" name="Google Shape;3055;p80"/>
          <p:cNvSpPr txBox="1"/>
          <p:nvPr>
            <p:ph type="title"/>
          </p:nvPr>
        </p:nvSpPr>
        <p:spPr>
          <a:xfrm>
            <a:off x="720000" y="365760"/>
            <a:ext cx="7704000" cy="54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Impact on First Nations</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9" name="Shape 3059"/>
        <p:cNvGrpSpPr/>
        <p:nvPr/>
      </p:nvGrpSpPr>
      <p:grpSpPr>
        <a:xfrm>
          <a:off x="0" y="0"/>
          <a:ext cx="0" cy="0"/>
          <a:chOff x="0" y="0"/>
          <a:chExt cx="0" cy="0"/>
        </a:xfrm>
      </p:grpSpPr>
      <p:sp>
        <p:nvSpPr>
          <p:cNvPr id="3060" name="Google Shape;3060;p81"/>
          <p:cNvSpPr txBox="1"/>
          <p:nvPr>
            <p:ph idx="1" type="body"/>
          </p:nvPr>
        </p:nvSpPr>
        <p:spPr>
          <a:xfrm>
            <a:off x="695400" y="1242625"/>
            <a:ext cx="7279500" cy="3027900"/>
          </a:xfrm>
          <a:prstGeom prst="rect">
            <a:avLst/>
          </a:prstGeom>
        </p:spPr>
        <p:txBody>
          <a:bodyPr anchorCtr="0" anchor="ctr" bIns="91425" lIns="91425" spcFirstLastPara="1" rIns="91425" wrap="square" tIns="91425">
            <a:noAutofit/>
          </a:bodyPr>
          <a:lstStyle/>
          <a:p>
            <a:pPr indent="0" lvl="0" marL="0" rtl="0" algn="l">
              <a:spcBef>
                <a:spcPts val="1200"/>
              </a:spcBef>
              <a:spcAft>
                <a:spcPts val="0"/>
              </a:spcAft>
              <a:buClr>
                <a:schemeClr val="lt1"/>
              </a:buClr>
              <a:buSzPts val="1100"/>
              <a:buFont typeface="Arial"/>
              <a:buNone/>
            </a:pPr>
            <a:r>
              <a:rPr lang="en" sz="1100">
                <a:latin typeface="Arial"/>
                <a:ea typeface="Arial"/>
                <a:cs typeface="Arial"/>
                <a:sym typeface="Arial"/>
              </a:rPr>
              <a:t>The construction of the railway in the 1880s also had a big impact on Chinese workers:</a:t>
            </a:r>
            <a:endParaRPr sz="1100">
              <a:latin typeface="Arial"/>
              <a:ea typeface="Arial"/>
              <a:cs typeface="Arial"/>
              <a:sym typeface="Arial"/>
            </a:endParaRPr>
          </a:p>
          <a:p>
            <a:pPr indent="-298450" lvl="0" marL="457200" rtl="0" algn="l">
              <a:spcBef>
                <a:spcPts val="1200"/>
              </a:spcBef>
              <a:spcAft>
                <a:spcPts val="0"/>
              </a:spcAft>
              <a:buClr>
                <a:schemeClr val="lt1"/>
              </a:buClr>
              <a:buSzPts val="1100"/>
              <a:buFont typeface="Arial"/>
              <a:buAutoNum type="arabicPeriod"/>
            </a:pPr>
            <a:r>
              <a:rPr b="1" lang="en" sz="1100">
                <a:latin typeface="Arial"/>
                <a:ea typeface="Arial"/>
                <a:cs typeface="Arial"/>
                <a:sym typeface="Arial"/>
              </a:rPr>
              <a:t>Dangerous Work</a:t>
            </a:r>
            <a:r>
              <a:rPr lang="en" sz="1100">
                <a:latin typeface="Arial"/>
                <a:ea typeface="Arial"/>
                <a:cs typeface="Arial"/>
                <a:sym typeface="Arial"/>
              </a:rPr>
              <a:t>: Thousands of Chinese workers were hired to build the railway, often doing the most dangerous jobs, like blasting tunnels through mountains. They faced deadly risks, and many lost their lives.</a:t>
            </a:r>
            <a:br>
              <a:rPr lang="en" sz="1100">
                <a:latin typeface="Arial"/>
                <a:ea typeface="Arial"/>
                <a:cs typeface="Arial"/>
                <a:sym typeface="Arial"/>
              </a:rPr>
            </a:br>
            <a:endParaRPr sz="1100">
              <a:latin typeface="Arial"/>
              <a:ea typeface="Arial"/>
              <a:cs typeface="Arial"/>
              <a:sym typeface="Arial"/>
            </a:endParaRPr>
          </a:p>
          <a:p>
            <a:pPr indent="-298450" lvl="0" marL="457200" rtl="0" algn="l">
              <a:spcBef>
                <a:spcPts val="0"/>
              </a:spcBef>
              <a:spcAft>
                <a:spcPts val="0"/>
              </a:spcAft>
              <a:buClr>
                <a:schemeClr val="lt1"/>
              </a:buClr>
              <a:buSzPts val="1100"/>
              <a:buFont typeface="Arial"/>
              <a:buAutoNum type="arabicPeriod"/>
            </a:pPr>
            <a:r>
              <a:rPr b="1" lang="en" sz="1100">
                <a:latin typeface="Arial"/>
                <a:ea typeface="Arial"/>
                <a:cs typeface="Arial"/>
                <a:sym typeface="Arial"/>
              </a:rPr>
              <a:t>Low Pay</a:t>
            </a:r>
            <a:r>
              <a:rPr lang="en" sz="1100">
                <a:latin typeface="Arial"/>
                <a:ea typeface="Arial"/>
                <a:cs typeface="Arial"/>
                <a:sym typeface="Arial"/>
              </a:rPr>
              <a:t>: Chinese workers were paid much less than other workers and had to pay for their own food, shelter, and tools, leaving them with very little money.</a:t>
            </a:r>
            <a:br>
              <a:rPr lang="en" sz="1100">
                <a:latin typeface="Arial"/>
                <a:ea typeface="Arial"/>
                <a:cs typeface="Arial"/>
                <a:sym typeface="Arial"/>
              </a:rPr>
            </a:br>
            <a:endParaRPr sz="1100">
              <a:latin typeface="Arial"/>
              <a:ea typeface="Arial"/>
              <a:cs typeface="Arial"/>
              <a:sym typeface="Arial"/>
            </a:endParaRPr>
          </a:p>
          <a:p>
            <a:pPr indent="-298450" lvl="0" marL="457200" rtl="0" algn="l">
              <a:spcBef>
                <a:spcPts val="0"/>
              </a:spcBef>
              <a:spcAft>
                <a:spcPts val="0"/>
              </a:spcAft>
              <a:buClr>
                <a:schemeClr val="lt1"/>
              </a:buClr>
              <a:buSzPts val="1100"/>
              <a:buFont typeface="Arial"/>
              <a:buAutoNum type="arabicPeriod"/>
            </a:pPr>
            <a:r>
              <a:rPr b="1" lang="en" sz="1100">
                <a:latin typeface="Arial"/>
                <a:ea typeface="Arial"/>
                <a:cs typeface="Arial"/>
                <a:sym typeface="Arial"/>
              </a:rPr>
              <a:t>Discrimination</a:t>
            </a:r>
            <a:r>
              <a:rPr lang="en" sz="1100">
                <a:latin typeface="Arial"/>
                <a:ea typeface="Arial"/>
                <a:cs typeface="Arial"/>
                <a:sym typeface="Arial"/>
              </a:rPr>
              <a:t>: Chinese workers faced harsh discrimination and were often treated unfairly. After the railway was finished, many were left without work and faced racist laws that made it hard for them to stay or bring their families to Canada.</a:t>
            </a:r>
            <a:br>
              <a:rPr lang="en" sz="1100">
                <a:latin typeface="Arial"/>
                <a:ea typeface="Arial"/>
                <a:cs typeface="Arial"/>
                <a:sym typeface="Arial"/>
              </a:rPr>
            </a:br>
            <a:endParaRPr sz="1100">
              <a:latin typeface="Arial"/>
              <a:ea typeface="Arial"/>
              <a:cs typeface="Arial"/>
              <a:sym typeface="Arial"/>
            </a:endParaRPr>
          </a:p>
          <a:p>
            <a:pPr indent="-298450" lvl="0" marL="457200" rtl="0" algn="l">
              <a:spcBef>
                <a:spcPts val="0"/>
              </a:spcBef>
              <a:spcAft>
                <a:spcPts val="0"/>
              </a:spcAft>
              <a:buClr>
                <a:schemeClr val="lt1"/>
              </a:buClr>
              <a:buSzPts val="1100"/>
              <a:buFont typeface="Arial"/>
              <a:buAutoNum type="arabicPeriod"/>
            </a:pPr>
            <a:r>
              <a:rPr b="1" lang="en" sz="1100">
                <a:latin typeface="Arial"/>
                <a:ea typeface="Arial"/>
                <a:cs typeface="Arial"/>
                <a:sym typeface="Arial"/>
              </a:rPr>
              <a:t>Legacy</a:t>
            </a:r>
            <a:r>
              <a:rPr lang="en" sz="1100">
                <a:latin typeface="Arial"/>
                <a:ea typeface="Arial"/>
                <a:cs typeface="Arial"/>
                <a:sym typeface="Arial"/>
              </a:rPr>
              <a:t>: Despite the hardships, Chinese workers played a crucial role in completing the railway, helping Canada grow and connect. Their contributions are recognized today, though it took many years for their sacrifices to be honored.</a:t>
            </a:r>
            <a:endParaRPr sz="1100">
              <a:latin typeface="Arial"/>
              <a:ea typeface="Arial"/>
              <a:cs typeface="Arial"/>
              <a:sym typeface="Arial"/>
            </a:endParaRPr>
          </a:p>
          <a:p>
            <a:pPr indent="0" lvl="0" marL="0" rtl="0" algn="l">
              <a:spcBef>
                <a:spcPts val="1200"/>
              </a:spcBef>
              <a:spcAft>
                <a:spcPts val="0"/>
              </a:spcAft>
              <a:buNone/>
            </a:pPr>
            <a:r>
              <a:t/>
            </a:r>
            <a:endParaRPr/>
          </a:p>
        </p:txBody>
      </p:sp>
      <p:sp>
        <p:nvSpPr>
          <p:cNvPr id="3061" name="Google Shape;3061;p81"/>
          <p:cNvSpPr txBox="1"/>
          <p:nvPr>
            <p:ph type="title"/>
          </p:nvPr>
        </p:nvSpPr>
        <p:spPr>
          <a:xfrm>
            <a:off x="720000" y="365760"/>
            <a:ext cx="7704000" cy="54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Impact on Chinese Workers</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5" name="Shape 3065"/>
        <p:cNvGrpSpPr/>
        <p:nvPr/>
      </p:nvGrpSpPr>
      <p:grpSpPr>
        <a:xfrm>
          <a:off x="0" y="0"/>
          <a:ext cx="0" cy="0"/>
          <a:chOff x="0" y="0"/>
          <a:chExt cx="0" cy="0"/>
        </a:xfrm>
      </p:grpSpPr>
      <p:sp>
        <p:nvSpPr>
          <p:cNvPr id="3066" name="Google Shape;3066;p82"/>
          <p:cNvSpPr txBox="1"/>
          <p:nvPr>
            <p:ph idx="1" type="body"/>
          </p:nvPr>
        </p:nvSpPr>
        <p:spPr>
          <a:xfrm>
            <a:off x="695400" y="1557600"/>
            <a:ext cx="4552800" cy="2194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What is it? a group of investors responsible for the construction of the Canadian Pacific Railway (CPR).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What did they do? Give a ton of money…about $25 million and 25 million acres of land to build 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What else did they get? A tax exemption.</a:t>
            </a:r>
            <a:endParaRPr/>
          </a:p>
        </p:txBody>
      </p:sp>
      <p:sp>
        <p:nvSpPr>
          <p:cNvPr id="3067" name="Google Shape;3067;p82"/>
          <p:cNvSpPr txBox="1"/>
          <p:nvPr>
            <p:ph type="title"/>
          </p:nvPr>
        </p:nvSpPr>
        <p:spPr>
          <a:xfrm>
            <a:off x="720000" y="365760"/>
            <a:ext cx="7704000" cy="54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CPR Syndicate of 1880</a:t>
            </a:r>
            <a:endParaRPr/>
          </a:p>
        </p:txBody>
      </p:sp>
      <p:pic>
        <p:nvPicPr>
          <p:cNvPr id="3068" name="Google Shape;3068;p82"/>
          <p:cNvPicPr preferRelativeResize="0"/>
          <p:nvPr/>
        </p:nvPicPr>
        <p:blipFill>
          <a:blip r:embed="rId3">
            <a:alphaModFix/>
          </a:blip>
          <a:stretch>
            <a:fillRect/>
          </a:stretch>
        </p:blipFill>
        <p:spPr>
          <a:xfrm>
            <a:off x="5392725" y="1232010"/>
            <a:ext cx="3591000" cy="1863408"/>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2" name="Shape 3072"/>
        <p:cNvGrpSpPr/>
        <p:nvPr/>
      </p:nvGrpSpPr>
      <p:grpSpPr>
        <a:xfrm>
          <a:off x="0" y="0"/>
          <a:ext cx="0" cy="0"/>
          <a:chOff x="0" y="0"/>
          <a:chExt cx="0" cy="0"/>
        </a:xfrm>
      </p:grpSpPr>
      <p:sp>
        <p:nvSpPr>
          <p:cNvPr id="3073" name="Google Shape;3073;p83"/>
          <p:cNvSpPr txBox="1"/>
          <p:nvPr>
            <p:ph idx="1" type="body"/>
          </p:nvPr>
        </p:nvSpPr>
        <p:spPr>
          <a:xfrm>
            <a:off x="695400" y="1557600"/>
            <a:ext cx="4552800" cy="2194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Proved to be a rocky ride…</a:t>
            </a:r>
            <a:endParaRPr/>
          </a:p>
          <a:p>
            <a:pPr indent="0" lvl="0" marL="0" rtl="0" algn="l">
              <a:spcBef>
                <a:spcPts val="0"/>
              </a:spcBef>
              <a:spcAft>
                <a:spcPts val="0"/>
              </a:spcAft>
              <a:buNone/>
            </a:pPr>
            <a:r>
              <a:rPr lang="en"/>
              <a:t>The railway budget was almost out and they still needed to tackle this problem.</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William Van Horne was hired to take the railroad over the rockies.</a:t>
            </a:r>
            <a:endParaRPr/>
          </a:p>
        </p:txBody>
      </p:sp>
      <p:sp>
        <p:nvSpPr>
          <p:cNvPr id="3074" name="Google Shape;3074;p83"/>
          <p:cNvSpPr txBox="1"/>
          <p:nvPr>
            <p:ph type="title"/>
          </p:nvPr>
        </p:nvSpPr>
        <p:spPr>
          <a:xfrm>
            <a:off x="720000" y="365760"/>
            <a:ext cx="7704000" cy="54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The Rockies</a:t>
            </a:r>
            <a:endParaRPr/>
          </a:p>
        </p:txBody>
      </p:sp>
      <p:pic>
        <p:nvPicPr>
          <p:cNvPr id="3075" name="Google Shape;3075;p83"/>
          <p:cNvPicPr preferRelativeResize="0"/>
          <p:nvPr/>
        </p:nvPicPr>
        <p:blipFill>
          <a:blip r:embed="rId3">
            <a:alphaModFix/>
          </a:blip>
          <a:stretch>
            <a:fillRect/>
          </a:stretch>
        </p:blipFill>
        <p:spPr>
          <a:xfrm>
            <a:off x="5455650" y="1673910"/>
            <a:ext cx="3591000" cy="1961888"/>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9" name="Shape 3079"/>
        <p:cNvGrpSpPr/>
        <p:nvPr/>
      </p:nvGrpSpPr>
      <p:grpSpPr>
        <a:xfrm>
          <a:off x="0" y="0"/>
          <a:ext cx="0" cy="0"/>
          <a:chOff x="0" y="0"/>
          <a:chExt cx="0" cy="0"/>
        </a:xfrm>
      </p:grpSpPr>
      <p:sp>
        <p:nvSpPr>
          <p:cNvPr id="3080" name="Google Shape;3080;p84"/>
          <p:cNvSpPr txBox="1"/>
          <p:nvPr>
            <p:ph idx="1" type="body"/>
          </p:nvPr>
        </p:nvSpPr>
        <p:spPr>
          <a:xfrm>
            <a:off x="695400" y="1557600"/>
            <a:ext cx="4552800" cy="2194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The railway needed the public’s support and money if it was to continue to be built. So, how were they going to get it?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Everybody stand up and get back onto </a:t>
            </a:r>
            <a:r>
              <a:rPr lang="en"/>
              <a:t>the</a:t>
            </a:r>
            <a:r>
              <a:rPr lang="en"/>
              <a:t> railway line. Let’s debate this using our knowledge of who’s for and against expansion.</a:t>
            </a:r>
            <a:endParaRPr/>
          </a:p>
        </p:txBody>
      </p:sp>
      <p:sp>
        <p:nvSpPr>
          <p:cNvPr id="3081" name="Google Shape;3081;p84"/>
          <p:cNvSpPr txBox="1"/>
          <p:nvPr>
            <p:ph type="title"/>
          </p:nvPr>
        </p:nvSpPr>
        <p:spPr>
          <a:xfrm>
            <a:off x="720000" y="365760"/>
            <a:ext cx="7704000" cy="54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Support for the Rockies?</a:t>
            </a:r>
            <a:endParaRPr/>
          </a:p>
        </p:txBody>
      </p:sp>
      <p:pic>
        <p:nvPicPr>
          <p:cNvPr id="3082" name="Google Shape;3082;p84"/>
          <p:cNvPicPr preferRelativeResize="0"/>
          <p:nvPr/>
        </p:nvPicPr>
        <p:blipFill>
          <a:blip r:embed="rId3">
            <a:alphaModFix/>
          </a:blip>
          <a:stretch>
            <a:fillRect/>
          </a:stretch>
        </p:blipFill>
        <p:spPr>
          <a:xfrm>
            <a:off x="5369125" y="1507510"/>
            <a:ext cx="3591000" cy="2294697"/>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6" name="Shape 3086"/>
        <p:cNvGrpSpPr/>
        <p:nvPr/>
      </p:nvGrpSpPr>
      <p:grpSpPr>
        <a:xfrm>
          <a:off x="0" y="0"/>
          <a:ext cx="0" cy="0"/>
          <a:chOff x="0" y="0"/>
          <a:chExt cx="0" cy="0"/>
        </a:xfrm>
      </p:grpSpPr>
      <p:sp>
        <p:nvSpPr>
          <p:cNvPr id="3087" name="Google Shape;3087;p85"/>
          <p:cNvSpPr txBox="1"/>
          <p:nvPr>
            <p:ph idx="1" type="body"/>
          </p:nvPr>
        </p:nvSpPr>
        <p:spPr>
          <a:xfrm>
            <a:off x="435875" y="1313800"/>
            <a:ext cx="3197700" cy="2194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Remember that? Well, with the successful defeat of the Northwest Rebellion in 1885, the people actually supported the CPR development even though it was pretty expensive to build.</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What would previously take weeks to reach now would only take days.</a:t>
            </a:r>
            <a:endParaRPr/>
          </a:p>
        </p:txBody>
      </p:sp>
      <p:sp>
        <p:nvSpPr>
          <p:cNvPr id="3088" name="Google Shape;3088;p85"/>
          <p:cNvSpPr txBox="1"/>
          <p:nvPr>
            <p:ph type="title"/>
          </p:nvPr>
        </p:nvSpPr>
        <p:spPr>
          <a:xfrm>
            <a:off x="720000" y="365760"/>
            <a:ext cx="7704000" cy="54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Northwest Rebellion</a:t>
            </a:r>
            <a:endParaRPr/>
          </a:p>
        </p:txBody>
      </p:sp>
      <p:pic>
        <p:nvPicPr>
          <p:cNvPr id="3089" name="Google Shape;3089;p85"/>
          <p:cNvPicPr preferRelativeResize="0"/>
          <p:nvPr/>
        </p:nvPicPr>
        <p:blipFill>
          <a:blip r:embed="rId3">
            <a:alphaModFix/>
          </a:blip>
          <a:stretch>
            <a:fillRect/>
          </a:stretch>
        </p:blipFill>
        <p:spPr>
          <a:xfrm>
            <a:off x="4152550" y="1171472"/>
            <a:ext cx="4839050" cy="3116800"/>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3" name="Shape 3093"/>
        <p:cNvGrpSpPr/>
        <p:nvPr/>
      </p:nvGrpSpPr>
      <p:grpSpPr>
        <a:xfrm>
          <a:off x="0" y="0"/>
          <a:ext cx="0" cy="0"/>
          <a:chOff x="0" y="0"/>
          <a:chExt cx="0" cy="0"/>
        </a:xfrm>
      </p:grpSpPr>
      <p:sp>
        <p:nvSpPr>
          <p:cNvPr id="3094" name="Google Shape;3094;p86"/>
          <p:cNvSpPr txBox="1"/>
          <p:nvPr>
            <p:ph idx="1" type="body"/>
          </p:nvPr>
        </p:nvSpPr>
        <p:spPr>
          <a:xfrm>
            <a:off x="695400" y="1557600"/>
            <a:ext cx="4117800" cy="2194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Donald Smith drove the last spike of the CPR railway in British Columbia in 1885. The railway was completed. </a:t>
            </a:r>
            <a:endParaRPr/>
          </a:p>
        </p:txBody>
      </p:sp>
      <p:sp>
        <p:nvSpPr>
          <p:cNvPr id="3095" name="Google Shape;3095;p86"/>
          <p:cNvSpPr txBox="1"/>
          <p:nvPr>
            <p:ph type="title"/>
          </p:nvPr>
        </p:nvSpPr>
        <p:spPr>
          <a:xfrm>
            <a:off x="720000" y="365760"/>
            <a:ext cx="7704000" cy="54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The Last Spike, 1885</a:t>
            </a:r>
            <a:endParaRPr/>
          </a:p>
        </p:txBody>
      </p:sp>
      <p:pic>
        <p:nvPicPr>
          <p:cNvPr id="3096" name="Google Shape;3096;p86"/>
          <p:cNvPicPr preferRelativeResize="0"/>
          <p:nvPr/>
        </p:nvPicPr>
        <p:blipFill>
          <a:blip r:embed="rId3">
            <a:alphaModFix/>
          </a:blip>
          <a:stretch>
            <a:fillRect/>
          </a:stretch>
        </p:blipFill>
        <p:spPr>
          <a:xfrm>
            <a:off x="5248200" y="1731510"/>
            <a:ext cx="3591001" cy="2020592"/>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0" name="Shape 3100"/>
        <p:cNvGrpSpPr/>
        <p:nvPr/>
      </p:nvGrpSpPr>
      <p:grpSpPr>
        <a:xfrm>
          <a:off x="0" y="0"/>
          <a:ext cx="0" cy="0"/>
          <a:chOff x="0" y="0"/>
          <a:chExt cx="0" cy="0"/>
        </a:xfrm>
      </p:grpSpPr>
      <p:sp>
        <p:nvSpPr>
          <p:cNvPr id="3101" name="Google Shape;3101;p87"/>
          <p:cNvSpPr txBox="1"/>
          <p:nvPr>
            <p:ph idx="1" type="body"/>
          </p:nvPr>
        </p:nvSpPr>
        <p:spPr>
          <a:xfrm>
            <a:off x="695400" y="1344850"/>
            <a:ext cx="7334400" cy="2925600"/>
          </a:xfrm>
          <a:prstGeom prst="rect">
            <a:avLst/>
          </a:prstGeom>
        </p:spPr>
        <p:txBody>
          <a:bodyPr anchorCtr="0" anchor="ctr" bIns="91425" lIns="91425" spcFirstLastPara="1" rIns="91425" wrap="square" tIns="91425">
            <a:noAutofit/>
          </a:bodyPr>
          <a:lstStyle/>
          <a:p>
            <a:pPr indent="0" lvl="0" marL="0" rtl="0" algn="l">
              <a:spcBef>
                <a:spcPts val="1200"/>
              </a:spcBef>
              <a:spcAft>
                <a:spcPts val="0"/>
              </a:spcAft>
              <a:buClr>
                <a:schemeClr val="lt1"/>
              </a:buClr>
              <a:buSzPts val="1100"/>
              <a:buFont typeface="Arial"/>
              <a:buNone/>
            </a:pPr>
            <a:r>
              <a:rPr lang="en" sz="1100">
                <a:latin typeface="Arial"/>
                <a:ea typeface="Arial"/>
                <a:cs typeface="Arial"/>
                <a:sym typeface="Arial"/>
              </a:rPr>
              <a:t>After Confederation in 1867, Central Canada (Ontario and Quebec) went through big changes:</a:t>
            </a:r>
            <a:endParaRPr sz="1100">
              <a:latin typeface="Arial"/>
              <a:ea typeface="Arial"/>
              <a:cs typeface="Arial"/>
              <a:sym typeface="Arial"/>
            </a:endParaRPr>
          </a:p>
          <a:p>
            <a:pPr indent="-298450" lvl="0" marL="457200" rtl="0" algn="l">
              <a:spcBef>
                <a:spcPts val="1200"/>
              </a:spcBef>
              <a:spcAft>
                <a:spcPts val="0"/>
              </a:spcAft>
              <a:buClr>
                <a:schemeClr val="lt1"/>
              </a:buClr>
              <a:buSzPts val="1100"/>
              <a:buFont typeface="Arial"/>
              <a:buAutoNum type="arabicPeriod"/>
            </a:pPr>
            <a:r>
              <a:rPr b="1" lang="en" sz="1100">
                <a:latin typeface="Arial"/>
                <a:ea typeface="Arial"/>
                <a:cs typeface="Arial"/>
                <a:sym typeface="Arial"/>
              </a:rPr>
              <a:t>Growing Economy</a:t>
            </a:r>
            <a:r>
              <a:rPr lang="en" sz="1100">
                <a:latin typeface="Arial"/>
                <a:ea typeface="Arial"/>
                <a:cs typeface="Arial"/>
                <a:sym typeface="Arial"/>
              </a:rPr>
              <a:t>: Trade between provinces became easier, helping industries like factories, lumber, and mining grow, especially in cities like Toronto and Montreal.</a:t>
            </a:r>
            <a:endParaRPr sz="1100">
              <a:latin typeface="Arial"/>
              <a:ea typeface="Arial"/>
              <a:cs typeface="Arial"/>
              <a:sym typeface="Arial"/>
            </a:endParaRPr>
          </a:p>
          <a:p>
            <a:pPr indent="-298450" lvl="0" marL="457200" rtl="0" algn="l">
              <a:spcBef>
                <a:spcPts val="0"/>
              </a:spcBef>
              <a:spcAft>
                <a:spcPts val="0"/>
              </a:spcAft>
              <a:buClr>
                <a:schemeClr val="lt1"/>
              </a:buClr>
              <a:buSzPts val="1100"/>
              <a:buFont typeface="Arial"/>
              <a:buAutoNum type="arabicPeriod"/>
            </a:pPr>
            <a:r>
              <a:rPr b="1" lang="en" sz="1100">
                <a:latin typeface="Arial"/>
                <a:ea typeface="Arial"/>
                <a:cs typeface="Arial"/>
                <a:sym typeface="Arial"/>
              </a:rPr>
              <a:t>Railways</a:t>
            </a:r>
            <a:r>
              <a:rPr lang="en" sz="1100">
                <a:latin typeface="Arial"/>
                <a:ea typeface="Arial"/>
                <a:cs typeface="Arial"/>
                <a:sym typeface="Arial"/>
              </a:rPr>
              <a:t>: New railways connected Central Canada to the West, making it faster to move goods and people across Canada, which boosted the economy.</a:t>
            </a:r>
            <a:endParaRPr sz="1100">
              <a:latin typeface="Arial"/>
              <a:ea typeface="Arial"/>
              <a:cs typeface="Arial"/>
              <a:sym typeface="Arial"/>
            </a:endParaRPr>
          </a:p>
          <a:p>
            <a:pPr indent="-298450" lvl="0" marL="457200" rtl="0" algn="l">
              <a:spcBef>
                <a:spcPts val="0"/>
              </a:spcBef>
              <a:spcAft>
                <a:spcPts val="0"/>
              </a:spcAft>
              <a:buClr>
                <a:schemeClr val="lt1"/>
              </a:buClr>
              <a:buSzPts val="1100"/>
              <a:buFont typeface="Arial"/>
              <a:buAutoNum type="arabicPeriod"/>
            </a:pPr>
            <a:r>
              <a:rPr b="1" lang="en" sz="1100">
                <a:latin typeface="Arial"/>
                <a:ea typeface="Arial"/>
                <a:cs typeface="Arial"/>
                <a:sym typeface="Arial"/>
              </a:rPr>
              <a:t>City Growth</a:t>
            </a:r>
            <a:r>
              <a:rPr lang="en" sz="1100">
                <a:latin typeface="Arial"/>
                <a:ea typeface="Arial"/>
                <a:cs typeface="Arial"/>
                <a:sym typeface="Arial"/>
              </a:rPr>
              <a:t>: With more jobs in factories, people moved from farms to cities, causing cities in Ontario and Quebec to grow quickly.</a:t>
            </a:r>
            <a:endParaRPr sz="1100">
              <a:latin typeface="Arial"/>
              <a:ea typeface="Arial"/>
              <a:cs typeface="Arial"/>
              <a:sym typeface="Arial"/>
            </a:endParaRPr>
          </a:p>
          <a:p>
            <a:pPr indent="-298450" lvl="0" marL="457200" rtl="0" algn="l">
              <a:spcBef>
                <a:spcPts val="0"/>
              </a:spcBef>
              <a:spcAft>
                <a:spcPts val="0"/>
              </a:spcAft>
              <a:buClr>
                <a:schemeClr val="lt1"/>
              </a:buClr>
              <a:buSzPts val="1100"/>
              <a:buFont typeface="Arial"/>
              <a:buAutoNum type="arabicPeriod"/>
            </a:pPr>
            <a:r>
              <a:rPr b="1" lang="en" sz="1100">
                <a:latin typeface="Arial"/>
                <a:ea typeface="Arial"/>
                <a:cs typeface="Arial"/>
                <a:sym typeface="Arial"/>
              </a:rPr>
              <a:t>Immigration</a:t>
            </a:r>
            <a:r>
              <a:rPr lang="en" sz="1100">
                <a:latin typeface="Arial"/>
                <a:ea typeface="Arial"/>
                <a:cs typeface="Arial"/>
                <a:sym typeface="Arial"/>
              </a:rPr>
              <a:t>: More people came to Canada, especially to Central Canada, bringing different cultures and adding to the workforce.</a:t>
            </a:r>
            <a:endParaRPr sz="1100">
              <a:latin typeface="Arial"/>
              <a:ea typeface="Arial"/>
              <a:cs typeface="Arial"/>
              <a:sym typeface="Arial"/>
            </a:endParaRPr>
          </a:p>
          <a:p>
            <a:pPr indent="-298450" lvl="0" marL="457200" rtl="0" algn="l">
              <a:spcBef>
                <a:spcPts val="0"/>
              </a:spcBef>
              <a:spcAft>
                <a:spcPts val="0"/>
              </a:spcAft>
              <a:buClr>
                <a:schemeClr val="lt1"/>
              </a:buClr>
              <a:buSzPts val="1100"/>
              <a:buFont typeface="Arial"/>
              <a:buAutoNum type="arabicPeriod"/>
            </a:pPr>
            <a:r>
              <a:rPr b="1" lang="en" sz="1100">
                <a:latin typeface="Arial"/>
                <a:ea typeface="Arial"/>
                <a:cs typeface="Arial"/>
                <a:sym typeface="Arial"/>
              </a:rPr>
              <a:t>Political Power</a:t>
            </a:r>
            <a:r>
              <a:rPr lang="en" sz="1100">
                <a:latin typeface="Arial"/>
                <a:ea typeface="Arial"/>
                <a:cs typeface="Arial"/>
                <a:sym typeface="Arial"/>
              </a:rPr>
              <a:t>: Ontario and Quebec had a lot of say in how Canada was run, making important decisions for the country.</a:t>
            </a:r>
            <a:endParaRPr sz="1100">
              <a:latin typeface="Arial"/>
              <a:ea typeface="Arial"/>
              <a:cs typeface="Arial"/>
              <a:sym typeface="Arial"/>
            </a:endParaRPr>
          </a:p>
          <a:p>
            <a:pPr indent="0" lvl="0" marL="0" rtl="0" algn="l">
              <a:spcBef>
                <a:spcPts val="1200"/>
              </a:spcBef>
              <a:spcAft>
                <a:spcPts val="0"/>
              </a:spcAft>
              <a:buClr>
                <a:schemeClr val="lt1"/>
              </a:buClr>
              <a:buSzPts val="1100"/>
              <a:buFont typeface="Arial"/>
              <a:buNone/>
            </a:pPr>
            <a:r>
              <a:rPr lang="en" sz="1100">
                <a:latin typeface="Arial"/>
                <a:ea typeface="Arial"/>
                <a:cs typeface="Arial"/>
                <a:sym typeface="Arial"/>
              </a:rPr>
              <a:t>Overall, Central Canada became wealthier, more urban, and more powerful, helping Canada grow as a nation.</a:t>
            </a:r>
            <a:endParaRPr sz="1100">
              <a:latin typeface="Arial"/>
              <a:ea typeface="Arial"/>
              <a:cs typeface="Arial"/>
              <a:sym typeface="Arial"/>
            </a:endParaRPr>
          </a:p>
          <a:p>
            <a:pPr indent="0" lvl="0" marL="0" rtl="0" algn="l">
              <a:spcBef>
                <a:spcPts val="1200"/>
              </a:spcBef>
              <a:spcAft>
                <a:spcPts val="0"/>
              </a:spcAft>
              <a:buNone/>
            </a:pPr>
            <a:r>
              <a:t/>
            </a:r>
            <a:endParaRPr/>
          </a:p>
        </p:txBody>
      </p:sp>
      <p:sp>
        <p:nvSpPr>
          <p:cNvPr id="3102" name="Google Shape;3102;p87"/>
          <p:cNvSpPr txBox="1"/>
          <p:nvPr>
            <p:ph type="title"/>
          </p:nvPr>
        </p:nvSpPr>
        <p:spPr>
          <a:xfrm>
            <a:off x="720000" y="365760"/>
            <a:ext cx="7704000" cy="54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Central Canada - 1867</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6" name="Shape 3106"/>
        <p:cNvGrpSpPr/>
        <p:nvPr/>
      </p:nvGrpSpPr>
      <p:grpSpPr>
        <a:xfrm>
          <a:off x="0" y="0"/>
          <a:ext cx="0" cy="0"/>
          <a:chOff x="0" y="0"/>
          <a:chExt cx="0" cy="0"/>
        </a:xfrm>
      </p:grpSpPr>
      <p:sp>
        <p:nvSpPr>
          <p:cNvPr id="3107" name="Google Shape;3107;p88"/>
          <p:cNvSpPr txBox="1"/>
          <p:nvPr>
            <p:ph idx="1" type="body"/>
          </p:nvPr>
        </p:nvSpPr>
        <p:spPr>
          <a:xfrm>
            <a:off x="695400" y="1195425"/>
            <a:ext cx="7562400" cy="2870400"/>
          </a:xfrm>
          <a:prstGeom prst="rect">
            <a:avLst/>
          </a:prstGeom>
        </p:spPr>
        <p:txBody>
          <a:bodyPr anchorCtr="0" anchor="ctr" bIns="91425" lIns="91425" spcFirstLastPara="1" rIns="91425" wrap="square" tIns="91425">
            <a:noAutofit/>
          </a:bodyPr>
          <a:lstStyle/>
          <a:p>
            <a:pPr indent="0" lvl="0" marL="0" rtl="0" algn="l">
              <a:spcBef>
                <a:spcPts val="1200"/>
              </a:spcBef>
              <a:spcAft>
                <a:spcPts val="0"/>
              </a:spcAft>
              <a:buClr>
                <a:schemeClr val="lt1"/>
              </a:buClr>
              <a:buSzPts val="1100"/>
              <a:buFont typeface="Arial"/>
              <a:buNone/>
            </a:pPr>
            <a:r>
              <a:rPr lang="en" sz="1100">
                <a:latin typeface="Arial"/>
                <a:ea typeface="Arial"/>
                <a:cs typeface="Arial"/>
                <a:sym typeface="Arial"/>
              </a:rPr>
              <a:t>After Confederation in 1867, the Maritime provinces (Nova Scotia, New Brunswick, and later Prince Edward Island) faced several challenges:</a:t>
            </a:r>
            <a:endParaRPr sz="1100">
              <a:latin typeface="Arial"/>
              <a:ea typeface="Arial"/>
              <a:cs typeface="Arial"/>
              <a:sym typeface="Arial"/>
            </a:endParaRPr>
          </a:p>
          <a:p>
            <a:pPr indent="-298450" lvl="0" marL="457200" rtl="0" algn="l">
              <a:spcBef>
                <a:spcPts val="1200"/>
              </a:spcBef>
              <a:spcAft>
                <a:spcPts val="0"/>
              </a:spcAft>
              <a:buClr>
                <a:schemeClr val="lt1"/>
              </a:buClr>
              <a:buSzPts val="1100"/>
              <a:buFont typeface="Arial"/>
              <a:buAutoNum type="arabicPeriod"/>
            </a:pPr>
            <a:r>
              <a:rPr b="1" lang="en" sz="1100">
                <a:latin typeface="Arial"/>
                <a:ea typeface="Arial"/>
                <a:cs typeface="Arial"/>
                <a:sym typeface="Arial"/>
              </a:rPr>
              <a:t>Economic Struggles</a:t>
            </a:r>
            <a:r>
              <a:rPr lang="en" sz="1100">
                <a:latin typeface="Arial"/>
                <a:ea typeface="Arial"/>
                <a:cs typeface="Arial"/>
                <a:sym typeface="Arial"/>
              </a:rPr>
              <a:t>: The Maritimes relied on fishing and shipbuilding, but as Canada shifted to factories and railways, they found it hard to keep up.</a:t>
            </a:r>
            <a:endParaRPr sz="1100">
              <a:latin typeface="Arial"/>
              <a:ea typeface="Arial"/>
              <a:cs typeface="Arial"/>
              <a:sym typeface="Arial"/>
            </a:endParaRPr>
          </a:p>
          <a:p>
            <a:pPr indent="-298450" lvl="0" marL="457200" rtl="0" algn="l">
              <a:spcBef>
                <a:spcPts val="0"/>
              </a:spcBef>
              <a:spcAft>
                <a:spcPts val="0"/>
              </a:spcAft>
              <a:buClr>
                <a:schemeClr val="lt1"/>
              </a:buClr>
              <a:buSzPts val="1100"/>
              <a:buFont typeface="Arial"/>
              <a:buAutoNum type="arabicPeriod"/>
            </a:pPr>
            <a:r>
              <a:rPr b="1" lang="en" sz="1100">
                <a:latin typeface="Arial"/>
                <a:ea typeface="Arial"/>
                <a:cs typeface="Arial"/>
                <a:sym typeface="Arial"/>
              </a:rPr>
              <a:t>Lack of Railways</a:t>
            </a:r>
            <a:r>
              <a:rPr lang="en" sz="1100">
                <a:latin typeface="Arial"/>
                <a:ea typeface="Arial"/>
                <a:cs typeface="Arial"/>
                <a:sym typeface="Arial"/>
              </a:rPr>
              <a:t>: Most new railways connected Central Canada to the West, with few built in the Maritimes. This made it tough for businesses in the Maritimes to trade with other parts of Canada.</a:t>
            </a:r>
            <a:endParaRPr sz="1100">
              <a:latin typeface="Arial"/>
              <a:ea typeface="Arial"/>
              <a:cs typeface="Arial"/>
              <a:sym typeface="Arial"/>
            </a:endParaRPr>
          </a:p>
          <a:p>
            <a:pPr indent="-298450" lvl="0" marL="457200" rtl="0" algn="l">
              <a:spcBef>
                <a:spcPts val="0"/>
              </a:spcBef>
              <a:spcAft>
                <a:spcPts val="0"/>
              </a:spcAft>
              <a:buClr>
                <a:schemeClr val="lt1"/>
              </a:buClr>
              <a:buSzPts val="1100"/>
              <a:buFont typeface="Arial"/>
              <a:buAutoNum type="arabicPeriod"/>
            </a:pPr>
            <a:r>
              <a:rPr b="1" lang="en" sz="1100">
                <a:latin typeface="Arial"/>
                <a:ea typeface="Arial"/>
                <a:cs typeface="Arial"/>
                <a:sym typeface="Arial"/>
              </a:rPr>
              <a:t>People Leaving</a:t>
            </a:r>
            <a:r>
              <a:rPr lang="en" sz="1100">
                <a:latin typeface="Arial"/>
                <a:ea typeface="Arial"/>
                <a:cs typeface="Arial"/>
                <a:sym typeface="Arial"/>
              </a:rPr>
              <a:t>: Many residents moved away to find jobs in Central Canada or the U.S. because there were fewer job opportunities at home.</a:t>
            </a:r>
            <a:endParaRPr sz="1100">
              <a:latin typeface="Arial"/>
              <a:ea typeface="Arial"/>
              <a:cs typeface="Arial"/>
              <a:sym typeface="Arial"/>
            </a:endParaRPr>
          </a:p>
          <a:p>
            <a:pPr indent="-298450" lvl="0" marL="457200" rtl="0" algn="l">
              <a:spcBef>
                <a:spcPts val="0"/>
              </a:spcBef>
              <a:spcAft>
                <a:spcPts val="0"/>
              </a:spcAft>
              <a:buClr>
                <a:schemeClr val="lt1"/>
              </a:buClr>
              <a:buSzPts val="1100"/>
              <a:buFont typeface="Arial"/>
              <a:buAutoNum type="arabicPeriod"/>
            </a:pPr>
            <a:r>
              <a:rPr b="1" lang="en" sz="1100">
                <a:latin typeface="Arial"/>
                <a:ea typeface="Arial"/>
                <a:cs typeface="Arial"/>
                <a:sym typeface="Arial"/>
              </a:rPr>
              <a:t>Less Political Power</a:t>
            </a:r>
            <a:r>
              <a:rPr lang="en" sz="1100">
                <a:latin typeface="Arial"/>
                <a:ea typeface="Arial"/>
                <a:cs typeface="Arial"/>
                <a:sym typeface="Arial"/>
              </a:rPr>
              <a:t>: The Maritimes had less say in national decisions compared to Ontario and Quebec, so their needs were often ignored.</a:t>
            </a:r>
            <a:endParaRPr sz="1100">
              <a:latin typeface="Arial"/>
              <a:ea typeface="Arial"/>
              <a:cs typeface="Arial"/>
              <a:sym typeface="Arial"/>
            </a:endParaRPr>
          </a:p>
          <a:p>
            <a:pPr indent="0" lvl="0" marL="0" rtl="0" algn="l">
              <a:spcBef>
                <a:spcPts val="1200"/>
              </a:spcBef>
              <a:spcAft>
                <a:spcPts val="1200"/>
              </a:spcAft>
              <a:buNone/>
            </a:pPr>
            <a:r>
              <a:rPr lang="en" sz="1100">
                <a:latin typeface="Arial"/>
                <a:ea typeface="Arial"/>
                <a:cs typeface="Arial"/>
                <a:sym typeface="Arial"/>
              </a:rPr>
              <a:t>In summary, after Confederation, the Maritimes faced economic challenges, job losses, and a decrease in population, leading to slower growth compared to other regions in Canada.</a:t>
            </a:r>
            <a:endParaRPr/>
          </a:p>
        </p:txBody>
      </p:sp>
      <p:sp>
        <p:nvSpPr>
          <p:cNvPr id="3108" name="Google Shape;3108;p88"/>
          <p:cNvSpPr txBox="1"/>
          <p:nvPr>
            <p:ph type="title"/>
          </p:nvPr>
        </p:nvSpPr>
        <p:spPr>
          <a:xfrm>
            <a:off x="720000" y="365760"/>
            <a:ext cx="7704000" cy="54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Maritimes</a:t>
            </a:r>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2" name="Shape 3112"/>
        <p:cNvGrpSpPr/>
        <p:nvPr/>
      </p:nvGrpSpPr>
      <p:grpSpPr>
        <a:xfrm>
          <a:off x="0" y="0"/>
          <a:ext cx="0" cy="0"/>
          <a:chOff x="0" y="0"/>
          <a:chExt cx="0" cy="0"/>
        </a:xfrm>
      </p:grpSpPr>
      <p:sp>
        <p:nvSpPr>
          <p:cNvPr id="3113" name="Google Shape;3113;p89"/>
          <p:cNvSpPr txBox="1"/>
          <p:nvPr>
            <p:ph idx="1" type="body"/>
          </p:nvPr>
        </p:nvSpPr>
        <p:spPr>
          <a:xfrm>
            <a:off x="695400" y="1179700"/>
            <a:ext cx="7405200" cy="2941500"/>
          </a:xfrm>
          <a:prstGeom prst="rect">
            <a:avLst/>
          </a:prstGeom>
        </p:spPr>
        <p:txBody>
          <a:bodyPr anchorCtr="0" anchor="ctr" bIns="91425" lIns="91425" spcFirstLastPara="1" rIns="91425" wrap="square" tIns="91425">
            <a:noAutofit/>
          </a:bodyPr>
          <a:lstStyle/>
          <a:p>
            <a:pPr indent="0" lvl="0" marL="0" rtl="0" algn="l">
              <a:spcBef>
                <a:spcPts val="1200"/>
              </a:spcBef>
              <a:spcAft>
                <a:spcPts val="0"/>
              </a:spcAft>
              <a:buClr>
                <a:schemeClr val="lt1"/>
              </a:buClr>
              <a:buSzPts val="1100"/>
              <a:buFont typeface="Arial"/>
              <a:buNone/>
            </a:pPr>
            <a:r>
              <a:rPr lang="en" sz="1100">
                <a:latin typeface="Arial"/>
                <a:ea typeface="Arial"/>
                <a:cs typeface="Arial"/>
                <a:sym typeface="Arial"/>
              </a:rPr>
              <a:t>In 1875, the Protestant Orangemen, part of the Orange Order, were very active in Canada. Here’s what happened:</a:t>
            </a:r>
            <a:endParaRPr sz="1100">
              <a:latin typeface="Arial"/>
              <a:ea typeface="Arial"/>
              <a:cs typeface="Arial"/>
              <a:sym typeface="Arial"/>
            </a:endParaRPr>
          </a:p>
          <a:p>
            <a:pPr indent="-298450" lvl="0" marL="457200" rtl="0" algn="l">
              <a:spcBef>
                <a:spcPts val="1200"/>
              </a:spcBef>
              <a:spcAft>
                <a:spcPts val="0"/>
              </a:spcAft>
              <a:buClr>
                <a:schemeClr val="lt1"/>
              </a:buClr>
              <a:buSzPts val="1100"/>
              <a:buFont typeface="Arial"/>
              <a:buAutoNum type="arabicPeriod"/>
            </a:pPr>
            <a:r>
              <a:rPr b="1" lang="en" sz="1100">
                <a:latin typeface="Arial"/>
                <a:ea typeface="Arial"/>
                <a:cs typeface="Arial"/>
                <a:sym typeface="Arial"/>
              </a:rPr>
              <a:t>Jubilee Celebrations</a:t>
            </a:r>
            <a:r>
              <a:rPr lang="en" sz="1100">
                <a:latin typeface="Arial"/>
                <a:ea typeface="Arial"/>
                <a:cs typeface="Arial"/>
                <a:sym typeface="Arial"/>
              </a:rPr>
              <a:t>: Catholics were celebrating a special year for Pope Pius IX, which included parades.</a:t>
            </a:r>
            <a:endParaRPr sz="1100">
              <a:latin typeface="Arial"/>
              <a:ea typeface="Arial"/>
              <a:cs typeface="Arial"/>
              <a:sym typeface="Arial"/>
            </a:endParaRPr>
          </a:p>
          <a:p>
            <a:pPr indent="-298450" lvl="0" marL="457200" rtl="0" algn="l">
              <a:spcBef>
                <a:spcPts val="0"/>
              </a:spcBef>
              <a:spcAft>
                <a:spcPts val="0"/>
              </a:spcAft>
              <a:buClr>
                <a:schemeClr val="lt1"/>
              </a:buClr>
              <a:buSzPts val="1100"/>
              <a:buFont typeface="Arial"/>
              <a:buAutoNum type="arabicPeriod"/>
            </a:pPr>
            <a:r>
              <a:rPr b="1" lang="en" sz="1100">
                <a:latin typeface="Arial"/>
                <a:ea typeface="Arial"/>
                <a:cs typeface="Arial"/>
                <a:sym typeface="Arial"/>
              </a:rPr>
              <a:t>Protestant Opposition</a:t>
            </a:r>
            <a:r>
              <a:rPr lang="en" sz="1100">
                <a:latin typeface="Arial"/>
                <a:ea typeface="Arial"/>
                <a:cs typeface="Arial"/>
                <a:sym typeface="Arial"/>
              </a:rPr>
              <a:t>: The Orangemen did not like these parades because they felt it threatened their beliefs and power.</a:t>
            </a:r>
            <a:endParaRPr sz="1100">
              <a:latin typeface="Arial"/>
              <a:ea typeface="Arial"/>
              <a:cs typeface="Arial"/>
              <a:sym typeface="Arial"/>
            </a:endParaRPr>
          </a:p>
          <a:p>
            <a:pPr indent="-298450" lvl="0" marL="457200" rtl="0" algn="l">
              <a:spcBef>
                <a:spcPts val="0"/>
              </a:spcBef>
              <a:spcAft>
                <a:spcPts val="0"/>
              </a:spcAft>
              <a:buClr>
                <a:schemeClr val="lt1"/>
              </a:buClr>
              <a:buSzPts val="1100"/>
              <a:buFont typeface="Arial"/>
              <a:buAutoNum type="arabicPeriod"/>
            </a:pPr>
            <a:r>
              <a:rPr b="1" lang="en" sz="1100">
                <a:latin typeface="Arial"/>
                <a:ea typeface="Arial"/>
                <a:cs typeface="Arial"/>
                <a:sym typeface="Arial"/>
              </a:rPr>
              <a:t>Riots</a:t>
            </a:r>
            <a:r>
              <a:rPr lang="en" sz="1100">
                <a:latin typeface="Arial"/>
                <a:ea typeface="Arial"/>
                <a:cs typeface="Arial"/>
                <a:sym typeface="Arial"/>
              </a:rPr>
              <a:t>: On July 4, 1875, during a Catholic parade in Toronto, violence broke out between the Orangemen and Catholics. People threw stones and fought.</a:t>
            </a:r>
            <a:endParaRPr sz="1100">
              <a:latin typeface="Arial"/>
              <a:ea typeface="Arial"/>
              <a:cs typeface="Arial"/>
              <a:sym typeface="Arial"/>
            </a:endParaRPr>
          </a:p>
          <a:p>
            <a:pPr indent="-298450" lvl="0" marL="457200" rtl="0" algn="l">
              <a:spcBef>
                <a:spcPts val="0"/>
              </a:spcBef>
              <a:spcAft>
                <a:spcPts val="0"/>
              </a:spcAft>
              <a:buClr>
                <a:schemeClr val="lt1"/>
              </a:buClr>
              <a:buSzPts val="1100"/>
              <a:buFont typeface="Arial"/>
              <a:buAutoNum type="arabicPeriod"/>
            </a:pPr>
            <a:r>
              <a:rPr b="1" lang="en" sz="1100">
                <a:latin typeface="Arial"/>
                <a:ea typeface="Arial"/>
                <a:cs typeface="Arial"/>
                <a:sym typeface="Arial"/>
              </a:rPr>
              <a:t>Police Struggle</a:t>
            </a:r>
            <a:r>
              <a:rPr lang="en" sz="1100">
                <a:latin typeface="Arial"/>
                <a:ea typeface="Arial"/>
                <a:cs typeface="Arial"/>
                <a:sym typeface="Arial"/>
              </a:rPr>
              <a:t>: The police had a hard time controlling the situation, and there were many injuries.</a:t>
            </a:r>
            <a:endParaRPr sz="1100">
              <a:latin typeface="Arial"/>
              <a:ea typeface="Arial"/>
              <a:cs typeface="Arial"/>
              <a:sym typeface="Arial"/>
            </a:endParaRPr>
          </a:p>
          <a:p>
            <a:pPr indent="-298450" lvl="0" marL="457200" rtl="0" algn="l">
              <a:spcBef>
                <a:spcPts val="0"/>
              </a:spcBef>
              <a:spcAft>
                <a:spcPts val="0"/>
              </a:spcAft>
              <a:buClr>
                <a:schemeClr val="lt1"/>
              </a:buClr>
              <a:buSzPts val="1100"/>
              <a:buFont typeface="Arial"/>
              <a:buAutoNum type="arabicPeriod"/>
            </a:pPr>
            <a:r>
              <a:rPr b="1" lang="en" sz="1100">
                <a:latin typeface="Arial"/>
                <a:ea typeface="Arial"/>
                <a:cs typeface="Arial"/>
                <a:sym typeface="Arial"/>
              </a:rPr>
              <a:t>Ongoing Tensions</a:t>
            </a:r>
            <a:r>
              <a:rPr lang="en" sz="1100">
                <a:latin typeface="Arial"/>
                <a:ea typeface="Arial"/>
                <a:cs typeface="Arial"/>
                <a:sym typeface="Arial"/>
              </a:rPr>
              <a:t>: These events showed the deep divisions between Protestants and Catholics in Canada at the time.</a:t>
            </a:r>
            <a:endParaRPr sz="1100">
              <a:latin typeface="Arial"/>
              <a:ea typeface="Arial"/>
              <a:cs typeface="Arial"/>
              <a:sym typeface="Arial"/>
            </a:endParaRPr>
          </a:p>
          <a:p>
            <a:pPr indent="0" lvl="0" marL="0" rtl="0" algn="l">
              <a:spcBef>
                <a:spcPts val="1200"/>
              </a:spcBef>
              <a:spcAft>
                <a:spcPts val="0"/>
              </a:spcAft>
              <a:buClr>
                <a:schemeClr val="lt1"/>
              </a:buClr>
              <a:buSzPts val="1100"/>
              <a:buFont typeface="Arial"/>
              <a:buNone/>
            </a:pPr>
            <a:r>
              <a:rPr lang="en" sz="1100">
                <a:latin typeface="Arial"/>
                <a:ea typeface="Arial"/>
                <a:cs typeface="Arial"/>
                <a:sym typeface="Arial"/>
              </a:rPr>
              <a:t>In short, in 1875, the Orangemen clashed with Catholics during celebrations, leading to riots and highlighting the tensions between the two groups.</a:t>
            </a:r>
            <a:endParaRPr sz="1100">
              <a:latin typeface="Arial"/>
              <a:ea typeface="Arial"/>
              <a:cs typeface="Arial"/>
              <a:sym typeface="Arial"/>
            </a:endParaRPr>
          </a:p>
          <a:p>
            <a:pPr indent="0" lvl="0" marL="0" rtl="0" algn="l">
              <a:spcBef>
                <a:spcPts val="1200"/>
              </a:spcBef>
              <a:spcAft>
                <a:spcPts val="0"/>
              </a:spcAft>
              <a:buNone/>
            </a:pPr>
            <a:r>
              <a:t/>
            </a:r>
            <a:endParaRPr/>
          </a:p>
        </p:txBody>
      </p:sp>
      <p:sp>
        <p:nvSpPr>
          <p:cNvPr id="3114" name="Google Shape;3114;p89"/>
          <p:cNvSpPr txBox="1"/>
          <p:nvPr>
            <p:ph type="title"/>
          </p:nvPr>
        </p:nvSpPr>
        <p:spPr>
          <a:xfrm>
            <a:off x="720000" y="365760"/>
            <a:ext cx="7704000" cy="54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July 4, 1875</a:t>
            </a:r>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8" name="Shape 3118"/>
        <p:cNvGrpSpPr/>
        <p:nvPr/>
      </p:nvGrpSpPr>
      <p:grpSpPr>
        <a:xfrm>
          <a:off x="0" y="0"/>
          <a:ext cx="0" cy="0"/>
          <a:chOff x="0" y="0"/>
          <a:chExt cx="0" cy="0"/>
        </a:xfrm>
      </p:grpSpPr>
      <p:sp>
        <p:nvSpPr>
          <p:cNvPr id="3119" name="Google Shape;3119;p90"/>
          <p:cNvSpPr txBox="1"/>
          <p:nvPr>
            <p:ph idx="1" type="body"/>
          </p:nvPr>
        </p:nvSpPr>
        <p:spPr>
          <a:xfrm>
            <a:off x="695400" y="1203300"/>
            <a:ext cx="7593900" cy="3020100"/>
          </a:xfrm>
          <a:prstGeom prst="rect">
            <a:avLst/>
          </a:prstGeom>
        </p:spPr>
        <p:txBody>
          <a:bodyPr anchorCtr="0" anchor="ctr" bIns="91425" lIns="91425" spcFirstLastPara="1" rIns="91425" wrap="square" tIns="91425">
            <a:noAutofit/>
          </a:bodyPr>
          <a:lstStyle/>
          <a:p>
            <a:pPr indent="0" lvl="0" marL="0" rtl="0" algn="l">
              <a:spcBef>
                <a:spcPts val="1200"/>
              </a:spcBef>
              <a:spcAft>
                <a:spcPts val="0"/>
              </a:spcAft>
              <a:buClr>
                <a:schemeClr val="lt1"/>
              </a:buClr>
              <a:buSzPts val="1100"/>
              <a:buFont typeface="Arial"/>
              <a:buNone/>
            </a:pPr>
            <a:r>
              <a:rPr lang="en" sz="1100">
                <a:latin typeface="Arial"/>
                <a:ea typeface="Arial"/>
                <a:cs typeface="Arial"/>
                <a:sym typeface="Arial"/>
              </a:rPr>
              <a:t>Joseph Guibord was a Canadian businessman known for a famous controversy in the 1800s about religious rights. </a:t>
            </a:r>
            <a:endParaRPr sz="1100">
              <a:latin typeface="Arial"/>
              <a:ea typeface="Arial"/>
              <a:cs typeface="Arial"/>
              <a:sym typeface="Arial"/>
            </a:endParaRPr>
          </a:p>
          <a:p>
            <a:pPr indent="-298450" lvl="0" marL="457200" rtl="0" algn="l">
              <a:spcBef>
                <a:spcPts val="1200"/>
              </a:spcBef>
              <a:spcAft>
                <a:spcPts val="0"/>
              </a:spcAft>
              <a:buClr>
                <a:schemeClr val="lt1"/>
              </a:buClr>
              <a:buSzPts val="1100"/>
              <a:buFont typeface="Arial"/>
              <a:buAutoNum type="arabicPeriod"/>
            </a:pPr>
            <a:r>
              <a:rPr b="1" lang="en" sz="1100">
                <a:latin typeface="Arial"/>
                <a:ea typeface="Arial"/>
                <a:cs typeface="Arial"/>
                <a:sym typeface="Arial"/>
              </a:rPr>
              <a:t>Background</a:t>
            </a:r>
            <a:r>
              <a:rPr lang="en" sz="1100">
                <a:latin typeface="Arial"/>
                <a:ea typeface="Arial"/>
                <a:cs typeface="Arial"/>
                <a:sym typeface="Arial"/>
              </a:rPr>
              <a:t>: Guibord was from Quebec and was a Catholic, but he had different ideas about religion.</a:t>
            </a:r>
            <a:endParaRPr sz="1100">
              <a:latin typeface="Arial"/>
              <a:ea typeface="Arial"/>
              <a:cs typeface="Arial"/>
              <a:sym typeface="Arial"/>
            </a:endParaRPr>
          </a:p>
          <a:p>
            <a:pPr indent="-298450" lvl="0" marL="457200" rtl="0" algn="l">
              <a:spcBef>
                <a:spcPts val="0"/>
              </a:spcBef>
              <a:spcAft>
                <a:spcPts val="0"/>
              </a:spcAft>
              <a:buClr>
                <a:schemeClr val="lt1"/>
              </a:buClr>
              <a:buSzPts val="1100"/>
              <a:buFont typeface="Arial"/>
              <a:buAutoNum type="arabicPeriod"/>
            </a:pPr>
            <a:r>
              <a:rPr b="1" lang="en" sz="1100">
                <a:latin typeface="Arial"/>
                <a:ea typeface="Arial"/>
                <a:cs typeface="Arial"/>
                <a:sym typeface="Arial"/>
              </a:rPr>
              <a:t>Burial Issue</a:t>
            </a:r>
            <a:r>
              <a:rPr lang="en" sz="1100">
                <a:latin typeface="Arial"/>
                <a:ea typeface="Arial"/>
                <a:cs typeface="Arial"/>
                <a:sym typeface="Arial"/>
              </a:rPr>
              <a:t>: When he died, he wanted to be buried in a Catholic cemetery, but the church refused because he wasn’t a practicing Catholic anymore.</a:t>
            </a:r>
            <a:endParaRPr sz="1100">
              <a:latin typeface="Arial"/>
              <a:ea typeface="Arial"/>
              <a:cs typeface="Arial"/>
              <a:sym typeface="Arial"/>
            </a:endParaRPr>
          </a:p>
          <a:p>
            <a:pPr indent="-298450" lvl="0" marL="457200" rtl="0" algn="l">
              <a:spcBef>
                <a:spcPts val="0"/>
              </a:spcBef>
              <a:spcAft>
                <a:spcPts val="0"/>
              </a:spcAft>
              <a:buClr>
                <a:schemeClr val="lt1"/>
              </a:buClr>
              <a:buSzPts val="1100"/>
              <a:buFont typeface="Arial"/>
              <a:buAutoNum type="arabicPeriod"/>
            </a:pPr>
            <a:r>
              <a:rPr b="1" lang="en" sz="1100">
                <a:latin typeface="Arial"/>
                <a:ea typeface="Arial"/>
                <a:cs typeface="Arial"/>
                <a:sym typeface="Arial"/>
              </a:rPr>
              <a:t>Court Case</a:t>
            </a:r>
            <a:r>
              <a:rPr lang="en" sz="1100">
                <a:latin typeface="Arial"/>
                <a:ea typeface="Arial"/>
                <a:cs typeface="Arial"/>
                <a:sym typeface="Arial"/>
              </a:rPr>
              <a:t>: Guibord took the case to court, arguing that he should have the right to be buried where he wanted.</a:t>
            </a:r>
            <a:endParaRPr sz="1100">
              <a:latin typeface="Arial"/>
              <a:ea typeface="Arial"/>
              <a:cs typeface="Arial"/>
              <a:sym typeface="Arial"/>
            </a:endParaRPr>
          </a:p>
          <a:p>
            <a:pPr indent="-298450" lvl="0" marL="457200" rtl="0" algn="l">
              <a:spcBef>
                <a:spcPts val="0"/>
              </a:spcBef>
              <a:spcAft>
                <a:spcPts val="0"/>
              </a:spcAft>
              <a:buClr>
                <a:schemeClr val="lt1"/>
              </a:buClr>
              <a:buSzPts val="1100"/>
              <a:buFont typeface="Arial"/>
              <a:buAutoNum type="arabicPeriod"/>
            </a:pPr>
            <a:r>
              <a:rPr b="1" lang="en" sz="1100">
                <a:latin typeface="Arial"/>
                <a:ea typeface="Arial"/>
                <a:cs typeface="Arial"/>
                <a:sym typeface="Arial"/>
              </a:rPr>
              <a:t>Support</a:t>
            </a:r>
            <a:r>
              <a:rPr lang="en" sz="1100">
                <a:latin typeface="Arial"/>
                <a:ea typeface="Arial"/>
                <a:cs typeface="Arial"/>
                <a:sym typeface="Arial"/>
              </a:rPr>
              <a:t>: Many people supported him, believing it was important for individuals to have freedom of choice in matters of religion.</a:t>
            </a:r>
            <a:endParaRPr sz="1100">
              <a:latin typeface="Arial"/>
              <a:ea typeface="Arial"/>
              <a:cs typeface="Arial"/>
              <a:sym typeface="Arial"/>
            </a:endParaRPr>
          </a:p>
          <a:p>
            <a:pPr indent="-298450" lvl="0" marL="457200" rtl="0" algn="l">
              <a:spcBef>
                <a:spcPts val="0"/>
              </a:spcBef>
              <a:spcAft>
                <a:spcPts val="0"/>
              </a:spcAft>
              <a:buClr>
                <a:schemeClr val="lt1"/>
              </a:buClr>
              <a:buSzPts val="1100"/>
              <a:buFont typeface="Arial"/>
              <a:buAutoNum type="arabicPeriod"/>
            </a:pPr>
            <a:r>
              <a:rPr b="1" lang="en" sz="1100">
                <a:latin typeface="Arial"/>
                <a:ea typeface="Arial"/>
                <a:cs typeface="Arial"/>
                <a:sym typeface="Arial"/>
              </a:rPr>
              <a:t>Significance</a:t>
            </a:r>
            <a:r>
              <a:rPr lang="en" sz="1100">
                <a:latin typeface="Arial"/>
                <a:ea typeface="Arial"/>
                <a:cs typeface="Arial"/>
                <a:sym typeface="Arial"/>
              </a:rPr>
              <a:t>: His case raised important questions about the power of the church and the rights of individuals, showing changing attitudes toward religion in Quebec.</a:t>
            </a:r>
            <a:endParaRPr sz="1100">
              <a:latin typeface="Arial"/>
              <a:ea typeface="Arial"/>
              <a:cs typeface="Arial"/>
              <a:sym typeface="Arial"/>
            </a:endParaRPr>
          </a:p>
          <a:p>
            <a:pPr indent="0" lvl="0" marL="0" rtl="0" algn="l">
              <a:spcBef>
                <a:spcPts val="1200"/>
              </a:spcBef>
              <a:spcAft>
                <a:spcPts val="1200"/>
              </a:spcAft>
              <a:buNone/>
            </a:pPr>
            <a:r>
              <a:rPr lang="en" sz="1100">
                <a:latin typeface="Arial"/>
                <a:ea typeface="Arial"/>
                <a:cs typeface="Arial"/>
                <a:sym typeface="Arial"/>
              </a:rPr>
              <a:t>So, to summarize, Joseph Guibord fought for the right to be buried in a Catholic cemetery, and his case highlighted the struggle between personal rights and church authority in Canada.</a:t>
            </a:r>
            <a:endParaRPr/>
          </a:p>
        </p:txBody>
      </p:sp>
      <p:sp>
        <p:nvSpPr>
          <p:cNvPr id="3120" name="Google Shape;3120;p90"/>
          <p:cNvSpPr txBox="1"/>
          <p:nvPr>
            <p:ph type="title"/>
          </p:nvPr>
        </p:nvSpPr>
        <p:spPr>
          <a:xfrm>
            <a:off x="720000" y="365760"/>
            <a:ext cx="7704000" cy="54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Joseph Guibord</a:t>
            </a:r>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4" name="Shape 3124"/>
        <p:cNvGrpSpPr/>
        <p:nvPr/>
      </p:nvGrpSpPr>
      <p:grpSpPr>
        <a:xfrm>
          <a:off x="0" y="0"/>
          <a:ext cx="0" cy="0"/>
          <a:chOff x="0" y="0"/>
          <a:chExt cx="0" cy="0"/>
        </a:xfrm>
      </p:grpSpPr>
      <p:sp>
        <p:nvSpPr>
          <p:cNvPr id="3125" name="Google Shape;3125;p91"/>
          <p:cNvSpPr txBox="1"/>
          <p:nvPr>
            <p:ph idx="1" type="body"/>
          </p:nvPr>
        </p:nvSpPr>
        <p:spPr>
          <a:xfrm>
            <a:off x="196625" y="1053875"/>
            <a:ext cx="8721900" cy="3138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Let’s pretend the railway is in the middle of the class. If you agree with the </a:t>
            </a:r>
            <a:r>
              <a:rPr lang="en"/>
              <a:t>question</a:t>
            </a:r>
            <a:r>
              <a:rPr lang="en"/>
              <a:t> topic, move to the right. If you disagree, move to the left side.</a:t>
            </a:r>
            <a:endParaRPr/>
          </a:p>
          <a:p>
            <a:pPr indent="0" lvl="0" marL="0" rtl="0" algn="l">
              <a:spcBef>
                <a:spcPts val="0"/>
              </a:spcBef>
              <a:spcAft>
                <a:spcPts val="0"/>
              </a:spcAft>
              <a:buNone/>
            </a:pPr>
            <a:r>
              <a:rPr lang="en"/>
              <a:t>Be ready to debate your reasons!</a:t>
            </a:r>
            <a:endParaRPr/>
          </a:p>
          <a:p>
            <a:pPr indent="0" lvl="0" marL="0" rtl="0" algn="l">
              <a:spcBef>
                <a:spcPts val="0"/>
              </a:spcBef>
              <a:spcAft>
                <a:spcPts val="0"/>
              </a:spcAft>
              <a:buNone/>
            </a:pPr>
            <a:r>
              <a:t/>
            </a:r>
            <a:endParaRPr/>
          </a:p>
          <a:p>
            <a:pPr indent="0" lvl="0" marL="0" rtl="0" algn="l">
              <a:spcBef>
                <a:spcPts val="0"/>
              </a:spcBef>
              <a:spcAft>
                <a:spcPts val="0"/>
              </a:spcAft>
              <a:buClr>
                <a:schemeClr val="lt1"/>
              </a:buClr>
              <a:buSzPts val="1100"/>
              <a:buFont typeface="Arial"/>
              <a:buNone/>
            </a:pPr>
            <a:r>
              <a:rPr b="1" lang="en" sz="1100">
                <a:latin typeface="Arial"/>
                <a:ea typeface="Arial"/>
                <a:cs typeface="Arial"/>
                <a:sym typeface="Arial"/>
              </a:rPr>
              <a:t>Indigenous Rights</a:t>
            </a:r>
            <a:r>
              <a:rPr lang="en" sz="1100">
                <a:latin typeface="Arial"/>
                <a:ea typeface="Arial"/>
                <a:cs typeface="Arial"/>
                <a:sym typeface="Arial"/>
              </a:rPr>
              <a:t>: To what extent did the construction of the CPR infringe on the rights and lands of Indigenous peoples in Canada?</a:t>
            </a:r>
            <a:br>
              <a:rPr lang="en" sz="1100">
                <a:latin typeface="Arial"/>
                <a:ea typeface="Arial"/>
                <a:cs typeface="Arial"/>
                <a:sym typeface="Arial"/>
              </a:rPr>
            </a:br>
            <a:endParaRPr sz="1100">
              <a:latin typeface="Arial"/>
              <a:ea typeface="Arial"/>
              <a:cs typeface="Arial"/>
              <a:sym typeface="Arial"/>
            </a:endParaRPr>
          </a:p>
          <a:p>
            <a:pPr indent="0" lvl="0" marL="0" rtl="0" algn="l">
              <a:spcBef>
                <a:spcPts val="0"/>
              </a:spcBef>
              <a:spcAft>
                <a:spcPts val="0"/>
              </a:spcAft>
              <a:buClr>
                <a:schemeClr val="lt1"/>
              </a:buClr>
              <a:buSzPts val="1100"/>
              <a:buFont typeface="Arial"/>
              <a:buNone/>
            </a:pPr>
            <a:r>
              <a:rPr b="1" lang="en" sz="1100">
                <a:latin typeface="Arial"/>
                <a:ea typeface="Arial"/>
                <a:cs typeface="Arial"/>
                <a:sym typeface="Arial"/>
              </a:rPr>
              <a:t>Government Responsibility</a:t>
            </a:r>
            <a:r>
              <a:rPr lang="en" sz="1100">
                <a:latin typeface="Arial"/>
                <a:ea typeface="Arial"/>
                <a:cs typeface="Arial"/>
                <a:sym typeface="Arial"/>
              </a:rPr>
              <a:t>: Was the Canadian government's financial support for the CPR justified given the challenges it faced in construction and operation?</a:t>
            </a:r>
            <a:br>
              <a:rPr lang="en" sz="1100">
                <a:latin typeface="Arial"/>
                <a:ea typeface="Arial"/>
                <a:cs typeface="Arial"/>
                <a:sym typeface="Arial"/>
              </a:rPr>
            </a:br>
            <a:endParaRPr sz="1100">
              <a:latin typeface="Arial"/>
              <a:ea typeface="Arial"/>
              <a:cs typeface="Arial"/>
              <a:sym typeface="Arial"/>
            </a:endParaRPr>
          </a:p>
          <a:p>
            <a:pPr indent="0" lvl="0" marL="0" rtl="0" algn="l">
              <a:spcBef>
                <a:spcPts val="0"/>
              </a:spcBef>
              <a:spcAft>
                <a:spcPts val="0"/>
              </a:spcAft>
              <a:buClr>
                <a:schemeClr val="lt1"/>
              </a:buClr>
              <a:buSzPts val="1100"/>
              <a:buFont typeface="Arial"/>
              <a:buNone/>
            </a:pPr>
            <a:r>
              <a:rPr b="1" lang="en" sz="1100">
                <a:latin typeface="Arial"/>
                <a:ea typeface="Arial"/>
                <a:cs typeface="Arial"/>
                <a:sym typeface="Arial"/>
              </a:rPr>
              <a:t>National Unity vs. Local Interests</a:t>
            </a:r>
            <a:r>
              <a:rPr lang="en" sz="1100">
                <a:latin typeface="Arial"/>
                <a:ea typeface="Arial"/>
                <a:cs typeface="Arial"/>
                <a:sym typeface="Arial"/>
              </a:rPr>
              <a:t>: Did the construction of the CPR foster genuine national unity, or did it prioritize the interests of certain provinces over others?</a:t>
            </a:r>
            <a:br>
              <a:rPr lang="en" sz="1100">
                <a:latin typeface="Arial"/>
                <a:ea typeface="Arial"/>
                <a:cs typeface="Arial"/>
                <a:sym typeface="Arial"/>
              </a:rPr>
            </a:br>
            <a:endParaRPr sz="1100">
              <a:latin typeface="Arial"/>
              <a:ea typeface="Arial"/>
              <a:cs typeface="Arial"/>
              <a:sym typeface="Arial"/>
            </a:endParaRPr>
          </a:p>
          <a:p>
            <a:pPr indent="0" lvl="0" marL="0" rtl="0" algn="l">
              <a:spcBef>
                <a:spcPts val="0"/>
              </a:spcBef>
              <a:spcAft>
                <a:spcPts val="0"/>
              </a:spcAft>
              <a:buNone/>
            </a:pPr>
            <a:r>
              <a:rPr b="1" lang="en" sz="1100">
                <a:latin typeface="Arial"/>
                <a:ea typeface="Arial"/>
                <a:cs typeface="Arial"/>
                <a:sym typeface="Arial"/>
              </a:rPr>
              <a:t>Labor Issues</a:t>
            </a:r>
            <a:r>
              <a:rPr lang="en" sz="1100">
                <a:latin typeface="Arial"/>
                <a:ea typeface="Arial"/>
                <a:cs typeface="Arial"/>
                <a:sym typeface="Arial"/>
              </a:rPr>
              <a:t>: Were the working conditions and wages for laborers involved in the CPR construction acceptable, or did they exploit workers for profit?</a:t>
            </a:r>
            <a:endParaRPr/>
          </a:p>
        </p:txBody>
      </p:sp>
      <p:sp>
        <p:nvSpPr>
          <p:cNvPr id="3126" name="Google Shape;3126;p91"/>
          <p:cNvSpPr txBox="1"/>
          <p:nvPr>
            <p:ph type="title"/>
          </p:nvPr>
        </p:nvSpPr>
        <p:spPr>
          <a:xfrm>
            <a:off x="720000" y="365760"/>
            <a:ext cx="7704000" cy="54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Debate Questions</a:t>
            </a:r>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0" name="Shape 3130"/>
        <p:cNvGrpSpPr/>
        <p:nvPr/>
      </p:nvGrpSpPr>
      <p:grpSpPr>
        <a:xfrm>
          <a:off x="0" y="0"/>
          <a:ext cx="0" cy="0"/>
          <a:chOff x="0" y="0"/>
          <a:chExt cx="0" cy="0"/>
        </a:xfrm>
      </p:grpSpPr>
      <p:sp>
        <p:nvSpPr>
          <p:cNvPr id="3131" name="Google Shape;3131;p92"/>
          <p:cNvSpPr txBox="1"/>
          <p:nvPr>
            <p:ph type="ctrTitle"/>
          </p:nvPr>
        </p:nvSpPr>
        <p:spPr>
          <a:xfrm>
            <a:off x="2890501" y="1005950"/>
            <a:ext cx="5543400" cy="27003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t>First Nations </a:t>
            </a:r>
            <a:r>
              <a:rPr lang="en"/>
              <a:t>Resistance</a:t>
            </a:r>
            <a:endParaRPr/>
          </a:p>
        </p:txBody>
      </p:sp>
      <p:sp>
        <p:nvSpPr>
          <p:cNvPr id="3132" name="Google Shape;3132;p92"/>
          <p:cNvSpPr txBox="1"/>
          <p:nvPr>
            <p:ph idx="1" type="subTitle"/>
          </p:nvPr>
        </p:nvSpPr>
        <p:spPr>
          <a:xfrm>
            <a:off x="2888925" y="3654250"/>
            <a:ext cx="5546100" cy="3657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rPr lang="en"/>
              <a:t>Lessons 11 &amp; 12</a:t>
            </a:r>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6" name="Shape 3136"/>
        <p:cNvGrpSpPr/>
        <p:nvPr/>
      </p:nvGrpSpPr>
      <p:grpSpPr>
        <a:xfrm>
          <a:off x="0" y="0"/>
          <a:ext cx="0" cy="0"/>
          <a:chOff x="0" y="0"/>
          <a:chExt cx="0" cy="0"/>
        </a:xfrm>
      </p:grpSpPr>
      <p:sp>
        <p:nvSpPr>
          <p:cNvPr id="3137" name="Google Shape;3137;p93"/>
          <p:cNvSpPr txBox="1"/>
          <p:nvPr>
            <p:ph idx="1" type="body"/>
          </p:nvPr>
        </p:nvSpPr>
        <p:spPr>
          <a:xfrm>
            <a:off x="695400" y="1557600"/>
            <a:ext cx="7704000" cy="2194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1700">
                <a:latin typeface="Arial"/>
                <a:ea typeface="Arial"/>
                <a:cs typeface="Arial"/>
                <a:sym typeface="Arial"/>
              </a:rPr>
              <a:t>Definition:</a:t>
            </a:r>
            <a:r>
              <a:rPr lang="en" sz="1700">
                <a:latin typeface="Arial"/>
                <a:ea typeface="Arial"/>
                <a:cs typeface="Arial"/>
                <a:sym typeface="Arial"/>
              </a:rPr>
              <a:t> Resistance refers to the actions First Nations took to defend their lands, rights, and cultures against colonial policies and practices.</a:t>
            </a:r>
            <a:endParaRPr sz="1700">
              <a:latin typeface="Arial"/>
              <a:ea typeface="Arial"/>
              <a:cs typeface="Arial"/>
              <a:sym typeface="Arial"/>
            </a:endParaRPr>
          </a:p>
          <a:p>
            <a:pPr indent="0" lvl="0" marL="0" rtl="0" algn="l">
              <a:spcBef>
                <a:spcPts val="0"/>
              </a:spcBef>
              <a:spcAft>
                <a:spcPts val="0"/>
              </a:spcAft>
              <a:buClr>
                <a:schemeClr val="lt1"/>
              </a:buClr>
              <a:buSzPts val="1100"/>
              <a:buFont typeface="Arial"/>
              <a:buNone/>
            </a:pPr>
            <a:r>
              <a:t/>
            </a:r>
            <a:endParaRPr sz="1700">
              <a:latin typeface="Arial"/>
              <a:ea typeface="Arial"/>
              <a:cs typeface="Arial"/>
              <a:sym typeface="Arial"/>
            </a:endParaRPr>
          </a:p>
          <a:p>
            <a:pPr indent="0" lvl="0" marL="0" rtl="0" algn="l">
              <a:spcBef>
                <a:spcPts val="0"/>
              </a:spcBef>
              <a:spcAft>
                <a:spcPts val="0"/>
              </a:spcAft>
              <a:buClr>
                <a:schemeClr val="lt1"/>
              </a:buClr>
              <a:buSzPts val="1100"/>
              <a:buFont typeface="Arial"/>
              <a:buNone/>
            </a:pPr>
            <a:r>
              <a:rPr b="1" lang="en" sz="1700">
                <a:latin typeface="Arial"/>
                <a:ea typeface="Arial"/>
                <a:cs typeface="Arial"/>
                <a:sym typeface="Arial"/>
              </a:rPr>
              <a:t>Historical Context:</a:t>
            </a:r>
            <a:endParaRPr b="1" sz="1700">
              <a:latin typeface="Arial"/>
              <a:ea typeface="Arial"/>
              <a:cs typeface="Arial"/>
              <a:sym typeface="Arial"/>
            </a:endParaRPr>
          </a:p>
          <a:p>
            <a:pPr indent="-336550" lvl="0" marL="457200" rtl="0" algn="l">
              <a:spcBef>
                <a:spcPts val="1200"/>
              </a:spcBef>
              <a:spcAft>
                <a:spcPts val="0"/>
              </a:spcAft>
              <a:buClr>
                <a:schemeClr val="lt1"/>
              </a:buClr>
              <a:buSzPts val="1700"/>
              <a:buFont typeface="Arial"/>
              <a:buChar char="●"/>
            </a:pPr>
            <a:r>
              <a:rPr lang="en" sz="1700">
                <a:latin typeface="Arial"/>
                <a:ea typeface="Arial"/>
                <a:cs typeface="Arial"/>
                <a:sym typeface="Arial"/>
              </a:rPr>
              <a:t>Colonization led to the loss of land, resources, and autonomy for First Nations peoples.</a:t>
            </a:r>
            <a:endParaRPr sz="1700">
              <a:latin typeface="Arial"/>
              <a:ea typeface="Arial"/>
              <a:cs typeface="Arial"/>
              <a:sym typeface="Arial"/>
            </a:endParaRPr>
          </a:p>
          <a:p>
            <a:pPr indent="-336550" lvl="0" marL="457200" rtl="0" algn="l">
              <a:spcBef>
                <a:spcPts val="0"/>
              </a:spcBef>
              <a:spcAft>
                <a:spcPts val="0"/>
              </a:spcAft>
              <a:buClr>
                <a:schemeClr val="lt1"/>
              </a:buClr>
              <a:buSzPts val="1700"/>
              <a:buFont typeface="Arial"/>
              <a:buChar char="●"/>
            </a:pPr>
            <a:r>
              <a:rPr lang="en" sz="1700">
                <a:latin typeface="Arial"/>
                <a:ea typeface="Arial"/>
                <a:cs typeface="Arial"/>
                <a:sym typeface="Arial"/>
              </a:rPr>
              <a:t>The Indian Act (1876) imposed government control over First Nations.</a:t>
            </a:r>
            <a:endParaRPr sz="2000"/>
          </a:p>
        </p:txBody>
      </p:sp>
      <p:sp>
        <p:nvSpPr>
          <p:cNvPr id="3138" name="Google Shape;3138;p93"/>
          <p:cNvSpPr txBox="1"/>
          <p:nvPr>
            <p:ph type="title"/>
          </p:nvPr>
        </p:nvSpPr>
        <p:spPr>
          <a:xfrm>
            <a:off x="720000" y="365760"/>
            <a:ext cx="7704000" cy="54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Overview</a:t>
            </a:r>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2" name="Shape 3142"/>
        <p:cNvGrpSpPr/>
        <p:nvPr/>
      </p:nvGrpSpPr>
      <p:grpSpPr>
        <a:xfrm>
          <a:off x="0" y="0"/>
          <a:ext cx="0" cy="0"/>
          <a:chOff x="0" y="0"/>
          <a:chExt cx="0" cy="0"/>
        </a:xfrm>
      </p:grpSpPr>
      <p:sp>
        <p:nvSpPr>
          <p:cNvPr id="3143" name="Google Shape;3143;p94"/>
          <p:cNvSpPr txBox="1"/>
          <p:nvPr>
            <p:ph idx="1" type="body"/>
          </p:nvPr>
        </p:nvSpPr>
        <p:spPr>
          <a:xfrm>
            <a:off x="695400" y="1557600"/>
            <a:ext cx="7902900" cy="2194500"/>
          </a:xfrm>
          <a:prstGeom prst="rect">
            <a:avLst/>
          </a:prstGeom>
        </p:spPr>
        <p:txBody>
          <a:bodyPr anchorCtr="0" anchor="ctr" bIns="91425" lIns="91425" spcFirstLastPara="1" rIns="91425" wrap="square" tIns="91425">
            <a:noAutofit/>
          </a:bodyPr>
          <a:lstStyle/>
          <a:p>
            <a:pPr indent="-323850" lvl="0" marL="457200" rtl="0" algn="l">
              <a:spcBef>
                <a:spcPts val="1200"/>
              </a:spcBef>
              <a:spcAft>
                <a:spcPts val="0"/>
              </a:spcAft>
              <a:buClr>
                <a:schemeClr val="lt1"/>
              </a:buClr>
              <a:buSzPts val="1500"/>
              <a:buFont typeface="Arial"/>
              <a:buChar char="●"/>
            </a:pPr>
            <a:r>
              <a:rPr b="1" lang="en" sz="1500">
                <a:latin typeface="Arial"/>
                <a:ea typeface="Arial"/>
                <a:cs typeface="Arial"/>
                <a:sym typeface="Arial"/>
              </a:rPr>
              <a:t>Location:</a:t>
            </a:r>
            <a:r>
              <a:rPr lang="en" sz="1500">
                <a:latin typeface="Arial"/>
                <a:ea typeface="Arial"/>
                <a:cs typeface="Arial"/>
                <a:sym typeface="Arial"/>
              </a:rPr>
              <a:t> Red River Settlement (modern-day Manitoba).</a:t>
            </a:r>
            <a:endParaRPr sz="1500">
              <a:latin typeface="Arial"/>
              <a:ea typeface="Arial"/>
              <a:cs typeface="Arial"/>
              <a:sym typeface="Arial"/>
            </a:endParaRPr>
          </a:p>
          <a:p>
            <a:pPr indent="-323850" lvl="0" marL="457200" rtl="0" algn="l">
              <a:spcBef>
                <a:spcPts val="0"/>
              </a:spcBef>
              <a:spcAft>
                <a:spcPts val="0"/>
              </a:spcAft>
              <a:buClr>
                <a:schemeClr val="lt1"/>
              </a:buClr>
              <a:buSzPts val="1500"/>
              <a:buFont typeface="Arial"/>
              <a:buChar char="●"/>
            </a:pPr>
            <a:r>
              <a:rPr b="1" lang="en" sz="1500">
                <a:latin typeface="Arial"/>
                <a:ea typeface="Arial"/>
                <a:cs typeface="Arial"/>
                <a:sym typeface="Arial"/>
              </a:rPr>
              <a:t>Cause:</a:t>
            </a:r>
            <a:endParaRPr b="1" sz="1500">
              <a:latin typeface="Arial"/>
              <a:ea typeface="Arial"/>
              <a:cs typeface="Arial"/>
              <a:sym typeface="Arial"/>
            </a:endParaRPr>
          </a:p>
          <a:p>
            <a:pPr indent="-323850" lvl="1" marL="914400" rtl="0" algn="l">
              <a:lnSpc>
                <a:spcPct val="115000"/>
              </a:lnSpc>
              <a:spcBef>
                <a:spcPts val="0"/>
              </a:spcBef>
              <a:spcAft>
                <a:spcPts val="0"/>
              </a:spcAft>
              <a:buSzPts val="1500"/>
              <a:buFont typeface="Arial"/>
              <a:buChar char="○"/>
            </a:pPr>
            <a:r>
              <a:rPr lang="en" sz="1500">
                <a:latin typeface="Arial"/>
                <a:ea typeface="Arial"/>
                <a:cs typeface="Arial"/>
                <a:sym typeface="Arial"/>
              </a:rPr>
              <a:t>Canada bought Rupert's Land from the Hudson’s Bay Company without consulting the Métis.</a:t>
            </a:r>
            <a:endParaRPr sz="1500">
              <a:latin typeface="Arial"/>
              <a:ea typeface="Arial"/>
              <a:cs typeface="Arial"/>
              <a:sym typeface="Arial"/>
            </a:endParaRPr>
          </a:p>
          <a:p>
            <a:pPr indent="-323850" lvl="1" marL="914400" rtl="0" algn="l">
              <a:lnSpc>
                <a:spcPct val="115000"/>
              </a:lnSpc>
              <a:spcBef>
                <a:spcPts val="0"/>
              </a:spcBef>
              <a:spcAft>
                <a:spcPts val="0"/>
              </a:spcAft>
              <a:buSzPts val="1500"/>
              <a:buFont typeface="Arial"/>
              <a:buChar char="○"/>
            </a:pPr>
            <a:r>
              <a:rPr lang="en" sz="1500">
                <a:latin typeface="Arial"/>
                <a:ea typeface="Arial"/>
                <a:cs typeface="Arial"/>
                <a:sym typeface="Arial"/>
              </a:rPr>
              <a:t>Fear of losing land, culture, and self-determination.</a:t>
            </a:r>
            <a:endParaRPr sz="1500">
              <a:latin typeface="Arial"/>
              <a:ea typeface="Arial"/>
              <a:cs typeface="Arial"/>
              <a:sym typeface="Arial"/>
            </a:endParaRPr>
          </a:p>
          <a:p>
            <a:pPr indent="-323850" lvl="0" marL="457200" rtl="0" algn="l">
              <a:spcBef>
                <a:spcPts val="0"/>
              </a:spcBef>
              <a:spcAft>
                <a:spcPts val="0"/>
              </a:spcAft>
              <a:buClr>
                <a:schemeClr val="lt1"/>
              </a:buClr>
              <a:buSzPts val="1500"/>
              <a:buFont typeface="Arial"/>
              <a:buChar char="●"/>
            </a:pPr>
            <a:r>
              <a:rPr b="1" lang="en" sz="1500">
                <a:latin typeface="Arial"/>
                <a:ea typeface="Arial"/>
                <a:cs typeface="Arial"/>
                <a:sym typeface="Arial"/>
              </a:rPr>
              <a:t>Events:</a:t>
            </a:r>
            <a:endParaRPr b="1" sz="1500">
              <a:latin typeface="Arial"/>
              <a:ea typeface="Arial"/>
              <a:cs typeface="Arial"/>
              <a:sym typeface="Arial"/>
            </a:endParaRPr>
          </a:p>
          <a:p>
            <a:pPr indent="-323850" lvl="1" marL="914400" rtl="0" algn="l">
              <a:lnSpc>
                <a:spcPct val="115000"/>
              </a:lnSpc>
              <a:spcBef>
                <a:spcPts val="0"/>
              </a:spcBef>
              <a:spcAft>
                <a:spcPts val="0"/>
              </a:spcAft>
              <a:buSzPts val="1500"/>
              <a:buFont typeface="Arial"/>
              <a:buChar char="○"/>
            </a:pPr>
            <a:r>
              <a:rPr lang="en" sz="1500">
                <a:latin typeface="Arial"/>
                <a:ea typeface="Arial"/>
                <a:cs typeface="Arial"/>
                <a:sym typeface="Arial"/>
              </a:rPr>
              <a:t>Louis Riel led the Métis to form a provisional government.</a:t>
            </a:r>
            <a:endParaRPr sz="1500">
              <a:latin typeface="Arial"/>
              <a:ea typeface="Arial"/>
              <a:cs typeface="Arial"/>
              <a:sym typeface="Arial"/>
            </a:endParaRPr>
          </a:p>
          <a:p>
            <a:pPr indent="-323850" lvl="1" marL="914400" rtl="0" algn="l">
              <a:lnSpc>
                <a:spcPct val="115000"/>
              </a:lnSpc>
              <a:spcBef>
                <a:spcPts val="0"/>
              </a:spcBef>
              <a:spcAft>
                <a:spcPts val="0"/>
              </a:spcAft>
              <a:buSzPts val="1500"/>
              <a:buFont typeface="Arial"/>
              <a:buChar char="○"/>
            </a:pPr>
            <a:r>
              <a:rPr lang="en" sz="1500">
                <a:latin typeface="Arial"/>
                <a:ea typeface="Arial"/>
                <a:cs typeface="Arial"/>
                <a:sym typeface="Arial"/>
              </a:rPr>
              <a:t>They demanded rights for the Métis and negotiated Manitoba's entry into Confederation.</a:t>
            </a:r>
            <a:endParaRPr sz="1500">
              <a:latin typeface="Arial"/>
              <a:ea typeface="Arial"/>
              <a:cs typeface="Arial"/>
              <a:sym typeface="Arial"/>
            </a:endParaRPr>
          </a:p>
          <a:p>
            <a:pPr indent="-323850" lvl="0" marL="457200" rtl="0" algn="l">
              <a:spcBef>
                <a:spcPts val="0"/>
              </a:spcBef>
              <a:spcAft>
                <a:spcPts val="0"/>
              </a:spcAft>
              <a:buClr>
                <a:schemeClr val="lt1"/>
              </a:buClr>
              <a:buSzPts val="1500"/>
              <a:buFont typeface="Arial"/>
              <a:buChar char="●"/>
            </a:pPr>
            <a:r>
              <a:rPr b="1" lang="en" sz="1500">
                <a:latin typeface="Arial"/>
                <a:ea typeface="Arial"/>
                <a:cs typeface="Arial"/>
                <a:sym typeface="Arial"/>
              </a:rPr>
              <a:t>Outcome:</a:t>
            </a:r>
            <a:endParaRPr b="1" sz="1500">
              <a:latin typeface="Arial"/>
              <a:ea typeface="Arial"/>
              <a:cs typeface="Arial"/>
              <a:sym typeface="Arial"/>
            </a:endParaRPr>
          </a:p>
          <a:p>
            <a:pPr indent="-323850" lvl="1" marL="914400" rtl="0" algn="l">
              <a:lnSpc>
                <a:spcPct val="115000"/>
              </a:lnSpc>
              <a:spcBef>
                <a:spcPts val="0"/>
              </a:spcBef>
              <a:spcAft>
                <a:spcPts val="0"/>
              </a:spcAft>
              <a:buSzPts val="1500"/>
              <a:buFont typeface="Arial"/>
              <a:buChar char="○"/>
            </a:pPr>
            <a:r>
              <a:rPr lang="en" sz="1500">
                <a:latin typeface="Arial"/>
                <a:ea typeface="Arial"/>
                <a:cs typeface="Arial"/>
                <a:sym typeface="Arial"/>
              </a:rPr>
              <a:t>Manitoba Act (1870) created Manitoba as a province, recognizing some Métis land rights.</a:t>
            </a:r>
            <a:endParaRPr sz="1500">
              <a:latin typeface="Arial"/>
              <a:ea typeface="Arial"/>
              <a:cs typeface="Arial"/>
              <a:sym typeface="Arial"/>
            </a:endParaRPr>
          </a:p>
          <a:p>
            <a:pPr indent="-323850" lvl="1" marL="914400" rtl="0" algn="l">
              <a:lnSpc>
                <a:spcPct val="115000"/>
              </a:lnSpc>
              <a:spcBef>
                <a:spcPts val="0"/>
              </a:spcBef>
              <a:spcAft>
                <a:spcPts val="0"/>
              </a:spcAft>
              <a:buSzPts val="1500"/>
              <a:buFont typeface="Arial"/>
              <a:buChar char="○"/>
            </a:pPr>
            <a:r>
              <a:rPr lang="en" sz="1500">
                <a:latin typeface="Arial"/>
                <a:ea typeface="Arial"/>
                <a:cs typeface="Arial"/>
                <a:sym typeface="Arial"/>
              </a:rPr>
              <a:t>However, promises were not fully honored, and Métis land was later lost.</a:t>
            </a:r>
            <a:endParaRPr sz="1800"/>
          </a:p>
        </p:txBody>
      </p:sp>
      <p:sp>
        <p:nvSpPr>
          <p:cNvPr id="3144" name="Google Shape;3144;p94"/>
          <p:cNvSpPr txBox="1"/>
          <p:nvPr>
            <p:ph type="title"/>
          </p:nvPr>
        </p:nvSpPr>
        <p:spPr>
          <a:xfrm>
            <a:off x="720000" y="-15240"/>
            <a:ext cx="7704000" cy="54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Red River Resistance</a:t>
            </a:r>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8" name="Shape 3148"/>
        <p:cNvGrpSpPr/>
        <p:nvPr/>
      </p:nvGrpSpPr>
      <p:grpSpPr>
        <a:xfrm>
          <a:off x="0" y="0"/>
          <a:ext cx="0" cy="0"/>
          <a:chOff x="0" y="0"/>
          <a:chExt cx="0" cy="0"/>
        </a:xfrm>
      </p:grpSpPr>
      <p:sp>
        <p:nvSpPr>
          <p:cNvPr id="3149" name="Google Shape;3149;p95"/>
          <p:cNvSpPr txBox="1"/>
          <p:nvPr>
            <p:ph idx="1" type="body"/>
          </p:nvPr>
        </p:nvSpPr>
        <p:spPr>
          <a:xfrm>
            <a:off x="695400" y="1557600"/>
            <a:ext cx="7996800" cy="2194500"/>
          </a:xfrm>
          <a:prstGeom prst="rect">
            <a:avLst/>
          </a:prstGeom>
        </p:spPr>
        <p:txBody>
          <a:bodyPr anchorCtr="0" anchor="ctr" bIns="91425" lIns="91425" spcFirstLastPara="1" rIns="91425" wrap="square" tIns="91425">
            <a:noAutofit/>
          </a:bodyPr>
          <a:lstStyle/>
          <a:p>
            <a:pPr indent="-330200" lvl="0" marL="457200" rtl="0" algn="l">
              <a:spcBef>
                <a:spcPts val="1200"/>
              </a:spcBef>
              <a:spcAft>
                <a:spcPts val="0"/>
              </a:spcAft>
              <a:buClr>
                <a:schemeClr val="lt1"/>
              </a:buClr>
              <a:buSzPts val="1600"/>
              <a:buFont typeface="Arial"/>
              <a:buChar char="●"/>
            </a:pPr>
            <a:r>
              <a:rPr b="1" lang="en" sz="1600">
                <a:latin typeface="Arial"/>
                <a:ea typeface="Arial"/>
                <a:cs typeface="Arial"/>
                <a:sym typeface="Arial"/>
              </a:rPr>
              <a:t>Location:</a:t>
            </a:r>
            <a:r>
              <a:rPr lang="en" sz="1600">
                <a:latin typeface="Arial"/>
                <a:ea typeface="Arial"/>
                <a:cs typeface="Arial"/>
                <a:sym typeface="Arial"/>
              </a:rPr>
              <a:t> Saskatchewan.</a:t>
            </a:r>
            <a:endParaRPr sz="1600">
              <a:latin typeface="Arial"/>
              <a:ea typeface="Arial"/>
              <a:cs typeface="Arial"/>
              <a:sym typeface="Arial"/>
            </a:endParaRPr>
          </a:p>
          <a:p>
            <a:pPr indent="-330200" lvl="0" marL="457200" rtl="0" algn="l">
              <a:spcBef>
                <a:spcPts val="0"/>
              </a:spcBef>
              <a:spcAft>
                <a:spcPts val="0"/>
              </a:spcAft>
              <a:buClr>
                <a:schemeClr val="lt1"/>
              </a:buClr>
              <a:buSzPts val="1600"/>
              <a:buFont typeface="Arial"/>
              <a:buChar char="●"/>
            </a:pPr>
            <a:r>
              <a:rPr b="1" lang="en" sz="1600">
                <a:latin typeface="Arial"/>
                <a:ea typeface="Arial"/>
                <a:cs typeface="Arial"/>
                <a:sym typeface="Arial"/>
              </a:rPr>
              <a:t>Cause:</a:t>
            </a:r>
            <a:endParaRPr b="1" sz="1600">
              <a:latin typeface="Arial"/>
              <a:ea typeface="Arial"/>
              <a:cs typeface="Arial"/>
              <a:sym typeface="Arial"/>
            </a:endParaRPr>
          </a:p>
          <a:p>
            <a:pPr indent="-330200" lvl="1" marL="914400" rtl="0" algn="l">
              <a:lnSpc>
                <a:spcPct val="115000"/>
              </a:lnSpc>
              <a:spcBef>
                <a:spcPts val="0"/>
              </a:spcBef>
              <a:spcAft>
                <a:spcPts val="0"/>
              </a:spcAft>
              <a:buSzPts val="1600"/>
              <a:buFont typeface="Arial"/>
              <a:buChar char="○"/>
            </a:pPr>
            <a:r>
              <a:rPr lang="en" sz="1600">
                <a:latin typeface="Arial"/>
                <a:ea typeface="Arial"/>
                <a:cs typeface="Arial"/>
                <a:sym typeface="Arial"/>
              </a:rPr>
              <a:t>Métis and First Nations faced food shortages due to bison extinction and broken government promises.</a:t>
            </a:r>
            <a:endParaRPr sz="1600">
              <a:latin typeface="Arial"/>
              <a:ea typeface="Arial"/>
              <a:cs typeface="Arial"/>
              <a:sym typeface="Arial"/>
            </a:endParaRPr>
          </a:p>
          <a:p>
            <a:pPr indent="-330200" lvl="1" marL="914400" rtl="0" algn="l">
              <a:lnSpc>
                <a:spcPct val="115000"/>
              </a:lnSpc>
              <a:spcBef>
                <a:spcPts val="0"/>
              </a:spcBef>
              <a:spcAft>
                <a:spcPts val="0"/>
              </a:spcAft>
              <a:buSzPts val="1600"/>
              <a:buFont typeface="Arial"/>
              <a:buChar char="○"/>
            </a:pPr>
            <a:r>
              <a:rPr lang="en" sz="1600">
                <a:latin typeface="Arial"/>
                <a:ea typeface="Arial"/>
                <a:cs typeface="Arial"/>
                <a:sym typeface="Arial"/>
              </a:rPr>
              <a:t>Loss of land and declining influence in their territories.</a:t>
            </a:r>
            <a:endParaRPr sz="1600">
              <a:latin typeface="Arial"/>
              <a:ea typeface="Arial"/>
              <a:cs typeface="Arial"/>
              <a:sym typeface="Arial"/>
            </a:endParaRPr>
          </a:p>
          <a:p>
            <a:pPr indent="-330200" lvl="0" marL="457200" rtl="0" algn="l">
              <a:spcBef>
                <a:spcPts val="0"/>
              </a:spcBef>
              <a:spcAft>
                <a:spcPts val="0"/>
              </a:spcAft>
              <a:buClr>
                <a:schemeClr val="lt1"/>
              </a:buClr>
              <a:buSzPts val="1600"/>
              <a:buFont typeface="Arial"/>
              <a:buChar char="●"/>
            </a:pPr>
            <a:r>
              <a:rPr b="1" lang="en" sz="1600">
                <a:latin typeface="Arial"/>
                <a:ea typeface="Arial"/>
                <a:cs typeface="Arial"/>
                <a:sym typeface="Arial"/>
              </a:rPr>
              <a:t>Events:</a:t>
            </a:r>
            <a:endParaRPr b="1" sz="1600">
              <a:latin typeface="Arial"/>
              <a:ea typeface="Arial"/>
              <a:cs typeface="Arial"/>
              <a:sym typeface="Arial"/>
            </a:endParaRPr>
          </a:p>
          <a:p>
            <a:pPr indent="-330200" lvl="1" marL="914400" rtl="0" algn="l">
              <a:lnSpc>
                <a:spcPct val="115000"/>
              </a:lnSpc>
              <a:spcBef>
                <a:spcPts val="0"/>
              </a:spcBef>
              <a:spcAft>
                <a:spcPts val="0"/>
              </a:spcAft>
              <a:buSzPts val="1600"/>
              <a:buFont typeface="Arial"/>
              <a:buChar char="○"/>
            </a:pPr>
            <a:r>
              <a:rPr lang="en" sz="1600">
                <a:latin typeface="Arial"/>
                <a:ea typeface="Arial"/>
                <a:cs typeface="Arial"/>
                <a:sym typeface="Arial"/>
              </a:rPr>
              <a:t>Riel returned to lead the Métis and allied with some Cree and Assiniboine groups.</a:t>
            </a:r>
            <a:endParaRPr sz="1600">
              <a:latin typeface="Arial"/>
              <a:ea typeface="Arial"/>
              <a:cs typeface="Arial"/>
              <a:sym typeface="Arial"/>
            </a:endParaRPr>
          </a:p>
          <a:p>
            <a:pPr indent="-330200" lvl="1" marL="914400" rtl="0" algn="l">
              <a:lnSpc>
                <a:spcPct val="115000"/>
              </a:lnSpc>
              <a:spcBef>
                <a:spcPts val="0"/>
              </a:spcBef>
              <a:spcAft>
                <a:spcPts val="0"/>
              </a:spcAft>
              <a:buSzPts val="1600"/>
              <a:buFont typeface="Arial"/>
              <a:buChar char="○"/>
            </a:pPr>
            <a:r>
              <a:rPr lang="en" sz="1600">
                <a:latin typeface="Arial"/>
                <a:ea typeface="Arial"/>
                <a:cs typeface="Arial"/>
                <a:sym typeface="Arial"/>
              </a:rPr>
              <a:t>Armed confrontations occurred, including the Battle of Batoche.</a:t>
            </a:r>
            <a:endParaRPr sz="1600">
              <a:latin typeface="Arial"/>
              <a:ea typeface="Arial"/>
              <a:cs typeface="Arial"/>
              <a:sym typeface="Arial"/>
            </a:endParaRPr>
          </a:p>
          <a:p>
            <a:pPr indent="-330200" lvl="0" marL="457200" rtl="0" algn="l">
              <a:spcBef>
                <a:spcPts val="0"/>
              </a:spcBef>
              <a:spcAft>
                <a:spcPts val="0"/>
              </a:spcAft>
              <a:buClr>
                <a:schemeClr val="lt1"/>
              </a:buClr>
              <a:buSzPts val="1600"/>
              <a:buFont typeface="Arial"/>
              <a:buChar char="●"/>
            </a:pPr>
            <a:r>
              <a:rPr b="1" lang="en" sz="1600">
                <a:latin typeface="Arial"/>
                <a:ea typeface="Arial"/>
                <a:cs typeface="Arial"/>
                <a:sym typeface="Arial"/>
              </a:rPr>
              <a:t>Outcome:</a:t>
            </a:r>
            <a:endParaRPr b="1" sz="1600">
              <a:latin typeface="Arial"/>
              <a:ea typeface="Arial"/>
              <a:cs typeface="Arial"/>
              <a:sym typeface="Arial"/>
            </a:endParaRPr>
          </a:p>
          <a:p>
            <a:pPr indent="-330200" lvl="1" marL="914400" rtl="0" algn="l">
              <a:lnSpc>
                <a:spcPct val="115000"/>
              </a:lnSpc>
              <a:spcBef>
                <a:spcPts val="0"/>
              </a:spcBef>
              <a:spcAft>
                <a:spcPts val="0"/>
              </a:spcAft>
              <a:buSzPts val="1600"/>
              <a:buFont typeface="Arial"/>
              <a:buChar char="○"/>
            </a:pPr>
            <a:r>
              <a:rPr lang="en" sz="1600">
                <a:latin typeface="Arial"/>
                <a:ea typeface="Arial"/>
                <a:cs typeface="Arial"/>
                <a:sym typeface="Arial"/>
              </a:rPr>
              <a:t>The resistance was defeated by Canadian forces.</a:t>
            </a:r>
            <a:endParaRPr sz="1600">
              <a:latin typeface="Arial"/>
              <a:ea typeface="Arial"/>
              <a:cs typeface="Arial"/>
              <a:sym typeface="Arial"/>
            </a:endParaRPr>
          </a:p>
          <a:p>
            <a:pPr indent="-330200" lvl="1" marL="914400" rtl="0" algn="l">
              <a:lnSpc>
                <a:spcPct val="115000"/>
              </a:lnSpc>
              <a:spcBef>
                <a:spcPts val="0"/>
              </a:spcBef>
              <a:spcAft>
                <a:spcPts val="0"/>
              </a:spcAft>
              <a:buSzPts val="1600"/>
              <a:buFont typeface="Arial"/>
              <a:buChar char="○"/>
            </a:pPr>
            <a:r>
              <a:rPr lang="en" sz="1600">
                <a:latin typeface="Arial"/>
                <a:ea typeface="Arial"/>
                <a:cs typeface="Arial"/>
                <a:sym typeface="Arial"/>
              </a:rPr>
              <a:t>Riel was captured, tried, and hanged for treason.</a:t>
            </a:r>
            <a:endParaRPr sz="1600">
              <a:latin typeface="Arial"/>
              <a:ea typeface="Arial"/>
              <a:cs typeface="Arial"/>
              <a:sym typeface="Arial"/>
            </a:endParaRPr>
          </a:p>
          <a:p>
            <a:pPr indent="-330200" lvl="1" marL="914400" rtl="0" algn="l">
              <a:lnSpc>
                <a:spcPct val="115000"/>
              </a:lnSpc>
              <a:spcBef>
                <a:spcPts val="0"/>
              </a:spcBef>
              <a:spcAft>
                <a:spcPts val="0"/>
              </a:spcAft>
              <a:buSzPts val="1600"/>
              <a:buFont typeface="Arial"/>
              <a:buChar char="○"/>
            </a:pPr>
            <a:r>
              <a:rPr lang="en" sz="1600">
                <a:latin typeface="Arial"/>
                <a:ea typeface="Arial"/>
                <a:cs typeface="Arial"/>
                <a:sym typeface="Arial"/>
              </a:rPr>
              <a:t>Increased government control over the Prairies.</a:t>
            </a:r>
            <a:endParaRPr sz="1900"/>
          </a:p>
        </p:txBody>
      </p:sp>
      <p:sp>
        <p:nvSpPr>
          <p:cNvPr id="3150" name="Google Shape;3150;p95"/>
          <p:cNvSpPr txBox="1"/>
          <p:nvPr>
            <p:ph type="title"/>
          </p:nvPr>
        </p:nvSpPr>
        <p:spPr>
          <a:xfrm>
            <a:off x="720000" y="-15240"/>
            <a:ext cx="7704000" cy="54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Northwest Resistance</a:t>
            </a:r>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4" name="Shape 3154"/>
        <p:cNvGrpSpPr/>
        <p:nvPr/>
      </p:nvGrpSpPr>
      <p:grpSpPr>
        <a:xfrm>
          <a:off x="0" y="0"/>
          <a:ext cx="0" cy="0"/>
          <a:chOff x="0" y="0"/>
          <a:chExt cx="0" cy="0"/>
        </a:xfrm>
      </p:grpSpPr>
      <p:sp>
        <p:nvSpPr>
          <p:cNvPr id="3155" name="Google Shape;3155;p96"/>
          <p:cNvSpPr txBox="1"/>
          <p:nvPr>
            <p:ph idx="1" type="body"/>
          </p:nvPr>
        </p:nvSpPr>
        <p:spPr>
          <a:xfrm>
            <a:off x="695400" y="1557600"/>
            <a:ext cx="7304100" cy="2194500"/>
          </a:xfrm>
          <a:prstGeom prst="rect">
            <a:avLst/>
          </a:prstGeom>
        </p:spPr>
        <p:txBody>
          <a:bodyPr anchorCtr="0" anchor="ctr" bIns="91425" lIns="91425" spcFirstLastPara="1" rIns="91425" wrap="square" tIns="91425">
            <a:noAutofit/>
          </a:bodyPr>
          <a:lstStyle/>
          <a:p>
            <a:pPr indent="-361950" lvl="0" marL="457200" rtl="0" algn="l">
              <a:spcBef>
                <a:spcPts val="0"/>
              </a:spcBef>
              <a:spcAft>
                <a:spcPts val="0"/>
              </a:spcAft>
              <a:buSzPts val="2100"/>
              <a:buChar char="●"/>
            </a:pPr>
            <a:r>
              <a:rPr lang="en" sz="1900"/>
              <a:t>Highlighted the struggles of Métis and Indigenous peoples for rights and recognition.</a:t>
            </a:r>
            <a:endParaRPr sz="1900"/>
          </a:p>
          <a:p>
            <a:pPr indent="-361950" lvl="0" marL="457200" rtl="0" algn="l">
              <a:spcBef>
                <a:spcPts val="0"/>
              </a:spcBef>
              <a:spcAft>
                <a:spcPts val="0"/>
              </a:spcAft>
              <a:buSzPts val="2100"/>
              <a:buChar char="●"/>
            </a:pPr>
            <a:r>
              <a:rPr lang="en" sz="1900"/>
              <a:t>Led to increased government suppression but also greater awareness of Indigenous issues in Canada.</a:t>
            </a:r>
            <a:endParaRPr sz="1900"/>
          </a:p>
        </p:txBody>
      </p:sp>
      <p:sp>
        <p:nvSpPr>
          <p:cNvPr id="3156" name="Google Shape;3156;p96"/>
          <p:cNvSpPr txBox="1"/>
          <p:nvPr>
            <p:ph type="title"/>
          </p:nvPr>
        </p:nvSpPr>
        <p:spPr>
          <a:xfrm>
            <a:off x="720000" y="365760"/>
            <a:ext cx="7704000" cy="54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Impact</a:t>
            </a:r>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0" name="Shape 3160"/>
        <p:cNvGrpSpPr/>
        <p:nvPr/>
      </p:nvGrpSpPr>
      <p:grpSpPr>
        <a:xfrm>
          <a:off x="0" y="0"/>
          <a:ext cx="0" cy="0"/>
          <a:chOff x="0" y="0"/>
          <a:chExt cx="0" cy="0"/>
        </a:xfrm>
      </p:grpSpPr>
      <p:sp>
        <p:nvSpPr>
          <p:cNvPr id="3161" name="Google Shape;3161;p97"/>
          <p:cNvSpPr txBox="1"/>
          <p:nvPr>
            <p:ph idx="1" type="body"/>
          </p:nvPr>
        </p:nvSpPr>
        <p:spPr>
          <a:xfrm>
            <a:off x="695400" y="1557600"/>
            <a:ext cx="7704000" cy="2194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lt1"/>
              </a:buClr>
              <a:buSzPts val="1100"/>
              <a:buFont typeface="Arial"/>
              <a:buNone/>
            </a:pPr>
            <a:r>
              <a:rPr b="1" lang="en" sz="1800">
                <a:latin typeface="Arial"/>
                <a:ea typeface="Arial"/>
                <a:cs typeface="Arial"/>
                <a:sym typeface="Arial"/>
              </a:rPr>
              <a:t>The Numbered Treaties (1871-1921)</a:t>
            </a:r>
            <a:endParaRPr b="1" sz="1800">
              <a:latin typeface="Arial"/>
              <a:ea typeface="Arial"/>
              <a:cs typeface="Arial"/>
              <a:sym typeface="Arial"/>
            </a:endParaRPr>
          </a:p>
          <a:p>
            <a:pPr indent="-342900" lvl="0" marL="457200" rtl="0" algn="l">
              <a:spcBef>
                <a:spcPts val="1200"/>
              </a:spcBef>
              <a:spcAft>
                <a:spcPts val="0"/>
              </a:spcAft>
              <a:buClr>
                <a:schemeClr val="lt1"/>
              </a:buClr>
              <a:buSzPts val="1800"/>
              <a:buFont typeface="Arial"/>
              <a:buChar char="●"/>
            </a:pPr>
            <a:r>
              <a:rPr b="1" lang="en" sz="1800">
                <a:latin typeface="Arial"/>
                <a:ea typeface="Arial"/>
                <a:cs typeface="Arial"/>
                <a:sym typeface="Arial"/>
              </a:rPr>
              <a:t>Context:</a:t>
            </a:r>
            <a:r>
              <a:rPr lang="en" sz="1800">
                <a:latin typeface="Arial"/>
                <a:ea typeface="Arial"/>
                <a:cs typeface="Arial"/>
                <a:sym typeface="Arial"/>
              </a:rPr>
              <a:t> Treaties between First Nations and the Canadian government were often signed under duress or deceit.</a:t>
            </a:r>
            <a:endParaRPr sz="1800">
              <a:latin typeface="Arial"/>
              <a:ea typeface="Arial"/>
              <a:cs typeface="Arial"/>
              <a:sym typeface="Arial"/>
            </a:endParaRPr>
          </a:p>
          <a:p>
            <a:pPr indent="-342900" lvl="0" marL="457200" rtl="0" algn="l">
              <a:spcBef>
                <a:spcPts val="0"/>
              </a:spcBef>
              <a:spcAft>
                <a:spcPts val="0"/>
              </a:spcAft>
              <a:buClr>
                <a:schemeClr val="lt1"/>
              </a:buClr>
              <a:buSzPts val="1800"/>
              <a:buFont typeface="Arial"/>
              <a:buChar char="●"/>
            </a:pPr>
            <a:r>
              <a:rPr b="1" lang="en" sz="1800">
                <a:latin typeface="Arial"/>
                <a:ea typeface="Arial"/>
                <a:cs typeface="Arial"/>
                <a:sym typeface="Arial"/>
              </a:rPr>
              <a:t>Resistance:</a:t>
            </a:r>
            <a:endParaRPr b="1" sz="1800">
              <a:latin typeface="Arial"/>
              <a:ea typeface="Arial"/>
              <a:cs typeface="Arial"/>
              <a:sym typeface="Arial"/>
            </a:endParaRPr>
          </a:p>
          <a:p>
            <a:pPr indent="-342900" lvl="1" marL="914400" rtl="0" algn="l">
              <a:lnSpc>
                <a:spcPct val="115000"/>
              </a:lnSpc>
              <a:spcBef>
                <a:spcPts val="0"/>
              </a:spcBef>
              <a:spcAft>
                <a:spcPts val="0"/>
              </a:spcAft>
              <a:buSzPts val="1800"/>
              <a:buFont typeface="Arial"/>
              <a:buChar char="○"/>
            </a:pPr>
            <a:r>
              <a:rPr lang="en" sz="1800">
                <a:latin typeface="Arial"/>
                <a:ea typeface="Arial"/>
                <a:cs typeface="Arial"/>
                <a:sym typeface="Arial"/>
              </a:rPr>
              <a:t>Many leaders resisted signing or sought to renegotiate terms for better protections of land and rights.</a:t>
            </a:r>
            <a:endParaRPr sz="1800">
              <a:latin typeface="Arial"/>
              <a:ea typeface="Arial"/>
              <a:cs typeface="Arial"/>
              <a:sym typeface="Arial"/>
            </a:endParaRPr>
          </a:p>
          <a:p>
            <a:pPr indent="-342900" lvl="1" marL="914400" rtl="0" algn="l">
              <a:lnSpc>
                <a:spcPct val="115000"/>
              </a:lnSpc>
              <a:spcBef>
                <a:spcPts val="0"/>
              </a:spcBef>
              <a:spcAft>
                <a:spcPts val="0"/>
              </a:spcAft>
              <a:buSzPts val="1800"/>
              <a:buFont typeface="Arial"/>
              <a:buChar char="○"/>
            </a:pPr>
            <a:r>
              <a:rPr lang="en" sz="1800">
                <a:latin typeface="Arial"/>
                <a:ea typeface="Arial"/>
                <a:cs typeface="Arial"/>
                <a:sym typeface="Arial"/>
              </a:rPr>
              <a:t>Chief Mistahimaskwa (Big Bear) delayed signing Treaty 6, advocating for more sustainable terms.</a:t>
            </a:r>
            <a:endParaRPr sz="2100"/>
          </a:p>
        </p:txBody>
      </p:sp>
      <p:sp>
        <p:nvSpPr>
          <p:cNvPr id="3162" name="Google Shape;3162;p97"/>
          <p:cNvSpPr txBox="1"/>
          <p:nvPr>
            <p:ph type="title"/>
          </p:nvPr>
        </p:nvSpPr>
        <p:spPr>
          <a:xfrm>
            <a:off x="720000" y="-15240"/>
            <a:ext cx="7704000" cy="54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The Numbered Treaties</a:t>
            </a:r>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6" name="Shape 3166"/>
        <p:cNvGrpSpPr/>
        <p:nvPr/>
      </p:nvGrpSpPr>
      <p:grpSpPr>
        <a:xfrm>
          <a:off x="0" y="0"/>
          <a:ext cx="0" cy="0"/>
          <a:chOff x="0" y="0"/>
          <a:chExt cx="0" cy="0"/>
        </a:xfrm>
      </p:grpSpPr>
      <p:sp>
        <p:nvSpPr>
          <p:cNvPr id="3167" name="Google Shape;3167;p98"/>
          <p:cNvSpPr txBox="1"/>
          <p:nvPr>
            <p:ph idx="1" type="body"/>
          </p:nvPr>
        </p:nvSpPr>
        <p:spPr>
          <a:xfrm>
            <a:off x="695400" y="1557600"/>
            <a:ext cx="7632900" cy="2194500"/>
          </a:xfrm>
          <a:prstGeom prst="rect">
            <a:avLst/>
          </a:prstGeom>
        </p:spPr>
        <p:txBody>
          <a:bodyPr anchorCtr="0" anchor="ctr" bIns="91425" lIns="91425" spcFirstLastPara="1" rIns="91425" wrap="square" tIns="91425">
            <a:noAutofit/>
          </a:bodyPr>
          <a:lstStyle/>
          <a:p>
            <a:pPr indent="0" lvl="0" marL="0" rtl="0" algn="l">
              <a:spcBef>
                <a:spcPts val="1200"/>
              </a:spcBef>
              <a:spcAft>
                <a:spcPts val="0"/>
              </a:spcAft>
              <a:buClr>
                <a:schemeClr val="lt1"/>
              </a:buClr>
              <a:buSzPts val="1100"/>
              <a:buFont typeface="Arial"/>
              <a:buNone/>
            </a:pPr>
            <a:r>
              <a:rPr b="1" lang="en" sz="1800" u="sng">
                <a:solidFill>
                  <a:schemeClr val="hlink"/>
                </a:solidFill>
                <a:latin typeface="Arial"/>
                <a:ea typeface="Arial"/>
                <a:cs typeface="Arial"/>
                <a:sym typeface="Arial"/>
                <a:hlinkClick r:id="rId3"/>
              </a:rPr>
              <a:t>The Indian Act (1876)</a:t>
            </a:r>
            <a:endParaRPr b="1" sz="1800">
              <a:latin typeface="Arial"/>
              <a:ea typeface="Arial"/>
              <a:cs typeface="Arial"/>
              <a:sym typeface="Arial"/>
            </a:endParaRPr>
          </a:p>
          <a:p>
            <a:pPr indent="-342900" lvl="0" marL="457200" rtl="0" algn="l">
              <a:spcBef>
                <a:spcPts val="1200"/>
              </a:spcBef>
              <a:spcAft>
                <a:spcPts val="0"/>
              </a:spcAft>
              <a:buClr>
                <a:schemeClr val="lt1"/>
              </a:buClr>
              <a:buSzPts val="1800"/>
              <a:buFont typeface="Arial"/>
              <a:buChar char="●"/>
            </a:pPr>
            <a:r>
              <a:rPr b="1" lang="en" sz="1800">
                <a:latin typeface="Arial"/>
                <a:ea typeface="Arial"/>
                <a:cs typeface="Arial"/>
                <a:sym typeface="Arial"/>
              </a:rPr>
              <a:t>Context:</a:t>
            </a:r>
            <a:r>
              <a:rPr lang="en" sz="1800">
                <a:latin typeface="Arial"/>
                <a:ea typeface="Arial"/>
                <a:cs typeface="Arial"/>
                <a:sym typeface="Arial"/>
              </a:rPr>
              <a:t> Imposed severe restrictions on Indigenous governance, culture, and movement.</a:t>
            </a:r>
            <a:endParaRPr sz="1800">
              <a:latin typeface="Arial"/>
              <a:ea typeface="Arial"/>
              <a:cs typeface="Arial"/>
              <a:sym typeface="Arial"/>
            </a:endParaRPr>
          </a:p>
          <a:p>
            <a:pPr indent="-342900" lvl="0" marL="457200" rtl="0" algn="l">
              <a:spcBef>
                <a:spcPts val="0"/>
              </a:spcBef>
              <a:spcAft>
                <a:spcPts val="0"/>
              </a:spcAft>
              <a:buClr>
                <a:schemeClr val="lt1"/>
              </a:buClr>
              <a:buSzPts val="1800"/>
              <a:buFont typeface="Arial"/>
              <a:buChar char="●"/>
            </a:pPr>
            <a:r>
              <a:rPr b="1" lang="en" sz="1800">
                <a:latin typeface="Arial"/>
                <a:ea typeface="Arial"/>
                <a:cs typeface="Arial"/>
                <a:sym typeface="Arial"/>
              </a:rPr>
              <a:t>Resistance:</a:t>
            </a:r>
            <a:endParaRPr b="1" sz="1800">
              <a:latin typeface="Arial"/>
              <a:ea typeface="Arial"/>
              <a:cs typeface="Arial"/>
              <a:sym typeface="Arial"/>
            </a:endParaRPr>
          </a:p>
          <a:p>
            <a:pPr indent="-342900" lvl="1" marL="914400" rtl="0" algn="l">
              <a:lnSpc>
                <a:spcPct val="115000"/>
              </a:lnSpc>
              <a:spcBef>
                <a:spcPts val="0"/>
              </a:spcBef>
              <a:spcAft>
                <a:spcPts val="0"/>
              </a:spcAft>
              <a:buSzPts val="1800"/>
              <a:buFont typeface="Arial"/>
              <a:buChar char="○"/>
            </a:pPr>
            <a:r>
              <a:rPr lang="en" sz="1800">
                <a:latin typeface="Arial"/>
                <a:ea typeface="Arial"/>
                <a:cs typeface="Arial"/>
                <a:sym typeface="Arial"/>
              </a:rPr>
              <a:t>First Nations used petitions, delegations, and legal challenges to oppose oppressive policies.</a:t>
            </a:r>
            <a:endParaRPr sz="1800">
              <a:latin typeface="Arial"/>
              <a:ea typeface="Arial"/>
              <a:cs typeface="Arial"/>
              <a:sym typeface="Arial"/>
            </a:endParaRPr>
          </a:p>
          <a:p>
            <a:pPr indent="-342900" lvl="1" marL="914400" rtl="0" algn="l">
              <a:lnSpc>
                <a:spcPct val="115000"/>
              </a:lnSpc>
              <a:spcBef>
                <a:spcPts val="0"/>
              </a:spcBef>
              <a:spcAft>
                <a:spcPts val="0"/>
              </a:spcAft>
              <a:buSzPts val="1800"/>
              <a:buFont typeface="Arial"/>
              <a:buChar char="○"/>
            </a:pPr>
            <a:r>
              <a:rPr lang="en" sz="1800">
                <a:latin typeface="Arial"/>
                <a:ea typeface="Arial"/>
                <a:cs typeface="Arial"/>
                <a:sym typeface="Arial"/>
              </a:rPr>
              <a:t>Leaders like Poundmaker and Mistahimaskwa advocated for self-governance.</a:t>
            </a:r>
            <a:endParaRPr sz="2100"/>
          </a:p>
        </p:txBody>
      </p:sp>
      <p:sp>
        <p:nvSpPr>
          <p:cNvPr id="3168" name="Google Shape;3168;p98"/>
          <p:cNvSpPr txBox="1"/>
          <p:nvPr>
            <p:ph type="title"/>
          </p:nvPr>
        </p:nvSpPr>
        <p:spPr>
          <a:xfrm>
            <a:off x="720000" y="365760"/>
            <a:ext cx="7704000" cy="54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The Indian Act</a:t>
            </a:r>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2" name="Shape 3172"/>
        <p:cNvGrpSpPr/>
        <p:nvPr/>
      </p:nvGrpSpPr>
      <p:grpSpPr>
        <a:xfrm>
          <a:off x="0" y="0"/>
          <a:ext cx="0" cy="0"/>
          <a:chOff x="0" y="0"/>
          <a:chExt cx="0" cy="0"/>
        </a:xfrm>
      </p:grpSpPr>
      <p:sp>
        <p:nvSpPr>
          <p:cNvPr id="3173" name="Google Shape;3173;p99"/>
          <p:cNvSpPr txBox="1"/>
          <p:nvPr>
            <p:ph idx="1" type="body"/>
          </p:nvPr>
        </p:nvSpPr>
        <p:spPr>
          <a:xfrm>
            <a:off x="695400" y="1557600"/>
            <a:ext cx="8278800" cy="2194500"/>
          </a:xfrm>
          <a:prstGeom prst="rect">
            <a:avLst/>
          </a:prstGeom>
        </p:spPr>
        <p:txBody>
          <a:bodyPr anchorCtr="0" anchor="ctr" bIns="91425" lIns="91425" spcFirstLastPara="1" rIns="91425" wrap="square" tIns="91425">
            <a:noAutofit/>
          </a:bodyPr>
          <a:lstStyle/>
          <a:p>
            <a:pPr indent="0" lvl="0" marL="0" rtl="0" algn="l">
              <a:spcBef>
                <a:spcPts val="1200"/>
              </a:spcBef>
              <a:spcAft>
                <a:spcPts val="0"/>
              </a:spcAft>
              <a:buClr>
                <a:schemeClr val="lt1"/>
              </a:buClr>
              <a:buSzPts val="1100"/>
              <a:buFont typeface="Arial"/>
              <a:buNone/>
            </a:pPr>
            <a:r>
              <a:rPr b="1" lang="en" sz="1700">
                <a:latin typeface="Arial"/>
                <a:ea typeface="Arial"/>
                <a:cs typeface="Arial"/>
                <a:sym typeface="Arial"/>
              </a:rPr>
              <a:t>Potlatch Ban (1885-1951)</a:t>
            </a:r>
            <a:endParaRPr b="1" sz="1700">
              <a:latin typeface="Arial"/>
              <a:ea typeface="Arial"/>
              <a:cs typeface="Arial"/>
              <a:sym typeface="Arial"/>
            </a:endParaRPr>
          </a:p>
          <a:p>
            <a:pPr indent="-336550" lvl="0" marL="457200" rtl="0" algn="l">
              <a:spcBef>
                <a:spcPts val="1200"/>
              </a:spcBef>
              <a:spcAft>
                <a:spcPts val="0"/>
              </a:spcAft>
              <a:buClr>
                <a:schemeClr val="lt1"/>
              </a:buClr>
              <a:buSzPts val="1700"/>
              <a:buFont typeface="Arial"/>
              <a:buChar char="●"/>
            </a:pPr>
            <a:r>
              <a:rPr b="1" lang="en" sz="1700">
                <a:latin typeface="Arial"/>
                <a:ea typeface="Arial"/>
                <a:cs typeface="Arial"/>
                <a:sym typeface="Arial"/>
              </a:rPr>
              <a:t>Context:</a:t>
            </a:r>
            <a:r>
              <a:rPr lang="en" sz="1700">
                <a:latin typeface="Arial"/>
                <a:ea typeface="Arial"/>
                <a:cs typeface="Arial"/>
                <a:sym typeface="Arial"/>
              </a:rPr>
              <a:t> The Canadian government banned cultural practices like the potlatch, a ceremonial gift-giving event central to many Pacific Northwest First Nations.</a:t>
            </a:r>
            <a:endParaRPr sz="1700">
              <a:latin typeface="Arial"/>
              <a:ea typeface="Arial"/>
              <a:cs typeface="Arial"/>
              <a:sym typeface="Arial"/>
            </a:endParaRPr>
          </a:p>
          <a:p>
            <a:pPr indent="-336550" lvl="0" marL="457200" rtl="0" algn="l">
              <a:spcBef>
                <a:spcPts val="0"/>
              </a:spcBef>
              <a:spcAft>
                <a:spcPts val="0"/>
              </a:spcAft>
              <a:buClr>
                <a:schemeClr val="lt1"/>
              </a:buClr>
              <a:buSzPts val="1700"/>
              <a:buFont typeface="Arial"/>
              <a:buChar char="●"/>
            </a:pPr>
            <a:r>
              <a:rPr b="1" lang="en" sz="1700">
                <a:latin typeface="Arial"/>
                <a:ea typeface="Arial"/>
                <a:cs typeface="Arial"/>
                <a:sym typeface="Arial"/>
              </a:rPr>
              <a:t>Resistance:</a:t>
            </a:r>
            <a:endParaRPr b="1" sz="1700">
              <a:latin typeface="Arial"/>
              <a:ea typeface="Arial"/>
              <a:cs typeface="Arial"/>
              <a:sym typeface="Arial"/>
            </a:endParaRPr>
          </a:p>
          <a:p>
            <a:pPr indent="-336550" lvl="1" marL="914400" rtl="0" algn="l">
              <a:lnSpc>
                <a:spcPct val="115000"/>
              </a:lnSpc>
              <a:spcBef>
                <a:spcPts val="0"/>
              </a:spcBef>
              <a:spcAft>
                <a:spcPts val="0"/>
              </a:spcAft>
              <a:buSzPts val="1700"/>
              <a:buFont typeface="Arial"/>
              <a:buChar char="○"/>
            </a:pPr>
            <a:r>
              <a:rPr lang="en" sz="1700">
                <a:latin typeface="Arial"/>
                <a:ea typeface="Arial"/>
                <a:cs typeface="Arial"/>
                <a:sym typeface="Arial"/>
              </a:rPr>
              <a:t>First Nations continued to hold potlatches in secret despite legal threats.</a:t>
            </a:r>
            <a:endParaRPr sz="1700">
              <a:latin typeface="Arial"/>
              <a:ea typeface="Arial"/>
              <a:cs typeface="Arial"/>
              <a:sym typeface="Arial"/>
            </a:endParaRPr>
          </a:p>
          <a:p>
            <a:pPr indent="-336550" lvl="1" marL="914400" rtl="0" algn="l">
              <a:lnSpc>
                <a:spcPct val="115000"/>
              </a:lnSpc>
              <a:spcBef>
                <a:spcPts val="0"/>
              </a:spcBef>
              <a:spcAft>
                <a:spcPts val="0"/>
              </a:spcAft>
              <a:buSzPts val="1700"/>
              <a:buFont typeface="Arial"/>
              <a:buChar char="○"/>
            </a:pPr>
            <a:r>
              <a:rPr lang="en" sz="1700">
                <a:latin typeface="Arial"/>
                <a:ea typeface="Arial"/>
                <a:cs typeface="Arial"/>
                <a:sym typeface="Arial"/>
              </a:rPr>
              <a:t>Chiefs and community members were imprisoned for preserving their traditions.</a:t>
            </a:r>
            <a:endParaRPr sz="2000"/>
          </a:p>
        </p:txBody>
      </p:sp>
      <p:sp>
        <p:nvSpPr>
          <p:cNvPr id="3174" name="Google Shape;3174;p99"/>
          <p:cNvSpPr txBox="1"/>
          <p:nvPr>
            <p:ph type="title"/>
          </p:nvPr>
        </p:nvSpPr>
        <p:spPr>
          <a:xfrm>
            <a:off x="720000" y="365760"/>
            <a:ext cx="7704000" cy="54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Potlatch Ban</a:t>
            </a:r>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8" name="Shape 3178"/>
        <p:cNvGrpSpPr/>
        <p:nvPr/>
      </p:nvGrpSpPr>
      <p:grpSpPr>
        <a:xfrm>
          <a:off x="0" y="0"/>
          <a:ext cx="0" cy="0"/>
          <a:chOff x="0" y="0"/>
          <a:chExt cx="0" cy="0"/>
        </a:xfrm>
      </p:grpSpPr>
      <p:sp>
        <p:nvSpPr>
          <p:cNvPr id="3179" name="Google Shape;3179;p100"/>
          <p:cNvSpPr txBox="1"/>
          <p:nvPr>
            <p:ph idx="1" type="body"/>
          </p:nvPr>
        </p:nvSpPr>
        <p:spPr>
          <a:xfrm>
            <a:off x="695400" y="1557600"/>
            <a:ext cx="8079000" cy="2194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lt1"/>
              </a:buClr>
              <a:buSzPts val="1100"/>
              <a:buFont typeface="Arial"/>
              <a:buNone/>
            </a:pPr>
            <a:r>
              <a:rPr b="1" lang="en" sz="1700">
                <a:latin typeface="Arial"/>
                <a:ea typeface="Arial"/>
                <a:cs typeface="Arial"/>
                <a:sym typeface="Arial"/>
              </a:rPr>
              <a:t>Context:</a:t>
            </a:r>
            <a:r>
              <a:rPr lang="en" sz="1700">
                <a:latin typeface="Arial"/>
                <a:ea typeface="Arial"/>
                <a:cs typeface="Arial"/>
                <a:sym typeface="Arial"/>
              </a:rPr>
              <a:t> The government and churches forced Indigenous children into residential schools to assimilate them.</a:t>
            </a:r>
            <a:endParaRPr sz="1700">
              <a:latin typeface="Arial"/>
              <a:ea typeface="Arial"/>
              <a:cs typeface="Arial"/>
              <a:sym typeface="Arial"/>
            </a:endParaRPr>
          </a:p>
          <a:p>
            <a:pPr indent="0" lvl="0" marL="0" rtl="0" algn="l">
              <a:spcBef>
                <a:spcPts val="0"/>
              </a:spcBef>
              <a:spcAft>
                <a:spcPts val="0"/>
              </a:spcAft>
              <a:buClr>
                <a:schemeClr val="lt1"/>
              </a:buClr>
              <a:buSzPts val="1100"/>
              <a:buFont typeface="Arial"/>
              <a:buNone/>
            </a:pPr>
            <a:r>
              <a:rPr b="1" lang="en" sz="1700">
                <a:latin typeface="Arial"/>
                <a:ea typeface="Arial"/>
                <a:cs typeface="Arial"/>
                <a:sym typeface="Arial"/>
              </a:rPr>
              <a:t>Resistance:</a:t>
            </a:r>
            <a:endParaRPr b="1" sz="1700">
              <a:latin typeface="Arial"/>
              <a:ea typeface="Arial"/>
              <a:cs typeface="Arial"/>
              <a:sym typeface="Arial"/>
            </a:endParaRPr>
          </a:p>
          <a:p>
            <a:pPr indent="-336550" lvl="0" marL="457200" rtl="0" algn="l">
              <a:spcBef>
                <a:spcPts val="1200"/>
              </a:spcBef>
              <a:spcAft>
                <a:spcPts val="0"/>
              </a:spcAft>
              <a:buClr>
                <a:schemeClr val="lt1"/>
              </a:buClr>
              <a:buSzPts val="1700"/>
              <a:buFont typeface="Arial"/>
              <a:buChar char="●"/>
            </a:pPr>
            <a:r>
              <a:rPr lang="en" sz="1700">
                <a:latin typeface="Arial"/>
                <a:ea typeface="Arial"/>
                <a:cs typeface="Arial"/>
                <a:sym typeface="Arial"/>
              </a:rPr>
              <a:t>Families hid their children or fled to avoid them being taken.</a:t>
            </a:r>
            <a:endParaRPr sz="1700">
              <a:latin typeface="Arial"/>
              <a:ea typeface="Arial"/>
              <a:cs typeface="Arial"/>
              <a:sym typeface="Arial"/>
            </a:endParaRPr>
          </a:p>
          <a:p>
            <a:pPr indent="-336550" lvl="0" marL="457200" rtl="0" algn="l">
              <a:spcBef>
                <a:spcPts val="0"/>
              </a:spcBef>
              <a:spcAft>
                <a:spcPts val="0"/>
              </a:spcAft>
              <a:buClr>
                <a:schemeClr val="lt1"/>
              </a:buClr>
              <a:buSzPts val="1700"/>
              <a:buFont typeface="Arial"/>
              <a:buChar char="●"/>
            </a:pPr>
            <a:r>
              <a:rPr lang="en" sz="1700">
                <a:latin typeface="Arial"/>
                <a:ea typeface="Arial"/>
                <a:cs typeface="Arial"/>
                <a:sym typeface="Arial"/>
              </a:rPr>
              <a:t>Some Indigenous leaders spoke out against the system, despite the risk of retaliation.</a:t>
            </a:r>
            <a:endParaRPr sz="2000"/>
          </a:p>
        </p:txBody>
      </p:sp>
      <p:sp>
        <p:nvSpPr>
          <p:cNvPr id="3180" name="Google Shape;3180;p100"/>
          <p:cNvSpPr txBox="1"/>
          <p:nvPr>
            <p:ph type="title"/>
          </p:nvPr>
        </p:nvSpPr>
        <p:spPr>
          <a:xfrm>
            <a:off x="720000" y="365760"/>
            <a:ext cx="7704000" cy="54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Residential Schools</a:t>
            </a:r>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4" name="Shape 3184"/>
        <p:cNvGrpSpPr/>
        <p:nvPr/>
      </p:nvGrpSpPr>
      <p:grpSpPr>
        <a:xfrm>
          <a:off x="0" y="0"/>
          <a:ext cx="0" cy="0"/>
          <a:chOff x="0" y="0"/>
          <a:chExt cx="0" cy="0"/>
        </a:xfrm>
      </p:grpSpPr>
      <p:sp>
        <p:nvSpPr>
          <p:cNvPr id="3185" name="Google Shape;3185;p101"/>
          <p:cNvSpPr txBox="1"/>
          <p:nvPr>
            <p:ph idx="1" type="body"/>
          </p:nvPr>
        </p:nvSpPr>
        <p:spPr>
          <a:xfrm>
            <a:off x="695400" y="1557600"/>
            <a:ext cx="7550700" cy="2194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lt1"/>
              </a:buClr>
              <a:buSzPts val="1100"/>
              <a:buFont typeface="Arial"/>
              <a:buNone/>
            </a:pPr>
            <a:r>
              <a:rPr b="1" lang="en" sz="1500">
                <a:latin typeface="Arial"/>
                <a:ea typeface="Arial"/>
                <a:cs typeface="Arial"/>
                <a:sym typeface="Arial"/>
              </a:rPr>
              <a:t>Legal Challenges:</a:t>
            </a:r>
            <a:endParaRPr b="1" sz="1500">
              <a:latin typeface="Arial"/>
              <a:ea typeface="Arial"/>
              <a:cs typeface="Arial"/>
              <a:sym typeface="Arial"/>
            </a:endParaRPr>
          </a:p>
          <a:p>
            <a:pPr indent="-323850" lvl="0" marL="457200" rtl="0" algn="l">
              <a:spcBef>
                <a:spcPts val="1200"/>
              </a:spcBef>
              <a:spcAft>
                <a:spcPts val="0"/>
              </a:spcAft>
              <a:buClr>
                <a:schemeClr val="lt1"/>
              </a:buClr>
              <a:buSzPts val="1500"/>
              <a:buFont typeface="Arial"/>
              <a:buChar char="●"/>
            </a:pPr>
            <a:r>
              <a:rPr lang="en" sz="1500">
                <a:latin typeface="Arial"/>
                <a:ea typeface="Arial"/>
                <a:cs typeface="Arial"/>
                <a:sym typeface="Arial"/>
              </a:rPr>
              <a:t>Fought unfair treaties and land claims in courts.</a:t>
            </a:r>
            <a:endParaRPr sz="1500">
              <a:latin typeface="Arial"/>
              <a:ea typeface="Arial"/>
              <a:cs typeface="Arial"/>
              <a:sym typeface="Arial"/>
            </a:endParaRPr>
          </a:p>
          <a:p>
            <a:pPr indent="-323850" lvl="0" marL="457200" rtl="0" algn="l">
              <a:spcBef>
                <a:spcPts val="0"/>
              </a:spcBef>
              <a:spcAft>
                <a:spcPts val="0"/>
              </a:spcAft>
              <a:buClr>
                <a:schemeClr val="lt1"/>
              </a:buClr>
              <a:buSzPts val="1500"/>
              <a:buFont typeface="Arial"/>
              <a:buChar char="●"/>
            </a:pPr>
            <a:r>
              <a:rPr lang="en" sz="1500">
                <a:latin typeface="Arial"/>
                <a:ea typeface="Arial"/>
                <a:cs typeface="Arial"/>
                <a:sym typeface="Arial"/>
              </a:rPr>
              <a:t>Example: Calder Case (1973), which recognized land rights.</a:t>
            </a:r>
            <a:endParaRPr sz="1500">
              <a:latin typeface="Arial"/>
              <a:ea typeface="Arial"/>
              <a:cs typeface="Arial"/>
              <a:sym typeface="Arial"/>
            </a:endParaRPr>
          </a:p>
          <a:p>
            <a:pPr indent="0" lvl="0" marL="0" rtl="0" algn="l">
              <a:spcBef>
                <a:spcPts val="1200"/>
              </a:spcBef>
              <a:spcAft>
                <a:spcPts val="0"/>
              </a:spcAft>
              <a:buClr>
                <a:schemeClr val="lt1"/>
              </a:buClr>
              <a:buSzPts val="1100"/>
              <a:buFont typeface="Arial"/>
              <a:buNone/>
            </a:pPr>
            <a:r>
              <a:rPr b="1" lang="en" sz="1500">
                <a:latin typeface="Arial"/>
                <a:ea typeface="Arial"/>
                <a:cs typeface="Arial"/>
                <a:sym typeface="Arial"/>
              </a:rPr>
              <a:t>Protests and Movements:</a:t>
            </a:r>
            <a:endParaRPr b="1" sz="1500">
              <a:latin typeface="Arial"/>
              <a:ea typeface="Arial"/>
              <a:cs typeface="Arial"/>
              <a:sym typeface="Arial"/>
            </a:endParaRPr>
          </a:p>
          <a:p>
            <a:pPr indent="-323850" lvl="0" marL="457200" rtl="0" algn="l">
              <a:spcBef>
                <a:spcPts val="1200"/>
              </a:spcBef>
              <a:spcAft>
                <a:spcPts val="0"/>
              </a:spcAft>
              <a:buClr>
                <a:schemeClr val="lt1"/>
              </a:buClr>
              <a:buSzPts val="1500"/>
              <a:buFont typeface="Arial"/>
              <a:buChar char="●"/>
            </a:pPr>
            <a:r>
              <a:rPr lang="en" sz="1500">
                <a:latin typeface="Arial"/>
                <a:ea typeface="Arial"/>
                <a:cs typeface="Arial"/>
                <a:sym typeface="Arial"/>
              </a:rPr>
              <a:t>Organized demonstrations and blockades to protect land and resources.</a:t>
            </a:r>
            <a:endParaRPr sz="1500">
              <a:latin typeface="Arial"/>
              <a:ea typeface="Arial"/>
              <a:cs typeface="Arial"/>
              <a:sym typeface="Arial"/>
            </a:endParaRPr>
          </a:p>
          <a:p>
            <a:pPr indent="-323850" lvl="0" marL="457200" rtl="0" algn="l">
              <a:spcBef>
                <a:spcPts val="0"/>
              </a:spcBef>
              <a:spcAft>
                <a:spcPts val="0"/>
              </a:spcAft>
              <a:buClr>
                <a:schemeClr val="lt1"/>
              </a:buClr>
              <a:buSzPts val="1500"/>
              <a:buFont typeface="Arial"/>
              <a:buChar char="●"/>
            </a:pPr>
            <a:r>
              <a:rPr lang="en" sz="1500">
                <a:latin typeface="Arial"/>
                <a:ea typeface="Arial"/>
                <a:cs typeface="Arial"/>
                <a:sym typeface="Arial"/>
              </a:rPr>
              <a:t>Example: </a:t>
            </a:r>
            <a:r>
              <a:rPr lang="en" sz="1500" u="sng">
                <a:solidFill>
                  <a:schemeClr val="hlink"/>
                </a:solidFill>
                <a:latin typeface="Arial"/>
                <a:ea typeface="Arial"/>
                <a:cs typeface="Arial"/>
                <a:sym typeface="Arial"/>
                <a:hlinkClick r:id="rId3"/>
              </a:rPr>
              <a:t>Oka Crisis (1990) </a:t>
            </a:r>
            <a:r>
              <a:rPr lang="en" sz="1500">
                <a:latin typeface="Arial"/>
                <a:ea typeface="Arial"/>
                <a:cs typeface="Arial"/>
                <a:sym typeface="Arial"/>
              </a:rPr>
              <a:t>over disputed land in Quebec.</a:t>
            </a:r>
            <a:endParaRPr sz="1800"/>
          </a:p>
        </p:txBody>
      </p:sp>
      <p:sp>
        <p:nvSpPr>
          <p:cNvPr id="3186" name="Google Shape;3186;p101"/>
          <p:cNvSpPr txBox="1"/>
          <p:nvPr>
            <p:ph type="title"/>
          </p:nvPr>
        </p:nvSpPr>
        <p:spPr>
          <a:xfrm>
            <a:off x="720000" y="365760"/>
            <a:ext cx="7704000" cy="54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Forms of Resistance</a:t>
            </a:r>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0" name="Shape 3190"/>
        <p:cNvGrpSpPr/>
        <p:nvPr/>
      </p:nvGrpSpPr>
      <p:grpSpPr>
        <a:xfrm>
          <a:off x="0" y="0"/>
          <a:ext cx="0" cy="0"/>
          <a:chOff x="0" y="0"/>
          <a:chExt cx="0" cy="0"/>
        </a:xfrm>
      </p:grpSpPr>
      <p:sp>
        <p:nvSpPr>
          <p:cNvPr id="3191" name="Google Shape;3191;p102"/>
          <p:cNvSpPr txBox="1"/>
          <p:nvPr>
            <p:ph idx="1" type="body"/>
          </p:nvPr>
        </p:nvSpPr>
        <p:spPr>
          <a:xfrm>
            <a:off x="695400" y="1557600"/>
            <a:ext cx="7856100" cy="2194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lt1"/>
              </a:buClr>
              <a:buSzPts val="1100"/>
              <a:buFont typeface="Arial"/>
              <a:buNone/>
            </a:pPr>
            <a:r>
              <a:rPr b="1" lang="en" sz="1500">
                <a:latin typeface="Arial"/>
                <a:ea typeface="Arial"/>
                <a:cs typeface="Arial"/>
                <a:sym typeface="Arial"/>
              </a:rPr>
              <a:t>Cultural Revival:</a:t>
            </a:r>
            <a:endParaRPr b="1" sz="1500">
              <a:latin typeface="Arial"/>
              <a:ea typeface="Arial"/>
              <a:cs typeface="Arial"/>
              <a:sym typeface="Arial"/>
            </a:endParaRPr>
          </a:p>
          <a:p>
            <a:pPr indent="-323850" lvl="0" marL="457200" rtl="0" algn="l">
              <a:spcBef>
                <a:spcPts val="1200"/>
              </a:spcBef>
              <a:spcAft>
                <a:spcPts val="0"/>
              </a:spcAft>
              <a:buClr>
                <a:schemeClr val="lt1"/>
              </a:buClr>
              <a:buSzPts val="1500"/>
              <a:buFont typeface="Arial"/>
              <a:buChar char="●"/>
            </a:pPr>
            <a:r>
              <a:rPr lang="en" sz="1500">
                <a:latin typeface="Arial"/>
                <a:ea typeface="Arial"/>
                <a:cs typeface="Arial"/>
                <a:sym typeface="Arial"/>
              </a:rPr>
              <a:t>Preserved languages, traditions, and ceremonies despite bans.</a:t>
            </a:r>
            <a:endParaRPr sz="1500">
              <a:latin typeface="Arial"/>
              <a:ea typeface="Arial"/>
              <a:cs typeface="Arial"/>
              <a:sym typeface="Arial"/>
            </a:endParaRPr>
          </a:p>
          <a:p>
            <a:pPr indent="-323850" lvl="0" marL="457200" rtl="0" algn="l">
              <a:spcBef>
                <a:spcPts val="0"/>
              </a:spcBef>
              <a:spcAft>
                <a:spcPts val="0"/>
              </a:spcAft>
              <a:buClr>
                <a:schemeClr val="lt1"/>
              </a:buClr>
              <a:buSzPts val="1500"/>
              <a:buFont typeface="Arial"/>
              <a:buChar char="●"/>
            </a:pPr>
            <a:r>
              <a:rPr lang="en" sz="1500">
                <a:latin typeface="Arial"/>
                <a:ea typeface="Arial"/>
                <a:cs typeface="Arial"/>
                <a:sym typeface="Arial"/>
              </a:rPr>
              <a:t>Example: Resurgence of powwows and smudging practices.</a:t>
            </a:r>
            <a:endParaRPr sz="1500">
              <a:latin typeface="Arial"/>
              <a:ea typeface="Arial"/>
              <a:cs typeface="Arial"/>
              <a:sym typeface="Arial"/>
            </a:endParaRPr>
          </a:p>
          <a:p>
            <a:pPr indent="0" lvl="0" marL="0" rtl="0" algn="l">
              <a:spcBef>
                <a:spcPts val="1200"/>
              </a:spcBef>
              <a:spcAft>
                <a:spcPts val="0"/>
              </a:spcAft>
              <a:buClr>
                <a:schemeClr val="lt1"/>
              </a:buClr>
              <a:buSzPts val="1100"/>
              <a:buFont typeface="Arial"/>
              <a:buNone/>
            </a:pPr>
            <a:r>
              <a:rPr b="1" lang="en" sz="1500">
                <a:latin typeface="Arial"/>
                <a:ea typeface="Arial"/>
                <a:cs typeface="Arial"/>
                <a:sym typeface="Arial"/>
              </a:rPr>
              <a:t>Political Advocacy:</a:t>
            </a:r>
            <a:endParaRPr b="1" sz="1500">
              <a:latin typeface="Arial"/>
              <a:ea typeface="Arial"/>
              <a:cs typeface="Arial"/>
              <a:sym typeface="Arial"/>
            </a:endParaRPr>
          </a:p>
          <a:p>
            <a:pPr indent="-323850" lvl="0" marL="457200" rtl="0" algn="l">
              <a:spcBef>
                <a:spcPts val="1200"/>
              </a:spcBef>
              <a:spcAft>
                <a:spcPts val="0"/>
              </a:spcAft>
              <a:buClr>
                <a:schemeClr val="lt1"/>
              </a:buClr>
              <a:buSzPts val="1500"/>
              <a:buFont typeface="Arial"/>
              <a:buChar char="●"/>
            </a:pPr>
            <a:r>
              <a:rPr lang="en" sz="1500">
                <a:latin typeface="Arial"/>
                <a:ea typeface="Arial"/>
                <a:cs typeface="Arial"/>
                <a:sym typeface="Arial"/>
              </a:rPr>
              <a:t>Formed groups like the Assembly of First Nations to push for rights.</a:t>
            </a:r>
            <a:endParaRPr sz="1500">
              <a:latin typeface="Arial"/>
              <a:ea typeface="Arial"/>
              <a:cs typeface="Arial"/>
              <a:sym typeface="Arial"/>
            </a:endParaRPr>
          </a:p>
          <a:p>
            <a:pPr indent="0" lvl="0" marL="0" rtl="0" algn="l">
              <a:spcBef>
                <a:spcPts val="1200"/>
              </a:spcBef>
              <a:spcAft>
                <a:spcPts val="0"/>
              </a:spcAft>
              <a:buClr>
                <a:schemeClr val="lt1"/>
              </a:buClr>
              <a:buSzPts val="1100"/>
              <a:buFont typeface="Arial"/>
              <a:buNone/>
            </a:pPr>
            <a:r>
              <a:rPr b="1" lang="en" sz="1500">
                <a:latin typeface="Arial"/>
                <a:ea typeface="Arial"/>
                <a:cs typeface="Arial"/>
                <a:sym typeface="Arial"/>
              </a:rPr>
              <a:t>Educational Efforts:</a:t>
            </a:r>
            <a:endParaRPr b="1" sz="1500">
              <a:latin typeface="Arial"/>
              <a:ea typeface="Arial"/>
              <a:cs typeface="Arial"/>
              <a:sym typeface="Arial"/>
            </a:endParaRPr>
          </a:p>
          <a:p>
            <a:pPr indent="-323850" lvl="0" marL="457200" rtl="0" algn="l">
              <a:spcBef>
                <a:spcPts val="1200"/>
              </a:spcBef>
              <a:spcAft>
                <a:spcPts val="0"/>
              </a:spcAft>
              <a:buClr>
                <a:schemeClr val="lt1"/>
              </a:buClr>
              <a:buSzPts val="1500"/>
              <a:buFont typeface="Arial"/>
              <a:buChar char="●"/>
            </a:pPr>
            <a:r>
              <a:rPr lang="en" sz="1500">
                <a:latin typeface="Arial"/>
                <a:ea typeface="Arial"/>
                <a:cs typeface="Arial"/>
                <a:sym typeface="Arial"/>
              </a:rPr>
              <a:t>Shared their stories to inform Canadians about injustices.</a:t>
            </a:r>
            <a:endParaRPr sz="1800"/>
          </a:p>
        </p:txBody>
      </p:sp>
      <p:sp>
        <p:nvSpPr>
          <p:cNvPr id="3192" name="Google Shape;3192;p102"/>
          <p:cNvSpPr txBox="1"/>
          <p:nvPr>
            <p:ph type="title"/>
          </p:nvPr>
        </p:nvSpPr>
        <p:spPr>
          <a:xfrm>
            <a:off x="720000" y="365760"/>
            <a:ext cx="7704000" cy="54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Forms of Resistance</a:t>
            </a:r>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6" name="Shape 3196"/>
        <p:cNvGrpSpPr/>
        <p:nvPr/>
      </p:nvGrpSpPr>
      <p:grpSpPr>
        <a:xfrm>
          <a:off x="0" y="0"/>
          <a:ext cx="0" cy="0"/>
          <a:chOff x="0" y="0"/>
          <a:chExt cx="0" cy="0"/>
        </a:xfrm>
      </p:grpSpPr>
      <p:sp>
        <p:nvSpPr>
          <p:cNvPr id="3197" name="Google Shape;3197;p103"/>
          <p:cNvSpPr txBox="1"/>
          <p:nvPr>
            <p:ph idx="1" type="body"/>
          </p:nvPr>
        </p:nvSpPr>
        <p:spPr>
          <a:xfrm>
            <a:off x="695400" y="1557600"/>
            <a:ext cx="8102700" cy="2194500"/>
          </a:xfrm>
          <a:prstGeom prst="rect">
            <a:avLst/>
          </a:prstGeom>
        </p:spPr>
        <p:txBody>
          <a:bodyPr anchorCtr="0" anchor="ctr" bIns="91425" lIns="91425" spcFirstLastPara="1" rIns="91425" wrap="square" tIns="91425">
            <a:noAutofit/>
          </a:bodyPr>
          <a:lstStyle/>
          <a:p>
            <a:pPr indent="-342900" lvl="0" marL="457200" rtl="0" algn="l">
              <a:spcBef>
                <a:spcPts val="0"/>
              </a:spcBef>
              <a:spcAft>
                <a:spcPts val="0"/>
              </a:spcAft>
              <a:buSzPts val="1800"/>
              <a:buChar char="●"/>
            </a:pPr>
            <a:r>
              <a:rPr lang="en" sz="1800"/>
              <a:t>Land disputes.</a:t>
            </a:r>
            <a:endParaRPr sz="1800"/>
          </a:p>
          <a:p>
            <a:pPr indent="-342900" lvl="0" marL="457200" rtl="0" algn="l">
              <a:spcBef>
                <a:spcPts val="0"/>
              </a:spcBef>
              <a:spcAft>
                <a:spcPts val="0"/>
              </a:spcAft>
              <a:buSzPts val="1800"/>
              <a:buChar char="●"/>
            </a:pPr>
            <a:r>
              <a:rPr lang="en" sz="1800"/>
              <a:t>Protection of natural resources.</a:t>
            </a:r>
            <a:endParaRPr sz="1800"/>
          </a:p>
          <a:p>
            <a:pPr indent="-342900" lvl="0" marL="457200" rtl="0" algn="l">
              <a:spcBef>
                <a:spcPts val="0"/>
              </a:spcBef>
              <a:spcAft>
                <a:spcPts val="0"/>
              </a:spcAft>
              <a:buSzPts val="1800"/>
              <a:buChar char="●"/>
            </a:pPr>
            <a:r>
              <a:rPr lang="en" sz="1800"/>
              <a:t>Resistance to residential schools and assimilation policies.</a:t>
            </a:r>
            <a:endParaRPr sz="1800"/>
          </a:p>
        </p:txBody>
      </p:sp>
      <p:sp>
        <p:nvSpPr>
          <p:cNvPr id="3198" name="Google Shape;3198;p103"/>
          <p:cNvSpPr txBox="1"/>
          <p:nvPr>
            <p:ph type="title"/>
          </p:nvPr>
        </p:nvSpPr>
        <p:spPr>
          <a:xfrm>
            <a:off x="720000" y="365760"/>
            <a:ext cx="7704000" cy="54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Key Issues</a:t>
            </a:r>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2" name="Shape 3202"/>
        <p:cNvGrpSpPr/>
        <p:nvPr/>
      </p:nvGrpSpPr>
      <p:grpSpPr>
        <a:xfrm>
          <a:off x="0" y="0"/>
          <a:ext cx="0" cy="0"/>
          <a:chOff x="0" y="0"/>
          <a:chExt cx="0" cy="0"/>
        </a:xfrm>
      </p:grpSpPr>
      <p:sp>
        <p:nvSpPr>
          <p:cNvPr id="3203" name="Google Shape;3203;p104"/>
          <p:cNvSpPr txBox="1"/>
          <p:nvPr>
            <p:ph idx="1" type="body"/>
          </p:nvPr>
        </p:nvSpPr>
        <p:spPr>
          <a:xfrm>
            <a:off x="695400" y="1557600"/>
            <a:ext cx="7339200" cy="2194500"/>
          </a:xfrm>
          <a:prstGeom prst="rect">
            <a:avLst/>
          </a:prstGeom>
        </p:spPr>
        <p:txBody>
          <a:bodyPr anchorCtr="0" anchor="ctr" bIns="91425" lIns="91425" spcFirstLastPara="1" rIns="91425" wrap="square" tIns="91425">
            <a:noAutofit/>
          </a:bodyPr>
          <a:lstStyle/>
          <a:p>
            <a:pPr indent="-355600" lvl="0" marL="457200" rtl="0" algn="l">
              <a:spcBef>
                <a:spcPts val="0"/>
              </a:spcBef>
              <a:spcAft>
                <a:spcPts val="0"/>
              </a:spcAft>
              <a:buSzPts val="2000"/>
              <a:buChar char="●"/>
            </a:pPr>
            <a:r>
              <a:rPr lang="en" sz="1800"/>
              <a:t>Continued opposition to pipelines and resource extraction projects on traditional lands.</a:t>
            </a:r>
            <a:endParaRPr sz="1800"/>
          </a:p>
          <a:p>
            <a:pPr indent="-355600" lvl="0" marL="457200" rtl="0" algn="l">
              <a:spcBef>
                <a:spcPts val="0"/>
              </a:spcBef>
              <a:spcAft>
                <a:spcPts val="0"/>
              </a:spcAft>
              <a:buSzPts val="2000"/>
              <a:buChar char="●"/>
            </a:pPr>
            <a:r>
              <a:rPr lang="en" sz="1800"/>
              <a:t>Advocacy for the recognition of treaties and self-governance.</a:t>
            </a:r>
            <a:endParaRPr sz="1800"/>
          </a:p>
        </p:txBody>
      </p:sp>
      <p:sp>
        <p:nvSpPr>
          <p:cNvPr id="3204" name="Google Shape;3204;p104"/>
          <p:cNvSpPr txBox="1"/>
          <p:nvPr>
            <p:ph type="title"/>
          </p:nvPr>
        </p:nvSpPr>
        <p:spPr>
          <a:xfrm>
            <a:off x="720000" y="365760"/>
            <a:ext cx="7704000" cy="54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Ongoing Resistance</a:t>
            </a:r>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8" name="Shape 3208"/>
        <p:cNvGrpSpPr/>
        <p:nvPr/>
      </p:nvGrpSpPr>
      <p:grpSpPr>
        <a:xfrm>
          <a:off x="0" y="0"/>
          <a:ext cx="0" cy="0"/>
          <a:chOff x="0" y="0"/>
          <a:chExt cx="0" cy="0"/>
        </a:xfrm>
      </p:grpSpPr>
      <p:sp>
        <p:nvSpPr>
          <p:cNvPr id="3209" name="Google Shape;3209;p105"/>
          <p:cNvSpPr txBox="1"/>
          <p:nvPr>
            <p:ph idx="1" type="body"/>
          </p:nvPr>
        </p:nvSpPr>
        <p:spPr>
          <a:xfrm>
            <a:off x="695400" y="1557600"/>
            <a:ext cx="7585800" cy="2194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1700"/>
              <a:t>In the past decade, Indigenous resistance in Canada has been marked by numerous significant events aimed at protecting land, rights, and sovereignty. Here are key examples.</a:t>
            </a:r>
            <a:endParaRPr sz="1700"/>
          </a:p>
        </p:txBody>
      </p:sp>
      <p:sp>
        <p:nvSpPr>
          <p:cNvPr id="3210" name="Google Shape;3210;p105"/>
          <p:cNvSpPr txBox="1"/>
          <p:nvPr>
            <p:ph type="title"/>
          </p:nvPr>
        </p:nvSpPr>
        <p:spPr>
          <a:xfrm>
            <a:off x="720000" y="365760"/>
            <a:ext cx="7704000" cy="54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In The Last 10 Years</a:t>
            </a:r>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4" name="Shape 3214"/>
        <p:cNvGrpSpPr/>
        <p:nvPr/>
      </p:nvGrpSpPr>
      <p:grpSpPr>
        <a:xfrm>
          <a:off x="0" y="0"/>
          <a:ext cx="0" cy="0"/>
          <a:chOff x="0" y="0"/>
          <a:chExt cx="0" cy="0"/>
        </a:xfrm>
      </p:grpSpPr>
      <p:sp>
        <p:nvSpPr>
          <p:cNvPr id="3215" name="Google Shape;3215;p106"/>
          <p:cNvSpPr txBox="1"/>
          <p:nvPr>
            <p:ph idx="1" type="body"/>
          </p:nvPr>
        </p:nvSpPr>
        <p:spPr>
          <a:xfrm>
            <a:off x="695400" y="1557600"/>
            <a:ext cx="7398000" cy="2194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1900"/>
              <a:t>This grassroots movement began in response to Bill C-45, which proposed changes to environmental protections. It grew into a nationwide call for Indigenous sovereignty, environmental protection, and respect for treaty rights, using social media and peaceful protests as tools for change.</a:t>
            </a:r>
            <a:endParaRPr sz="1900"/>
          </a:p>
        </p:txBody>
      </p:sp>
      <p:sp>
        <p:nvSpPr>
          <p:cNvPr id="3216" name="Google Shape;3216;p106"/>
          <p:cNvSpPr txBox="1"/>
          <p:nvPr>
            <p:ph type="title"/>
          </p:nvPr>
        </p:nvSpPr>
        <p:spPr>
          <a:xfrm>
            <a:off x="720000" y="365760"/>
            <a:ext cx="7704000" cy="54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Idle No More - 2012 to Present</a:t>
            </a:r>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0" name="Shape 3220"/>
        <p:cNvGrpSpPr/>
        <p:nvPr/>
      </p:nvGrpSpPr>
      <p:grpSpPr>
        <a:xfrm>
          <a:off x="0" y="0"/>
          <a:ext cx="0" cy="0"/>
          <a:chOff x="0" y="0"/>
          <a:chExt cx="0" cy="0"/>
        </a:xfrm>
      </p:grpSpPr>
      <p:sp>
        <p:nvSpPr>
          <p:cNvPr id="3221" name="Google Shape;3221;p107"/>
          <p:cNvSpPr txBox="1"/>
          <p:nvPr>
            <p:ph idx="1" type="body"/>
          </p:nvPr>
        </p:nvSpPr>
        <p:spPr>
          <a:xfrm>
            <a:off x="695400" y="1557600"/>
            <a:ext cx="7445100" cy="2194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1800"/>
              <a:t>Members of the Wet'suwet'en Nation opposed the Coastal GasLink pipeline in British Columbia, which would cut through their traditional territories. The protests involved blockades, legal challenges, and international attention to Indigenous land rights.</a:t>
            </a:r>
            <a:endParaRPr sz="1800"/>
          </a:p>
        </p:txBody>
      </p:sp>
      <p:sp>
        <p:nvSpPr>
          <p:cNvPr id="3222" name="Google Shape;3222;p107"/>
          <p:cNvSpPr txBox="1"/>
          <p:nvPr>
            <p:ph type="title"/>
          </p:nvPr>
        </p:nvSpPr>
        <p:spPr>
          <a:xfrm>
            <a:off x="720000" y="365760"/>
            <a:ext cx="7704000" cy="54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Wet'suwet'en Pipeline Protests (2019-Present)</a:t>
            </a:r>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6" name="Shape 3226"/>
        <p:cNvGrpSpPr/>
        <p:nvPr/>
      </p:nvGrpSpPr>
      <p:grpSpPr>
        <a:xfrm>
          <a:off x="0" y="0"/>
          <a:ext cx="0" cy="0"/>
          <a:chOff x="0" y="0"/>
          <a:chExt cx="0" cy="0"/>
        </a:xfrm>
      </p:grpSpPr>
      <p:sp>
        <p:nvSpPr>
          <p:cNvPr id="3227" name="Google Shape;3227;p108"/>
          <p:cNvSpPr txBox="1"/>
          <p:nvPr>
            <p:ph idx="1" type="body"/>
          </p:nvPr>
        </p:nvSpPr>
        <p:spPr>
          <a:xfrm>
            <a:off x="695400" y="1557600"/>
            <a:ext cx="7386300" cy="2194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1800"/>
              <a:t>In 2020, the Six Nations people established a blockade in Caledonia, Ontario, over a housing development on disputed lands. This followed ongoing struggles for land reclamation across the country, like the Oka Crisis's echoes.</a:t>
            </a:r>
            <a:endParaRPr sz="1800"/>
          </a:p>
        </p:txBody>
      </p:sp>
      <p:sp>
        <p:nvSpPr>
          <p:cNvPr id="3228" name="Google Shape;3228;p108"/>
          <p:cNvSpPr txBox="1"/>
          <p:nvPr>
            <p:ph type="title"/>
          </p:nvPr>
        </p:nvSpPr>
        <p:spPr>
          <a:xfrm>
            <a:off x="720000" y="365760"/>
            <a:ext cx="7704000" cy="54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Land Defenders Movements</a:t>
            </a:r>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2" name="Shape 3232"/>
        <p:cNvGrpSpPr/>
        <p:nvPr/>
      </p:nvGrpSpPr>
      <p:grpSpPr>
        <a:xfrm>
          <a:off x="0" y="0"/>
          <a:ext cx="0" cy="0"/>
          <a:chOff x="0" y="0"/>
          <a:chExt cx="0" cy="0"/>
        </a:xfrm>
      </p:grpSpPr>
      <p:sp>
        <p:nvSpPr>
          <p:cNvPr id="3233" name="Google Shape;3233;p109"/>
          <p:cNvSpPr txBox="1"/>
          <p:nvPr>
            <p:ph idx="1" type="body"/>
          </p:nvPr>
        </p:nvSpPr>
        <p:spPr>
          <a:xfrm>
            <a:off x="695400" y="1557600"/>
            <a:ext cx="8161200" cy="2194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000"/>
              <a:t>First Nations communities, including the Tsleil-Waututh and Secwepemc peoples, opposed projects such as the Trans Mountain and Keystone XL pipelines due to concerns about environmental damage and violation of their territories.</a:t>
            </a:r>
            <a:endParaRPr sz="2200"/>
          </a:p>
        </p:txBody>
      </p:sp>
      <p:sp>
        <p:nvSpPr>
          <p:cNvPr id="3234" name="Google Shape;3234;p109"/>
          <p:cNvSpPr txBox="1"/>
          <p:nvPr>
            <p:ph type="title"/>
          </p:nvPr>
        </p:nvSpPr>
        <p:spPr>
          <a:xfrm>
            <a:off x="720000" y="365760"/>
            <a:ext cx="7704000" cy="54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Resistance to Environmental Projects</a:t>
            </a:r>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8" name="Shape 3238"/>
        <p:cNvGrpSpPr/>
        <p:nvPr/>
      </p:nvGrpSpPr>
      <p:grpSpPr>
        <a:xfrm>
          <a:off x="0" y="0"/>
          <a:ext cx="0" cy="0"/>
          <a:chOff x="0" y="0"/>
          <a:chExt cx="0" cy="0"/>
        </a:xfrm>
      </p:grpSpPr>
      <p:sp>
        <p:nvSpPr>
          <p:cNvPr id="3239" name="Google Shape;3239;p110"/>
          <p:cNvSpPr txBox="1"/>
          <p:nvPr>
            <p:ph idx="1" type="body"/>
          </p:nvPr>
        </p:nvSpPr>
        <p:spPr>
          <a:xfrm>
            <a:off x="695400" y="1557600"/>
            <a:ext cx="7609500" cy="2194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000"/>
              <a:t>Grassroots initiatives have highlighted the crisis of missing and murdered Indigenous women and girls (MMIWG), demanding systemic change and greater accountability.</a:t>
            </a:r>
            <a:endParaRPr sz="2000"/>
          </a:p>
        </p:txBody>
      </p:sp>
      <p:sp>
        <p:nvSpPr>
          <p:cNvPr id="3240" name="Google Shape;3240;p110"/>
          <p:cNvSpPr txBox="1"/>
          <p:nvPr>
            <p:ph type="title"/>
          </p:nvPr>
        </p:nvSpPr>
        <p:spPr>
          <a:xfrm>
            <a:off x="720000" y="365760"/>
            <a:ext cx="7704000" cy="54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Justice for Indigenous Women &amp; Girls</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olonization and Settlement of North America - History - 8th Grade by Slidesgo">
  <a:themeElements>
    <a:clrScheme name="Simple Light">
      <a:dk1>
        <a:srgbClr val="6D0C0C"/>
      </a:dk1>
      <a:lt1>
        <a:srgbClr val="000000"/>
      </a:lt1>
      <a:dk2>
        <a:srgbClr val="546079"/>
      </a:dk2>
      <a:lt2>
        <a:srgbClr val="CBE2F7"/>
      </a:lt2>
      <a:accent1>
        <a:srgbClr val="C7CF79"/>
      </a:accent1>
      <a:accent2>
        <a:srgbClr val="F6C151"/>
      </a:accent2>
      <a:accent3>
        <a:srgbClr val="DF8264"/>
      </a:accent3>
      <a:accent4>
        <a:srgbClr val="E2BE9D"/>
      </a:accent4>
      <a:accent5>
        <a:srgbClr val="B18C6A"/>
      </a:accent5>
      <a:accent6>
        <a:srgbClr val="FFFFFF"/>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